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50" d="100"/>
          <a:sy n="50" d="100"/>
        </p:scale>
        <p:origin x="-1956" y="-4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47D2-645F-41EC-B4B0-177080D92335}" type="datetimeFigureOut">
              <a:rPr lang="ar-SA" smtClean="0"/>
              <a:t>16/07/42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E078-8ED1-4B0E-BE4D-3314C36C53E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12899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47D2-645F-41EC-B4B0-177080D92335}" type="datetimeFigureOut">
              <a:rPr lang="ar-SA" smtClean="0"/>
              <a:t>16/07/42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E078-8ED1-4B0E-BE4D-3314C36C53E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11841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47D2-645F-41EC-B4B0-177080D92335}" type="datetimeFigureOut">
              <a:rPr lang="ar-SA" smtClean="0"/>
              <a:t>16/07/42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E078-8ED1-4B0E-BE4D-3314C36C53E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36389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47D2-645F-41EC-B4B0-177080D92335}" type="datetimeFigureOut">
              <a:rPr lang="ar-SA" smtClean="0"/>
              <a:t>16/07/42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E078-8ED1-4B0E-BE4D-3314C36C53E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55776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47D2-645F-41EC-B4B0-177080D92335}" type="datetimeFigureOut">
              <a:rPr lang="ar-SA" smtClean="0"/>
              <a:t>16/07/42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E078-8ED1-4B0E-BE4D-3314C36C53E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24423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47D2-645F-41EC-B4B0-177080D92335}" type="datetimeFigureOut">
              <a:rPr lang="ar-SA" smtClean="0"/>
              <a:t>16/07/42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E078-8ED1-4B0E-BE4D-3314C36C53E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64146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47D2-645F-41EC-B4B0-177080D92335}" type="datetimeFigureOut">
              <a:rPr lang="ar-SA" smtClean="0"/>
              <a:t>16/07/42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E078-8ED1-4B0E-BE4D-3314C36C53E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71406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47D2-645F-41EC-B4B0-177080D92335}" type="datetimeFigureOut">
              <a:rPr lang="ar-SA" smtClean="0"/>
              <a:t>16/07/42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E078-8ED1-4B0E-BE4D-3314C36C53E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0490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47D2-645F-41EC-B4B0-177080D92335}" type="datetimeFigureOut">
              <a:rPr lang="ar-SA" smtClean="0"/>
              <a:t>16/07/42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E078-8ED1-4B0E-BE4D-3314C36C53E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29712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47D2-645F-41EC-B4B0-177080D92335}" type="datetimeFigureOut">
              <a:rPr lang="ar-SA" smtClean="0"/>
              <a:t>16/07/42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E078-8ED1-4B0E-BE4D-3314C36C53E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24209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47D2-645F-41EC-B4B0-177080D92335}" type="datetimeFigureOut">
              <a:rPr lang="ar-SA" smtClean="0"/>
              <a:t>16/07/42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DE078-8ED1-4B0E-BE4D-3314C36C53E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82045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E47D2-645F-41EC-B4B0-177080D92335}" type="datetimeFigureOut">
              <a:rPr lang="ar-SA" smtClean="0"/>
              <a:t>16/07/42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DE078-8ED1-4B0E-BE4D-3314C36C53E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10320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microsoft.com/office/2007/relationships/hdphoto" Target="../media/hdphoto2.wdp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اطار حروف عربية - بحث Google"/>
          <p:cNvPicPr>
            <a:picLocks noChangeAspect="1" noChangeArrowheads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268" y="-63334"/>
            <a:ext cx="9182268" cy="6921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صورة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80" t="9538" r="18677" b="8731"/>
          <a:stretch/>
        </p:blipFill>
        <p:spPr>
          <a:xfrm rot="5400000" flipV="1">
            <a:off x="2015716" y="1389544"/>
            <a:ext cx="1800200" cy="4464496"/>
          </a:xfrm>
          <a:prstGeom prst="rect">
            <a:avLst/>
          </a:prstGeom>
        </p:spPr>
      </p:pic>
      <p:pic>
        <p:nvPicPr>
          <p:cNvPr id="8" name="صورة 7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80" t="50404" r="18677" b="8730"/>
          <a:stretch/>
        </p:blipFill>
        <p:spPr>
          <a:xfrm rot="5400000">
            <a:off x="1745687" y="566679"/>
            <a:ext cx="1800202" cy="2196248"/>
          </a:xfrm>
          <a:prstGeom prst="rect">
            <a:avLst/>
          </a:prstGeom>
        </p:spPr>
      </p:pic>
      <p:pic>
        <p:nvPicPr>
          <p:cNvPr id="9" name="صورة 8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80" t="50404" r="18677" b="8730"/>
          <a:stretch/>
        </p:blipFill>
        <p:spPr>
          <a:xfrm rot="5400000">
            <a:off x="1709682" y="4409615"/>
            <a:ext cx="1800202" cy="2124239"/>
          </a:xfrm>
          <a:prstGeom prst="rect">
            <a:avLst/>
          </a:prstGeom>
        </p:spPr>
      </p:pic>
      <p:pic>
        <p:nvPicPr>
          <p:cNvPr id="10" name="صورة 9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80" t="9538" r="18677" b="53074"/>
          <a:stretch/>
        </p:blipFill>
        <p:spPr>
          <a:xfrm rot="5400000">
            <a:off x="5431981" y="2573731"/>
            <a:ext cx="1800200" cy="2033841"/>
          </a:xfrm>
          <a:prstGeom prst="rect">
            <a:avLst/>
          </a:prstGeom>
        </p:spPr>
      </p:pic>
      <p:pic>
        <p:nvPicPr>
          <p:cNvPr id="11" name="صورة 10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80" t="9538" r="18677" b="8731"/>
          <a:stretch/>
        </p:blipFill>
        <p:spPr>
          <a:xfrm rot="5400000" flipV="1">
            <a:off x="5148066" y="-459433"/>
            <a:ext cx="1800200" cy="4248473"/>
          </a:xfrm>
          <a:prstGeom prst="rect">
            <a:avLst/>
          </a:prstGeom>
        </p:spPr>
      </p:pic>
      <p:pic>
        <p:nvPicPr>
          <p:cNvPr id="12" name="صورة 1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80" t="9538" r="18677" b="8731"/>
          <a:stretch/>
        </p:blipFill>
        <p:spPr>
          <a:xfrm rot="5400000" flipV="1">
            <a:off x="5040054" y="3320986"/>
            <a:ext cx="1800200" cy="4320484"/>
          </a:xfrm>
          <a:prstGeom prst="rect">
            <a:avLst/>
          </a:prstGeom>
        </p:spPr>
      </p:pic>
      <p:sp>
        <p:nvSpPr>
          <p:cNvPr id="13" name="مربع نص 12"/>
          <p:cNvSpPr txBox="1"/>
          <p:nvPr/>
        </p:nvSpPr>
        <p:spPr>
          <a:xfrm>
            <a:off x="5467986" y="2926747"/>
            <a:ext cx="1728192" cy="98488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000" b="1" dirty="0" smtClean="0">
                <a:solidFill>
                  <a:schemeClr val="bg1">
                    <a:lumMod val="65000"/>
                  </a:schemeClr>
                </a:solidFill>
                <a:latin typeface="Amiri" pitchFamily="2" charset="-78"/>
                <a:ea typeface="Amiri" pitchFamily="2" charset="-78"/>
                <a:cs typeface="PT Bold Heading" pitchFamily="2" charset="-78"/>
              </a:rPr>
              <a:t>ورقة عمل</a:t>
            </a:r>
          </a:p>
          <a:p>
            <a:pPr algn="ctr"/>
            <a:r>
              <a:rPr lang="ar-SA" sz="2000" b="1" dirty="0" smtClean="0">
                <a:solidFill>
                  <a:schemeClr val="bg1">
                    <a:lumMod val="65000"/>
                  </a:schemeClr>
                </a:solidFill>
                <a:latin typeface="Amiri" pitchFamily="2" charset="-78"/>
                <a:ea typeface="Amiri" pitchFamily="2" charset="-78"/>
                <a:cs typeface="PT Bold Heading" pitchFamily="2" charset="-78"/>
              </a:rPr>
              <a:t> لدرس : </a:t>
            </a:r>
          </a:p>
          <a:p>
            <a:endParaRPr lang="ar-SA" dirty="0">
              <a:cs typeface="PT Bold Heading" pitchFamily="2" charset="-78"/>
            </a:endParaRPr>
          </a:p>
        </p:txBody>
      </p:sp>
      <p:sp>
        <p:nvSpPr>
          <p:cNvPr id="14" name="مربع نص 13"/>
          <p:cNvSpPr txBox="1"/>
          <p:nvPr/>
        </p:nvSpPr>
        <p:spPr>
          <a:xfrm>
            <a:off x="3795446" y="1124744"/>
            <a:ext cx="17846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 smtClean="0">
                <a:solidFill>
                  <a:schemeClr val="bg1">
                    <a:lumMod val="65000"/>
                  </a:schemeClr>
                </a:solidFill>
                <a:latin typeface="Amiri" pitchFamily="2" charset="-78"/>
                <a:ea typeface="Amiri" pitchFamily="2" charset="-78"/>
                <a:cs typeface="Amiri" pitchFamily="2" charset="-78"/>
              </a:rPr>
              <a:t> السؤال الأول </a:t>
            </a:r>
            <a:r>
              <a:rPr lang="ar-SA" dirty="0" smtClean="0">
                <a:solidFill>
                  <a:schemeClr val="bg1">
                    <a:lumMod val="65000"/>
                  </a:schemeClr>
                </a:solidFill>
              </a:rPr>
              <a:t>:</a:t>
            </a:r>
          </a:p>
          <a:p>
            <a:endParaRPr lang="ar-SA" dirty="0"/>
          </a:p>
        </p:txBody>
      </p:sp>
      <p:sp>
        <p:nvSpPr>
          <p:cNvPr id="15" name="مربع نص 14"/>
          <p:cNvSpPr txBox="1"/>
          <p:nvPr/>
        </p:nvSpPr>
        <p:spPr>
          <a:xfrm>
            <a:off x="3587501" y="2879891"/>
            <a:ext cx="89233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Amiri" pitchFamily="2" charset="-78"/>
                <a:ea typeface="Amiri" pitchFamily="2" charset="-78"/>
                <a:cs typeface="Amiri" pitchFamily="2" charset="-78"/>
              </a:rPr>
              <a:t>الجواب :</a:t>
            </a:r>
            <a:endParaRPr lang="ar-SA" dirty="0" smtClean="0"/>
          </a:p>
          <a:p>
            <a:endParaRPr lang="ar-SA" dirty="0"/>
          </a:p>
        </p:txBody>
      </p:sp>
      <p:sp>
        <p:nvSpPr>
          <p:cNvPr id="16" name="مربع نص 15"/>
          <p:cNvSpPr txBox="1"/>
          <p:nvPr/>
        </p:nvSpPr>
        <p:spPr>
          <a:xfrm>
            <a:off x="6631995" y="980728"/>
            <a:ext cx="89233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Amiri" pitchFamily="2" charset="-78"/>
                <a:ea typeface="Amiri" pitchFamily="2" charset="-78"/>
                <a:cs typeface="Amiri" pitchFamily="2" charset="-78"/>
              </a:rPr>
              <a:t>الجواب :</a:t>
            </a:r>
            <a:endParaRPr lang="ar-SA" dirty="0" smtClean="0"/>
          </a:p>
          <a:p>
            <a:endParaRPr lang="ar-SA" dirty="0"/>
          </a:p>
        </p:txBody>
      </p:sp>
      <p:sp>
        <p:nvSpPr>
          <p:cNvPr id="17" name="مربع نص 16"/>
          <p:cNvSpPr txBox="1"/>
          <p:nvPr/>
        </p:nvSpPr>
        <p:spPr>
          <a:xfrm>
            <a:off x="6516216" y="4870901"/>
            <a:ext cx="89233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Amiri" pitchFamily="2" charset="-78"/>
                <a:ea typeface="Amiri" pitchFamily="2" charset="-78"/>
                <a:cs typeface="Amiri" pitchFamily="2" charset="-78"/>
              </a:rPr>
              <a:t>الجواب :</a:t>
            </a:r>
            <a:endParaRPr lang="ar-SA" dirty="0" smtClean="0"/>
          </a:p>
          <a:p>
            <a:endParaRPr lang="ar-SA" dirty="0"/>
          </a:p>
        </p:txBody>
      </p:sp>
      <p:sp>
        <p:nvSpPr>
          <p:cNvPr id="18" name="مربع نص 17"/>
          <p:cNvSpPr txBox="1"/>
          <p:nvPr/>
        </p:nvSpPr>
        <p:spPr>
          <a:xfrm>
            <a:off x="683568" y="2985755"/>
            <a:ext cx="17846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Amiri" pitchFamily="2" charset="-78"/>
                <a:ea typeface="Amiri" pitchFamily="2" charset="-78"/>
                <a:cs typeface="Amiri" pitchFamily="2" charset="-78"/>
              </a:rPr>
              <a:t> </a:t>
            </a:r>
            <a:r>
              <a:rPr lang="ar-SA" b="1" dirty="0" smtClean="0">
                <a:solidFill>
                  <a:schemeClr val="bg1">
                    <a:lumMod val="65000"/>
                  </a:schemeClr>
                </a:solidFill>
                <a:latin typeface="Amiri" pitchFamily="2" charset="-78"/>
                <a:ea typeface="Amiri" pitchFamily="2" charset="-78"/>
                <a:cs typeface="Amiri" pitchFamily="2" charset="-78"/>
              </a:rPr>
              <a:t>السؤال الثاني </a:t>
            </a:r>
            <a:r>
              <a:rPr lang="ar-SA" dirty="0" smtClean="0">
                <a:solidFill>
                  <a:schemeClr val="bg1">
                    <a:lumMod val="65000"/>
                  </a:schemeClr>
                </a:solidFill>
              </a:rPr>
              <a:t>:</a:t>
            </a:r>
          </a:p>
          <a:p>
            <a:endParaRPr lang="ar-SA" dirty="0"/>
          </a:p>
        </p:txBody>
      </p:sp>
      <p:sp>
        <p:nvSpPr>
          <p:cNvPr id="19" name="مربع نص 18"/>
          <p:cNvSpPr txBox="1"/>
          <p:nvPr/>
        </p:nvSpPr>
        <p:spPr>
          <a:xfrm>
            <a:off x="3795446" y="4797152"/>
            <a:ext cx="17846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Amiri" pitchFamily="2" charset="-78"/>
                <a:ea typeface="Amiri" pitchFamily="2" charset="-78"/>
                <a:cs typeface="Amiri" pitchFamily="2" charset="-78"/>
              </a:rPr>
              <a:t> </a:t>
            </a:r>
            <a:r>
              <a:rPr lang="ar-SA" b="1" dirty="0" smtClean="0">
                <a:solidFill>
                  <a:schemeClr val="bg1">
                    <a:lumMod val="65000"/>
                  </a:schemeClr>
                </a:solidFill>
                <a:latin typeface="Amiri" pitchFamily="2" charset="-78"/>
                <a:ea typeface="Amiri" pitchFamily="2" charset="-78"/>
                <a:cs typeface="Amiri" pitchFamily="2" charset="-78"/>
              </a:rPr>
              <a:t>السؤال الثالث </a:t>
            </a:r>
            <a:r>
              <a:rPr lang="ar-SA" dirty="0" smtClean="0">
                <a:solidFill>
                  <a:schemeClr val="bg1">
                    <a:lumMod val="65000"/>
                  </a:schemeClr>
                </a:solidFill>
              </a:rPr>
              <a:t>:</a:t>
            </a:r>
          </a:p>
          <a:p>
            <a:endParaRPr lang="ar-SA" dirty="0"/>
          </a:p>
        </p:txBody>
      </p:sp>
      <p:sp>
        <p:nvSpPr>
          <p:cNvPr id="20" name="مربع نص 19"/>
          <p:cNvSpPr txBox="1"/>
          <p:nvPr/>
        </p:nvSpPr>
        <p:spPr>
          <a:xfrm>
            <a:off x="1827633" y="4797152"/>
            <a:ext cx="1564299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000" b="1" dirty="0" smtClean="0">
                <a:latin typeface="Amiri" pitchFamily="2" charset="-78"/>
                <a:ea typeface="Amiri" pitchFamily="2" charset="-78"/>
                <a:cs typeface="Amiri" pitchFamily="2" charset="-78"/>
              </a:rPr>
              <a:t>معلمة المادة : </a:t>
            </a:r>
          </a:p>
          <a:p>
            <a:pPr algn="ctr"/>
            <a:endParaRPr lang="ar-SA" sz="2400" b="1" dirty="0">
              <a:latin typeface="Amiri" pitchFamily="2" charset="-78"/>
              <a:ea typeface="Amiri" pitchFamily="2" charset="-78"/>
              <a:cs typeface="Amiri" pitchFamily="2" charset="-78"/>
            </a:endParaRPr>
          </a:p>
          <a:p>
            <a:pPr algn="ctr"/>
            <a:r>
              <a:rPr lang="ar-SA" sz="1600" dirty="0" smtClean="0"/>
              <a:t>: </a:t>
            </a:r>
            <a:endParaRPr lang="ar-SA" sz="1600" dirty="0"/>
          </a:p>
        </p:txBody>
      </p:sp>
      <p:sp>
        <p:nvSpPr>
          <p:cNvPr id="21" name="مربع نص 20"/>
          <p:cNvSpPr txBox="1"/>
          <p:nvPr/>
        </p:nvSpPr>
        <p:spPr>
          <a:xfrm>
            <a:off x="1783565" y="1052736"/>
            <a:ext cx="1608367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000" b="1" dirty="0" smtClean="0">
                <a:latin typeface="Amiri" pitchFamily="2" charset="-78"/>
                <a:ea typeface="Amiri" pitchFamily="2" charset="-78"/>
                <a:cs typeface="Amiri" pitchFamily="2" charset="-78"/>
              </a:rPr>
              <a:t>اسم الطالبة : </a:t>
            </a:r>
          </a:p>
          <a:p>
            <a:pPr algn="ctr"/>
            <a:endParaRPr lang="ar-SA" sz="2400" b="1" dirty="0">
              <a:latin typeface="Amiri" pitchFamily="2" charset="-78"/>
              <a:ea typeface="Amiri" pitchFamily="2" charset="-78"/>
              <a:cs typeface="Amiri" pitchFamily="2" charset="-78"/>
            </a:endParaRPr>
          </a:p>
          <a:p>
            <a:pPr algn="ctr"/>
            <a:r>
              <a:rPr lang="ar-SA" sz="1600" dirty="0" smtClean="0"/>
              <a:t>: </a:t>
            </a:r>
            <a:endParaRPr lang="ar-SA" sz="1600" dirty="0"/>
          </a:p>
        </p:txBody>
      </p:sp>
      <p:pic>
        <p:nvPicPr>
          <p:cNvPr id="22" name="صورة 2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2438003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132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 descr="كارتون وردي سحابة نجمة مهرجان الحب خلفية ملصق, ملصق, خلفية, زهري صورة  الخلفية للتحميل مجانا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" y="-14436"/>
            <a:ext cx="9136832" cy="6872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2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015966" y="990896"/>
            <a:ext cx="2602965" cy="1620187"/>
          </a:xfrm>
          <a:prstGeom prst="rect">
            <a:avLst/>
          </a:prstGeom>
        </p:spPr>
      </p:pic>
      <p:pic>
        <p:nvPicPr>
          <p:cNvPr id="5" name="图片 2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53345" y="2602451"/>
            <a:ext cx="2602965" cy="1620187"/>
          </a:xfrm>
          <a:prstGeom prst="rect">
            <a:avLst/>
          </a:prstGeom>
        </p:spPr>
      </p:pic>
      <p:pic>
        <p:nvPicPr>
          <p:cNvPr id="6" name="图片 2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51520" y="574729"/>
            <a:ext cx="2602965" cy="1620187"/>
          </a:xfrm>
          <a:prstGeom prst="rect">
            <a:avLst/>
          </a:prstGeom>
        </p:spPr>
      </p:pic>
      <p:pic>
        <p:nvPicPr>
          <p:cNvPr id="7" name="图片 2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015967" y="2769367"/>
            <a:ext cx="2602965" cy="1620187"/>
          </a:xfrm>
          <a:prstGeom prst="rect">
            <a:avLst/>
          </a:prstGeom>
        </p:spPr>
      </p:pic>
      <p:pic>
        <p:nvPicPr>
          <p:cNvPr id="8" name="图片 2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435406" y="4887164"/>
            <a:ext cx="2602965" cy="1620187"/>
          </a:xfrm>
          <a:prstGeom prst="rect">
            <a:avLst/>
          </a:prstGeom>
        </p:spPr>
      </p:pic>
      <p:pic>
        <p:nvPicPr>
          <p:cNvPr id="9" name="图片 2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713451" y="2611083"/>
            <a:ext cx="2602965" cy="1620187"/>
          </a:xfrm>
          <a:prstGeom prst="rect">
            <a:avLst/>
          </a:prstGeom>
        </p:spPr>
      </p:pic>
      <p:pic>
        <p:nvPicPr>
          <p:cNvPr id="10" name="图片 2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13001" y="4512022"/>
            <a:ext cx="2602965" cy="1620187"/>
          </a:xfrm>
          <a:prstGeom prst="rect">
            <a:avLst/>
          </a:prstGeom>
        </p:spPr>
      </p:pic>
      <p:pic>
        <p:nvPicPr>
          <p:cNvPr id="11" name="图片 2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217507" y="4077071"/>
            <a:ext cx="2602965" cy="1620187"/>
          </a:xfrm>
          <a:prstGeom prst="rect">
            <a:avLst/>
          </a:prstGeom>
        </p:spPr>
      </p:pic>
      <p:grpSp>
        <p:nvGrpSpPr>
          <p:cNvPr id="12" name="组合 30"/>
          <p:cNvGrpSpPr/>
          <p:nvPr/>
        </p:nvGrpSpPr>
        <p:grpSpPr>
          <a:xfrm>
            <a:off x="5940152" y="-171400"/>
            <a:ext cx="2699279" cy="2899481"/>
            <a:chOff x="8344146" y="2761608"/>
            <a:chExt cx="3263654" cy="2590646"/>
          </a:xfrm>
        </p:grpSpPr>
        <p:pic>
          <p:nvPicPr>
            <p:cNvPr id="13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344146" y="2951889"/>
              <a:ext cx="3263654" cy="2400365"/>
            </a:xfrm>
            <a:prstGeom prst="rect">
              <a:avLst/>
            </a:prstGeom>
          </p:spPr>
        </p:pic>
        <p:sp>
          <p:nvSpPr>
            <p:cNvPr id="14" name="文本框 7"/>
            <p:cNvSpPr txBox="1"/>
            <p:nvPr/>
          </p:nvSpPr>
          <p:spPr>
            <a:xfrm>
              <a:off x="8702109" y="2761608"/>
              <a:ext cx="2257991" cy="4674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miri" pitchFamily="2" charset="-78"/>
                <a:ea typeface="华康少女文字W5" panose="040F0509000000000000" pitchFamily="81" charset="-122"/>
                <a:cs typeface="Amiri" pitchFamily="2" charset="-78"/>
              </a:endParaRPr>
            </a:p>
          </p:txBody>
        </p:sp>
        <p:sp>
          <p:nvSpPr>
            <p:cNvPr id="15" name="文本框 8"/>
            <p:cNvSpPr txBox="1"/>
            <p:nvPr/>
          </p:nvSpPr>
          <p:spPr>
            <a:xfrm>
              <a:off x="8695758" y="2774918"/>
              <a:ext cx="2346891" cy="3574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sp>
        <p:nvSpPr>
          <p:cNvPr id="18" name="مربع نص 17"/>
          <p:cNvSpPr txBox="1"/>
          <p:nvPr/>
        </p:nvSpPr>
        <p:spPr>
          <a:xfrm>
            <a:off x="6530423" y="765094"/>
            <a:ext cx="1279102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>
                <a:latin typeface="Amiri" pitchFamily="2" charset="-78"/>
                <a:ea typeface="Amiri" pitchFamily="2" charset="-78"/>
                <a:cs typeface="Amiri" pitchFamily="2" charset="-78"/>
              </a:rPr>
              <a:t>ورقة عمل لدرس :</a:t>
            </a:r>
          </a:p>
          <a:p>
            <a:pPr algn="ctr"/>
            <a:endParaRPr lang="ar-SA" sz="2400" b="1" dirty="0">
              <a:latin typeface="Amiri" pitchFamily="2" charset="-78"/>
              <a:ea typeface="Amiri" pitchFamily="2" charset="-78"/>
              <a:cs typeface="Amiri" pitchFamily="2" charset="-78"/>
            </a:endParaRPr>
          </a:p>
          <a:p>
            <a:pPr algn="ctr"/>
            <a:r>
              <a:rPr lang="ar-SA" sz="1600" dirty="0" smtClean="0"/>
              <a:t>: </a:t>
            </a:r>
            <a:endParaRPr lang="ar-SA" sz="1600" dirty="0"/>
          </a:p>
        </p:txBody>
      </p:sp>
      <p:sp>
        <p:nvSpPr>
          <p:cNvPr id="19" name="مربع نص 18"/>
          <p:cNvSpPr txBox="1"/>
          <p:nvPr/>
        </p:nvSpPr>
        <p:spPr>
          <a:xfrm>
            <a:off x="6084168" y="2996952"/>
            <a:ext cx="1564299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>
                <a:latin typeface="Amiri" pitchFamily="2" charset="-78"/>
                <a:ea typeface="Amiri" pitchFamily="2" charset="-78"/>
                <a:cs typeface="Amiri" pitchFamily="2" charset="-78"/>
              </a:rPr>
              <a:t>معلمة المادة : </a:t>
            </a:r>
          </a:p>
          <a:p>
            <a:pPr algn="ctr"/>
            <a:endParaRPr lang="ar-SA" sz="2400" b="1" dirty="0">
              <a:latin typeface="Amiri" pitchFamily="2" charset="-78"/>
              <a:ea typeface="Amiri" pitchFamily="2" charset="-78"/>
              <a:cs typeface="Amiri" pitchFamily="2" charset="-78"/>
            </a:endParaRPr>
          </a:p>
          <a:p>
            <a:pPr algn="ctr"/>
            <a:r>
              <a:rPr lang="ar-SA" sz="1600" dirty="0" smtClean="0"/>
              <a:t>: </a:t>
            </a:r>
            <a:endParaRPr lang="ar-SA" sz="1600" dirty="0"/>
          </a:p>
        </p:txBody>
      </p:sp>
      <p:sp>
        <p:nvSpPr>
          <p:cNvPr id="20" name="مربع نص 19"/>
          <p:cNvSpPr txBox="1"/>
          <p:nvPr/>
        </p:nvSpPr>
        <p:spPr>
          <a:xfrm>
            <a:off x="6680109" y="4512022"/>
            <a:ext cx="1564299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>
                <a:latin typeface="Amiri" pitchFamily="2" charset="-78"/>
                <a:ea typeface="Amiri" pitchFamily="2" charset="-78"/>
                <a:cs typeface="Amiri" pitchFamily="2" charset="-78"/>
              </a:rPr>
              <a:t>اسم الطالبة : </a:t>
            </a:r>
          </a:p>
          <a:p>
            <a:pPr algn="ctr"/>
            <a:endParaRPr lang="ar-SA" sz="2400" b="1" dirty="0">
              <a:latin typeface="Amiri" pitchFamily="2" charset="-78"/>
              <a:ea typeface="Amiri" pitchFamily="2" charset="-78"/>
              <a:cs typeface="Amiri" pitchFamily="2" charset="-78"/>
            </a:endParaRPr>
          </a:p>
          <a:p>
            <a:pPr algn="ctr"/>
            <a:r>
              <a:rPr lang="ar-SA" sz="1600" dirty="0" smtClean="0"/>
              <a:t>: </a:t>
            </a:r>
            <a:endParaRPr lang="ar-SA" sz="1600" dirty="0"/>
          </a:p>
        </p:txBody>
      </p:sp>
      <p:sp>
        <p:nvSpPr>
          <p:cNvPr id="21" name="مربع نص 20"/>
          <p:cNvSpPr txBox="1"/>
          <p:nvPr/>
        </p:nvSpPr>
        <p:spPr>
          <a:xfrm>
            <a:off x="3275856" y="1268760"/>
            <a:ext cx="17846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Amiri" pitchFamily="2" charset="-78"/>
                <a:ea typeface="Amiri" pitchFamily="2" charset="-78"/>
                <a:cs typeface="Amiri" pitchFamily="2" charset="-78"/>
              </a:rPr>
              <a:t> السؤال الأول </a:t>
            </a:r>
            <a:r>
              <a:rPr lang="ar-SA" dirty="0" smtClean="0"/>
              <a:t>:</a:t>
            </a:r>
          </a:p>
          <a:p>
            <a:endParaRPr lang="ar-SA" dirty="0"/>
          </a:p>
        </p:txBody>
      </p:sp>
      <p:sp>
        <p:nvSpPr>
          <p:cNvPr id="23" name="مربع نص 22"/>
          <p:cNvSpPr txBox="1"/>
          <p:nvPr/>
        </p:nvSpPr>
        <p:spPr>
          <a:xfrm>
            <a:off x="3757577" y="5266074"/>
            <a:ext cx="17846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Amiri" pitchFamily="2" charset="-78"/>
                <a:ea typeface="Amiri" pitchFamily="2" charset="-78"/>
                <a:cs typeface="Amiri" pitchFamily="2" charset="-78"/>
              </a:rPr>
              <a:t> السؤال الثالث </a:t>
            </a:r>
            <a:r>
              <a:rPr lang="ar-SA" dirty="0" smtClean="0"/>
              <a:t>:</a:t>
            </a:r>
          </a:p>
          <a:p>
            <a:endParaRPr lang="ar-SA" dirty="0"/>
          </a:p>
        </p:txBody>
      </p:sp>
      <p:sp>
        <p:nvSpPr>
          <p:cNvPr id="24" name="مربع نص 23"/>
          <p:cNvSpPr txBox="1"/>
          <p:nvPr/>
        </p:nvSpPr>
        <p:spPr>
          <a:xfrm>
            <a:off x="251520" y="764704"/>
            <a:ext cx="17846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Amiri" pitchFamily="2" charset="-78"/>
                <a:ea typeface="Amiri" pitchFamily="2" charset="-78"/>
                <a:cs typeface="Amiri" pitchFamily="2" charset="-78"/>
              </a:rPr>
              <a:t>الجواب :</a:t>
            </a:r>
            <a:endParaRPr lang="ar-SA" dirty="0" smtClean="0"/>
          </a:p>
          <a:p>
            <a:endParaRPr lang="ar-SA" dirty="0"/>
          </a:p>
        </p:txBody>
      </p:sp>
      <p:sp>
        <p:nvSpPr>
          <p:cNvPr id="25" name="مربع نص 24"/>
          <p:cNvSpPr txBox="1"/>
          <p:nvPr/>
        </p:nvSpPr>
        <p:spPr>
          <a:xfrm>
            <a:off x="3275856" y="3070701"/>
            <a:ext cx="17846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Amiri" pitchFamily="2" charset="-78"/>
                <a:ea typeface="Amiri" pitchFamily="2" charset="-78"/>
                <a:cs typeface="Amiri" pitchFamily="2" charset="-78"/>
              </a:rPr>
              <a:t> السؤال الثاني </a:t>
            </a:r>
            <a:r>
              <a:rPr lang="ar-SA" dirty="0" smtClean="0"/>
              <a:t>:</a:t>
            </a:r>
          </a:p>
          <a:p>
            <a:endParaRPr lang="ar-SA" dirty="0"/>
          </a:p>
        </p:txBody>
      </p:sp>
      <p:sp>
        <p:nvSpPr>
          <p:cNvPr id="26" name="مربع نص 25"/>
          <p:cNvSpPr txBox="1"/>
          <p:nvPr/>
        </p:nvSpPr>
        <p:spPr>
          <a:xfrm>
            <a:off x="467544" y="4653136"/>
            <a:ext cx="17846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Amiri" pitchFamily="2" charset="-78"/>
                <a:ea typeface="Amiri" pitchFamily="2" charset="-78"/>
                <a:cs typeface="Amiri" pitchFamily="2" charset="-78"/>
              </a:rPr>
              <a:t>الجواب :</a:t>
            </a:r>
            <a:endParaRPr lang="ar-SA" dirty="0" smtClean="0"/>
          </a:p>
          <a:p>
            <a:endParaRPr lang="ar-SA" dirty="0"/>
          </a:p>
        </p:txBody>
      </p:sp>
      <p:sp>
        <p:nvSpPr>
          <p:cNvPr id="27" name="مربع نص 26"/>
          <p:cNvSpPr txBox="1"/>
          <p:nvPr/>
        </p:nvSpPr>
        <p:spPr>
          <a:xfrm>
            <a:off x="339062" y="2782669"/>
            <a:ext cx="17846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Amiri" pitchFamily="2" charset="-78"/>
                <a:ea typeface="Amiri" pitchFamily="2" charset="-78"/>
                <a:cs typeface="Amiri" pitchFamily="2" charset="-78"/>
              </a:rPr>
              <a:t>الجواب :</a:t>
            </a:r>
            <a:endParaRPr lang="ar-SA" dirty="0" smtClean="0"/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051844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نباتي دائم يكذب أو ملقاه خلفيات جاهزة للكتابة عليها مظلات -  cabuildingbridges.or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50" b="11883"/>
          <a:stretch/>
        </p:blipFill>
        <p:spPr bwMode="auto">
          <a:xfrm>
            <a:off x="0" y="27856"/>
            <a:ext cx="7334250" cy="6425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نباتي دائم يكذب أو ملقاه خلفيات جاهزة للكتابة عليها مظلات -  cabuildingbridges.or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1" r="65142" b="40034"/>
          <a:stretch/>
        </p:blipFill>
        <p:spPr bwMode="auto">
          <a:xfrm>
            <a:off x="6293668" y="0"/>
            <a:ext cx="2647950" cy="441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صور كرتونيه اطفال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74" t="46274"/>
          <a:stretch/>
        </p:blipFill>
        <p:spPr bwMode="auto">
          <a:xfrm>
            <a:off x="6732240" y="3343039"/>
            <a:ext cx="2453358" cy="3326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مربع نص 5"/>
          <p:cNvSpPr txBox="1"/>
          <p:nvPr/>
        </p:nvSpPr>
        <p:spPr>
          <a:xfrm>
            <a:off x="6965306" y="1916832"/>
            <a:ext cx="1279102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>
                <a:latin typeface="Amiri" pitchFamily="2" charset="-78"/>
                <a:ea typeface="Amiri" pitchFamily="2" charset="-78"/>
                <a:cs typeface="Amiri" pitchFamily="2" charset="-78"/>
              </a:rPr>
              <a:t>ورقة عمل لدرس :</a:t>
            </a:r>
          </a:p>
          <a:p>
            <a:pPr algn="ctr"/>
            <a:endParaRPr lang="ar-SA" sz="2400" b="1" dirty="0">
              <a:latin typeface="Amiri" pitchFamily="2" charset="-78"/>
              <a:ea typeface="Amiri" pitchFamily="2" charset="-78"/>
              <a:cs typeface="Amiri" pitchFamily="2" charset="-78"/>
            </a:endParaRPr>
          </a:p>
          <a:p>
            <a:pPr algn="ctr"/>
            <a:r>
              <a:rPr lang="ar-SA" sz="1600" dirty="0" smtClean="0"/>
              <a:t>: </a:t>
            </a:r>
            <a:endParaRPr lang="ar-SA" sz="1600" dirty="0"/>
          </a:p>
        </p:txBody>
      </p:sp>
      <p:sp>
        <p:nvSpPr>
          <p:cNvPr id="7" name="مربع نص 6"/>
          <p:cNvSpPr txBox="1"/>
          <p:nvPr/>
        </p:nvSpPr>
        <p:spPr>
          <a:xfrm>
            <a:off x="2483768" y="908720"/>
            <a:ext cx="1327373" cy="168789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ctr"/>
            <a:r>
              <a:rPr lang="ar-SA" b="1" dirty="0" smtClean="0">
                <a:latin typeface="Amiri" pitchFamily="2" charset="-78"/>
                <a:ea typeface="Amiri" pitchFamily="2" charset="-78"/>
                <a:cs typeface="Amiri" pitchFamily="2" charset="-78"/>
              </a:rPr>
              <a:t>السؤال الثاني </a:t>
            </a:r>
          </a:p>
          <a:p>
            <a:pPr algn="ctr"/>
            <a:endParaRPr lang="ar-SA" b="1" dirty="0">
              <a:latin typeface="Amiri" pitchFamily="2" charset="-78"/>
              <a:ea typeface="Amiri" pitchFamily="2" charset="-78"/>
              <a:cs typeface="Amiri" pitchFamily="2" charset="-78"/>
            </a:endParaRPr>
          </a:p>
          <a:p>
            <a:pPr algn="ctr"/>
            <a:endParaRPr lang="ar-SA" b="1" dirty="0">
              <a:latin typeface="Amiri" pitchFamily="2" charset="-78"/>
              <a:ea typeface="Amiri" pitchFamily="2" charset="-78"/>
              <a:cs typeface="Amiri" pitchFamily="2" charset="-78"/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5188668" y="4414501"/>
            <a:ext cx="1742628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>
                <a:latin typeface="Amiri" pitchFamily="2" charset="-78"/>
                <a:ea typeface="Amiri" pitchFamily="2" charset="-78"/>
                <a:cs typeface="Amiri" pitchFamily="2" charset="-78"/>
              </a:rPr>
              <a:t>معلمة المادة :</a:t>
            </a:r>
          </a:p>
          <a:p>
            <a:pPr algn="ctr"/>
            <a:r>
              <a:rPr lang="ar-SA" sz="2400" b="1" dirty="0" smtClean="0">
                <a:latin typeface="Amiri" pitchFamily="2" charset="-78"/>
                <a:ea typeface="Amiri" pitchFamily="2" charset="-78"/>
                <a:cs typeface="Amiri" pitchFamily="2" charset="-78"/>
              </a:rPr>
              <a:t>...................... اسم الطالبة : ..................... </a:t>
            </a:r>
          </a:p>
          <a:p>
            <a:pPr algn="ctr"/>
            <a:endParaRPr lang="ar-SA" sz="2400" b="1" dirty="0">
              <a:latin typeface="Amiri" pitchFamily="2" charset="-78"/>
              <a:ea typeface="Amiri" pitchFamily="2" charset="-78"/>
              <a:cs typeface="Amiri" pitchFamily="2" charset="-78"/>
            </a:endParaRPr>
          </a:p>
        </p:txBody>
      </p:sp>
      <p:sp>
        <p:nvSpPr>
          <p:cNvPr id="9" name="مربع نص 8"/>
          <p:cNvSpPr txBox="1"/>
          <p:nvPr/>
        </p:nvSpPr>
        <p:spPr>
          <a:xfrm>
            <a:off x="4108723" y="44624"/>
            <a:ext cx="1327373" cy="1298377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ctr"/>
            <a:r>
              <a:rPr lang="ar-SA" b="1" dirty="0" smtClean="0">
                <a:latin typeface="Amiri" pitchFamily="2" charset="-78"/>
                <a:ea typeface="Amiri" pitchFamily="2" charset="-78"/>
                <a:cs typeface="Amiri" pitchFamily="2" charset="-78"/>
              </a:rPr>
              <a:t>السؤال الأول </a:t>
            </a:r>
          </a:p>
          <a:p>
            <a:pPr algn="ctr"/>
            <a:endParaRPr lang="ar-SA" b="1" dirty="0">
              <a:latin typeface="Amiri" pitchFamily="2" charset="-78"/>
              <a:ea typeface="Amiri" pitchFamily="2" charset="-78"/>
              <a:cs typeface="Amiri" pitchFamily="2" charset="-78"/>
            </a:endParaRPr>
          </a:p>
        </p:txBody>
      </p:sp>
      <p:sp>
        <p:nvSpPr>
          <p:cNvPr id="10" name="مربع نص 9"/>
          <p:cNvSpPr txBox="1"/>
          <p:nvPr/>
        </p:nvSpPr>
        <p:spPr>
          <a:xfrm>
            <a:off x="724347" y="116632"/>
            <a:ext cx="1327373" cy="134165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ctr"/>
            <a:r>
              <a:rPr lang="ar-SA" sz="2000" b="1" dirty="0" smtClean="0">
                <a:latin typeface="Amiri" pitchFamily="2" charset="-78"/>
                <a:ea typeface="Amiri" pitchFamily="2" charset="-78"/>
                <a:cs typeface="Amiri" pitchFamily="2" charset="-78"/>
              </a:rPr>
              <a:t>السؤال الثالث : </a:t>
            </a:r>
          </a:p>
          <a:p>
            <a:pPr algn="ctr"/>
            <a:endParaRPr lang="ar-SA" sz="1600" b="1" dirty="0">
              <a:latin typeface="Amiri" pitchFamily="2" charset="-78"/>
              <a:ea typeface="Amiri" pitchFamily="2" charset="-78"/>
              <a:cs typeface="Amir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98111994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82</Words>
  <Application>Microsoft Office PowerPoint</Application>
  <PresentationFormat>عرض على الشاشة (3:4)‏</PresentationFormat>
  <Paragraphs>37</Paragraphs>
  <Slides>3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</vt:i4>
      </vt:variant>
    </vt:vector>
  </HeadingPairs>
  <TitlesOfParts>
    <vt:vector size="4" baseType="lpstr">
      <vt:lpstr>نسق Office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Windows User</dc:creator>
  <cp:lastModifiedBy>Windows User</cp:lastModifiedBy>
  <cp:revision>6</cp:revision>
  <dcterms:created xsi:type="dcterms:W3CDTF">2021-02-27T19:55:59Z</dcterms:created>
  <dcterms:modified xsi:type="dcterms:W3CDTF">2021-02-27T20:48:55Z</dcterms:modified>
</cp:coreProperties>
</file>