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61" r:id="rId2"/>
    <p:sldId id="262" r:id="rId3"/>
    <p:sldId id="263" r:id="rId4"/>
    <p:sldId id="264" r:id="rId5"/>
    <p:sldId id="256" r:id="rId6"/>
    <p:sldId id="266" r:id="rId7"/>
    <p:sldId id="265" r:id="rId8"/>
  </p:sldIdLst>
  <p:sldSz cx="12192000" cy="6858000"/>
  <p:notesSz cx="6858000" cy="9144000"/>
  <p:defaultTextStyle>
    <a:defPPr>
      <a:defRPr lang="ar-A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15FD"/>
    <a:srgbClr val="FFFFFF"/>
    <a:srgbClr val="66FF33"/>
    <a:srgbClr val="9EFF19"/>
    <a:srgbClr val="7AF0F9"/>
    <a:srgbClr val="FB03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15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299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D3EE5C4-3ED4-4134-8805-CB51112462B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A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10FDCD-430F-443C-90B1-D92FCA6012C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8A6606D5-7B39-4EFB-8292-0458D9B9A8E1}" type="datetimeFigureOut">
              <a:rPr lang="ar-AE" smtClean="0"/>
              <a:t>29/04/1445</a:t>
            </a:fld>
            <a:endParaRPr lang="ar-A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6D9CA7-FE4D-46CE-AAF5-578BBB13024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A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C49B3-2CA9-4CFC-A431-95081E1BCE0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7CC148DA-4DE3-4319-8D21-D5545DCE76FF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7538638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DFCD921-54CE-442F-BCA1-39F0FE6BFE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529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FF8A9B0-F882-4F2B-ADBA-093EE370C8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536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EFDE716-63A8-4A35-808A-328EE3CD0E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535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033A2-9287-4F61-AC4A-DA4ED0B7C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9C10DC-8CA7-4D74-A990-EFDFE3A56F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74C526-E397-4E23-94CE-EAD3A82E9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561-F3D5-4AC1-A21E-33C3BED75ABF}" type="datetimeFigureOut">
              <a:rPr lang="ar-AE" smtClean="0"/>
              <a:t>29/04/1445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B93434-6111-47C3-A777-32AA92067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30C93A-2B38-4676-A285-BB2AA0F32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13B8-81C3-42B4-B6B8-D1E9966B85E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978453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812F5-1001-44D6-935A-7F14EA366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67138A-AD55-44B4-93C2-5D08516DD7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7D8ECF-C745-4351-9F29-61FF0788C5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609178-63DF-4518-AA5C-8102303B5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561-F3D5-4AC1-A21E-33C3BED75ABF}" type="datetimeFigureOut">
              <a:rPr lang="ar-AE" smtClean="0"/>
              <a:t>29/04/1445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FB33F4-233A-4AF2-92FA-64AB6608F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818C0C-A978-4627-9F4B-AF44303D1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13B8-81C3-42B4-B6B8-D1E9966B85E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085732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00C043-73CF-493F-9B71-D13198421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713D2-AEE4-4700-8F0B-838F47D233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46BA04-2720-42A8-91B7-C4970EAF00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D0B75F-F7E2-4491-A2F4-E64A1C9251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D1ABCC-7854-478C-930F-DAC1A317C0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57ED532-0638-4BCE-9217-592B4B610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561-F3D5-4AC1-A21E-33C3BED75ABF}" type="datetimeFigureOut">
              <a:rPr lang="ar-AE" smtClean="0"/>
              <a:t>29/04/1445</a:t>
            </a:fld>
            <a:endParaRPr lang="ar-A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67E1AD-6646-406F-8139-17E2DEBEDB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065302-3E82-4EF8-8440-0D52F7DC1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13B8-81C3-42B4-B6B8-D1E9966B85E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7943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F6ACE59-FAD8-4093-8A9D-99BC2B4963D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225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4B1ACB0-893E-4F5D-985A-415A98069D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657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928DFC4-9051-4915-A5FD-70744202516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77EA90F-6B65-49B6-0EE6-AF615B3DD305}"/>
              </a:ext>
            </a:extLst>
          </p:cNvPr>
          <p:cNvSpPr/>
          <p:nvPr userDrawn="1"/>
        </p:nvSpPr>
        <p:spPr>
          <a:xfrm>
            <a:off x="7185891" y="3241964"/>
            <a:ext cx="3315854" cy="692727"/>
          </a:xfrm>
          <a:prstGeom prst="rect">
            <a:avLst/>
          </a:prstGeom>
          <a:solidFill>
            <a:srgbClr val="B915F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4038E4F-1CFD-BE8E-6095-0BE9059006C5}"/>
              </a:ext>
            </a:extLst>
          </p:cNvPr>
          <p:cNvSpPr/>
          <p:nvPr userDrawn="1"/>
        </p:nvSpPr>
        <p:spPr>
          <a:xfrm>
            <a:off x="7707746" y="3962399"/>
            <a:ext cx="2406072" cy="692727"/>
          </a:xfrm>
          <a:prstGeom prst="roundRect">
            <a:avLst>
              <a:gd name="adj" fmla="val 31334"/>
            </a:avLst>
          </a:prstGeom>
          <a:solidFill>
            <a:srgbClr val="B915F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561B61-AD75-E731-6392-97FB4DFA25E2}"/>
              </a:ext>
            </a:extLst>
          </p:cNvPr>
          <p:cNvSpPr/>
          <p:nvPr userDrawn="1"/>
        </p:nvSpPr>
        <p:spPr>
          <a:xfrm>
            <a:off x="6540066" y="3321899"/>
            <a:ext cx="4355681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chemeClr val="tx1"/>
                </a:solidFill>
                <a:latin typeface="ABeeZee" panose="02000000000000000000" pitchFamily="2" charset="0"/>
              </a:rPr>
              <a:t>Blending train</a:t>
            </a:r>
          </a:p>
          <a:p>
            <a:pPr algn="ctr"/>
            <a:r>
              <a:rPr lang="en-US" sz="3200" dirty="0">
                <a:ln w="0"/>
                <a:latin typeface="ABeeZee" panose="02000000000000000000" pitchFamily="2" charset="0"/>
              </a:rPr>
              <a:t>By: </a:t>
            </a:r>
            <a:r>
              <a:rPr lang="en-US" sz="3200" dirty="0" err="1">
                <a:ln w="0"/>
                <a:latin typeface="ABeeZee" panose="02000000000000000000" pitchFamily="2" charset="0"/>
              </a:rPr>
              <a:t>Zaina</a:t>
            </a:r>
            <a:r>
              <a:rPr lang="en-US" sz="3200" dirty="0">
                <a:ln w="0"/>
                <a:latin typeface="ABeeZee" panose="02000000000000000000" pitchFamily="2" charset="0"/>
              </a:rPr>
              <a:t> Almarzooqi</a:t>
            </a:r>
            <a:endParaRPr lang="en-US" sz="3200" b="0" cap="none" spc="0" dirty="0">
              <a:ln w="0"/>
              <a:solidFill>
                <a:schemeClr val="tx1"/>
              </a:solidFill>
              <a:latin typeface="ABeeZe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65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FBFF6-4F67-4EA9-8511-635ED6CF2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1A5A01-C3AE-47F3-A72B-23DE7C0B66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B88E6A-95CE-42F2-8223-479FB0C98D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19BC27-BF48-4588-8DCC-F29DFA7CF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561-F3D5-4AC1-A21E-33C3BED75ABF}" type="datetimeFigureOut">
              <a:rPr lang="ar-AE" smtClean="0"/>
              <a:t>29/04/1445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DFD37F-3BDC-48F9-8C3A-DEA6F6A89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E18FF-646B-4AAA-81C1-7DA585BA7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13B8-81C3-42B4-B6B8-D1E9966B85E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010406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5845F3-EA6D-4E22-8EC7-CAD1CAF20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9BF3D5-D61F-4A2F-8A02-A9EABD54B2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6F7968-27BA-4D75-870B-B45C41E85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D020B9-E1CB-44F1-B83E-8D167FE5A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561-F3D5-4AC1-A21E-33C3BED75ABF}" type="datetimeFigureOut">
              <a:rPr lang="ar-AE" smtClean="0"/>
              <a:t>29/04/1445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71F0C7-8F5C-42E6-B5B1-6840077C0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39CE2E-FE32-4D16-9A80-6E703BADF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13B8-81C3-42B4-B6B8-D1E9966B85E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32035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34502-C9DE-42A0-8C0B-531A7F053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6A9937-B17D-4CB5-9CC0-CA75BE8576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EE9744-02C2-4255-962E-9804FD365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561-F3D5-4AC1-A21E-33C3BED75ABF}" type="datetimeFigureOut">
              <a:rPr lang="ar-AE" smtClean="0"/>
              <a:t>29/04/1445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51237D-8388-4A37-B390-3427CD3EA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F5D81F-19EE-464E-8170-40AAA5A9D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13B8-81C3-42B4-B6B8-D1E9966B85E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157904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DD9B27-7FDD-492F-BFCC-B7D3B3225C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49BF51-406C-4A7B-ADDF-0827B2AD13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F3B8D2-1C59-48C3-907F-33E95D6E6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10561-F3D5-4AC1-A21E-33C3BED75ABF}" type="datetimeFigureOut">
              <a:rPr lang="ar-AE" smtClean="0"/>
              <a:t>29/04/1445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406B43-9561-45AB-BD03-C76C011A4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ABE3D-3BA4-49DE-80D3-A0F868B14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113B8-81C3-42B4-B6B8-D1E9966B85E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86078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143EBB-09F2-4008-AB72-4BE59C376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7AF297-F631-4A78-9479-52F13EADE6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3AAC0E-A4F0-4BFC-86D3-77DA317219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10561-F3D5-4AC1-A21E-33C3BED75ABF}" type="datetimeFigureOut">
              <a:rPr lang="ar-AE" smtClean="0"/>
              <a:t>29/04/1445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F618D3-9C07-4016-90C2-2F6856698B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EE8FDB-B17C-458D-9497-806833F2EA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113B8-81C3-42B4-B6B8-D1E9966B85E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395867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0" r:id="rId3"/>
    <p:sldLayoutId id="2147483651" r:id="rId4"/>
    <p:sldLayoutId id="2147483652" r:id="rId5"/>
    <p:sldLayoutId id="2147483653" r:id="rId6"/>
    <p:sldLayoutId id="2147483660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A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6320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A058DFE-915C-C407-6EA6-7A7F5E04167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86948" y="5009041"/>
            <a:ext cx="1441349" cy="1439907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EB7280BA-3019-41A6-B8B0-9C60780499A1}"/>
              </a:ext>
            </a:extLst>
          </p:cNvPr>
          <p:cNvSpPr/>
          <p:nvPr/>
        </p:nvSpPr>
        <p:spPr>
          <a:xfrm>
            <a:off x="9670103" y="2390593"/>
            <a:ext cx="75052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dirty="0">
                <a:ln w="0"/>
                <a:latin typeface="ABeeZee" panose="02000000000000000000" pitchFamily="2" charset="0"/>
              </a:rPr>
              <a:t>p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43298A9-AF6F-459E-9986-0C713CC06E52}"/>
              </a:ext>
            </a:extLst>
          </p:cNvPr>
          <p:cNvSpPr/>
          <p:nvPr/>
        </p:nvSpPr>
        <p:spPr>
          <a:xfrm>
            <a:off x="7556786" y="2390594"/>
            <a:ext cx="75373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dirty="0">
                <a:ln w="0"/>
                <a:latin typeface="ABeeZee" panose="02000000000000000000" pitchFamily="2" charset="0"/>
              </a:rPr>
              <a:t>o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0676941-2E86-4516-9B12-3AFDEE20F084}"/>
              </a:ext>
            </a:extLst>
          </p:cNvPr>
          <p:cNvSpPr/>
          <p:nvPr/>
        </p:nvSpPr>
        <p:spPr>
          <a:xfrm>
            <a:off x="5389558" y="2390595"/>
            <a:ext cx="80663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b="0" cap="none" spc="0" dirty="0">
                <a:ln w="0"/>
                <a:solidFill>
                  <a:schemeClr val="tx1"/>
                </a:solidFill>
                <a:latin typeface="ABeeZee" panose="02000000000000000000" pitchFamily="2" charset="0"/>
              </a:rPr>
              <a:t>G</a:t>
            </a:r>
            <a:endParaRPr lang="en-US" sz="5400" b="0" cap="none" spc="0" dirty="0">
              <a:ln w="0"/>
              <a:solidFill>
                <a:schemeClr val="tx1"/>
              </a:solidFill>
              <a:latin typeface="ABeeZee" panose="02000000000000000000" pitchFamily="2" charset="0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DCD8167-F768-40CD-8B6B-277679867BF4}"/>
              </a:ext>
            </a:extLst>
          </p:cNvPr>
          <p:cNvSpPr/>
          <p:nvPr/>
        </p:nvSpPr>
        <p:spPr>
          <a:xfrm>
            <a:off x="9220200" y="4467225"/>
            <a:ext cx="394730" cy="36195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AF33A5B-A268-470D-8DA4-8E8EA687E488}"/>
              </a:ext>
            </a:extLst>
          </p:cNvPr>
          <p:cNvSpPr txBox="1"/>
          <p:nvPr/>
        </p:nvSpPr>
        <p:spPr>
          <a:xfrm>
            <a:off x="9670103" y="4467225"/>
            <a:ext cx="67858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GB" dirty="0"/>
              <a:t>press</a:t>
            </a:r>
            <a:endParaRPr lang="ar-AE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D75623-8792-B0D3-5783-239A0D1E48B1}"/>
              </a:ext>
            </a:extLst>
          </p:cNvPr>
          <p:cNvSpPr/>
          <p:nvPr/>
        </p:nvSpPr>
        <p:spPr>
          <a:xfrm>
            <a:off x="1045660" y="4048035"/>
            <a:ext cx="192392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b="0" cap="none" spc="0" dirty="0">
                <a:ln w="0"/>
                <a:solidFill>
                  <a:schemeClr val="tx1"/>
                </a:solidFill>
                <a:latin typeface="ABeeZee" panose="02000000000000000000" pitchFamily="2" charset="0"/>
              </a:rPr>
              <a:t>Gop</a:t>
            </a:r>
            <a:endParaRPr lang="en-US" sz="5400" b="0" cap="none" spc="0" dirty="0">
              <a:ln w="0"/>
              <a:solidFill>
                <a:schemeClr val="tx1"/>
              </a:solidFill>
              <a:latin typeface="ABeeZe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66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A058DFE-915C-C407-6EA6-7A7F5E041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9228" y="4991876"/>
            <a:ext cx="1356789" cy="1474237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EB7280BA-3019-41A6-B8B0-9C60780499A1}"/>
              </a:ext>
            </a:extLst>
          </p:cNvPr>
          <p:cNvSpPr/>
          <p:nvPr/>
        </p:nvSpPr>
        <p:spPr>
          <a:xfrm>
            <a:off x="9670103" y="2390594"/>
            <a:ext cx="72487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dirty="0">
                <a:ln w="0"/>
                <a:latin typeface="ABeeZee" panose="02000000000000000000" pitchFamily="2" charset="0"/>
              </a:rPr>
              <a:t>g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43298A9-AF6F-459E-9986-0C713CC06E52}"/>
              </a:ext>
            </a:extLst>
          </p:cNvPr>
          <p:cNvSpPr/>
          <p:nvPr/>
        </p:nvSpPr>
        <p:spPr>
          <a:xfrm>
            <a:off x="7556786" y="2390594"/>
            <a:ext cx="75373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dirty="0">
                <a:ln w="0"/>
                <a:latin typeface="ABeeZee" panose="02000000000000000000" pitchFamily="2" charset="0"/>
              </a:rPr>
              <a:t>o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0676941-2E86-4516-9B12-3AFDEE20F084}"/>
              </a:ext>
            </a:extLst>
          </p:cNvPr>
          <p:cNvSpPr/>
          <p:nvPr/>
        </p:nvSpPr>
        <p:spPr>
          <a:xfrm>
            <a:off x="5432038" y="2390595"/>
            <a:ext cx="72167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b="0" cap="none" spc="0" dirty="0">
                <a:ln w="0"/>
                <a:solidFill>
                  <a:schemeClr val="tx1"/>
                </a:solidFill>
                <a:latin typeface="ABeeZee" panose="02000000000000000000" pitchFamily="2" charset="0"/>
              </a:rPr>
              <a:t>P</a:t>
            </a:r>
            <a:endParaRPr lang="en-US" sz="5400" b="0" cap="none" spc="0" dirty="0">
              <a:ln w="0"/>
              <a:solidFill>
                <a:schemeClr val="tx1"/>
              </a:solidFill>
              <a:latin typeface="ABeeZee" panose="02000000000000000000" pitchFamily="2" charset="0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DCD8167-F768-40CD-8B6B-277679867BF4}"/>
              </a:ext>
            </a:extLst>
          </p:cNvPr>
          <p:cNvSpPr/>
          <p:nvPr/>
        </p:nvSpPr>
        <p:spPr>
          <a:xfrm>
            <a:off x="9220200" y="4467225"/>
            <a:ext cx="394730" cy="36195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AF33A5B-A268-470D-8DA4-8E8EA687E488}"/>
              </a:ext>
            </a:extLst>
          </p:cNvPr>
          <p:cNvSpPr txBox="1"/>
          <p:nvPr/>
        </p:nvSpPr>
        <p:spPr>
          <a:xfrm>
            <a:off x="9670103" y="4467225"/>
            <a:ext cx="67858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GB" dirty="0"/>
              <a:t>press</a:t>
            </a:r>
            <a:endParaRPr lang="ar-AE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D75623-8792-B0D3-5783-239A0D1E48B1}"/>
              </a:ext>
            </a:extLst>
          </p:cNvPr>
          <p:cNvSpPr/>
          <p:nvPr/>
        </p:nvSpPr>
        <p:spPr>
          <a:xfrm>
            <a:off x="1100964" y="4048035"/>
            <a:ext cx="181331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b="0" cap="none" spc="0" dirty="0" err="1">
                <a:ln w="0"/>
                <a:solidFill>
                  <a:schemeClr val="tx1"/>
                </a:solidFill>
                <a:latin typeface="ABeeZee" panose="02000000000000000000" pitchFamily="2" charset="0"/>
              </a:rPr>
              <a:t>Pog</a:t>
            </a:r>
            <a:endParaRPr lang="en-US" sz="5400" b="0" cap="none" spc="0" dirty="0">
              <a:ln w="0"/>
              <a:solidFill>
                <a:schemeClr val="tx1"/>
              </a:solidFill>
              <a:latin typeface="ABeeZe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335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A058DFE-915C-C407-6EA6-7A7F5E041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1715" y="5437072"/>
            <a:ext cx="2447892" cy="833099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EB7280BA-3019-41A6-B8B0-9C60780499A1}"/>
              </a:ext>
            </a:extLst>
          </p:cNvPr>
          <p:cNvSpPr/>
          <p:nvPr/>
        </p:nvSpPr>
        <p:spPr>
          <a:xfrm>
            <a:off x="9670103" y="2390593"/>
            <a:ext cx="75052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dirty="0">
                <a:ln w="0"/>
                <a:latin typeface="ABeeZee" panose="02000000000000000000" pitchFamily="2" charset="0"/>
              </a:rPr>
              <a:t>n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43298A9-AF6F-459E-9986-0C713CC06E52}"/>
              </a:ext>
            </a:extLst>
          </p:cNvPr>
          <p:cNvSpPr/>
          <p:nvPr/>
        </p:nvSpPr>
        <p:spPr>
          <a:xfrm>
            <a:off x="7556786" y="2390594"/>
            <a:ext cx="75373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dirty="0">
                <a:ln w="0"/>
                <a:latin typeface="ABeeZee" panose="02000000000000000000" pitchFamily="2" charset="0"/>
              </a:rPr>
              <a:t>a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0676941-2E86-4516-9B12-3AFDEE20F084}"/>
              </a:ext>
            </a:extLst>
          </p:cNvPr>
          <p:cNvSpPr/>
          <p:nvPr/>
        </p:nvSpPr>
        <p:spPr>
          <a:xfrm>
            <a:off x="5432037" y="2390595"/>
            <a:ext cx="72167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b="0" cap="none" spc="0" dirty="0">
                <a:ln w="0"/>
                <a:solidFill>
                  <a:schemeClr val="tx1"/>
                </a:solidFill>
                <a:latin typeface="ABeeZee" panose="02000000000000000000" pitchFamily="2" charset="0"/>
              </a:rPr>
              <a:t>P</a:t>
            </a:r>
            <a:endParaRPr lang="en-US" sz="5400" b="0" cap="none" spc="0" dirty="0">
              <a:ln w="0"/>
              <a:solidFill>
                <a:schemeClr val="tx1"/>
              </a:solidFill>
              <a:latin typeface="ABeeZee" panose="02000000000000000000" pitchFamily="2" charset="0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DCD8167-F768-40CD-8B6B-277679867BF4}"/>
              </a:ext>
            </a:extLst>
          </p:cNvPr>
          <p:cNvSpPr/>
          <p:nvPr/>
        </p:nvSpPr>
        <p:spPr>
          <a:xfrm>
            <a:off x="9220200" y="4467225"/>
            <a:ext cx="394730" cy="36195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AF33A5B-A268-470D-8DA4-8E8EA687E488}"/>
              </a:ext>
            </a:extLst>
          </p:cNvPr>
          <p:cNvSpPr txBox="1"/>
          <p:nvPr/>
        </p:nvSpPr>
        <p:spPr>
          <a:xfrm>
            <a:off x="9670103" y="4467225"/>
            <a:ext cx="67858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GB" dirty="0"/>
              <a:t>press</a:t>
            </a:r>
            <a:endParaRPr lang="ar-AE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D75623-8792-B0D3-5783-239A0D1E48B1}"/>
              </a:ext>
            </a:extLst>
          </p:cNvPr>
          <p:cNvSpPr/>
          <p:nvPr/>
        </p:nvSpPr>
        <p:spPr>
          <a:xfrm>
            <a:off x="1088942" y="4048035"/>
            <a:ext cx="183736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b="0" cap="none" spc="0" dirty="0">
                <a:ln w="0"/>
                <a:solidFill>
                  <a:schemeClr val="tx1"/>
                </a:solidFill>
                <a:latin typeface="ABeeZee" panose="02000000000000000000" pitchFamily="2" charset="0"/>
              </a:rPr>
              <a:t>Pan</a:t>
            </a:r>
            <a:endParaRPr lang="en-US" sz="5400" b="0" cap="none" spc="0" dirty="0">
              <a:ln w="0"/>
              <a:solidFill>
                <a:schemeClr val="tx1"/>
              </a:solidFill>
              <a:latin typeface="ABeeZe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194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A058DFE-915C-C407-6EA6-7A7F5E041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86947" y="5127040"/>
            <a:ext cx="1441349" cy="1297214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EB7280BA-3019-41A6-B8B0-9C60780499A1}"/>
              </a:ext>
            </a:extLst>
          </p:cNvPr>
          <p:cNvSpPr/>
          <p:nvPr/>
        </p:nvSpPr>
        <p:spPr>
          <a:xfrm>
            <a:off x="9796934" y="2390593"/>
            <a:ext cx="55175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dirty="0">
                <a:ln w="0"/>
                <a:latin typeface="ABeeZee" panose="02000000000000000000" pitchFamily="2" charset="0"/>
              </a:rPr>
              <a:t>t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43298A9-AF6F-459E-9986-0C713CC06E52}"/>
              </a:ext>
            </a:extLst>
          </p:cNvPr>
          <p:cNvSpPr/>
          <p:nvPr/>
        </p:nvSpPr>
        <p:spPr>
          <a:xfrm>
            <a:off x="7556786" y="2390594"/>
            <a:ext cx="75373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dirty="0">
                <a:ln w="0"/>
                <a:latin typeface="ABeeZee" panose="02000000000000000000" pitchFamily="2" charset="0"/>
              </a:rPr>
              <a:t>o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0676941-2E86-4516-9B12-3AFDEE20F084}"/>
              </a:ext>
            </a:extLst>
          </p:cNvPr>
          <p:cNvSpPr/>
          <p:nvPr/>
        </p:nvSpPr>
        <p:spPr>
          <a:xfrm>
            <a:off x="5417611" y="2390595"/>
            <a:ext cx="75052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b="0" cap="none" spc="0" dirty="0">
                <a:ln w="0"/>
                <a:solidFill>
                  <a:schemeClr val="tx1"/>
                </a:solidFill>
                <a:latin typeface="ABeeZee" panose="02000000000000000000" pitchFamily="2" charset="0"/>
              </a:rPr>
              <a:t>p</a:t>
            </a:r>
            <a:endParaRPr lang="en-US" sz="5400" b="0" cap="none" spc="0" dirty="0">
              <a:ln w="0"/>
              <a:solidFill>
                <a:schemeClr val="tx1"/>
              </a:solidFill>
              <a:latin typeface="ABeeZee" panose="02000000000000000000" pitchFamily="2" charset="0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DCD8167-F768-40CD-8B6B-277679867BF4}"/>
              </a:ext>
            </a:extLst>
          </p:cNvPr>
          <p:cNvSpPr/>
          <p:nvPr/>
        </p:nvSpPr>
        <p:spPr>
          <a:xfrm>
            <a:off x="9220200" y="4467225"/>
            <a:ext cx="394730" cy="36195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AF33A5B-A268-470D-8DA4-8E8EA687E488}"/>
              </a:ext>
            </a:extLst>
          </p:cNvPr>
          <p:cNvSpPr txBox="1"/>
          <p:nvPr/>
        </p:nvSpPr>
        <p:spPr>
          <a:xfrm>
            <a:off x="9670103" y="4467225"/>
            <a:ext cx="67858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GB" dirty="0"/>
              <a:t>press</a:t>
            </a:r>
            <a:endParaRPr lang="ar-AE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D75623-8792-B0D3-5783-239A0D1E48B1}"/>
              </a:ext>
            </a:extLst>
          </p:cNvPr>
          <p:cNvSpPr/>
          <p:nvPr/>
        </p:nvSpPr>
        <p:spPr>
          <a:xfrm>
            <a:off x="1173098" y="4048035"/>
            <a:ext cx="166904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b="0" cap="none" spc="0" dirty="0">
                <a:ln w="0"/>
                <a:solidFill>
                  <a:schemeClr val="tx1"/>
                </a:solidFill>
                <a:latin typeface="ABeeZee" panose="02000000000000000000" pitchFamily="2" charset="0"/>
              </a:rPr>
              <a:t>pot</a:t>
            </a:r>
            <a:endParaRPr lang="en-US" sz="5400" b="0" cap="none" spc="0" dirty="0">
              <a:ln w="0"/>
              <a:solidFill>
                <a:schemeClr val="tx1"/>
              </a:solidFill>
              <a:latin typeface="ABeeZe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658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A058DFE-915C-C407-6EA6-7A7F5E0416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83" t="27703" r="19645" b="44965"/>
          <a:stretch/>
        </p:blipFill>
        <p:spPr>
          <a:xfrm>
            <a:off x="1053883" y="5081748"/>
            <a:ext cx="1907478" cy="1449681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EB7280BA-3019-41A6-B8B0-9C60780499A1}"/>
              </a:ext>
            </a:extLst>
          </p:cNvPr>
          <p:cNvSpPr/>
          <p:nvPr/>
        </p:nvSpPr>
        <p:spPr>
          <a:xfrm>
            <a:off x="9697548" y="2390593"/>
            <a:ext cx="75052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dirty="0">
                <a:ln w="0"/>
                <a:latin typeface="ABeeZee" panose="02000000000000000000" pitchFamily="2" charset="0"/>
              </a:rPr>
              <a:t>p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43298A9-AF6F-459E-9986-0C713CC06E52}"/>
              </a:ext>
            </a:extLst>
          </p:cNvPr>
          <p:cNvSpPr/>
          <p:nvPr/>
        </p:nvSpPr>
        <p:spPr>
          <a:xfrm>
            <a:off x="7556786" y="2390594"/>
            <a:ext cx="75373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dirty="0">
                <a:ln w="0"/>
                <a:latin typeface="ABeeZee" panose="02000000000000000000" pitchFamily="2" charset="0"/>
              </a:rPr>
              <a:t>o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0676941-2E86-4516-9B12-3AFDEE20F084}"/>
              </a:ext>
            </a:extLst>
          </p:cNvPr>
          <p:cNvSpPr/>
          <p:nvPr/>
        </p:nvSpPr>
        <p:spPr>
          <a:xfrm>
            <a:off x="5516997" y="2390595"/>
            <a:ext cx="55175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b="0" cap="none" spc="0" dirty="0">
                <a:ln w="0"/>
                <a:solidFill>
                  <a:schemeClr val="tx1"/>
                </a:solidFill>
                <a:latin typeface="ABeeZee" panose="02000000000000000000" pitchFamily="2" charset="0"/>
              </a:rPr>
              <a:t>t</a:t>
            </a:r>
            <a:endParaRPr lang="en-US" sz="5400" b="0" cap="none" spc="0" dirty="0">
              <a:ln w="0"/>
              <a:solidFill>
                <a:schemeClr val="tx1"/>
              </a:solidFill>
              <a:latin typeface="ABeeZee" panose="02000000000000000000" pitchFamily="2" charset="0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DCD8167-F768-40CD-8B6B-277679867BF4}"/>
              </a:ext>
            </a:extLst>
          </p:cNvPr>
          <p:cNvSpPr/>
          <p:nvPr/>
        </p:nvSpPr>
        <p:spPr>
          <a:xfrm>
            <a:off x="9220200" y="4467225"/>
            <a:ext cx="394730" cy="36195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AF33A5B-A268-470D-8DA4-8E8EA687E488}"/>
              </a:ext>
            </a:extLst>
          </p:cNvPr>
          <p:cNvSpPr txBox="1"/>
          <p:nvPr/>
        </p:nvSpPr>
        <p:spPr>
          <a:xfrm>
            <a:off x="9670103" y="4467225"/>
            <a:ext cx="67858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GB" dirty="0"/>
              <a:t>press</a:t>
            </a:r>
            <a:endParaRPr lang="ar-AE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D75623-8792-B0D3-5783-239A0D1E48B1}"/>
              </a:ext>
            </a:extLst>
          </p:cNvPr>
          <p:cNvSpPr/>
          <p:nvPr/>
        </p:nvSpPr>
        <p:spPr>
          <a:xfrm>
            <a:off x="1173098" y="4048035"/>
            <a:ext cx="166904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b="0" cap="none" spc="0" dirty="0">
                <a:ln w="0"/>
                <a:solidFill>
                  <a:schemeClr val="tx1"/>
                </a:solidFill>
                <a:latin typeface="ABeeZee" panose="02000000000000000000" pitchFamily="2" charset="0"/>
              </a:rPr>
              <a:t>top</a:t>
            </a:r>
            <a:endParaRPr lang="en-US" sz="5400" b="0" cap="none" spc="0" dirty="0">
              <a:ln w="0"/>
              <a:solidFill>
                <a:schemeClr val="tx1"/>
              </a:solidFill>
              <a:latin typeface="ABeeZee" panose="02000000000000000000" pitchFamily="2" charset="0"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51E0DFD-B586-9F6D-A4E3-10511DE10F14}"/>
              </a:ext>
            </a:extLst>
          </p:cNvPr>
          <p:cNvCxnSpPr/>
          <p:nvPr/>
        </p:nvCxnSpPr>
        <p:spPr>
          <a:xfrm>
            <a:off x="1530220" y="5355771"/>
            <a:ext cx="326572" cy="41054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9311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EB7280BA-3019-41A6-B8B0-9C60780499A1}"/>
              </a:ext>
            </a:extLst>
          </p:cNvPr>
          <p:cNvSpPr/>
          <p:nvPr/>
        </p:nvSpPr>
        <p:spPr>
          <a:xfrm>
            <a:off x="9772696" y="2471267"/>
            <a:ext cx="55175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dirty="0">
                <a:ln w="0"/>
                <a:latin typeface="ABeeZee" panose="02000000000000000000" pitchFamily="2" charset="0"/>
              </a:rPr>
              <a:t>t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43298A9-AF6F-459E-9986-0C713CC06E52}"/>
              </a:ext>
            </a:extLst>
          </p:cNvPr>
          <p:cNvSpPr/>
          <p:nvPr/>
        </p:nvSpPr>
        <p:spPr>
          <a:xfrm>
            <a:off x="7556786" y="2390594"/>
            <a:ext cx="75373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dirty="0">
                <a:ln w="0"/>
                <a:latin typeface="ABeeZee" panose="02000000000000000000" pitchFamily="2" charset="0"/>
              </a:rPr>
              <a:t>n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0676941-2E86-4516-9B12-3AFDEE20F084}"/>
              </a:ext>
            </a:extLst>
          </p:cNvPr>
          <p:cNvSpPr/>
          <p:nvPr/>
        </p:nvSpPr>
        <p:spPr>
          <a:xfrm>
            <a:off x="5416008" y="2390595"/>
            <a:ext cx="75373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b="0" cap="none" spc="0" dirty="0">
                <a:ln w="0"/>
                <a:solidFill>
                  <a:schemeClr val="tx1"/>
                </a:solidFill>
                <a:latin typeface="ABeeZee" panose="02000000000000000000" pitchFamily="2" charset="0"/>
              </a:rPr>
              <a:t>a</a:t>
            </a:r>
            <a:endParaRPr lang="en-US" sz="5400" b="0" cap="none" spc="0" dirty="0">
              <a:ln w="0"/>
              <a:solidFill>
                <a:schemeClr val="tx1"/>
              </a:solidFill>
              <a:latin typeface="ABeeZee" panose="02000000000000000000" pitchFamily="2" charset="0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DCD8167-F768-40CD-8B6B-277679867BF4}"/>
              </a:ext>
            </a:extLst>
          </p:cNvPr>
          <p:cNvSpPr/>
          <p:nvPr/>
        </p:nvSpPr>
        <p:spPr>
          <a:xfrm>
            <a:off x="9220200" y="4467225"/>
            <a:ext cx="394730" cy="36195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AF33A5B-A268-470D-8DA4-8E8EA687E488}"/>
              </a:ext>
            </a:extLst>
          </p:cNvPr>
          <p:cNvSpPr txBox="1"/>
          <p:nvPr/>
        </p:nvSpPr>
        <p:spPr>
          <a:xfrm>
            <a:off x="9670103" y="4467225"/>
            <a:ext cx="67858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GB" dirty="0"/>
              <a:t>press</a:t>
            </a:r>
            <a:endParaRPr lang="ar-AE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0D75623-8792-B0D3-5783-239A0D1E48B1}"/>
              </a:ext>
            </a:extLst>
          </p:cNvPr>
          <p:cNvSpPr/>
          <p:nvPr/>
        </p:nvSpPr>
        <p:spPr>
          <a:xfrm>
            <a:off x="1173900" y="4048035"/>
            <a:ext cx="166744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7200" b="0" cap="none" spc="0" dirty="0">
                <a:ln w="0"/>
                <a:solidFill>
                  <a:schemeClr val="tx1"/>
                </a:solidFill>
                <a:latin typeface="ABeeZee" panose="02000000000000000000" pitchFamily="2" charset="0"/>
              </a:rPr>
              <a:t>ant</a:t>
            </a:r>
            <a:endParaRPr lang="en-US" sz="5400" b="0" cap="none" spc="0" dirty="0">
              <a:ln w="0"/>
              <a:solidFill>
                <a:schemeClr val="tx1"/>
              </a:solidFill>
              <a:latin typeface="ABeeZee" panose="02000000000000000000" pitchFamily="2" charset="0"/>
            </a:endParaRPr>
          </a:p>
        </p:txBody>
      </p:sp>
      <p:pic>
        <p:nvPicPr>
          <p:cNvPr id="7" name="Picture 6" descr="A cartoon ant with big eyes&#10;&#10;Description automatically generated">
            <a:extLst>
              <a:ext uri="{FF2B5EF4-FFF2-40B4-BE49-F238E27FC236}">
                <a16:creationId xmlns:a16="http://schemas.microsoft.com/office/drawing/2014/main" id="{CA058DFE-915C-C407-6EA6-7A7F5E041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948" y="4991876"/>
            <a:ext cx="1441349" cy="1474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63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30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ABeeZee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زينة سلطان محمد المرزوقي</dc:creator>
  <cp:lastModifiedBy>زينة سلطان محمد المرزوقي</cp:lastModifiedBy>
  <cp:revision>11</cp:revision>
  <dcterms:created xsi:type="dcterms:W3CDTF">2021-02-19T15:37:47Z</dcterms:created>
  <dcterms:modified xsi:type="dcterms:W3CDTF">2023-11-12T15:18:04Z</dcterms:modified>
</cp:coreProperties>
</file>