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13"/>
  </p:sldIdLst>
  <p:sldSz cx="7556500" cy="106934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MediaPro" charset="1" panose="00000500000000000000"/>
      <p:regular r:id="rId10"/>
    </p:embeddedFont>
    <p:embeddedFont>
      <p:font typeface="MediaPro Light" charset="1" panose="00000400000000000000"/>
      <p:regular r:id="rId11"/>
    </p:embeddedFont>
    <p:embeddedFont>
      <p:font typeface="MediaPro Medium" charset="1" panose="000006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slides/slide1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225437" y="378156"/>
            <a:ext cx="2985775" cy="2001364"/>
          </a:xfrm>
          <a:custGeom>
            <a:avLst/>
            <a:gdLst/>
            <a:ahLst/>
            <a:cxnLst/>
            <a:rect r="r" b="b" t="t" l="l"/>
            <a:pathLst>
              <a:path h="2001364" w="2985775">
                <a:moveTo>
                  <a:pt x="0" y="0"/>
                </a:moveTo>
                <a:lnTo>
                  <a:pt x="2985776" y="0"/>
                </a:lnTo>
                <a:lnTo>
                  <a:pt x="2985776" y="2001365"/>
                </a:lnTo>
                <a:lnTo>
                  <a:pt x="0" y="20013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4000"/>
            </a:blip>
            <a:stretch>
              <a:fillRect l="0" t="-35744" r="-32485" b="-61906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308333" y="1126743"/>
            <a:ext cx="563927" cy="1198883"/>
          </a:xfrm>
          <a:custGeom>
            <a:avLst/>
            <a:gdLst/>
            <a:ahLst/>
            <a:cxnLst/>
            <a:rect r="r" b="b" t="t" l="l"/>
            <a:pathLst>
              <a:path h="1198883" w="563927">
                <a:moveTo>
                  <a:pt x="0" y="0"/>
                </a:moveTo>
                <a:lnTo>
                  <a:pt x="563927" y="0"/>
                </a:lnTo>
                <a:lnTo>
                  <a:pt x="563927" y="1198883"/>
                </a:lnTo>
                <a:lnTo>
                  <a:pt x="0" y="119888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225437" y="378156"/>
            <a:ext cx="2985775" cy="2001364"/>
          </a:xfrm>
          <a:custGeom>
            <a:avLst/>
            <a:gdLst/>
            <a:ahLst/>
            <a:cxnLst/>
            <a:rect r="r" b="b" t="t" l="l"/>
            <a:pathLst>
              <a:path h="2001364" w="2985775">
                <a:moveTo>
                  <a:pt x="0" y="0"/>
                </a:moveTo>
                <a:lnTo>
                  <a:pt x="2985776" y="0"/>
                </a:lnTo>
                <a:lnTo>
                  <a:pt x="2985776" y="2001365"/>
                </a:lnTo>
                <a:lnTo>
                  <a:pt x="0" y="200136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7028544">
            <a:off x="4594293" y="458162"/>
            <a:ext cx="604768" cy="396879"/>
          </a:xfrm>
          <a:custGeom>
            <a:avLst/>
            <a:gdLst/>
            <a:ahLst/>
            <a:cxnLst/>
            <a:rect r="r" b="b" t="t" l="l"/>
            <a:pathLst>
              <a:path h="396879" w="604768">
                <a:moveTo>
                  <a:pt x="0" y="0"/>
                </a:moveTo>
                <a:lnTo>
                  <a:pt x="604768" y="0"/>
                </a:lnTo>
                <a:lnTo>
                  <a:pt x="604768" y="396879"/>
                </a:lnTo>
                <a:lnTo>
                  <a:pt x="0" y="39687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974146" y="717900"/>
            <a:ext cx="3488357" cy="6565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59"/>
              </a:lnSpc>
            </a:pPr>
            <a:r>
              <a:rPr lang="en-US" sz="1899">
                <a:solidFill>
                  <a:srgbClr val="000000"/>
                </a:solidFill>
                <a:cs typeface="MediaPro"/>
              </a:rPr>
              <a:t>بطاقة استئذان</a:t>
            </a:r>
          </a:p>
          <a:p>
            <a:pPr algn="ctr">
              <a:lnSpc>
                <a:spcPts val="2659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1373560" y="1088643"/>
            <a:ext cx="4812881" cy="323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59"/>
              </a:lnSpc>
            </a:pPr>
            <a:r>
              <a:rPr lang="en-US" sz="1899">
                <a:solidFill>
                  <a:srgbClr val="000000"/>
                </a:solidFill>
                <a:cs typeface="MediaPro"/>
              </a:rPr>
              <a:t>السماح للطالبة بالخروج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101368" y="1678560"/>
            <a:ext cx="2768916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19"/>
              </a:lnSpc>
            </a:pPr>
            <a:r>
              <a:rPr lang="en-US" sz="1799">
                <a:solidFill>
                  <a:srgbClr val="000000"/>
                </a:solidFill>
                <a:cs typeface="MediaPro"/>
              </a:rPr>
              <a:t>معلمة الفصل :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2163762" y="2813113"/>
            <a:ext cx="2985775" cy="2001364"/>
          </a:xfrm>
          <a:custGeom>
            <a:avLst/>
            <a:gdLst/>
            <a:ahLst/>
            <a:cxnLst/>
            <a:rect r="r" b="b" t="t" l="l"/>
            <a:pathLst>
              <a:path h="2001364" w="2985775">
                <a:moveTo>
                  <a:pt x="0" y="0"/>
                </a:moveTo>
                <a:lnTo>
                  <a:pt x="2985775" y="0"/>
                </a:lnTo>
                <a:lnTo>
                  <a:pt x="2985775" y="2001364"/>
                </a:lnTo>
                <a:lnTo>
                  <a:pt x="0" y="20013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4000"/>
            </a:blip>
            <a:stretch>
              <a:fillRect l="0" t="-35744" r="-32485" b="-61906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2246658" y="3561700"/>
            <a:ext cx="563927" cy="1198883"/>
          </a:xfrm>
          <a:custGeom>
            <a:avLst/>
            <a:gdLst/>
            <a:ahLst/>
            <a:cxnLst/>
            <a:rect r="r" b="b" t="t" l="l"/>
            <a:pathLst>
              <a:path h="1198883" w="563927">
                <a:moveTo>
                  <a:pt x="0" y="0"/>
                </a:moveTo>
                <a:lnTo>
                  <a:pt x="563927" y="0"/>
                </a:lnTo>
                <a:lnTo>
                  <a:pt x="563927" y="1198883"/>
                </a:lnTo>
                <a:lnTo>
                  <a:pt x="0" y="119888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2163762" y="2813113"/>
            <a:ext cx="2985775" cy="2001364"/>
          </a:xfrm>
          <a:custGeom>
            <a:avLst/>
            <a:gdLst/>
            <a:ahLst/>
            <a:cxnLst/>
            <a:rect r="r" b="b" t="t" l="l"/>
            <a:pathLst>
              <a:path h="2001364" w="2985775">
                <a:moveTo>
                  <a:pt x="0" y="0"/>
                </a:moveTo>
                <a:lnTo>
                  <a:pt x="2985775" y="0"/>
                </a:lnTo>
                <a:lnTo>
                  <a:pt x="2985775" y="2001364"/>
                </a:lnTo>
                <a:lnTo>
                  <a:pt x="0" y="200136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7028544">
            <a:off x="4532618" y="2893119"/>
            <a:ext cx="604768" cy="396879"/>
          </a:xfrm>
          <a:custGeom>
            <a:avLst/>
            <a:gdLst/>
            <a:ahLst/>
            <a:cxnLst/>
            <a:rect r="r" b="b" t="t" l="l"/>
            <a:pathLst>
              <a:path h="396879" w="604768">
                <a:moveTo>
                  <a:pt x="0" y="0"/>
                </a:moveTo>
                <a:lnTo>
                  <a:pt x="604768" y="0"/>
                </a:lnTo>
                <a:lnTo>
                  <a:pt x="604768" y="396879"/>
                </a:lnTo>
                <a:lnTo>
                  <a:pt x="0" y="39687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912471" y="3152857"/>
            <a:ext cx="3488357" cy="6565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59"/>
              </a:lnSpc>
            </a:pPr>
            <a:r>
              <a:rPr lang="en-US" sz="1899">
                <a:solidFill>
                  <a:srgbClr val="000000"/>
                </a:solidFill>
                <a:cs typeface="MediaPro"/>
              </a:rPr>
              <a:t>بطاقة استئذان</a:t>
            </a:r>
          </a:p>
          <a:p>
            <a:pPr algn="ctr">
              <a:lnSpc>
                <a:spcPts val="2659"/>
              </a:lnSpc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1311885" y="3523600"/>
            <a:ext cx="4812881" cy="323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59"/>
              </a:lnSpc>
            </a:pPr>
            <a:r>
              <a:rPr lang="en-US" sz="1899">
                <a:solidFill>
                  <a:srgbClr val="000000"/>
                </a:solidFill>
                <a:cs typeface="MediaPro"/>
              </a:rPr>
              <a:t>السماح للطالبة بالخروج 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3039693" y="4113516"/>
            <a:ext cx="2768916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19"/>
              </a:lnSpc>
            </a:pPr>
            <a:r>
              <a:rPr lang="en-US" sz="1799">
                <a:solidFill>
                  <a:srgbClr val="000000"/>
                </a:solidFill>
                <a:cs typeface="MediaPro"/>
              </a:rPr>
              <a:t>معلمة الفصل :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2102087" y="5248070"/>
            <a:ext cx="2985775" cy="2001364"/>
          </a:xfrm>
          <a:custGeom>
            <a:avLst/>
            <a:gdLst/>
            <a:ahLst/>
            <a:cxnLst/>
            <a:rect r="r" b="b" t="t" l="l"/>
            <a:pathLst>
              <a:path h="2001364" w="2985775">
                <a:moveTo>
                  <a:pt x="0" y="0"/>
                </a:moveTo>
                <a:lnTo>
                  <a:pt x="2985775" y="0"/>
                </a:lnTo>
                <a:lnTo>
                  <a:pt x="2985775" y="2001364"/>
                </a:lnTo>
                <a:lnTo>
                  <a:pt x="0" y="20013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4000"/>
            </a:blip>
            <a:stretch>
              <a:fillRect l="0" t="-35744" r="-32485" b="-61906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2184983" y="5996657"/>
            <a:ext cx="563927" cy="1198883"/>
          </a:xfrm>
          <a:custGeom>
            <a:avLst/>
            <a:gdLst/>
            <a:ahLst/>
            <a:cxnLst/>
            <a:rect r="r" b="b" t="t" l="l"/>
            <a:pathLst>
              <a:path h="1198883" w="563927">
                <a:moveTo>
                  <a:pt x="0" y="0"/>
                </a:moveTo>
                <a:lnTo>
                  <a:pt x="563927" y="0"/>
                </a:lnTo>
                <a:lnTo>
                  <a:pt x="563927" y="1198882"/>
                </a:lnTo>
                <a:lnTo>
                  <a:pt x="0" y="119888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2102087" y="5248070"/>
            <a:ext cx="2985775" cy="2001364"/>
          </a:xfrm>
          <a:custGeom>
            <a:avLst/>
            <a:gdLst/>
            <a:ahLst/>
            <a:cxnLst/>
            <a:rect r="r" b="b" t="t" l="l"/>
            <a:pathLst>
              <a:path h="2001364" w="2985775">
                <a:moveTo>
                  <a:pt x="0" y="0"/>
                </a:moveTo>
                <a:lnTo>
                  <a:pt x="2985775" y="0"/>
                </a:lnTo>
                <a:lnTo>
                  <a:pt x="2985775" y="2001364"/>
                </a:lnTo>
                <a:lnTo>
                  <a:pt x="0" y="200136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7028544">
            <a:off x="4470943" y="5328076"/>
            <a:ext cx="604768" cy="396879"/>
          </a:xfrm>
          <a:custGeom>
            <a:avLst/>
            <a:gdLst/>
            <a:ahLst/>
            <a:cxnLst/>
            <a:rect r="r" b="b" t="t" l="l"/>
            <a:pathLst>
              <a:path h="396879" w="604768">
                <a:moveTo>
                  <a:pt x="0" y="0"/>
                </a:moveTo>
                <a:lnTo>
                  <a:pt x="604768" y="0"/>
                </a:lnTo>
                <a:lnTo>
                  <a:pt x="604768" y="396879"/>
                </a:lnTo>
                <a:lnTo>
                  <a:pt x="0" y="39687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1850796" y="5587813"/>
            <a:ext cx="3488357" cy="6565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59"/>
              </a:lnSpc>
            </a:pPr>
            <a:r>
              <a:rPr lang="en-US" sz="1899">
                <a:solidFill>
                  <a:srgbClr val="000000"/>
                </a:solidFill>
                <a:cs typeface="MediaPro"/>
              </a:rPr>
              <a:t>بطاقة استئذان</a:t>
            </a:r>
          </a:p>
          <a:p>
            <a:pPr algn="ctr">
              <a:lnSpc>
                <a:spcPts val="2659"/>
              </a:lnSpc>
            </a:pPr>
          </a:p>
        </p:txBody>
      </p:sp>
      <p:sp>
        <p:nvSpPr>
          <p:cNvPr name="TextBox 21" id="21"/>
          <p:cNvSpPr txBox="true"/>
          <p:nvPr/>
        </p:nvSpPr>
        <p:spPr>
          <a:xfrm rot="0">
            <a:off x="1250209" y="5958557"/>
            <a:ext cx="4812881" cy="323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59"/>
              </a:lnSpc>
            </a:pPr>
            <a:r>
              <a:rPr lang="en-US" sz="1899">
                <a:solidFill>
                  <a:srgbClr val="000000"/>
                </a:solidFill>
                <a:cs typeface="MediaPro"/>
              </a:rPr>
              <a:t>السماح للطالبة بالخروج 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978018" y="6548473"/>
            <a:ext cx="2768916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19"/>
              </a:lnSpc>
            </a:pPr>
            <a:r>
              <a:rPr lang="en-US" sz="1799">
                <a:solidFill>
                  <a:srgbClr val="000000"/>
                </a:solidFill>
                <a:cs typeface="MediaPro"/>
              </a:rPr>
              <a:t>معلمة الفصل :</a:t>
            </a: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2040412" y="7683026"/>
            <a:ext cx="2985775" cy="2001364"/>
          </a:xfrm>
          <a:custGeom>
            <a:avLst/>
            <a:gdLst/>
            <a:ahLst/>
            <a:cxnLst/>
            <a:rect r="r" b="b" t="t" l="l"/>
            <a:pathLst>
              <a:path h="2001364" w="2985775">
                <a:moveTo>
                  <a:pt x="0" y="0"/>
                </a:moveTo>
                <a:lnTo>
                  <a:pt x="2985775" y="0"/>
                </a:lnTo>
                <a:lnTo>
                  <a:pt x="2985775" y="2001365"/>
                </a:lnTo>
                <a:lnTo>
                  <a:pt x="0" y="20013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4000"/>
            </a:blip>
            <a:stretch>
              <a:fillRect l="0" t="-35744" r="-32485" b="-61906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2123308" y="8431613"/>
            <a:ext cx="563927" cy="1198883"/>
          </a:xfrm>
          <a:custGeom>
            <a:avLst/>
            <a:gdLst/>
            <a:ahLst/>
            <a:cxnLst/>
            <a:rect r="r" b="b" t="t" l="l"/>
            <a:pathLst>
              <a:path h="1198883" w="563927">
                <a:moveTo>
                  <a:pt x="0" y="0"/>
                </a:moveTo>
                <a:lnTo>
                  <a:pt x="563927" y="0"/>
                </a:lnTo>
                <a:lnTo>
                  <a:pt x="563927" y="1198883"/>
                </a:lnTo>
                <a:lnTo>
                  <a:pt x="0" y="119888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2040412" y="7683026"/>
            <a:ext cx="2985775" cy="2001364"/>
          </a:xfrm>
          <a:custGeom>
            <a:avLst/>
            <a:gdLst/>
            <a:ahLst/>
            <a:cxnLst/>
            <a:rect r="r" b="b" t="t" l="l"/>
            <a:pathLst>
              <a:path h="2001364" w="2985775">
                <a:moveTo>
                  <a:pt x="0" y="0"/>
                </a:moveTo>
                <a:lnTo>
                  <a:pt x="2985775" y="0"/>
                </a:lnTo>
                <a:lnTo>
                  <a:pt x="2985775" y="2001365"/>
                </a:lnTo>
                <a:lnTo>
                  <a:pt x="0" y="200136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6" id="26"/>
          <p:cNvSpPr/>
          <p:nvPr/>
        </p:nvSpPr>
        <p:spPr>
          <a:xfrm flipH="false" flipV="false" rot="-7028544">
            <a:off x="4409268" y="7763032"/>
            <a:ext cx="604768" cy="396879"/>
          </a:xfrm>
          <a:custGeom>
            <a:avLst/>
            <a:gdLst/>
            <a:ahLst/>
            <a:cxnLst/>
            <a:rect r="r" b="b" t="t" l="l"/>
            <a:pathLst>
              <a:path h="396879" w="604768">
                <a:moveTo>
                  <a:pt x="0" y="0"/>
                </a:moveTo>
                <a:lnTo>
                  <a:pt x="604768" y="0"/>
                </a:lnTo>
                <a:lnTo>
                  <a:pt x="604768" y="396880"/>
                </a:lnTo>
                <a:lnTo>
                  <a:pt x="0" y="39688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7" id="27"/>
          <p:cNvSpPr txBox="true"/>
          <p:nvPr/>
        </p:nvSpPr>
        <p:spPr>
          <a:xfrm rot="0">
            <a:off x="1789121" y="8022770"/>
            <a:ext cx="3488357" cy="6565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59"/>
              </a:lnSpc>
            </a:pPr>
            <a:r>
              <a:rPr lang="en-US" sz="1899">
                <a:solidFill>
                  <a:srgbClr val="000000"/>
                </a:solidFill>
                <a:cs typeface="MediaPro"/>
              </a:rPr>
              <a:t>بطاقة استئذان</a:t>
            </a:r>
          </a:p>
          <a:p>
            <a:pPr algn="ctr">
              <a:lnSpc>
                <a:spcPts val="2659"/>
              </a:lnSpc>
            </a:pPr>
          </a:p>
        </p:txBody>
      </p:sp>
      <p:sp>
        <p:nvSpPr>
          <p:cNvPr name="TextBox 28" id="28"/>
          <p:cNvSpPr txBox="true"/>
          <p:nvPr/>
        </p:nvSpPr>
        <p:spPr>
          <a:xfrm rot="0">
            <a:off x="1188534" y="8393513"/>
            <a:ext cx="4812881" cy="323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59"/>
              </a:lnSpc>
            </a:pPr>
            <a:r>
              <a:rPr lang="en-US" sz="1899">
                <a:solidFill>
                  <a:srgbClr val="000000"/>
                </a:solidFill>
                <a:cs typeface="MediaPro"/>
              </a:rPr>
              <a:t>السماح للطالبة بالخروج 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2916343" y="8983430"/>
            <a:ext cx="2768916" cy="3162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19"/>
              </a:lnSpc>
            </a:pPr>
            <a:r>
              <a:rPr lang="en-US" sz="1799">
                <a:solidFill>
                  <a:srgbClr val="000000"/>
                </a:solidFill>
                <a:cs typeface="MediaPro"/>
              </a:rPr>
              <a:t>معلمة الفصل :</a:t>
            </a:r>
          </a:p>
        </p:txBody>
      </p:sp>
      <p:sp>
        <p:nvSpPr>
          <p:cNvPr name="Freeform 30" id="30"/>
          <p:cNvSpPr/>
          <p:nvPr/>
        </p:nvSpPr>
        <p:spPr>
          <a:xfrm flipH="false" flipV="false" rot="0">
            <a:off x="6548679" y="215719"/>
            <a:ext cx="769916" cy="1049573"/>
          </a:xfrm>
          <a:custGeom>
            <a:avLst/>
            <a:gdLst/>
            <a:ahLst/>
            <a:cxnLst/>
            <a:rect r="r" b="b" t="t" l="l"/>
            <a:pathLst>
              <a:path h="1049573" w="769916">
                <a:moveTo>
                  <a:pt x="0" y="0"/>
                </a:moveTo>
                <a:lnTo>
                  <a:pt x="769916" y="0"/>
                </a:lnTo>
                <a:lnTo>
                  <a:pt x="769916" y="1049573"/>
                </a:lnTo>
                <a:lnTo>
                  <a:pt x="0" y="104957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22816" t="-45539" r="-30049" b="-53811"/>
            </a:stretch>
          </a:blipFill>
        </p:spPr>
      </p:sp>
      <p:sp>
        <p:nvSpPr>
          <p:cNvPr name="Freeform 31" id="31"/>
          <p:cNvSpPr/>
          <p:nvPr/>
        </p:nvSpPr>
        <p:spPr>
          <a:xfrm flipH="false" flipV="false" rot="0">
            <a:off x="5104045" y="9559220"/>
            <a:ext cx="2629994" cy="647632"/>
          </a:xfrm>
          <a:custGeom>
            <a:avLst/>
            <a:gdLst/>
            <a:ahLst/>
            <a:cxnLst/>
            <a:rect r="r" b="b" t="t" l="l"/>
            <a:pathLst>
              <a:path h="647632" w="2629994">
                <a:moveTo>
                  <a:pt x="0" y="0"/>
                </a:moveTo>
                <a:lnTo>
                  <a:pt x="2629994" y="0"/>
                </a:lnTo>
                <a:lnTo>
                  <a:pt x="2629994" y="647632"/>
                </a:lnTo>
                <a:lnTo>
                  <a:pt x="0" y="64763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-130819" r="0" b="-175274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DAFreMnz2iI</dc:identifier>
  <dcterms:modified xsi:type="dcterms:W3CDTF">2011-08-01T06:04:30Z</dcterms:modified>
  <cp:revision>1</cp:revision>
  <dc:title>بطاقة استئذان</dc:title>
</cp:coreProperties>
</file>