
<file path=[Content_Types].xml><?xml version="1.0" encoding="utf-8"?>
<Types xmlns="http://schemas.openxmlformats.org/package/2006/content-types">
  <Default Extension="mp3" ContentType="audio/mpeg"/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9"/>
  </p:notesMasterIdLst>
  <p:sldIdLst>
    <p:sldId id="1825" r:id="rId3"/>
    <p:sldId id="1826" r:id="rId4"/>
    <p:sldId id="1838" r:id="rId5"/>
    <p:sldId id="1839" r:id="rId6"/>
    <p:sldId id="1536" r:id="rId7"/>
    <p:sldId id="1538" r:id="rId8"/>
    <p:sldId id="1537" r:id="rId9"/>
    <p:sldId id="1840" r:id="rId10"/>
    <p:sldId id="1684" r:id="rId11"/>
    <p:sldId id="1259" r:id="rId12"/>
    <p:sldId id="1827" r:id="rId13"/>
    <p:sldId id="1828" r:id="rId14"/>
    <p:sldId id="1831" r:id="rId15"/>
    <p:sldId id="1832" r:id="rId16"/>
    <p:sldId id="1829" r:id="rId17"/>
    <p:sldId id="1833" r:id="rId18"/>
    <p:sldId id="1834" r:id="rId19"/>
    <p:sldId id="1830" r:id="rId20"/>
    <p:sldId id="1620" r:id="rId21"/>
    <p:sldId id="1683" r:id="rId22"/>
    <p:sldId id="1837" r:id="rId23"/>
    <p:sldId id="1580" r:id="rId24"/>
    <p:sldId id="1489" r:id="rId25"/>
    <p:sldId id="1822" r:id="rId26"/>
    <p:sldId id="1836" r:id="rId27"/>
    <p:sldId id="1824" r:id="rId28"/>
  </p:sldIdLst>
  <p:sldSz cx="12192000" cy="6858000"/>
  <p:notesSz cx="6858000" cy="9144000"/>
  <p:photoAlbum/>
  <p:defaultTextStyle>
    <a:defPPr>
      <a:defRPr lang="ar-AE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66"/>
    <a:srgbClr val="80BC48"/>
    <a:srgbClr val="00B0F0"/>
    <a:srgbClr val="0070C0"/>
    <a:srgbClr val="FED255"/>
    <a:srgbClr val="66FF33"/>
    <a:srgbClr val="64296C"/>
    <a:srgbClr val="FF0000"/>
    <a:srgbClr val="EF4650"/>
    <a:srgbClr val="FFBE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75" autoAdjust="0"/>
    <p:restoredTop sz="93391" autoAdjust="0"/>
  </p:normalViewPr>
  <p:slideViewPr>
    <p:cSldViewPr snapToGrid="0">
      <p:cViewPr varScale="1">
        <p:scale>
          <a:sx n="67" d="100"/>
          <a:sy n="67" d="100"/>
        </p:scale>
        <p:origin x="70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1-16T15:24:50.954"/>
    </inkml:context>
    <inkml:brush xml:id="br0">
      <inkml:brushProperty name="width" value="0.35" units="cm"/>
      <inkml:brushProperty name="height" value="0.35" units="cm"/>
      <inkml:brushProperty name="color" value="#FFFFFF"/>
      <inkml:brushProperty name="ignorePressure" value="1"/>
    </inkml:brush>
  </inkml:definitions>
  <inkml:trace contextRef="#ctx0" brushRef="#br0">0 0,'0'3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A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A808773-7739-4B75-B8BF-FE0A4BA635DF}" type="datetimeFigureOut">
              <a:rPr lang="ar-AE" smtClean="0"/>
              <a:t>24/06/1442</a:t>
            </a:fld>
            <a:endParaRPr lang="ar-A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A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536044C-AD89-4ED0-AF9B-6E866B469981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693902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B84EF-5EEF-449D-8A56-E8B0EAB9BF80}" type="datetimeFigureOut">
              <a:rPr lang="ar-AE" smtClean="0"/>
              <a:t>24/06/1442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DAF7F-8A59-4F73-A47A-872F0C231E85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969462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B84EF-5EEF-449D-8A56-E8B0EAB9BF80}" type="datetimeFigureOut">
              <a:rPr lang="ar-AE" smtClean="0"/>
              <a:t>24/06/1442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DAF7F-8A59-4F73-A47A-872F0C231E85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947147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B84EF-5EEF-449D-8A56-E8B0EAB9BF80}" type="datetimeFigureOut">
              <a:rPr lang="ar-AE" smtClean="0"/>
              <a:t>24/06/1442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DAF7F-8A59-4F73-A47A-872F0C231E85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568111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B84EF-5EEF-449D-8A56-E8B0EAB9BF80}" type="datetimeFigureOut">
              <a:rPr lang="ar-AE" smtClean="0"/>
              <a:t>24/06/1442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DAF7F-8A59-4F73-A47A-872F0C231E85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490396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B84EF-5EEF-449D-8A56-E8B0EAB9BF80}" type="datetimeFigureOut">
              <a:rPr lang="ar-AE" smtClean="0"/>
              <a:t>24/06/1442</a:t>
            </a:fld>
            <a:endParaRPr lang="ar-A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DAF7F-8A59-4F73-A47A-872F0C231E85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006547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B84EF-5EEF-449D-8A56-E8B0EAB9BF80}" type="datetimeFigureOut">
              <a:rPr lang="ar-AE" smtClean="0"/>
              <a:t>24/06/1442</a:t>
            </a:fld>
            <a:endParaRPr lang="ar-A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DAF7F-8A59-4F73-A47A-872F0C231E85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400603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B84EF-5EEF-449D-8A56-E8B0EAB9BF80}" type="datetimeFigureOut">
              <a:rPr lang="ar-AE" smtClean="0"/>
              <a:t>24/06/1442</a:t>
            </a:fld>
            <a:endParaRPr lang="ar-A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DAF7F-8A59-4F73-A47A-872F0C231E85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524181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B84EF-5EEF-449D-8A56-E8B0EAB9BF80}" type="datetimeFigureOut">
              <a:rPr lang="ar-AE" smtClean="0"/>
              <a:t>24/06/1442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DAF7F-8A59-4F73-A47A-872F0C231E85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679948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A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B84EF-5EEF-449D-8A56-E8B0EAB9BF80}" type="datetimeFigureOut">
              <a:rPr lang="ar-AE" smtClean="0"/>
              <a:t>24/06/1442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DAF7F-8A59-4F73-A47A-872F0C231E85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698179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B84EF-5EEF-449D-8A56-E8B0EAB9BF80}" type="datetimeFigureOut">
              <a:rPr lang="ar-AE" smtClean="0"/>
              <a:t>24/06/1442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DAF7F-8A59-4F73-A47A-872F0C231E85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447550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B84EF-5EEF-449D-8A56-E8B0EAB9BF80}" type="datetimeFigureOut">
              <a:rPr lang="ar-AE" smtClean="0"/>
              <a:t>24/06/1442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DAF7F-8A59-4F73-A47A-872F0C231E85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999484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4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9B84EF-5EEF-449D-8A56-E8B0EAB9BF80}" type="datetimeFigureOut">
              <a:rPr lang="ar-AE" smtClean="0"/>
              <a:t>24/06/1442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DAF7F-8A59-4F73-A47A-872F0C231E85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4836649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AE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1.png"/><Relationship Id="rId2" Type="http://schemas.microsoft.com/office/2007/relationships/media" Target="../media/media3.mp3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quizizz.com/admin/quiz/start_new/6006dcd71aed1a001dd65862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52718" y="6109448"/>
            <a:ext cx="12072607" cy="738280"/>
          </a:xfrm>
          <a:prstGeom prst="rect">
            <a:avLst/>
          </a:prstGeom>
          <a:solidFill>
            <a:srgbClr val="FFFF00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sz="800" dirty="0" smtClean="0">
                <a:solidFill>
                  <a:srgbClr val="FF0000"/>
                </a:solidFill>
              </a:rPr>
              <a:t>CLICK HERE</a:t>
            </a:r>
            <a:endParaRPr lang="en-US" sz="800" dirty="0">
              <a:solidFill>
                <a:srgbClr val="FF0000"/>
              </a:solidFill>
            </a:endParaRPr>
          </a:p>
        </p:txBody>
      </p:sp>
      <p:pic>
        <p:nvPicPr>
          <p:cNvPr id="3" name="Picture 2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xmlns="" id="{B22A9B85-1207-4177-9CBD-3ED0DAE9B88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6"/>
          <a:stretch/>
        </p:blipFill>
        <p:spPr>
          <a:xfrm>
            <a:off x="133350" y="85725"/>
            <a:ext cx="11915775" cy="5915026"/>
          </a:xfrm>
          <a:prstGeom prst="rect">
            <a:avLst/>
          </a:prstGeom>
          <a:ln w="1270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196C4432-C4B0-44C4-9FD2-1B41E39D8F48}"/>
              </a:ext>
            </a:extLst>
          </p:cNvPr>
          <p:cNvSpPr/>
          <p:nvPr/>
        </p:nvSpPr>
        <p:spPr>
          <a:xfrm>
            <a:off x="625659" y="1286970"/>
            <a:ext cx="2414427" cy="565078"/>
          </a:xfrm>
          <a:prstGeom prst="roundRect">
            <a:avLst/>
          </a:prstGeom>
          <a:solidFill>
            <a:srgbClr val="66FF66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Do not interrupt the lesson.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162E722D-F2C9-4632-8005-C974DEACB8B0}"/>
              </a:ext>
            </a:extLst>
          </p:cNvPr>
          <p:cNvSpPr/>
          <p:nvPr/>
        </p:nvSpPr>
        <p:spPr>
          <a:xfrm>
            <a:off x="3498887" y="1251519"/>
            <a:ext cx="2414427" cy="565078"/>
          </a:xfrm>
          <a:prstGeom prst="roundRect">
            <a:avLst/>
          </a:prstGeom>
          <a:solidFill>
            <a:srgbClr val="66FF66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Follow the teacher’s instructions.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A3026EDF-38DB-4FF5-8B76-5C35602B021C}"/>
              </a:ext>
            </a:extLst>
          </p:cNvPr>
          <p:cNvSpPr/>
          <p:nvPr/>
        </p:nvSpPr>
        <p:spPr>
          <a:xfrm>
            <a:off x="9210620" y="1119375"/>
            <a:ext cx="2414427" cy="506181"/>
          </a:xfrm>
          <a:prstGeom prst="roundRect">
            <a:avLst/>
          </a:prstGeom>
          <a:solidFill>
            <a:srgbClr val="66FF66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Be punctual.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3953AD18-23C7-4DF3-BE65-93ECEB91DC03}"/>
              </a:ext>
            </a:extLst>
          </p:cNvPr>
          <p:cNvSpPr/>
          <p:nvPr/>
        </p:nvSpPr>
        <p:spPr>
          <a:xfrm>
            <a:off x="644031" y="3680904"/>
            <a:ext cx="2414427" cy="565078"/>
          </a:xfrm>
          <a:prstGeom prst="roundRect">
            <a:avLst/>
          </a:prstGeom>
          <a:solidFill>
            <a:srgbClr val="66FF66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Write down the  important notes.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1BBDFDF0-51A1-4B62-816C-4E82D917B0EF}"/>
              </a:ext>
            </a:extLst>
          </p:cNvPr>
          <p:cNvSpPr/>
          <p:nvPr/>
        </p:nvSpPr>
        <p:spPr>
          <a:xfrm>
            <a:off x="3515797" y="3680904"/>
            <a:ext cx="2414427" cy="520640"/>
          </a:xfrm>
          <a:prstGeom prst="roundRect">
            <a:avLst/>
          </a:prstGeom>
          <a:solidFill>
            <a:srgbClr val="66FF66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Switch on your camera</a:t>
            </a:r>
            <a:endParaRPr lang="en-US" b="1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F0B80433-A5B7-4245-8F90-6536FC6A38FC}"/>
              </a:ext>
            </a:extLst>
          </p:cNvPr>
          <p:cNvSpPr/>
          <p:nvPr/>
        </p:nvSpPr>
        <p:spPr>
          <a:xfrm>
            <a:off x="6372114" y="3670480"/>
            <a:ext cx="2414427" cy="565078"/>
          </a:xfrm>
          <a:prstGeom prst="roundRect">
            <a:avLst/>
          </a:prstGeom>
          <a:solidFill>
            <a:srgbClr val="66FF66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Do not take photos.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67AB9522-83BE-4950-B3A2-389411D9822A}"/>
              </a:ext>
            </a:extLst>
          </p:cNvPr>
          <p:cNvSpPr/>
          <p:nvPr/>
        </p:nvSpPr>
        <p:spPr>
          <a:xfrm>
            <a:off x="9228431" y="3636466"/>
            <a:ext cx="2414427" cy="565078"/>
          </a:xfrm>
          <a:prstGeom prst="roundRect">
            <a:avLst/>
          </a:prstGeom>
          <a:solidFill>
            <a:srgbClr val="66FF66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Interact positively.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BA132FE1-5DC1-4EAB-ADA8-9DF63C88E866}"/>
              </a:ext>
            </a:extLst>
          </p:cNvPr>
          <p:cNvSpPr/>
          <p:nvPr/>
        </p:nvSpPr>
        <p:spPr>
          <a:xfrm>
            <a:off x="6372115" y="1119375"/>
            <a:ext cx="2414427" cy="555311"/>
          </a:xfrm>
          <a:prstGeom prst="roundRect">
            <a:avLst/>
          </a:prstGeom>
          <a:solidFill>
            <a:srgbClr val="66FF66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Follow the MOE rules</a:t>
            </a:r>
            <a:endParaRPr lang="en-US" b="1" dirty="0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52717" y="6109449"/>
            <a:ext cx="12072608" cy="720160"/>
          </a:xfrm>
          <a:prstGeom prst="rect">
            <a:avLst/>
          </a:prstGeom>
          <a:gradFill rotWithShape="1">
            <a:gsLst>
              <a:gs pos="0">
                <a:srgbClr val="66FF66"/>
              </a:gs>
              <a:gs pos="49000">
                <a:srgbClr val="00FFCC"/>
              </a:gs>
              <a:gs pos="96000">
                <a:srgbClr val="0070C0"/>
              </a:gs>
            </a:gsLst>
            <a:lin ang="0" scaled="1"/>
          </a:gradFill>
          <a:ln w="2857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3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English       Teacher: Ms. Olivia</a:t>
            </a:r>
            <a:endParaRPr lang="en-GB" sz="3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3350" y="167561"/>
            <a:ext cx="5638800" cy="9288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3C0FD0D9-A194-4C1F-AEFE-12B96A7E252A}"/>
              </a:ext>
            </a:extLst>
          </p:cNvPr>
          <p:cNvSpPr/>
          <p:nvPr/>
        </p:nvSpPr>
        <p:spPr>
          <a:xfrm>
            <a:off x="247649" y="194422"/>
            <a:ext cx="5983301" cy="983851"/>
          </a:xfrm>
          <a:prstGeom prst="roundRect">
            <a:avLst/>
          </a:prstGeom>
          <a:solidFill>
            <a:srgbClr val="66FF66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latin typeface="Comic Sans MS" panose="030F0702030302020204" pitchFamily="66" charset="0"/>
              </a:rPr>
              <a:t>Online Learning Rules</a:t>
            </a:r>
          </a:p>
        </p:txBody>
      </p:sp>
      <p:pic>
        <p:nvPicPr>
          <p:cNvPr id="18" name="y2mate.com - Superman Them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25047" y="553190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467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807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53048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pngfind.com/pngs/b/21-215596_smile-emoji-p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792162"/>
            <a:ext cx="3224212" cy="3224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www.pngfind.com/pngs/b/21-215596_smile-emoji-pn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013" y="4859336"/>
            <a:ext cx="1846262" cy="184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2"/>
          <p:cNvSpPr txBox="1">
            <a:spLocks/>
          </p:cNvSpPr>
          <p:nvPr/>
        </p:nvSpPr>
        <p:spPr>
          <a:xfrm>
            <a:off x="589353" y="-162007"/>
            <a:ext cx="10851615" cy="6429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99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Good Morning!</a:t>
            </a:r>
          </a:p>
          <a:p>
            <a:endParaRPr lang="en-US" sz="136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US" sz="13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endParaRPr lang="en-US" sz="6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2" descr="https://www.pngfind.com/pngs/b/21-215596_smile-emoji-p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7350" y="639761"/>
            <a:ext cx="2622550" cy="2622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795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419225" y="1228725"/>
            <a:ext cx="9684863" cy="4162425"/>
          </a:xfrm>
          <a:prstGeom prst="roundRect">
            <a:avLst/>
          </a:prstGeom>
          <a:solidFill>
            <a:srgbClr val="1D89C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00" b="1" dirty="0" smtClean="0">
                <a:solidFill>
                  <a:schemeClr val="tx1"/>
                </a:solidFill>
                <a:latin typeface="Comic Sans MS" panose="030F0702030302020204" pitchFamily="66" charset="0"/>
                <a:cs typeface="MV Boli" panose="02000500030200090000" pitchFamily="2" charset="0"/>
              </a:rPr>
              <a:t>GROUPS</a:t>
            </a:r>
            <a:endParaRPr lang="en-US" sz="16600" b="1" dirty="0">
              <a:solidFill>
                <a:schemeClr val="tx1"/>
              </a:solidFill>
              <a:latin typeface="Comic Sans MS" panose="030F0702030302020204" pitchFamily="66" charset="0"/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70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26817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86300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en-US" sz="8800" dirty="0">
                <a:solidFill>
                  <a:srgbClr val="FF0000"/>
                </a:solidFill>
                <a:latin typeface="Comic Sans MS" panose="030F0702030302020204" pitchFamily="66" charset="0"/>
              </a:rPr>
              <a:t>Unit </a:t>
            </a:r>
            <a:r>
              <a:rPr lang="en-US" sz="8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  <a:endParaRPr lang="en-US" sz="8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341703" y="2066843"/>
            <a:ext cx="10851615" cy="20922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5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Lesson 3</a:t>
            </a:r>
          </a:p>
          <a:p>
            <a:endParaRPr lang="en-US" sz="136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US" sz="13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endParaRPr lang="en-US" sz="6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80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630520" y="1128748"/>
            <a:ext cx="10851615" cy="20922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3800" b="1" u="sng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Language Focus</a:t>
            </a:r>
            <a:endParaRPr lang="en-US" sz="4800" b="1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77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408378" y="0"/>
            <a:ext cx="10851615" cy="20922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600" b="1" u="sng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Objectives</a:t>
            </a:r>
          </a:p>
          <a:p>
            <a:endParaRPr lang="en-US" sz="136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US" sz="13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endParaRPr lang="en-US" sz="6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22628" y="2425662"/>
            <a:ext cx="12069372" cy="20764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0" indent="-1143000" algn="l">
              <a:buFont typeface="Arial" panose="020B0604020202020204" pitchFamily="34" charset="0"/>
              <a:buChar char="•"/>
            </a:pPr>
            <a:r>
              <a:rPr lang="en-US" sz="6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Past simple “I play</a:t>
            </a:r>
            <a:r>
              <a:rPr lang="en-US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r>
              <a:rPr lang="en-US" sz="6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”</a:t>
            </a:r>
          </a:p>
          <a:p>
            <a:pPr algn="l"/>
            <a:endParaRPr lang="en-US" sz="60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l"/>
            <a:endParaRPr lang="en-US" sz="6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22628" y="3537978"/>
            <a:ext cx="12069372" cy="20764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0" indent="-11430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6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What we do at home</a:t>
            </a:r>
          </a:p>
          <a:p>
            <a:pPr algn="l"/>
            <a:endParaRPr lang="en-US" sz="60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l"/>
            <a:endParaRPr lang="en-US" sz="6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22628" y="5023878"/>
            <a:ext cx="12069372" cy="20764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0" indent="-11430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6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Listen and respond to a text</a:t>
            </a:r>
          </a:p>
          <a:p>
            <a:pPr algn="l"/>
            <a:endParaRPr lang="en-US" sz="60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l"/>
            <a:endParaRPr lang="en-US" sz="6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73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6" grpId="0"/>
          <p:bldP spid="7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 (1869)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31" t="9859" r="23934" b="68613"/>
          <a:stretch/>
        </p:blipFill>
        <p:spPr>
          <a:xfrm>
            <a:off x="2724150" y="684256"/>
            <a:ext cx="7375116" cy="5823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60905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elevision clipart flat screen tv, Television flat screen tv Transparent  FREE for download on WebStockReview 202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048" y="102385"/>
            <a:ext cx="9298005" cy="6678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y2mate.com - English Grammar For Beginners  Regular Verbs In Past Simple Tense_480p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9524" end="1322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12949" y="295274"/>
            <a:ext cx="8721725" cy="4902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70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292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16"/>
          <a:stretch/>
        </p:blipFill>
        <p:spPr>
          <a:xfrm>
            <a:off x="7268345" y="487516"/>
            <a:ext cx="4199755" cy="58829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ounded Rectangle 4"/>
          <p:cNvSpPr/>
          <p:nvPr/>
        </p:nvSpPr>
        <p:spPr>
          <a:xfrm>
            <a:off x="398500" y="487516"/>
            <a:ext cx="6469040" cy="3683273"/>
          </a:xfrm>
          <a:prstGeom prst="round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bg1"/>
                </a:solidFill>
                <a:latin typeface="Comic Sans MS" panose="030F0702030302020204" pitchFamily="66" charset="0"/>
              </a:rPr>
              <a:t>ACCESS </a:t>
            </a:r>
          </a:p>
          <a:p>
            <a:pPr algn="ctr"/>
            <a:r>
              <a:rPr lang="en-US" sz="9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P45/46</a:t>
            </a:r>
            <a:endParaRPr lang="en-US" sz="1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15" name="Oval 33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 dirty="0"/>
              <a:t>End</a:t>
            </a:r>
          </a:p>
        </p:txBody>
      </p:sp>
      <p:sp>
        <p:nvSpPr>
          <p:cNvPr id="116" name="Oval 32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1</a:t>
            </a:r>
          </a:p>
        </p:txBody>
      </p:sp>
      <p:sp>
        <p:nvSpPr>
          <p:cNvPr id="117" name="Oval 31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2</a:t>
            </a:r>
          </a:p>
        </p:txBody>
      </p:sp>
      <p:sp>
        <p:nvSpPr>
          <p:cNvPr id="118" name="Oval 30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3</a:t>
            </a:r>
          </a:p>
        </p:txBody>
      </p:sp>
      <p:sp>
        <p:nvSpPr>
          <p:cNvPr id="119" name="Oval 29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4</a:t>
            </a:r>
          </a:p>
        </p:txBody>
      </p:sp>
      <p:sp>
        <p:nvSpPr>
          <p:cNvPr id="120" name="Oval 28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5</a:t>
            </a:r>
          </a:p>
        </p:txBody>
      </p:sp>
      <p:sp>
        <p:nvSpPr>
          <p:cNvPr id="121" name="Oval 27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6</a:t>
            </a:r>
          </a:p>
        </p:txBody>
      </p:sp>
      <p:sp>
        <p:nvSpPr>
          <p:cNvPr id="122" name="Oval 26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7</a:t>
            </a:r>
          </a:p>
        </p:txBody>
      </p:sp>
      <p:sp>
        <p:nvSpPr>
          <p:cNvPr id="123" name="Oval 25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8</a:t>
            </a:r>
          </a:p>
        </p:txBody>
      </p:sp>
      <p:sp>
        <p:nvSpPr>
          <p:cNvPr id="124" name="Oval 24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9</a:t>
            </a:r>
          </a:p>
        </p:txBody>
      </p:sp>
      <p:sp>
        <p:nvSpPr>
          <p:cNvPr id="125" name="Oval 23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10</a:t>
            </a:r>
          </a:p>
        </p:txBody>
      </p:sp>
      <p:sp>
        <p:nvSpPr>
          <p:cNvPr id="126" name="Oval 22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11</a:t>
            </a:r>
          </a:p>
        </p:txBody>
      </p:sp>
      <p:sp>
        <p:nvSpPr>
          <p:cNvPr id="127" name="Oval 21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12</a:t>
            </a:r>
          </a:p>
        </p:txBody>
      </p:sp>
      <p:sp>
        <p:nvSpPr>
          <p:cNvPr id="128" name="Oval 20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13</a:t>
            </a:r>
          </a:p>
        </p:txBody>
      </p:sp>
      <p:sp>
        <p:nvSpPr>
          <p:cNvPr id="129" name="Oval 19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14</a:t>
            </a:r>
          </a:p>
        </p:txBody>
      </p:sp>
      <p:sp>
        <p:nvSpPr>
          <p:cNvPr id="130" name="Oval 18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15</a:t>
            </a:r>
          </a:p>
        </p:txBody>
      </p:sp>
      <p:sp>
        <p:nvSpPr>
          <p:cNvPr id="131" name="Oval 17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16</a:t>
            </a:r>
          </a:p>
        </p:txBody>
      </p:sp>
      <p:sp>
        <p:nvSpPr>
          <p:cNvPr id="132" name="Oval 16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17</a:t>
            </a:r>
          </a:p>
        </p:txBody>
      </p:sp>
      <p:sp>
        <p:nvSpPr>
          <p:cNvPr id="133" name="Oval 15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18</a:t>
            </a:r>
          </a:p>
        </p:txBody>
      </p:sp>
      <p:sp>
        <p:nvSpPr>
          <p:cNvPr id="134" name="Oval 14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19</a:t>
            </a:r>
          </a:p>
        </p:txBody>
      </p:sp>
      <p:sp>
        <p:nvSpPr>
          <p:cNvPr id="135" name="Oval 13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20</a:t>
            </a:r>
          </a:p>
        </p:txBody>
      </p:sp>
      <p:sp>
        <p:nvSpPr>
          <p:cNvPr id="136" name="Oval 12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21</a:t>
            </a:r>
          </a:p>
        </p:txBody>
      </p:sp>
      <p:sp>
        <p:nvSpPr>
          <p:cNvPr id="137" name="Oval 11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22</a:t>
            </a:r>
          </a:p>
        </p:txBody>
      </p:sp>
      <p:sp>
        <p:nvSpPr>
          <p:cNvPr id="138" name="Oval 10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23</a:t>
            </a:r>
          </a:p>
        </p:txBody>
      </p:sp>
      <p:sp>
        <p:nvSpPr>
          <p:cNvPr id="139" name="Oval 9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24</a:t>
            </a:r>
          </a:p>
        </p:txBody>
      </p:sp>
      <p:sp>
        <p:nvSpPr>
          <p:cNvPr id="140" name="Oval 8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25</a:t>
            </a:r>
          </a:p>
        </p:txBody>
      </p:sp>
      <p:sp>
        <p:nvSpPr>
          <p:cNvPr id="141" name="Oval 7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26</a:t>
            </a:r>
          </a:p>
        </p:txBody>
      </p:sp>
      <p:sp>
        <p:nvSpPr>
          <p:cNvPr id="142" name="Oval 6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27</a:t>
            </a:r>
          </a:p>
        </p:txBody>
      </p:sp>
      <p:sp>
        <p:nvSpPr>
          <p:cNvPr id="143" name="Oval 5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28</a:t>
            </a:r>
          </a:p>
        </p:txBody>
      </p:sp>
      <p:sp>
        <p:nvSpPr>
          <p:cNvPr id="144" name="Oval 4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29</a:t>
            </a:r>
          </a:p>
        </p:txBody>
      </p:sp>
      <p:sp>
        <p:nvSpPr>
          <p:cNvPr id="145" name="Oval 3"/>
          <p:cNvSpPr>
            <a:spLocks noChangeArrowheads="1"/>
          </p:cNvSpPr>
          <p:nvPr/>
        </p:nvSpPr>
        <p:spPr bwMode="auto">
          <a:xfrm>
            <a:off x="5558632" y="4796619"/>
            <a:ext cx="1235075" cy="1235075"/>
          </a:xfrm>
          <a:prstGeom prst="ellipse">
            <a:avLst/>
          </a:prstGeom>
          <a:solidFill>
            <a:srgbClr val="00B0F0"/>
          </a:soli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sz="4400"/>
              <a:t>30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275" y="4524375"/>
            <a:ext cx="3133362" cy="18461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12" y="4429491"/>
            <a:ext cx="4138613" cy="2114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37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9" restart="whenNotActive" fill="hold" evtFilter="cancelBubble" nodeType="interactiveSeq">
                    <p:stCondLst>
                      <p:cond evt="onClick" delay="0">
                        <p:tgtEl>
                          <p:spTgt spid="14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" fill="hold">
                          <p:stCondLst>
                            <p:cond delay="0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8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27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30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33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36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39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42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1000"/>
                                </p:stCondLst>
                                <p:childTnLst>
                                  <p:par>
                                    <p:cTn id="45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12000"/>
                                </p:stCondLst>
                                <p:childTnLst>
                                  <p:par>
                                    <p:cTn id="48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13000"/>
                                </p:stCondLst>
                                <p:childTnLst>
                                  <p:par>
                                    <p:cTn id="51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14000"/>
                                </p:stCondLst>
                                <p:childTnLst>
                                  <p:par>
                                    <p:cTn id="54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15000"/>
                                </p:stCondLst>
                                <p:childTnLst>
                                  <p:par>
                                    <p:cTn id="57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6000"/>
                                </p:stCondLst>
                                <p:childTnLst>
                                  <p:par>
                                    <p:cTn id="60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7000"/>
                                </p:stCondLst>
                                <p:childTnLst>
                                  <p:par>
                                    <p:cTn id="63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18000"/>
                                </p:stCondLst>
                                <p:childTnLst>
                                  <p:par>
                                    <p:cTn id="66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19000"/>
                                </p:stCondLst>
                                <p:childTnLst>
                                  <p:par>
                                    <p:cTn id="69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20000"/>
                                </p:stCondLst>
                                <p:childTnLst>
                                  <p:par>
                                    <p:cTn id="72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21000"/>
                                </p:stCondLst>
                                <p:childTnLst>
                                  <p:par>
                                    <p:cTn id="75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22000"/>
                                </p:stCondLst>
                                <p:childTnLst>
                                  <p:par>
                                    <p:cTn id="78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23000"/>
                                </p:stCondLst>
                                <p:childTnLst>
                                  <p:par>
                                    <p:cTn id="81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24000"/>
                                </p:stCondLst>
                                <p:childTnLst>
                                  <p:par>
                                    <p:cTn id="84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25000"/>
                                </p:stCondLst>
                                <p:childTnLst>
                                  <p:par>
                                    <p:cTn id="87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26000"/>
                                </p:stCondLst>
                                <p:childTnLst>
                                  <p:par>
                                    <p:cTn id="90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27000"/>
                                </p:stCondLst>
                                <p:childTnLst>
                                  <p:par>
                                    <p:cTn id="93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28000"/>
                                </p:stCondLst>
                                <p:childTnLst>
                                  <p:par>
                                    <p:cTn id="96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29000"/>
                                </p:stCondLst>
                                <p:childTnLst>
                                  <p:par>
                                    <p:cTn id="99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5"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16" grpId="0" animBg="1"/>
          <p:bldP spid="117" grpId="0" animBg="1"/>
          <p:bldP spid="118" grpId="0" animBg="1"/>
          <p:bldP spid="119" grpId="0" animBg="1"/>
          <p:bldP spid="120" grpId="0" animBg="1"/>
          <p:bldP spid="121" grpId="0" animBg="1"/>
          <p:bldP spid="122" grpId="0" animBg="1"/>
          <p:bldP spid="123" grpId="0" animBg="1"/>
          <p:bldP spid="124" grpId="0" animBg="1"/>
          <p:bldP spid="125" grpId="0" animBg="1"/>
          <p:bldP spid="126" grpId="0" animBg="1"/>
          <p:bldP spid="127" grpId="0" animBg="1"/>
          <p:bldP spid="128" grpId="0" animBg="1"/>
          <p:bldP spid="129" grpId="0" animBg="1"/>
          <p:bldP spid="130" grpId="0" animBg="1"/>
          <p:bldP spid="131" grpId="0" animBg="1"/>
          <p:bldP spid="132" grpId="0" animBg="1"/>
          <p:bldP spid="133" grpId="0" animBg="1"/>
          <p:bldP spid="134" grpId="0" animBg="1"/>
          <p:bldP spid="135" grpId="0" animBg="1"/>
          <p:bldP spid="136" grpId="0" animBg="1"/>
          <p:bldP spid="137" grpId="0" animBg="1"/>
          <p:bldP spid="138" grpId="0" animBg="1"/>
          <p:bldP spid="139" grpId="0" animBg="1"/>
          <p:bldP spid="140" grpId="0" animBg="1"/>
          <p:bldP spid="141" grpId="0" animBg="1"/>
          <p:bldP spid="142" grpId="0" animBg="1"/>
          <p:bldP spid="143" grpId="0" animBg="1"/>
          <p:bldP spid="144" grpId="0" animBg="1"/>
          <p:bldP spid="14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9" restart="whenNotActive" fill="hold" evtFilter="cancelBubble" nodeType="interactiveSeq">
                    <p:stCondLst>
                      <p:cond evt="onClick" delay="0">
                        <p:tgtEl>
                          <p:spTgt spid="14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" fill="hold">
                          <p:stCondLst>
                            <p:cond delay="0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8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27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30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33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36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39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42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1000"/>
                                </p:stCondLst>
                                <p:childTnLst>
                                  <p:par>
                                    <p:cTn id="45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12000"/>
                                </p:stCondLst>
                                <p:childTnLst>
                                  <p:par>
                                    <p:cTn id="48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13000"/>
                                </p:stCondLst>
                                <p:childTnLst>
                                  <p:par>
                                    <p:cTn id="51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14000"/>
                                </p:stCondLst>
                                <p:childTnLst>
                                  <p:par>
                                    <p:cTn id="54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15000"/>
                                </p:stCondLst>
                                <p:childTnLst>
                                  <p:par>
                                    <p:cTn id="57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16000"/>
                                </p:stCondLst>
                                <p:childTnLst>
                                  <p:par>
                                    <p:cTn id="60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7000"/>
                                </p:stCondLst>
                                <p:childTnLst>
                                  <p:par>
                                    <p:cTn id="63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18000"/>
                                </p:stCondLst>
                                <p:childTnLst>
                                  <p:par>
                                    <p:cTn id="66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19000"/>
                                </p:stCondLst>
                                <p:childTnLst>
                                  <p:par>
                                    <p:cTn id="69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20000"/>
                                </p:stCondLst>
                                <p:childTnLst>
                                  <p:par>
                                    <p:cTn id="72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21000"/>
                                </p:stCondLst>
                                <p:childTnLst>
                                  <p:par>
                                    <p:cTn id="75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22000"/>
                                </p:stCondLst>
                                <p:childTnLst>
                                  <p:par>
                                    <p:cTn id="78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23000"/>
                                </p:stCondLst>
                                <p:childTnLst>
                                  <p:par>
                                    <p:cTn id="81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24000"/>
                                </p:stCondLst>
                                <p:childTnLst>
                                  <p:par>
                                    <p:cTn id="84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25000"/>
                                </p:stCondLst>
                                <p:childTnLst>
                                  <p:par>
                                    <p:cTn id="87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26000"/>
                                </p:stCondLst>
                                <p:childTnLst>
                                  <p:par>
                                    <p:cTn id="90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27000"/>
                                </p:stCondLst>
                                <p:childTnLst>
                                  <p:par>
                                    <p:cTn id="93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28000"/>
                                </p:stCondLst>
                                <p:childTnLst>
                                  <p:par>
                                    <p:cTn id="96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29000"/>
                                </p:stCondLst>
                                <p:childTnLst>
                                  <p:par>
                                    <p:cTn id="99" presetID="1" presetClass="exit" presetSubtype="0" fill="hold" grpId="0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45"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16" grpId="0" animBg="1"/>
          <p:bldP spid="117" grpId="0" animBg="1"/>
          <p:bldP spid="118" grpId="0" animBg="1"/>
          <p:bldP spid="119" grpId="0" animBg="1"/>
          <p:bldP spid="120" grpId="0" animBg="1"/>
          <p:bldP spid="121" grpId="0" animBg="1"/>
          <p:bldP spid="122" grpId="0" animBg="1"/>
          <p:bldP spid="123" grpId="0" animBg="1"/>
          <p:bldP spid="124" grpId="0" animBg="1"/>
          <p:bldP spid="125" grpId="0" animBg="1"/>
          <p:bldP spid="126" grpId="0" animBg="1"/>
          <p:bldP spid="127" grpId="0" animBg="1"/>
          <p:bldP spid="128" grpId="0" animBg="1"/>
          <p:bldP spid="129" grpId="0" animBg="1"/>
          <p:bldP spid="130" grpId="0" animBg="1"/>
          <p:bldP spid="131" grpId="0" animBg="1"/>
          <p:bldP spid="132" grpId="0" animBg="1"/>
          <p:bldP spid="133" grpId="0" animBg="1"/>
          <p:bldP spid="134" grpId="0" animBg="1"/>
          <p:bldP spid="135" grpId="0" animBg="1"/>
          <p:bldP spid="136" grpId="0" animBg="1"/>
          <p:bldP spid="137" grpId="0" animBg="1"/>
          <p:bldP spid="138" grpId="0" animBg="1"/>
          <p:bldP spid="139" grpId="0" animBg="1"/>
          <p:bldP spid="140" grpId="0" animBg="1"/>
          <p:bldP spid="141" grpId="0" animBg="1"/>
          <p:bldP spid="142" grpId="0" animBg="1"/>
          <p:bldP spid="143" grpId="0" animBg="1"/>
          <p:bldP spid="144" grpId="0" animBg="1"/>
          <p:bldP spid="145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 (1869)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0" t="22222" r="47137" b="71183"/>
          <a:stretch/>
        </p:blipFill>
        <p:spPr>
          <a:xfrm>
            <a:off x="196645" y="304800"/>
            <a:ext cx="2939845" cy="45228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Screenshot (1869)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5" t="30680" r="65040" b="56703"/>
          <a:stretch/>
        </p:blipFill>
        <p:spPr>
          <a:xfrm>
            <a:off x="196645" y="1062508"/>
            <a:ext cx="2861072" cy="2170471"/>
          </a:xfrm>
          <a:prstGeom prst="rect">
            <a:avLst/>
          </a:prstGeom>
          <a:ln w="2857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4" name="Picture 3" descr="Screenshot (1869)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47" t="29294" r="55398" b="54147"/>
          <a:stretch/>
        </p:blipFill>
        <p:spPr>
          <a:xfrm>
            <a:off x="3188448" y="1697811"/>
            <a:ext cx="2664552" cy="2652867"/>
          </a:xfrm>
          <a:prstGeom prst="rect">
            <a:avLst/>
          </a:prstGeom>
          <a:ln w="2857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Picture 4" descr="Screenshot (1869)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15" t="32504" r="44730" b="54220"/>
          <a:stretch/>
        </p:blipFill>
        <p:spPr>
          <a:xfrm>
            <a:off x="6095055" y="1359617"/>
            <a:ext cx="2826095" cy="2255921"/>
          </a:xfrm>
          <a:prstGeom prst="rect">
            <a:avLst/>
          </a:prstGeom>
          <a:ln w="2857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" name="Picture 5" descr="Screenshot (1869)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03" t="29732" r="33201" b="55971"/>
          <a:stretch/>
        </p:blipFill>
        <p:spPr>
          <a:xfrm>
            <a:off x="9108475" y="2067078"/>
            <a:ext cx="2859537" cy="2091307"/>
          </a:xfrm>
          <a:prstGeom prst="rect">
            <a:avLst/>
          </a:prstGeom>
          <a:ln w="2857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10366021" y="2067078"/>
            <a:ext cx="1592467" cy="4809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8141435" y="98559"/>
            <a:ext cx="3924300" cy="1066800"/>
          </a:xfrm>
          <a:prstGeom prst="roundRect">
            <a:avLst/>
          </a:prstGeom>
          <a:solidFill>
            <a:srgbClr val="66FF6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7349355" y="143369"/>
            <a:ext cx="5508461" cy="13306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Vocabulary</a:t>
            </a:r>
            <a:endParaRPr lang="en-US" sz="24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 descr="Screenshot (1869)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97" t="46951" r="30945" b="43659"/>
          <a:stretch/>
        </p:blipFill>
        <p:spPr>
          <a:xfrm>
            <a:off x="1053607" y="5382331"/>
            <a:ext cx="11012128" cy="13828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Subtitle 2"/>
          <p:cNvSpPr txBox="1">
            <a:spLocks/>
          </p:cNvSpPr>
          <p:nvPr/>
        </p:nvSpPr>
        <p:spPr>
          <a:xfrm>
            <a:off x="2100467" y="5013865"/>
            <a:ext cx="973055" cy="777027"/>
          </a:xfrm>
          <a:prstGeom prst="rect">
            <a:avLst/>
          </a:prstGeom>
          <a:solidFill>
            <a:srgbClr val="66FF66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2</a:t>
            </a:r>
            <a:endParaRPr lang="en-US" sz="24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4593118" y="5013864"/>
            <a:ext cx="973055" cy="777027"/>
          </a:xfrm>
          <a:prstGeom prst="rect">
            <a:avLst/>
          </a:prstGeom>
          <a:solidFill>
            <a:srgbClr val="66FF66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1</a:t>
            </a:r>
            <a:endParaRPr lang="en-US" sz="24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6983893" y="5013864"/>
            <a:ext cx="973055" cy="777027"/>
          </a:xfrm>
          <a:prstGeom prst="rect">
            <a:avLst/>
          </a:prstGeom>
          <a:solidFill>
            <a:srgbClr val="66FF66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4</a:t>
            </a:r>
            <a:endParaRPr lang="en-US" sz="24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9879493" y="5013863"/>
            <a:ext cx="973055" cy="777027"/>
          </a:xfrm>
          <a:prstGeom prst="rect">
            <a:avLst/>
          </a:prstGeom>
          <a:solidFill>
            <a:srgbClr val="66FF66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3</a:t>
            </a:r>
            <a:endParaRPr lang="en-US" sz="24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Spinner BG">
            <a:extLst>
              <a:ext uri="{FF2B5EF4-FFF2-40B4-BE49-F238E27FC236}">
                <a16:creationId xmlns="" xmlns:a16="http://schemas.microsoft.com/office/drawing/2014/main" id="{E7247EFC-DA6F-4517-958E-60940FA8DC84}"/>
              </a:ext>
            </a:extLst>
          </p:cNvPr>
          <p:cNvSpPr/>
          <p:nvPr/>
        </p:nvSpPr>
        <p:spPr>
          <a:xfrm>
            <a:off x="40084" y="3466509"/>
            <a:ext cx="1935177" cy="1980832"/>
          </a:xfrm>
          <a:prstGeom prst="ellipse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Anchor">
            <a:extLst>
              <a:ext uri="{FF2B5EF4-FFF2-40B4-BE49-F238E27FC236}">
                <a16:creationId xmlns="" xmlns:a16="http://schemas.microsoft.com/office/drawing/2014/main" id="{B316AF16-047B-4F82-AB9C-1224E1DDA737}"/>
              </a:ext>
            </a:extLst>
          </p:cNvPr>
          <p:cNvSpPr/>
          <p:nvPr/>
        </p:nvSpPr>
        <p:spPr>
          <a:xfrm>
            <a:off x="894291" y="3817872"/>
            <a:ext cx="549869" cy="550231"/>
          </a:xfrm>
          <a:prstGeom prst="ellipse">
            <a:avLst/>
          </a:prstGeom>
          <a:solidFill>
            <a:srgbClr val="00B050">
              <a:alpha val="0"/>
            </a:srgb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7" name="Spinning Wheel 6">
            <a:extLst>
              <a:ext uri="{FF2B5EF4-FFF2-40B4-BE49-F238E27FC236}">
                <a16:creationId xmlns="" xmlns:a16="http://schemas.microsoft.com/office/drawing/2014/main" id="{356BEC47-C717-414D-9AAC-68EFFD076E1D}"/>
              </a:ext>
            </a:extLst>
          </p:cNvPr>
          <p:cNvGrpSpPr/>
          <p:nvPr/>
        </p:nvGrpSpPr>
        <p:grpSpPr>
          <a:xfrm>
            <a:off x="-81414" y="3434755"/>
            <a:ext cx="2130973" cy="2044521"/>
            <a:chOff x="2608119" y="84826"/>
            <a:chExt cx="6975762" cy="6688348"/>
          </a:xfrm>
        </p:grpSpPr>
        <p:sp>
          <p:nvSpPr>
            <p:cNvPr id="38" name="Segment 6">
              <a:extLst>
                <a:ext uri="{FF2B5EF4-FFF2-40B4-BE49-F238E27FC236}">
                  <a16:creationId xmlns="" xmlns:a16="http://schemas.microsoft.com/office/drawing/2014/main" id="{F6C22396-752E-4638-A39D-EBB067BDA4ED}"/>
                </a:ext>
              </a:extLst>
            </p:cNvPr>
            <p:cNvSpPr/>
            <p:nvPr/>
          </p:nvSpPr>
          <p:spPr>
            <a:xfrm rot="12600000">
              <a:off x="3934945" y="84826"/>
              <a:ext cx="2624602" cy="2647298"/>
            </a:xfrm>
            <a:custGeom>
              <a:avLst/>
              <a:gdLst>
                <a:gd name="connsiteX0" fmla="*/ 1098532 w 2624602"/>
                <a:gd name="connsiteY0" fmla="*/ 2647298 h 2647298"/>
                <a:gd name="connsiteX1" fmla="*/ 0 w 2624602"/>
                <a:gd name="connsiteY1" fmla="*/ 744585 h 2647298"/>
                <a:gd name="connsiteX2" fmla="*/ 72673 w 2624602"/>
                <a:gd name="connsiteY2" fmla="*/ 697588 h 2647298"/>
                <a:gd name="connsiteX3" fmla="*/ 427972 w 2624602"/>
                <a:gd name="connsiteY3" fmla="*/ 58260 h 2647298"/>
                <a:gd name="connsiteX4" fmla="*/ 426439 w 2624602"/>
                <a:gd name="connsiteY4" fmla="*/ 0 h 2647298"/>
                <a:gd name="connsiteX5" fmla="*/ 2624602 w 2624602"/>
                <a:gd name="connsiteY5" fmla="*/ 0 h 2647298"/>
                <a:gd name="connsiteX6" fmla="*/ 2619886 w 2624602"/>
                <a:gd name="connsiteY6" fmla="*/ 211161 h 2647298"/>
                <a:gd name="connsiteX7" fmla="*/ 1231375 w 2624602"/>
                <a:gd name="connsiteY7" fmla="*/ 2566056 h 2647298"/>
                <a:gd name="connsiteX8" fmla="*/ 1098532 w 2624602"/>
                <a:gd name="connsiteY8" fmla="*/ 2647298 h 2647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24602" h="2647298">
                  <a:moveTo>
                    <a:pt x="1098532" y="2647298"/>
                  </a:moveTo>
                  <a:lnTo>
                    <a:pt x="0" y="744585"/>
                  </a:lnTo>
                  <a:lnTo>
                    <a:pt x="72673" y="697588"/>
                  </a:lnTo>
                  <a:cubicBezTo>
                    <a:pt x="285532" y="544075"/>
                    <a:pt x="410396" y="306967"/>
                    <a:pt x="427972" y="58260"/>
                  </a:cubicBezTo>
                  <a:lnTo>
                    <a:pt x="426439" y="0"/>
                  </a:lnTo>
                  <a:lnTo>
                    <a:pt x="2624602" y="0"/>
                  </a:lnTo>
                  <a:lnTo>
                    <a:pt x="2619886" y="211161"/>
                  </a:lnTo>
                  <a:cubicBezTo>
                    <a:pt x="2554100" y="1142035"/>
                    <a:pt x="2064447" y="2027080"/>
                    <a:pt x="1231375" y="2566056"/>
                  </a:cubicBezTo>
                  <a:lnTo>
                    <a:pt x="1098532" y="2647298"/>
                  </a:lnTo>
                  <a:close/>
                </a:path>
              </a:pathLst>
            </a:custGeom>
            <a:solidFill>
              <a:srgbClr val="7030A0"/>
            </a:solidFill>
            <a:ln w="6350" cap="flat" cmpd="sng" algn="ctr">
              <a:solidFill>
                <a:srgbClr val="7030A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Segment 5">
              <a:extLst>
                <a:ext uri="{FF2B5EF4-FFF2-40B4-BE49-F238E27FC236}">
                  <a16:creationId xmlns="" xmlns:a16="http://schemas.microsoft.com/office/drawing/2014/main" id="{046AFF47-347B-49AD-AEDB-40E362F0D8E7}"/>
                </a:ext>
              </a:extLst>
            </p:cNvPr>
            <p:cNvSpPr/>
            <p:nvPr/>
          </p:nvSpPr>
          <p:spPr>
            <a:xfrm rot="12600000">
              <a:off x="2608119" y="2380677"/>
              <a:ext cx="2628248" cy="2645334"/>
            </a:xfrm>
            <a:custGeom>
              <a:avLst/>
              <a:gdLst>
                <a:gd name="connsiteX0" fmla="*/ 2626453 w 2628248"/>
                <a:gd name="connsiteY0" fmla="*/ 2645334 h 2645334"/>
                <a:gd name="connsiteX1" fmla="*/ 428115 w 2628248"/>
                <a:gd name="connsiteY1" fmla="*/ 2645334 h 2645334"/>
                <a:gd name="connsiteX2" fmla="*/ 425355 w 2628248"/>
                <a:gd name="connsiteY2" fmla="*/ 2540459 h 2645334"/>
                <a:gd name="connsiteX3" fmla="*/ 316130 w 2628248"/>
                <a:gd name="connsiteY3" fmla="*/ 2215643 h 2645334"/>
                <a:gd name="connsiteX4" fmla="*/ 89444 w 2628248"/>
                <a:gd name="connsiteY4" fmla="*/ 1958645 h 2645334"/>
                <a:gd name="connsiteX5" fmla="*/ 0 w 2628248"/>
                <a:gd name="connsiteY5" fmla="*/ 1903817 h 2645334"/>
                <a:gd name="connsiteX6" fmla="*/ 1099169 w 2628248"/>
                <a:gd name="connsiteY6" fmla="*/ 0 h 2645334"/>
                <a:gd name="connsiteX7" fmla="*/ 1169670 w 2628248"/>
                <a:gd name="connsiteY7" fmla="*/ 38631 h 2645334"/>
                <a:gd name="connsiteX8" fmla="*/ 2218805 w 2628248"/>
                <a:gd name="connsiteY8" fmla="*/ 1117134 h 2645334"/>
                <a:gd name="connsiteX9" fmla="*/ 2628248 w 2628248"/>
                <a:gd name="connsiteY9" fmla="*/ 2564963 h 2645334"/>
                <a:gd name="connsiteX10" fmla="*/ 2626453 w 2628248"/>
                <a:gd name="connsiteY10" fmla="*/ 2645334 h 2645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28248" h="2645334">
                  <a:moveTo>
                    <a:pt x="2626453" y="2645334"/>
                  </a:moveTo>
                  <a:lnTo>
                    <a:pt x="428115" y="2645334"/>
                  </a:lnTo>
                  <a:lnTo>
                    <a:pt x="425355" y="2540459"/>
                  </a:lnTo>
                  <a:cubicBezTo>
                    <a:pt x="411550" y="2429212"/>
                    <a:pt x="375707" y="2318833"/>
                    <a:pt x="316130" y="2215643"/>
                  </a:cubicBezTo>
                  <a:cubicBezTo>
                    <a:pt x="256554" y="2112454"/>
                    <a:pt x="178885" y="2026223"/>
                    <a:pt x="89444" y="1958645"/>
                  </a:cubicBezTo>
                  <a:lnTo>
                    <a:pt x="0" y="1903817"/>
                  </a:lnTo>
                  <a:lnTo>
                    <a:pt x="1099169" y="0"/>
                  </a:lnTo>
                  <a:lnTo>
                    <a:pt x="1169670" y="38631"/>
                  </a:lnTo>
                  <a:cubicBezTo>
                    <a:pt x="1590441" y="296356"/>
                    <a:pt x="1954744" y="659767"/>
                    <a:pt x="2218805" y="1117134"/>
                  </a:cubicBezTo>
                  <a:cubicBezTo>
                    <a:pt x="2482866" y="1574501"/>
                    <a:pt x="2615437" y="2071702"/>
                    <a:pt x="2628248" y="2564963"/>
                  </a:cubicBezTo>
                  <a:lnTo>
                    <a:pt x="2626453" y="2645334"/>
                  </a:lnTo>
                  <a:close/>
                </a:path>
              </a:pathLst>
            </a:custGeom>
            <a:solidFill>
              <a:srgbClr val="00B0F0"/>
            </a:solidFill>
            <a:ln w="6350" cap="flat" cmpd="sng" algn="ctr">
              <a:solidFill>
                <a:srgbClr val="00B0F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Segment 4">
              <a:extLst>
                <a:ext uri="{FF2B5EF4-FFF2-40B4-BE49-F238E27FC236}">
                  <a16:creationId xmlns="" xmlns:a16="http://schemas.microsoft.com/office/drawing/2014/main" id="{EE96CB9C-1D5C-4AAD-9C45-89E8661916F7}"/>
                </a:ext>
              </a:extLst>
            </p:cNvPr>
            <p:cNvSpPr/>
            <p:nvPr/>
          </p:nvSpPr>
          <p:spPr>
            <a:xfrm rot="12600000">
              <a:off x="3617250" y="3919560"/>
              <a:ext cx="3055662" cy="2315311"/>
            </a:xfrm>
            <a:custGeom>
              <a:avLst/>
              <a:gdLst>
                <a:gd name="connsiteX0" fmla="*/ 1956580 w 3055662"/>
                <a:gd name="connsiteY0" fmla="*/ 2315311 h 2315311"/>
                <a:gd name="connsiteX1" fmla="*/ 1906893 w 3055662"/>
                <a:gd name="connsiteY1" fmla="*/ 2284853 h 2315311"/>
                <a:gd name="connsiteX2" fmla="*/ 1175569 w 3055662"/>
                <a:gd name="connsiteY2" fmla="*/ 2272887 h 2315311"/>
                <a:gd name="connsiteX3" fmla="*/ 1098532 w 3055662"/>
                <a:gd name="connsiteY3" fmla="*/ 2312325 h 2315311"/>
                <a:gd name="connsiteX4" fmla="*/ 0 w 3055662"/>
                <a:gd name="connsiteY4" fmla="*/ 409612 h 2315311"/>
                <a:gd name="connsiteX5" fmla="*/ 136779 w 3055662"/>
                <a:gd name="connsiteY5" fmla="*/ 335187 h 2315311"/>
                <a:gd name="connsiteX6" fmla="*/ 2870433 w 3055662"/>
                <a:gd name="connsiteY6" fmla="*/ 310149 h 2315311"/>
                <a:gd name="connsiteX7" fmla="*/ 3055662 w 3055662"/>
                <a:gd name="connsiteY7" fmla="*/ 411646 h 2315311"/>
                <a:gd name="connsiteX8" fmla="*/ 1956580 w 3055662"/>
                <a:gd name="connsiteY8" fmla="*/ 2315311 h 231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55662" h="2315311">
                  <a:moveTo>
                    <a:pt x="1956580" y="2315311"/>
                  </a:moveTo>
                  <a:lnTo>
                    <a:pt x="1906893" y="2284853"/>
                  </a:lnTo>
                  <a:cubicBezTo>
                    <a:pt x="1682718" y="2175721"/>
                    <a:pt x="1414944" y="2165302"/>
                    <a:pt x="1175569" y="2272887"/>
                  </a:cubicBezTo>
                  <a:lnTo>
                    <a:pt x="1098532" y="2312325"/>
                  </a:lnTo>
                  <a:lnTo>
                    <a:pt x="0" y="409612"/>
                  </a:lnTo>
                  <a:lnTo>
                    <a:pt x="136779" y="335187"/>
                  </a:lnTo>
                  <a:cubicBezTo>
                    <a:pt x="1020082" y="-116786"/>
                    <a:pt x="2031380" y="-98316"/>
                    <a:pt x="2870433" y="310149"/>
                  </a:cubicBezTo>
                  <a:lnTo>
                    <a:pt x="3055662" y="411646"/>
                  </a:lnTo>
                  <a:lnTo>
                    <a:pt x="1956580" y="2315311"/>
                  </a:lnTo>
                  <a:close/>
                </a:path>
              </a:pathLst>
            </a:custGeom>
            <a:solidFill>
              <a:srgbClr val="00B050"/>
            </a:solidFill>
            <a:ln w="6350" cap="flat" cmpd="sng" algn="ctr">
              <a:solidFill>
                <a:srgbClr val="00B05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Segment 3">
              <a:extLst>
                <a:ext uri="{FF2B5EF4-FFF2-40B4-BE49-F238E27FC236}">
                  <a16:creationId xmlns="" xmlns:a16="http://schemas.microsoft.com/office/drawing/2014/main" id="{E4DED3A9-E0F3-4657-890E-493214981EBD}"/>
                </a:ext>
              </a:extLst>
            </p:cNvPr>
            <p:cNvSpPr/>
            <p:nvPr/>
          </p:nvSpPr>
          <p:spPr>
            <a:xfrm rot="12600000">
              <a:off x="5632453" y="4125876"/>
              <a:ext cx="2624602" cy="2647298"/>
            </a:xfrm>
            <a:custGeom>
              <a:avLst/>
              <a:gdLst>
                <a:gd name="connsiteX0" fmla="*/ 2198163 w 2624602"/>
                <a:gd name="connsiteY0" fmla="*/ 2647298 h 2647298"/>
                <a:gd name="connsiteX1" fmla="*/ 0 w 2624602"/>
                <a:gd name="connsiteY1" fmla="*/ 2647298 h 2647298"/>
                <a:gd name="connsiteX2" fmla="*/ 4716 w 2624602"/>
                <a:gd name="connsiteY2" fmla="*/ 2436137 h 2647298"/>
                <a:gd name="connsiteX3" fmla="*/ 1393227 w 2624602"/>
                <a:gd name="connsiteY3" fmla="*/ 81242 h 2647298"/>
                <a:gd name="connsiteX4" fmla="*/ 1526070 w 2624602"/>
                <a:gd name="connsiteY4" fmla="*/ 0 h 2647298"/>
                <a:gd name="connsiteX5" fmla="*/ 2624602 w 2624602"/>
                <a:gd name="connsiteY5" fmla="*/ 1902713 h 2647298"/>
                <a:gd name="connsiteX6" fmla="*/ 2551929 w 2624602"/>
                <a:gd name="connsiteY6" fmla="*/ 1949710 h 2647298"/>
                <a:gd name="connsiteX7" fmla="*/ 2196630 w 2624602"/>
                <a:gd name="connsiteY7" fmla="*/ 2589038 h 2647298"/>
                <a:gd name="connsiteX8" fmla="*/ 2198163 w 2624602"/>
                <a:gd name="connsiteY8" fmla="*/ 2647298 h 2647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24602" h="2647298">
                  <a:moveTo>
                    <a:pt x="2198163" y="2647298"/>
                  </a:moveTo>
                  <a:lnTo>
                    <a:pt x="0" y="2647298"/>
                  </a:lnTo>
                  <a:lnTo>
                    <a:pt x="4716" y="2436137"/>
                  </a:lnTo>
                  <a:cubicBezTo>
                    <a:pt x="70502" y="1505263"/>
                    <a:pt x="560155" y="620218"/>
                    <a:pt x="1393227" y="81242"/>
                  </a:cubicBezTo>
                  <a:lnTo>
                    <a:pt x="1526070" y="0"/>
                  </a:lnTo>
                  <a:lnTo>
                    <a:pt x="2624602" y="1902713"/>
                  </a:lnTo>
                  <a:lnTo>
                    <a:pt x="2551929" y="1949710"/>
                  </a:lnTo>
                  <a:cubicBezTo>
                    <a:pt x="2339070" y="2103223"/>
                    <a:pt x="2214206" y="2340331"/>
                    <a:pt x="2196630" y="2589038"/>
                  </a:cubicBezTo>
                  <a:lnTo>
                    <a:pt x="2198163" y="2647298"/>
                  </a:lnTo>
                  <a:close/>
                </a:path>
              </a:pathLst>
            </a:custGeom>
            <a:solidFill>
              <a:srgbClr val="FFFF00"/>
            </a:solidFill>
            <a:ln w="6350" cap="flat" cmpd="sng" algn="ctr">
              <a:solidFill>
                <a:srgbClr val="FFFF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Segment 2">
              <a:extLst>
                <a:ext uri="{FF2B5EF4-FFF2-40B4-BE49-F238E27FC236}">
                  <a16:creationId xmlns="" xmlns:a16="http://schemas.microsoft.com/office/drawing/2014/main" id="{C7056AC3-87D1-4236-83A6-D554F7EB403D}"/>
                </a:ext>
              </a:extLst>
            </p:cNvPr>
            <p:cNvSpPr/>
            <p:nvPr/>
          </p:nvSpPr>
          <p:spPr>
            <a:xfrm rot="12600000">
              <a:off x="6955633" y="1831990"/>
              <a:ext cx="2628248" cy="2645334"/>
            </a:xfrm>
            <a:custGeom>
              <a:avLst/>
              <a:gdLst>
                <a:gd name="connsiteX0" fmla="*/ 1529079 w 2628248"/>
                <a:gd name="connsiteY0" fmla="*/ 2645334 h 2645334"/>
                <a:gd name="connsiteX1" fmla="*/ 1458578 w 2628248"/>
                <a:gd name="connsiteY1" fmla="*/ 2606703 h 2645334"/>
                <a:gd name="connsiteX2" fmla="*/ 409443 w 2628248"/>
                <a:gd name="connsiteY2" fmla="*/ 1528200 h 2645334"/>
                <a:gd name="connsiteX3" fmla="*/ 0 w 2628248"/>
                <a:gd name="connsiteY3" fmla="*/ 80371 h 2645334"/>
                <a:gd name="connsiteX4" fmla="*/ 1795 w 2628248"/>
                <a:gd name="connsiteY4" fmla="*/ 0 h 2645334"/>
                <a:gd name="connsiteX5" fmla="*/ 2200133 w 2628248"/>
                <a:gd name="connsiteY5" fmla="*/ 0 h 2645334"/>
                <a:gd name="connsiteX6" fmla="*/ 2202893 w 2628248"/>
                <a:gd name="connsiteY6" fmla="*/ 104875 h 2645334"/>
                <a:gd name="connsiteX7" fmla="*/ 2312118 w 2628248"/>
                <a:gd name="connsiteY7" fmla="*/ 429691 h 2645334"/>
                <a:gd name="connsiteX8" fmla="*/ 2538804 w 2628248"/>
                <a:gd name="connsiteY8" fmla="*/ 686689 h 2645334"/>
                <a:gd name="connsiteX9" fmla="*/ 2628248 w 2628248"/>
                <a:gd name="connsiteY9" fmla="*/ 741517 h 2645334"/>
                <a:gd name="connsiteX10" fmla="*/ 1529079 w 2628248"/>
                <a:gd name="connsiteY10" fmla="*/ 2645334 h 2645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28248" h="2645334">
                  <a:moveTo>
                    <a:pt x="1529079" y="2645334"/>
                  </a:moveTo>
                  <a:lnTo>
                    <a:pt x="1458578" y="2606703"/>
                  </a:lnTo>
                  <a:cubicBezTo>
                    <a:pt x="1037807" y="2348978"/>
                    <a:pt x="673504" y="1985567"/>
                    <a:pt x="409443" y="1528200"/>
                  </a:cubicBezTo>
                  <a:cubicBezTo>
                    <a:pt x="145382" y="1070833"/>
                    <a:pt x="12811" y="573632"/>
                    <a:pt x="0" y="80371"/>
                  </a:cubicBezTo>
                  <a:lnTo>
                    <a:pt x="1795" y="0"/>
                  </a:lnTo>
                  <a:lnTo>
                    <a:pt x="2200133" y="0"/>
                  </a:lnTo>
                  <a:lnTo>
                    <a:pt x="2202893" y="104875"/>
                  </a:lnTo>
                  <a:cubicBezTo>
                    <a:pt x="2216698" y="216122"/>
                    <a:pt x="2252541" y="326501"/>
                    <a:pt x="2312118" y="429691"/>
                  </a:cubicBezTo>
                  <a:cubicBezTo>
                    <a:pt x="2371694" y="532880"/>
                    <a:pt x="2449363" y="619111"/>
                    <a:pt x="2538804" y="686689"/>
                  </a:cubicBezTo>
                  <a:lnTo>
                    <a:pt x="2628248" y="741517"/>
                  </a:lnTo>
                  <a:lnTo>
                    <a:pt x="1529079" y="2645334"/>
                  </a:lnTo>
                  <a:close/>
                </a:path>
              </a:pathLst>
            </a:custGeom>
            <a:solidFill>
              <a:srgbClr val="FFC000"/>
            </a:solidFill>
            <a:ln w="6350" cap="flat" cmpd="sng" algn="ctr">
              <a:solidFill>
                <a:srgbClr val="FFC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Segment 1">
              <a:extLst>
                <a:ext uri="{FF2B5EF4-FFF2-40B4-BE49-F238E27FC236}">
                  <a16:creationId xmlns="" xmlns:a16="http://schemas.microsoft.com/office/drawing/2014/main" id="{37CA9E96-6C4B-4FAA-873B-80F315085477}"/>
                </a:ext>
              </a:extLst>
            </p:cNvPr>
            <p:cNvSpPr/>
            <p:nvPr/>
          </p:nvSpPr>
          <p:spPr>
            <a:xfrm rot="12600000">
              <a:off x="5519218" y="623130"/>
              <a:ext cx="3055662" cy="2315311"/>
            </a:xfrm>
            <a:custGeom>
              <a:avLst/>
              <a:gdLst>
                <a:gd name="connsiteX0" fmla="*/ 3055662 w 3055662"/>
                <a:gd name="connsiteY0" fmla="*/ 1905699 h 2315311"/>
                <a:gd name="connsiteX1" fmla="*/ 2918883 w 3055662"/>
                <a:gd name="connsiteY1" fmla="*/ 1980124 h 2315311"/>
                <a:gd name="connsiteX2" fmla="*/ 185229 w 3055662"/>
                <a:gd name="connsiteY2" fmla="*/ 2005162 h 2315311"/>
                <a:gd name="connsiteX3" fmla="*/ 0 w 3055662"/>
                <a:gd name="connsiteY3" fmla="*/ 1903665 h 2315311"/>
                <a:gd name="connsiteX4" fmla="*/ 1099082 w 3055662"/>
                <a:gd name="connsiteY4" fmla="*/ 0 h 2315311"/>
                <a:gd name="connsiteX5" fmla="*/ 1148769 w 3055662"/>
                <a:gd name="connsiteY5" fmla="*/ 30458 h 2315311"/>
                <a:gd name="connsiteX6" fmla="*/ 1880093 w 3055662"/>
                <a:gd name="connsiteY6" fmla="*/ 42424 h 2315311"/>
                <a:gd name="connsiteX7" fmla="*/ 1957130 w 3055662"/>
                <a:gd name="connsiteY7" fmla="*/ 2986 h 2315311"/>
                <a:gd name="connsiteX8" fmla="*/ 3055662 w 3055662"/>
                <a:gd name="connsiteY8" fmla="*/ 1905699 h 231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55662" h="2315311">
                  <a:moveTo>
                    <a:pt x="3055662" y="1905699"/>
                  </a:moveTo>
                  <a:lnTo>
                    <a:pt x="2918883" y="1980124"/>
                  </a:lnTo>
                  <a:cubicBezTo>
                    <a:pt x="2035580" y="2432097"/>
                    <a:pt x="1024282" y="2413627"/>
                    <a:pt x="185229" y="2005162"/>
                  </a:cubicBezTo>
                  <a:lnTo>
                    <a:pt x="0" y="1903665"/>
                  </a:lnTo>
                  <a:lnTo>
                    <a:pt x="1099082" y="0"/>
                  </a:lnTo>
                  <a:lnTo>
                    <a:pt x="1148769" y="30458"/>
                  </a:lnTo>
                  <a:cubicBezTo>
                    <a:pt x="1372944" y="139590"/>
                    <a:pt x="1640718" y="150009"/>
                    <a:pt x="1880093" y="42424"/>
                  </a:cubicBezTo>
                  <a:lnTo>
                    <a:pt x="1957130" y="2986"/>
                  </a:lnTo>
                  <a:lnTo>
                    <a:pt x="3055662" y="1905699"/>
                  </a:lnTo>
                  <a:close/>
                </a:path>
              </a:pathLst>
            </a:custGeom>
            <a:solidFill>
              <a:srgbClr val="FF0000"/>
            </a:solidFill>
            <a:ln w="6350" cap="flat" cmpd="sng" algn="ctr">
              <a:solidFill>
                <a:srgbClr val="FF3399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" name="Segment 6 Text">
              <a:extLst>
                <a:ext uri="{FF2B5EF4-FFF2-40B4-BE49-F238E27FC236}">
                  <a16:creationId xmlns="" xmlns:a16="http://schemas.microsoft.com/office/drawing/2014/main" id="{CFEFFEB9-09F2-4CE7-BFD2-A9795F06577D}"/>
                </a:ext>
              </a:extLst>
            </p:cNvPr>
            <p:cNvSpPr/>
            <p:nvPr/>
          </p:nvSpPr>
          <p:spPr>
            <a:xfrm rot="14239804">
              <a:off x="4010498" y="1282309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85000" lnSpcReduction="1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PURPLE</a:t>
              </a:r>
            </a:p>
          </p:txBody>
        </p:sp>
        <p:sp>
          <p:nvSpPr>
            <p:cNvPr id="45" name="Segment 5 Text">
              <a:extLst>
                <a:ext uri="{FF2B5EF4-FFF2-40B4-BE49-F238E27FC236}">
                  <a16:creationId xmlns="" xmlns:a16="http://schemas.microsoft.com/office/drawing/2014/main" id="{BA6A202C-3156-4B61-BC6E-38AB909F8B59}"/>
                </a:ext>
              </a:extLst>
            </p:cNvPr>
            <p:cNvSpPr/>
            <p:nvPr/>
          </p:nvSpPr>
          <p:spPr>
            <a:xfrm rot="10800000">
              <a:off x="3095277" y="2980805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BLUE</a:t>
              </a:r>
            </a:p>
          </p:txBody>
        </p:sp>
        <p:sp>
          <p:nvSpPr>
            <p:cNvPr id="46" name="Segment 4 Text">
              <a:extLst>
                <a:ext uri="{FF2B5EF4-FFF2-40B4-BE49-F238E27FC236}">
                  <a16:creationId xmlns="" xmlns:a16="http://schemas.microsoft.com/office/drawing/2014/main" id="{2E9CC0CE-1DE3-4D14-99D9-905FE078C32C}"/>
                </a:ext>
              </a:extLst>
            </p:cNvPr>
            <p:cNvSpPr/>
            <p:nvPr/>
          </p:nvSpPr>
          <p:spPr>
            <a:xfrm rot="7314855">
              <a:off x="4026891" y="4639338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925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GREEN</a:t>
              </a:r>
            </a:p>
          </p:txBody>
        </p:sp>
        <p:sp>
          <p:nvSpPr>
            <p:cNvPr id="47" name="Segment 3 Text">
              <a:extLst>
                <a:ext uri="{FF2B5EF4-FFF2-40B4-BE49-F238E27FC236}">
                  <a16:creationId xmlns="" xmlns:a16="http://schemas.microsoft.com/office/drawing/2014/main" id="{C0C6F036-182F-4D24-B27F-FC0711AC4592}"/>
                </a:ext>
              </a:extLst>
            </p:cNvPr>
            <p:cNvSpPr/>
            <p:nvPr/>
          </p:nvSpPr>
          <p:spPr>
            <a:xfrm rot="3501652">
              <a:off x="6008520" y="4649014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32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YELLOW</a:t>
              </a:r>
            </a:p>
          </p:txBody>
        </p:sp>
        <p:sp>
          <p:nvSpPr>
            <p:cNvPr id="48" name="Segment 2 Text">
              <a:extLst>
                <a:ext uri="{FF2B5EF4-FFF2-40B4-BE49-F238E27FC236}">
                  <a16:creationId xmlns="" xmlns:a16="http://schemas.microsoft.com/office/drawing/2014/main" id="{328EEC02-802F-4C5C-BBCE-496F25F02A8C}"/>
                </a:ext>
              </a:extLst>
            </p:cNvPr>
            <p:cNvSpPr/>
            <p:nvPr/>
          </p:nvSpPr>
          <p:spPr>
            <a:xfrm>
              <a:off x="6956866" y="2953524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32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ORANGE</a:t>
              </a:r>
            </a:p>
          </p:txBody>
        </p:sp>
        <p:sp>
          <p:nvSpPr>
            <p:cNvPr id="49" name="Segment 1 Text">
              <a:extLst>
                <a:ext uri="{FF2B5EF4-FFF2-40B4-BE49-F238E27FC236}">
                  <a16:creationId xmlns="" xmlns:a16="http://schemas.microsoft.com/office/drawing/2014/main" id="{6E2AC8F1-204C-497D-9ED3-0D10182C8349}"/>
                </a:ext>
              </a:extLst>
            </p:cNvPr>
            <p:cNvSpPr/>
            <p:nvPr/>
          </p:nvSpPr>
          <p:spPr>
            <a:xfrm rot="18404525">
              <a:off x="6090134" y="1320539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RED</a:t>
              </a:r>
            </a:p>
          </p:txBody>
        </p:sp>
      </p:grpSp>
      <p:grpSp>
        <p:nvGrpSpPr>
          <p:cNvPr id="50" name="Spin Button">
            <a:extLst>
              <a:ext uri="{FF2B5EF4-FFF2-40B4-BE49-F238E27FC236}">
                <a16:creationId xmlns="" xmlns:a16="http://schemas.microsoft.com/office/drawing/2014/main" id="{1972FA71-9F7D-4B81-B488-7F26645D57CD}"/>
              </a:ext>
            </a:extLst>
          </p:cNvPr>
          <p:cNvGrpSpPr/>
          <p:nvPr/>
        </p:nvGrpSpPr>
        <p:grpSpPr>
          <a:xfrm>
            <a:off x="726311" y="4175029"/>
            <a:ext cx="571946" cy="550231"/>
            <a:chOff x="5196000" y="2529000"/>
            <a:chExt cx="1800000" cy="1800000"/>
          </a:xfrm>
        </p:grpSpPr>
        <p:sp>
          <p:nvSpPr>
            <p:cNvPr id="51" name="Spin Button">
              <a:extLst>
                <a:ext uri="{FF2B5EF4-FFF2-40B4-BE49-F238E27FC236}">
                  <a16:creationId xmlns="" xmlns:a16="http://schemas.microsoft.com/office/drawing/2014/main" id="{B7650D7D-7FCB-4A79-BFAA-6C32C5E3579F}"/>
                </a:ext>
              </a:extLst>
            </p:cNvPr>
            <p:cNvSpPr/>
            <p:nvPr/>
          </p:nvSpPr>
          <p:spPr>
            <a:xfrm>
              <a:off x="5196000" y="2529000"/>
              <a:ext cx="1800000" cy="1800000"/>
            </a:xfrm>
            <a:custGeom>
              <a:avLst/>
              <a:gdLst>
                <a:gd name="connsiteX0" fmla="*/ 900000 w 1800000"/>
                <a:gd name="connsiteY0" fmla="*/ 0 h 1800000"/>
                <a:gd name="connsiteX1" fmla="*/ 1800000 w 1800000"/>
                <a:gd name="connsiteY1" fmla="*/ 900000 h 1800000"/>
                <a:gd name="connsiteX2" fmla="*/ 900000 w 1800000"/>
                <a:gd name="connsiteY2" fmla="*/ 1800000 h 1800000"/>
                <a:gd name="connsiteX3" fmla="*/ 0 w 1800000"/>
                <a:gd name="connsiteY3" fmla="*/ 900000 h 1800000"/>
                <a:gd name="connsiteX4" fmla="*/ 900000 w 1800000"/>
                <a:gd name="connsiteY4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0000" h="1800000">
                  <a:moveTo>
                    <a:pt x="900000" y="0"/>
                  </a:moveTo>
                  <a:cubicBezTo>
                    <a:pt x="1397056" y="0"/>
                    <a:pt x="1800000" y="402944"/>
                    <a:pt x="1800000" y="900000"/>
                  </a:cubicBezTo>
                  <a:cubicBezTo>
                    <a:pt x="1800000" y="1397056"/>
                    <a:pt x="1397056" y="1800000"/>
                    <a:pt x="900000" y="1800000"/>
                  </a:cubicBezTo>
                  <a:cubicBezTo>
                    <a:pt x="402944" y="1800000"/>
                    <a:pt x="0" y="1397056"/>
                    <a:pt x="0" y="900000"/>
                  </a:cubicBezTo>
                  <a:cubicBezTo>
                    <a:pt x="0" y="402944"/>
                    <a:pt x="402944" y="0"/>
                    <a:pt x="900000" y="0"/>
                  </a:cubicBezTo>
                  <a:close/>
                </a:path>
              </a:pathLst>
            </a:custGeom>
            <a:solidFill>
              <a:srgbClr val="70AD47">
                <a:lumMod val="60000"/>
                <a:lumOff val="40000"/>
              </a:srgbClr>
            </a:solidFill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square" lIns="0" tIns="0" rIns="0" bIns="0" rtlCol="0" anchor="ctr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SPIN</a:t>
              </a:r>
            </a:p>
          </p:txBody>
        </p:sp>
        <p:sp>
          <p:nvSpPr>
            <p:cNvPr id="52" name="Arrow: Curved Down 62">
              <a:extLst>
                <a:ext uri="{FF2B5EF4-FFF2-40B4-BE49-F238E27FC236}">
                  <a16:creationId xmlns="" xmlns:a16="http://schemas.microsoft.com/office/drawing/2014/main" id="{B210A41A-0C7E-475B-831B-931895C7011C}"/>
                </a:ext>
              </a:extLst>
            </p:cNvPr>
            <p:cNvSpPr/>
            <p:nvPr/>
          </p:nvSpPr>
          <p:spPr>
            <a:xfrm>
              <a:off x="5392462" y="2664749"/>
              <a:ext cx="1410677" cy="515092"/>
            </a:xfrm>
            <a:prstGeom prst="curvedDownArrow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3" name="Arrow: Curved Down 63">
              <a:extLst>
                <a:ext uri="{FF2B5EF4-FFF2-40B4-BE49-F238E27FC236}">
                  <a16:creationId xmlns="" xmlns:a16="http://schemas.microsoft.com/office/drawing/2014/main" id="{1CA3CB84-AD33-4099-80E9-01351CE5DBB5}"/>
                </a:ext>
              </a:extLst>
            </p:cNvPr>
            <p:cNvSpPr/>
            <p:nvPr/>
          </p:nvSpPr>
          <p:spPr>
            <a:xfrm flipH="1" flipV="1">
              <a:off x="5384979" y="3672555"/>
              <a:ext cx="1410677" cy="515092"/>
            </a:xfrm>
            <a:prstGeom prst="curvedDownArrow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4" name="Marker">
            <a:extLst>
              <a:ext uri="{FF2B5EF4-FFF2-40B4-BE49-F238E27FC236}">
                <a16:creationId xmlns="" xmlns:a16="http://schemas.microsoft.com/office/drawing/2014/main" id="{6F381C54-25EF-445D-B869-A54C62C08DBE}"/>
              </a:ext>
            </a:extLst>
          </p:cNvPr>
          <p:cNvSpPr/>
          <p:nvPr/>
        </p:nvSpPr>
        <p:spPr>
          <a:xfrm rot="10800000">
            <a:off x="744522" y="3306312"/>
            <a:ext cx="435962" cy="439417"/>
          </a:xfrm>
          <a:prstGeom prst="triangle">
            <a:avLst/>
          </a:prstGeom>
          <a:solidFill>
            <a:srgbClr val="C00000"/>
          </a:solidFill>
          <a:ln w="1905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224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1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2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2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7" restart="whenNotActive" fill="hold" evtFilter="cancelBubble" nodeType="interactiveSeq">
                    <p:stCondLst>
                      <p:cond evt="onClick" delay="0">
                        <p:tgtEl>
                          <p:spTgt spid="5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8" fill="hold">
                          <p:stCondLst>
                            <p:cond delay="0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8" presetClass="emph" presetSubtype="0" repeatCount="indefinite" fill="hold" nodeType="clickEffect">
                                      <p:stCondLst>
                                        <p:cond delay="0"/>
                                      </p:stCondLst>
                                      <p:endCondLst>
                                        <p:cond evt="onNext" delay="0">
                                          <p:tgtEl>
                                            <p:sldTgt/>
                                          </p:tgtEl>
                                        </p:cond>
                                      </p:endCondLst>
                                      <p:childTnLst>
                                        <p:animRot by="21600000">
                                          <p:cBhvr>
                                            <p:cTn id="31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8" dur="1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9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0"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2" grpId="0" animBg="1"/>
          <p:bldP spid="13" grpId="0" animBg="1"/>
          <p:bldP spid="14" grpId="0" animBg="1"/>
          <p:bldP spid="36" grpId="0" animBg="1"/>
          <p:bldP spid="36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7" restart="whenNotActive" fill="hold" evtFilter="cancelBubble" nodeType="interactiveSeq">
                    <p:stCondLst>
                      <p:cond evt="onClick" delay="0">
                        <p:tgtEl>
                          <p:spTgt spid="5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8" fill="hold">
                          <p:stCondLst>
                            <p:cond delay="0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8" presetClass="emph" presetSubtype="0" repeatCount="indefinite" fill="hold" nodeType="clickEffect">
                                      <p:stCondLst>
                                        <p:cond delay="0"/>
                                      </p:stCondLst>
                                      <p:endCondLst>
                                        <p:cond evt="onNext" delay="0">
                                          <p:tgtEl>
                                            <p:sldTgt/>
                                          </p:tgtEl>
                                        </p:cond>
                                      </p:endCondLst>
                                      <p:childTnLst>
                                        <p:animRot by="21600000">
                                          <p:cBhvr>
                                            <p:cTn id="31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8" dur="1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9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0"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2" grpId="0" animBg="1"/>
          <p:bldP spid="13" grpId="0" animBg="1"/>
          <p:bldP spid="14" grpId="0" animBg="1"/>
          <p:bldP spid="36" grpId="0" animBg="1"/>
          <p:bldP spid="36" grpId="1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shot (1870)"/>
          <p:cNvPicPr>
            <a:picLocks noGrp="1" noChangeAspect="1"/>
          </p:cNvPicPr>
          <p:nvPr isPhoto="1"/>
        </p:nvPicPr>
        <p:blipFill rotWithShape="1"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13" t="28055" r="23984" b="40140"/>
          <a:stretch/>
        </p:blipFill>
        <p:spPr>
          <a:xfrm>
            <a:off x="314324" y="219309"/>
            <a:ext cx="11574203" cy="4295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86950" y="5413159"/>
            <a:ext cx="2209800" cy="1301966"/>
          </a:xfrm>
          <a:prstGeom prst="rect">
            <a:avLst/>
          </a:prstGeom>
        </p:spPr>
      </p:pic>
      <p:pic>
        <p:nvPicPr>
          <p:cNvPr id="5" name="Access G5 T2 Track 48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926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149850" y="5591175"/>
            <a:ext cx="584200" cy="5842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91662" y="5413159"/>
            <a:ext cx="2652713" cy="1355121"/>
          </a:xfrm>
          <a:prstGeom prst="rect">
            <a:avLst/>
          </a:prstGeom>
        </p:spPr>
      </p:pic>
      <p:sp>
        <p:nvSpPr>
          <p:cNvPr id="6" name="Spinner BG">
            <a:extLst>
              <a:ext uri="{FF2B5EF4-FFF2-40B4-BE49-F238E27FC236}">
                <a16:creationId xmlns="" xmlns:a16="http://schemas.microsoft.com/office/drawing/2014/main" id="{E7247EFC-DA6F-4517-958E-60940FA8DC84}"/>
              </a:ext>
            </a:extLst>
          </p:cNvPr>
          <p:cNvSpPr/>
          <p:nvPr/>
        </p:nvSpPr>
        <p:spPr>
          <a:xfrm>
            <a:off x="448249" y="4755513"/>
            <a:ext cx="1935177" cy="1980832"/>
          </a:xfrm>
          <a:prstGeom prst="ellipse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Anchor">
            <a:extLst>
              <a:ext uri="{FF2B5EF4-FFF2-40B4-BE49-F238E27FC236}">
                <a16:creationId xmlns="" xmlns:a16="http://schemas.microsoft.com/office/drawing/2014/main" id="{B316AF16-047B-4F82-AB9C-1224E1DDA737}"/>
              </a:ext>
            </a:extLst>
          </p:cNvPr>
          <p:cNvSpPr/>
          <p:nvPr/>
        </p:nvSpPr>
        <p:spPr>
          <a:xfrm>
            <a:off x="1302456" y="5106876"/>
            <a:ext cx="549869" cy="550231"/>
          </a:xfrm>
          <a:prstGeom prst="ellipse">
            <a:avLst/>
          </a:prstGeom>
          <a:solidFill>
            <a:srgbClr val="00B050">
              <a:alpha val="0"/>
            </a:srgb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8" name="Spinning Wheel 6">
            <a:extLst>
              <a:ext uri="{FF2B5EF4-FFF2-40B4-BE49-F238E27FC236}">
                <a16:creationId xmlns="" xmlns:a16="http://schemas.microsoft.com/office/drawing/2014/main" id="{356BEC47-C717-414D-9AAC-68EFFD076E1D}"/>
              </a:ext>
            </a:extLst>
          </p:cNvPr>
          <p:cNvGrpSpPr/>
          <p:nvPr/>
        </p:nvGrpSpPr>
        <p:grpSpPr>
          <a:xfrm>
            <a:off x="326751" y="4723759"/>
            <a:ext cx="2130973" cy="2044521"/>
            <a:chOff x="2608119" y="84826"/>
            <a:chExt cx="6975762" cy="6688348"/>
          </a:xfrm>
        </p:grpSpPr>
        <p:sp>
          <p:nvSpPr>
            <p:cNvPr id="9" name="Segment 6">
              <a:extLst>
                <a:ext uri="{FF2B5EF4-FFF2-40B4-BE49-F238E27FC236}">
                  <a16:creationId xmlns="" xmlns:a16="http://schemas.microsoft.com/office/drawing/2014/main" id="{F6C22396-752E-4638-A39D-EBB067BDA4ED}"/>
                </a:ext>
              </a:extLst>
            </p:cNvPr>
            <p:cNvSpPr/>
            <p:nvPr/>
          </p:nvSpPr>
          <p:spPr>
            <a:xfrm rot="12600000">
              <a:off x="3934945" y="84826"/>
              <a:ext cx="2624602" cy="2647298"/>
            </a:xfrm>
            <a:custGeom>
              <a:avLst/>
              <a:gdLst>
                <a:gd name="connsiteX0" fmla="*/ 1098532 w 2624602"/>
                <a:gd name="connsiteY0" fmla="*/ 2647298 h 2647298"/>
                <a:gd name="connsiteX1" fmla="*/ 0 w 2624602"/>
                <a:gd name="connsiteY1" fmla="*/ 744585 h 2647298"/>
                <a:gd name="connsiteX2" fmla="*/ 72673 w 2624602"/>
                <a:gd name="connsiteY2" fmla="*/ 697588 h 2647298"/>
                <a:gd name="connsiteX3" fmla="*/ 427972 w 2624602"/>
                <a:gd name="connsiteY3" fmla="*/ 58260 h 2647298"/>
                <a:gd name="connsiteX4" fmla="*/ 426439 w 2624602"/>
                <a:gd name="connsiteY4" fmla="*/ 0 h 2647298"/>
                <a:gd name="connsiteX5" fmla="*/ 2624602 w 2624602"/>
                <a:gd name="connsiteY5" fmla="*/ 0 h 2647298"/>
                <a:gd name="connsiteX6" fmla="*/ 2619886 w 2624602"/>
                <a:gd name="connsiteY6" fmla="*/ 211161 h 2647298"/>
                <a:gd name="connsiteX7" fmla="*/ 1231375 w 2624602"/>
                <a:gd name="connsiteY7" fmla="*/ 2566056 h 2647298"/>
                <a:gd name="connsiteX8" fmla="*/ 1098532 w 2624602"/>
                <a:gd name="connsiteY8" fmla="*/ 2647298 h 2647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24602" h="2647298">
                  <a:moveTo>
                    <a:pt x="1098532" y="2647298"/>
                  </a:moveTo>
                  <a:lnTo>
                    <a:pt x="0" y="744585"/>
                  </a:lnTo>
                  <a:lnTo>
                    <a:pt x="72673" y="697588"/>
                  </a:lnTo>
                  <a:cubicBezTo>
                    <a:pt x="285532" y="544075"/>
                    <a:pt x="410396" y="306967"/>
                    <a:pt x="427972" y="58260"/>
                  </a:cubicBezTo>
                  <a:lnTo>
                    <a:pt x="426439" y="0"/>
                  </a:lnTo>
                  <a:lnTo>
                    <a:pt x="2624602" y="0"/>
                  </a:lnTo>
                  <a:lnTo>
                    <a:pt x="2619886" y="211161"/>
                  </a:lnTo>
                  <a:cubicBezTo>
                    <a:pt x="2554100" y="1142035"/>
                    <a:pt x="2064447" y="2027080"/>
                    <a:pt x="1231375" y="2566056"/>
                  </a:cubicBezTo>
                  <a:lnTo>
                    <a:pt x="1098532" y="2647298"/>
                  </a:lnTo>
                  <a:close/>
                </a:path>
              </a:pathLst>
            </a:custGeom>
            <a:solidFill>
              <a:srgbClr val="7030A0"/>
            </a:solidFill>
            <a:ln w="6350" cap="flat" cmpd="sng" algn="ctr">
              <a:solidFill>
                <a:srgbClr val="7030A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Segment 5">
              <a:extLst>
                <a:ext uri="{FF2B5EF4-FFF2-40B4-BE49-F238E27FC236}">
                  <a16:creationId xmlns="" xmlns:a16="http://schemas.microsoft.com/office/drawing/2014/main" id="{046AFF47-347B-49AD-AEDB-40E362F0D8E7}"/>
                </a:ext>
              </a:extLst>
            </p:cNvPr>
            <p:cNvSpPr/>
            <p:nvPr/>
          </p:nvSpPr>
          <p:spPr>
            <a:xfrm rot="12600000">
              <a:off x="2608119" y="2380677"/>
              <a:ext cx="2628248" cy="2645334"/>
            </a:xfrm>
            <a:custGeom>
              <a:avLst/>
              <a:gdLst>
                <a:gd name="connsiteX0" fmla="*/ 2626453 w 2628248"/>
                <a:gd name="connsiteY0" fmla="*/ 2645334 h 2645334"/>
                <a:gd name="connsiteX1" fmla="*/ 428115 w 2628248"/>
                <a:gd name="connsiteY1" fmla="*/ 2645334 h 2645334"/>
                <a:gd name="connsiteX2" fmla="*/ 425355 w 2628248"/>
                <a:gd name="connsiteY2" fmla="*/ 2540459 h 2645334"/>
                <a:gd name="connsiteX3" fmla="*/ 316130 w 2628248"/>
                <a:gd name="connsiteY3" fmla="*/ 2215643 h 2645334"/>
                <a:gd name="connsiteX4" fmla="*/ 89444 w 2628248"/>
                <a:gd name="connsiteY4" fmla="*/ 1958645 h 2645334"/>
                <a:gd name="connsiteX5" fmla="*/ 0 w 2628248"/>
                <a:gd name="connsiteY5" fmla="*/ 1903817 h 2645334"/>
                <a:gd name="connsiteX6" fmla="*/ 1099169 w 2628248"/>
                <a:gd name="connsiteY6" fmla="*/ 0 h 2645334"/>
                <a:gd name="connsiteX7" fmla="*/ 1169670 w 2628248"/>
                <a:gd name="connsiteY7" fmla="*/ 38631 h 2645334"/>
                <a:gd name="connsiteX8" fmla="*/ 2218805 w 2628248"/>
                <a:gd name="connsiteY8" fmla="*/ 1117134 h 2645334"/>
                <a:gd name="connsiteX9" fmla="*/ 2628248 w 2628248"/>
                <a:gd name="connsiteY9" fmla="*/ 2564963 h 2645334"/>
                <a:gd name="connsiteX10" fmla="*/ 2626453 w 2628248"/>
                <a:gd name="connsiteY10" fmla="*/ 2645334 h 2645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28248" h="2645334">
                  <a:moveTo>
                    <a:pt x="2626453" y="2645334"/>
                  </a:moveTo>
                  <a:lnTo>
                    <a:pt x="428115" y="2645334"/>
                  </a:lnTo>
                  <a:lnTo>
                    <a:pt x="425355" y="2540459"/>
                  </a:lnTo>
                  <a:cubicBezTo>
                    <a:pt x="411550" y="2429212"/>
                    <a:pt x="375707" y="2318833"/>
                    <a:pt x="316130" y="2215643"/>
                  </a:cubicBezTo>
                  <a:cubicBezTo>
                    <a:pt x="256554" y="2112454"/>
                    <a:pt x="178885" y="2026223"/>
                    <a:pt x="89444" y="1958645"/>
                  </a:cubicBezTo>
                  <a:lnTo>
                    <a:pt x="0" y="1903817"/>
                  </a:lnTo>
                  <a:lnTo>
                    <a:pt x="1099169" y="0"/>
                  </a:lnTo>
                  <a:lnTo>
                    <a:pt x="1169670" y="38631"/>
                  </a:lnTo>
                  <a:cubicBezTo>
                    <a:pt x="1590441" y="296356"/>
                    <a:pt x="1954744" y="659767"/>
                    <a:pt x="2218805" y="1117134"/>
                  </a:cubicBezTo>
                  <a:cubicBezTo>
                    <a:pt x="2482866" y="1574501"/>
                    <a:pt x="2615437" y="2071702"/>
                    <a:pt x="2628248" y="2564963"/>
                  </a:cubicBezTo>
                  <a:lnTo>
                    <a:pt x="2626453" y="2645334"/>
                  </a:lnTo>
                  <a:close/>
                </a:path>
              </a:pathLst>
            </a:custGeom>
            <a:solidFill>
              <a:srgbClr val="00B0F0"/>
            </a:solidFill>
            <a:ln w="6350" cap="flat" cmpd="sng" algn="ctr">
              <a:solidFill>
                <a:srgbClr val="00B0F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Segment 4">
              <a:extLst>
                <a:ext uri="{FF2B5EF4-FFF2-40B4-BE49-F238E27FC236}">
                  <a16:creationId xmlns="" xmlns:a16="http://schemas.microsoft.com/office/drawing/2014/main" id="{EE96CB9C-1D5C-4AAD-9C45-89E8661916F7}"/>
                </a:ext>
              </a:extLst>
            </p:cNvPr>
            <p:cNvSpPr/>
            <p:nvPr/>
          </p:nvSpPr>
          <p:spPr>
            <a:xfrm rot="12600000">
              <a:off x="3617250" y="3919560"/>
              <a:ext cx="3055662" cy="2315311"/>
            </a:xfrm>
            <a:custGeom>
              <a:avLst/>
              <a:gdLst>
                <a:gd name="connsiteX0" fmla="*/ 1956580 w 3055662"/>
                <a:gd name="connsiteY0" fmla="*/ 2315311 h 2315311"/>
                <a:gd name="connsiteX1" fmla="*/ 1906893 w 3055662"/>
                <a:gd name="connsiteY1" fmla="*/ 2284853 h 2315311"/>
                <a:gd name="connsiteX2" fmla="*/ 1175569 w 3055662"/>
                <a:gd name="connsiteY2" fmla="*/ 2272887 h 2315311"/>
                <a:gd name="connsiteX3" fmla="*/ 1098532 w 3055662"/>
                <a:gd name="connsiteY3" fmla="*/ 2312325 h 2315311"/>
                <a:gd name="connsiteX4" fmla="*/ 0 w 3055662"/>
                <a:gd name="connsiteY4" fmla="*/ 409612 h 2315311"/>
                <a:gd name="connsiteX5" fmla="*/ 136779 w 3055662"/>
                <a:gd name="connsiteY5" fmla="*/ 335187 h 2315311"/>
                <a:gd name="connsiteX6" fmla="*/ 2870433 w 3055662"/>
                <a:gd name="connsiteY6" fmla="*/ 310149 h 2315311"/>
                <a:gd name="connsiteX7" fmla="*/ 3055662 w 3055662"/>
                <a:gd name="connsiteY7" fmla="*/ 411646 h 2315311"/>
                <a:gd name="connsiteX8" fmla="*/ 1956580 w 3055662"/>
                <a:gd name="connsiteY8" fmla="*/ 2315311 h 231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55662" h="2315311">
                  <a:moveTo>
                    <a:pt x="1956580" y="2315311"/>
                  </a:moveTo>
                  <a:lnTo>
                    <a:pt x="1906893" y="2284853"/>
                  </a:lnTo>
                  <a:cubicBezTo>
                    <a:pt x="1682718" y="2175721"/>
                    <a:pt x="1414944" y="2165302"/>
                    <a:pt x="1175569" y="2272887"/>
                  </a:cubicBezTo>
                  <a:lnTo>
                    <a:pt x="1098532" y="2312325"/>
                  </a:lnTo>
                  <a:lnTo>
                    <a:pt x="0" y="409612"/>
                  </a:lnTo>
                  <a:lnTo>
                    <a:pt x="136779" y="335187"/>
                  </a:lnTo>
                  <a:cubicBezTo>
                    <a:pt x="1020082" y="-116786"/>
                    <a:pt x="2031380" y="-98316"/>
                    <a:pt x="2870433" y="310149"/>
                  </a:cubicBezTo>
                  <a:lnTo>
                    <a:pt x="3055662" y="411646"/>
                  </a:lnTo>
                  <a:lnTo>
                    <a:pt x="1956580" y="2315311"/>
                  </a:lnTo>
                  <a:close/>
                </a:path>
              </a:pathLst>
            </a:custGeom>
            <a:solidFill>
              <a:srgbClr val="00B050"/>
            </a:solidFill>
            <a:ln w="6350" cap="flat" cmpd="sng" algn="ctr">
              <a:solidFill>
                <a:srgbClr val="00B05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Segment 3">
              <a:extLst>
                <a:ext uri="{FF2B5EF4-FFF2-40B4-BE49-F238E27FC236}">
                  <a16:creationId xmlns="" xmlns:a16="http://schemas.microsoft.com/office/drawing/2014/main" id="{E4DED3A9-E0F3-4657-890E-493214981EBD}"/>
                </a:ext>
              </a:extLst>
            </p:cNvPr>
            <p:cNvSpPr/>
            <p:nvPr/>
          </p:nvSpPr>
          <p:spPr>
            <a:xfrm rot="12600000">
              <a:off x="5632453" y="4125876"/>
              <a:ext cx="2624602" cy="2647298"/>
            </a:xfrm>
            <a:custGeom>
              <a:avLst/>
              <a:gdLst>
                <a:gd name="connsiteX0" fmla="*/ 2198163 w 2624602"/>
                <a:gd name="connsiteY0" fmla="*/ 2647298 h 2647298"/>
                <a:gd name="connsiteX1" fmla="*/ 0 w 2624602"/>
                <a:gd name="connsiteY1" fmla="*/ 2647298 h 2647298"/>
                <a:gd name="connsiteX2" fmla="*/ 4716 w 2624602"/>
                <a:gd name="connsiteY2" fmla="*/ 2436137 h 2647298"/>
                <a:gd name="connsiteX3" fmla="*/ 1393227 w 2624602"/>
                <a:gd name="connsiteY3" fmla="*/ 81242 h 2647298"/>
                <a:gd name="connsiteX4" fmla="*/ 1526070 w 2624602"/>
                <a:gd name="connsiteY4" fmla="*/ 0 h 2647298"/>
                <a:gd name="connsiteX5" fmla="*/ 2624602 w 2624602"/>
                <a:gd name="connsiteY5" fmla="*/ 1902713 h 2647298"/>
                <a:gd name="connsiteX6" fmla="*/ 2551929 w 2624602"/>
                <a:gd name="connsiteY6" fmla="*/ 1949710 h 2647298"/>
                <a:gd name="connsiteX7" fmla="*/ 2196630 w 2624602"/>
                <a:gd name="connsiteY7" fmla="*/ 2589038 h 2647298"/>
                <a:gd name="connsiteX8" fmla="*/ 2198163 w 2624602"/>
                <a:gd name="connsiteY8" fmla="*/ 2647298 h 2647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24602" h="2647298">
                  <a:moveTo>
                    <a:pt x="2198163" y="2647298"/>
                  </a:moveTo>
                  <a:lnTo>
                    <a:pt x="0" y="2647298"/>
                  </a:lnTo>
                  <a:lnTo>
                    <a:pt x="4716" y="2436137"/>
                  </a:lnTo>
                  <a:cubicBezTo>
                    <a:pt x="70502" y="1505263"/>
                    <a:pt x="560155" y="620218"/>
                    <a:pt x="1393227" y="81242"/>
                  </a:cubicBezTo>
                  <a:lnTo>
                    <a:pt x="1526070" y="0"/>
                  </a:lnTo>
                  <a:lnTo>
                    <a:pt x="2624602" y="1902713"/>
                  </a:lnTo>
                  <a:lnTo>
                    <a:pt x="2551929" y="1949710"/>
                  </a:lnTo>
                  <a:cubicBezTo>
                    <a:pt x="2339070" y="2103223"/>
                    <a:pt x="2214206" y="2340331"/>
                    <a:pt x="2196630" y="2589038"/>
                  </a:cubicBezTo>
                  <a:lnTo>
                    <a:pt x="2198163" y="2647298"/>
                  </a:lnTo>
                  <a:close/>
                </a:path>
              </a:pathLst>
            </a:custGeom>
            <a:solidFill>
              <a:srgbClr val="FFFF00"/>
            </a:solidFill>
            <a:ln w="6350" cap="flat" cmpd="sng" algn="ctr">
              <a:solidFill>
                <a:srgbClr val="FFFF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Segment 2">
              <a:extLst>
                <a:ext uri="{FF2B5EF4-FFF2-40B4-BE49-F238E27FC236}">
                  <a16:creationId xmlns="" xmlns:a16="http://schemas.microsoft.com/office/drawing/2014/main" id="{C7056AC3-87D1-4236-83A6-D554F7EB403D}"/>
                </a:ext>
              </a:extLst>
            </p:cNvPr>
            <p:cNvSpPr/>
            <p:nvPr/>
          </p:nvSpPr>
          <p:spPr>
            <a:xfrm rot="12600000">
              <a:off x="6955633" y="1831990"/>
              <a:ext cx="2628248" cy="2645334"/>
            </a:xfrm>
            <a:custGeom>
              <a:avLst/>
              <a:gdLst>
                <a:gd name="connsiteX0" fmla="*/ 1529079 w 2628248"/>
                <a:gd name="connsiteY0" fmla="*/ 2645334 h 2645334"/>
                <a:gd name="connsiteX1" fmla="*/ 1458578 w 2628248"/>
                <a:gd name="connsiteY1" fmla="*/ 2606703 h 2645334"/>
                <a:gd name="connsiteX2" fmla="*/ 409443 w 2628248"/>
                <a:gd name="connsiteY2" fmla="*/ 1528200 h 2645334"/>
                <a:gd name="connsiteX3" fmla="*/ 0 w 2628248"/>
                <a:gd name="connsiteY3" fmla="*/ 80371 h 2645334"/>
                <a:gd name="connsiteX4" fmla="*/ 1795 w 2628248"/>
                <a:gd name="connsiteY4" fmla="*/ 0 h 2645334"/>
                <a:gd name="connsiteX5" fmla="*/ 2200133 w 2628248"/>
                <a:gd name="connsiteY5" fmla="*/ 0 h 2645334"/>
                <a:gd name="connsiteX6" fmla="*/ 2202893 w 2628248"/>
                <a:gd name="connsiteY6" fmla="*/ 104875 h 2645334"/>
                <a:gd name="connsiteX7" fmla="*/ 2312118 w 2628248"/>
                <a:gd name="connsiteY7" fmla="*/ 429691 h 2645334"/>
                <a:gd name="connsiteX8" fmla="*/ 2538804 w 2628248"/>
                <a:gd name="connsiteY8" fmla="*/ 686689 h 2645334"/>
                <a:gd name="connsiteX9" fmla="*/ 2628248 w 2628248"/>
                <a:gd name="connsiteY9" fmla="*/ 741517 h 2645334"/>
                <a:gd name="connsiteX10" fmla="*/ 1529079 w 2628248"/>
                <a:gd name="connsiteY10" fmla="*/ 2645334 h 2645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28248" h="2645334">
                  <a:moveTo>
                    <a:pt x="1529079" y="2645334"/>
                  </a:moveTo>
                  <a:lnTo>
                    <a:pt x="1458578" y="2606703"/>
                  </a:lnTo>
                  <a:cubicBezTo>
                    <a:pt x="1037807" y="2348978"/>
                    <a:pt x="673504" y="1985567"/>
                    <a:pt x="409443" y="1528200"/>
                  </a:cubicBezTo>
                  <a:cubicBezTo>
                    <a:pt x="145382" y="1070833"/>
                    <a:pt x="12811" y="573632"/>
                    <a:pt x="0" y="80371"/>
                  </a:cubicBezTo>
                  <a:lnTo>
                    <a:pt x="1795" y="0"/>
                  </a:lnTo>
                  <a:lnTo>
                    <a:pt x="2200133" y="0"/>
                  </a:lnTo>
                  <a:lnTo>
                    <a:pt x="2202893" y="104875"/>
                  </a:lnTo>
                  <a:cubicBezTo>
                    <a:pt x="2216698" y="216122"/>
                    <a:pt x="2252541" y="326501"/>
                    <a:pt x="2312118" y="429691"/>
                  </a:cubicBezTo>
                  <a:cubicBezTo>
                    <a:pt x="2371694" y="532880"/>
                    <a:pt x="2449363" y="619111"/>
                    <a:pt x="2538804" y="686689"/>
                  </a:cubicBezTo>
                  <a:lnTo>
                    <a:pt x="2628248" y="741517"/>
                  </a:lnTo>
                  <a:lnTo>
                    <a:pt x="1529079" y="2645334"/>
                  </a:lnTo>
                  <a:close/>
                </a:path>
              </a:pathLst>
            </a:custGeom>
            <a:solidFill>
              <a:srgbClr val="FFC000"/>
            </a:solidFill>
            <a:ln w="6350" cap="flat" cmpd="sng" algn="ctr">
              <a:solidFill>
                <a:srgbClr val="FFC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Segment 1">
              <a:extLst>
                <a:ext uri="{FF2B5EF4-FFF2-40B4-BE49-F238E27FC236}">
                  <a16:creationId xmlns="" xmlns:a16="http://schemas.microsoft.com/office/drawing/2014/main" id="{37CA9E96-6C4B-4FAA-873B-80F315085477}"/>
                </a:ext>
              </a:extLst>
            </p:cNvPr>
            <p:cNvSpPr/>
            <p:nvPr/>
          </p:nvSpPr>
          <p:spPr>
            <a:xfrm rot="12600000">
              <a:off x="5519218" y="623130"/>
              <a:ext cx="3055662" cy="2315311"/>
            </a:xfrm>
            <a:custGeom>
              <a:avLst/>
              <a:gdLst>
                <a:gd name="connsiteX0" fmla="*/ 3055662 w 3055662"/>
                <a:gd name="connsiteY0" fmla="*/ 1905699 h 2315311"/>
                <a:gd name="connsiteX1" fmla="*/ 2918883 w 3055662"/>
                <a:gd name="connsiteY1" fmla="*/ 1980124 h 2315311"/>
                <a:gd name="connsiteX2" fmla="*/ 185229 w 3055662"/>
                <a:gd name="connsiteY2" fmla="*/ 2005162 h 2315311"/>
                <a:gd name="connsiteX3" fmla="*/ 0 w 3055662"/>
                <a:gd name="connsiteY3" fmla="*/ 1903665 h 2315311"/>
                <a:gd name="connsiteX4" fmla="*/ 1099082 w 3055662"/>
                <a:gd name="connsiteY4" fmla="*/ 0 h 2315311"/>
                <a:gd name="connsiteX5" fmla="*/ 1148769 w 3055662"/>
                <a:gd name="connsiteY5" fmla="*/ 30458 h 2315311"/>
                <a:gd name="connsiteX6" fmla="*/ 1880093 w 3055662"/>
                <a:gd name="connsiteY6" fmla="*/ 42424 h 2315311"/>
                <a:gd name="connsiteX7" fmla="*/ 1957130 w 3055662"/>
                <a:gd name="connsiteY7" fmla="*/ 2986 h 2315311"/>
                <a:gd name="connsiteX8" fmla="*/ 3055662 w 3055662"/>
                <a:gd name="connsiteY8" fmla="*/ 1905699 h 231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55662" h="2315311">
                  <a:moveTo>
                    <a:pt x="3055662" y="1905699"/>
                  </a:moveTo>
                  <a:lnTo>
                    <a:pt x="2918883" y="1980124"/>
                  </a:lnTo>
                  <a:cubicBezTo>
                    <a:pt x="2035580" y="2432097"/>
                    <a:pt x="1024282" y="2413627"/>
                    <a:pt x="185229" y="2005162"/>
                  </a:cubicBezTo>
                  <a:lnTo>
                    <a:pt x="0" y="1903665"/>
                  </a:lnTo>
                  <a:lnTo>
                    <a:pt x="1099082" y="0"/>
                  </a:lnTo>
                  <a:lnTo>
                    <a:pt x="1148769" y="30458"/>
                  </a:lnTo>
                  <a:cubicBezTo>
                    <a:pt x="1372944" y="139590"/>
                    <a:pt x="1640718" y="150009"/>
                    <a:pt x="1880093" y="42424"/>
                  </a:cubicBezTo>
                  <a:lnTo>
                    <a:pt x="1957130" y="2986"/>
                  </a:lnTo>
                  <a:lnTo>
                    <a:pt x="3055662" y="1905699"/>
                  </a:lnTo>
                  <a:close/>
                </a:path>
              </a:pathLst>
            </a:custGeom>
            <a:solidFill>
              <a:srgbClr val="FF0000"/>
            </a:solidFill>
            <a:ln w="6350" cap="flat" cmpd="sng" algn="ctr">
              <a:solidFill>
                <a:srgbClr val="FF3399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Segment 6 Text">
              <a:extLst>
                <a:ext uri="{FF2B5EF4-FFF2-40B4-BE49-F238E27FC236}">
                  <a16:creationId xmlns="" xmlns:a16="http://schemas.microsoft.com/office/drawing/2014/main" id="{CFEFFEB9-09F2-4CE7-BFD2-A9795F06577D}"/>
                </a:ext>
              </a:extLst>
            </p:cNvPr>
            <p:cNvSpPr/>
            <p:nvPr/>
          </p:nvSpPr>
          <p:spPr>
            <a:xfrm rot="14239804">
              <a:off x="4010498" y="1282309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85000" lnSpcReduction="1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PURPLE</a:t>
              </a:r>
            </a:p>
          </p:txBody>
        </p:sp>
        <p:sp>
          <p:nvSpPr>
            <p:cNvPr id="16" name="Segment 5 Text">
              <a:extLst>
                <a:ext uri="{FF2B5EF4-FFF2-40B4-BE49-F238E27FC236}">
                  <a16:creationId xmlns="" xmlns:a16="http://schemas.microsoft.com/office/drawing/2014/main" id="{BA6A202C-3156-4B61-BC6E-38AB909F8B59}"/>
                </a:ext>
              </a:extLst>
            </p:cNvPr>
            <p:cNvSpPr/>
            <p:nvPr/>
          </p:nvSpPr>
          <p:spPr>
            <a:xfrm rot="10800000">
              <a:off x="3095277" y="2980805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BLUE</a:t>
              </a:r>
            </a:p>
          </p:txBody>
        </p:sp>
        <p:sp>
          <p:nvSpPr>
            <p:cNvPr id="17" name="Segment 4 Text">
              <a:extLst>
                <a:ext uri="{FF2B5EF4-FFF2-40B4-BE49-F238E27FC236}">
                  <a16:creationId xmlns="" xmlns:a16="http://schemas.microsoft.com/office/drawing/2014/main" id="{2E9CC0CE-1DE3-4D14-99D9-905FE078C32C}"/>
                </a:ext>
              </a:extLst>
            </p:cNvPr>
            <p:cNvSpPr/>
            <p:nvPr/>
          </p:nvSpPr>
          <p:spPr>
            <a:xfrm rot="7314855">
              <a:off x="4026891" y="4639338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925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GREEN</a:t>
              </a:r>
            </a:p>
          </p:txBody>
        </p:sp>
        <p:sp>
          <p:nvSpPr>
            <p:cNvPr id="18" name="Segment 3 Text">
              <a:extLst>
                <a:ext uri="{FF2B5EF4-FFF2-40B4-BE49-F238E27FC236}">
                  <a16:creationId xmlns="" xmlns:a16="http://schemas.microsoft.com/office/drawing/2014/main" id="{C0C6F036-182F-4D24-B27F-FC0711AC4592}"/>
                </a:ext>
              </a:extLst>
            </p:cNvPr>
            <p:cNvSpPr/>
            <p:nvPr/>
          </p:nvSpPr>
          <p:spPr>
            <a:xfrm rot="3501652">
              <a:off x="6008520" y="4649014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32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YELLOW</a:t>
              </a:r>
            </a:p>
          </p:txBody>
        </p:sp>
        <p:sp>
          <p:nvSpPr>
            <p:cNvPr id="19" name="Segment 2 Text">
              <a:extLst>
                <a:ext uri="{FF2B5EF4-FFF2-40B4-BE49-F238E27FC236}">
                  <a16:creationId xmlns="" xmlns:a16="http://schemas.microsoft.com/office/drawing/2014/main" id="{328EEC02-802F-4C5C-BBCE-496F25F02A8C}"/>
                </a:ext>
              </a:extLst>
            </p:cNvPr>
            <p:cNvSpPr/>
            <p:nvPr/>
          </p:nvSpPr>
          <p:spPr>
            <a:xfrm>
              <a:off x="6956866" y="2953524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32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ORANGE</a:t>
              </a:r>
            </a:p>
          </p:txBody>
        </p:sp>
        <p:sp>
          <p:nvSpPr>
            <p:cNvPr id="20" name="Segment 1 Text">
              <a:extLst>
                <a:ext uri="{FF2B5EF4-FFF2-40B4-BE49-F238E27FC236}">
                  <a16:creationId xmlns="" xmlns:a16="http://schemas.microsoft.com/office/drawing/2014/main" id="{6E2AC8F1-204C-497D-9ED3-0D10182C8349}"/>
                </a:ext>
              </a:extLst>
            </p:cNvPr>
            <p:cNvSpPr/>
            <p:nvPr/>
          </p:nvSpPr>
          <p:spPr>
            <a:xfrm rot="18404525">
              <a:off x="6090134" y="1320539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RED</a:t>
              </a:r>
            </a:p>
          </p:txBody>
        </p:sp>
      </p:grpSp>
      <p:grpSp>
        <p:nvGrpSpPr>
          <p:cNvPr id="21" name="Spin Button">
            <a:extLst>
              <a:ext uri="{FF2B5EF4-FFF2-40B4-BE49-F238E27FC236}">
                <a16:creationId xmlns="" xmlns:a16="http://schemas.microsoft.com/office/drawing/2014/main" id="{1972FA71-9F7D-4B81-B488-7F26645D57CD}"/>
              </a:ext>
            </a:extLst>
          </p:cNvPr>
          <p:cNvGrpSpPr/>
          <p:nvPr/>
        </p:nvGrpSpPr>
        <p:grpSpPr>
          <a:xfrm>
            <a:off x="1134476" y="5464033"/>
            <a:ext cx="571946" cy="550231"/>
            <a:chOff x="5196000" y="2529000"/>
            <a:chExt cx="1800000" cy="1800000"/>
          </a:xfrm>
        </p:grpSpPr>
        <p:sp>
          <p:nvSpPr>
            <p:cNvPr id="22" name="Spin Button">
              <a:extLst>
                <a:ext uri="{FF2B5EF4-FFF2-40B4-BE49-F238E27FC236}">
                  <a16:creationId xmlns="" xmlns:a16="http://schemas.microsoft.com/office/drawing/2014/main" id="{B7650D7D-7FCB-4A79-BFAA-6C32C5E3579F}"/>
                </a:ext>
              </a:extLst>
            </p:cNvPr>
            <p:cNvSpPr/>
            <p:nvPr/>
          </p:nvSpPr>
          <p:spPr>
            <a:xfrm>
              <a:off x="5196000" y="2529000"/>
              <a:ext cx="1800000" cy="1800000"/>
            </a:xfrm>
            <a:custGeom>
              <a:avLst/>
              <a:gdLst>
                <a:gd name="connsiteX0" fmla="*/ 900000 w 1800000"/>
                <a:gd name="connsiteY0" fmla="*/ 0 h 1800000"/>
                <a:gd name="connsiteX1" fmla="*/ 1800000 w 1800000"/>
                <a:gd name="connsiteY1" fmla="*/ 900000 h 1800000"/>
                <a:gd name="connsiteX2" fmla="*/ 900000 w 1800000"/>
                <a:gd name="connsiteY2" fmla="*/ 1800000 h 1800000"/>
                <a:gd name="connsiteX3" fmla="*/ 0 w 1800000"/>
                <a:gd name="connsiteY3" fmla="*/ 900000 h 1800000"/>
                <a:gd name="connsiteX4" fmla="*/ 900000 w 1800000"/>
                <a:gd name="connsiteY4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0000" h="1800000">
                  <a:moveTo>
                    <a:pt x="900000" y="0"/>
                  </a:moveTo>
                  <a:cubicBezTo>
                    <a:pt x="1397056" y="0"/>
                    <a:pt x="1800000" y="402944"/>
                    <a:pt x="1800000" y="900000"/>
                  </a:cubicBezTo>
                  <a:cubicBezTo>
                    <a:pt x="1800000" y="1397056"/>
                    <a:pt x="1397056" y="1800000"/>
                    <a:pt x="900000" y="1800000"/>
                  </a:cubicBezTo>
                  <a:cubicBezTo>
                    <a:pt x="402944" y="1800000"/>
                    <a:pt x="0" y="1397056"/>
                    <a:pt x="0" y="900000"/>
                  </a:cubicBezTo>
                  <a:cubicBezTo>
                    <a:pt x="0" y="402944"/>
                    <a:pt x="402944" y="0"/>
                    <a:pt x="900000" y="0"/>
                  </a:cubicBezTo>
                  <a:close/>
                </a:path>
              </a:pathLst>
            </a:custGeom>
            <a:solidFill>
              <a:srgbClr val="70AD47">
                <a:lumMod val="60000"/>
                <a:lumOff val="40000"/>
              </a:srgbClr>
            </a:solidFill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square" lIns="0" tIns="0" rIns="0" bIns="0" rtlCol="0" anchor="ctr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SPIN</a:t>
              </a:r>
            </a:p>
          </p:txBody>
        </p:sp>
        <p:sp>
          <p:nvSpPr>
            <p:cNvPr id="23" name="Arrow: Curved Down 62">
              <a:extLst>
                <a:ext uri="{FF2B5EF4-FFF2-40B4-BE49-F238E27FC236}">
                  <a16:creationId xmlns="" xmlns:a16="http://schemas.microsoft.com/office/drawing/2014/main" id="{B210A41A-0C7E-475B-831B-931895C7011C}"/>
                </a:ext>
              </a:extLst>
            </p:cNvPr>
            <p:cNvSpPr/>
            <p:nvPr/>
          </p:nvSpPr>
          <p:spPr>
            <a:xfrm>
              <a:off x="5392462" y="2664749"/>
              <a:ext cx="1410677" cy="515092"/>
            </a:xfrm>
            <a:prstGeom prst="curvedDownArrow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Arrow: Curved Down 63">
              <a:extLst>
                <a:ext uri="{FF2B5EF4-FFF2-40B4-BE49-F238E27FC236}">
                  <a16:creationId xmlns="" xmlns:a16="http://schemas.microsoft.com/office/drawing/2014/main" id="{1CA3CB84-AD33-4099-80E9-01351CE5DBB5}"/>
                </a:ext>
              </a:extLst>
            </p:cNvPr>
            <p:cNvSpPr/>
            <p:nvPr/>
          </p:nvSpPr>
          <p:spPr>
            <a:xfrm flipH="1" flipV="1">
              <a:off x="5384979" y="3672555"/>
              <a:ext cx="1410677" cy="515092"/>
            </a:xfrm>
            <a:prstGeom prst="curvedDownArrow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5" name="Marker">
            <a:extLst>
              <a:ext uri="{FF2B5EF4-FFF2-40B4-BE49-F238E27FC236}">
                <a16:creationId xmlns="" xmlns:a16="http://schemas.microsoft.com/office/drawing/2014/main" id="{6F381C54-25EF-445D-B869-A54C62C08DBE}"/>
              </a:ext>
            </a:extLst>
          </p:cNvPr>
          <p:cNvSpPr/>
          <p:nvPr/>
        </p:nvSpPr>
        <p:spPr>
          <a:xfrm rot="10800000">
            <a:off x="1152687" y="4595316"/>
            <a:ext cx="435962" cy="439417"/>
          </a:xfrm>
          <a:prstGeom prst="triangle">
            <a:avLst/>
          </a:prstGeom>
          <a:solidFill>
            <a:srgbClr val="C00000"/>
          </a:solidFill>
          <a:ln w="1905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2051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9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shot (1870)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13" t="28055" r="23984" b="40140"/>
          <a:stretch/>
        </p:blipFill>
        <p:spPr>
          <a:xfrm>
            <a:off x="600075" y="342900"/>
            <a:ext cx="7287952" cy="270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Screenshot (1870)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13" t="61094" r="41317" b="8555"/>
          <a:stretch/>
        </p:blipFill>
        <p:spPr>
          <a:xfrm>
            <a:off x="5114924" y="3228975"/>
            <a:ext cx="6105525" cy="3376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" y="5451259"/>
            <a:ext cx="2209800" cy="1301966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9564292" y="4420736"/>
            <a:ext cx="713183" cy="496603"/>
          </a:xfrm>
          <a:prstGeom prst="ellipse">
            <a:avLst/>
          </a:prstGeom>
          <a:noFill/>
          <a:ln w="57150">
            <a:solidFill>
              <a:srgbClr val="EF46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10277475" y="4917339"/>
            <a:ext cx="713183" cy="496603"/>
          </a:xfrm>
          <a:prstGeom prst="ellipse">
            <a:avLst/>
          </a:prstGeom>
          <a:noFill/>
          <a:ln w="57150">
            <a:solidFill>
              <a:srgbClr val="EF46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564292" y="5413942"/>
            <a:ext cx="713183" cy="496603"/>
          </a:xfrm>
          <a:prstGeom prst="ellipse">
            <a:avLst/>
          </a:prstGeom>
          <a:noFill/>
          <a:ln w="57150">
            <a:solidFill>
              <a:srgbClr val="EF46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10277474" y="5953690"/>
            <a:ext cx="713183" cy="496603"/>
          </a:xfrm>
          <a:prstGeom prst="ellipse">
            <a:avLst/>
          </a:prstGeom>
          <a:noFill/>
          <a:ln w="57150">
            <a:solidFill>
              <a:srgbClr val="EF46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pinner BG">
            <a:extLst>
              <a:ext uri="{FF2B5EF4-FFF2-40B4-BE49-F238E27FC236}">
                <a16:creationId xmlns="" xmlns:a16="http://schemas.microsoft.com/office/drawing/2014/main" id="{E7247EFC-DA6F-4517-958E-60940FA8DC84}"/>
              </a:ext>
            </a:extLst>
          </p:cNvPr>
          <p:cNvSpPr/>
          <p:nvPr/>
        </p:nvSpPr>
        <p:spPr>
          <a:xfrm>
            <a:off x="2276475" y="3926923"/>
            <a:ext cx="1935177" cy="1980832"/>
          </a:xfrm>
          <a:prstGeom prst="ellipse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Anchor">
            <a:extLst>
              <a:ext uri="{FF2B5EF4-FFF2-40B4-BE49-F238E27FC236}">
                <a16:creationId xmlns="" xmlns:a16="http://schemas.microsoft.com/office/drawing/2014/main" id="{B316AF16-047B-4F82-AB9C-1224E1DDA737}"/>
              </a:ext>
            </a:extLst>
          </p:cNvPr>
          <p:cNvSpPr/>
          <p:nvPr/>
        </p:nvSpPr>
        <p:spPr>
          <a:xfrm>
            <a:off x="3130682" y="4278286"/>
            <a:ext cx="549869" cy="550231"/>
          </a:xfrm>
          <a:prstGeom prst="ellipse">
            <a:avLst/>
          </a:prstGeom>
          <a:solidFill>
            <a:srgbClr val="00B050">
              <a:alpha val="0"/>
            </a:srgb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2" name="Spinning Wheel 6">
            <a:extLst>
              <a:ext uri="{FF2B5EF4-FFF2-40B4-BE49-F238E27FC236}">
                <a16:creationId xmlns="" xmlns:a16="http://schemas.microsoft.com/office/drawing/2014/main" id="{356BEC47-C717-414D-9AAC-68EFFD076E1D}"/>
              </a:ext>
            </a:extLst>
          </p:cNvPr>
          <p:cNvGrpSpPr/>
          <p:nvPr/>
        </p:nvGrpSpPr>
        <p:grpSpPr>
          <a:xfrm>
            <a:off x="2154977" y="3895169"/>
            <a:ext cx="2130973" cy="2044521"/>
            <a:chOff x="2608119" y="84826"/>
            <a:chExt cx="6975762" cy="6688348"/>
          </a:xfrm>
        </p:grpSpPr>
        <p:sp>
          <p:nvSpPr>
            <p:cNvPr id="13" name="Segment 6">
              <a:extLst>
                <a:ext uri="{FF2B5EF4-FFF2-40B4-BE49-F238E27FC236}">
                  <a16:creationId xmlns="" xmlns:a16="http://schemas.microsoft.com/office/drawing/2014/main" id="{F6C22396-752E-4638-A39D-EBB067BDA4ED}"/>
                </a:ext>
              </a:extLst>
            </p:cNvPr>
            <p:cNvSpPr/>
            <p:nvPr/>
          </p:nvSpPr>
          <p:spPr>
            <a:xfrm rot="12600000">
              <a:off x="3934945" y="84826"/>
              <a:ext cx="2624602" cy="2647298"/>
            </a:xfrm>
            <a:custGeom>
              <a:avLst/>
              <a:gdLst>
                <a:gd name="connsiteX0" fmla="*/ 1098532 w 2624602"/>
                <a:gd name="connsiteY0" fmla="*/ 2647298 h 2647298"/>
                <a:gd name="connsiteX1" fmla="*/ 0 w 2624602"/>
                <a:gd name="connsiteY1" fmla="*/ 744585 h 2647298"/>
                <a:gd name="connsiteX2" fmla="*/ 72673 w 2624602"/>
                <a:gd name="connsiteY2" fmla="*/ 697588 h 2647298"/>
                <a:gd name="connsiteX3" fmla="*/ 427972 w 2624602"/>
                <a:gd name="connsiteY3" fmla="*/ 58260 h 2647298"/>
                <a:gd name="connsiteX4" fmla="*/ 426439 w 2624602"/>
                <a:gd name="connsiteY4" fmla="*/ 0 h 2647298"/>
                <a:gd name="connsiteX5" fmla="*/ 2624602 w 2624602"/>
                <a:gd name="connsiteY5" fmla="*/ 0 h 2647298"/>
                <a:gd name="connsiteX6" fmla="*/ 2619886 w 2624602"/>
                <a:gd name="connsiteY6" fmla="*/ 211161 h 2647298"/>
                <a:gd name="connsiteX7" fmla="*/ 1231375 w 2624602"/>
                <a:gd name="connsiteY7" fmla="*/ 2566056 h 2647298"/>
                <a:gd name="connsiteX8" fmla="*/ 1098532 w 2624602"/>
                <a:gd name="connsiteY8" fmla="*/ 2647298 h 2647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24602" h="2647298">
                  <a:moveTo>
                    <a:pt x="1098532" y="2647298"/>
                  </a:moveTo>
                  <a:lnTo>
                    <a:pt x="0" y="744585"/>
                  </a:lnTo>
                  <a:lnTo>
                    <a:pt x="72673" y="697588"/>
                  </a:lnTo>
                  <a:cubicBezTo>
                    <a:pt x="285532" y="544075"/>
                    <a:pt x="410396" y="306967"/>
                    <a:pt x="427972" y="58260"/>
                  </a:cubicBezTo>
                  <a:lnTo>
                    <a:pt x="426439" y="0"/>
                  </a:lnTo>
                  <a:lnTo>
                    <a:pt x="2624602" y="0"/>
                  </a:lnTo>
                  <a:lnTo>
                    <a:pt x="2619886" y="211161"/>
                  </a:lnTo>
                  <a:cubicBezTo>
                    <a:pt x="2554100" y="1142035"/>
                    <a:pt x="2064447" y="2027080"/>
                    <a:pt x="1231375" y="2566056"/>
                  </a:cubicBezTo>
                  <a:lnTo>
                    <a:pt x="1098532" y="2647298"/>
                  </a:lnTo>
                  <a:close/>
                </a:path>
              </a:pathLst>
            </a:custGeom>
            <a:solidFill>
              <a:srgbClr val="7030A0"/>
            </a:solidFill>
            <a:ln w="6350" cap="flat" cmpd="sng" algn="ctr">
              <a:solidFill>
                <a:srgbClr val="7030A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Segment 5">
              <a:extLst>
                <a:ext uri="{FF2B5EF4-FFF2-40B4-BE49-F238E27FC236}">
                  <a16:creationId xmlns="" xmlns:a16="http://schemas.microsoft.com/office/drawing/2014/main" id="{046AFF47-347B-49AD-AEDB-40E362F0D8E7}"/>
                </a:ext>
              </a:extLst>
            </p:cNvPr>
            <p:cNvSpPr/>
            <p:nvPr/>
          </p:nvSpPr>
          <p:spPr>
            <a:xfrm rot="12600000">
              <a:off x="2608119" y="2380677"/>
              <a:ext cx="2628248" cy="2645334"/>
            </a:xfrm>
            <a:custGeom>
              <a:avLst/>
              <a:gdLst>
                <a:gd name="connsiteX0" fmla="*/ 2626453 w 2628248"/>
                <a:gd name="connsiteY0" fmla="*/ 2645334 h 2645334"/>
                <a:gd name="connsiteX1" fmla="*/ 428115 w 2628248"/>
                <a:gd name="connsiteY1" fmla="*/ 2645334 h 2645334"/>
                <a:gd name="connsiteX2" fmla="*/ 425355 w 2628248"/>
                <a:gd name="connsiteY2" fmla="*/ 2540459 h 2645334"/>
                <a:gd name="connsiteX3" fmla="*/ 316130 w 2628248"/>
                <a:gd name="connsiteY3" fmla="*/ 2215643 h 2645334"/>
                <a:gd name="connsiteX4" fmla="*/ 89444 w 2628248"/>
                <a:gd name="connsiteY4" fmla="*/ 1958645 h 2645334"/>
                <a:gd name="connsiteX5" fmla="*/ 0 w 2628248"/>
                <a:gd name="connsiteY5" fmla="*/ 1903817 h 2645334"/>
                <a:gd name="connsiteX6" fmla="*/ 1099169 w 2628248"/>
                <a:gd name="connsiteY6" fmla="*/ 0 h 2645334"/>
                <a:gd name="connsiteX7" fmla="*/ 1169670 w 2628248"/>
                <a:gd name="connsiteY7" fmla="*/ 38631 h 2645334"/>
                <a:gd name="connsiteX8" fmla="*/ 2218805 w 2628248"/>
                <a:gd name="connsiteY8" fmla="*/ 1117134 h 2645334"/>
                <a:gd name="connsiteX9" fmla="*/ 2628248 w 2628248"/>
                <a:gd name="connsiteY9" fmla="*/ 2564963 h 2645334"/>
                <a:gd name="connsiteX10" fmla="*/ 2626453 w 2628248"/>
                <a:gd name="connsiteY10" fmla="*/ 2645334 h 2645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28248" h="2645334">
                  <a:moveTo>
                    <a:pt x="2626453" y="2645334"/>
                  </a:moveTo>
                  <a:lnTo>
                    <a:pt x="428115" y="2645334"/>
                  </a:lnTo>
                  <a:lnTo>
                    <a:pt x="425355" y="2540459"/>
                  </a:lnTo>
                  <a:cubicBezTo>
                    <a:pt x="411550" y="2429212"/>
                    <a:pt x="375707" y="2318833"/>
                    <a:pt x="316130" y="2215643"/>
                  </a:cubicBezTo>
                  <a:cubicBezTo>
                    <a:pt x="256554" y="2112454"/>
                    <a:pt x="178885" y="2026223"/>
                    <a:pt x="89444" y="1958645"/>
                  </a:cubicBezTo>
                  <a:lnTo>
                    <a:pt x="0" y="1903817"/>
                  </a:lnTo>
                  <a:lnTo>
                    <a:pt x="1099169" y="0"/>
                  </a:lnTo>
                  <a:lnTo>
                    <a:pt x="1169670" y="38631"/>
                  </a:lnTo>
                  <a:cubicBezTo>
                    <a:pt x="1590441" y="296356"/>
                    <a:pt x="1954744" y="659767"/>
                    <a:pt x="2218805" y="1117134"/>
                  </a:cubicBezTo>
                  <a:cubicBezTo>
                    <a:pt x="2482866" y="1574501"/>
                    <a:pt x="2615437" y="2071702"/>
                    <a:pt x="2628248" y="2564963"/>
                  </a:cubicBezTo>
                  <a:lnTo>
                    <a:pt x="2626453" y="2645334"/>
                  </a:lnTo>
                  <a:close/>
                </a:path>
              </a:pathLst>
            </a:custGeom>
            <a:solidFill>
              <a:srgbClr val="00B0F0"/>
            </a:solidFill>
            <a:ln w="6350" cap="flat" cmpd="sng" algn="ctr">
              <a:solidFill>
                <a:srgbClr val="00B0F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Segment 4">
              <a:extLst>
                <a:ext uri="{FF2B5EF4-FFF2-40B4-BE49-F238E27FC236}">
                  <a16:creationId xmlns="" xmlns:a16="http://schemas.microsoft.com/office/drawing/2014/main" id="{EE96CB9C-1D5C-4AAD-9C45-89E8661916F7}"/>
                </a:ext>
              </a:extLst>
            </p:cNvPr>
            <p:cNvSpPr/>
            <p:nvPr/>
          </p:nvSpPr>
          <p:spPr>
            <a:xfrm rot="12600000">
              <a:off x="3617250" y="3919560"/>
              <a:ext cx="3055662" cy="2315311"/>
            </a:xfrm>
            <a:custGeom>
              <a:avLst/>
              <a:gdLst>
                <a:gd name="connsiteX0" fmla="*/ 1956580 w 3055662"/>
                <a:gd name="connsiteY0" fmla="*/ 2315311 h 2315311"/>
                <a:gd name="connsiteX1" fmla="*/ 1906893 w 3055662"/>
                <a:gd name="connsiteY1" fmla="*/ 2284853 h 2315311"/>
                <a:gd name="connsiteX2" fmla="*/ 1175569 w 3055662"/>
                <a:gd name="connsiteY2" fmla="*/ 2272887 h 2315311"/>
                <a:gd name="connsiteX3" fmla="*/ 1098532 w 3055662"/>
                <a:gd name="connsiteY3" fmla="*/ 2312325 h 2315311"/>
                <a:gd name="connsiteX4" fmla="*/ 0 w 3055662"/>
                <a:gd name="connsiteY4" fmla="*/ 409612 h 2315311"/>
                <a:gd name="connsiteX5" fmla="*/ 136779 w 3055662"/>
                <a:gd name="connsiteY5" fmla="*/ 335187 h 2315311"/>
                <a:gd name="connsiteX6" fmla="*/ 2870433 w 3055662"/>
                <a:gd name="connsiteY6" fmla="*/ 310149 h 2315311"/>
                <a:gd name="connsiteX7" fmla="*/ 3055662 w 3055662"/>
                <a:gd name="connsiteY7" fmla="*/ 411646 h 2315311"/>
                <a:gd name="connsiteX8" fmla="*/ 1956580 w 3055662"/>
                <a:gd name="connsiteY8" fmla="*/ 2315311 h 231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55662" h="2315311">
                  <a:moveTo>
                    <a:pt x="1956580" y="2315311"/>
                  </a:moveTo>
                  <a:lnTo>
                    <a:pt x="1906893" y="2284853"/>
                  </a:lnTo>
                  <a:cubicBezTo>
                    <a:pt x="1682718" y="2175721"/>
                    <a:pt x="1414944" y="2165302"/>
                    <a:pt x="1175569" y="2272887"/>
                  </a:cubicBezTo>
                  <a:lnTo>
                    <a:pt x="1098532" y="2312325"/>
                  </a:lnTo>
                  <a:lnTo>
                    <a:pt x="0" y="409612"/>
                  </a:lnTo>
                  <a:lnTo>
                    <a:pt x="136779" y="335187"/>
                  </a:lnTo>
                  <a:cubicBezTo>
                    <a:pt x="1020082" y="-116786"/>
                    <a:pt x="2031380" y="-98316"/>
                    <a:pt x="2870433" y="310149"/>
                  </a:cubicBezTo>
                  <a:lnTo>
                    <a:pt x="3055662" y="411646"/>
                  </a:lnTo>
                  <a:lnTo>
                    <a:pt x="1956580" y="2315311"/>
                  </a:lnTo>
                  <a:close/>
                </a:path>
              </a:pathLst>
            </a:custGeom>
            <a:solidFill>
              <a:srgbClr val="00B050"/>
            </a:solidFill>
            <a:ln w="6350" cap="flat" cmpd="sng" algn="ctr">
              <a:solidFill>
                <a:srgbClr val="00B05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Segment 3">
              <a:extLst>
                <a:ext uri="{FF2B5EF4-FFF2-40B4-BE49-F238E27FC236}">
                  <a16:creationId xmlns="" xmlns:a16="http://schemas.microsoft.com/office/drawing/2014/main" id="{E4DED3A9-E0F3-4657-890E-493214981EBD}"/>
                </a:ext>
              </a:extLst>
            </p:cNvPr>
            <p:cNvSpPr/>
            <p:nvPr/>
          </p:nvSpPr>
          <p:spPr>
            <a:xfrm rot="12600000">
              <a:off x="5632453" y="4125876"/>
              <a:ext cx="2624602" cy="2647298"/>
            </a:xfrm>
            <a:custGeom>
              <a:avLst/>
              <a:gdLst>
                <a:gd name="connsiteX0" fmla="*/ 2198163 w 2624602"/>
                <a:gd name="connsiteY0" fmla="*/ 2647298 h 2647298"/>
                <a:gd name="connsiteX1" fmla="*/ 0 w 2624602"/>
                <a:gd name="connsiteY1" fmla="*/ 2647298 h 2647298"/>
                <a:gd name="connsiteX2" fmla="*/ 4716 w 2624602"/>
                <a:gd name="connsiteY2" fmla="*/ 2436137 h 2647298"/>
                <a:gd name="connsiteX3" fmla="*/ 1393227 w 2624602"/>
                <a:gd name="connsiteY3" fmla="*/ 81242 h 2647298"/>
                <a:gd name="connsiteX4" fmla="*/ 1526070 w 2624602"/>
                <a:gd name="connsiteY4" fmla="*/ 0 h 2647298"/>
                <a:gd name="connsiteX5" fmla="*/ 2624602 w 2624602"/>
                <a:gd name="connsiteY5" fmla="*/ 1902713 h 2647298"/>
                <a:gd name="connsiteX6" fmla="*/ 2551929 w 2624602"/>
                <a:gd name="connsiteY6" fmla="*/ 1949710 h 2647298"/>
                <a:gd name="connsiteX7" fmla="*/ 2196630 w 2624602"/>
                <a:gd name="connsiteY7" fmla="*/ 2589038 h 2647298"/>
                <a:gd name="connsiteX8" fmla="*/ 2198163 w 2624602"/>
                <a:gd name="connsiteY8" fmla="*/ 2647298 h 2647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24602" h="2647298">
                  <a:moveTo>
                    <a:pt x="2198163" y="2647298"/>
                  </a:moveTo>
                  <a:lnTo>
                    <a:pt x="0" y="2647298"/>
                  </a:lnTo>
                  <a:lnTo>
                    <a:pt x="4716" y="2436137"/>
                  </a:lnTo>
                  <a:cubicBezTo>
                    <a:pt x="70502" y="1505263"/>
                    <a:pt x="560155" y="620218"/>
                    <a:pt x="1393227" y="81242"/>
                  </a:cubicBezTo>
                  <a:lnTo>
                    <a:pt x="1526070" y="0"/>
                  </a:lnTo>
                  <a:lnTo>
                    <a:pt x="2624602" y="1902713"/>
                  </a:lnTo>
                  <a:lnTo>
                    <a:pt x="2551929" y="1949710"/>
                  </a:lnTo>
                  <a:cubicBezTo>
                    <a:pt x="2339070" y="2103223"/>
                    <a:pt x="2214206" y="2340331"/>
                    <a:pt x="2196630" y="2589038"/>
                  </a:cubicBezTo>
                  <a:lnTo>
                    <a:pt x="2198163" y="2647298"/>
                  </a:lnTo>
                  <a:close/>
                </a:path>
              </a:pathLst>
            </a:custGeom>
            <a:solidFill>
              <a:srgbClr val="FFFF00"/>
            </a:solidFill>
            <a:ln w="6350" cap="flat" cmpd="sng" algn="ctr">
              <a:solidFill>
                <a:srgbClr val="FFFF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Segment 2">
              <a:extLst>
                <a:ext uri="{FF2B5EF4-FFF2-40B4-BE49-F238E27FC236}">
                  <a16:creationId xmlns="" xmlns:a16="http://schemas.microsoft.com/office/drawing/2014/main" id="{C7056AC3-87D1-4236-83A6-D554F7EB403D}"/>
                </a:ext>
              </a:extLst>
            </p:cNvPr>
            <p:cNvSpPr/>
            <p:nvPr/>
          </p:nvSpPr>
          <p:spPr>
            <a:xfrm rot="12600000">
              <a:off x="6955633" y="1831990"/>
              <a:ext cx="2628248" cy="2645334"/>
            </a:xfrm>
            <a:custGeom>
              <a:avLst/>
              <a:gdLst>
                <a:gd name="connsiteX0" fmla="*/ 1529079 w 2628248"/>
                <a:gd name="connsiteY0" fmla="*/ 2645334 h 2645334"/>
                <a:gd name="connsiteX1" fmla="*/ 1458578 w 2628248"/>
                <a:gd name="connsiteY1" fmla="*/ 2606703 h 2645334"/>
                <a:gd name="connsiteX2" fmla="*/ 409443 w 2628248"/>
                <a:gd name="connsiteY2" fmla="*/ 1528200 h 2645334"/>
                <a:gd name="connsiteX3" fmla="*/ 0 w 2628248"/>
                <a:gd name="connsiteY3" fmla="*/ 80371 h 2645334"/>
                <a:gd name="connsiteX4" fmla="*/ 1795 w 2628248"/>
                <a:gd name="connsiteY4" fmla="*/ 0 h 2645334"/>
                <a:gd name="connsiteX5" fmla="*/ 2200133 w 2628248"/>
                <a:gd name="connsiteY5" fmla="*/ 0 h 2645334"/>
                <a:gd name="connsiteX6" fmla="*/ 2202893 w 2628248"/>
                <a:gd name="connsiteY6" fmla="*/ 104875 h 2645334"/>
                <a:gd name="connsiteX7" fmla="*/ 2312118 w 2628248"/>
                <a:gd name="connsiteY7" fmla="*/ 429691 h 2645334"/>
                <a:gd name="connsiteX8" fmla="*/ 2538804 w 2628248"/>
                <a:gd name="connsiteY8" fmla="*/ 686689 h 2645334"/>
                <a:gd name="connsiteX9" fmla="*/ 2628248 w 2628248"/>
                <a:gd name="connsiteY9" fmla="*/ 741517 h 2645334"/>
                <a:gd name="connsiteX10" fmla="*/ 1529079 w 2628248"/>
                <a:gd name="connsiteY10" fmla="*/ 2645334 h 2645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28248" h="2645334">
                  <a:moveTo>
                    <a:pt x="1529079" y="2645334"/>
                  </a:moveTo>
                  <a:lnTo>
                    <a:pt x="1458578" y="2606703"/>
                  </a:lnTo>
                  <a:cubicBezTo>
                    <a:pt x="1037807" y="2348978"/>
                    <a:pt x="673504" y="1985567"/>
                    <a:pt x="409443" y="1528200"/>
                  </a:cubicBezTo>
                  <a:cubicBezTo>
                    <a:pt x="145382" y="1070833"/>
                    <a:pt x="12811" y="573632"/>
                    <a:pt x="0" y="80371"/>
                  </a:cubicBezTo>
                  <a:lnTo>
                    <a:pt x="1795" y="0"/>
                  </a:lnTo>
                  <a:lnTo>
                    <a:pt x="2200133" y="0"/>
                  </a:lnTo>
                  <a:lnTo>
                    <a:pt x="2202893" y="104875"/>
                  </a:lnTo>
                  <a:cubicBezTo>
                    <a:pt x="2216698" y="216122"/>
                    <a:pt x="2252541" y="326501"/>
                    <a:pt x="2312118" y="429691"/>
                  </a:cubicBezTo>
                  <a:cubicBezTo>
                    <a:pt x="2371694" y="532880"/>
                    <a:pt x="2449363" y="619111"/>
                    <a:pt x="2538804" y="686689"/>
                  </a:cubicBezTo>
                  <a:lnTo>
                    <a:pt x="2628248" y="741517"/>
                  </a:lnTo>
                  <a:lnTo>
                    <a:pt x="1529079" y="2645334"/>
                  </a:lnTo>
                  <a:close/>
                </a:path>
              </a:pathLst>
            </a:custGeom>
            <a:solidFill>
              <a:srgbClr val="FFC000"/>
            </a:solidFill>
            <a:ln w="6350" cap="flat" cmpd="sng" algn="ctr">
              <a:solidFill>
                <a:srgbClr val="FFC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Segment 1">
              <a:extLst>
                <a:ext uri="{FF2B5EF4-FFF2-40B4-BE49-F238E27FC236}">
                  <a16:creationId xmlns="" xmlns:a16="http://schemas.microsoft.com/office/drawing/2014/main" id="{37CA9E96-6C4B-4FAA-873B-80F315085477}"/>
                </a:ext>
              </a:extLst>
            </p:cNvPr>
            <p:cNvSpPr/>
            <p:nvPr/>
          </p:nvSpPr>
          <p:spPr>
            <a:xfrm rot="12600000">
              <a:off x="5519218" y="623130"/>
              <a:ext cx="3055662" cy="2315311"/>
            </a:xfrm>
            <a:custGeom>
              <a:avLst/>
              <a:gdLst>
                <a:gd name="connsiteX0" fmla="*/ 3055662 w 3055662"/>
                <a:gd name="connsiteY0" fmla="*/ 1905699 h 2315311"/>
                <a:gd name="connsiteX1" fmla="*/ 2918883 w 3055662"/>
                <a:gd name="connsiteY1" fmla="*/ 1980124 h 2315311"/>
                <a:gd name="connsiteX2" fmla="*/ 185229 w 3055662"/>
                <a:gd name="connsiteY2" fmla="*/ 2005162 h 2315311"/>
                <a:gd name="connsiteX3" fmla="*/ 0 w 3055662"/>
                <a:gd name="connsiteY3" fmla="*/ 1903665 h 2315311"/>
                <a:gd name="connsiteX4" fmla="*/ 1099082 w 3055662"/>
                <a:gd name="connsiteY4" fmla="*/ 0 h 2315311"/>
                <a:gd name="connsiteX5" fmla="*/ 1148769 w 3055662"/>
                <a:gd name="connsiteY5" fmla="*/ 30458 h 2315311"/>
                <a:gd name="connsiteX6" fmla="*/ 1880093 w 3055662"/>
                <a:gd name="connsiteY6" fmla="*/ 42424 h 2315311"/>
                <a:gd name="connsiteX7" fmla="*/ 1957130 w 3055662"/>
                <a:gd name="connsiteY7" fmla="*/ 2986 h 2315311"/>
                <a:gd name="connsiteX8" fmla="*/ 3055662 w 3055662"/>
                <a:gd name="connsiteY8" fmla="*/ 1905699 h 231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55662" h="2315311">
                  <a:moveTo>
                    <a:pt x="3055662" y="1905699"/>
                  </a:moveTo>
                  <a:lnTo>
                    <a:pt x="2918883" y="1980124"/>
                  </a:lnTo>
                  <a:cubicBezTo>
                    <a:pt x="2035580" y="2432097"/>
                    <a:pt x="1024282" y="2413627"/>
                    <a:pt x="185229" y="2005162"/>
                  </a:cubicBezTo>
                  <a:lnTo>
                    <a:pt x="0" y="1903665"/>
                  </a:lnTo>
                  <a:lnTo>
                    <a:pt x="1099082" y="0"/>
                  </a:lnTo>
                  <a:lnTo>
                    <a:pt x="1148769" y="30458"/>
                  </a:lnTo>
                  <a:cubicBezTo>
                    <a:pt x="1372944" y="139590"/>
                    <a:pt x="1640718" y="150009"/>
                    <a:pt x="1880093" y="42424"/>
                  </a:cubicBezTo>
                  <a:lnTo>
                    <a:pt x="1957130" y="2986"/>
                  </a:lnTo>
                  <a:lnTo>
                    <a:pt x="3055662" y="1905699"/>
                  </a:lnTo>
                  <a:close/>
                </a:path>
              </a:pathLst>
            </a:custGeom>
            <a:solidFill>
              <a:srgbClr val="FF0000"/>
            </a:solidFill>
            <a:ln w="6350" cap="flat" cmpd="sng" algn="ctr">
              <a:solidFill>
                <a:srgbClr val="FF3399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Segment 6 Text">
              <a:extLst>
                <a:ext uri="{FF2B5EF4-FFF2-40B4-BE49-F238E27FC236}">
                  <a16:creationId xmlns="" xmlns:a16="http://schemas.microsoft.com/office/drawing/2014/main" id="{CFEFFEB9-09F2-4CE7-BFD2-A9795F06577D}"/>
                </a:ext>
              </a:extLst>
            </p:cNvPr>
            <p:cNvSpPr/>
            <p:nvPr/>
          </p:nvSpPr>
          <p:spPr>
            <a:xfrm rot="14239804">
              <a:off x="4010498" y="1282309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85000" lnSpcReduction="1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PURPLE</a:t>
              </a:r>
            </a:p>
          </p:txBody>
        </p:sp>
        <p:sp>
          <p:nvSpPr>
            <p:cNvPr id="20" name="Segment 5 Text">
              <a:extLst>
                <a:ext uri="{FF2B5EF4-FFF2-40B4-BE49-F238E27FC236}">
                  <a16:creationId xmlns="" xmlns:a16="http://schemas.microsoft.com/office/drawing/2014/main" id="{BA6A202C-3156-4B61-BC6E-38AB909F8B59}"/>
                </a:ext>
              </a:extLst>
            </p:cNvPr>
            <p:cNvSpPr/>
            <p:nvPr/>
          </p:nvSpPr>
          <p:spPr>
            <a:xfrm rot="10800000">
              <a:off x="3095277" y="2980805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BLUE</a:t>
              </a:r>
            </a:p>
          </p:txBody>
        </p:sp>
        <p:sp>
          <p:nvSpPr>
            <p:cNvPr id="21" name="Segment 4 Text">
              <a:extLst>
                <a:ext uri="{FF2B5EF4-FFF2-40B4-BE49-F238E27FC236}">
                  <a16:creationId xmlns="" xmlns:a16="http://schemas.microsoft.com/office/drawing/2014/main" id="{2E9CC0CE-1DE3-4D14-99D9-905FE078C32C}"/>
                </a:ext>
              </a:extLst>
            </p:cNvPr>
            <p:cNvSpPr/>
            <p:nvPr/>
          </p:nvSpPr>
          <p:spPr>
            <a:xfrm rot="7314855">
              <a:off x="4026891" y="4639338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925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GREEN</a:t>
              </a:r>
            </a:p>
          </p:txBody>
        </p:sp>
        <p:sp>
          <p:nvSpPr>
            <p:cNvPr id="22" name="Segment 3 Text">
              <a:extLst>
                <a:ext uri="{FF2B5EF4-FFF2-40B4-BE49-F238E27FC236}">
                  <a16:creationId xmlns="" xmlns:a16="http://schemas.microsoft.com/office/drawing/2014/main" id="{C0C6F036-182F-4D24-B27F-FC0711AC4592}"/>
                </a:ext>
              </a:extLst>
            </p:cNvPr>
            <p:cNvSpPr/>
            <p:nvPr/>
          </p:nvSpPr>
          <p:spPr>
            <a:xfrm rot="3501652">
              <a:off x="6008520" y="4649014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32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YELLOW</a:t>
              </a:r>
            </a:p>
          </p:txBody>
        </p:sp>
        <p:sp>
          <p:nvSpPr>
            <p:cNvPr id="23" name="Segment 2 Text">
              <a:extLst>
                <a:ext uri="{FF2B5EF4-FFF2-40B4-BE49-F238E27FC236}">
                  <a16:creationId xmlns="" xmlns:a16="http://schemas.microsoft.com/office/drawing/2014/main" id="{328EEC02-802F-4C5C-BBCE-496F25F02A8C}"/>
                </a:ext>
              </a:extLst>
            </p:cNvPr>
            <p:cNvSpPr/>
            <p:nvPr/>
          </p:nvSpPr>
          <p:spPr>
            <a:xfrm>
              <a:off x="6956866" y="2953524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32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ORANGE</a:t>
              </a:r>
            </a:p>
          </p:txBody>
        </p:sp>
        <p:sp>
          <p:nvSpPr>
            <p:cNvPr id="24" name="Segment 1 Text">
              <a:extLst>
                <a:ext uri="{FF2B5EF4-FFF2-40B4-BE49-F238E27FC236}">
                  <a16:creationId xmlns="" xmlns:a16="http://schemas.microsoft.com/office/drawing/2014/main" id="{6E2AC8F1-204C-497D-9ED3-0D10182C8349}"/>
                </a:ext>
              </a:extLst>
            </p:cNvPr>
            <p:cNvSpPr/>
            <p:nvPr/>
          </p:nvSpPr>
          <p:spPr>
            <a:xfrm rot="18404525">
              <a:off x="6090134" y="1320539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RED</a:t>
              </a:r>
            </a:p>
          </p:txBody>
        </p:sp>
      </p:grpSp>
      <p:grpSp>
        <p:nvGrpSpPr>
          <p:cNvPr id="25" name="Spin Button">
            <a:extLst>
              <a:ext uri="{FF2B5EF4-FFF2-40B4-BE49-F238E27FC236}">
                <a16:creationId xmlns="" xmlns:a16="http://schemas.microsoft.com/office/drawing/2014/main" id="{1972FA71-9F7D-4B81-B488-7F26645D57CD}"/>
              </a:ext>
            </a:extLst>
          </p:cNvPr>
          <p:cNvGrpSpPr/>
          <p:nvPr/>
        </p:nvGrpSpPr>
        <p:grpSpPr>
          <a:xfrm>
            <a:off x="2962702" y="4635443"/>
            <a:ext cx="571946" cy="550231"/>
            <a:chOff x="5196000" y="2529000"/>
            <a:chExt cx="1800000" cy="1800000"/>
          </a:xfrm>
        </p:grpSpPr>
        <p:sp>
          <p:nvSpPr>
            <p:cNvPr id="26" name="Spin Button">
              <a:extLst>
                <a:ext uri="{FF2B5EF4-FFF2-40B4-BE49-F238E27FC236}">
                  <a16:creationId xmlns="" xmlns:a16="http://schemas.microsoft.com/office/drawing/2014/main" id="{B7650D7D-7FCB-4A79-BFAA-6C32C5E3579F}"/>
                </a:ext>
              </a:extLst>
            </p:cNvPr>
            <p:cNvSpPr/>
            <p:nvPr/>
          </p:nvSpPr>
          <p:spPr>
            <a:xfrm>
              <a:off x="5196000" y="2529000"/>
              <a:ext cx="1800000" cy="1800000"/>
            </a:xfrm>
            <a:custGeom>
              <a:avLst/>
              <a:gdLst>
                <a:gd name="connsiteX0" fmla="*/ 900000 w 1800000"/>
                <a:gd name="connsiteY0" fmla="*/ 0 h 1800000"/>
                <a:gd name="connsiteX1" fmla="*/ 1800000 w 1800000"/>
                <a:gd name="connsiteY1" fmla="*/ 900000 h 1800000"/>
                <a:gd name="connsiteX2" fmla="*/ 900000 w 1800000"/>
                <a:gd name="connsiteY2" fmla="*/ 1800000 h 1800000"/>
                <a:gd name="connsiteX3" fmla="*/ 0 w 1800000"/>
                <a:gd name="connsiteY3" fmla="*/ 900000 h 1800000"/>
                <a:gd name="connsiteX4" fmla="*/ 900000 w 1800000"/>
                <a:gd name="connsiteY4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0000" h="1800000">
                  <a:moveTo>
                    <a:pt x="900000" y="0"/>
                  </a:moveTo>
                  <a:cubicBezTo>
                    <a:pt x="1397056" y="0"/>
                    <a:pt x="1800000" y="402944"/>
                    <a:pt x="1800000" y="900000"/>
                  </a:cubicBezTo>
                  <a:cubicBezTo>
                    <a:pt x="1800000" y="1397056"/>
                    <a:pt x="1397056" y="1800000"/>
                    <a:pt x="900000" y="1800000"/>
                  </a:cubicBezTo>
                  <a:cubicBezTo>
                    <a:pt x="402944" y="1800000"/>
                    <a:pt x="0" y="1397056"/>
                    <a:pt x="0" y="900000"/>
                  </a:cubicBezTo>
                  <a:cubicBezTo>
                    <a:pt x="0" y="402944"/>
                    <a:pt x="402944" y="0"/>
                    <a:pt x="900000" y="0"/>
                  </a:cubicBezTo>
                  <a:close/>
                </a:path>
              </a:pathLst>
            </a:custGeom>
            <a:solidFill>
              <a:srgbClr val="70AD47">
                <a:lumMod val="60000"/>
                <a:lumOff val="40000"/>
              </a:srgbClr>
            </a:solidFill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square" lIns="0" tIns="0" rIns="0" bIns="0" rtlCol="0" anchor="ctr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SPIN</a:t>
              </a:r>
            </a:p>
          </p:txBody>
        </p:sp>
        <p:sp>
          <p:nvSpPr>
            <p:cNvPr id="27" name="Arrow: Curved Down 62">
              <a:extLst>
                <a:ext uri="{FF2B5EF4-FFF2-40B4-BE49-F238E27FC236}">
                  <a16:creationId xmlns="" xmlns:a16="http://schemas.microsoft.com/office/drawing/2014/main" id="{B210A41A-0C7E-475B-831B-931895C7011C}"/>
                </a:ext>
              </a:extLst>
            </p:cNvPr>
            <p:cNvSpPr/>
            <p:nvPr/>
          </p:nvSpPr>
          <p:spPr>
            <a:xfrm>
              <a:off x="5392462" y="2664749"/>
              <a:ext cx="1410677" cy="515092"/>
            </a:xfrm>
            <a:prstGeom prst="curvedDownArrow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Arrow: Curved Down 63">
              <a:extLst>
                <a:ext uri="{FF2B5EF4-FFF2-40B4-BE49-F238E27FC236}">
                  <a16:creationId xmlns="" xmlns:a16="http://schemas.microsoft.com/office/drawing/2014/main" id="{1CA3CB84-AD33-4099-80E9-01351CE5DBB5}"/>
                </a:ext>
              </a:extLst>
            </p:cNvPr>
            <p:cNvSpPr/>
            <p:nvPr/>
          </p:nvSpPr>
          <p:spPr>
            <a:xfrm flipH="1" flipV="1">
              <a:off x="5384979" y="3672555"/>
              <a:ext cx="1410677" cy="515092"/>
            </a:xfrm>
            <a:prstGeom prst="curvedDownArrow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9" name="Marker">
            <a:extLst>
              <a:ext uri="{FF2B5EF4-FFF2-40B4-BE49-F238E27FC236}">
                <a16:creationId xmlns="" xmlns:a16="http://schemas.microsoft.com/office/drawing/2014/main" id="{6F381C54-25EF-445D-B869-A54C62C08DBE}"/>
              </a:ext>
            </a:extLst>
          </p:cNvPr>
          <p:cNvSpPr/>
          <p:nvPr/>
        </p:nvSpPr>
        <p:spPr>
          <a:xfrm rot="10800000">
            <a:off x="2980913" y="3766726"/>
            <a:ext cx="435962" cy="439417"/>
          </a:xfrm>
          <a:prstGeom prst="triangle">
            <a:avLst/>
          </a:prstGeom>
          <a:solidFill>
            <a:srgbClr val="C00000"/>
          </a:solidFill>
          <a:ln w="1905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408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2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7" restart="whenNotActive" fill="hold" evtFilter="cancelBubble" nodeType="interactiveSeq">
                    <p:stCondLst>
                      <p:cond evt="onClick" delay="0">
                        <p:tgtEl>
                          <p:spTgt spid="2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8" fill="hold">
                          <p:stCondLst>
                            <p:cond delay="0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8" presetClass="emph" presetSubtype="0" repeatCount="indefinite" fill="hold" nodeType="clickEffect">
                                      <p:stCondLst>
                                        <p:cond delay="0"/>
                                      </p:stCondLst>
                                      <p:endCondLst>
                                        <p:cond evt="onNext" delay="0">
                                          <p:tgtEl>
                                            <p:sldTgt/>
                                          </p:tgtEl>
                                        </p:cond>
                                      </p:endCondLst>
                                      <p:childTnLst>
                                        <p:animRot by="21600000">
                                          <p:cBhvr>
                                            <p:cTn id="31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8" dur="1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5"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1" grpId="0" animBg="1"/>
          <p:bldP spid="11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27" restart="whenNotActive" fill="hold" evtFilter="cancelBubble" nodeType="interactiveSeq">
                    <p:stCondLst>
                      <p:cond evt="onClick" delay="0">
                        <p:tgtEl>
                          <p:spTgt spid="2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8" fill="hold">
                          <p:stCondLst>
                            <p:cond delay="0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8" presetClass="emph" presetSubtype="0" repeatCount="indefinite" fill="hold" nodeType="clickEffect">
                                      <p:stCondLst>
                                        <p:cond delay="0"/>
                                      </p:stCondLst>
                                      <p:endCondLst>
                                        <p:cond evt="onNext" delay="0">
                                          <p:tgtEl>
                                            <p:sldTgt/>
                                          </p:tgtEl>
                                        </p:cond>
                                      </p:endCondLst>
                                      <p:childTnLst>
                                        <p:animRot by="21600000">
                                          <p:cBhvr>
                                            <p:cTn id="31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8" dur="1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5"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8" grpId="0" animBg="1"/>
          <p:bldP spid="9" grpId="0" animBg="1"/>
          <p:bldP spid="11" grpId="0" animBg="1"/>
          <p:bldP spid="11" grpId="1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shot (1870)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23" t="63237" r="24918" b="10479"/>
          <a:stretch/>
        </p:blipFill>
        <p:spPr>
          <a:xfrm>
            <a:off x="2495549" y="361950"/>
            <a:ext cx="6467475" cy="61854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6950" y="5413159"/>
            <a:ext cx="2209800" cy="1301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015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 (1871)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25" t="12361" r="42359" b="59395"/>
          <a:stretch/>
        </p:blipFill>
        <p:spPr>
          <a:xfrm>
            <a:off x="258096" y="243041"/>
            <a:ext cx="11705303" cy="630039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3209925" y="3743819"/>
            <a:ext cx="4133850" cy="780475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6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watch</a:t>
            </a:r>
            <a:r>
              <a:rPr lang="en-US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endParaRPr lang="en-US" sz="6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696325" y="3743818"/>
            <a:ext cx="4133850" cy="780475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6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talk</a:t>
            </a:r>
            <a:r>
              <a:rPr lang="en-US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endParaRPr lang="en-US" sz="6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847975" y="5411186"/>
            <a:ext cx="4133850" cy="780475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6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stay</a:t>
            </a:r>
            <a:r>
              <a:rPr lang="en-US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endParaRPr lang="en-US" sz="6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943975" y="5391643"/>
            <a:ext cx="4133850" cy="780475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6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tid</a:t>
            </a:r>
            <a:r>
              <a:rPr lang="en-US" sz="6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ied</a:t>
            </a:r>
            <a:endParaRPr lang="en-US" sz="6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287" y="9443"/>
            <a:ext cx="2652713" cy="1355121"/>
          </a:xfrm>
          <a:prstGeom prst="rect">
            <a:avLst/>
          </a:prstGeom>
        </p:spPr>
      </p:pic>
      <p:sp>
        <p:nvSpPr>
          <p:cNvPr id="9" name="Spinner BG">
            <a:extLst>
              <a:ext uri="{FF2B5EF4-FFF2-40B4-BE49-F238E27FC236}">
                <a16:creationId xmlns="" xmlns:a16="http://schemas.microsoft.com/office/drawing/2014/main" id="{E7247EFC-DA6F-4517-958E-60940FA8DC84}"/>
              </a:ext>
            </a:extLst>
          </p:cNvPr>
          <p:cNvSpPr/>
          <p:nvPr/>
        </p:nvSpPr>
        <p:spPr>
          <a:xfrm>
            <a:off x="7375509" y="1467709"/>
            <a:ext cx="1935177" cy="1980832"/>
          </a:xfrm>
          <a:prstGeom prst="ellipse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Anchor">
            <a:extLst>
              <a:ext uri="{FF2B5EF4-FFF2-40B4-BE49-F238E27FC236}">
                <a16:creationId xmlns="" xmlns:a16="http://schemas.microsoft.com/office/drawing/2014/main" id="{B316AF16-047B-4F82-AB9C-1224E1DDA737}"/>
              </a:ext>
            </a:extLst>
          </p:cNvPr>
          <p:cNvSpPr/>
          <p:nvPr/>
        </p:nvSpPr>
        <p:spPr>
          <a:xfrm>
            <a:off x="8229716" y="1819072"/>
            <a:ext cx="549869" cy="550231"/>
          </a:xfrm>
          <a:prstGeom prst="ellipse">
            <a:avLst/>
          </a:prstGeom>
          <a:solidFill>
            <a:srgbClr val="00B050">
              <a:alpha val="0"/>
            </a:srgb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11" name="Spinning Wheel 6">
            <a:extLst>
              <a:ext uri="{FF2B5EF4-FFF2-40B4-BE49-F238E27FC236}">
                <a16:creationId xmlns="" xmlns:a16="http://schemas.microsoft.com/office/drawing/2014/main" id="{356BEC47-C717-414D-9AAC-68EFFD076E1D}"/>
              </a:ext>
            </a:extLst>
          </p:cNvPr>
          <p:cNvGrpSpPr/>
          <p:nvPr/>
        </p:nvGrpSpPr>
        <p:grpSpPr>
          <a:xfrm>
            <a:off x="7254011" y="1435955"/>
            <a:ext cx="2130973" cy="2044521"/>
            <a:chOff x="2608119" y="84826"/>
            <a:chExt cx="6975762" cy="6688348"/>
          </a:xfrm>
        </p:grpSpPr>
        <p:sp>
          <p:nvSpPr>
            <p:cNvPr id="12" name="Segment 6">
              <a:extLst>
                <a:ext uri="{FF2B5EF4-FFF2-40B4-BE49-F238E27FC236}">
                  <a16:creationId xmlns="" xmlns:a16="http://schemas.microsoft.com/office/drawing/2014/main" id="{F6C22396-752E-4638-A39D-EBB067BDA4ED}"/>
                </a:ext>
              </a:extLst>
            </p:cNvPr>
            <p:cNvSpPr/>
            <p:nvPr/>
          </p:nvSpPr>
          <p:spPr>
            <a:xfrm rot="12600000">
              <a:off x="3934945" y="84826"/>
              <a:ext cx="2624602" cy="2647298"/>
            </a:xfrm>
            <a:custGeom>
              <a:avLst/>
              <a:gdLst>
                <a:gd name="connsiteX0" fmla="*/ 1098532 w 2624602"/>
                <a:gd name="connsiteY0" fmla="*/ 2647298 h 2647298"/>
                <a:gd name="connsiteX1" fmla="*/ 0 w 2624602"/>
                <a:gd name="connsiteY1" fmla="*/ 744585 h 2647298"/>
                <a:gd name="connsiteX2" fmla="*/ 72673 w 2624602"/>
                <a:gd name="connsiteY2" fmla="*/ 697588 h 2647298"/>
                <a:gd name="connsiteX3" fmla="*/ 427972 w 2624602"/>
                <a:gd name="connsiteY3" fmla="*/ 58260 h 2647298"/>
                <a:gd name="connsiteX4" fmla="*/ 426439 w 2624602"/>
                <a:gd name="connsiteY4" fmla="*/ 0 h 2647298"/>
                <a:gd name="connsiteX5" fmla="*/ 2624602 w 2624602"/>
                <a:gd name="connsiteY5" fmla="*/ 0 h 2647298"/>
                <a:gd name="connsiteX6" fmla="*/ 2619886 w 2624602"/>
                <a:gd name="connsiteY6" fmla="*/ 211161 h 2647298"/>
                <a:gd name="connsiteX7" fmla="*/ 1231375 w 2624602"/>
                <a:gd name="connsiteY7" fmla="*/ 2566056 h 2647298"/>
                <a:gd name="connsiteX8" fmla="*/ 1098532 w 2624602"/>
                <a:gd name="connsiteY8" fmla="*/ 2647298 h 2647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24602" h="2647298">
                  <a:moveTo>
                    <a:pt x="1098532" y="2647298"/>
                  </a:moveTo>
                  <a:lnTo>
                    <a:pt x="0" y="744585"/>
                  </a:lnTo>
                  <a:lnTo>
                    <a:pt x="72673" y="697588"/>
                  </a:lnTo>
                  <a:cubicBezTo>
                    <a:pt x="285532" y="544075"/>
                    <a:pt x="410396" y="306967"/>
                    <a:pt x="427972" y="58260"/>
                  </a:cubicBezTo>
                  <a:lnTo>
                    <a:pt x="426439" y="0"/>
                  </a:lnTo>
                  <a:lnTo>
                    <a:pt x="2624602" y="0"/>
                  </a:lnTo>
                  <a:lnTo>
                    <a:pt x="2619886" y="211161"/>
                  </a:lnTo>
                  <a:cubicBezTo>
                    <a:pt x="2554100" y="1142035"/>
                    <a:pt x="2064447" y="2027080"/>
                    <a:pt x="1231375" y="2566056"/>
                  </a:cubicBezTo>
                  <a:lnTo>
                    <a:pt x="1098532" y="2647298"/>
                  </a:lnTo>
                  <a:close/>
                </a:path>
              </a:pathLst>
            </a:custGeom>
            <a:solidFill>
              <a:srgbClr val="7030A0"/>
            </a:solidFill>
            <a:ln w="6350" cap="flat" cmpd="sng" algn="ctr">
              <a:solidFill>
                <a:srgbClr val="7030A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Segment 5">
              <a:extLst>
                <a:ext uri="{FF2B5EF4-FFF2-40B4-BE49-F238E27FC236}">
                  <a16:creationId xmlns="" xmlns:a16="http://schemas.microsoft.com/office/drawing/2014/main" id="{046AFF47-347B-49AD-AEDB-40E362F0D8E7}"/>
                </a:ext>
              </a:extLst>
            </p:cNvPr>
            <p:cNvSpPr/>
            <p:nvPr/>
          </p:nvSpPr>
          <p:spPr>
            <a:xfrm rot="12600000">
              <a:off x="2608119" y="2380677"/>
              <a:ext cx="2628248" cy="2645334"/>
            </a:xfrm>
            <a:custGeom>
              <a:avLst/>
              <a:gdLst>
                <a:gd name="connsiteX0" fmla="*/ 2626453 w 2628248"/>
                <a:gd name="connsiteY0" fmla="*/ 2645334 h 2645334"/>
                <a:gd name="connsiteX1" fmla="*/ 428115 w 2628248"/>
                <a:gd name="connsiteY1" fmla="*/ 2645334 h 2645334"/>
                <a:gd name="connsiteX2" fmla="*/ 425355 w 2628248"/>
                <a:gd name="connsiteY2" fmla="*/ 2540459 h 2645334"/>
                <a:gd name="connsiteX3" fmla="*/ 316130 w 2628248"/>
                <a:gd name="connsiteY3" fmla="*/ 2215643 h 2645334"/>
                <a:gd name="connsiteX4" fmla="*/ 89444 w 2628248"/>
                <a:gd name="connsiteY4" fmla="*/ 1958645 h 2645334"/>
                <a:gd name="connsiteX5" fmla="*/ 0 w 2628248"/>
                <a:gd name="connsiteY5" fmla="*/ 1903817 h 2645334"/>
                <a:gd name="connsiteX6" fmla="*/ 1099169 w 2628248"/>
                <a:gd name="connsiteY6" fmla="*/ 0 h 2645334"/>
                <a:gd name="connsiteX7" fmla="*/ 1169670 w 2628248"/>
                <a:gd name="connsiteY7" fmla="*/ 38631 h 2645334"/>
                <a:gd name="connsiteX8" fmla="*/ 2218805 w 2628248"/>
                <a:gd name="connsiteY8" fmla="*/ 1117134 h 2645334"/>
                <a:gd name="connsiteX9" fmla="*/ 2628248 w 2628248"/>
                <a:gd name="connsiteY9" fmla="*/ 2564963 h 2645334"/>
                <a:gd name="connsiteX10" fmla="*/ 2626453 w 2628248"/>
                <a:gd name="connsiteY10" fmla="*/ 2645334 h 2645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28248" h="2645334">
                  <a:moveTo>
                    <a:pt x="2626453" y="2645334"/>
                  </a:moveTo>
                  <a:lnTo>
                    <a:pt x="428115" y="2645334"/>
                  </a:lnTo>
                  <a:lnTo>
                    <a:pt x="425355" y="2540459"/>
                  </a:lnTo>
                  <a:cubicBezTo>
                    <a:pt x="411550" y="2429212"/>
                    <a:pt x="375707" y="2318833"/>
                    <a:pt x="316130" y="2215643"/>
                  </a:cubicBezTo>
                  <a:cubicBezTo>
                    <a:pt x="256554" y="2112454"/>
                    <a:pt x="178885" y="2026223"/>
                    <a:pt x="89444" y="1958645"/>
                  </a:cubicBezTo>
                  <a:lnTo>
                    <a:pt x="0" y="1903817"/>
                  </a:lnTo>
                  <a:lnTo>
                    <a:pt x="1099169" y="0"/>
                  </a:lnTo>
                  <a:lnTo>
                    <a:pt x="1169670" y="38631"/>
                  </a:lnTo>
                  <a:cubicBezTo>
                    <a:pt x="1590441" y="296356"/>
                    <a:pt x="1954744" y="659767"/>
                    <a:pt x="2218805" y="1117134"/>
                  </a:cubicBezTo>
                  <a:cubicBezTo>
                    <a:pt x="2482866" y="1574501"/>
                    <a:pt x="2615437" y="2071702"/>
                    <a:pt x="2628248" y="2564963"/>
                  </a:cubicBezTo>
                  <a:lnTo>
                    <a:pt x="2626453" y="2645334"/>
                  </a:lnTo>
                  <a:close/>
                </a:path>
              </a:pathLst>
            </a:custGeom>
            <a:solidFill>
              <a:srgbClr val="00B0F0"/>
            </a:solidFill>
            <a:ln w="6350" cap="flat" cmpd="sng" algn="ctr">
              <a:solidFill>
                <a:srgbClr val="00B0F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Segment 4">
              <a:extLst>
                <a:ext uri="{FF2B5EF4-FFF2-40B4-BE49-F238E27FC236}">
                  <a16:creationId xmlns="" xmlns:a16="http://schemas.microsoft.com/office/drawing/2014/main" id="{EE96CB9C-1D5C-4AAD-9C45-89E8661916F7}"/>
                </a:ext>
              </a:extLst>
            </p:cNvPr>
            <p:cNvSpPr/>
            <p:nvPr/>
          </p:nvSpPr>
          <p:spPr>
            <a:xfrm rot="12600000">
              <a:off x="3617250" y="3919560"/>
              <a:ext cx="3055662" cy="2315311"/>
            </a:xfrm>
            <a:custGeom>
              <a:avLst/>
              <a:gdLst>
                <a:gd name="connsiteX0" fmla="*/ 1956580 w 3055662"/>
                <a:gd name="connsiteY0" fmla="*/ 2315311 h 2315311"/>
                <a:gd name="connsiteX1" fmla="*/ 1906893 w 3055662"/>
                <a:gd name="connsiteY1" fmla="*/ 2284853 h 2315311"/>
                <a:gd name="connsiteX2" fmla="*/ 1175569 w 3055662"/>
                <a:gd name="connsiteY2" fmla="*/ 2272887 h 2315311"/>
                <a:gd name="connsiteX3" fmla="*/ 1098532 w 3055662"/>
                <a:gd name="connsiteY3" fmla="*/ 2312325 h 2315311"/>
                <a:gd name="connsiteX4" fmla="*/ 0 w 3055662"/>
                <a:gd name="connsiteY4" fmla="*/ 409612 h 2315311"/>
                <a:gd name="connsiteX5" fmla="*/ 136779 w 3055662"/>
                <a:gd name="connsiteY5" fmla="*/ 335187 h 2315311"/>
                <a:gd name="connsiteX6" fmla="*/ 2870433 w 3055662"/>
                <a:gd name="connsiteY6" fmla="*/ 310149 h 2315311"/>
                <a:gd name="connsiteX7" fmla="*/ 3055662 w 3055662"/>
                <a:gd name="connsiteY7" fmla="*/ 411646 h 2315311"/>
                <a:gd name="connsiteX8" fmla="*/ 1956580 w 3055662"/>
                <a:gd name="connsiteY8" fmla="*/ 2315311 h 231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55662" h="2315311">
                  <a:moveTo>
                    <a:pt x="1956580" y="2315311"/>
                  </a:moveTo>
                  <a:lnTo>
                    <a:pt x="1906893" y="2284853"/>
                  </a:lnTo>
                  <a:cubicBezTo>
                    <a:pt x="1682718" y="2175721"/>
                    <a:pt x="1414944" y="2165302"/>
                    <a:pt x="1175569" y="2272887"/>
                  </a:cubicBezTo>
                  <a:lnTo>
                    <a:pt x="1098532" y="2312325"/>
                  </a:lnTo>
                  <a:lnTo>
                    <a:pt x="0" y="409612"/>
                  </a:lnTo>
                  <a:lnTo>
                    <a:pt x="136779" y="335187"/>
                  </a:lnTo>
                  <a:cubicBezTo>
                    <a:pt x="1020082" y="-116786"/>
                    <a:pt x="2031380" y="-98316"/>
                    <a:pt x="2870433" y="310149"/>
                  </a:cubicBezTo>
                  <a:lnTo>
                    <a:pt x="3055662" y="411646"/>
                  </a:lnTo>
                  <a:lnTo>
                    <a:pt x="1956580" y="2315311"/>
                  </a:lnTo>
                  <a:close/>
                </a:path>
              </a:pathLst>
            </a:custGeom>
            <a:solidFill>
              <a:srgbClr val="00B050"/>
            </a:solidFill>
            <a:ln w="6350" cap="flat" cmpd="sng" algn="ctr">
              <a:solidFill>
                <a:srgbClr val="00B05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Segment 3">
              <a:extLst>
                <a:ext uri="{FF2B5EF4-FFF2-40B4-BE49-F238E27FC236}">
                  <a16:creationId xmlns="" xmlns:a16="http://schemas.microsoft.com/office/drawing/2014/main" id="{E4DED3A9-E0F3-4657-890E-493214981EBD}"/>
                </a:ext>
              </a:extLst>
            </p:cNvPr>
            <p:cNvSpPr/>
            <p:nvPr/>
          </p:nvSpPr>
          <p:spPr>
            <a:xfrm rot="12600000">
              <a:off x="5632453" y="4125876"/>
              <a:ext cx="2624602" cy="2647298"/>
            </a:xfrm>
            <a:custGeom>
              <a:avLst/>
              <a:gdLst>
                <a:gd name="connsiteX0" fmla="*/ 2198163 w 2624602"/>
                <a:gd name="connsiteY0" fmla="*/ 2647298 h 2647298"/>
                <a:gd name="connsiteX1" fmla="*/ 0 w 2624602"/>
                <a:gd name="connsiteY1" fmla="*/ 2647298 h 2647298"/>
                <a:gd name="connsiteX2" fmla="*/ 4716 w 2624602"/>
                <a:gd name="connsiteY2" fmla="*/ 2436137 h 2647298"/>
                <a:gd name="connsiteX3" fmla="*/ 1393227 w 2624602"/>
                <a:gd name="connsiteY3" fmla="*/ 81242 h 2647298"/>
                <a:gd name="connsiteX4" fmla="*/ 1526070 w 2624602"/>
                <a:gd name="connsiteY4" fmla="*/ 0 h 2647298"/>
                <a:gd name="connsiteX5" fmla="*/ 2624602 w 2624602"/>
                <a:gd name="connsiteY5" fmla="*/ 1902713 h 2647298"/>
                <a:gd name="connsiteX6" fmla="*/ 2551929 w 2624602"/>
                <a:gd name="connsiteY6" fmla="*/ 1949710 h 2647298"/>
                <a:gd name="connsiteX7" fmla="*/ 2196630 w 2624602"/>
                <a:gd name="connsiteY7" fmla="*/ 2589038 h 2647298"/>
                <a:gd name="connsiteX8" fmla="*/ 2198163 w 2624602"/>
                <a:gd name="connsiteY8" fmla="*/ 2647298 h 2647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24602" h="2647298">
                  <a:moveTo>
                    <a:pt x="2198163" y="2647298"/>
                  </a:moveTo>
                  <a:lnTo>
                    <a:pt x="0" y="2647298"/>
                  </a:lnTo>
                  <a:lnTo>
                    <a:pt x="4716" y="2436137"/>
                  </a:lnTo>
                  <a:cubicBezTo>
                    <a:pt x="70502" y="1505263"/>
                    <a:pt x="560155" y="620218"/>
                    <a:pt x="1393227" y="81242"/>
                  </a:cubicBezTo>
                  <a:lnTo>
                    <a:pt x="1526070" y="0"/>
                  </a:lnTo>
                  <a:lnTo>
                    <a:pt x="2624602" y="1902713"/>
                  </a:lnTo>
                  <a:lnTo>
                    <a:pt x="2551929" y="1949710"/>
                  </a:lnTo>
                  <a:cubicBezTo>
                    <a:pt x="2339070" y="2103223"/>
                    <a:pt x="2214206" y="2340331"/>
                    <a:pt x="2196630" y="2589038"/>
                  </a:cubicBezTo>
                  <a:lnTo>
                    <a:pt x="2198163" y="2647298"/>
                  </a:lnTo>
                  <a:close/>
                </a:path>
              </a:pathLst>
            </a:custGeom>
            <a:solidFill>
              <a:srgbClr val="FFFF00"/>
            </a:solidFill>
            <a:ln w="6350" cap="flat" cmpd="sng" algn="ctr">
              <a:solidFill>
                <a:srgbClr val="FFFF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Segment 2">
              <a:extLst>
                <a:ext uri="{FF2B5EF4-FFF2-40B4-BE49-F238E27FC236}">
                  <a16:creationId xmlns="" xmlns:a16="http://schemas.microsoft.com/office/drawing/2014/main" id="{C7056AC3-87D1-4236-83A6-D554F7EB403D}"/>
                </a:ext>
              </a:extLst>
            </p:cNvPr>
            <p:cNvSpPr/>
            <p:nvPr/>
          </p:nvSpPr>
          <p:spPr>
            <a:xfrm rot="12600000">
              <a:off x="6955633" y="1831990"/>
              <a:ext cx="2628248" cy="2645334"/>
            </a:xfrm>
            <a:custGeom>
              <a:avLst/>
              <a:gdLst>
                <a:gd name="connsiteX0" fmla="*/ 1529079 w 2628248"/>
                <a:gd name="connsiteY0" fmla="*/ 2645334 h 2645334"/>
                <a:gd name="connsiteX1" fmla="*/ 1458578 w 2628248"/>
                <a:gd name="connsiteY1" fmla="*/ 2606703 h 2645334"/>
                <a:gd name="connsiteX2" fmla="*/ 409443 w 2628248"/>
                <a:gd name="connsiteY2" fmla="*/ 1528200 h 2645334"/>
                <a:gd name="connsiteX3" fmla="*/ 0 w 2628248"/>
                <a:gd name="connsiteY3" fmla="*/ 80371 h 2645334"/>
                <a:gd name="connsiteX4" fmla="*/ 1795 w 2628248"/>
                <a:gd name="connsiteY4" fmla="*/ 0 h 2645334"/>
                <a:gd name="connsiteX5" fmla="*/ 2200133 w 2628248"/>
                <a:gd name="connsiteY5" fmla="*/ 0 h 2645334"/>
                <a:gd name="connsiteX6" fmla="*/ 2202893 w 2628248"/>
                <a:gd name="connsiteY6" fmla="*/ 104875 h 2645334"/>
                <a:gd name="connsiteX7" fmla="*/ 2312118 w 2628248"/>
                <a:gd name="connsiteY7" fmla="*/ 429691 h 2645334"/>
                <a:gd name="connsiteX8" fmla="*/ 2538804 w 2628248"/>
                <a:gd name="connsiteY8" fmla="*/ 686689 h 2645334"/>
                <a:gd name="connsiteX9" fmla="*/ 2628248 w 2628248"/>
                <a:gd name="connsiteY9" fmla="*/ 741517 h 2645334"/>
                <a:gd name="connsiteX10" fmla="*/ 1529079 w 2628248"/>
                <a:gd name="connsiteY10" fmla="*/ 2645334 h 2645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28248" h="2645334">
                  <a:moveTo>
                    <a:pt x="1529079" y="2645334"/>
                  </a:moveTo>
                  <a:lnTo>
                    <a:pt x="1458578" y="2606703"/>
                  </a:lnTo>
                  <a:cubicBezTo>
                    <a:pt x="1037807" y="2348978"/>
                    <a:pt x="673504" y="1985567"/>
                    <a:pt x="409443" y="1528200"/>
                  </a:cubicBezTo>
                  <a:cubicBezTo>
                    <a:pt x="145382" y="1070833"/>
                    <a:pt x="12811" y="573632"/>
                    <a:pt x="0" y="80371"/>
                  </a:cubicBezTo>
                  <a:lnTo>
                    <a:pt x="1795" y="0"/>
                  </a:lnTo>
                  <a:lnTo>
                    <a:pt x="2200133" y="0"/>
                  </a:lnTo>
                  <a:lnTo>
                    <a:pt x="2202893" y="104875"/>
                  </a:lnTo>
                  <a:cubicBezTo>
                    <a:pt x="2216698" y="216122"/>
                    <a:pt x="2252541" y="326501"/>
                    <a:pt x="2312118" y="429691"/>
                  </a:cubicBezTo>
                  <a:cubicBezTo>
                    <a:pt x="2371694" y="532880"/>
                    <a:pt x="2449363" y="619111"/>
                    <a:pt x="2538804" y="686689"/>
                  </a:cubicBezTo>
                  <a:lnTo>
                    <a:pt x="2628248" y="741517"/>
                  </a:lnTo>
                  <a:lnTo>
                    <a:pt x="1529079" y="2645334"/>
                  </a:lnTo>
                  <a:close/>
                </a:path>
              </a:pathLst>
            </a:custGeom>
            <a:solidFill>
              <a:srgbClr val="FFC000"/>
            </a:solidFill>
            <a:ln w="6350" cap="flat" cmpd="sng" algn="ctr">
              <a:solidFill>
                <a:srgbClr val="FFC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Segment 1">
              <a:extLst>
                <a:ext uri="{FF2B5EF4-FFF2-40B4-BE49-F238E27FC236}">
                  <a16:creationId xmlns="" xmlns:a16="http://schemas.microsoft.com/office/drawing/2014/main" id="{37CA9E96-6C4B-4FAA-873B-80F315085477}"/>
                </a:ext>
              </a:extLst>
            </p:cNvPr>
            <p:cNvSpPr/>
            <p:nvPr/>
          </p:nvSpPr>
          <p:spPr>
            <a:xfrm rot="12600000">
              <a:off x="5519218" y="623130"/>
              <a:ext cx="3055662" cy="2315311"/>
            </a:xfrm>
            <a:custGeom>
              <a:avLst/>
              <a:gdLst>
                <a:gd name="connsiteX0" fmla="*/ 3055662 w 3055662"/>
                <a:gd name="connsiteY0" fmla="*/ 1905699 h 2315311"/>
                <a:gd name="connsiteX1" fmla="*/ 2918883 w 3055662"/>
                <a:gd name="connsiteY1" fmla="*/ 1980124 h 2315311"/>
                <a:gd name="connsiteX2" fmla="*/ 185229 w 3055662"/>
                <a:gd name="connsiteY2" fmla="*/ 2005162 h 2315311"/>
                <a:gd name="connsiteX3" fmla="*/ 0 w 3055662"/>
                <a:gd name="connsiteY3" fmla="*/ 1903665 h 2315311"/>
                <a:gd name="connsiteX4" fmla="*/ 1099082 w 3055662"/>
                <a:gd name="connsiteY4" fmla="*/ 0 h 2315311"/>
                <a:gd name="connsiteX5" fmla="*/ 1148769 w 3055662"/>
                <a:gd name="connsiteY5" fmla="*/ 30458 h 2315311"/>
                <a:gd name="connsiteX6" fmla="*/ 1880093 w 3055662"/>
                <a:gd name="connsiteY6" fmla="*/ 42424 h 2315311"/>
                <a:gd name="connsiteX7" fmla="*/ 1957130 w 3055662"/>
                <a:gd name="connsiteY7" fmla="*/ 2986 h 2315311"/>
                <a:gd name="connsiteX8" fmla="*/ 3055662 w 3055662"/>
                <a:gd name="connsiteY8" fmla="*/ 1905699 h 231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55662" h="2315311">
                  <a:moveTo>
                    <a:pt x="3055662" y="1905699"/>
                  </a:moveTo>
                  <a:lnTo>
                    <a:pt x="2918883" y="1980124"/>
                  </a:lnTo>
                  <a:cubicBezTo>
                    <a:pt x="2035580" y="2432097"/>
                    <a:pt x="1024282" y="2413627"/>
                    <a:pt x="185229" y="2005162"/>
                  </a:cubicBezTo>
                  <a:lnTo>
                    <a:pt x="0" y="1903665"/>
                  </a:lnTo>
                  <a:lnTo>
                    <a:pt x="1099082" y="0"/>
                  </a:lnTo>
                  <a:lnTo>
                    <a:pt x="1148769" y="30458"/>
                  </a:lnTo>
                  <a:cubicBezTo>
                    <a:pt x="1372944" y="139590"/>
                    <a:pt x="1640718" y="150009"/>
                    <a:pt x="1880093" y="42424"/>
                  </a:cubicBezTo>
                  <a:lnTo>
                    <a:pt x="1957130" y="2986"/>
                  </a:lnTo>
                  <a:lnTo>
                    <a:pt x="3055662" y="1905699"/>
                  </a:lnTo>
                  <a:close/>
                </a:path>
              </a:pathLst>
            </a:custGeom>
            <a:solidFill>
              <a:srgbClr val="FF0000"/>
            </a:solidFill>
            <a:ln w="6350" cap="flat" cmpd="sng" algn="ctr">
              <a:solidFill>
                <a:srgbClr val="FF3399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Segment 6 Text">
              <a:extLst>
                <a:ext uri="{FF2B5EF4-FFF2-40B4-BE49-F238E27FC236}">
                  <a16:creationId xmlns="" xmlns:a16="http://schemas.microsoft.com/office/drawing/2014/main" id="{CFEFFEB9-09F2-4CE7-BFD2-A9795F06577D}"/>
                </a:ext>
              </a:extLst>
            </p:cNvPr>
            <p:cNvSpPr/>
            <p:nvPr/>
          </p:nvSpPr>
          <p:spPr>
            <a:xfrm rot="14239804">
              <a:off x="4010498" y="1282309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85000" lnSpcReduction="1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PURPLE</a:t>
              </a:r>
            </a:p>
          </p:txBody>
        </p:sp>
        <p:sp>
          <p:nvSpPr>
            <p:cNvPr id="19" name="Segment 5 Text">
              <a:extLst>
                <a:ext uri="{FF2B5EF4-FFF2-40B4-BE49-F238E27FC236}">
                  <a16:creationId xmlns="" xmlns:a16="http://schemas.microsoft.com/office/drawing/2014/main" id="{BA6A202C-3156-4B61-BC6E-38AB909F8B59}"/>
                </a:ext>
              </a:extLst>
            </p:cNvPr>
            <p:cNvSpPr/>
            <p:nvPr/>
          </p:nvSpPr>
          <p:spPr>
            <a:xfrm rot="10800000">
              <a:off x="3095277" y="2980805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BLUE</a:t>
              </a:r>
            </a:p>
          </p:txBody>
        </p:sp>
        <p:sp>
          <p:nvSpPr>
            <p:cNvPr id="20" name="Segment 4 Text">
              <a:extLst>
                <a:ext uri="{FF2B5EF4-FFF2-40B4-BE49-F238E27FC236}">
                  <a16:creationId xmlns="" xmlns:a16="http://schemas.microsoft.com/office/drawing/2014/main" id="{2E9CC0CE-1DE3-4D14-99D9-905FE078C32C}"/>
                </a:ext>
              </a:extLst>
            </p:cNvPr>
            <p:cNvSpPr/>
            <p:nvPr/>
          </p:nvSpPr>
          <p:spPr>
            <a:xfrm rot="7314855">
              <a:off x="4026891" y="4639338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925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GREEN</a:t>
              </a:r>
            </a:p>
          </p:txBody>
        </p:sp>
        <p:sp>
          <p:nvSpPr>
            <p:cNvPr id="21" name="Segment 3 Text">
              <a:extLst>
                <a:ext uri="{FF2B5EF4-FFF2-40B4-BE49-F238E27FC236}">
                  <a16:creationId xmlns="" xmlns:a16="http://schemas.microsoft.com/office/drawing/2014/main" id="{C0C6F036-182F-4D24-B27F-FC0711AC4592}"/>
                </a:ext>
              </a:extLst>
            </p:cNvPr>
            <p:cNvSpPr/>
            <p:nvPr/>
          </p:nvSpPr>
          <p:spPr>
            <a:xfrm rot="3501652">
              <a:off x="6008520" y="4649014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32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YELLOW</a:t>
              </a:r>
            </a:p>
          </p:txBody>
        </p:sp>
        <p:sp>
          <p:nvSpPr>
            <p:cNvPr id="22" name="Segment 2 Text">
              <a:extLst>
                <a:ext uri="{FF2B5EF4-FFF2-40B4-BE49-F238E27FC236}">
                  <a16:creationId xmlns="" xmlns:a16="http://schemas.microsoft.com/office/drawing/2014/main" id="{328EEC02-802F-4C5C-BBCE-496F25F02A8C}"/>
                </a:ext>
              </a:extLst>
            </p:cNvPr>
            <p:cNvSpPr/>
            <p:nvPr/>
          </p:nvSpPr>
          <p:spPr>
            <a:xfrm>
              <a:off x="6956866" y="2953524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32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ORANGE</a:t>
              </a:r>
            </a:p>
          </p:txBody>
        </p:sp>
        <p:sp>
          <p:nvSpPr>
            <p:cNvPr id="23" name="Segment 1 Text">
              <a:extLst>
                <a:ext uri="{FF2B5EF4-FFF2-40B4-BE49-F238E27FC236}">
                  <a16:creationId xmlns="" xmlns:a16="http://schemas.microsoft.com/office/drawing/2014/main" id="{6E2AC8F1-204C-497D-9ED3-0D10182C8349}"/>
                </a:ext>
              </a:extLst>
            </p:cNvPr>
            <p:cNvSpPr/>
            <p:nvPr/>
          </p:nvSpPr>
          <p:spPr>
            <a:xfrm rot="18404525">
              <a:off x="6090134" y="1320539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RED</a:t>
              </a:r>
            </a:p>
          </p:txBody>
        </p:sp>
      </p:grpSp>
      <p:grpSp>
        <p:nvGrpSpPr>
          <p:cNvPr id="24" name="Spin Button">
            <a:extLst>
              <a:ext uri="{FF2B5EF4-FFF2-40B4-BE49-F238E27FC236}">
                <a16:creationId xmlns="" xmlns:a16="http://schemas.microsoft.com/office/drawing/2014/main" id="{1972FA71-9F7D-4B81-B488-7F26645D57CD}"/>
              </a:ext>
            </a:extLst>
          </p:cNvPr>
          <p:cNvGrpSpPr/>
          <p:nvPr/>
        </p:nvGrpSpPr>
        <p:grpSpPr>
          <a:xfrm>
            <a:off x="8061736" y="2176229"/>
            <a:ext cx="571946" cy="550231"/>
            <a:chOff x="5196000" y="2529000"/>
            <a:chExt cx="1800000" cy="1800000"/>
          </a:xfrm>
        </p:grpSpPr>
        <p:sp>
          <p:nvSpPr>
            <p:cNvPr id="25" name="Spin Button">
              <a:extLst>
                <a:ext uri="{FF2B5EF4-FFF2-40B4-BE49-F238E27FC236}">
                  <a16:creationId xmlns="" xmlns:a16="http://schemas.microsoft.com/office/drawing/2014/main" id="{B7650D7D-7FCB-4A79-BFAA-6C32C5E3579F}"/>
                </a:ext>
              </a:extLst>
            </p:cNvPr>
            <p:cNvSpPr/>
            <p:nvPr/>
          </p:nvSpPr>
          <p:spPr>
            <a:xfrm>
              <a:off x="5196000" y="2529000"/>
              <a:ext cx="1800000" cy="1800000"/>
            </a:xfrm>
            <a:custGeom>
              <a:avLst/>
              <a:gdLst>
                <a:gd name="connsiteX0" fmla="*/ 900000 w 1800000"/>
                <a:gd name="connsiteY0" fmla="*/ 0 h 1800000"/>
                <a:gd name="connsiteX1" fmla="*/ 1800000 w 1800000"/>
                <a:gd name="connsiteY1" fmla="*/ 900000 h 1800000"/>
                <a:gd name="connsiteX2" fmla="*/ 900000 w 1800000"/>
                <a:gd name="connsiteY2" fmla="*/ 1800000 h 1800000"/>
                <a:gd name="connsiteX3" fmla="*/ 0 w 1800000"/>
                <a:gd name="connsiteY3" fmla="*/ 900000 h 1800000"/>
                <a:gd name="connsiteX4" fmla="*/ 900000 w 1800000"/>
                <a:gd name="connsiteY4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0000" h="1800000">
                  <a:moveTo>
                    <a:pt x="900000" y="0"/>
                  </a:moveTo>
                  <a:cubicBezTo>
                    <a:pt x="1397056" y="0"/>
                    <a:pt x="1800000" y="402944"/>
                    <a:pt x="1800000" y="900000"/>
                  </a:cubicBezTo>
                  <a:cubicBezTo>
                    <a:pt x="1800000" y="1397056"/>
                    <a:pt x="1397056" y="1800000"/>
                    <a:pt x="900000" y="1800000"/>
                  </a:cubicBezTo>
                  <a:cubicBezTo>
                    <a:pt x="402944" y="1800000"/>
                    <a:pt x="0" y="1397056"/>
                    <a:pt x="0" y="900000"/>
                  </a:cubicBezTo>
                  <a:cubicBezTo>
                    <a:pt x="0" y="402944"/>
                    <a:pt x="402944" y="0"/>
                    <a:pt x="900000" y="0"/>
                  </a:cubicBezTo>
                  <a:close/>
                </a:path>
              </a:pathLst>
            </a:custGeom>
            <a:solidFill>
              <a:srgbClr val="70AD47">
                <a:lumMod val="60000"/>
                <a:lumOff val="40000"/>
              </a:srgbClr>
            </a:solidFill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square" lIns="0" tIns="0" rIns="0" bIns="0" rtlCol="0" anchor="ctr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SPIN</a:t>
              </a:r>
            </a:p>
          </p:txBody>
        </p:sp>
        <p:sp>
          <p:nvSpPr>
            <p:cNvPr id="26" name="Arrow: Curved Down 62">
              <a:extLst>
                <a:ext uri="{FF2B5EF4-FFF2-40B4-BE49-F238E27FC236}">
                  <a16:creationId xmlns="" xmlns:a16="http://schemas.microsoft.com/office/drawing/2014/main" id="{B210A41A-0C7E-475B-831B-931895C7011C}"/>
                </a:ext>
              </a:extLst>
            </p:cNvPr>
            <p:cNvSpPr/>
            <p:nvPr/>
          </p:nvSpPr>
          <p:spPr>
            <a:xfrm>
              <a:off x="5392462" y="2664749"/>
              <a:ext cx="1410677" cy="515092"/>
            </a:xfrm>
            <a:prstGeom prst="curvedDownArrow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Arrow: Curved Down 63">
              <a:extLst>
                <a:ext uri="{FF2B5EF4-FFF2-40B4-BE49-F238E27FC236}">
                  <a16:creationId xmlns="" xmlns:a16="http://schemas.microsoft.com/office/drawing/2014/main" id="{1CA3CB84-AD33-4099-80E9-01351CE5DBB5}"/>
                </a:ext>
              </a:extLst>
            </p:cNvPr>
            <p:cNvSpPr/>
            <p:nvPr/>
          </p:nvSpPr>
          <p:spPr>
            <a:xfrm flipH="1" flipV="1">
              <a:off x="5384979" y="3672555"/>
              <a:ext cx="1410677" cy="515092"/>
            </a:xfrm>
            <a:prstGeom prst="curvedDownArrow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8" name="Marker">
            <a:extLst>
              <a:ext uri="{FF2B5EF4-FFF2-40B4-BE49-F238E27FC236}">
                <a16:creationId xmlns="" xmlns:a16="http://schemas.microsoft.com/office/drawing/2014/main" id="{6F381C54-25EF-445D-B869-A54C62C08DBE}"/>
              </a:ext>
            </a:extLst>
          </p:cNvPr>
          <p:cNvSpPr/>
          <p:nvPr/>
        </p:nvSpPr>
        <p:spPr>
          <a:xfrm rot="10800000">
            <a:off x="8079947" y="1307512"/>
            <a:ext cx="435962" cy="439417"/>
          </a:xfrm>
          <a:prstGeom prst="triangle">
            <a:avLst/>
          </a:prstGeom>
          <a:solidFill>
            <a:srgbClr val="C00000"/>
          </a:solidFill>
          <a:ln w="1905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700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10" grpId="0" animBg="1"/>
      <p:bldP spid="10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 (1871)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48" t="41465" r="27358" b="23409"/>
          <a:stretch/>
        </p:blipFill>
        <p:spPr>
          <a:xfrm>
            <a:off x="19970" y="328765"/>
            <a:ext cx="12172029" cy="577675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5667375" y="2759363"/>
            <a:ext cx="4133850" cy="780475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Last week</a:t>
            </a:r>
            <a:endParaRPr 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972425" y="2759362"/>
            <a:ext cx="533400" cy="780475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</a:t>
            </a:r>
            <a:endParaRPr lang="en-US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429625" y="2737424"/>
            <a:ext cx="3371850" cy="780475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tid</a:t>
            </a:r>
            <a:r>
              <a:rPr lang="en-US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ied</a:t>
            </a:r>
            <a:r>
              <a:rPr lang="en-US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my room.</a:t>
            </a:r>
            <a:endParaRPr 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667375" y="3574474"/>
            <a:ext cx="4133850" cy="780475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Last week</a:t>
            </a:r>
            <a:endParaRPr 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886700" y="3574183"/>
            <a:ext cx="762000" cy="780475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</a:t>
            </a:r>
            <a:endParaRPr lang="en-US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8648700" y="3554848"/>
            <a:ext cx="4133850" cy="780475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watch</a:t>
            </a:r>
            <a:r>
              <a:rPr lang="en-US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endParaRPr lang="en-US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0496550" y="3554848"/>
            <a:ext cx="1609725" cy="780475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 film.</a:t>
            </a:r>
            <a:endParaRPr lang="en-US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667375" y="4434897"/>
            <a:ext cx="4133850" cy="780475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The boys</a:t>
            </a:r>
            <a:endParaRPr lang="en-US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7667625" y="4411082"/>
            <a:ext cx="4133850" cy="780475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play</a:t>
            </a:r>
            <a:r>
              <a:rPr lang="en-US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endParaRPr lang="en-US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9153525" y="4411082"/>
            <a:ext cx="4133850" cy="780475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in the garden.</a:t>
            </a:r>
            <a:endParaRPr lang="en-US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5943600" y="5270210"/>
            <a:ext cx="533400" cy="780475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</a:t>
            </a:r>
            <a:endParaRPr lang="en-US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6415088" y="5215371"/>
            <a:ext cx="4133850" cy="780475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talk</a:t>
            </a:r>
            <a:r>
              <a:rPr lang="en-US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ed</a:t>
            </a:r>
            <a:endParaRPr lang="en-US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7886700" y="5216890"/>
            <a:ext cx="4133850" cy="780475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to my cousin.</a:t>
            </a:r>
            <a:endParaRPr lang="en-US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Spinner BG">
            <a:extLst>
              <a:ext uri="{FF2B5EF4-FFF2-40B4-BE49-F238E27FC236}">
                <a16:creationId xmlns="" xmlns:a16="http://schemas.microsoft.com/office/drawing/2014/main" id="{E7247EFC-DA6F-4517-958E-60940FA8DC84}"/>
              </a:ext>
            </a:extLst>
          </p:cNvPr>
          <p:cNvSpPr/>
          <p:nvPr/>
        </p:nvSpPr>
        <p:spPr>
          <a:xfrm>
            <a:off x="10011075" y="417719"/>
            <a:ext cx="1935177" cy="1980832"/>
          </a:xfrm>
          <a:prstGeom prst="ellipse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Anchor">
            <a:extLst>
              <a:ext uri="{FF2B5EF4-FFF2-40B4-BE49-F238E27FC236}">
                <a16:creationId xmlns="" xmlns:a16="http://schemas.microsoft.com/office/drawing/2014/main" id="{B316AF16-047B-4F82-AB9C-1224E1DDA737}"/>
              </a:ext>
            </a:extLst>
          </p:cNvPr>
          <p:cNvSpPr/>
          <p:nvPr/>
        </p:nvSpPr>
        <p:spPr>
          <a:xfrm>
            <a:off x="10865282" y="769082"/>
            <a:ext cx="549869" cy="550231"/>
          </a:xfrm>
          <a:prstGeom prst="ellipse">
            <a:avLst/>
          </a:prstGeom>
          <a:solidFill>
            <a:srgbClr val="00B050">
              <a:alpha val="0"/>
            </a:srgb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1" name="Spinning Wheel 6">
            <a:extLst>
              <a:ext uri="{FF2B5EF4-FFF2-40B4-BE49-F238E27FC236}">
                <a16:creationId xmlns="" xmlns:a16="http://schemas.microsoft.com/office/drawing/2014/main" id="{356BEC47-C717-414D-9AAC-68EFFD076E1D}"/>
              </a:ext>
            </a:extLst>
          </p:cNvPr>
          <p:cNvGrpSpPr/>
          <p:nvPr/>
        </p:nvGrpSpPr>
        <p:grpSpPr>
          <a:xfrm>
            <a:off x="9889577" y="385965"/>
            <a:ext cx="2130973" cy="2044521"/>
            <a:chOff x="2608119" y="84826"/>
            <a:chExt cx="6975762" cy="6688348"/>
          </a:xfrm>
        </p:grpSpPr>
        <p:sp>
          <p:nvSpPr>
            <p:cNvPr id="22" name="Segment 6">
              <a:extLst>
                <a:ext uri="{FF2B5EF4-FFF2-40B4-BE49-F238E27FC236}">
                  <a16:creationId xmlns="" xmlns:a16="http://schemas.microsoft.com/office/drawing/2014/main" id="{F6C22396-752E-4638-A39D-EBB067BDA4ED}"/>
                </a:ext>
              </a:extLst>
            </p:cNvPr>
            <p:cNvSpPr/>
            <p:nvPr/>
          </p:nvSpPr>
          <p:spPr>
            <a:xfrm rot="12600000">
              <a:off x="3934945" y="84826"/>
              <a:ext cx="2624602" cy="2647298"/>
            </a:xfrm>
            <a:custGeom>
              <a:avLst/>
              <a:gdLst>
                <a:gd name="connsiteX0" fmla="*/ 1098532 w 2624602"/>
                <a:gd name="connsiteY0" fmla="*/ 2647298 h 2647298"/>
                <a:gd name="connsiteX1" fmla="*/ 0 w 2624602"/>
                <a:gd name="connsiteY1" fmla="*/ 744585 h 2647298"/>
                <a:gd name="connsiteX2" fmla="*/ 72673 w 2624602"/>
                <a:gd name="connsiteY2" fmla="*/ 697588 h 2647298"/>
                <a:gd name="connsiteX3" fmla="*/ 427972 w 2624602"/>
                <a:gd name="connsiteY3" fmla="*/ 58260 h 2647298"/>
                <a:gd name="connsiteX4" fmla="*/ 426439 w 2624602"/>
                <a:gd name="connsiteY4" fmla="*/ 0 h 2647298"/>
                <a:gd name="connsiteX5" fmla="*/ 2624602 w 2624602"/>
                <a:gd name="connsiteY5" fmla="*/ 0 h 2647298"/>
                <a:gd name="connsiteX6" fmla="*/ 2619886 w 2624602"/>
                <a:gd name="connsiteY6" fmla="*/ 211161 h 2647298"/>
                <a:gd name="connsiteX7" fmla="*/ 1231375 w 2624602"/>
                <a:gd name="connsiteY7" fmla="*/ 2566056 h 2647298"/>
                <a:gd name="connsiteX8" fmla="*/ 1098532 w 2624602"/>
                <a:gd name="connsiteY8" fmla="*/ 2647298 h 2647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24602" h="2647298">
                  <a:moveTo>
                    <a:pt x="1098532" y="2647298"/>
                  </a:moveTo>
                  <a:lnTo>
                    <a:pt x="0" y="744585"/>
                  </a:lnTo>
                  <a:lnTo>
                    <a:pt x="72673" y="697588"/>
                  </a:lnTo>
                  <a:cubicBezTo>
                    <a:pt x="285532" y="544075"/>
                    <a:pt x="410396" y="306967"/>
                    <a:pt x="427972" y="58260"/>
                  </a:cubicBezTo>
                  <a:lnTo>
                    <a:pt x="426439" y="0"/>
                  </a:lnTo>
                  <a:lnTo>
                    <a:pt x="2624602" y="0"/>
                  </a:lnTo>
                  <a:lnTo>
                    <a:pt x="2619886" y="211161"/>
                  </a:lnTo>
                  <a:cubicBezTo>
                    <a:pt x="2554100" y="1142035"/>
                    <a:pt x="2064447" y="2027080"/>
                    <a:pt x="1231375" y="2566056"/>
                  </a:cubicBezTo>
                  <a:lnTo>
                    <a:pt x="1098532" y="2647298"/>
                  </a:lnTo>
                  <a:close/>
                </a:path>
              </a:pathLst>
            </a:custGeom>
            <a:solidFill>
              <a:srgbClr val="7030A0"/>
            </a:solidFill>
            <a:ln w="6350" cap="flat" cmpd="sng" algn="ctr">
              <a:solidFill>
                <a:srgbClr val="7030A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Segment 5">
              <a:extLst>
                <a:ext uri="{FF2B5EF4-FFF2-40B4-BE49-F238E27FC236}">
                  <a16:creationId xmlns="" xmlns:a16="http://schemas.microsoft.com/office/drawing/2014/main" id="{046AFF47-347B-49AD-AEDB-40E362F0D8E7}"/>
                </a:ext>
              </a:extLst>
            </p:cNvPr>
            <p:cNvSpPr/>
            <p:nvPr/>
          </p:nvSpPr>
          <p:spPr>
            <a:xfrm rot="12600000">
              <a:off x="2608119" y="2380677"/>
              <a:ext cx="2628248" cy="2645334"/>
            </a:xfrm>
            <a:custGeom>
              <a:avLst/>
              <a:gdLst>
                <a:gd name="connsiteX0" fmla="*/ 2626453 w 2628248"/>
                <a:gd name="connsiteY0" fmla="*/ 2645334 h 2645334"/>
                <a:gd name="connsiteX1" fmla="*/ 428115 w 2628248"/>
                <a:gd name="connsiteY1" fmla="*/ 2645334 h 2645334"/>
                <a:gd name="connsiteX2" fmla="*/ 425355 w 2628248"/>
                <a:gd name="connsiteY2" fmla="*/ 2540459 h 2645334"/>
                <a:gd name="connsiteX3" fmla="*/ 316130 w 2628248"/>
                <a:gd name="connsiteY3" fmla="*/ 2215643 h 2645334"/>
                <a:gd name="connsiteX4" fmla="*/ 89444 w 2628248"/>
                <a:gd name="connsiteY4" fmla="*/ 1958645 h 2645334"/>
                <a:gd name="connsiteX5" fmla="*/ 0 w 2628248"/>
                <a:gd name="connsiteY5" fmla="*/ 1903817 h 2645334"/>
                <a:gd name="connsiteX6" fmla="*/ 1099169 w 2628248"/>
                <a:gd name="connsiteY6" fmla="*/ 0 h 2645334"/>
                <a:gd name="connsiteX7" fmla="*/ 1169670 w 2628248"/>
                <a:gd name="connsiteY7" fmla="*/ 38631 h 2645334"/>
                <a:gd name="connsiteX8" fmla="*/ 2218805 w 2628248"/>
                <a:gd name="connsiteY8" fmla="*/ 1117134 h 2645334"/>
                <a:gd name="connsiteX9" fmla="*/ 2628248 w 2628248"/>
                <a:gd name="connsiteY9" fmla="*/ 2564963 h 2645334"/>
                <a:gd name="connsiteX10" fmla="*/ 2626453 w 2628248"/>
                <a:gd name="connsiteY10" fmla="*/ 2645334 h 2645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28248" h="2645334">
                  <a:moveTo>
                    <a:pt x="2626453" y="2645334"/>
                  </a:moveTo>
                  <a:lnTo>
                    <a:pt x="428115" y="2645334"/>
                  </a:lnTo>
                  <a:lnTo>
                    <a:pt x="425355" y="2540459"/>
                  </a:lnTo>
                  <a:cubicBezTo>
                    <a:pt x="411550" y="2429212"/>
                    <a:pt x="375707" y="2318833"/>
                    <a:pt x="316130" y="2215643"/>
                  </a:cubicBezTo>
                  <a:cubicBezTo>
                    <a:pt x="256554" y="2112454"/>
                    <a:pt x="178885" y="2026223"/>
                    <a:pt x="89444" y="1958645"/>
                  </a:cubicBezTo>
                  <a:lnTo>
                    <a:pt x="0" y="1903817"/>
                  </a:lnTo>
                  <a:lnTo>
                    <a:pt x="1099169" y="0"/>
                  </a:lnTo>
                  <a:lnTo>
                    <a:pt x="1169670" y="38631"/>
                  </a:lnTo>
                  <a:cubicBezTo>
                    <a:pt x="1590441" y="296356"/>
                    <a:pt x="1954744" y="659767"/>
                    <a:pt x="2218805" y="1117134"/>
                  </a:cubicBezTo>
                  <a:cubicBezTo>
                    <a:pt x="2482866" y="1574501"/>
                    <a:pt x="2615437" y="2071702"/>
                    <a:pt x="2628248" y="2564963"/>
                  </a:cubicBezTo>
                  <a:lnTo>
                    <a:pt x="2626453" y="2645334"/>
                  </a:lnTo>
                  <a:close/>
                </a:path>
              </a:pathLst>
            </a:custGeom>
            <a:solidFill>
              <a:srgbClr val="00B0F0"/>
            </a:solidFill>
            <a:ln w="6350" cap="flat" cmpd="sng" algn="ctr">
              <a:solidFill>
                <a:srgbClr val="00B0F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Segment 4">
              <a:extLst>
                <a:ext uri="{FF2B5EF4-FFF2-40B4-BE49-F238E27FC236}">
                  <a16:creationId xmlns="" xmlns:a16="http://schemas.microsoft.com/office/drawing/2014/main" id="{EE96CB9C-1D5C-4AAD-9C45-89E8661916F7}"/>
                </a:ext>
              </a:extLst>
            </p:cNvPr>
            <p:cNvSpPr/>
            <p:nvPr/>
          </p:nvSpPr>
          <p:spPr>
            <a:xfrm rot="12600000">
              <a:off x="3617250" y="3919560"/>
              <a:ext cx="3055662" cy="2315311"/>
            </a:xfrm>
            <a:custGeom>
              <a:avLst/>
              <a:gdLst>
                <a:gd name="connsiteX0" fmla="*/ 1956580 w 3055662"/>
                <a:gd name="connsiteY0" fmla="*/ 2315311 h 2315311"/>
                <a:gd name="connsiteX1" fmla="*/ 1906893 w 3055662"/>
                <a:gd name="connsiteY1" fmla="*/ 2284853 h 2315311"/>
                <a:gd name="connsiteX2" fmla="*/ 1175569 w 3055662"/>
                <a:gd name="connsiteY2" fmla="*/ 2272887 h 2315311"/>
                <a:gd name="connsiteX3" fmla="*/ 1098532 w 3055662"/>
                <a:gd name="connsiteY3" fmla="*/ 2312325 h 2315311"/>
                <a:gd name="connsiteX4" fmla="*/ 0 w 3055662"/>
                <a:gd name="connsiteY4" fmla="*/ 409612 h 2315311"/>
                <a:gd name="connsiteX5" fmla="*/ 136779 w 3055662"/>
                <a:gd name="connsiteY5" fmla="*/ 335187 h 2315311"/>
                <a:gd name="connsiteX6" fmla="*/ 2870433 w 3055662"/>
                <a:gd name="connsiteY6" fmla="*/ 310149 h 2315311"/>
                <a:gd name="connsiteX7" fmla="*/ 3055662 w 3055662"/>
                <a:gd name="connsiteY7" fmla="*/ 411646 h 2315311"/>
                <a:gd name="connsiteX8" fmla="*/ 1956580 w 3055662"/>
                <a:gd name="connsiteY8" fmla="*/ 2315311 h 231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55662" h="2315311">
                  <a:moveTo>
                    <a:pt x="1956580" y="2315311"/>
                  </a:moveTo>
                  <a:lnTo>
                    <a:pt x="1906893" y="2284853"/>
                  </a:lnTo>
                  <a:cubicBezTo>
                    <a:pt x="1682718" y="2175721"/>
                    <a:pt x="1414944" y="2165302"/>
                    <a:pt x="1175569" y="2272887"/>
                  </a:cubicBezTo>
                  <a:lnTo>
                    <a:pt x="1098532" y="2312325"/>
                  </a:lnTo>
                  <a:lnTo>
                    <a:pt x="0" y="409612"/>
                  </a:lnTo>
                  <a:lnTo>
                    <a:pt x="136779" y="335187"/>
                  </a:lnTo>
                  <a:cubicBezTo>
                    <a:pt x="1020082" y="-116786"/>
                    <a:pt x="2031380" y="-98316"/>
                    <a:pt x="2870433" y="310149"/>
                  </a:cubicBezTo>
                  <a:lnTo>
                    <a:pt x="3055662" y="411646"/>
                  </a:lnTo>
                  <a:lnTo>
                    <a:pt x="1956580" y="2315311"/>
                  </a:lnTo>
                  <a:close/>
                </a:path>
              </a:pathLst>
            </a:custGeom>
            <a:solidFill>
              <a:srgbClr val="00B050"/>
            </a:solidFill>
            <a:ln w="6350" cap="flat" cmpd="sng" algn="ctr">
              <a:solidFill>
                <a:srgbClr val="00B05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Segment 3">
              <a:extLst>
                <a:ext uri="{FF2B5EF4-FFF2-40B4-BE49-F238E27FC236}">
                  <a16:creationId xmlns="" xmlns:a16="http://schemas.microsoft.com/office/drawing/2014/main" id="{E4DED3A9-E0F3-4657-890E-493214981EBD}"/>
                </a:ext>
              </a:extLst>
            </p:cNvPr>
            <p:cNvSpPr/>
            <p:nvPr/>
          </p:nvSpPr>
          <p:spPr>
            <a:xfrm rot="12600000">
              <a:off x="5632453" y="4125876"/>
              <a:ext cx="2624602" cy="2647298"/>
            </a:xfrm>
            <a:custGeom>
              <a:avLst/>
              <a:gdLst>
                <a:gd name="connsiteX0" fmla="*/ 2198163 w 2624602"/>
                <a:gd name="connsiteY0" fmla="*/ 2647298 h 2647298"/>
                <a:gd name="connsiteX1" fmla="*/ 0 w 2624602"/>
                <a:gd name="connsiteY1" fmla="*/ 2647298 h 2647298"/>
                <a:gd name="connsiteX2" fmla="*/ 4716 w 2624602"/>
                <a:gd name="connsiteY2" fmla="*/ 2436137 h 2647298"/>
                <a:gd name="connsiteX3" fmla="*/ 1393227 w 2624602"/>
                <a:gd name="connsiteY3" fmla="*/ 81242 h 2647298"/>
                <a:gd name="connsiteX4" fmla="*/ 1526070 w 2624602"/>
                <a:gd name="connsiteY4" fmla="*/ 0 h 2647298"/>
                <a:gd name="connsiteX5" fmla="*/ 2624602 w 2624602"/>
                <a:gd name="connsiteY5" fmla="*/ 1902713 h 2647298"/>
                <a:gd name="connsiteX6" fmla="*/ 2551929 w 2624602"/>
                <a:gd name="connsiteY6" fmla="*/ 1949710 h 2647298"/>
                <a:gd name="connsiteX7" fmla="*/ 2196630 w 2624602"/>
                <a:gd name="connsiteY7" fmla="*/ 2589038 h 2647298"/>
                <a:gd name="connsiteX8" fmla="*/ 2198163 w 2624602"/>
                <a:gd name="connsiteY8" fmla="*/ 2647298 h 2647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24602" h="2647298">
                  <a:moveTo>
                    <a:pt x="2198163" y="2647298"/>
                  </a:moveTo>
                  <a:lnTo>
                    <a:pt x="0" y="2647298"/>
                  </a:lnTo>
                  <a:lnTo>
                    <a:pt x="4716" y="2436137"/>
                  </a:lnTo>
                  <a:cubicBezTo>
                    <a:pt x="70502" y="1505263"/>
                    <a:pt x="560155" y="620218"/>
                    <a:pt x="1393227" y="81242"/>
                  </a:cubicBezTo>
                  <a:lnTo>
                    <a:pt x="1526070" y="0"/>
                  </a:lnTo>
                  <a:lnTo>
                    <a:pt x="2624602" y="1902713"/>
                  </a:lnTo>
                  <a:lnTo>
                    <a:pt x="2551929" y="1949710"/>
                  </a:lnTo>
                  <a:cubicBezTo>
                    <a:pt x="2339070" y="2103223"/>
                    <a:pt x="2214206" y="2340331"/>
                    <a:pt x="2196630" y="2589038"/>
                  </a:cubicBezTo>
                  <a:lnTo>
                    <a:pt x="2198163" y="2647298"/>
                  </a:lnTo>
                  <a:close/>
                </a:path>
              </a:pathLst>
            </a:custGeom>
            <a:solidFill>
              <a:srgbClr val="FFFF00"/>
            </a:solidFill>
            <a:ln w="6350" cap="flat" cmpd="sng" algn="ctr">
              <a:solidFill>
                <a:srgbClr val="FFFF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Segment 2">
              <a:extLst>
                <a:ext uri="{FF2B5EF4-FFF2-40B4-BE49-F238E27FC236}">
                  <a16:creationId xmlns="" xmlns:a16="http://schemas.microsoft.com/office/drawing/2014/main" id="{C7056AC3-87D1-4236-83A6-D554F7EB403D}"/>
                </a:ext>
              </a:extLst>
            </p:cNvPr>
            <p:cNvSpPr/>
            <p:nvPr/>
          </p:nvSpPr>
          <p:spPr>
            <a:xfrm rot="12600000">
              <a:off x="6955633" y="1831990"/>
              <a:ext cx="2628248" cy="2645334"/>
            </a:xfrm>
            <a:custGeom>
              <a:avLst/>
              <a:gdLst>
                <a:gd name="connsiteX0" fmla="*/ 1529079 w 2628248"/>
                <a:gd name="connsiteY0" fmla="*/ 2645334 h 2645334"/>
                <a:gd name="connsiteX1" fmla="*/ 1458578 w 2628248"/>
                <a:gd name="connsiteY1" fmla="*/ 2606703 h 2645334"/>
                <a:gd name="connsiteX2" fmla="*/ 409443 w 2628248"/>
                <a:gd name="connsiteY2" fmla="*/ 1528200 h 2645334"/>
                <a:gd name="connsiteX3" fmla="*/ 0 w 2628248"/>
                <a:gd name="connsiteY3" fmla="*/ 80371 h 2645334"/>
                <a:gd name="connsiteX4" fmla="*/ 1795 w 2628248"/>
                <a:gd name="connsiteY4" fmla="*/ 0 h 2645334"/>
                <a:gd name="connsiteX5" fmla="*/ 2200133 w 2628248"/>
                <a:gd name="connsiteY5" fmla="*/ 0 h 2645334"/>
                <a:gd name="connsiteX6" fmla="*/ 2202893 w 2628248"/>
                <a:gd name="connsiteY6" fmla="*/ 104875 h 2645334"/>
                <a:gd name="connsiteX7" fmla="*/ 2312118 w 2628248"/>
                <a:gd name="connsiteY7" fmla="*/ 429691 h 2645334"/>
                <a:gd name="connsiteX8" fmla="*/ 2538804 w 2628248"/>
                <a:gd name="connsiteY8" fmla="*/ 686689 h 2645334"/>
                <a:gd name="connsiteX9" fmla="*/ 2628248 w 2628248"/>
                <a:gd name="connsiteY9" fmla="*/ 741517 h 2645334"/>
                <a:gd name="connsiteX10" fmla="*/ 1529079 w 2628248"/>
                <a:gd name="connsiteY10" fmla="*/ 2645334 h 2645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28248" h="2645334">
                  <a:moveTo>
                    <a:pt x="1529079" y="2645334"/>
                  </a:moveTo>
                  <a:lnTo>
                    <a:pt x="1458578" y="2606703"/>
                  </a:lnTo>
                  <a:cubicBezTo>
                    <a:pt x="1037807" y="2348978"/>
                    <a:pt x="673504" y="1985567"/>
                    <a:pt x="409443" y="1528200"/>
                  </a:cubicBezTo>
                  <a:cubicBezTo>
                    <a:pt x="145382" y="1070833"/>
                    <a:pt x="12811" y="573632"/>
                    <a:pt x="0" y="80371"/>
                  </a:cubicBezTo>
                  <a:lnTo>
                    <a:pt x="1795" y="0"/>
                  </a:lnTo>
                  <a:lnTo>
                    <a:pt x="2200133" y="0"/>
                  </a:lnTo>
                  <a:lnTo>
                    <a:pt x="2202893" y="104875"/>
                  </a:lnTo>
                  <a:cubicBezTo>
                    <a:pt x="2216698" y="216122"/>
                    <a:pt x="2252541" y="326501"/>
                    <a:pt x="2312118" y="429691"/>
                  </a:cubicBezTo>
                  <a:cubicBezTo>
                    <a:pt x="2371694" y="532880"/>
                    <a:pt x="2449363" y="619111"/>
                    <a:pt x="2538804" y="686689"/>
                  </a:cubicBezTo>
                  <a:lnTo>
                    <a:pt x="2628248" y="741517"/>
                  </a:lnTo>
                  <a:lnTo>
                    <a:pt x="1529079" y="2645334"/>
                  </a:lnTo>
                  <a:close/>
                </a:path>
              </a:pathLst>
            </a:custGeom>
            <a:solidFill>
              <a:srgbClr val="FFC000"/>
            </a:solidFill>
            <a:ln w="6350" cap="flat" cmpd="sng" algn="ctr">
              <a:solidFill>
                <a:srgbClr val="FFC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Segment 1">
              <a:extLst>
                <a:ext uri="{FF2B5EF4-FFF2-40B4-BE49-F238E27FC236}">
                  <a16:creationId xmlns="" xmlns:a16="http://schemas.microsoft.com/office/drawing/2014/main" id="{37CA9E96-6C4B-4FAA-873B-80F315085477}"/>
                </a:ext>
              </a:extLst>
            </p:cNvPr>
            <p:cNvSpPr/>
            <p:nvPr/>
          </p:nvSpPr>
          <p:spPr>
            <a:xfrm rot="12600000">
              <a:off x="5519218" y="623130"/>
              <a:ext cx="3055662" cy="2315311"/>
            </a:xfrm>
            <a:custGeom>
              <a:avLst/>
              <a:gdLst>
                <a:gd name="connsiteX0" fmla="*/ 3055662 w 3055662"/>
                <a:gd name="connsiteY0" fmla="*/ 1905699 h 2315311"/>
                <a:gd name="connsiteX1" fmla="*/ 2918883 w 3055662"/>
                <a:gd name="connsiteY1" fmla="*/ 1980124 h 2315311"/>
                <a:gd name="connsiteX2" fmla="*/ 185229 w 3055662"/>
                <a:gd name="connsiteY2" fmla="*/ 2005162 h 2315311"/>
                <a:gd name="connsiteX3" fmla="*/ 0 w 3055662"/>
                <a:gd name="connsiteY3" fmla="*/ 1903665 h 2315311"/>
                <a:gd name="connsiteX4" fmla="*/ 1099082 w 3055662"/>
                <a:gd name="connsiteY4" fmla="*/ 0 h 2315311"/>
                <a:gd name="connsiteX5" fmla="*/ 1148769 w 3055662"/>
                <a:gd name="connsiteY5" fmla="*/ 30458 h 2315311"/>
                <a:gd name="connsiteX6" fmla="*/ 1880093 w 3055662"/>
                <a:gd name="connsiteY6" fmla="*/ 42424 h 2315311"/>
                <a:gd name="connsiteX7" fmla="*/ 1957130 w 3055662"/>
                <a:gd name="connsiteY7" fmla="*/ 2986 h 2315311"/>
                <a:gd name="connsiteX8" fmla="*/ 3055662 w 3055662"/>
                <a:gd name="connsiteY8" fmla="*/ 1905699 h 231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55662" h="2315311">
                  <a:moveTo>
                    <a:pt x="3055662" y="1905699"/>
                  </a:moveTo>
                  <a:lnTo>
                    <a:pt x="2918883" y="1980124"/>
                  </a:lnTo>
                  <a:cubicBezTo>
                    <a:pt x="2035580" y="2432097"/>
                    <a:pt x="1024282" y="2413627"/>
                    <a:pt x="185229" y="2005162"/>
                  </a:cubicBezTo>
                  <a:lnTo>
                    <a:pt x="0" y="1903665"/>
                  </a:lnTo>
                  <a:lnTo>
                    <a:pt x="1099082" y="0"/>
                  </a:lnTo>
                  <a:lnTo>
                    <a:pt x="1148769" y="30458"/>
                  </a:lnTo>
                  <a:cubicBezTo>
                    <a:pt x="1372944" y="139590"/>
                    <a:pt x="1640718" y="150009"/>
                    <a:pt x="1880093" y="42424"/>
                  </a:cubicBezTo>
                  <a:lnTo>
                    <a:pt x="1957130" y="2986"/>
                  </a:lnTo>
                  <a:lnTo>
                    <a:pt x="3055662" y="1905699"/>
                  </a:lnTo>
                  <a:close/>
                </a:path>
              </a:pathLst>
            </a:custGeom>
            <a:solidFill>
              <a:srgbClr val="FF0000"/>
            </a:solidFill>
            <a:ln w="6350" cap="flat" cmpd="sng" algn="ctr">
              <a:solidFill>
                <a:srgbClr val="FF3399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Segment 6 Text">
              <a:extLst>
                <a:ext uri="{FF2B5EF4-FFF2-40B4-BE49-F238E27FC236}">
                  <a16:creationId xmlns="" xmlns:a16="http://schemas.microsoft.com/office/drawing/2014/main" id="{CFEFFEB9-09F2-4CE7-BFD2-A9795F06577D}"/>
                </a:ext>
              </a:extLst>
            </p:cNvPr>
            <p:cNvSpPr/>
            <p:nvPr/>
          </p:nvSpPr>
          <p:spPr>
            <a:xfrm rot="14239804">
              <a:off x="4010498" y="1282309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85000" lnSpcReduction="1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PURPLE</a:t>
              </a:r>
            </a:p>
          </p:txBody>
        </p:sp>
        <p:sp>
          <p:nvSpPr>
            <p:cNvPr id="29" name="Segment 5 Text">
              <a:extLst>
                <a:ext uri="{FF2B5EF4-FFF2-40B4-BE49-F238E27FC236}">
                  <a16:creationId xmlns="" xmlns:a16="http://schemas.microsoft.com/office/drawing/2014/main" id="{BA6A202C-3156-4B61-BC6E-38AB909F8B59}"/>
                </a:ext>
              </a:extLst>
            </p:cNvPr>
            <p:cNvSpPr/>
            <p:nvPr/>
          </p:nvSpPr>
          <p:spPr>
            <a:xfrm rot="10800000">
              <a:off x="3095277" y="2980805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BLUE</a:t>
              </a:r>
            </a:p>
          </p:txBody>
        </p:sp>
        <p:sp>
          <p:nvSpPr>
            <p:cNvPr id="30" name="Segment 4 Text">
              <a:extLst>
                <a:ext uri="{FF2B5EF4-FFF2-40B4-BE49-F238E27FC236}">
                  <a16:creationId xmlns="" xmlns:a16="http://schemas.microsoft.com/office/drawing/2014/main" id="{2E9CC0CE-1DE3-4D14-99D9-905FE078C32C}"/>
                </a:ext>
              </a:extLst>
            </p:cNvPr>
            <p:cNvSpPr/>
            <p:nvPr/>
          </p:nvSpPr>
          <p:spPr>
            <a:xfrm rot="7314855">
              <a:off x="4026891" y="4639338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925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GREEN</a:t>
              </a:r>
            </a:p>
          </p:txBody>
        </p:sp>
        <p:sp>
          <p:nvSpPr>
            <p:cNvPr id="31" name="Segment 3 Text">
              <a:extLst>
                <a:ext uri="{FF2B5EF4-FFF2-40B4-BE49-F238E27FC236}">
                  <a16:creationId xmlns="" xmlns:a16="http://schemas.microsoft.com/office/drawing/2014/main" id="{C0C6F036-182F-4D24-B27F-FC0711AC4592}"/>
                </a:ext>
              </a:extLst>
            </p:cNvPr>
            <p:cNvSpPr/>
            <p:nvPr/>
          </p:nvSpPr>
          <p:spPr>
            <a:xfrm rot="3501652">
              <a:off x="6008520" y="4649014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32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YELLOW</a:t>
              </a:r>
            </a:p>
          </p:txBody>
        </p:sp>
        <p:sp>
          <p:nvSpPr>
            <p:cNvPr id="32" name="Segment 2 Text">
              <a:extLst>
                <a:ext uri="{FF2B5EF4-FFF2-40B4-BE49-F238E27FC236}">
                  <a16:creationId xmlns="" xmlns:a16="http://schemas.microsoft.com/office/drawing/2014/main" id="{328EEC02-802F-4C5C-BBCE-496F25F02A8C}"/>
                </a:ext>
              </a:extLst>
            </p:cNvPr>
            <p:cNvSpPr/>
            <p:nvPr/>
          </p:nvSpPr>
          <p:spPr>
            <a:xfrm>
              <a:off x="6956866" y="2953524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32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ORANGE</a:t>
              </a:r>
            </a:p>
          </p:txBody>
        </p:sp>
        <p:sp>
          <p:nvSpPr>
            <p:cNvPr id="33" name="Segment 1 Text">
              <a:extLst>
                <a:ext uri="{FF2B5EF4-FFF2-40B4-BE49-F238E27FC236}">
                  <a16:creationId xmlns="" xmlns:a16="http://schemas.microsoft.com/office/drawing/2014/main" id="{6E2AC8F1-204C-497D-9ED3-0D10182C8349}"/>
                </a:ext>
              </a:extLst>
            </p:cNvPr>
            <p:cNvSpPr/>
            <p:nvPr/>
          </p:nvSpPr>
          <p:spPr>
            <a:xfrm rot="18404525">
              <a:off x="6090134" y="1320539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RED</a:t>
              </a:r>
            </a:p>
          </p:txBody>
        </p:sp>
      </p:grpSp>
      <p:grpSp>
        <p:nvGrpSpPr>
          <p:cNvPr id="34" name="Spin Button">
            <a:extLst>
              <a:ext uri="{FF2B5EF4-FFF2-40B4-BE49-F238E27FC236}">
                <a16:creationId xmlns="" xmlns:a16="http://schemas.microsoft.com/office/drawing/2014/main" id="{1972FA71-9F7D-4B81-B488-7F26645D57CD}"/>
              </a:ext>
            </a:extLst>
          </p:cNvPr>
          <p:cNvGrpSpPr/>
          <p:nvPr/>
        </p:nvGrpSpPr>
        <p:grpSpPr>
          <a:xfrm>
            <a:off x="10697302" y="1126239"/>
            <a:ext cx="571946" cy="550231"/>
            <a:chOff x="5196000" y="2529000"/>
            <a:chExt cx="1800000" cy="1800000"/>
          </a:xfrm>
        </p:grpSpPr>
        <p:sp>
          <p:nvSpPr>
            <p:cNvPr id="35" name="Spin Button">
              <a:extLst>
                <a:ext uri="{FF2B5EF4-FFF2-40B4-BE49-F238E27FC236}">
                  <a16:creationId xmlns="" xmlns:a16="http://schemas.microsoft.com/office/drawing/2014/main" id="{B7650D7D-7FCB-4A79-BFAA-6C32C5E3579F}"/>
                </a:ext>
              </a:extLst>
            </p:cNvPr>
            <p:cNvSpPr/>
            <p:nvPr/>
          </p:nvSpPr>
          <p:spPr>
            <a:xfrm>
              <a:off x="5196000" y="2529000"/>
              <a:ext cx="1800000" cy="1800000"/>
            </a:xfrm>
            <a:custGeom>
              <a:avLst/>
              <a:gdLst>
                <a:gd name="connsiteX0" fmla="*/ 900000 w 1800000"/>
                <a:gd name="connsiteY0" fmla="*/ 0 h 1800000"/>
                <a:gd name="connsiteX1" fmla="*/ 1800000 w 1800000"/>
                <a:gd name="connsiteY1" fmla="*/ 900000 h 1800000"/>
                <a:gd name="connsiteX2" fmla="*/ 900000 w 1800000"/>
                <a:gd name="connsiteY2" fmla="*/ 1800000 h 1800000"/>
                <a:gd name="connsiteX3" fmla="*/ 0 w 1800000"/>
                <a:gd name="connsiteY3" fmla="*/ 900000 h 1800000"/>
                <a:gd name="connsiteX4" fmla="*/ 900000 w 1800000"/>
                <a:gd name="connsiteY4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0000" h="1800000">
                  <a:moveTo>
                    <a:pt x="900000" y="0"/>
                  </a:moveTo>
                  <a:cubicBezTo>
                    <a:pt x="1397056" y="0"/>
                    <a:pt x="1800000" y="402944"/>
                    <a:pt x="1800000" y="900000"/>
                  </a:cubicBezTo>
                  <a:cubicBezTo>
                    <a:pt x="1800000" y="1397056"/>
                    <a:pt x="1397056" y="1800000"/>
                    <a:pt x="900000" y="1800000"/>
                  </a:cubicBezTo>
                  <a:cubicBezTo>
                    <a:pt x="402944" y="1800000"/>
                    <a:pt x="0" y="1397056"/>
                    <a:pt x="0" y="900000"/>
                  </a:cubicBezTo>
                  <a:cubicBezTo>
                    <a:pt x="0" y="402944"/>
                    <a:pt x="402944" y="0"/>
                    <a:pt x="900000" y="0"/>
                  </a:cubicBezTo>
                  <a:close/>
                </a:path>
              </a:pathLst>
            </a:custGeom>
            <a:solidFill>
              <a:srgbClr val="70AD47">
                <a:lumMod val="60000"/>
                <a:lumOff val="40000"/>
              </a:srgbClr>
            </a:solidFill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square" lIns="0" tIns="0" rIns="0" bIns="0" rtlCol="0" anchor="ctr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SPIN</a:t>
              </a:r>
            </a:p>
          </p:txBody>
        </p:sp>
        <p:sp>
          <p:nvSpPr>
            <p:cNvPr id="36" name="Arrow: Curved Down 62">
              <a:extLst>
                <a:ext uri="{FF2B5EF4-FFF2-40B4-BE49-F238E27FC236}">
                  <a16:creationId xmlns="" xmlns:a16="http://schemas.microsoft.com/office/drawing/2014/main" id="{B210A41A-0C7E-475B-831B-931895C7011C}"/>
                </a:ext>
              </a:extLst>
            </p:cNvPr>
            <p:cNvSpPr/>
            <p:nvPr/>
          </p:nvSpPr>
          <p:spPr>
            <a:xfrm>
              <a:off x="5392462" y="2664749"/>
              <a:ext cx="1410677" cy="515092"/>
            </a:xfrm>
            <a:prstGeom prst="curvedDownArrow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Arrow: Curved Down 63">
              <a:extLst>
                <a:ext uri="{FF2B5EF4-FFF2-40B4-BE49-F238E27FC236}">
                  <a16:creationId xmlns="" xmlns:a16="http://schemas.microsoft.com/office/drawing/2014/main" id="{1CA3CB84-AD33-4099-80E9-01351CE5DBB5}"/>
                </a:ext>
              </a:extLst>
            </p:cNvPr>
            <p:cNvSpPr/>
            <p:nvPr/>
          </p:nvSpPr>
          <p:spPr>
            <a:xfrm flipH="1" flipV="1">
              <a:off x="5384979" y="3672555"/>
              <a:ext cx="1410677" cy="515092"/>
            </a:xfrm>
            <a:prstGeom prst="curvedDownArrow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8" name="Marker">
            <a:extLst>
              <a:ext uri="{FF2B5EF4-FFF2-40B4-BE49-F238E27FC236}">
                <a16:creationId xmlns="" xmlns:a16="http://schemas.microsoft.com/office/drawing/2014/main" id="{6F381C54-25EF-445D-B869-A54C62C08DBE}"/>
              </a:ext>
            </a:extLst>
          </p:cNvPr>
          <p:cNvSpPr/>
          <p:nvPr/>
        </p:nvSpPr>
        <p:spPr>
          <a:xfrm rot="10800000">
            <a:off x="10715513" y="257522"/>
            <a:ext cx="435962" cy="439417"/>
          </a:xfrm>
          <a:prstGeom prst="triangle">
            <a:avLst/>
          </a:prstGeom>
          <a:solidFill>
            <a:srgbClr val="C00000"/>
          </a:solidFill>
          <a:ln w="1905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712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3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4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4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4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5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5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6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6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3" fill="hold">
                          <p:stCondLst>
                            <p:cond delay="indefinite"/>
                          </p:stCondLst>
                          <p:childTnLst>
                            <p:par>
                              <p:cTn id="6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5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6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6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9" fill="hold">
                          <p:stCondLst>
                            <p:cond delay="indefinite"/>
                          </p:stCondLst>
                          <p:childTnLst>
                            <p:par>
                              <p:cTn id="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1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7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7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5" fill="hold">
                          <p:stCondLst>
                            <p:cond delay="indefinite"/>
                          </p:stCondLst>
                          <p:childTnLst>
                            <p:par>
                              <p:cTn id="7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7" presetID="2" presetClass="entr" presetSubtype="8" fill="hold" grpId="0" nodeType="click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7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8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1" restart="whenNotActive" fill="hold" evtFilter="cancelBubble" nodeType="interactiveSeq">
                    <p:stCondLst>
                      <p:cond evt="onClick" delay="0">
                        <p:tgtEl>
                          <p:spTgt spid="3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2" fill="hold">
                          <p:stCondLst>
                            <p:cond delay="0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8" presetClass="emph" presetSubtype="0" repeatCount="indefinite" fill="hold" nodeType="clickEffect">
                                      <p:stCondLst>
                                        <p:cond delay="0"/>
                                      </p:stCondLst>
                                      <p:endCondLst>
                                        <p:cond evt="onNext" delay="0">
                                          <p:tgtEl>
                                            <p:sldTgt/>
                                          </p:tgtEl>
                                        </p:cond>
                                      </p:endCondLst>
                                      <p:childTnLst>
                                        <p:animRot by="21600000">
                                          <p:cBhvr>
                                            <p:cTn id="85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6" fill="hold">
                          <p:stCondLst>
                            <p:cond delay="indefinite"/>
                          </p:stCondLst>
                          <p:childTnLst>
                            <p:par>
                              <p:cTn id="8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8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1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10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4"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8" grpId="0"/>
          <p:bldP spid="10" grpId="0"/>
          <p:bldP spid="11" grpId="0"/>
          <p:bldP spid="12" grpId="0"/>
          <p:bldP spid="13" grpId="0"/>
          <p:bldP spid="14" grpId="0"/>
          <p:bldP spid="15" grpId="0"/>
          <p:bldP spid="16" grpId="0"/>
          <p:bldP spid="17" grpId="0"/>
          <p:bldP spid="18" grpId="0"/>
          <p:bldP spid="20" grpId="0" animBg="1"/>
          <p:bldP spid="20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3" fill="hold">
                          <p:stCondLst>
                            <p:cond delay="indefinite"/>
                          </p:stCondLst>
                          <p:childTnLst>
                            <p:par>
                              <p:cTn id="6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9" fill="hold">
                          <p:stCondLst>
                            <p:cond delay="indefinite"/>
                          </p:stCondLst>
                          <p:childTnLst>
                            <p:par>
                              <p:cTn id="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5" fill="hold">
                          <p:stCondLst>
                            <p:cond delay="indefinite"/>
                          </p:stCondLst>
                          <p:childTnLst>
                            <p:par>
                              <p:cTn id="7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7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1" restart="whenNotActive" fill="hold" evtFilter="cancelBubble" nodeType="interactiveSeq">
                    <p:stCondLst>
                      <p:cond evt="onClick" delay="0">
                        <p:tgtEl>
                          <p:spTgt spid="3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2" fill="hold">
                          <p:stCondLst>
                            <p:cond delay="0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8" presetClass="emph" presetSubtype="0" repeatCount="indefinite" fill="hold" nodeType="clickEffect">
                                      <p:stCondLst>
                                        <p:cond delay="0"/>
                                      </p:stCondLst>
                                      <p:endCondLst>
                                        <p:cond evt="onNext" delay="0">
                                          <p:tgtEl>
                                            <p:sldTgt/>
                                          </p:tgtEl>
                                        </p:cond>
                                      </p:endCondLst>
                                      <p:childTnLst>
                                        <p:animRot by="21600000">
                                          <p:cBhvr>
                                            <p:cTn id="85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6" fill="hold">
                          <p:stCondLst>
                            <p:cond delay="indefinite"/>
                          </p:stCondLst>
                          <p:childTnLst>
                            <p:par>
                              <p:cTn id="8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8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1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10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2" dur="1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34"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8" grpId="0"/>
          <p:bldP spid="10" grpId="0"/>
          <p:bldP spid="11" grpId="0"/>
          <p:bldP spid="12" grpId="0"/>
          <p:bldP spid="13" grpId="0"/>
          <p:bldP spid="14" grpId="0"/>
          <p:bldP spid="15" grpId="0"/>
          <p:bldP spid="16" grpId="0"/>
          <p:bldP spid="17" grpId="0"/>
          <p:bldP spid="18" grpId="0"/>
          <p:bldP spid="20" grpId="0" animBg="1"/>
          <p:bldP spid="20" grpId="1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 (1872)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68" t="79858" r="41935" b="9963"/>
          <a:stretch/>
        </p:blipFill>
        <p:spPr>
          <a:xfrm>
            <a:off x="423404" y="1066493"/>
            <a:ext cx="11025646" cy="2133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6950" y="5413159"/>
            <a:ext cx="2209800" cy="13019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1662" y="5413159"/>
            <a:ext cx="2652713" cy="1355121"/>
          </a:xfrm>
          <a:prstGeom prst="rect">
            <a:avLst/>
          </a:prstGeom>
        </p:spPr>
      </p:pic>
      <p:sp>
        <p:nvSpPr>
          <p:cNvPr id="5" name="Spinner BG">
            <a:extLst>
              <a:ext uri="{FF2B5EF4-FFF2-40B4-BE49-F238E27FC236}">
                <a16:creationId xmlns="" xmlns:a16="http://schemas.microsoft.com/office/drawing/2014/main" id="{E7247EFC-DA6F-4517-958E-60940FA8DC84}"/>
              </a:ext>
            </a:extLst>
          </p:cNvPr>
          <p:cNvSpPr/>
          <p:nvPr/>
        </p:nvSpPr>
        <p:spPr>
          <a:xfrm>
            <a:off x="147178" y="3838942"/>
            <a:ext cx="3005033" cy="2876183"/>
          </a:xfrm>
          <a:prstGeom prst="ellipse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Anchor">
            <a:extLst>
              <a:ext uri="{FF2B5EF4-FFF2-40B4-BE49-F238E27FC236}">
                <a16:creationId xmlns="" xmlns:a16="http://schemas.microsoft.com/office/drawing/2014/main" id="{B316AF16-047B-4F82-AB9C-1224E1DDA737}"/>
              </a:ext>
            </a:extLst>
          </p:cNvPr>
          <p:cNvSpPr/>
          <p:nvPr/>
        </p:nvSpPr>
        <p:spPr>
          <a:xfrm>
            <a:off x="1001386" y="4616158"/>
            <a:ext cx="834732" cy="798940"/>
          </a:xfrm>
          <a:prstGeom prst="ellipse">
            <a:avLst/>
          </a:prstGeom>
          <a:solidFill>
            <a:srgbClr val="00B050">
              <a:alpha val="0"/>
            </a:srgb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7" name="Spinning Wheel 6">
            <a:extLst>
              <a:ext uri="{FF2B5EF4-FFF2-40B4-BE49-F238E27FC236}">
                <a16:creationId xmlns="" xmlns:a16="http://schemas.microsoft.com/office/drawing/2014/main" id="{356BEC47-C717-414D-9AAC-68EFFD076E1D}"/>
              </a:ext>
            </a:extLst>
          </p:cNvPr>
          <p:cNvGrpSpPr/>
          <p:nvPr/>
        </p:nvGrpSpPr>
        <p:grpSpPr>
          <a:xfrm>
            <a:off x="25681" y="3788231"/>
            <a:ext cx="3234938" cy="2968659"/>
            <a:chOff x="2608119" y="84826"/>
            <a:chExt cx="6975762" cy="6688348"/>
          </a:xfrm>
        </p:grpSpPr>
        <p:sp>
          <p:nvSpPr>
            <p:cNvPr id="8" name="Segment 6">
              <a:extLst>
                <a:ext uri="{FF2B5EF4-FFF2-40B4-BE49-F238E27FC236}">
                  <a16:creationId xmlns="" xmlns:a16="http://schemas.microsoft.com/office/drawing/2014/main" id="{F6C22396-752E-4638-A39D-EBB067BDA4ED}"/>
                </a:ext>
              </a:extLst>
            </p:cNvPr>
            <p:cNvSpPr/>
            <p:nvPr/>
          </p:nvSpPr>
          <p:spPr>
            <a:xfrm rot="12600000">
              <a:off x="3934945" y="84826"/>
              <a:ext cx="2624602" cy="2647298"/>
            </a:xfrm>
            <a:custGeom>
              <a:avLst/>
              <a:gdLst>
                <a:gd name="connsiteX0" fmla="*/ 1098532 w 2624602"/>
                <a:gd name="connsiteY0" fmla="*/ 2647298 h 2647298"/>
                <a:gd name="connsiteX1" fmla="*/ 0 w 2624602"/>
                <a:gd name="connsiteY1" fmla="*/ 744585 h 2647298"/>
                <a:gd name="connsiteX2" fmla="*/ 72673 w 2624602"/>
                <a:gd name="connsiteY2" fmla="*/ 697588 h 2647298"/>
                <a:gd name="connsiteX3" fmla="*/ 427972 w 2624602"/>
                <a:gd name="connsiteY3" fmla="*/ 58260 h 2647298"/>
                <a:gd name="connsiteX4" fmla="*/ 426439 w 2624602"/>
                <a:gd name="connsiteY4" fmla="*/ 0 h 2647298"/>
                <a:gd name="connsiteX5" fmla="*/ 2624602 w 2624602"/>
                <a:gd name="connsiteY5" fmla="*/ 0 h 2647298"/>
                <a:gd name="connsiteX6" fmla="*/ 2619886 w 2624602"/>
                <a:gd name="connsiteY6" fmla="*/ 211161 h 2647298"/>
                <a:gd name="connsiteX7" fmla="*/ 1231375 w 2624602"/>
                <a:gd name="connsiteY7" fmla="*/ 2566056 h 2647298"/>
                <a:gd name="connsiteX8" fmla="*/ 1098532 w 2624602"/>
                <a:gd name="connsiteY8" fmla="*/ 2647298 h 2647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24602" h="2647298">
                  <a:moveTo>
                    <a:pt x="1098532" y="2647298"/>
                  </a:moveTo>
                  <a:lnTo>
                    <a:pt x="0" y="744585"/>
                  </a:lnTo>
                  <a:lnTo>
                    <a:pt x="72673" y="697588"/>
                  </a:lnTo>
                  <a:cubicBezTo>
                    <a:pt x="285532" y="544075"/>
                    <a:pt x="410396" y="306967"/>
                    <a:pt x="427972" y="58260"/>
                  </a:cubicBezTo>
                  <a:lnTo>
                    <a:pt x="426439" y="0"/>
                  </a:lnTo>
                  <a:lnTo>
                    <a:pt x="2624602" y="0"/>
                  </a:lnTo>
                  <a:lnTo>
                    <a:pt x="2619886" y="211161"/>
                  </a:lnTo>
                  <a:cubicBezTo>
                    <a:pt x="2554100" y="1142035"/>
                    <a:pt x="2064447" y="2027080"/>
                    <a:pt x="1231375" y="2566056"/>
                  </a:cubicBezTo>
                  <a:lnTo>
                    <a:pt x="1098532" y="2647298"/>
                  </a:lnTo>
                  <a:close/>
                </a:path>
              </a:pathLst>
            </a:custGeom>
            <a:solidFill>
              <a:srgbClr val="7030A0"/>
            </a:solidFill>
            <a:ln w="6350" cap="flat" cmpd="sng" algn="ctr">
              <a:solidFill>
                <a:srgbClr val="7030A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Segment 5">
              <a:extLst>
                <a:ext uri="{FF2B5EF4-FFF2-40B4-BE49-F238E27FC236}">
                  <a16:creationId xmlns="" xmlns:a16="http://schemas.microsoft.com/office/drawing/2014/main" id="{046AFF47-347B-49AD-AEDB-40E362F0D8E7}"/>
                </a:ext>
              </a:extLst>
            </p:cNvPr>
            <p:cNvSpPr/>
            <p:nvPr/>
          </p:nvSpPr>
          <p:spPr>
            <a:xfrm rot="12600000">
              <a:off x="2608119" y="2380677"/>
              <a:ext cx="2628248" cy="2645334"/>
            </a:xfrm>
            <a:custGeom>
              <a:avLst/>
              <a:gdLst>
                <a:gd name="connsiteX0" fmla="*/ 2626453 w 2628248"/>
                <a:gd name="connsiteY0" fmla="*/ 2645334 h 2645334"/>
                <a:gd name="connsiteX1" fmla="*/ 428115 w 2628248"/>
                <a:gd name="connsiteY1" fmla="*/ 2645334 h 2645334"/>
                <a:gd name="connsiteX2" fmla="*/ 425355 w 2628248"/>
                <a:gd name="connsiteY2" fmla="*/ 2540459 h 2645334"/>
                <a:gd name="connsiteX3" fmla="*/ 316130 w 2628248"/>
                <a:gd name="connsiteY3" fmla="*/ 2215643 h 2645334"/>
                <a:gd name="connsiteX4" fmla="*/ 89444 w 2628248"/>
                <a:gd name="connsiteY4" fmla="*/ 1958645 h 2645334"/>
                <a:gd name="connsiteX5" fmla="*/ 0 w 2628248"/>
                <a:gd name="connsiteY5" fmla="*/ 1903817 h 2645334"/>
                <a:gd name="connsiteX6" fmla="*/ 1099169 w 2628248"/>
                <a:gd name="connsiteY6" fmla="*/ 0 h 2645334"/>
                <a:gd name="connsiteX7" fmla="*/ 1169670 w 2628248"/>
                <a:gd name="connsiteY7" fmla="*/ 38631 h 2645334"/>
                <a:gd name="connsiteX8" fmla="*/ 2218805 w 2628248"/>
                <a:gd name="connsiteY8" fmla="*/ 1117134 h 2645334"/>
                <a:gd name="connsiteX9" fmla="*/ 2628248 w 2628248"/>
                <a:gd name="connsiteY9" fmla="*/ 2564963 h 2645334"/>
                <a:gd name="connsiteX10" fmla="*/ 2626453 w 2628248"/>
                <a:gd name="connsiteY10" fmla="*/ 2645334 h 2645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28248" h="2645334">
                  <a:moveTo>
                    <a:pt x="2626453" y="2645334"/>
                  </a:moveTo>
                  <a:lnTo>
                    <a:pt x="428115" y="2645334"/>
                  </a:lnTo>
                  <a:lnTo>
                    <a:pt x="425355" y="2540459"/>
                  </a:lnTo>
                  <a:cubicBezTo>
                    <a:pt x="411550" y="2429212"/>
                    <a:pt x="375707" y="2318833"/>
                    <a:pt x="316130" y="2215643"/>
                  </a:cubicBezTo>
                  <a:cubicBezTo>
                    <a:pt x="256554" y="2112454"/>
                    <a:pt x="178885" y="2026223"/>
                    <a:pt x="89444" y="1958645"/>
                  </a:cubicBezTo>
                  <a:lnTo>
                    <a:pt x="0" y="1903817"/>
                  </a:lnTo>
                  <a:lnTo>
                    <a:pt x="1099169" y="0"/>
                  </a:lnTo>
                  <a:lnTo>
                    <a:pt x="1169670" y="38631"/>
                  </a:lnTo>
                  <a:cubicBezTo>
                    <a:pt x="1590441" y="296356"/>
                    <a:pt x="1954744" y="659767"/>
                    <a:pt x="2218805" y="1117134"/>
                  </a:cubicBezTo>
                  <a:cubicBezTo>
                    <a:pt x="2482866" y="1574501"/>
                    <a:pt x="2615437" y="2071702"/>
                    <a:pt x="2628248" y="2564963"/>
                  </a:cubicBezTo>
                  <a:lnTo>
                    <a:pt x="2626453" y="2645334"/>
                  </a:lnTo>
                  <a:close/>
                </a:path>
              </a:pathLst>
            </a:custGeom>
            <a:solidFill>
              <a:srgbClr val="00B0F0"/>
            </a:solidFill>
            <a:ln w="6350" cap="flat" cmpd="sng" algn="ctr">
              <a:solidFill>
                <a:srgbClr val="00B0F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Segment 4">
              <a:extLst>
                <a:ext uri="{FF2B5EF4-FFF2-40B4-BE49-F238E27FC236}">
                  <a16:creationId xmlns="" xmlns:a16="http://schemas.microsoft.com/office/drawing/2014/main" id="{EE96CB9C-1D5C-4AAD-9C45-89E8661916F7}"/>
                </a:ext>
              </a:extLst>
            </p:cNvPr>
            <p:cNvSpPr/>
            <p:nvPr/>
          </p:nvSpPr>
          <p:spPr>
            <a:xfrm rot="12600000">
              <a:off x="3617250" y="3919560"/>
              <a:ext cx="3055662" cy="2315311"/>
            </a:xfrm>
            <a:custGeom>
              <a:avLst/>
              <a:gdLst>
                <a:gd name="connsiteX0" fmla="*/ 1956580 w 3055662"/>
                <a:gd name="connsiteY0" fmla="*/ 2315311 h 2315311"/>
                <a:gd name="connsiteX1" fmla="*/ 1906893 w 3055662"/>
                <a:gd name="connsiteY1" fmla="*/ 2284853 h 2315311"/>
                <a:gd name="connsiteX2" fmla="*/ 1175569 w 3055662"/>
                <a:gd name="connsiteY2" fmla="*/ 2272887 h 2315311"/>
                <a:gd name="connsiteX3" fmla="*/ 1098532 w 3055662"/>
                <a:gd name="connsiteY3" fmla="*/ 2312325 h 2315311"/>
                <a:gd name="connsiteX4" fmla="*/ 0 w 3055662"/>
                <a:gd name="connsiteY4" fmla="*/ 409612 h 2315311"/>
                <a:gd name="connsiteX5" fmla="*/ 136779 w 3055662"/>
                <a:gd name="connsiteY5" fmla="*/ 335187 h 2315311"/>
                <a:gd name="connsiteX6" fmla="*/ 2870433 w 3055662"/>
                <a:gd name="connsiteY6" fmla="*/ 310149 h 2315311"/>
                <a:gd name="connsiteX7" fmla="*/ 3055662 w 3055662"/>
                <a:gd name="connsiteY7" fmla="*/ 411646 h 2315311"/>
                <a:gd name="connsiteX8" fmla="*/ 1956580 w 3055662"/>
                <a:gd name="connsiteY8" fmla="*/ 2315311 h 231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55662" h="2315311">
                  <a:moveTo>
                    <a:pt x="1956580" y="2315311"/>
                  </a:moveTo>
                  <a:lnTo>
                    <a:pt x="1906893" y="2284853"/>
                  </a:lnTo>
                  <a:cubicBezTo>
                    <a:pt x="1682718" y="2175721"/>
                    <a:pt x="1414944" y="2165302"/>
                    <a:pt x="1175569" y="2272887"/>
                  </a:cubicBezTo>
                  <a:lnTo>
                    <a:pt x="1098532" y="2312325"/>
                  </a:lnTo>
                  <a:lnTo>
                    <a:pt x="0" y="409612"/>
                  </a:lnTo>
                  <a:lnTo>
                    <a:pt x="136779" y="335187"/>
                  </a:lnTo>
                  <a:cubicBezTo>
                    <a:pt x="1020082" y="-116786"/>
                    <a:pt x="2031380" y="-98316"/>
                    <a:pt x="2870433" y="310149"/>
                  </a:cubicBezTo>
                  <a:lnTo>
                    <a:pt x="3055662" y="411646"/>
                  </a:lnTo>
                  <a:lnTo>
                    <a:pt x="1956580" y="2315311"/>
                  </a:lnTo>
                  <a:close/>
                </a:path>
              </a:pathLst>
            </a:custGeom>
            <a:solidFill>
              <a:srgbClr val="00B050"/>
            </a:solidFill>
            <a:ln w="6350" cap="flat" cmpd="sng" algn="ctr">
              <a:solidFill>
                <a:srgbClr val="00B05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Segment 3">
              <a:extLst>
                <a:ext uri="{FF2B5EF4-FFF2-40B4-BE49-F238E27FC236}">
                  <a16:creationId xmlns="" xmlns:a16="http://schemas.microsoft.com/office/drawing/2014/main" id="{E4DED3A9-E0F3-4657-890E-493214981EBD}"/>
                </a:ext>
              </a:extLst>
            </p:cNvPr>
            <p:cNvSpPr/>
            <p:nvPr/>
          </p:nvSpPr>
          <p:spPr>
            <a:xfrm rot="12600000">
              <a:off x="5632453" y="4125876"/>
              <a:ext cx="2624602" cy="2647298"/>
            </a:xfrm>
            <a:custGeom>
              <a:avLst/>
              <a:gdLst>
                <a:gd name="connsiteX0" fmla="*/ 2198163 w 2624602"/>
                <a:gd name="connsiteY0" fmla="*/ 2647298 h 2647298"/>
                <a:gd name="connsiteX1" fmla="*/ 0 w 2624602"/>
                <a:gd name="connsiteY1" fmla="*/ 2647298 h 2647298"/>
                <a:gd name="connsiteX2" fmla="*/ 4716 w 2624602"/>
                <a:gd name="connsiteY2" fmla="*/ 2436137 h 2647298"/>
                <a:gd name="connsiteX3" fmla="*/ 1393227 w 2624602"/>
                <a:gd name="connsiteY3" fmla="*/ 81242 h 2647298"/>
                <a:gd name="connsiteX4" fmla="*/ 1526070 w 2624602"/>
                <a:gd name="connsiteY4" fmla="*/ 0 h 2647298"/>
                <a:gd name="connsiteX5" fmla="*/ 2624602 w 2624602"/>
                <a:gd name="connsiteY5" fmla="*/ 1902713 h 2647298"/>
                <a:gd name="connsiteX6" fmla="*/ 2551929 w 2624602"/>
                <a:gd name="connsiteY6" fmla="*/ 1949710 h 2647298"/>
                <a:gd name="connsiteX7" fmla="*/ 2196630 w 2624602"/>
                <a:gd name="connsiteY7" fmla="*/ 2589038 h 2647298"/>
                <a:gd name="connsiteX8" fmla="*/ 2198163 w 2624602"/>
                <a:gd name="connsiteY8" fmla="*/ 2647298 h 2647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24602" h="2647298">
                  <a:moveTo>
                    <a:pt x="2198163" y="2647298"/>
                  </a:moveTo>
                  <a:lnTo>
                    <a:pt x="0" y="2647298"/>
                  </a:lnTo>
                  <a:lnTo>
                    <a:pt x="4716" y="2436137"/>
                  </a:lnTo>
                  <a:cubicBezTo>
                    <a:pt x="70502" y="1505263"/>
                    <a:pt x="560155" y="620218"/>
                    <a:pt x="1393227" y="81242"/>
                  </a:cubicBezTo>
                  <a:lnTo>
                    <a:pt x="1526070" y="0"/>
                  </a:lnTo>
                  <a:lnTo>
                    <a:pt x="2624602" y="1902713"/>
                  </a:lnTo>
                  <a:lnTo>
                    <a:pt x="2551929" y="1949710"/>
                  </a:lnTo>
                  <a:cubicBezTo>
                    <a:pt x="2339070" y="2103223"/>
                    <a:pt x="2214206" y="2340331"/>
                    <a:pt x="2196630" y="2589038"/>
                  </a:cubicBezTo>
                  <a:lnTo>
                    <a:pt x="2198163" y="2647298"/>
                  </a:lnTo>
                  <a:close/>
                </a:path>
              </a:pathLst>
            </a:custGeom>
            <a:solidFill>
              <a:srgbClr val="FFFF00"/>
            </a:solidFill>
            <a:ln w="6350" cap="flat" cmpd="sng" algn="ctr">
              <a:solidFill>
                <a:srgbClr val="FFFF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Segment 2">
              <a:extLst>
                <a:ext uri="{FF2B5EF4-FFF2-40B4-BE49-F238E27FC236}">
                  <a16:creationId xmlns="" xmlns:a16="http://schemas.microsoft.com/office/drawing/2014/main" id="{C7056AC3-87D1-4236-83A6-D554F7EB403D}"/>
                </a:ext>
              </a:extLst>
            </p:cNvPr>
            <p:cNvSpPr/>
            <p:nvPr/>
          </p:nvSpPr>
          <p:spPr>
            <a:xfrm rot="12600000">
              <a:off x="6955633" y="1831990"/>
              <a:ext cx="2628248" cy="2645334"/>
            </a:xfrm>
            <a:custGeom>
              <a:avLst/>
              <a:gdLst>
                <a:gd name="connsiteX0" fmla="*/ 1529079 w 2628248"/>
                <a:gd name="connsiteY0" fmla="*/ 2645334 h 2645334"/>
                <a:gd name="connsiteX1" fmla="*/ 1458578 w 2628248"/>
                <a:gd name="connsiteY1" fmla="*/ 2606703 h 2645334"/>
                <a:gd name="connsiteX2" fmla="*/ 409443 w 2628248"/>
                <a:gd name="connsiteY2" fmla="*/ 1528200 h 2645334"/>
                <a:gd name="connsiteX3" fmla="*/ 0 w 2628248"/>
                <a:gd name="connsiteY3" fmla="*/ 80371 h 2645334"/>
                <a:gd name="connsiteX4" fmla="*/ 1795 w 2628248"/>
                <a:gd name="connsiteY4" fmla="*/ 0 h 2645334"/>
                <a:gd name="connsiteX5" fmla="*/ 2200133 w 2628248"/>
                <a:gd name="connsiteY5" fmla="*/ 0 h 2645334"/>
                <a:gd name="connsiteX6" fmla="*/ 2202893 w 2628248"/>
                <a:gd name="connsiteY6" fmla="*/ 104875 h 2645334"/>
                <a:gd name="connsiteX7" fmla="*/ 2312118 w 2628248"/>
                <a:gd name="connsiteY7" fmla="*/ 429691 h 2645334"/>
                <a:gd name="connsiteX8" fmla="*/ 2538804 w 2628248"/>
                <a:gd name="connsiteY8" fmla="*/ 686689 h 2645334"/>
                <a:gd name="connsiteX9" fmla="*/ 2628248 w 2628248"/>
                <a:gd name="connsiteY9" fmla="*/ 741517 h 2645334"/>
                <a:gd name="connsiteX10" fmla="*/ 1529079 w 2628248"/>
                <a:gd name="connsiteY10" fmla="*/ 2645334 h 2645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28248" h="2645334">
                  <a:moveTo>
                    <a:pt x="1529079" y="2645334"/>
                  </a:moveTo>
                  <a:lnTo>
                    <a:pt x="1458578" y="2606703"/>
                  </a:lnTo>
                  <a:cubicBezTo>
                    <a:pt x="1037807" y="2348978"/>
                    <a:pt x="673504" y="1985567"/>
                    <a:pt x="409443" y="1528200"/>
                  </a:cubicBezTo>
                  <a:cubicBezTo>
                    <a:pt x="145382" y="1070833"/>
                    <a:pt x="12811" y="573632"/>
                    <a:pt x="0" y="80371"/>
                  </a:cubicBezTo>
                  <a:lnTo>
                    <a:pt x="1795" y="0"/>
                  </a:lnTo>
                  <a:lnTo>
                    <a:pt x="2200133" y="0"/>
                  </a:lnTo>
                  <a:lnTo>
                    <a:pt x="2202893" y="104875"/>
                  </a:lnTo>
                  <a:cubicBezTo>
                    <a:pt x="2216698" y="216122"/>
                    <a:pt x="2252541" y="326501"/>
                    <a:pt x="2312118" y="429691"/>
                  </a:cubicBezTo>
                  <a:cubicBezTo>
                    <a:pt x="2371694" y="532880"/>
                    <a:pt x="2449363" y="619111"/>
                    <a:pt x="2538804" y="686689"/>
                  </a:cubicBezTo>
                  <a:lnTo>
                    <a:pt x="2628248" y="741517"/>
                  </a:lnTo>
                  <a:lnTo>
                    <a:pt x="1529079" y="2645334"/>
                  </a:lnTo>
                  <a:close/>
                </a:path>
              </a:pathLst>
            </a:custGeom>
            <a:solidFill>
              <a:srgbClr val="FFC000"/>
            </a:solidFill>
            <a:ln w="6350" cap="flat" cmpd="sng" algn="ctr">
              <a:solidFill>
                <a:srgbClr val="FFC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Segment 1">
              <a:extLst>
                <a:ext uri="{FF2B5EF4-FFF2-40B4-BE49-F238E27FC236}">
                  <a16:creationId xmlns="" xmlns:a16="http://schemas.microsoft.com/office/drawing/2014/main" id="{37CA9E96-6C4B-4FAA-873B-80F315085477}"/>
                </a:ext>
              </a:extLst>
            </p:cNvPr>
            <p:cNvSpPr/>
            <p:nvPr/>
          </p:nvSpPr>
          <p:spPr>
            <a:xfrm rot="12600000">
              <a:off x="5519218" y="623130"/>
              <a:ext cx="3055662" cy="2315311"/>
            </a:xfrm>
            <a:custGeom>
              <a:avLst/>
              <a:gdLst>
                <a:gd name="connsiteX0" fmla="*/ 3055662 w 3055662"/>
                <a:gd name="connsiteY0" fmla="*/ 1905699 h 2315311"/>
                <a:gd name="connsiteX1" fmla="*/ 2918883 w 3055662"/>
                <a:gd name="connsiteY1" fmla="*/ 1980124 h 2315311"/>
                <a:gd name="connsiteX2" fmla="*/ 185229 w 3055662"/>
                <a:gd name="connsiteY2" fmla="*/ 2005162 h 2315311"/>
                <a:gd name="connsiteX3" fmla="*/ 0 w 3055662"/>
                <a:gd name="connsiteY3" fmla="*/ 1903665 h 2315311"/>
                <a:gd name="connsiteX4" fmla="*/ 1099082 w 3055662"/>
                <a:gd name="connsiteY4" fmla="*/ 0 h 2315311"/>
                <a:gd name="connsiteX5" fmla="*/ 1148769 w 3055662"/>
                <a:gd name="connsiteY5" fmla="*/ 30458 h 2315311"/>
                <a:gd name="connsiteX6" fmla="*/ 1880093 w 3055662"/>
                <a:gd name="connsiteY6" fmla="*/ 42424 h 2315311"/>
                <a:gd name="connsiteX7" fmla="*/ 1957130 w 3055662"/>
                <a:gd name="connsiteY7" fmla="*/ 2986 h 2315311"/>
                <a:gd name="connsiteX8" fmla="*/ 3055662 w 3055662"/>
                <a:gd name="connsiteY8" fmla="*/ 1905699 h 231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55662" h="2315311">
                  <a:moveTo>
                    <a:pt x="3055662" y="1905699"/>
                  </a:moveTo>
                  <a:lnTo>
                    <a:pt x="2918883" y="1980124"/>
                  </a:lnTo>
                  <a:cubicBezTo>
                    <a:pt x="2035580" y="2432097"/>
                    <a:pt x="1024282" y="2413627"/>
                    <a:pt x="185229" y="2005162"/>
                  </a:cubicBezTo>
                  <a:lnTo>
                    <a:pt x="0" y="1903665"/>
                  </a:lnTo>
                  <a:lnTo>
                    <a:pt x="1099082" y="0"/>
                  </a:lnTo>
                  <a:lnTo>
                    <a:pt x="1148769" y="30458"/>
                  </a:lnTo>
                  <a:cubicBezTo>
                    <a:pt x="1372944" y="139590"/>
                    <a:pt x="1640718" y="150009"/>
                    <a:pt x="1880093" y="42424"/>
                  </a:cubicBezTo>
                  <a:lnTo>
                    <a:pt x="1957130" y="2986"/>
                  </a:lnTo>
                  <a:lnTo>
                    <a:pt x="3055662" y="1905699"/>
                  </a:lnTo>
                  <a:close/>
                </a:path>
              </a:pathLst>
            </a:custGeom>
            <a:solidFill>
              <a:srgbClr val="FF0000"/>
            </a:solidFill>
            <a:ln w="6350" cap="flat" cmpd="sng" algn="ctr">
              <a:solidFill>
                <a:srgbClr val="FF3399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Segment 6 Text">
              <a:extLst>
                <a:ext uri="{FF2B5EF4-FFF2-40B4-BE49-F238E27FC236}">
                  <a16:creationId xmlns="" xmlns:a16="http://schemas.microsoft.com/office/drawing/2014/main" id="{CFEFFEB9-09F2-4CE7-BFD2-A9795F06577D}"/>
                </a:ext>
              </a:extLst>
            </p:cNvPr>
            <p:cNvSpPr/>
            <p:nvPr/>
          </p:nvSpPr>
          <p:spPr>
            <a:xfrm rot="14239804">
              <a:off x="4010498" y="1282309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PURPLE</a:t>
              </a:r>
            </a:p>
          </p:txBody>
        </p:sp>
        <p:sp>
          <p:nvSpPr>
            <p:cNvPr id="15" name="Segment 5 Text">
              <a:extLst>
                <a:ext uri="{FF2B5EF4-FFF2-40B4-BE49-F238E27FC236}">
                  <a16:creationId xmlns="" xmlns:a16="http://schemas.microsoft.com/office/drawing/2014/main" id="{BA6A202C-3156-4B61-BC6E-38AB909F8B59}"/>
                </a:ext>
              </a:extLst>
            </p:cNvPr>
            <p:cNvSpPr/>
            <p:nvPr/>
          </p:nvSpPr>
          <p:spPr>
            <a:xfrm rot="10800000">
              <a:off x="3095277" y="2980805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BLUE</a:t>
              </a:r>
            </a:p>
          </p:txBody>
        </p:sp>
        <p:sp>
          <p:nvSpPr>
            <p:cNvPr id="16" name="Segment 4 Text">
              <a:extLst>
                <a:ext uri="{FF2B5EF4-FFF2-40B4-BE49-F238E27FC236}">
                  <a16:creationId xmlns="" xmlns:a16="http://schemas.microsoft.com/office/drawing/2014/main" id="{2E9CC0CE-1DE3-4D14-99D9-905FE078C32C}"/>
                </a:ext>
              </a:extLst>
            </p:cNvPr>
            <p:cNvSpPr/>
            <p:nvPr/>
          </p:nvSpPr>
          <p:spPr>
            <a:xfrm rot="7314855">
              <a:off x="4026891" y="4639338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GREEN</a:t>
              </a:r>
            </a:p>
          </p:txBody>
        </p:sp>
        <p:sp>
          <p:nvSpPr>
            <p:cNvPr id="17" name="Segment 3 Text">
              <a:extLst>
                <a:ext uri="{FF2B5EF4-FFF2-40B4-BE49-F238E27FC236}">
                  <a16:creationId xmlns="" xmlns:a16="http://schemas.microsoft.com/office/drawing/2014/main" id="{C0C6F036-182F-4D24-B27F-FC0711AC4592}"/>
                </a:ext>
              </a:extLst>
            </p:cNvPr>
            <p:cNvSpPr/>
            <p:nvPr/>
          </p:nvSpPr>
          <p:spPr>
            <a:xfrm rot="3501652">
              <a:off x="6008520" y="4649014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5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YELLOW</a:t>
              </a:r>
            </a:p>
          </p:txBody>
        </p:sp>
        <p:sp>
          <p:nvSpPr>
            <p:cNvPr id="18" name="Segment 2 Text">
              <a:extLst>
                <a:ext uri="{FF2B5EF4-FFF2-40B4-BE49-F238E27FC236}">
                  <a16:creationId xmlns="" xmlns:a16="http://schemas.microsoft.com/office/drawing/2014/main" id="{328EEC02-802F-4C5C-BBCE-496F25F02A8C}"/>
                </a:ext>
              </a:extLst>
            </p:cNvPr>
            <p:cNvSpPr/>
            <p:nvPr/>
          </p:nvSpPr>
          <p:spPr>
            <a:xfrm>
              <a:off x="6956866" y="2953524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5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ORANGE</a:t>
              </a:r>
            </a:p>
          </p:txBody>
        </p:sp>
        <p:sp>
          <p:nvSpPr>
            <p:cNvPr id="19" name="Segment 1 Text">
              <a:extLst>
                <a:ext uri="{FF2B5EF4-FFF2-40B4-BE49-F238E27FC236}">
                  <a16:creationId xmlns="" xmlns:a16="http://schemas.microsoft.com/office/drawing/2014/main" id="{6E2AC8F1-204C-497D-9ED3-0D10182C8349}"/>
                </a:ext>
              </a:extLst>
            </p:cNvPr>
            <p:cNvSpPr/>
            <p:nvPr/>
          </p:nvSpPr>
          <p:spPr>
            <a:xfrm rot="18404525">
              <a:off x="6090134" y="1320539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RED</a:t>
              </a:r>
            </a:p>
          </p:txBody>
        </p:sp>
      </p:grpSp>
      <p:grpSp>
        <p:nvGrpSpPr>
          <p:cNvPr id="20" name="Spin Button">
            <a:extLst>
              <a:ext uri="{FF2B5EF4-FFF2-40B4-BE49-F238E27FC236}">
                <a16:creationId xmlns="" xmlns:a16="http://schemas.microsoft.com/office/drawing/2014/main" id="{1972FA71-9F7D-4B81-B488-7F26645D57CD}"/>
              </a:ext>
            </a:extLst>
          </p:cNvPr>
          <p:cNvGrpSpPr/>
          <p:nvPr/>
        </p:nvGrpSpPr>
        <p:grpSpPr>
          <a:xfrm>
            <a:off x="1215508" y="4833549"/>
            <a:ext cx="868246" cy="798940"/>
            <a:chOff x="5196000" y="2529000"/>
            <a:chExt cx="1800000" cy="1800000"/>
          </a:xfrm>
        </p:grpSpPr>
        <p:sp>
          <p:nvSpPr>
            <p:cNvPr id="21" name="Spin Button">
              <a:extLst>
                <a:ext uri="{FF2B5EF4-FFF2-40B4-BE49-F238E27FC236}">
                  <a16:creationId xmlns="" xmlns:a16="http://schemas.microsoft.com/office/drawing/2014/main" id="{B7650D7D-7FCB-4A79-BFAA-6C32C5E3579F}"/>
                </a:ext>
              </a:extLst>
            </p:cNvPr>
            <p:cNvSpPr/>
            <p:nvPr/>
          </p:nvSpPr>
          <p:spPr>
            <a:xfrm>
              <a:off x="5196000" y="2529000"/>
              <a:ext cx="1800000" cy="1800000"/>
            </a:xfrm>
            <a:custGeom>
              <a:avLst/>
              <a:gdLst>
                <a:gd name="connsiteX0" fmla="*/ 900000 w 1800000"/>
                <a:gd name="connsiteY0" fmla="*/ 0 h 1800000"/>
                <a:gd name="connsiteX1" fmla="*/ 1800000 w 1800000"/>
                <a:gd name="connsiteY1" fmla="*/ 900000 h 1800000"/>
                <a:gd name="connsiteX2" fmla="*/ 900000 w 1800000"/>
                <a:gd name="connsiteY2" fmla="*/ 1800000 h 1800000"/>
                <a:gd name="connsiteX3" fmla="*/ 0 w 1800000"/>
                <a:gd name="connsiteY3" fmla="*/ 900000 h 1800000"/>
                <a:gd name="connsiteX4" fmla="*/ 900000 w 1800000"/>
                <a:gd name="connsiteY4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0000" h="1800000">
                  <a:moveTo>
                    <a:pt x="900000" y="0"/>
                  </a:moveTo>
                  <a:cubicBezTo>
                    <a:pt x="1397056" y="0"/>
                    <a:pt x="1800000" y="402944"/>
                    <a:pt x="1800000" y="900000"/>
                  </a:cubicBezTo>
                  <a:cubicBezTo>
                    <a:pt x="1800000" y="1397056"/>
                    <a:pt x="1397056" y="1800000"/>
                    <a:pt x="900000" y="1800000"/>
                  </a:cubicBezTo>
                  <a:cubicBezTo>
                    <a:pt x="402944" y="1800000"/>
                    <a:pt x="0" y="1397056"/>
                    <a:pt x="0" y="900000"/>
                  </a:cubicBezTo>
                  <a:cubicBezTo>
                    <a:pt x="0" y="402944"/>
                    <a:pt x="402944" y="0"/>
                    <a:pt x="900000" y="0"/>
                  </a:cubicBezTo>
                  <a:close/>
                </a:path>
              </a:pathLst>
            </a:custGeom>
            <a:solidFill>
              <a:srgbClr val="70AD47">
                <a:lumMod val="60000"/>
                <a:lumOff val="40000"/>
              </a:srgbClr>
            </a:solidFill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square" lIns="0" tIns="0" rIns="0" bIns="0" rtlCol="0" anchor="ctr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SPIN</a:t>
              </a:r>
            </a:p>
          </p:txBody>
        </p:sp>
        <p:sp>
          <p:nvSpPr>
            <p:cNvPr id="22" name="Arrow: Curved Down 62">
              <a:extLst>
                <a:ext uri="{FF2B5EF4-FFF2-40B4-BE49-F238E27FC236}">
                  <a16:creationId xmlns="" xmlns:a16="http://schemas.microsoft.com/office/drawing/2014/main" id="{B210A41A-0C7E-475B-831B-931895C7011C}"/>
                </a:ext>
              </a:extLst>
            </p:cNvPr>
            <p:cNvSpPr/>
            <p:nvPr/>
          </p:nvSpPr>
          <p:spPr>
            <a:xfrm>
              <a:off x="5392462" y="2664749"/>
              <a:ext cx="1410677" cy="515092"/>
            </a:xfrm>
            <a:prstGeom prst="curvedDownArrow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Arrow: Curved Down 63">
              <a:extLst>
                <a:ext uri="{FF2B5EF4-FFF2-40B4-BE49-F238E27FC236}">
                  <a16:creationId xmlns="" xmlns:a16="http://schemas.microsoft.com/office/drawing/2014/main" id="{1CA3CB84-AD33-4099-80E9-01351CE5DBB5}"/>
                </a:ext>
              </a:extLst>
            </p:cNvPr>
            <p:cNvSpPr/>
            <p:nvPr/>
          </p:nvSpPr>
          <p:spPr>
            <a:xfrm flipH="1" flipV="1">
              <a:off x="5384979" y="3672555"/>
              <a:ext cx="1410677" cy="515092"/>
            </a:xfrm>
            <a:prstGeom prst="curvedDownArrow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4" name="Marker">
            <a:extLst>
              <a:ext uri="{FF2B5EF4-FFF2-40B4-BE49-F238E27FC236}">
                <a16:creationId xmlns="" xmlns:a16="http://schemas.microsoft.com/office/drawing/2014/main" id="{6F381C54-25EF-445D-B869-A54C62C08DBE}"/>
              </a:ext>
            </a:extLst>
          </p:cNvPr>
          <p:cNvSpPr/>
          <p:nvPr/>
        </p:nvSpPr>
        <p:spPr>
          <a:xfrm rot="10800000">
            <a:off x="1470695" y="3558070"/>
            <a:ext cx="412013" cy="431576"/>
          </a:xfrm>
          <a:prstGeom prst="triangle">
            <a:avLst/>
          </a:prstGeom>
          <a:solidFill>
            <a:srgbClr val="C00000"/>
          </a:solidFill>
          <a:ln w="1905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987117" y="2047875"/>
            <a:ext cx="1565708" cy="5143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sz="3200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</a:t>
            </a:r>
            <a:r>
              <a:rPr lang="en-US" sz="3200" dirty="0" smtClean="0">
                <a:solidFill>
                  <a:schemeClr val="bg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3200" dirty="0">
              <a:solidFill>
                <a:schemeClr val="bg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219700" y="2047875"/>
            <a:ext cx="1234744" cy="5143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</a:t>
            </a:r>
            <a:endParaRPr lang="en-US" sz="3200" dirty="0">
              <a:solidFill>
                <a:schemeClr val="bg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619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 (1872)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81" t="47886" r="25161" b="21576"/>
          <a:stretch/>
        </p:blipFill>
        <p:spPr>
          <a:xfrm>
            <a:off x="251596" y="177935"/>
            <a:ext cx="11682871" cy="424650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6950" y="5413159"/>
            <a:ext cx="2209800" cy="13019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1662" y="5413159"/>
            <a:ext cx="2652713" cy="1355121"/>
          </a:xfrm>
          <a:prstGeom prst="rect">
            <a:avLst/>
          </a:prstGeom>
        </p:spPr>
      </p:pic>
      <p:sp>
        <p:nvSpPr>
          <p:cNvPr id="25" name="Spinner BG">
            <a:extLst>
              <a:ext uri="{FF2B5EF4-FFF2-40B4-BE49-F238E27FC236}">
                <a16:creationId xmlns="" xmlns:a16="http://schemas.microsoft.com/office/drawing/2014/main" id="{E7247EFC-DA6F-4517-958E-60940FA8DC84}"/>
              </a:ext>
            </a:extLst>
          </p:cNvPr>
          <p:cNvSpPr/>
          <p:nvPr/>
        </p:nvSpPr>
        <p:spPr>
          <a:xfrm>
            <a:off x="147178" y="3838942"/>
            <a:ext cx="3005033" cy="2876183"/>
          </a:xfrm>
          <a:prstGeom prst="ellipse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Anchor">
            <a:extLst>
              <a:ext uri="{FF2B5EF4-FFF2-40B4-BE49-F238E27FC236}">
                <a16:creationId xmlns="" xmlns:a16="http://schemas.microsoft.com/office/drawing/2014/main" id="{B316AF16-047B-4F82-AB9C-1224E1DDA737}"/>
              </a:ext>
            </a:extLst>
          </p:cNvPr>
          <p:cNvSpPr/>
          <p:nvPr/>
        </p:nvSpPr>
        <p:spPr>
          <a:xfrm>
            <a:off x="1001386" y="4616158"/>
            <a:ext cx="834732" cy="798940"/>
          </a:xfrm>
          <a:prstGeom prst="ellipse">
            <a:avLst/>
          </a:prstGeom>
          <a:solidFill>
            <a:srgbClr val="00B050">
              <a:alpha val="0"/>
            </a:srgb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7" name="Spinning Wheel 6">
            <a:extLst>
              <a:ext uri="{FF2B5EF4-FFF2-40B4-BE49-F238E27FC236}">
                <a16:creationId xmlns="" xmlns:a16="http://schemas.microsoft.com/office/drawing/2014/main" id="{356BEC47-C717-414D-9AAC-68EFFD076E1D}"/>
              </a:ext>
            </a:extLst>
          </p:cNvPr>
          <p:cNvGrpSpPr/>
          <p:nvPr/>
        </p:nvGrpSpPr>
        <p:grpSpPr>
          <a:xfrm>
            <a:off x="25681" y="3788231"/>
            <a:ext cx="3234938" cy="2968659"/>
            <a:chOff x="2608119" y="84826"/>
            <a:chExt cx="6975762" cy="6688348"/>
          </a:xfrm>
        </p:grpSpPr>
        <p:sp>
          <p:nvSpPr>
            <p:cNvPr id="28" name="Segment 6">
              <a:extLst>
                <a:ext uri="{FF2B5EF4-FFF2-40B4-BE49-F238E27FC236}">
                  <a16:creationId xmlns="" xmlns:a16="http://schemas.microsoft.com/office/drawing/2014/main" id="{F6C22396-752E-4638-A39D-EBB067BDA4ED}"/>
                </a:ext>
              </a:extLst>
            </p:cNvPr>
            <p:cNvSpPr/>
            <p:nvPr/>
          </p:nvSpPr>
          <p:spPr>
            <a:xfrm rot="12600000">
              <a:off x="3934945" y="84826"/>
              <a:ext cx="2624602" cy="2647298"/>
            </a:xfrm>
            <a:custGeom>
              <a:avLst/>
              <a:gdLst>
                <a:gd name="connsiteX0" fmla="*/ 1098532 w 2624602"/>
                <a:gd name="connsiteY0" fmla="*/ 2647298 h 2647298"/>
                <a:gd name="connsiteX1" fmla="*/ 0 w 2624602"/>
                <a:gd name="connsiteY1" fmla="*/ 744585 h 2647298"/>
                <a:gd name="connsiteX2" fmla="*/ 72673 w 2624602"/>
                <a:gd name="connsiteY2" fmla="*/ 697588 h 2647298"/>
                <a:gd name="connsiteX3" fmla="*/ 427972 w 2624602"/>
                <a:gd name="connsiteY3" fmla="*/ 58260 h 2647298"/>
                <a:gd name="connsiteX4" fmla="*/ 426439 w 2624602"/>
                <a:gd name="connsiteY4" fmla="*/ 0 h 2647298"/>
                <a:gd name="connsiteX5" fmla="*/ 2624602 w 2624602"/>
                <a:gd name="connsiteY5" fmla="*/ 0 h 2647298"/>
                <a:gd name="connsiteX6" fmla="*/ 2619886 w 2624602"/>
                <a:gd name="connsiteY6" fmla="*/ 211161 h 2647298"/>
                <a:gd name="connsiteX7" fmla="*/ 1231375 w 2624602"/>
                <a:gd name="connsiteY7" fmla="*/ 2566056 h 2647298"/>
                <a:gd name="connsiteX8" fmla="*/ 1098532 w 2624602"/>
                <a:gd name="connsiteY8" fmla="*/ 2647298 h 2647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24602" h="2647298">
                  <a:moveTo>
                    <a:pt x="1098532" y="2647298"/>
                  </a:moveTo>
                  <a:lnTo>
                    <a:pt x="0" y="744585"/>
                  </a:lnTo>
                  <a:lnTo>
                    <a:pt x="72673" y="697588"/>
                  </a:lnTo>
                  <a:cubicBezTo>
                    <a:pt x="285532" y="544075"/>
                    <a:pt x="410396" y="306967"/>
                    <a:pt x="427972" y="58260"/>
                  </a:cubicBezTo>
                  <a:lnTo>
                    <a:pt x="426439" y="0"/>
                  </a:lnTo>
                  <a:lnTo>
                    <a:pt x="2624602" y="0"/>
                  </a:lnTo>
                  <a:lnTo>
                    <a:pt x="2619886" y="211161"/>
                  </a:lnTo>
                  <a:cubicBezTo>
                    <a:pt x="2554100" y="1142035"/>
                    <a:pt x="2064447" y="2027080"/>
                    <a:pt x="1231375" y="2566056"/>
                  </a:cubicBezTo>
                  <a:lnTo>
                    <a:pt x="1098532" y="2647298"/>
                  </a:lnTo>
                  <a:close/>
                </a:path>
              </a:pathLst>
            </a:custGeom>
            <a:solidFill>
              <a:srgbClr val="7030A0"/>
            </a:solidFill>
            <a:ln w="6350" cap="flat" cmpd="sng" algn="ctr">
              <a:solidFill>
                <a:srgbClr val="7030A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Segment 5">
              <a:extLst>
                <a:ext uri="{FF2B5EF4-FFF2-40B4-BE49-F238E27FC236}">
                  <a16:creationId xmlns="" xmlns:a16="http://schemas.microsoft.com/office/drawing/2014/main" id="{046AFF47-347B-49AD-AEDB-40E362F0D8E7}"/>
                </a:ext>
              </a:extLst>
            </p:cNvPr>
            <p:cNvSpPr/>
            <p:nvPr/>
          </p:nvSpPr>
          <p:spPr>
            <a:xfrm rot="12600000">
              <a:off x="2608119" y="2380677"/>
              <a:ext cx="2628248" cy="2645334"/>
            </a:xfrm>
            <a:custGeom>
              <a:avLst/>
              <a:gdLst>
                <a:gd name="connsiteX0" fmla="*/ 2626453 w 2628248"/>
                <a:gd name="connsiteY0" fmla="*/ 2645334 h 2645334"/>
                <a:gd name="connsiteX1" fmla="*/ 428115 w 2628248"/>
                <a:gd name="connsiteY1" fmla="*/ 2645334 h 2645334"/>
                <a:gd name="connsiteX2" fmla="*/ 425355 w 2628248"/>
                <a:gd name="connsiteY2" fmla="*/ 2540459 h 2645334"/>
                <a:gd name="connsiteX3" fmla="*/ 316130 w 2628248"/>
                <a:gd name="connsiteY3" fmla="*/ 2215643 h 2645334"/>
                <a:gd name="connsiteX4" fmla="*/ 89444 w 2628248"/>
                <a:gd name="connsiteY4" fmla="*/ 1958645 h 2645334"/>
                <a:gd name="connsiteX5" fmla="*/ 0 w 2628248"/>
                <a:gd name="connsiteY5" fmla="*/ 1903817 h 2645334"/>
                <a:gd name="connsiteX6" fmla="*/ 1099169 w 2628248"/>
                <a:gd name="connsiteY6" fmla="*/ 0 h 2645334"/>
                <a:gd name="connsiteX7" fmla="*/ 1169670 w 2628248"/>
                <a:gd name="connsiteY7" fmla="*/ 38631 h 2645334"/>
                <a:gd name="connsiteX8" fmla="*/ 2218805 w 2628248"/>
                <a:gd name="connsiteY8" fmla="*/ 1117134 h 2645334"/>
                <a:gd name="connsiteX9" fmla="*/ 2628248 w 2628248"/>
                <a:gd name="connsiteY9" fmla="*/ 2564963 h 2645334"/>
                <a:gd name="connsiteX10" fmla="*/ 2626453 w 2628248"/>
                <a:gd name="connsiteY10" fmla="*/ 2645334 h 2645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28248" h="2645334">
                  <a:moveTo>
                    <a:pt x="2626453" y="2645334"/>
                  </a:moveTo>
                  <a:lnTo>
                    <a:pt x="428115" y="2645334"/>
                  </a:lnTo>
                  <a:lnTo>
                    <a:pt x="425355" y="2540459"/>
                  </a:lnTo>
                  <a:cubicBezTo>
                    <a:pt x="411550" y="2429212"/>
                    <a:pt x="375707" y="2318833"/>
                    <a:pt x="316130" y="2215643"/>
                  </a:cubicBezTo>
                  <a:cubicBezTo>
                    <a:pt x="256554" y="2112454"/>
                    <a:pt x="178885" y="2026223"/>
                    <a:pt x="89444" y="1958645"/>
                  </a:cubicBezTo>
                  <a:lnTo>
                    <a:pt x="0" y="1903817"/>
                  </a:lnTo>
                  <a:lnTo>
                    <a:pt x="1099169" y="0"/>
                  </a:lnTo>
                  <a:lnTo>
                    <a:pt x="1169670" y="38631"/>
                  </a:lnTo>
                  <a:cubicBezTo>
                    <a:pt x="1590441" y="296356"/>
                    <a:pt x="1954744" y="659767"/>
                    <a:pt x="2218805" y="1117134"/>
                  </a:cubicBezTo>
                  <a:cubicBezTo>
                    <a:pt x="2482866" y="1574501"/>
                    <a:pt x="2615437" y="2071702"/>
                    <a:pt x="2628248" y="2564963"/>
                  </a:cubicBezTo>
                  <a:lnTo>
                    <a:pt x="2626453" y="2645334"/>
                  </a:lnTo>
                  <a:close/>
                </a:path>
              </a:pathLst>
            </a:custGeom>
            <a:solidFill>
              <a:srgbClr val="00B0F0"/>
            </a:solidFill>
            <a:ln w="6350" cap="flat" cmpd="sng" algn="ctr">
              <a:solidFill>
                <a:srgbClr val="00B0F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Segment 4">
              <a:extLst>
                <a:ext uri="{FF2B5EF4-FFF2-40B4-BE49-F238E27FC236}">
                  <a16:creationId xmlns="" xmlns:a16="http://schemas.microsoft.com/office/drawing/2014/main" id="{EE96CB9C-1D5C-4AAD-9C45-89E8661916F7}"/>
                </a:ext>
              </a:extLst>
            </p:cNvPr>
            <p:cNvSpPr/>
            <p:nvPr/>
          </p:nvSpPr>
          <p:spPr>
            <a:xfrm rot="12600000">
              <a:off x="3617250" y="3919560"/>
              <a:ext cx="3055662" cy="2315311"/>
            </a:xfrm>
            <a:custGeom>
              <a:avLst/>
              <a:gdLst>
                <a:gd name="connsiteX0" fmla="*/ 1956580 w 3055662"/>
                <a:gd name="connsiteY0" fmla="*/ 2315311 h 2315311"/>
                <a:gd name="connsiteX1" fmla="*/ 1906893 w 3055662"/>
                <a:gd name="connsiteY1" fmla="*/ 2284853 h 2315311"/>
                <a:gd name="connsiteX2" fmla="*/ 1175569 w 3055662"/>
                <a:gd name="connsiteY2" fmla="*/ 2272887 h 2315311"/>
                <a:gd name="connsiteX3" fmla="*/ 1098532 w 3055662"/>
                <a:gd name="connsiteY3" fmla="*/ 2312325 h 2315311"/>
                <a:gd name="connsiteX4" fmla="*/ 0 w 3055662"/>
                <a:gd name="connsiteY4" fmla="*/ 409612 h 2315311"/>
                <a:gd name="connsiteX5" fmla="*/ 136779 w 3055662"/>
                <a:gd name="connsiteY5" fmla="*/ 335187 h 2315311"/>
                <a:gd name="connsiteX6" fmla="*/ 2870433 w 3055662"/>
                <a:gd name="connsiteY6" fmla="*/ 310149 h 2315311"/>
                <a:gd name="connsiteX7" fmla="*/ 3055662 w 3055662"/>
                <a:gd name="connsiteY7" fmla="*/ 411646 h 2315311"/>
                <a:gd name="connsiteX8" fmla="*/ 1956580 w 3055662"/>
                <a:gd name="connsiteY8" fmla="*/ 2315311 h 231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55662" h="2315311">
                  <a:moveTo>
                    <a:pt x="1956580" y="2315311"/>
                  </a:moveTo>
                  <a:lnTo>
                    <a:pt x="1906893" y="2284853"/>
                  </a:lnTo>
                  <a:cubicBezTo>
                    <a:pt x="1682718" y="2175721"/>
                    <a:pt x="1414944" y="2165302"/>
                    <a:pt x="1175569" y="2272887"/>
                  </a:cubicBezTo>
                  <a:lnTo>
                    <a:pt x="1098532" y="2312325"/>
                  </a:lnTo>
                  <a:lnTo>
                    <a:pt x="0" y="409612"/>
                  </a:lnTo>
                  <a:lnTo>
                    <a:pt x="136779" y="335187"/>
                  </a:lnTo>
                  <a:cubicBezTo>
                    <a:pt x="1020082" y="-116786"/>
                    <a:pt x="2031380" y="-98316"/>
                    <a:pt x="2870433" y="310149"/>
                  </a:cubicBezTo>
                  <a:lnTo>
                    <a:pt x="3055662" y="411646"/>
                  </a:lnTo>
                  <a:lnTo>
                    <a:pt x="1956580" y="2315311"/>
                  </a:lnTo>
                  <a:close/>
                </a:path>
              </a:pathLst>
            </a:custGeom>
            <a:solidFill>
              <a:srgbClr val="00B050"/>
            </a:solidFill>
            <a:ln w="6350" cap="flat" cmpd="sng" algn="ctr">
              <a:solidFill>
                <a:srgbClr val="00B05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Segment 3">
              <a:extLst>
                <a:ext uri="{FF2B5EF4-FFF2-40B4-BE49-F238E27FC236}">
                  <a16:creationId xmlns="" xmlns:a16="http://schemas.microsoft.com/office/drawing/2014/main" id="{E4DED3A9-E0F3-4657-890E-493214981EBD}"/>
                </a:ext>
              </a:extLst>
            </p:cNvPr>
            <p:cNvSpPr/>
            <p:nvPr/>
          </p:nvSpPr>
          <p:spPr>
            <a:xfrm rot="12600000">
              <a:off x="5632453" y="4125876"/>
              <a:ext cx="2624602" cy="2647298"/>
            </a:xfrm>
            <a:custGeom>
              <a:avLst/>
              <a:gdLst>
                <a:gd name="connsiteX0" fmla="*/ 2198163 w 2624602"/>
                <a:gd name="connsiteY0" fmla="*/ 2647298 h 2647298"/>
                <a:gd name="connsiteX1" fmla="*/ 0 w 2624602"/>
                <a:gd name="connsiteY1" fmla="*/ 2647298 h 2647298"/>
                <a:gd name="connsiteX2" fmla="*/ 4716 w 2624602"/>
                <a:gd name="connsiteY2" fmla="*/ 2436137 h 2647298"/>
                <a:gd name="connsiteX3" fmla="*/ 1393227 w 2624602"/>
                <a:gd name="connsiteY3" fmla="*/ 81242 h 2647298"/>
                <a:gd name="connsiteX4" fmla="*/ 1526070 w 2624602"/>
                <a:gd name="connsiteY4" fmla="*/ 0 h 2647298"/>
                <a:gd name="connsiteX5" fmla="*/ 2624602 w 2624602"/>
                <a:gd name="connsiteY5" fmla="*/ 1902713 h 2647298"/>
                <a:gd name="connsiteX6" fmla="*/ 2551929 w 2624602"/>
                <a:gd name="connsiteY6" fmla="*/ 1949710 h 2647298"/>
                <a:gd name="connsiteX7" fmla="*/ 2196630 w 2624602"/>
                <a:gd name="connsiteY7" fmla="*/ 2589038 h 2647298"/>
                <a:gd name="connsiteX8" fmla="*/ 2198163 w 2624602"/>
                <a:gd name="connsiteY8" fmla="*/ 2647298 h 2647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24602" h="2647298">
                  <a:moveTo>
                    <a:pt x="2198163" y="2647298"/>
                  </a:moveTo>
                  <a:lnTo>
                    <a:pt x="0" y="2647298"/>
                  </a:lnTo>
                  <a:lnTo>
                    <a:pt x="4716" y="2436137"/>
                  </a:lnTo>
                  <a:cubicBezTo>
                    <a:pt x="70502" y="1505263"/>
                    <a:pt x="560155" y="620218"/>
                    <a:pt x="1393227" y="81242"/>
                  </a:cubicBezTo>
                  <a:lnTo>
                    <a:pt x="1526070" y="0"/>
                  </a:lnTo>
                  <a:lnTo>
                    <a:pt x="2624602" y="1902713"/>
                  </a:lnTo>
                  <a:lnTo>
                    <a:pt x="2551929" y="1949710"/>
                  </a:lnTo>
                  <a:cubicBezTo>
                    <a:pt x="2339070" y="2103223"/>
                    <a:pt x="2214206" y="2340331"/>
                    <a:pt x="2196630" y="2589038"/>
                  </a:cubicBezTo>
                  <a:lnTo>
                    <a:pt x="2198163" y="2647298"/>
                  </a:lnTo>
                  <a:close/>
                </a:path>
              </a:pathLst>
            </a:custGeom>
            <a:solidFill>
              <a:srgbClr val="FFFF00"/>
            </a:solidFill>
            <a:ln w="6350" cap="flat" cmpd="sng" algn="ctr">
              <a:solidFill>
                <a:srgbClr val="FFFF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Segment 2">
              <a:extLst>
                <a:ext uri="{FF2B5EF4-FFF2-40B4-BE49-F238E27FC236}">
                  <a16:creationId xmlns="" xmlns:a16="http://schemas.microsoft.com/office/drawing/2014/main" id="{C7056AC3-87D1-4236-83A6-D554F7EB403D}"/>
                </a:ext>
              </a:extLst>
            </p:cNvPr>
            <p:cNvSpPr/>
            <p:nvPr/>
          </p:nvSpPr>
          <p:spPr>
            <a:xfrm rot="12600000">
              <a:off x="6955633" y="1831990"/>
              <a:ext cx="2628248" cy="2645334"/>
            </a:xfrm>
            <a:custGeom>
              <a:avLst/>
              <a:gdLst>
                <a:gd name="connsiteX0" fmla="*/ 1529079 w 2628248"/>
                <a:gd name="connsiteY0" fmla="*/ 2645334 h 2645334"/>
                <a:gd name="connsiteX1" fmla="*/ 1458578 w 2628248"/>
                <a:gd name="connsiteY1" fmla="*/ 2606703 h 2645334"/>
                <a:gd name="connsiteX2" fmla="*/ 409443 w 2628248"/>
                <a:gd name="connsiteY2" fmla="*/ 1528200 h 2645334"/>
                <a:gd name="connsiteX3" fmla="*/ 0 w 2628248"/>
                <a:gd name="connsiteY3" fmla="*/ 80371 h 2645334"/>
                <a:gd name="connsiteX4" fmla="*/ 1795 w 2628248"/>
                <a:gd name="connsiteY4" fmla="*/ 0 h 2645334"/>
                <a:gd name="connsiteX5" fmla="*/ 2200133 w 2628248"/>
                <a:gd name="connsiteY5" fmla="*/ 0 h 2645334"/>
                <a:gd name="connsiteX6" fmla="*/ 2202893 w 2628248"/>
                <a:gd name="connsiteY6" fmla="*/ 104875 h 2645334"/>
                <a:gd name="connsiteX7" fmla="*/ 2312118 w 2628248"/>
                <a:gd name="connsiteY7" fmla="*/ 429691 h 2645334"/>
                <a:gd name="connsiteX8" fmla="*/ 2538804 w 2628248"/>
                <a:gd name="connsiteY8" fmla="*/ 686689 h 2645334"/>
                <a:gd name="connsiteX9" fmla="*/ 2628248 w 2628248"/>
                <a:gd name="connsiteY9" fmla="*/ 741517 h 2645334"/>
                <a:gd name="connsiteX10" fmla="*/ 1529079 w 2628248"/>
                <a:gd name="connsiteY10" fmla="*/ 2645334 h 2645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28248" h="2645334">
                  <a:moveTo>
                    <a:pt x="1529079" y="2645334"/>
                  </a:moveTo>
                  <a:lnTo>
                    <a:pt x="1458578" y="2606703"/>
                  </a:lnTo>
                  <a:cubicBezTo>
                    <a:pt x="1037807" y="2348978"/>
                    <a:pt x="673504" y="1985567"/>
                    <a:pt x="409443" y="1528200"/>
                  </a:cubicBezTo>
                  <a:cubicBezTo>
                    <a:pt x="145382" y="1070833"/>
                    <a:pt x="12811" y="573632"/>
                    <a:pt x="0" y="80371"/>
                  </a:cubicBezTo>
                  <a:lnTo>
                    <a:pt x="1795" y="0"/>
                  </a:lnTo>
                  <a:lnTo>
                    <a:pt x="2200133" y="0"/>
                  </a:lnTo>
                  <a:lnTo>
                    <a:pt x="2202893" y="104875"/>
                  </a:lnTo>
                  <a:cubicBezTo>
                    <a:pt x="2216698" y="216122"/>
                    <a:pt x="2252541" y="326501"/>
                    <a:pt x="2312118" y="429691"/>
                  </a:cubicBezTo>
                  <a:cubicBezTo>
                    <a:pt x="2371694" y="532880"/>
                    <a:pt x="2449363" y="619111"/>
                    <a:pt x="2538804" y="686689"/>
                  </a:cubicBezTo>
                  <a:lnTo>
                    <a:pt x="2628248" y="741517"/>
                  </a:lnTo>
                  <a:lnTo>
                    <a:pt x="1529079" y="2645334"/>
                  </a:lnTo>
                  <a:close/>
                </a:path>
              </a:pathLst>
            </a:custGeom>
            <a:solidFill>
              <a:srgbClr val="FFC000"/>
            </a:solidFill>
            <a:ln w="6350" cap="flat" cmpd="sng" algn="ctr">
              <a:solidFill>
                <a:srgbClr val="FFC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Segment 1">
              <a:extLst>
                <a:ext uri="{FF2B5EF4-FFF2-40B4-BE49-F238E27FC236}">
                  <a16:creationId xmlns="" xmlns:a16="http://schemas.microsoft.com/office/drawing/2014/main" id="{37CA9E96-6C4B-4FAA-873B-80F315085477}"/>
                </a:ext>
              </a:extLst>
            </p:cNvPr>
            <p:cNvSpPr/>
            <p:nvPr/>
          </p:nvSpPr>
          <p:spPr>
            <a:xfrm rot="12600000">
              <a:off x="5519218" y="623130"/>
              <a:ext cx="3055662" cy="2315311"/>
            </a:xfrm>
            <a:custGeom>
              <a:avLst/>
              <a:gdLst>
                <a:gd name="connsiteX0" fmla="*/ 3055662 w 3055662"/>
                <a:gd name="connsiteY0" fmla="*/ 1905699 h 2315311"/>
                <a:gd name="connsiteX1" fmla="*/ 2918883 w 3055662"/>
                <a:gd name="connsiteY1" fmla="*/ 1980124 h 2315311"/>
                <a:gd name="connsiteX2" fmla="*/ 185229 w 3055662"/>
                <a:gd name="connsiteY2" fmla="*/ 2005162 h 2315311"/>
                <a:gd name="connsiteX3" fmla="*/ 0 w 3055662"/>
                <a:gd name="connsiteY3" fmla="*/ 1903665 h 2315311"/>
                <a:gd name="connsiteX4" fmla="*/ 1099082 w 3055662"/>
                <a:gd name="connsiteY4" fmla="*/ 0 h 2315311"/>
                <a:gd name="connsiteX5" fmla="*/ 1148769 w 3055662"/>
                <a:gd name="connsiteY5" fmla="*/ 30458 h 2315311"/>
                <a:gd name="connsiteX6" fmla="*/ 1880093 w 3055662"/>
                <a:gd name="connsiteY6" fmla="*/ 42424 h 2315311"/>
                <a:gd name="connsiteX7" fmla="*/ 1957130 w 3055662"/>
                <a:gd name="connsiteY7" fmla="*/ 2986 h 2315311"/>
                <a:gd name="connsiteX8" fmla="*/ 3055662 w 3055662"/>
                <a:gd name="connsiteY8" fmla="*/ 1905699 h 2315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55662" h="2315311">
                  <a:moveTo>
                    <a:pt x="3055662" y="1905699"/>
                  </a:moveTo>
                  <a:lnTo>
                    <a:pt x="2918883" y="1980124"/>
                  </a:lnTo>
                  <a:cubicBezTo>
                    <a:pt x="2035580" y="2432097"/>
                    <a:pt x="1024282" y="2413627"/>
                    <a:pt x="185229" y="2005162"/>
                  </a:cubicBezTo>
                  <a:lnTo>
                    <a:pt x="0" y="1903665"/>
                  </a:lnTo>
                  <a:lnTo>
                    <a:pt x="1099082" y="0"/>
                  </a:lnTo>
                  <a:lnTo>
                    <a:pt x="1148769" y="30458"/>
                  </a:lnTo>
                  <a:cubicBezTo>
                    <a:pt x="1372944" y="139590"/>
                    <a:pt x="1640718" y="150009"/>
                    <a:pt x="1880093" y="42424"/>
                  </a:cubicBezTo>
                  <a:lnTo>
                    <a:pt x="1957130" y="2986"/>
                  </a:lnTo>
                  <a:lnTo>
                    <a:pt x="3055662" y="1905699"/>
                  </a:lnTo>
                  <a:close/>
                </a:path>
              </a:pathLst>
            </a:custGeom>
            <a:solidFill>
              <a:srgbClr val="FF0000"/>
            </a:solidFill>
            <a:ln w="6350" cap="flat" cmpd="sng" algn="ctr">
              <a:solidFill>
                <a:srgbClr val="FF3399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Segment 6 Text">
              <a:extLst>
                <a:ext uri="{FF2B5EF4-FFF2-40B4-BE49-F238E27FC236}">
                  <a16:creationId xmlns="" xmlns:a16="http://schemas.microsoft.com/office/drawing/2014/main" id="{CFEFFEB9-09F2-4CE7-BFD2-A9795F06577D}"/>
                </a:ext>
              </a:extLst>
            </p:cNvPr>
            <p:cNvSpPr/>
            <p:nvPr/>
          </p:nvSpPr>
          <p:spPr>
            <a:xfrm rot="14239804">
              <a:off x="4010498" y="1282309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PURPLE</a:t>
              </a:r>
            </a:p>
          </p:txBody>
        </p:sp>
        <p:sp>
          <p:nvSpPr>
            <p:cNvPr id="35" name="Segment 5 Text">
              <a:extLst>
                <a:ext uri="{FF2B5EF4-FFF2-40B4-BE49-F238E27FC236}">
                  <a16:creationId xmlns="" xmlns:a16="http://schemas.microsoft.com/office/drawing/2014/main" id="{BA6A202C-3156-4B61-BC6E-38AB909F8B59}"/>
                </a:ext>
              </a:extLst>
            </p:cNvPr>
            <p:cNvSpPr/>
            <p:nvPr/>
          </p:nvSpPr>
          <p:spPr>
            <a:xfrm rot="10800000">
              <a:off x="3095277" y="2980805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BLUE</a:t>
              </a:r>
            </a:p>
          </p:txBody>
        </p:sp>
        <p:sp>
          <p:nvSpPr>
            <p:cNvPr id="36" name="Segment 4 Text">
              <a:extLst>
                <a:ext uri="{FF2B5EF4-FFF2-40B4-BE49-F238E27FC236}">
                  <a16:creationId xmlns="" xmlns:a16="http://schemas.microsoft.com/office/drawing/2014/main" id="{2E9CC0CE-1DE3-4D14-99D9-905FE078C32C}"/>
                </a:ext>
              </a:extLst>
            </p:cNvPr>
            <p:cNvSpPr/>
            <p:nvPr/>
          </p:nvSpPr>
          <p:spPr>
            <a:xfrm rot="7314855">
              <a:off x="4026891" y="4639338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GREEN</a:t>
              </a:r>
            </a:p>
          </p:txBody>
        </p:sp>
        <p:sp>
          <p:nvSpPr>
            <p:cNvPr id="37" name="Segment 3 Text">
              <a:extLst>
                <a:ext uri="{FF2B5EF4-FFF2-40B4-BE49-F238E27FC236}">
                  <a16:creationId xmlns="" xmlns:a16="http://schemas.microsoft.com/office/drawing/2014/main" id="{C0C6F036-182F-4D24-B27F-FC0711AC4592}"/>
                </a:ext>
              </a:extLst>
            </p:cNvPr>
            <p:cNvSpPr/>
            <p:nvPr/>
          </p:nvSpPr>
          <p:spPr>
            <a:xfrm rot="3501652">
              <a:off x="6008520" y="4649014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5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YELLOW</a:t>
              </a:r>
            </a:p>
          </p:txBody>
        </p:sp>
        <p:sp>
          <p:nvSpPr>
            <p:cNvPr id="38" name="Segment 2 Text">
              <a:extLst>
                <a:ext uri="{FF2B5EF4-FFF2-40B4-BE49-F238E27FC236}">
                  <a16:creationId xmlns="" xmlns:a16="http://schemas.microsoft.com/office/drawing/2014/main" id="{328EEC02-802F-4C5C-BBCE-496F25F02A8C}"/>
                </a:ext>
              </a:extLst>
            </p:cNvPr>
            <p:cNvSpPr/>
            <p:nvPr/>
          </p:nvSpPr>
          <p:spPr>
            <a:xfrm>
              <a:off x="6956866" y="2953524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 fontScale="5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ORANGE</a:t>
              </a:r>
            </a:p>
          </p:txBody>
        </p:sp>
        <p:sp>
          <p:nvSpPr>
            <p:cNvPr id="39" name="Segment 1 Text">
              <a:extLst>
                <a:ext uri="{FF2B5EF4-FFF2-40B4-BE49-F238E27FC236}">
                  <a16:creationId xmlns="" xmlns:a16="http://schemas.microsoft.com/office/drawing/2014/main" id="{6E2AC8F1-204C-497D-9ED3-0D10182C8349}"/>
                </a:ext>
              </a:extLst>
            </p:cNvPr>
            <p:cNvSpPr/>
            <p:nvPr/>
          </p:nvSpPr>
          <p:spPr>
            <a:xfrm rot="18404525">
              <a:off x="6090134" y="1320539"/>
              <a:ext cx="2134632" cy="943406"/>
            </a:xfrm>
            <a:prstGeom prst="rect">
              <a:avLst/>
            </a:prstGeom>
            <a:noFill/>
          </p:spPr>
          <p:txBody>
            <a:bodyPr vert="horz" wrap="square" lIns="36000" tIns="36000" rIns="36000" bIns="36000" anchor="ctr" anchorCtr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 w="0"/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cs typeface="Arial" panose="020B0604020202020204" pitchFamily="34" charset="0"/>
                </a:rPr>
                <a:t>RED</a:t>
              </a:r>
            </a:p>
          </p:txBody>
        </p:sp>
      </p:grpSp>
      <p:grpSp>
        <p:nvGrpSpPr>
          <p:cNvPr id="40" name="Spin Button">
            <a:extLst>
              <a:ext uri="{FF2B5EF4-FFF2-40B4-BE49-F238E27FC236}">
                <a16:creationId xmlns="" xmlns:a16="http://schemas.microsoft.com/office/drawing/2014/main" id="{1972FA71-9F7D-4B81-B488-7F26645D57CD}"/>
              </a:ext>
            </a:extLst>
          </p:cNvPr>
          <p:cNvGrpSpPr/>
          <p:nvPr/>
        </p:nvGrpSpPr>
        <p:grpSpPr>
          <a:xfrm>
            <a:off x="1215508" y="4833549"/>
            <a:ext cx="868246" cy="798940"/>
            <a:chOff x="5196000" y="2529000"/>
            <a:chExt cx="1800000" cy="1800000"/>
          </a:xfrm>
        </p:grpSpPr>
        <p:sp>
          <p:nvSpPr>
            <p:cNvPr id="41" name="Spin Button">
              <a:extLst>
                <a:ext uri="{FF2B5EF4-FFF2-40B4-BE49-F238E27FC236}">
                  <a16:creationId xmlns="" xmlns:a16="http://schemas.microsoft.com/office/drawing/2014/main" id="{B7650D7D-7FCB-4A79-BFAA-6C32C5E3579F}"/>
                </a:ext>
              </a:extLst>
            </p:cNvPr>
            <p:cNvSpPr/>
            <p:nvPr/>
          </p:nvSpPr>
          <p:spPr>
            <a:xfrm>
              <a:off x="5196000" y="2529000"/>
              <a:ext cx="1800000" cy="1800000"/>
            </a:xfrm>
            <a:custGeom>
              <a:avLst/>
              <a:gdLst>
                <a:gd name="connsiteX0" fmla="*/ 900000 w 1800000"/>
                <a:gd name="connsiteY0" fmla="*/ 0 h 1800000"/>
                <a:gd name="connsiteX1" fmla="*/ 1800000 w 1800000"/>
                <a:gd name="connsiteY1" fmla="*/ 900000 h 1800000"/>
                <a:gd name="connsiteX2" fmla="*/ 900000 w 1800000"/>
                <a:gd name="connsiteY2" fmla="*/ 1800000 h 1800000"/>
                <a:gd name="connsiteX3" fmla="*/ 0 w 1800000"/>
                <a:gd name="connsiteY3" fmla="*/ 900000 h 1800000"/>
                <a:gd name="connsiteX4" fmla="*/ 900000 w 1800000"/>
                <a:gd name="connsiteY4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00000" h="1800000">
                  <a:moveTo>
                    <a:pt x="900000" y="0"/>
                  </a:moveTo>
                  <a:cubicBezTo>
                    <a:pt x="1397056" y="0"/>
                    <a:pt x="1800000" y="402944"/>
                    <a:pt x="1800000" y="900000"/>
                  </a:cubicBezTo>
                  <a:cubicBezTo>
                    <a:pt x="1800000" y="1397056"/>
                    <a:pt x="1397056" y="1800000"/>
                    <a:pt x="900000" y="1800000"/>
                  </a:cubicBezTo>
                  <a:cubicBezTo>
                    <a:pt x="402944" y="1800000"/>
                    <a:pt x="0" y="1397056"/>
                    <a:pt x="0" y="900000"/>
                  </a:cubicBezTo>
                  <a:cubicBezTo>
                    <a:pt x="0" y="402944"/>
                    <a:pt x="402944" y="0"/>
                    <a:pt x="900000" y="0"/>
                  </a:cubicBezTo>
                  <a:close/>
                </a:path>
              </a:pathLst>
            </a:custGeom>
            <a:solidFill>
              <a:srgbClr val="70AD47">
                <a:lumMod val="60000"/>
                <a:lumOff val="40000"/>
              </a:srgbClr>
            </a:solidFill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square" lIns="0" tIns="0" rIns="0" bIns="0" rtlCol="0" anchor="ctr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SPIN</a:t>
              </a:r>
            </a:p>
          </p:txBody>
        </p:sp>
        <p:sp>
          <p:nvSpPr>
            <p:cNvPr id="42" name="Arrow: Curved Down 62">
              <a:extLst>
                <a:ext uri="{FF2B5EF4-FFF2-40B4-BE49-F238E27FC236}">
                  <a16:creationId xmlns="" xmlns:a16="http://schemas.microsoft.com/office/drawing/2014/main" id="{B210A41A-0C7E-475B-831B-931895C7011C}"/>
                </a:ext>
              </a:extLst>
            </p:cNvPr>
            <p:cNvSpPr/>
            <p:nvPr/>
          </p:nvSpPr>
          <p:spPr>
            <a:xfrm>
              <a:off x="5392462" y="2664749"/>
              <a:ext cx="1410677" cy="515092"/>
            </a:xfrm>
            <a:prstGeom prst="curvedDownArrow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Arrow: Curved Down 63">
              <a:extLst>
                <a:ext uri="{FF2B5EF4-FFF2-40B4-BE49-F238E27FC236}">
                  <a16:creationId xmlns="" xmlns:a16="http://schemas.microsoft.com/office/drawing/2014/main" id="{1CA3CB84-AD33-4099-80E9-01351CE5DBB5}"/>
                </a:ext>
              </a:extLst>
            </p:cNvPr>
            <p:cNvSpPr/>
            <p:nvPr/>
          </p:nvSpPr>
          <p:spPr>
            <a:xfrm flipH="1" flipV="1">
              <a:off x="5384979" y="3672555"/>
              <a:ext cx="1410677" cy="515092"/>
            </a:xfrm>
            <a:prstGeom prst="curvedDownArrow">
              <a:avLst/>
            </a:prstGeom>
            <a:solidFill>
              <a:srgbClr val="70AD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4" name="Marker">
            <a:extLst>
              <a:ext uri="{FF2B5EF4-FFF2-40B4-BE49-F238E27FC236}">
                <a16:creationId xmlns="" xmlns:a16="http://schemas.microsoft.com/office/drawing/2014/main" id="{6F381C54-25EF-445D-B869-A54C62C08DBE}"/>
              </a:ext>
            </a:extLst>
          </p:cNvPr>
          <p:cNvSpPr/>
          <p:nvPr/>
        </p:nvSpPr>
        <p:spPr>
          <a:xfrm rot="10800000">
            <a:off x="1470695" y="3558070"/>
            <a:ext cx="412013" cy="431576"/>
          </a:xfrm>
          <a:prstGeom prst="triangle">
            <a:avLst/>
          </a:prstGeom>
          <a:solidFill>
            <a:srgbClr val="C00000"/>
          </a:solidFill>
          <a:ln w="1905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521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0" y="2095657"/>
            <a:ext cx="12192000" cy="2468530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6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attendance</a:t>
            </a:r>
            <a:endParaRPr lang="en-US" b="1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48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 p14:presetBounceEnd="8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2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2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0" y="2095657"/>
            <a:ext cx="12192000" cy="2468530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6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ALEF</a:t>
            </a:r>
            <a:endParaRPr lang="en-US" b="1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760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 p14:presetBounceEnd="8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2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2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2413591" y="202019"/>
            <a:ext cx="7251404" cy="1339702"/>
          </a:xfrm>
          <a:prstGeom prst="roundRect">
            <a:avLst/>
          </a:prstGeom>
          <a:solidFill>
            <a:srgbClr val="0A407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ounded Rectangle 2"/>
          <p:cNvSpPr/>
          <p:nvPr/>
        </p:nvSpPr>
        <p:spPr>
          <a:xfrm>
            <a:off x="213016" y="2533417"/>
            <a:ext cx="2050179" cy="682462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easy </a:t>
            </a:r>
            <a:endParaRPr lang="en-US" sz="3600" b="1" dirty="0">
              <a:solidFill>
                <a:schemeClr val="tx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13015" y="4574045"/>
            <a:ext cx="2050179" cy="682462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hard</a:t>
            </a:r>
            <a:endParaRPr lang="en-US" sz="3600" b="1" dirty="0">
              <a:solidFill>
                <a:schemeClr val="tx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13015" y="3487887"/>
            <a:ext cx="2050179" cy="68246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everyone</a:t>
            </a:r>
            <a:endParaRPr lang="en-US" sz="3600" b="1" dirty="0">
              <a:solidFill>
                <a:schemeClr val="tx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98777" y="2713607"/>
            <a:ext cx="54936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dirty="0" smtClean="0">
                <a:solidFill>
                  <a:srgbClr val="FF0000"/>
                </a:solidFill>
              </a:rPr>
              <a:t>EASY</a:t>
            </a:r>
            <a:r>
              <a:rPr lang="en-US" dirty="0">
                <a:solidFill>
                  <a:srgbClr val="0070C0"/>
                </a:solidFill>
              </a:rPr>
              <a:t> https://www.liveworksheets.com/yb692981kt</a:t>
            </a:r>
          </a:p>
          <a:p>
            <a:pPr algn="l"/>
            <a:endParaRPr lang="en-US" dirty="0" smtClean="0">
              <a:solidFill>
                <a:srgbClr val="0070C0"/>
              </a:solidFill>
            </a:endParaRPr>
          </a:p>
          <a:p>
            <a:pPr algn="l"/>
            <a:r>
              <a:rPr lang="en-US" dirty="0" smtClean="0">
                <a:solidFill>
                  <a:srgbClr val="FFFF00"/>
                </a:solidFill>
              </a:rPr>
              <a:t>MEDIUM </a:t>
            </a:r>
            <a:r>
              <a:rPr lang="en-US" dirty="0">
                <a:solidFill>
                  <a:srgbClr val="0070C0"/>
                </a:solidFill>
              </a:rPr>
              <a:t>https://www.liveworksheets.com/fv1415177et</a:t>
            </a:r>
          </a:p>
          <a:p>
            <a:pPr algn="l"/>
            <a:endParaRPr lang="en-US" dirty="0">
              <a:solidFill>
                <a:srgbClr val="0070C0"/>
              </a:solidFill>
            </a:endParaRPr>
          </a:p>
          <a:p>
            <a:pPr algn="l"/>
            <a:r>
              <a:rPr lang="en-US" dirty="0" smtClean="0">
                <a:solidFill>
                  <a:srgbClr val="0070C0"/>
                </a:solidFill>
              </a:rPr>
              <a:t> https</a:t>
            </a:r>
            <a:r>
              <a:rPr lang="en-US" dirty="0">
                <a:solidFill>
                  <a:srgbClr val="0070C0"/>
                </a:solidFill>
              </a:rPr>
              <a:t>://</a:t>
            </a:r>
            <a:r>
              <a:rPr lang="en-US" dirty="0" smtClean="0">
                <a:solidFill>
                  <a:srgbClr val="0070C0"/>
                </a:solidFill>
              </a:rPr>
              <a:t>www.liveworksheets.com/as1224654mc</a:t>
            </a:r>
            <a:endParaRPr lang="en-US" dirty="0">
              <a:solidFill>
                <a:srgbClr val="0070C0"/>
              </a:solidFill>
            </a:endParaRPr>
          </a:p>
          <a:p>
            <a:pPr algn="l"/>
            <a:endParaRPr lang="en-US" dirty="0" smtClean="0">
              <a:solidFill>
                <a:srgbClr val="0070C0"/>
              </a:solidFill>
            </a:endParaRPr>
          </a:p>
          <a:p>
            <a:pPr algn="l"/>
            <a:r>
              <a:rPr lang="en-US" dirty="0" smtClean="0">
                <a:solidFill>
                  <a:srgbClr val="00B050"/>
                </a:solidFill>
              </a:rPr>
              <a:t>HARD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>
                <a:solidFill>
                  <a:srgbClr val="0070C0"/>
                </a:solidFill>
              </a:rPr>
              <a:t>https://www.liveworksheets.com/zl1256748pt</a:t>
            </a:r>
          </a:p>
          <a:p>
            <a:pPr algn="l"/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9356" y="479353"/>
            <a:ext cx="6433287" cy="795439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497372" y="5873512"/>
            <a:ext cx="7227403" cy="682462"/>
          </a:xfrm>
          <a:prstGeom prst="roundRect">
            <a:avLst/>
          </a:prstGeom>
          <a:solidFill>
            <a:srgbClr val="0A407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Post in the TEAMS chat board </a:t>
            </a:r>
            <a:endParaRPr lang="en-US" sz="3600" b="1" dirty="0">
              <a:solidFill>
                <a:schemeClr val="tx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15" name="MS900074799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686544" y="997504"/>
            <a:ext cx="201440" cy="201440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128480" y="205415"/>
            <a:ext cx="1605069" cy="1336306"/>
          </a:xfrm>
          <a:prstGeom prst="ellipse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Oval 16"/>
          <p:cNvSpPr/>
          <p:nvPr/>
        </p:nvSpPr>
        <p:spPr>
          <a:xfrm>
            <a:off x="128480" y="205415"/>
            <a:ext cx="1605069" cy="1336306"/>
          </a:xfrm>
          <a:prstGeom prst="ellipse">
            <a:avLst/>
          </a:prstGeom>
          <a:solidFill>
            <a:srgbClr val="0A407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2060"/>
                </a:solidFill>
              </a:rPr>
              <a:t>8</a:t>
            </a:r>
          </a:p>
        </p:txBody>
      </p:sp>
      <p:pic>
        <p:nvPicPr>
          <p:cNvPr id="21" name="MS900074799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0226245" y="1005627"/>
            <a:ext cx="181918" cy="181918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10130760" y="213538"/>
            <a:ext cx="1527094" cy="1252773"/>
          </a:xfrm>
          <a:prstGeom prst="ellipse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130760" y="213538"/>
            <a:ext cx="1527094" cy="1252773"/>
          </a:xfrm>
          <a:prstGeom prst="ellipse">
            <a:avLst/>
          </a:prstGeom>
          <a:solidFill>
            <a:srgbClr val="0A407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2060"/>
                </a:solidFill>
              </a:rPr>
              <a:t>6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xmlns="" id="{18232D09-CD24-4107-8AE1-07D5035D5518}"/>
              </a:ext>
            </a:extLst>
          </p:cNvPr>
          <p:cNvSpPr txBox="1">
            <a:spLocks/>
          </p:cNvSpPr>
          <p:nvPr/>
        </p:nvSpPr>
        <p:spPr>
          <a:xfrm>
            <a:off x="10650418" y="678118"/>
            <a:ext cx="602070" cy="36690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endParaRPr lang="en-US" sz="1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xmlns="" id="{18232D09-CD24-4107-8AE1-07D5035D5518}"/>
              </a:ext>
            </a:extLst>
          </p:cNvPr>
          <p:cNvSpPr txBox="1">
            <a:spLocks/>
          </p:cNvSpPr>
          <p:nvPr/>
        </p:nvSpPr>
        <p:spPr>
          <a:xfrm>
            <a:off x="621719" y="655078"/>
            <a:ext cx="632812" cy="39136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8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5" name="Right Arrow 4"/>
          <p:cNvSpPr/>
          <p:nvPr/>
        </p:nvSpPr>
        <p:spPr>
          <a:xfrm>
            <a:off x="8092405" y="5770124"/>
            <a:ext cx="3360103" cy="889238"/>
          </a:xfrm>
          <a:prstGeom prst="rightArrow">
            <a:avLst/>
          </a:prstGeom>
          <a:solidFill>
            <a:srgbClr val="0A407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ounded Rectangle 25"/>
          <p:cNvSpPr/>
          <p:nvPr/>
        </p:nvSpPr>
        <p:spPr>
          <a:xfrm>
            <a:off x="8502476" y="2027977"/>
            <a:ext cx="1597916" cy="49701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Red</a:t>
            </a:r>
            <a:endParaRPr lang="en-US" sz="2800" b="1" dirty="0">
              <a:solidFill>
                <a:schemeClr val="bg1">
                  <a:lumMod val="65000"/>
                  <a:lumOff val="35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8502132" y="2586181"/>
            <a:ext cx="1597916" cy="497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Yellow</a:t>
            </a:r>
            <a:endParaRPr lang="en-US" sz="2800" b="1" dirty="0">
              <a:solidFill>
                <a:schemeClr val="bg1">
                  <a:lumMod val="65000"/>
                  <a:lumOff val="35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8502132" y="3157062"/>
            <a:ext cx="1597916" cy="497013"/>
          </a:xfrm>
          <a:prstGeom prst="roundRect">
            <a:avLst/>
          </a:prstGeom>
          <a:solidFill>
            <a:srgbClr val="73DE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Green</a:t>
            </a:r>
            <a:endParaRPr lang="en-US" sz="2800" b="1" dirty="0">
              <a:solidFill>
                <a:schemeClr val="bg1">
                  <a:lumMod val="65000"/>
                  <a:lumOff val="35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8528393" y="3715266"/>
            <a:ext cx="1597916" cy="497013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Blue</a:t>
            </a:r>
            <a:endParaRPr lang="en-US" sz="2800" b="1" dirty="0">
              <a:solidFill>
                <a:schemeClr val="bg1">
                  <a:lumMod val="65000"/>
                  <a:lumOff val="35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8502476" y="4285169"/>
            <a:ext cx="1597916" cy="497013"/>
          </a:xfrm>
          <a:prstGeom prst="roundRect">
            <a:avLst/>
          </a:prstGeom>
          <a:solidFill>
            <a:srgbClr val="CC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Purple</a:t>
            </a:r>
            <a:endParaRPr lang="en-US" sz="2800" b="1" dirty="0">
              <a:solidFill>
                <a:schemeClr val="bg1">
                  <a:lumMod val="65000"/>
                  <a:lumOff val="35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8543837" y="4845286"/>
            <a:ext cx="1597916" cy="497013"/>
          </a:xfrm>
          <a:prstGeom prst="roundRect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Orange</a:t>
            </a:r>
            <a:endParaRPr lang="en-US" sz="2800" b="1" dirty="0">
              <a:solidFill>
                <a:schemeClr val="bg1">
                  <a:lumMod val="65000"/>
                  <a:lumOff val="35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10412169" y="2017226"/>
            <a:ext cx="1597916" cy="49701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>
                    <a:lumMod val="65000"/>
                    <a:lumOff val="3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0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10411825" y="2575430"/>
            <a:ext cx="1597916" cy="4970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0</a:t>
            </a:r>
            <a:endParaRPr lang="en-US" sz="2800" b="1" dirty="0">
              <a:solidFill>
                <a:schemeClr val="bg1">
                  <a:lumMod val="65000"/>
                  <a:lumOff val="35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0411825" y="3146311"/>
            <a:ext cx="1597916" cy="497013"/>
          </a:xfrm>
          <a:prstGeom prst="roundRect">
            <a:avLst/>
          </a:prstGeom>
          <a:solidFill>
            <a:srgbClr val="73DE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0</a:t>
            </a:r>
            <a:endParaRPr lang="en-US" sz="2800" b="1" dirty="0">
              <a:solidFill>
                <a:schemeClr val="bg1">
                  <a:lumMod val="65000"/>
                  <a:lumOff val="35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0438086" y="3704515"/>
            <a:ext cx="1597916" cy="497013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0</a:t>
            </a:r>
            <a:endParaRPr lang="en-US" sz="2800" b="1" dirty="0">
              <a:solidFill>
                <a:schemeClr val="bg1">
                  <a:lumMod val="65000"/>
                  <a:lumOff val="35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10412169" y="4274418"/>
            <a:ext cx="1597916" cy="497013"/>
          </a:xfrm>
          <a:prstGeom prst="roundRect">
            <a:avLst/>
          </a:prstGeom>
          <a:solidFill>
            <a:srgbClr val="CC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0</a:t>
            </a:r>
            <a:endParaRPr lang="en-US" sz="2800" b="1" dirty="0">
              <a:solidFill>
                <a:schemeClr val="bg1">
                  <a:lumMod val="65000"/>
                  <a:lumOff val="35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0453530" y="4834535"/>
            <a:ext cx="1597916" cy="497013"/>
          </a:xfrm>
          <a:prstGeom prst="roundRect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0</a:t>
            </a:r>
            <a:endParaRPr lang="en-US" sz="2800" b="1" dirty="0">
              <a:solidFill>
                <a:schemeClr val="bg1">
                  <a:lumMod val="65000"/>
                  <a:lumOff val="35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02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8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0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17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6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6000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178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17" grpId="0" animBg="1"/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00250" y="2767279"/>
            <a:ext cx="8572500" cy="1323439"/>
          </a:xfrm>
          <a:prstGeom prst="rect">
            <a:avLst/>
          </a:prstGeom>
          <a:solidFill>
            <a:srgbClr val="64296C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00B050"/>
                </a:solidFill>
                <a:hlinkClick r:id="rId3"/>
              </a:rPr>
              <a:t>https://</a:t>
            </a:r>
            <a:r>
              <a:rPr lang="en-US" sz="4000" b="1" dirty="0" smtClean="0">
                <a:solidFill>
                  <a:srgbClr val="00B050"/>
                </a:solidFill>
                <a:hlinkClick r:id="rId3"/>
              </a:rPr>
              <a:t>quizizz.com/admin/quiz/start_new/6006dcd71aed1a001dd65862</a:t>
            </a:r>
            <a:endParaRPr lang="en-US" sz="4000" b="1" dirty="0" smtClean="0">
              <a:solidFill>
                <a:srgbClr val="00B05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26212" y="6139934"/>
            <a:ext cx="6119559" cy="369332"/>
          </a:xfrm>
          <a:prstGeom prst="rect">
            <a:avLst/>
          </a:prstGeom>
          <a:solidFill>
            <a:srgbClr val="64296C"/>
          </a:solidFill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FFFF00"/>
                </a:solidFill>
                <a:hlinkClick r:id="rId3"/>
              </a:rPr>
              <a:t>https://</a:t>
            </a:r>
            <a:r>
              <a:rPr lang="en-US" dirty="0" smtClean="0">
                <a:solidFill>
                  <a:srgbClr val="FFFF00"/>
                </a:solidFill>
                <a:hlinkClick r:id="rId3"/>
              </a:rPr>
              <a:t>quizizz.com/admin/quiz/6006dcd71aed1a001dd65862</a:t>
            </a:r>
            <a:endParaRPr lang="en-US" dirty="0" smtClean="0">
              <a:solidFill>
                <a:srgbClr val="FFFF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09134" y="4939784"/>
            <a:ext cx="588687" cy="923330"/>
          </a:xfrm>
          <a:prstGeom prst="rect">
            <a:avLst/>
          </a:prstGeom>
          <a:solidFill>
            <a:srgbClr val="64296C"/>
          </a:solidFill>
        </p:spPr>
        <p:txBody>
          <a:bodyPr wrap="none">
            <a:spAutoFit/>
          </a:bodyPr>
          <a:lstStyle/>
          <a:p>
            <a:r>
              <a:rPr lang="en-US" sz="3600" dirty="0" smtClean="0">
                <a:solidFill>
                  <a:srgbClr val="FFFF00"/>
                </a:solidFill>
              </a:rPr>
              <a:t>or</a:t>
            </a:r>
            <a:endParaRPr lang="en-US" dirty="0" smtClean="0">
              <a:solidFill>
                <a:srgbClr val="FFFF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223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ubtitle 2"/>
          <p:cNvSpPr txBox="1">
            <a:spLocks/>
          </p:cNvSpPr>
          <p:nvPr/>
        </p:nvSpPr>
        <p:spPr>
          <a:xfrm>
            <a:off x="0" y="878012"/>
            <a:ext cx="12192000" cy="2571750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6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homework</a:t>
            </a:r>
            <a:endParaRPr lang="en-US" b="1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0" y="3449762"/>
            <a:ext cx="12192000" cy="2468530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38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finish p45/46</a:t>
            </a:r>
            <a:endParaRPr lang="en-US" sz="2800" b="1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22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 p14:presetBounceEnd="8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2000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2000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 p14:presetBounceEnd="8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2000">
                                          <p:cBhvr additive="base">
                                            <p:cTn id="1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2000">
                                          <p:cBhvr additive="base"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3" grpId="0" animBg="1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ubtitle 2"/>
          <p:cNvSpPr txBox="1">
            <a:spLocks/>
          </p:cNvSpPr>
          <p:nvPr/>
        </p:nvSpPr>
        <p:spPr>
          <a:xfrm>
            <a:off x="0" y="878012"/>
            <a:ext cx="12192000" cy="2571750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6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homework</a:t>
            </a:r>
            <a:endParaRPr lang="en-US" b="1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0" y="3449762"/>
            <a:ext cx="12192000" cy="2468530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38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ALEF</a:t>
            </a:r>
            <a:endParaRPr lang="en-US" sz="2800" b="1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04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 p14:presetBounceEnd="8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2000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2000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 p14:presetBounceEnd="8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2000">
                                          <p:cBhvr additive="base">
                                            <p:cTn id="1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2000">
                                          <p:cBhvr additive="base"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3" grpId="0" animBg="1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4E7732-62F2-4E8B-A2CD-4797F45B7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3" y="258756"/>
            <a:ext cx="2505077" cy="2332044"/>
          </a:xfrm>
          <a:prstGeom prst="ellipse">
            <a:avLst/>
          </a:prstGeom>
          <a:solidFill>
            <a:srgbClr val="4CCD33"/>
          </a:solidFill>
          <a:ln w="174625" cmpd="thinThick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endParaRPr lang="en-US" sz="2800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169249A-09B1-4B49-B323-1036E640A7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074" y="3865822"/>
            <a:ext cx="5905501" cy="2820728"/>
          </a:xfrm>
          <a:solidFill>
            <a:srgbClr val="FFFF00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US" sz="14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dirty="0" smtClean="0">
                <a:solidFill>
                  <a:srgbClr val="FF0000"/>
                </a:solidFill>
              </a:rPr>
              <a:t>Type </a:t>
            </a:r>
            <a:r>
              <a:rPr lang="en-US" dirty="0">
                <a:solidFill>
                  <a:srgbClr val="FF0000"/>
                </a:solidFill>
              </a:rPr>
              <a:t>a </a:t>
            </a:r>
            <a:r>
              <a:rPr lang="en-US" dirty="0" smtClean="0">
                <a:solidFill>
                  <a:srgbClr val="FF0000"/>
                </a:solidFill>
              </a:rPr>
              <a:t>          if </a:t>
            </a:r>
            <a:r>
              <a:rPr lang="en-US" dirty="0">
                <a:solidFill>
                  <a:srgbClr val="FF0000"/>
                </a:solidFill>
              </a:rPr>
              <a:t>you are confused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</a:p>
          <a:p>
            <a:pPr marL="0" indent="0" algn="ctr">
              <a:buNone/>
            </a:pPr>
            <a:endParaRPr lang="en-US" sz="1400" dirty="0" smtClean="0">
              <a:solidFill>
                <a:srgbClr val="FFC000"/>
              </a:solidFill>
            </a:endParaRPr>
          </a:p>
          <a:p>
            <a:pPr marL="0" indent="0" algn="ctr">
              <a:buNone/>
            </a:pPr>
            <a:r>
              <a:rPr lang="en-US" dirty="0" smtClean="0">
                <a:solidFill>
                  <a:srgbClr val="FFC000"/>
                </a:solidFill>
              </a:rPr>
              <a:t>Type </a:t>
            </a:r>
            <a:r>
              <a:rPr lang="en-US" dirty="0">
                <a:solidFill>
                  <a:srgbClr val="FFC000"/>
                </a:solidFill>
              </a:rPr>
              <a:t>a </a:t>
            </a:r>
            <a:r>
              <a:rPr lang="en-US" b="1" dirty="0" smtClean="0"/>
              <a:t>         </a:t>
            </a:r>
            <a:r>
              <a:rPr lang="en-US" dirty="0" smtClean="0">
                <a:solidFill>
                  <a:srgbClr val="FFC000"/>
                </a:solidFill>
              </a:rPr>
              <a:t>if </a:t>
            </a:r>
            <a:r>
              <a:rPr lang="en-US" dirty="0">
                <a:solidFill>
                  <a:srgbClr val="FFC000"/>
                </a:solidFill>
              </a:rPr>
              <a:t>you are getting there.</a:t>
            </a:r>
          </a:p>
          <a:p>
            <a:pPr marL="0" indent="0" algn="ctr">
              <a:buNone/>
            </a:pPr>
            <a:endParaRPr lang="en-US" sz="1400" dirty="0" smtClean="0">
              <a:solidFill>
                <a:srgbClr val="00B050"/>
              </a:solidFill>
            </a:endParaRPr>
          </a:p>
          <a:p>
            <a:pPr marL="0" indent="0" algn="ctr">
              <a:buNone/>
            </a:pPr>
            <a:r>
              <a:rPr lang="en-US" dirty="0" smtClean="0">
                <a:solidFill>
                  <a:srgbClr val="00B050"/>
                </a:solidFill>
              </a:rPr>
              <a:t>Type </a:t>
            </a:r>
            <a:r>
              <a:rPr lang="en-US" dirty="0">
                <a:solidFill>
                  <a:srgbClr val="00B050"/>
                </a:solidFill>
              </a:rPr>
              <a:t>a 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        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>
                <a:solidFill>
                  <a:srgbClr val="00B050"/>
                </a:solidFill>
              </a:rPr>
              <a:t>if you got it</a:t>
            </a:r>
            <a:r>
              <a:rPr lang="en-US" dirty="0" smtClean="0">
                <a:solidFill>
                  <a:srgbClr val="00B050"/>
                </a:solidFill>
              </a:rPr>
              <a:t>!</a:t>
            </a:r>
          </a:p>
          <a:p>
            <a:pPr marL="0" indent="0" algn="ctr">
              <a:buNone/>
            </a:pPr>
            <a:endParaRPr lang="en-US" dirty="0" smtClean="0">
              <a:solidFill>
                <a:srgbClr val="00B050"/>
              </a:solidFill>
            </a:endParaRPr>
          </a:p>
          <a:p>
            <a:pPr marL="0" indent="0" algn="ctr">
              <a:buNone/>
            </a:pPr>
            <a:endParaRPr lang="en-US" dirty="0">
              <a:solidFill>
                <a:srgbClr val="00B05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88874" y="781008"/>
            <a:ext cx="9412795" cy="3111128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xmlns="" id="{5169249A-09B1-4B49-B323-1036E640A733}"/>
              </a:ext>
            </a:extLst>
          </p:cNvPr>
          <p:cNvSpPr txBox="1">
            <a:spLocks/>
          </p:cNvSpPr>
          <p:nvPr/>
        </p:nvSpPr>
        <p:spPr>
          <a:xfrm>
            <a:off x="219074" y="672480"/>
            <a:ext cx="2693601" cy="2215251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4000" b="1" dirty="0" smtClean="0">
                <a:solidFill>
                  <a:srgbClr val="FFFF00"/>
                </a:solidFill>
              </a:rPr>
              <a:t>Self Evaluation</a:t>
            </a:r>
            <a:endParaRPr lang="en-US" sz="3600" b="1" dirty="0">
              <a:solidFill>
                <a:srgbClr val="FFFF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43" t="8171" r="5799" b="9690"/>
          <a:stretch/>
        </p:blipFill>
        <p:spPr>
          <a:xfrm flipH="1">
            <a:off x="1888238" y="4011196"/>
            <a:ext cx="706824" cy="6603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74" t="8171" r="36268" b="9690"/>
          <a:stretch/>
        </p:blipFill>
        <p:spPr>
          <a:xfrm flipH="1">
            <a:off x="1631079" y="4861410"/>
            <a:ext cx="706824" cy="6603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xmlns="" id="{5169249A-09B1-4B49-B323-1036E640A733}"/>
              </a:ext>
            </a:extLst>
          </p:cNvPr>
          <p:cNvSpPr txBox="1">
            <a:spLocks/>
          </p:cNvSpPr>
          <p:nvPr/>
        </p:nvSpPr>
        <p:spPr>
          <a:xfrm>
            <a:off x="2876549" y="150228"/>
            <a:ext cx="7858126" cy="630780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1">
            <a:no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3200" b="1" i="1" u="sng" dirty="0" smtClean="0">
                <a:solidFill>
                  <a:srgbClr val="FF0000"/>
                </a:solidFill>
              </a:rPr>
              <a:t>Evaluate your learning for today in the chat: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dirty="0">
              <a:solidFill>
                <a:srgbClr val="00B05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9" t="6974" r="63656" b="10887"/>
          <a:stretch/>
        </p:blipFill>
        <p:spPr>
          <a:xfrm flipH="1">
            <a:off x="2413549" y="5721756"/>
            <a:ext cx="758275" cy="6603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46503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2228850" y="2181414"/>
            <a:ext cx="7305675" cy="3313907"/>
          </a:xfrm>
          <a:prstGeom prst="cloudCallout">
            <a:avLst>
              <a:gd name="adj1" fmla="val -36478"/>
              <a:gd name="adj2" fmla="val 754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278DF02-018C-4625-B78D-8D4FE6563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01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7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Plenary: Exit Slip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8232D09-CD24-4107-8AE1-07D5035D5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4574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Please write your answers in the chat.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xmlns="" id="{D2959870-96AD-4029-86C7-A45D14CBAF59}"/>
                  </a:ext>
                </a:extLst>
              </p14:cNvPr>
              <p14:cNvContentPartPr/>
              <p14:nvPr/>
            </p14:nvContentPartPr>
            <p14:xfrm>
              <a:off x="3935421" y="370894"/>
              <a:ext cx="360" cy="14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2959870-96AD-4029-86C7-A45D14CBAF5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872421" y="307894"/>
                <a:ext cx="126000" cy="12708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Content Placeholder 2">
            <a:extLst>
              <a:ext uri="{FF2B5EF4-FFF2-40B4-BE49-F238E27FC236}">
                <a16:creationId xmlns:lc="http://schemas.openxmlformats.org/drawingml/2006/lockedCanvas" xmlns="" xmlns:a16="http://schemas.microsoft.com/office/drawing/2014/main" id="{18232D09-CD24-4107-8AE1-07D5035D5518}"/>
              </a:ext>
            </a:extLst>
          </p:cNvPr>
          <p:cNvSpPr txBox="1">
            <a:spLocks/>
          </p:cNvSpPr>
          <p:nvPr/>
        </p:nvSpPr>
        <p:spPr>
          <a:xfrm>
            <a:off x="3083718" y="2898778"/>
            <a:ext cx="6024563" cy="1689095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defPPr>
              <a:defRPr lang="ar-AE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48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What did you do last holiday?</a:t>
            </a:r>
            <a:endParaRPr lang="en-US" sz="48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65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athena xmlns="http://schemas.microsoft.com/edu/athena" version="0.1.3885.0">
  <media embedded="true" recordStart="0" recordEnd="121400" recordLength="424933" start="0" end="121400" audioFormat="{00000055-0000-0010-8000-00AA00389B71}" audioRate="44100" muted="false" volume="0.8" fadeIn="0" fadeOut="0" audioOnly="true"/>
</athena>
</file>

<file path=customXml/itemProps1.xml><?xml version="1.0" encoding="utf-8"?>
<ds:datastoreItem xmlns:ds="http://schemas.openxmlformats.org/officeDocument/2006/customXml" ds:itemID="{14CEECCC-123D-4599-8A2D-07DD52BA12E6}">
  <ds:schemaRefs>
    <ds:schemaRef ds:uri="http://schemas.microsoft.com/edu/athen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9870</TotalTime>
  <Words>306</Words>
  <Application>Microsoft Office PowerPoint</Application>
  <PresentationFormat>Widescreen</PresentationFormat>
  <Paragraphs>179</Paragraphs>
  <Slides>26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Comic Sans MS</vt:lpstr>
      <vt:lpstr>MV Boli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Unit 7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Plenary: Exit Slip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Album</dc:title>
  <dc:creator>اوليفيا زهرة انتونيا</dc:creator>
  <cp:lastModifiedBy>اوليفا زهرا انتونيا اوليفر</cp:lastModifiedBy>
  <cp:revision>644</cp:revision>
  <dcterms:created xsi:type="dcterms:W3CDTF">2018-03-21T05:03:52Z</dcterms:created>
  <dcterms:modified xsi:type="dcterms:W3CDTF">2021-02-06T17:59:23Z</dcterms:modified>
</cp:coreProperties>
</file>