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66" r:id="rId3"/>
    <p:sldId id="257" r:id="rId4"/>
    <p:sldId id="265" r:id="rId5"/>
    <p:sldId id="258" r:id="rId6"/>
    <p:sldId id="260" r:id="rId7"/>
    <p:sldId id="261" r:id="rId8"/>
    <p:sldId id="259" r:id="rId9"/>
    <p:sldId id="262" r:id="rId10"/>
    <p:sldId id="263" r:id="rId11"/>
    <p:sldId id="264" r:id="rId12"/>
  </p:sldIdLst>
  <p:sldSz cx="12192000" cy="6858000"/>
  <p:notesSz cx="6858000" cy="9144000"/>
  <p:defaultTextStyle>
    <a:defPPr>
      <a:defRPr lang="ar-AE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5005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ar-AE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ar-A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F7C84-0DF2-4D64-B145-D697DB967C9F}" type="datetimeFigureOut">
              <a:rPr lang="ar-AE" smtClean="0"/>
              <a:t>13/02/1445</a:t>
            </a:fld>
            <a:endParaRPr lang="ar-A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4DC1C-D656-430A-AEC9-8AE355A4F4C0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1949479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A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A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F7C84-0DF2-4D64-B145-D697DB967C9F}" type="datetimeFigureOut">
              <a:rPr lang="ar-AE" smtClean="0"/>
              <a:t>13/02/1445</a:t>
            </a:fld>
            <a:endParaRPr lang="ar-A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4DC1C-D656-430A-AEC9-8AE355A4F4C0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36180543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ar-A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F7C84-0DF2-4D64-B145-D697DB967C9F}" type="datetimeFigureOut">
              <a:rPr lang="ar-AE" smtClean="0"/>
              <a:t>13/02/1445</a:t>
            </a:fld>
            <a:endParaRPr lang="ar-A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4DC1C-D656-430A-AEC9-8AE355A4F4C0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13467541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A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AE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AE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F7C84-0DF2-4D64-B145-D697DB967C9F}" type="datetimeFigureOut">
              <a:rPr lang="ar-AE" smtClean="0"/>
              <a:t>13/02/1445</a:t>
            </a:fld>
            <a:endParaRPr lang="ar-A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4DC1C-D656-430A-AEC9-8AE355A4F4C0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13979943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ar-A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AE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AE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F7C84-0DF2-4D64-B145-D697DB967C9F}" type="datetimeFigureOut">
              <a:rPr lang="ar-AE" smtClean="0"/>
              <a:t>13/02/1445</a:t>
            </a:fld>
            <a:endParaRPr lang="ar-A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4DC1C-D656-430A-AEC9-8AE355A4F4C0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27141622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AE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F7C84-0DF2-4D64-B145-D697DB967C9F}" type="datetimeFigureOut">
              <a:rPr lang="ar-AE" smtClean="0"/>
              <a:t>13/02/1445</a:t>
            </a:fld>
            <a:endParaRPr lang="ar-A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4DC1C-D656-430A-AEC9-8AE355A4F4C0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19892863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F7C84-0DF2-4D64-B145-D697DB967C9F}" type="datetimeFigureOut">
              <a:rPr lang="ar-AE" smtClean="0"/>
              <a:t>13/02/1445</a:t>
            </a:fld>
            <a:endParaRPr lang="ar-A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4DC1C-D656-430A-AEC9-8AE355A4F4C0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669478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A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A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F7C84-0DF2-4D64-B145-D697DB967C9F}" type="datetimeFigureOut">
              <a:rPr lang="ar-AE" smtClean="0"/>
              <a:t>13/02/1445</a:t>
            </a:fld>
            <a:endParaRPr lang="ar-A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4DC1C-D656-430A-AEC9-8AE355A4F4C0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42072506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AE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A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F7C84-0DF2-4D64-B145-D697DB967C9F}" type="datetimeFigureOut">
              <a:rPr lang="ar-AE" smtClean="0"/>
              <a:t>13/02/1445</a:t>
            </a:fld>
            <a:endParaRPr lang="ar-A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4DC1C-D656-430A-AEC9-8AE355A4F4C0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20162617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A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A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F7C84-0DF2-4D64-B145-D697DB967C9F}" type="datetimeFigureOut">
              <a:rPr lang="ar-AE" smtClean="0"/>
              <a:t>13/02/1445</a:t>
            </a:fld>
            <a:endParaRPr lang="ar-A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4DC1C-D656-430A-AEC9-8AE355A4F4C0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5213540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ar-A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A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F7C84-0DF2-4D64-B145-D697DB967C9F}" type="datetimeFigureOut">
              <a:rPr lang="ar-AE" smtClean="0"/>
              <a:t>13/02/1445</a:t>
            </a:fld>
            <a:endParaRPr lang="ar-A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A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4DC1C-D656-430A-AEC9-8AE355A4F4C0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3237532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23000" b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en-US"/>
              <a:t>Click to edit Master title style</a:t>
            </a:r>
            <a:endParaRPr lang="ar-A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A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AF7C84-0DF2-4D64-B145-D697DB967C9F}" type="datetimeFigureOut">
              <a:rPr lang="ar-AE" smtClean="0"/>
              <a:t>13/02/1445</a:t>
            </a:fld>
            <a:endParaRPr lang="ar-A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A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64DC1C-D656-430A-AEC9-8AE355A4F4C0}" type="slidenum">
              <a:rPr lang="ar-AE" smtClean="0"/>
              <a:t>‹#›</a:t>
            </a:fld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13049358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AE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Unit 1</a:t>
            </a:r>
            <a:br>
              <a:rPr lang="en-US" dirty="0">
                <a:solidFill>
                  <a:srgbClr val="FF0000"/>
                </a:solidFill>
              </a:rPr>
            </a:br>
            <a:r>
              <a:rPr lang="en-US" dirty="0">
                <a:solidFill>
                  <a:srgbClr val="FF0000"/>
                </a:solidFill>
              </a:rPr>
              <a:t>In and Out of School</a:t>
            </a:r>
            <a:endParaRPr lang="ar-AE" dirty="0">
              <a:solidFill>
                <a:srgbClr val="FF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sz="6000" dirty="0">
                <a:solidFill>
                  <a:schemeClr val="accent1">
                    <a:lumMod val="50000"/>
                  </a:schemeClr>
                </a:solidFill>
              </a:rPr>
              <a:t>Lesson : 7</a:t>
            </a:r>
          </a:p>
          <a:p>
            <a:r>
              <a:rPr lang="en-US" sz="6000" dirty="0">
                <a:solidFill>
                  <a:schemeClr val="accent1">
                    <a:lumMod val="50000"/>
                  </a:schemeClr>
                </a:solidFill>
              </a:rPr>
              <a:t>The infinitive</a:t>
            </a:r>
          </a:p>
          <a:p>
            <a:r>
              <a:rPr lang="en-US" sz="6000" dirty="0">
                <a:solidFill>
                  <a:schemeClr val="accent1">
                    <a:lumMod val="50000"/>
                  </a:schemeClr>
                </a:solidFill>
              </a:rPr>
              <a:t>Page : 7</a:t>
            </a:r>
            <a:endParaRPr lang="ar-AE" sz="60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85061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812454"/>
          </a:xfrm>
        </p:spPr>
        <p:txBody>
          <a:bodyPr>
            <a:noAutofit/>
          </a:bodyPr>
          <a:lstStyle/>
          <a:p>
            <a:r>
              <a:rPr lang="en-US" sz="7200" dirty="0">
                <a:solidFill>
                  <a:srgbClr val="FF0000"/>
                </a:solidFill>
              </a:rPr>
              <a:t>Objectives:</a:t>
            </a:r>
            <a:endParaRPr lang="ar-AE" sz="7200" dirty="0">
              <a:solidFill>
                <a:srgbClr val="FF0000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E7C7B7D-EC75-2A29-6861-9754BB12ED01}"/>
              </a:ext>
            </a:extLst>
          </p:cNvPr>
          <p:cNvSpPr txBox="1"/>
          <p:nvPr/>
        </p:nvSpPr>
        <p:spPr>
          <a:xfrm>
            <a:off x="331305" y="3659367"/>
            <a:ext cx="10721007" cy="28007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sz="4400" dirty="0">
                <a:solidFill>
                  <a:schemeClr val="accent4">
                    <a:lumMod val="75000"/>
                  </a:schemeClr>
                </a:solidFill>
              </a:rPr>
              <a:t>*</a:t>
            </a:r>
            <a:r>
              <a:rPr lang="en-US" sz="4400" dirty="0">
                <a:solidFill>
                  <a:schemeClr val="accent2">
                    <a:lumMod val="75000"/>
                  </a:schemeClr>
                </a:solidFill>
              </a:rPr>
              <a:t>To use the verb + infinitive with to form correctly in speech. </a:t>
            </a:r>
          </a:p>
          <a:p>
            <a:pPr algn="l"/>
            <a:r>
              <a:rPr lang="en-US" sz="4400" dirty="0">
                <a:solidFill>
                  <a:schemeClr val="accent2">
                    <a:lumMod val="75000"/>
                  </a:schemeClr>
                </a:solidFill>
              </a:rPr>
              <a:t> *To use the verb + infinitive with to form correctly in sentences</a:t>
            </a:r>
          </a:p>
        </p:txBody>
      </p:sp>
    </p:spTree>
    <p:extLst>
      <p:ext uri="{BB962C8B-B14F-4D97-AF65-F5344CB8AC3E}">
        <p14:creationId xmlns:p14="http://schemas.microsoft.com/office/powerpoint/2010/main" val="12144527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To with the infinitive to express purpose (2)">
            <a:hlinkClick r:id="" action="ppaction://media"/>
            <a:extLst>
              <a:ext uri="{FF2B5EF4-FFF2-40B4-BE49-F238E27FC236}">
                <a16:creationId xmlns:a16="http://schemas.microsoft.com/office/drawing/2014/main" id="{1D7DBEC5-5EB8-49D5-6BDD-581DE5D52353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2075" y="92075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1192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53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BBD5E1B-7911-6713-8647-EA888915C5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539" y="0"/>
            <a:ext cx="11953461" cy="6533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43497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CDEFC22-D5F9-30B1-D3FC-55636FBA8D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609" y="182880"/>
            <a:ext cx="11943472" cy="6443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70198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60171"/>
          </a:xfr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/>
          <a:p>
            <a:pPr algn="l" rtl="0"/>
            <a:r>
              <a:rPr lang="en-US" sz="3600" dirty="0"/>
              <a:t>Complete the sentences using the verbs in brackets</a:t>
            </a:r>
            <a:endParaRPr lang="ar-AE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2389759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 lnSpcReduction="10000"/>
          </a:bodyPr>
          <a:lstStyle/>
          <a:p>
            <a:pPr algn="l" rtl="0"/>
            <a:r>
              <a:rPr lang="en-US" sz="4000" dirty="0"/>
              <a:t>Which club do you want?</a:t>
            </a:r>
          </a:p>
          <a:p>
            <a:pPr algn="l" rtl="0"/>
            <a:r>
              <a:rPr lang="en-US" sz="4000" dirty="0"/>
              <a:t>The cookery club.</a:t>
            </a:r>
          </a:p>
          <a:p>
            <a:pPr algn="l" rtl="0"/>
            <a:endParaRPr lang="en-US" dirty="0"/>
          </a:p>
          <a:p>
            <a:pPr algn="l" rtl="0"/>
            <a:r>
              <a:rPr lang="en-US" sz="4000" dirty="0">
                <a:solidFill>
                  <a:schemeClr val="accent6">
                    <a:lumMod val="50000"/>
                  </a:schemeClr>
                </a:solidFill>
              </a:rPr>
              <a:t>I……… (want) join</a:t>
            </a:r>
            <a:endParaRPr lang="ar-AE" sz="4000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86143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60171"/>
          </a:xfr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/>
          <a:p>
            <a:pPr algn="l" rtl="0"/>
            <a:r>
              <a:rPr lang="en-US" sz="3600" dirty="0"/>
              <a:t>Complete the sentences using the verbs in brackets</a:t>
            </a:r>
            <a:endParaRPr lang="ar-AE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487039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l" rtl="0"/>
            <a:r>
              <a:rPr lang="en-US" sz="4000" dirty="0"/>
              <a:t>Ali was carrying a heavy bag?</a:t>
            </a:r>
          </a:p>
          <a:p>
            <a:pPr algn="l" rtl="0"/>
            <a:r>
              <a:rPr lang="en-US" sz="4000" dirty="0"/>
              <a:t>I carried with him.</a:t>
            </a:r>
          </a:p>
          <a:p>
            <a:pPr algn="l" rtl="0"/>
            <a:endParaRPr lang="en-US" dirty="0"/>
          </a:p>
          <a:p>
            <a:pPr algn="l" rtl="0"/>
            <a:r>
              <a:rPr lang="en-US" sz="4000" dirty="0">
                <a:solidFill>
                  <a:schemeClr val="accent6">
                    <a:lumMod val="50000"/>
                  </a:schemeClr>
                </a:solidFill>
              </a:rPr>
              <a:t>I……… (help)</a:t>
            </a:r>
          </a:p>
          <a:p>
            <a:pPr algn="l" rtl="0"/>
            <a:r>
              <a:rPr lang="en-US" sz="4000" dirty="0">
                <a:solidFill>
                  <a:schemeClr val="accent6">
                    <a:lumMod val="50000"/>
                  </a:schemeClr>
                </a:solidFill>
              </a:rPr>
              <a:t>………………………………………………………………</a:t>
            </a:r>
            <a:endParaRPr lang="ar-AE" sz="4000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48730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3251" t="50281" r="21042" b="4157"/>
          <a:stretch/>
        </p:blipFill>
        <p:spPr>
          <a:xfrm>
            <a:off x="393873" y="932688"/>
            <a:ext cx="11510837" cy="448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2607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12192000" cy="43891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AE"/>
          </a:p>
        </p:txBody>
      </p:sp>
      <p:sp>
        <p:nvSpPr>
          <p:cNvPr id="6" name="Rectangle 5"/>
          <p:cNvSpPr/>
          <p:nvPr/>
        </p:nvSpPr>
        <p:spPr>
          <a:xfrm>
            <a:off x="0" y="6419088"/>
            <a:ext cx="12192000" cy="43891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AE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0168" t="8855" r="46922" b="68698"/>
          <a:stretch/>
        </p:blipFill>
        <p:spPr>
          <a:xfrm>
            <a:off x="112543" y="438912"/>
            <a:ext cx="11816860" cy="5980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42800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12192000" cy="43891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AE"/>
          </a:p>
        </p:txBody>
      </p:sp>
      <p:sp>
        <p:nvSpPr>
          <p:cNvPr id="6" name="Rectangle 5"/>
          <p:cNvSpPr/>
          <p:nvPr/>
        </p:nvSpPr>
        <p:spPr>
          <a:xfrm>
            <a:off x="0" y="6419088"/>
            <a:ext cx="12192000" cy="43891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AE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0168" t="34048" r="35236" b="19235"/>
          <a:stretch/>
        </p:blipFill>
        <p:spPr>
          <a:xfrm>
            <a:off x="484632" y="512064"/>
            <a:ext cx="9912096" cy="584084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690872" y="1837944"/>
            <a:ext cx="1078992" cy="4572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AE"/>
          </a:p>
        </p:txBody>
      </p:sp>
      <p:sp>
        <p:nvSpPr>
          <p:cNvPr id="7" name="Rectangle 6"/>
          <p:cNvSpPr/>
          <p:nvPr/>
        </p:nvSpPr>
        <p:spPr>
          <a:xfrm>
            <a:off x="4578096" y="2319528"/>
            <a:ext cx="1078992" cy="4572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AE"/>
          </a:p>
        </p:txBody>
      </p:sp>
      <p:sp>
        <p:nvSpPr>
          <p:cNvPr id="8" name="Rectangle 7"/>
          <p:cNvSpPr/>
          <p:nvPr/>
        </p:nvSpPr>
        <p:spPr>
          <a:xfrm>
            <a:off x="4072128" y="2828544"/>
            <a:ext cx="902208" cy="4572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AE"/>
          </a:p>
        </p:txBody>
      </p:sp>
      <p:sp>
        <p:nvSpPr>
          <p:cNvPr id="9" name="Rectangle 8"/>
          <p:cNvSpPr/>
          <p:nvPr/>
        </p:nvSpPr>
        <p:spPr>
          <a:xfrm>
            <a:off x="4559808" y="3319272"/>
            <a:ext cx="713232" cy="4572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AE"/>
          </a:p>
        </p:txBody>
      </p:sp>
      <p:sp>
        <p:nvSpPr>
          <p:cNvPr id="10" name="Rectangle 9"/>
          <p:cNvSpPr/>
          <p:nvPr/>
        </p:nvSpPr>
        <p:spPr>
          <a:xfrm>
            <a:off x="4712208" y="3800856"/>
            <a:ext cx="713232" cy="4572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AE"/>
          </a:p>
        </p:txBody>
      </p:sp>
      <p:sp>
        <p:nvSpPr>
          <p:cNvPr id="11" name="Rectangle 10"/>
          <p:cNvSpPr/>
          <p:nvPr/>
        </p:nvSpPr>
        <p:spPr>
          <a:xfrm>
            <a:off x="4489704" y="4328160"/>
            <a:ext cx="1353312" cy="4572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AE"/>
          </a:p>
        </p:txBody>
      </p:sp>
      <p:sp>
        <p:nvSpPr>
          <p:cNvPr id="12" name="Rectangle 11"/>
          <p:cNvSpPr/>
          <p:nvPr/>
        </p:nvSpPr>
        <p:spPr>
          <a:xfrm>
            <a:off x="4084320" y="4873752"/>
            <a:ext cx="807720" cy="4572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AE"/>
          </a:p>
        </p:txBody>
      </p:sp>
      <p:sp>
        <p:nvSpPr>
          <p:cNvPr id="13" name="Rectangle 12"/>
          <p:cNvSpPr/>
          <p:nvPr/>
        </p:nvSpPr>
        <p:spPr>
          <a:xfrm>
            <a:off x="4419600" y="5355336"/>
            <a:ext cx="1005840" cy="4572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AE"/>
          </a:p>
        </p:txBody>
      </p:sp>
      <p:sp>
        <p:nvSpPr>
          <p:cNvPr id="14" name="Rectangle 13"/>
          <p:cNvSpPr/>
          <p:nvPr/>
        </p:nvSpPr>
        <p:spPr>
          <a:xfrm>
            <a:off x="5669280" y="5882640"/>
            <a:ext cx="1005840" cy="4572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AE"/>
          </a:p>
        </p:txBody>
      </p:sp>
    </p:spTree>
    <p:extLst>
      <p:ext uri="{BB962C8B-B14F-4D97-AF65-F5344CB8AC3E}">
        <p14:creationId xmlns:p14="http://schemas.microsoft.com/office/powerpoint/2010/main" val="1255114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12192000" cy="43891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AE"/>
          </a:p>
        </p:txBody>
      </p:sp>
      <p:sp>
        <p:nvSpPr>
          <p:cNvPr id="6" name="Rectangle 5"/>
          <p:cNvSpPr/>
          <p:nvPr/>
        </p:nvSpPr>
        <p:spPr>
          <a:xfrm>
            <a:off x="0" y="6419088"/>
            <a:ext cx="12192000" cy="43891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AE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20549" t="28046" r="26943" b="29375"/>
          <a:stretch/>
        </p:blipFill>
        <p:spPr>
          <a:xfrm>
            <a:off x="438912" y="786383"/>
            <a:ext cx="11460480" cy="522758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866422" y="2459736"/>
            <a:ext cx="1047210" cy="52322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</a:rPr>
              <a:t>to be </a:t>
            </a:r>
            <a:endParaRPr lang="ar-AE" sz="2800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908485" y="2959608"/>
            <a:ext cx="1090235" cy="52322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</a:rPr>
              <a:t>eating</a:t>
            </a:r>
            <a:endParaRPr lang="ar-AE" sz="2800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974579" y="3435096"/>
            <a:ext cx="1261885" cy="52322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</a:rPr>
              <a:t>helping</a:t>
            </a:r>
            <a:endParaRPr lang="ar-AE" sz="2800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436002" y="3855720"/>
            <a:ext cx="1074782" cy="52322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</a:rPr>
              <a:t>taking</a:t>
            </a:r>
            <a:endParaRPr lang="ar-AE" sz="2800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762878" y="4309872"/>
            <a:ext cx="1333378" cy="52322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</a:rPr>
              <a:t>to meet</a:t>
            </a:r>
            <a:endParaRPr lang="ar-AE" sz="2800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180851" y="4773168"/>
            <a:ext cx="1561581" cy="52322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</a:rPr>
              <a:t>sweeping</a:t>
            </a:r>
            <a:endParaRPr lang="ar-AE" sz="2800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775292" y="5218176"/>
            <a:ext cx="1158652" cy="52322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</a:rPr>
              <a:t>to give</a:t>
            </a:r>
            <a:endParaRPr lang="ar-AE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5833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698</TotalTime>
  <Words>106</Words>
  <Application>Microsoft Office PowerPoint</Application>
  <PresentationFormat>Widescreen</PresentationFormat>
  <Paragraphs>25</Paragraphs>
  <Slides>11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Unit 1 In and Out of School</vt:lpstr>
      <vt:lpstr>Objectives:</vt:lpstr>
      <vt:lpstr>PowerPoint Presentation</vt:lpstr>
      <vt:lpstr>PowerPoint Presentation</vt:lpstr>
      <vt:lpstr>PowerPoint Presentation</vt:lpstr>
      <vt:lpstr>Complete the sentences using the verbs in brackets</vt:lpstr>
      <vt:lpstr>Complete the sentences using the verbs in brackets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Unit 1 In and Out of School</dc:title>
  <dc:creator>شمة مهير الطنيجي</dc:creator>
  <cp:lastModifiedBy>Intesar Ali Mohamed  Soliman</cp:lastModifiedBy>
  <cp:revision>9</cp:revision>
  <dcterms:created xsi:type="dcterms:W3CDTF">2016-09-04T19:07:02Z</dcterms:created>
  <dcterms:modified xsi:type="dcterms:W3CDTF">2023-08-29T16:05:36Z</dcterms:modified>
</cp:coreProperties>
</file>