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2F3476-D4F0-4F84-974D-787DDEB62A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77F4424-9524-495E-AA57-2EA5736FDF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62A51BA-76DD-4656-A1BD-1B16CA99A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2FE861-3768-43A5-85B2-6C51EAC0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AD9350-0DB0-44A1-9A56-CD7FE26FE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218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3D28DC-F882-4A32-A0C8-F93087228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4CD5E84-5D8D-4054-9386-77C215D0B8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4BE3FC4-D8A2-4D72-9DD7-F2FD7FEA0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04B5F8-1BBF-4B61-92FC-F9E492920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E91527D-685D-4893-A8D0-CB2A5A9B7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983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5F4D74-0CBF-45A4-A216-2B9F75023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957BF14-7EB9-4A60-BF34-5A65CD241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9DC8F18-4DFF-4DCD-8470-093ECE80E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CC31417-8590-447D-95D4-2CB9CEB2C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8DF16E9-A3BC-4BCA-B2ED-B64AAD33E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411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F60B8D-2BE7-4F91-BC66-8E58D32DE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A66DB5-E718-4D54-8E89-2DC4DDA7DC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C1B98DE-D405-418E-8D39-08FDB19D7C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28B4B29-3ED6-4003-8E0A-F63CACB8D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A4A0BE4-C64D-4AE5-8D21-072230E3A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F1482AB-D7D1-4183-ABA5-551426B1D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03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28B00D-4399-4A05-B256-51A0196C1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207E0AD-2DED-4083-9AFC-DECDDE1DC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061CC80-B0DD-478B-9F21-E15EBDDB1B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49AC43E-8364-4CD5-8DE3-CF042165DD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E7B8380-EDA7-490E-9C54-367CDEF2AE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0084B5E-862F-4E9E-90A6-5B6B84C64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96F5545-53E3-44E3-BFA5-EDEC02F7B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51E7F097-4E84-4192-9375-AC836022B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13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5B8863-AF38-45AF-A344-4E5390AA0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B34DD23-4C7C-4AA4-A5F5-00FB96A32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D546B00-7E5B-403A-96F5-244281B70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D913E45-C395-497D-800F-A46322A9E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99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7EE39B3-9BA3-4197-BB52-6C16D7A46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053DF3F-DCE3-4BDF-89B5-5235F9CD6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8EA61D5-CBD7-488E-A973-F212B0984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857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66875F-5E28-4EBC-9449-32AAAFE2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3ADF1D-52BB-4EC1-849E-603153B1D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95625F0-D913-450A-844A-E522E382CB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7F0EEB0-9AA0-41E0-A11C-51D1B211D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04C832F-C251-4595-BCEA-48BA9FFBA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87F2DD4-3F8A-4A23-B6AE-754705C42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85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9C4F09-39A7-48E2-B129-DAE2EDEC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CD39F18-1168-4245-9CA8-1BD9660599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69F8B86-EBDC-40F4-B11B-50E465FD26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C60BDEE-E5F5-4318-8320-291F7A2CD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185E9D5-8AF9-4CE2-850A-18717497A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0C18C0E-7DF6-47F8-8A81-11E879E5A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913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E80641-C66B-455F-B045-DA9E3D34B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7D2FF7-E3C4-475D-8838-0D6269710C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C78AC61-883B-45A0-9DAE-781E37D86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231FF5-382F-4911-B868-4CCDE3A09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F0ED4B3-7735-475C-8957-59CC83FC2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66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86342BB-C15C-4479-8034-D259A22924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06866F6-90D8-47DF-AE88-47C600E4E7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ACC4B35-56D2-45F4-9D49-F2C10BD57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002D5D1-BA4C-4972-85D1-14BED3D85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F6660B-8434-4873-9711-96F0B2884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032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6C4E4D2-10F5-4ED6-839B-C9D784CAA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3E0A38A-0A34-45CC-9522-67C19CFCE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57B7142-BEB9-4053-A5B7-47EBB9993E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DBC29-C5D4-4307-90DE-1564A501AFF2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C6DB7B-081E-42FF-881E-122365867D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FB3274A-3C4C-45EB-BE6B-99EA080B13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ED47E-028D-4A69-84FC-EC459B999E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864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hyperlink" Target="https://t.me/SalamaAlOtaibi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5DA5D644-3113-47C2-BE19-5C51FBFE45C5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028" name="Picture 4" descr="Abstract polygon orange background of modern Vector Image">
              <a:extLst>
                <a:ext uri="{FF2B5EF4-FFF2-40B4-BE49-F238E27FC236}">
                  <a16:creationId xmlns:a16="http://schemas.microsoft.com/office/drawing/2014/main" xmlns="" id="{BD80FDE7-329F-41A7-8D27-0681BE83D16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818" b="18064"/>
            <a:stretch/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F61F4559-C61F-4E4D-A28D-F4367F5CB990}"/>
                </a:ext>
              </a:extLst>
            </p:cNvPr>
            <p:cNvSpPr/>
            <p:nvPr/>
          </p:nvSpPr>
          <p:spPr>
            <a:xfrm>
              <a:off x="464983" y="516192"/>
              <a:ext cx="11262034" cy="6120580"/>
            </a:xfrm>
            <a:custGeom>
              <a:avLst/>
              <a:gdLst>
                <a:gd name="connsiteX0" fmla="*/ 0 w 11262034"/>
                <a:gd name="connsiteY0" fmla="*/ 0 h 6120580"/>
                <a:gd name="connsiteX1" fmla="*/ 11262034 w 11262034"/>
                <a:gd name="connsiteY1" fmla="*/ 0 h 6120580"/>
                <a:gd name="connsiteX2" fmla="*/ 11262034 w 11262034"/>
                <a:gd name="connsiteY2" fmla="*/ 6120580 h 6120580"/>
                <a:gd name="connsiteX3" fmla="*/ 0 w 11262034"/>
                <a:gd name="connsiteY3" fmla="*/ 6120580 h 6120580"/>
                <a:gd name="connsiteX4" fmla="*/ 0 w 11262034"/>
                <a:gd name="connsiteY4" fmla="*/ 0 h 6120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62034" h="6120580" fill="none" extrusionOk="0">
                  <a:moveTo>
                    <a:pt x="0" y="0"/>
                  </a:moveTo>
                  <a:cubicBezTo>
                    <a:pt x="2398782" y="-33775"/>
                    <a:pt x="8501692" y="138873"/>
                    <a:pt x="11262034" y="0"/>
                  </a:cubicBezTo>
                  <a:cubicBezTo>
                    <a:pt x="11188263" y="1737005"/>
                    <a:pt x="11106151" y="3327821"/>
                    <a:pt x="11262034" y="6120580"/>
                  </a:cubicBezTo>
                  <a:cubicBezTo>
                    <a:pt x="9714786" y="5983250"/>
                    <a:pt x="1308767" y="5982724"/>
                    <a:pt x="0" y="6120580"/>
                  </a:cubicBezTo>
                  <a:cubicBezTo>
                    <a:pt x="152408" y="4764769"/>
                    <a:pt x="73868" y="2516434"/>
                    <a:pt x="0" y="0"/>
                  </a:cubicBezTo>
                  <a:close/>
                </a:path>
                <a:path w="11262034" h="6120580" stroke="0" extrusionOk="0">
                  <a:moveTo>
                    <a:pt x="0" y="0"/>
                  </a:moveTo>
                  <a:cubicBezTo>
                    <a:pt x="1680599" y="-101487"/>
                    <a:pt x="9514825" y="-162162"/>
                    <a:pt x="11262034" y="0"/>
                  </a:cubicBezTo>
                  <a:cubicBezTo>
                    <a:pt x="11322747" y="1164831"/>
                    <a:pt x="11200962" y="4828450"/>
                    <a:pt x="11262034" y="6120580"/>
                  </a:cubicBezTo>
                  <a:cubicBezTo>
                    <a:pt x="7114603" y="6170645"/>
                    <a:pt x="2790198" y="5962131"/>
                    <a:pt x="0" y="6120580"/>
                  </a:cubicBezTo>
                  <a:cubicBezTo>
                    <a:pt x="-24452" y="4224735"/>
                    <a:pt x="-67663" y="1410201"/>
                    <a:pt x="0" y="0"/>
                  </a:cubicBezTo>
                  <a:close/>
                </a:path>
              </a:pathLst>
            </a:custGeom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981765707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A644D35B-4B22-4F70-A697-5EE5DB1714DF}"/>
              </a:ext>
            </a:extLst>
          </p:cNvPr>
          <p:cNvSpPr txBox="1">
            <a:spLocks/>
          </p:cNvSpPr>
          <p:nvPr/>
        </p:nvSpPr>
        <p:spPr>
          <a:xfrm>
            <a:off x="4951362" y="2872715"/>
            <a:ext cx="5863535" cy="1112569"/>
          </a:xfrm>
          <a:custGeom>
            <a:avLst/>
            <a:gdLst>
              <a:gd name="connsiteX0" fmla="*/ 0 w 5863535"/>
              <a:gd name="connsiteY0" fmla="*/ 0 h 1112569"/>
              <a:gd name="connsiteX1" fmla="*/ 5863535 w 5863535"/>
              <a:gd name="connsiteY1" fmla="*/ 0 h 1112569"/>
              <a:gd name="connsiteX2" fmla="*/ 5863535 w 5863535"/>
              <a:gd name="connsiteY2" fmla="*/ 1112569 h 1112569"/>
              <a:gd name="connsiteX3" fmla="*/ 0 w 5863535"/>
              <a:gd name="connsiteY3" fmla="*/ 1112569 h 1112569"/>
              <a:gd name="connsiteX4" fmla="*/ 0 w 5863535"/>
              <a:gd name="connsiteY4" fmla="*/ 0 h 1112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3535" h="1112569" fill="none" extrusionOk="0">
                <a:moveTo>
                  <a:pt x="0" y="0"/>
                </a:moveTo>
                <a:cubicBezTo>
                  <a:pt x="2269387" y="97094"/>
                  <a:pt x="4936373" y="12960"/>
                  <a:pt x="5863535" y="0"/>
                </a:cubicBezTo>
                <a:cubicBezTo>
                  <a:pt x="5803455" y="297104"/>
                  <a:pt x="5854364" y="991984"/>
                  <a:pt x="5863535" y="1112569"/>
                </a:cubicBezTo>
                <a:cubicBezTo>
                  <a:pt x="4557115" y="1223858"/>
                  <a:pt x="1554766" y="1217046"/>
                  <a:pt x="0" y="1112569"/>
                </a:cubicBezTo>
                <a:cubicBezTo>
                  <a:pt x="9000" y="800715"/>
                  <a:pt x="-9618" y="496013"/>
                  <a:pt x="0" y="0"/>
                </a:cubicBezTo>
                <a:close/>
              </a:path>
              <a:path w="5863535" h="1112569" stroke="0" extrusionOk="0">
                <a:moveTo>
                  <a:pt x="0" y="0"/>
                </a:moveTo>
                <a:cubicBezTo>
                  <a:pt x="898585" y="-15620"/>
                  <a:pt x="5237748" y="18144"/>
                  <a:pt x="5863535" y="0"/>
                </a:cubicBezTo>
                <a:cubicBezTo>
                  <a:pt x="5855430" y="130411"/>
                  <a:pt x="5813314" y="813274"/>
                  <a:pt x="5863535" y="1112569"/>
                </a:cubicBezTo>
                <a:cubicBezTo>
                  <a:pt x="5116900" y="1201594"/>
                  <a:pt x="1349657" y="1246769"/>
                  <a:pt x="0" y="1112569"/>
                </a:cubicBezTo>
                <a:cubicBezTo>
                  <a:pt x="17700" y="708730"/>
                  <a:pt x="65400" y="171448"/>
                  <a:pt x="0" y="0"/>
                </a:cubicBezTo>
                <a:close/>
              </a:path>
            </a:pathLst>
          </a:custGeom>
          <a:solidFill>
            <a:srgbClr val="F2F7FC"/>
          </a:solidFill>
          <a:ln w="76200"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مرحباً يا أطفال أنا راشد و اليوم أريد أن أجرب شيئاً جديداً !</a:t>
            </a:r>
          </a:p>
          <a:p>
            <a:endParaRPr lang="ar-SA" sz="2000" b="1" dirty="0">
              <a:solidFill>
                <a:sysClr val="windowText" lastClr="00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  <a:p>
            <a:r>
              <a:rPr lang="ar-SA" sz="2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لدي ورقة صفراء يا ترى ماذا يمكنني أن أصنع بها ؟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xmlns="" id="{AEE933D5-673C-414C-9112-3A7F9BC84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321" b="95608" l="9961" r="89844">
                        <a14:foregroundMark x1="46289" y1="8492" x2="50391" y2="7467"/>
                        <a14:foregroundMark x1="49414" y1="60176" x2="49902" y2="95608"/>
                        <a14:foregroundMark x1="57422" y1="10395" x2="62109" y2="17570"/>
                        <a14:foregroundMark x1="62109" y1="17570" x2="63921" y2="28168"/>
                        <a14:backgroundMark x1="26465" y1="26061" x2="25293" y2="38946"/>
                        <a14:backgroundMark x1="82129" y1="40264" x2="78320" y2="55051"/>
                        <a14:backgroundMark x1="76172" y1="31186" x2="74121" y2="41581"/>
                        <a14:backgroundMark x1="29199" y1="43485" x2="25391" y2="48170"/>
                        <a14:backgroundMark x1="43262" y1="50512" x2="40527" y2="51098"/>
                        <a14:backgroundMark x1="68652" y1="56662" x2="68652" y2="56662"/>
                        <a14:backgroundMark x1="56738" y1="54612" x2="58203" y2="57980"/>
                        <a14:backgroundMark x1="53223" y1="53001" x2="59473" y2="59590"/>
                        <a14:backgroundMark x1="43555" y1="53880" x2="42773" y2="53148"/>
                        <a14:backgroundMark x1="49316" y1="54319" x2="50195" y2="53001"/>
                        <a14:backgroundMark x1="64551" y1="29575" x2="65430" y2="26940"/>
                        <a14:backgroundMark x1="64258" y1="19180" x2="66211" y2="26501"/>
                        <a14:backgroundMark x1="66211" y1="26501" x2="66211" y2="26647"/>
                        <a14:backgroundMark x1="65332" y1="27818" x2="65918" y2="33089"/>
                        <a14:backgroundMark x1="66113" y1="30747" x2="67285" y2="40264"/>
                        <a14:backgroundMark x1="65039" y1="15959" x2="65332" y2="19619"/>
                        <a14:backgroundMark x1="64258" y1="16545" x2="64844" y2="22548"/>
                        <a14:backgroundMark x1="65820" y1="30015" x2="66113" y2="38507"/>
                        <a14:backgroundMark x1="66016" y1="29429" x2="64355" y2="382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8423" y="2227007"/>
            <a:ext cx="6463381" cy="431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eep-Color-A4-80gsm-Paper-CS210-Lemon-C01-02-LEMON-A5R1B6">
            <a:extLst>
              <a:ext uri="{FF2B5EF4-FFF2-40B4-BE49-F238E27FC236}">
                <a16:creationId xmlns:a16="http://schemas.microsoft.com/office/drawing/2014/main" xmlns="" id="{CABA5606-D3D4-4261-9F3A-81059BBDE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02323">
            <a:off x="874585" y="4969964"/>
            <a:ext cx="1482793" cy="148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xmlns="" id="{48381536-2E68-4B09-875B-FCD19A0F8E72}"/>
              </a:ext>
            </a:extLst>
          </p:cNvPr>
          <p:cNvSpPr/>
          <p:nvPr/>
        </p:nvSpPr>
        <p:spPr>
          <a:xfrm>
            <a:off x="9362146" y="5774429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0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F627836-8B8A-479D-95B2-2E51F52D5803}"/>
              </a:ext>
            </a:extLst>
          </p:cNvPr>
          <p:cNvSpPr/>
          <p:nvPr/>
        </p:nvSpPr>
        <p:spPr>
          <a:xfrm>
            <a:off x="8750473" y="610069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876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5DA5D644-3113-47C2-BE19-5C51FBFE45C5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028" name="Picture 4" descr="Abstract polygon orange background of modern Vector Image">
              <a:extLst>
                <a:ext uri="{FF2B5EF4-FFF2-40B4-BE49-F238E27FC236}">
                  <a16:creationId xmlns:a16="http://schemas.microsoft.com/office/drawing/2014/main" xmlns="" id="{BD80FDE7-329F-41A7-8D27-0681BE83D16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818" b="18064"/>
            <a:stretch/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F61F4559-C61F-4E4D-A28D-F4367F5CB990}"/>
                </a:ext>
              </a:extLst>
            </p:cNvPr>
            <p:cNvSpPr/>
            <p:nvPr/>
          </p:nvSpPr>
          <p:spPr>
            <a:xfrm>
              <a:off x="464983" y="516192"/>
              <a:ext cx="11262034" cy="6120580"/>
            </a:xfrm>
            <a:custGeom>
              <a:avLst/>
              <a:gdLst>
                <a:gd name="connsiteX0" fmla="*/ 0 w 11262034"/>
                <a:gd name="connsiteY0" fmla="*/ 0 h 6120580"/>
                <a:gd name="connsiteX1" fmla="*/ 11262034 w 11262034"/>
                <a:gd name="connsiteY1" fmla="*/ 0 h 6120580"/>
                <a:gd name="connsiteX2" fmla="*/ 11262034 w 11262034"/>
                <a:gd name="connsiteY2" fmla="*/ 6120580 h 6120580"/>
                <a:gd name="connsiteX3" fmla="*/ 0 w 11262034"/>
                <a:gd name="connsiteY3" fmla="*/ 6120580 h 6120580"/>
                <a:gd name="connsiteX4" fmla="*/ 0 w 11262034"/>
                <a:gd name="connsiteY4" fmla="*/ 0 h 6120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62034" h="6120580" fill="none" extrusionOk="0">
                  <a:moveTo>
                    <a:pt x="0" y="0"/>
                  </a:moveTo>
                  <a:cubicBezTo>
                    <a:pt x="2398782" y="-33775"/>
                    <a:pt x="8501692" y="138873"/>
                    <a:pt x="11262034" y="0"/>
                  </a:cubicBezTo>
                  <a:cubicBezTo>
                    <a:pt x="11188263" y="1737005"/>
                    <a:pt x="11106151" y="3327821"/>
                    <a:pt x="11262034" y="6120580"/>
                  </a:cubicBezTo>
                  <a:cubicBezTo>
                    <a:pt x="9714786" y="5983250"/>
                    <a:pt x="1308767" y="5982724"/>
                    <a:pt x="0" y="6120580"/>
                  </a:cubicBezTo>
                  <a:cubicBezTo>
                    <a:pt x="152408" y="4764769"/>
                    <a:pt x="73868" y="2516434"/>
                    <a:pt x="0" y="0"/>
                  </a:cubicBezTo>
                  <a:close/>
                </a:path>
                <a:path w="11262034" h="6120580" stroke="0" extrusionOk="0">
                  <a:moveTo>
                    <a:pt x="0" y="0"/>
                  </a:moveTo>
                  <a:cubicBezTo>
                    <a:pt x="1680599" y="-101487"/>
                    <a:pt x="9514825" y="-162162"/>
                    <a:pt x="11262034" y="0"/>
                  </a:cubicBezTo>
                  <a:cubicBezTo>
                    <a:pt x="11322747" y="1164831"/>
                    <a:pt x="11200962" y="4828450"/>
                    <a:pt x="11262034" y="6120580"/>
                  </a:cubicBezTo>
                  <a:cubicBezTo>
                    <a:pt x="7114603" y="6170645"/>
                    <a:pt x="2790198" y="5962131"/>
                    <a:pt x="0" y="6120580"/>
                  </a:cubicBezTo>
                  <a:cubicBezTo>
                    <a:pt x="-24452" y="4224735"/>
                    <a:pt x="-67663" y="1410201"/>
                    <a:pt x="0" y="0"/>
                  </a:cubicBezTo>
                  <a:close/>
                </a:path>
              </a:pathLst>
            </a:custGeom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981765707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A644D35B-4B22-4F70-A697-5EE5DB1714DF}"/>
              </a:ext>
            </a:extLst>
          </p:cNvPr>
          <p:cNvSpPr txBox="1">
            <a:spLocks/>
          </p:cNvSpPr>
          <p:nvPr/>
        </p:nvSpPr>
        <p:spPr>
          <a:xfrm>
            <a:off x="1539811" y="3287839"/>
            <a:ext cx="3864082" cy="1112569"/>
          </a:xfrm>
          <a:custGeom>
            <a:avLst/>
            <a:gdLst>
              <a:gd name="connsiteX0" fmla="*/ 0 w 3864082"/>
              <a:gd name="connsiteY0" fmla="*/ 0 h 1112569"/>
              <a:gd name="connsiteX1" fmla="*/ 3864082 w 3864082"/>
              <a:gd name="connsiteY1" fmla="*/ 0 h 1112569"/>
              <a:gd name="connsiteX2" fmla="*/ 3864082 w 3864082"/>
              <a:gd name="connsiteY2" fmla="*/ 1112569 h 1112569"/>
              <a:gd name="connsiteX3" fmla="*/ 0 w 3864082"/>
              <a:gd name="connsiteY3" fmla="*/ 1112569 h 1112569"/>
              <a:gd name="connsiteX4" fmla="*/ 0 w 3864082"/>
              <a:gd name="connsiteY4" fmla="*/ 0 h 1112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4082" h="1112569" fill="none" extrusionOk="0">
                <a:moveTo>
                  <a:pt x="0" y="0"/>
                </a:moveTo>
                <a:cubicBezTo>
                  <a:pt x="417867" y="97094"/>
                  <a:pt x="2866698" y="12960"/>
                  <a:pt x="3864082" y="0"/>
                </a:cubicBezTo>
                <a:cubicBezTo>
                  <a:pt x="3804002" y="297104"/>
                  <a:pt x="3854911" y="991984"/>
                  <a:pt x="3864082" y="1112569"/>
                </a:cubicBezTo>
                <a:cubicBezTo>
                  <a:pt x="2942045" y="1223858"/>
                  <a:pt x="1922074" y="1217046"/>
                  <a:pt x="0" y="1112569"/>
                </a:cubicBezTo>
                <a:cubicBezTo>
                  <a:pt x="9000" y="800715"/>
                  <a:pt x="-9618" y="496013"/>
                  <a:pt x="0" y="0"/>
                </a:cubicBezTo>
                <a:close/>
              </a:path>
              <a:path w="3864082" h="1112569" stroke="0" extrusionOk="0">
                <a:moveTo>
                  <a:pt x="0" y="0"/>
                </a:moveTo>
                <a:cubicBezTo>
                  <a:pt x="1859541" y="-15620"/>
                  <a:pt x="3466117" y="18144"/>
                  <a:pt x="3864082" y="0"/>
                </a:cubicBezTo>
                <a:cubicBezTo>
                  <a:pt x="3855977" y="130411"/>
                  <a:pt x="3813861" y="813274"/>
                  <a:pt x="3864082" y="1112569"/>
                </a:cubicBezTo>
                <a:cubicBezTo>
                  <a:pt x="3207618" y="1201594"/>
                  <a:pt x="620097" y="1246769"/>
                  <a:pt x="0" y="1112569"/>
                </a:cubicBezTo>
                <a:cubicBezTo>
                  <a:pt x="17700" y="708730"/>
                  <a:pt x="65400" y="171448"/>
                  <a:pt x="0" y="0"/>
                </a:cubicBezTo>
                <a:close/>
              </a:path>
            </a:pathLst>
          </a:custGeom>
          <a:solidFill>
            <a:srgbClr val="F2F7FC"/>
          </a:solidFill>
          <a:ln w="76200"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سأطويها .. و أحولها إلى قبعة !</a:t>
            </a:r>
          </a:p>
          <a:p>
            <a:r>
              <a:rPr lang="ar-SA" sz="2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يا سلام .. قبعتي على شكل مخروطي .. هل أعجبتكم ، هل هي رائعة ؟ </a:t>
            </a:r>
          </a:p>
        </p:txBody>
      </p:sp>
      <p:pic>
        <p:nvPicPr>
          <p:cNvPr id="9" name="Picture 8" descr="A picture containing toy, doll, colorful, decorated&#10;&#10;Description automatically generated">
            <a:extLst>
              <a:ext uri="{FF2B5EF4-FFF2-40B4-BE49-F238E27FC236}">
                <a16:creationId xmlns:a16="http://schemas.microsoft.com/office/drawing/2014/main" xmlns="" id="{F31BEA4B-E55A-4123-B956-F871B5D11C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697" b="92094" l="25977" r="47852">
                        <a14:foregroundMark x1="35742" y1="29283" x2="36816" y2="28843"/>
                        <a14:foregroundMark x1="38574" y1="36750" x2="37988" y2="44217"/>
                        <a14:foregroundMark x1="33594" y1="38946" x2="34961" y2="44217"/>
                        <a14:foregroundMark x1="37891" y1="54466" x2="39648" y2="57540"/>
                        <a14:foregroundMark x1="38281" y1="55490" x2="39063" y2="59444"/>
                        <a14:foregroundMark x1="47559" y1="68960" x2="45996" y2="66471"/>
                        <a14:foregroundMark x1="47266" y1="70132" x2="45996" y2="67057"/>
                        <a14:foregroundMark x1="47852" y1="66911" x2="46777" y2="65300"/>
                        <a14:foregroundMark x1="32422" y1="39678" x2="36621" y2="49488"/>
                        <a14:foregroundMark x1="35254" y1="91362" x2="33887" y2="87116"/>
                        <a14:foregroundMark x1="43262" y1="92094" x2="42285" y2="88433"/>
                        <a14:foregroundMark x1="34473" y1="91801" x2="35547" y2="91801"/>
                        <a14:backgroundMark x1="32520" y1="77160" x2="31543" y2="86091"/>
                        <a14:backgroundMark x1="40234" y1="92972" x2="38184" y2="96193"/>
                        <a14:backgroundMark x1="38574" y1="91215" x2="37207" y2="93411"/>
                        <a14:backgroundMark x1="41504" y1="94290" x2="43945" y2="94290"/>
                        <a14:backgroundMark x1="34192" y1="92463" x2="31836" y2="918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406" t="23343" r="50000" b="22517"/>
          <a:stretch/>
        </p:blipFill>
        <p:spPr>
          <a:xfrm>
            <a:off x="7131503" y="2609875"/>
            <a:ext cx="2867904" cy="3894161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pic>
        <p:nvPicPr>
          <p:cNvPr id="10" name="Picture 2" descr="Deep-Color-A4-80gsm-Paper-CS210-Lemon-C01-02-LEMON-A5R1B6">
            <a:extLst>
              <a:ext uri="{FF2B5EF4-FFF2-40B4-BE49-F238E27FC236}">
                <a16:creationId xmlns:a16="http://schemas.microsoft.com/office/drawing/2014/main" xmlns="" id="{EA7C94EB-3822-41B5-9EFE-330519B2B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37296">
            <a:off x="9271848" y="4496291"/>
            <a:ext cx="1922454" cy="192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one Shape | What Is A Cone | DK Find Out">
            <a:extLst>
              <a:ext uri="{FF2B5EF4-FFF2-40B4-BE49-F238E27FC236}">
                <a16:creationId xmlns:a16="http://schemas.microsoft.com/office/drawing/2014/main" xmlns="" id="{15491E2C-725F-455A-84EC-67C2EE37E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965" y="4278265"/>
            <a:ext cx="1359890" cy="18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77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3.33333E-6 -0.19954 C -3.33333E-6 -0.28912 -0.03255 -0.39908 -0.05885 -0.39908 L -0.1177 -0.39908 " pathEditMode="relative" rAng="0" ptsTypes="AA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85" y="-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5DA5D644-3113-47C2-BE19-5C51FBFE45C5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028" name="Picture 4" descr="Abstract polygon orange background of modern Vector Image">
              <a:extLst>
                <a:ext uri="{FF2B5EF4-FFF2-40B4-BE49-F238E27FC236}">
                  <a16:creationId xmlns:a16="http://schemas.microsoft.com/office/drawing/2014/main" xmlns="" id="{BD80FDE7-329F-41A7-8D27-0681BE83D16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818" b="18064"/>
            <a:stretch/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F61F4559-C61F-4E4D-A28D-F4367F5CB990}"/>
                </a:ext>
              </a:extLst>
            </p:cNvPr>
            <p:cNvSpPr/>
            <p:nvPr/>
          </p:nvSpPr>
          <p:spPr>
            <a:xfrm>
              <a:off x="464983" y="516192"/>
              <a:ext cx="11262034" cy="6120580"/>
            </a:xfrm>
            <a:custGeom>
              <a:avLst/>
              <a:gdLst>
                <a:gd name="connsiteX0" fmla="*/ 0 w 11262034"/>
                <a:gd name="connsiteY0" fmla="*/ 0 h 6120580"/>
                <a:gd name="connsiteX1" fmla="*/ 11262034 w 11262034"/>
                <a:gd name="connsiteY1" fmla="*/ 0 h 6120580"/>
                <a:gd name="connsiteX2" fmla="*/ 11262034 w 11262034"/>
                <a:gd name="connsiteY2" fmla="*/ 6120580 h 6120580"/>
                <a:gd name="connsiteX3" fmla="*/ 0 w 11262034"/>
                <a:gd name="connsiteY3" fmla="*/ 6120580 h 6120580"/>
                <a:gd name="connsiteX4" fmla="*/ 0 w 11262034"/>
                <a:gd name="connsiteY4" fmla="*/ 0 h 6120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62034" h="6120580" fill="none" extrusionOk="0">
                  <a:moveTo>
                    <a:pt x="0" y="0"/>
                  </a:moveTo>
                  <a:cubicBezTo>
                    <a:pt x="2398782" y="-33775"/>
                    <a:pt x="8501692" y="138873"/>
                    <a:pt x="11262034" y="0"/>
                  </a:cubicBezTo>
                  <a:cubicBezTo>
                    <a:pt x="11188263" y="1737005"/>
                    <a:pt x="11106151" y="3327821"/>
                    <a:pt x="11262034" y="6120580"/>
                  </a:cubicBezTo>
                  <a:cubicBezTo>
                    <a:pt x="9714786" y="5983250"/>
                    <a:pt x="1308767" y="5982724"/>
                    <a:pt x="0" y="6120580"/>
                  </a:cubicBezTo>
                  <a:cubicBezTo>
                    <a:pt x="152408" y="4764769"/>
                    <a:pt x="73868" y="2516434"/>
                    <a:pt x="0" y="0"/>
                  </a:cubicBezTo>
                  <a:close/>
                </a:path>
                <a:path w="11262034" h="6120580" stroke="0" extrusionOk="0">
                  <a:moveTo>
                    <a:pt x="0" y="0"/>
                  </a:moveTo>
                  <a:cubicBezTo>
                    <a:pt x="1680599" y="-101487"/>
                    <a:pt x="9514825" y="-162162"/>
                    <a:pt x="11262034" y="0"/>
                  </a:cubicBezTo>
                  <a:cubicBezTo>
                    <a:pt x="11322747" y="1164831"/>
                    <a:pt x="11200962" y="4828450"/>
                    <a:pt x="11262034" y="6120580"/>
                  </a:cubicBezTo>
                  <a:cubicBezTo>
                    <a:pt x="7114603" y="6170645"/>
                    <a:pt x="2790198" y="5962131"/>
                    <a:pt x="0" y="6120580"/>
                  </a:cubicBezTo>
                  <a:cubicBezTo>
                    <a:pt x="-24452" y="4224735"/>
                    <a:pt x="-67663" y="1410201"/>
                    <a:pt x="0" y="0"/>
                  </a:cubicBezTo>
                  <a:close/>
                </a:path>
              </a:pathLst>
            </a:custGeom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981765707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Cone Shape | What Is A Cone | DK Find Out">
            <a:extLst>
              <a:ext uri="{FF2B5EF4-FFF2-40B4-BE49-F238E27FC236}">
                <a16:creationId xmlns:a16="http://schemas.microsoft.com/office/drawing/2014/main" xmlns="" id="{F623710E-55D4-4271-8685-6B320E860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009" y="1084005"/>
            <a:ext cx="3637062" cy="483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644D35B-4B22-4F70-A697-5EE5DB1714DF}"/>
              </a:ext>
            </a:extLst>
          </p:cNvPr>
          <p:cNvSpPr txBox="1">
            <a:spLocks/>
          </p:cNvSpPr>
          <p:nvPr/>
        </p:nvSpPr>
        <p:spPr>
          <a:xfrm>
            <a:off x="5084097" y="3046477"/>
            <a:ext cx="5863535" cy="912526"/>
          </a:xfrm>
          <a:custGeom>
            <a:avLst/>
            <a:gdLst>
              <a:gd name="connsiteX0" fmla="*/ 0 w 5863535"/>
              <a:gd name="connsiteY0" fmla="*/ 0 h 912526"/>
              <a:gd name="connsiteX1" fmla="*/ 5863535 w 5863535"/>
              <a:gd name="connsiteY1" fmla="*/ 0 h 912526"/>
              <a:gd name="connsiteX2" fmla="*/ 5863535 w 5863535"/>
              <a:gd name="connsiteY2" fmla="*/ 912526 h 912526"/>
              <a:gd name="connsiteX3" fmla="*/ 0 w 5863535"/>
              <a:gd name="connsiteY3" fmla="*/ 912526 h 912526"/>
              <a:gd name="connsiteX4" fmla="*/ 0 w 5863535"/>
              <a:gd name="connsiteY4" fmla="*/ 0 h 91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3535" h="912526" fill="none" extrusionOk="0">
                <a:moveTo>
                  <a:pt x="0" y="0"/>
                </a:moveTo>
                <a:cubicBezTo>
                  <a:pt x="2269387" y="97094"/>
                  <a:pt x="4936373" y="12960"/>
                  <a:pt x="5863535" y="0"/>
                </a:cubicBezTo>
                <a:cubicBezTo>
                  <a:pt x="5849902" y="399390"/>
                  <a:pt x="5862125" y="659004"/>
                  <a:pt x="5863535" y="912526"/>
                </a:cubicBezTo>
                <a:cubicBezTo>
                  <a:pt x="4557115" y="1023815"/>
                  <a:pt x="1554766" y="1017003"/>
                  <a:pt x="0" y="912526"/>
                </a:cubicBezTo>
                <a:cubicBezTo>
                  <a:pt x="-36354" y="603401"/>
                  <a:pt x="51291" y="390571"/>
                  <a:pt x="0" y="0"/>
                </a:cubicBezTo>
                <a:close/>
              </a:path>
              <a:path w="5863535" h="912526" stroke="0" extrusionOk="0">
                <a:moveTo>
                  <a:pt x="0" y="0"/>
                </a:moveTo>
                <a:cubicBezTo>
                  <a:pt x="898585" y="-15620"/>
                  <a:pt x="5237748" y="18144"/>
                  <a:pt x="5863535" y="0"/>
                </a:cubicBezTo>
                <a:cubicBezTo>
                  <a:pt x="5871296" y="183802"/>
                  <a:pt x="5809269" y="798872"/>
                  <a:pt x="5863535" y="912526"/>
                </a:cubicBezTo>
                <a:cubicBezTo>
                  <a:pt x="5116900" y="1001551"/>
                  <a:pt x="1349657" y="1046726"/>
                  <a:pt x="0" y="912526"/>
                </a:cubicBezTo>
                <a:cubicBezTo>
                  <a:pt x="2999" y="473435"/>
                  <a:pt x="-41995" y="308336"/>
                  <a:pt x="0" y="0"/>
                </a:cubicBezTo>
                <a:close/>
              </a:path>
            </a:pathLst>
          </a:custGeom>
          <a:solidFill>
            <a:srgbClr val="F2F7FC"/>
          </a:solidFill>
          <a:ln w="76200"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هذا هو الشكل المخروطي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787008C6-578B-4C00-BEF0-5EEEC2DC50BE}"/>
              </a:ext>
            </a:extLst>
          </p:cNvPr>
          <p:cNvSpPr txBox="1">
            <a:spLocks/>
          </p:cNvSpPr>
          <p:nvPr/>
        </p:nvSpPr>
        <p:spPr>
          <a:xfrm>
            <a:off x="6298969" y="294964"/>
            <a:ext cx="5863535" cy="912526"/>
          </a:xfrm>
          <a:custGeom>
            <a:avLst/>
            <a:gdLst>
              <a:gd name="connsiteX0" fmla="*/ 0 w 5863535"/>
              <a:gd name="connsiteY0" fmla="*/ 0 h 912526"/>
              <a:gd name="connsiteX1" fmla="*/ 5863535 w 5863535"/>
              <a:gd name="connsiteY1" fmla="*/ 0 h 912526"/>
              <a:gd name="connsiteX2" fmla="*/ 5863535 w 5863535"/>
              <a:gd name="connsiteY2" fmla="*/ 912526 h 912526"/>
              <a:gd name="connsiteX3" fmla="*/ 0 w 5863535"/>
              <a:gd name="connsiteY3" fmla="*/ 912526 h 912526"/>
              <a:gd name="connsiteX4" fmla="*/ 0 w 5863535"/>
              <a:gd name="connsiteY4" fmla="*/ 0 h 91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3535" h="912526" extrusionOk="0">
                <a:moveTo>
                  <a:pt x="0" y="0"/>
                </a:moveTo>
                <a:cubicBezTo>
                  <a:pt x="898585" y="-15620"/>
                  <a:pt x="5237748" y="18144"/>
                  <a:pt x="5863535" y="0"/>
                </a:cubicBezTo>
                <a:cubicBezTo>
                  <a:pt x="5871296" y="183802"/>
                  <a:pt x="5809269" y="798872"/>
                  <a:pt x="5863535" y="912526"/>
                </a:cubicBezTo>
                <a:cubicBezTo>
                  <a:pt x="5116900" y="1001551"/>
                  <a:pt x="1349657" y="1046726"/>
                  <a:pt x="0" y="912526"/>
                </a:cubicBezTo>
                <a:cubicBezTo>
                  <a:pt x="2999" y="473435"/>
                  <a:pt x="-41995" y="308336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إذا اليوم سنتعلم عن الشكل المخروطي </a:t>
            </a:r>
            <a:r>
              <a:rPr lang="en-US" sz="2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..</a:t>
            </a:r>
            <a:endParaRPr lang="ar-SA" sz="2400" b="1" dirty="0">
              <a:solidFill>
                <a:sysClr val="windowText" lastClr="00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37172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5DA5D644-3113-47C2-BE19-5C51FBFE45C5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028" name="Picture 4" descr="Abstract polygon orange background of modern Vector Image">
              <a:extLst>
                <a:ext uri="{FF2B5EF4-FFF2-40B4-BE49-F238E27FC236}">
                  <a16:creationId xmlns:a16="http://schemas.microsoft.com/office/drawing/2014/main" xmlns="" id="{BD80FDE7-329F-41A7-8D27-0681BE83D16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818" b="18064"/>
            <a:stretch/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F61F4559-C61F-4E4D-A28D-F4367F5CB990}"/>
                </a:ext>
              </a:extLst>
            </p:cNvPr>
            <p:cNvSpPr/>
            <p:nvPr/>
          </p:nvSpPr>
          <p:spPr>
            <a:xfrm>
              <a:off x="464983" y="516192"/>
              <a:ext cx="11262034" cy="6120580"/>
            </a:xfrm>
            <a:custGeom>
              <a:avLst/>
              <a:gdLst>
                <a:gd name="connsiteX0" fmla="*/ 0 w 11262034"/>
                <a:gd name="connsiteY0" fmla="*/ 0 h 6120580"/>
                <a:gd name="connsiteX1" fmla="*/ 11262034 w 11262034"/>
                <a:gd name="connsiteY1" fmla="*/ 0 h 6120580"/>
                <a:gd name="connsiteX2" fmla="*/ 11262034 w 11262034"/>
                <a:gd name="connsiteY2" fmla="*/ 6120580 h 6120580"/>
                <a:gd name="connsiteX3" fmla="*/ 0 w 11262034"/>
                <a:gd name="connsiteY3" fmla="*/ 6120580 h 6120580"/>
                <a:gd name="connsiteX4" fmla="*/ 0 w 11262034"/>
                <a:gd name="connsiteY4" fmla="*/ 0 h 6120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62034" h="6120580" fill="none" extrusionOk="0">
                  <a:moveTo>
                    <a:pt x="0" y="0"/>
                  </a:moveTo>
                  <a:cubicBezTo>
                    <a:pt x="2398782" y="-33775"/>
                    <a:pt x="8501692" y="138873"/>
                    <a:pt x="11262034" y="0"/>
                  </a:cubicBezTo>
                  <a:cubicBezTo>
                    <a:pt x="11188263" y="1737005"/>
                    <a:pt x="11106151" y="3327821"/>
                    <a:pt x="11262034" y="6120580"/>
                  </a:cubicBezTo>
                  <a:cubicBezTo>
                    <a:pt x="9714786" y="5983250"/>
                    <a:pt x="1308767" y="5982724"/>
                    <a:pt x="0" y="6120580"/>
                  </a:cubicBezTo>
                  <a:cubicBezTo>
                    <a:pt x="152408" y="4764769"/>
                    <a:pt x="73868" y="2516434"/>
                    <a:pt x="0" y="0"/>
                  </a:cubicBezTo>
                  <a:close/>
                </a:path>
                <a:path w="11262034" h="6120580" stroke="0" extrusionOk="0">
                  <a:moveTo>
                    <a:pt x="0" y="0"/>
                  </a:moveTo>
                  <a:cubicBezTo>
                    <a:pt x="1680599" y="-101487"/>
                    <a:pt x="9514825" y="-162162"/>
                    <a:pt x="11262034" y="0"/>
                  </a:cubicBezTo>
                  <a:cubicBezTo>
                    <a:pt x="11322747" y="1164831"/>
                    <a:pt x="11200962" y="4828450"/>
                    <a:pt x="11262034" y="6120580"/>
                  </a:cubicBezTo>
                  <a:cubicBezTo>
                    <a:pt x="7114603" y="6170645"/>
                    <a:pt x="2790198" y="5962131"/>
                    <a:pt x="0" y="6120580"/>
                  </a:cubicBezTo>
                  <a:cubicBezTo>
                    <a:pt x="-24452" y="4224735"/>
                    <a:pt x="-67663" y="1410201"/>
                    <a:pt x="0" y="0"/>
                  </a:cubicBezTo>
                  <a:close/>
                </a:path>
              </a:pathLst>
            </a:custGeom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981765707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787008C6-578B-4C00-BEF0-5EEEC2DC50BE}"/>
              </a:ext>
            </a:extLst>
          </p:cNvPr>
          <p:cNvSpPr txBox="1">
            <a:spLocks/>
          </p:cNvSpPr>
          <p:nvPr/>
        </p:nvSpPr>
        <p:spPr>
          <a:xfrm>
            <a:off x="5863482" y="516192"/>
            <a:ext cx="5863535" cy="912526"/>
          </a:xfrm>
          <a:custGeom>
            <a:avLst/>
            <a:gdLst>
              <a:gd name="connsiteX0" fmla="*/ 0 w 5863535"/>
              <a:gd name="connsiteY0" fmla="*/ 0 h 912526"/>
              <a:gd name="connsiteX1" fmla="*/ 5863535 w 5863535"/>
              <a:gd name="connsiteY1" fmla="*/ 0 h 912526"/>
              <a:gd name="connsiteX2" fmla="*/ 5863535 w 5863535"/>
              <a:gd name="connsiteY2" fmla="*/ 912526 h 912526"/>
              <a:gd name="connsiteX3" fmla="*/ 0 w 5863535"/>
              <a:gd name="connsiteY3" fmla="*/ 912526 h 912526"/>
              <a:gd name="connsiteX4" fmla="*/ 0 w 5863535"/>
              <a:gd name="connsiteY4" fmla="*/ 0 h 91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3535" h="912526" extrusionOk="0">
                <a:moveTo>
                  <a:pt x="0" y="0"/>
                </a:moveTo>
                <a:cubicBezTo>
                  <a:pt x="898585" y="-15620"/>
                  <a:pt x="5237748" y="18144"/>
                  <a:pt x="5863535" y="0"/>
                </a:cubicBezTo>
                <a:cubicBezTo>
                  <a:pt x="5871296" y="183802"/>
                  <a:pt x="5809269" y="798872"/>
                  <a:pt x="5863535" y="912526"/>
                </a:cubicBezTo>
                <a:cubicBezTo>
                  <a:pt x="5116900" y="1001551"/>
                  <a:pt x="1349657" y="1046726"/>
                  <a:pt x="0" y="912526"/>
                </a:cubicBezTo>
                <a:cubicBezTo>
                  <a:pt x="2999" y="473435"/>
                  <a:pt x="-41995" y="308336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أين بإمكاننا أن نرى الشكل المخروطي يا ترى ؟</a:t>
            </a:r>
          </a:p>
        </p:txBody>
      </p:sp>
      <p:pic>
        <p:nvPicPr>
          <p:cNvPr id="3074" name="Picture 2" descr="Three-Dimensional Shapes: Part 2 Educational Resources K12 Learning,  Geometry, Math Lesson Plans, Activities, Experiments, Homeschool Help">
            <a:extLst>
              <a:ext uri="{FF2B5EF4-FFF2-40B4-BE49-F238E27FC236}">
                <a16:creationId xmlns:a16="http://schemas.microsoft.com/office/drawing/2014/main" xmlns="" id="{580AAB02-926D-414B-A289-1BBBF327CA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0" r="31906"/>
          <a:stretch/>
        </p:blipFill>
        <p:spPr bwMode="auto">
          <a:xfrm>
            <a:off x="4601496" y="1567510"/>
            <a:ext cx="3097162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Three-Dimensional Shapes: Part 2 Educational Resources K12 Learning,  Geometry, Math Lesson Plans, Activities, Experiments, Homeschool Help">
            <a:extLst>
              <a:ext uri="{FF2B5EF4-FFF2-40B4-BE49-F238E27FC236}">
                <a16:creationId xmlns:a16="http://schemas.microsoft.com/office/drawing/2014/main" xmlns="" id="{0B5DB1F4-833D-4E26-869E-35FB4EA978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676"/>
          <a:stretch/>
        </p:blipFill>
        <p:spPr bwMode="auto">
          <a:xfrm>
            <a:off x="1518879" y="997320"/>
            <a:ext cx="1900084" cy="385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Three-Dimensional Shapes: Part 2 Educational Resources K12 Learning,  Geometry, Math Lesson Plans, Activities, Experiments, Homeschool Help">
            <a:extLst>
              <a:ext uri="{FF2B5EF4-FFF2-40B4-BE49-F238E27FC236}">
                <a16:creationId xmlns:a16="http://schemas.microsoft.com/office/drawing/2014/main" xmlns="" id="{3D602654-0F61-4698-9762-56890DA100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70"/>
          <a:stretch/>
        </p:blipFill>
        <p:spPr bwMode="auto">
          <a:xfrm>
            <a:off x="8572910" y="1567510"/>
            <a:ext cx="2206113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xmlns="" id="{CF6353FE-394F-434C-99D3-251EF7936D6A}"/>
              </a:ext>
            </a:extLst>
          </p:cNvPr>
          <p:cNvSpPr txBox="1">
            <a:spLocks/>
          </p:cNvSpPr>
          <p:nvPr/>
        </p:nvSpPr>
        <p:spPr>
          <a:xfrm>
            <a:off x="6732874" y="4383631"/>
            <a:ext cx="5863535" cy="912526"/>
          </a:xfrm>
          <a:custGeom>
            <a:avLst/>
            <a:gdLst>
              <a:gd name="connsiteX0" fmla="*/ 0 w 5863535"/>
              <a:gd name="connsiteY0" fmla="*/ 0 h 912526"/>
              <a:gd name="connsiteX1" fmla="*/ 5863535 w 5863535"/>
              <a:gd name="connsiteY1" fmla="*/ 0 h 912526"/>
              <a:gd name="connsiteX2" fmla="*/ 5863535 w 5863535"/>
              <a:gd name="connsiteY2" fmla="*/ 912526 h 912526"/>
              <a:gd name="connsiteX3" fmla="*/ 0 w 5863535"/>
              <a:gd name="connsiteY3" fmla="*/ 912526 h 912526"/>
              <a:gd name="connsiteX4" fmla="*/ 0 w 5863535"/>
              <a:gd name="connsiteY4" fmla="*/ 0 h 91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3535" h="912526" extrusionOk="0">
                <a:moveTo>
                  <a:pt x="0" y="0"/>
                </a:moveTo>
                <a:cubicBezTo>
                  <a:pt x="898585" y="-15620"/>
                  <a:pt x="5237748" y="18144"/>
                  <a:pt x="5863535" y="0"/>
                </a:cubicBezTo>
                <a:cubicBezTo>
                  <a:pt x="5871296" y="183802"/>
                  <a:pt x="5809269" y="798872"/>
                  <a:pt x="5863535" y="912526"/>
                </a:cubicBezTo>
                <a:cubicBezTo>
                  <a:pt x="5116900" y="1001551"/>
                  <a:pt x="1349657" y="1046726"/>
                  <a:pt x="0" y="912526"/>
                </a:cubicBezTo>
                <a:cubicBezTo>
                  <a:pt x="2999" y="473435"/>
                  <a:pt x="-41995" y="308336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قبعة الحفلات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51AB6759-4E3D-400F-811E-67B0E6E496FF}"/>
              </a:ext>
            </a:extLst>
          </p:cNvPr>
          <p:cNvSpPr txBox="1">
            <a:spLocks/>
          </p:cNvSpPr>
          <p:nvPr/>
        </p:nvSpPr>
        <p:spPr>
          <a:xfrm>
            <a:off x="3405712" y="4338314"/>
            <a:ext cx="5863535" cy="912526"/>
          </a:xfrm>
          <a:custGeom>
            <a:avLst/>
            <a:gdLst>
              <a:gd name="connsiteX0" fmla="*/ 0 w 5863535"/>
              <a:gd name="connsiteY0" fmla="*/ 0 h 912526"/>
              <a:gd name="connsiteX1" fmla="*/ 5863535 w 5863535"/>
              <a:gd name="connsiteY1" fmla="*/ 0 h 912526"/>
              <a:gd name="connsiteX2" fmla="*/ 5863535 w 5863535"/>
              <a:gd name="connsiteY2" fmla="*/ 912526 h 912526"/>
              <a:gd name="connsiteX3" fmla="*/ 0 w 5863535"/>
              <a:gd name="connsiteY3" fmla="*/ 912526 h 912526"/>
              <a:gd name="connsiteX4" fmla="*/ 0 w 5863535"/>
              <a:gd name="connsiteY4" fmla="*/ 0 h 91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3535" h="912526" extrusionOk="0">
                <a:moveTo>
                  <a:pt x="0" y="0"/>
                </a:moveTo>
                <a:cubicBezTo>
                  <a:pt x="898585" y="-15620"/>
                  <a:pt x="5237748" y="18144"/>
                  <a:pt x="5863535" y="0"/>
                </a:cubicBezTo>
                <a:cubicBezTo>
                  <a:pt x="5871296" y="183802"/>
                  <a:pt x="5809269" y="798872"/>
                  <a:pt x="5863535" y="912526"/>
                </a:cubicBezTo>
                <a:cubicBezTo>
                  <a:pt x="5116900" y="1001551"/>
                  <a:pt x="1349657" y="1046726"/>
                  <a:pt x="0" y="912526"/>
                </a:cubicBezTo>
                <a:cubicBezTo>
                  <a:pt x="2999" y="473435"/>
                  <a:pt x="-41995" y="308336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القمع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CE88C6BA-AF56-4713-9F1E-BB4A69521715}"/>
              </a:ext>
            </a:extLst>
          </p:cNvPr>
          <p:cNvSpPr txBox="1">
            <a:spLocks/>
          </p:cNvSpPr>
          <p:nvPr/>
        </p:nvSpPr>
        <p:spPr>
          <a:xfrm>
            <a:off x="-404409" y="4383631"/>
            <a:ext cx="5863535" cy="912526"/>
          </a:xfrm>
          <a:custGeom>
            <a:avLst/>
            <a:gdLst>
              <a:gd name="connsiteX0" fmla="*/ 0 w 5863535"/>
              <a:gd name="connsiteY0" fmla="*/ 0 h 912526"/>
              <a:gd name="connsiteX1" fmla="*/ 5863535 w 5863535"/>
              <a:gd name="connsiteY1" fmla="*/ 0 h 912526"/>
              <a:gd name="connsiteX2" fmla="*/ 5863535 w 5863535"/>
              <a:gd name="connsiteY2" fmla="*/ 912526 h 912526"/>
              <a:gd name="connsiteX3" fmla="*/ 0 w 5863535"/>
              <a:gd name="connsiteY3" fmla="*/ 912526 h 912526"/>
              <a:gd name="connsiteX4" fmla="*/ 0 w 5863535"/>
              <a:gd name="connsiteY4" fmla="*/ 0 h 91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3535" h="912526" extrusionOk="0">
                <a:moveTo>
                  <a:pt x="0" y="0"/>
                </a:moveTo>
                <a:cubicBezTo>
                  <a:pt x="898585" y="-15620"/>
                  <a:pt x="5237748" y="18144"/>
                  <a:pt x="5863535" y="0"/>
                </a:cubicBezTo>
                <a:cubicBezTo>
                  <a:pt x="5871296" y="183802"/>
                  <a:pt x="5809269" y="798872"/>
                  <a:pt x="5863535" y="912526"/>
                </a:cubicBezTo>
                <a:cubicBezTo>
                  <a:pt x="5116900" y="1001551"/>
                  <a:pt x="1349657" y="1046726"/>
                  <a:pt x="0" y="912526"/>
                </a:cubicBezTo>
                <a:cubicBezTo>
                  <a:pt x="2999" y="473435"/>
                  <a:pt x="-41995" y="308336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البسكويت الخاص بالمثلجات</a:t>
            </a:r>
          </a:p>
        </p:txBody>
      </p:sp>
    </p:spTree>
    <p:extLst>
      <p:ext uri="{BB962C8B-B14F-4D97-AF65-F5344CB8AC3E}">
        <p14:creationId xmlns:p14="http://schemas.microsoft.com/office/powerpoint/2010/main" val="167977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5DA5D644-3113-47C2-BE19-5C51FBFE45C5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028" name="Picture 4" descr="Abstract polygon orange background of modern Vector Image">
              <a:extLst>
                <a:ext uri="{FF2B5EF4-FFF2-40B4-BE49-F238E27FC236}">
                  <a16:creationId xmlns:a16="http://schemas.microsoft.com/office/drawing/2014/main" xmlns="" id="{BD80FDE7-329F-41A7-8D27-0681BE83D16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818" b="18064"/>
            <a:stretch/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F61F4559-C61F-4E4D-A28D-F4367F5CB990}"/>
                </a:ext>
              </a:extLst>
            </p:cNvPr>
            <p:cNvSpPr/>
            <p:nvPr/>
          </p:nvSpPr>
          <p:spPr>
            <a:xfrm>
              <a:off x="464983" y="516192"/>
              <a:ext cx="11262034" cy="6120580"/>
            </a:xfrm>
            <a:custGeom>
              <a:avLst/>
              <a:gdLst>
                <a:gd name="connsiteX0" fmla="*/ 0 w 11262034"/>
                <a:gd name="connsiteY0" fmla="*/ 0 h 6120580"/>
                <a:gd name="connsiteX1" fmla="*/ 11262034 w 11262034"/>
                <a:gd name="connsiteY1" fmla="*/ 0 h 6120580"/>
                <a:gd name="connsiteX2" fmla="*/ 11262034 w 11262034"/>
                <a:gd name="connsiteY2" fmla="*/ 6120580 h 6120580"/>
                <a:gd name="connsiteX3" fmla="*/ 0 w 11262034"/>
                <a:gd name="connsiteY3" fmla="*/ 6120580 h 6120580"/>
                <a:gd name="connsiteX4" fmla="*/ 0 w 11262034"/>
                <a:gd name="connsiteY4" fmla="*/ 0 h 6120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62034" h="6120580" fill="none" extrusionOk="0">
                  <a:moveTo>
                    <a:pt x="0" y="0"/>
                  </a:moveTo>
                  <a:cubicBezTo>
                    <a:pt x="2398782" y="-33775"/>
                    <a:pt x="8501692" y="138873"/>
                    <a:pt x="11262034" y="0"/>
                  </a:cubicBezTo>
                  <a:cubicBezTo>
                    <a:pt x="11188263" y="1737005"/>
                    <a:pt x="11106151" y="3327821"/>
                    <a:pt x="11262034" y="6120580"/>
                  </a:cubicBezTo>
                  <a:cubicBezTo>
                    <a:pt x="9714786" y="5983250"/>
                    <a:pt x="1308767" y="5982724"/>
                    <a:pt x="0" y="6120580"/>
                  </a:cubicBezTo>
                  <a:cubicBezTo>
                    <a:pt x="152408" y="4764769"/>
                    <a:pt x="73868" y="2516434"/>
                    <a:pt x="0" y="0"/>
                  </a:cubicBezTo>
                  <a:close/>
                </a:path>
                <a:path w="11262034" h="6120580" stroke="0" extrusionOk="0">
                  <a:moveTo>
                    <a:pt x="0" y="0"/>
                  </a:moveTo>
                  <a:cubicBezTo>
                    <a:pt x="1680599" y="-101487"/>
                    <a:pt x="9514825" y="-162162"/>
                    <a:pt x="11262034" y="0"/>
                  </a:cubicBezTo>
                  <a:cubicBezTo>
                    <a:pt x="11322747" y="1164831"/>
                    <a:pt x="11200962" y="4828450"/>
                    <a:pt x="11262034" y="6120580"/>
                  </a:cubicBezTo>
                  <a:cubicBezTo>
                    <a:pt x="7114603" y="6170645"/>
                    <a:pt x="2790198" y="5962131"/>
                    <a:pt x="0" y="6120580"/>
                  </a:cubicBezTo>
                  <a:cubicBezTo>
                    <a:pt x="-24452" y="4224735"/>
                    <a:pt x="-67663" y="1410201"/>
                    <a:pt x="0" y="0"/>
                  </a:cubicBezTo>
                  <a:close/>
                </a:path>
              </a:pathLst>
            </a:custGeom>
            <a:ln w="76200">
              <a:solidFill>
                <a:schemeClr val="tx1"/>
              </a:solidFill>
              <a:extLst>
                <a:ext uri="{C807C97D-BFC1-408E-A445-0C87EB9F89A2}">
                  <ask:lineSketchStyleProps xmlns:ask="http://schemas.microsoft.com/office/drawing/2018/sketchyshapes" xmlns="" sd="981765707">
                    <a:prstGeom prst="rect">
                      <a:avLst/>
                    </a:prstGeom>
                    <ask:type>
                      <ask:lineSketchCurved/>
                    </ask:type>
                  </ask:lineSketchStyleProps>
                </a:ext>
              </a:extLst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A644D35B-4B22-4F70-A697-5EE5DB1714DF}"/>
              </a:ext>
            </a:extLst>
          </p:cNvPr>
          <p:cNvSpPr txBox="1">
            <a:spLocks/>
          </p:cNvSpPr>
          <p:nvPr/>
        </p:nvSpPr>
        <p:spPr>
          <a:xfrm>
            <a:off x="2183290" y="1476952"/>
            <a:ext cx="7825415" cy="624693"/>
          </a:xfrm>
          <a:custGeom>
            <a:avLst/>
            <a:gdLst>
              <a:gd name="connsiteX0" fmla="*/ 0 w 7825415"/>
              <a:gd name="connsiteY0" fmla="*/ 0 h 624693"/>
              <a:gd name="connsiteX1" fmla="*/ 7825415 w 7825415"/>
              <a:gd name="connsiteY1" fmla="*/ 0 h 624693"/>
              <a:gd name="connsiteX2" fmla="*/ 7825415 w 7825415"/>
              <a:gd name="connsiteY2" fmla="*/ 624693 h 624693"/>
              <a:gd name="connsiteX3" fmla="*/ 0 w 7825415"/>
              <a:gd name="connsiteY3" fmla="*/ 624693 h 624693"/>
              <a:gd name="connsiteX4" fmla="*/ 0 w 7825415"/>
              <a:gd name="connsiteY4" fmla="*/ 0 h 624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25415" h="624693" fill="none" extrusionOk="0">
                <a:moveTo>
                  <a:pt x="0" y="0"/>
                </a:moveTo>
                <a:cubicBezTo>
                  <a:pt x="1714090" y="97094"/>
                  <a:pt x="5714423" y="12960"/>
                  <a:pt x="7825415" y="0"/>
                </a:cubicBezTo>
                <a:cubicBezTo>
                  <a:pt x="7798236" y="240534"/>
                  <a:pt x="7877105" y="499930"/>
                  <a:pt x="7825415" y="624693"/>
                </a:cubicBezTo>
                <a:cubicBezTo>
                  <a:pt x="4105360" y="735982"/>
                  <a:pt x="1741660" y="729170"/>
                  <a:pt x="0" y="624693"/>
                </a:cubicBezTo>
                <a:cubicBezTo>
                  <a:pt x="29984" y="331629"/>
                  <a:pt x="49842" y="146477"/>
                  <a:pt x="0" y="0"/>
                </a:cubicBezTo>
                <a:close/>
              </a:path>
              <a:path w="7825415" h="624693" stroke="0" extrusionOk="0">
                <a:moveTo>
                  <a:pt x="0" y="0"/>
                </a:moveTo>
                <a:cubicBezTo>
                  <a:pt x="2777113" y="-15620"/>
                  <a:pt x="4638699" y="18144"/>
                  <a:pt x="7825415" y="0"/>
                </a:cubicBezTo>
                <a:cubicBezTo>
                  <a:pt x="7798550" y="213301"/>
                  <a:pt x="7826850" y="416270"/>
                  <a:pt x="7825415" y="624693"/>
                </a:cubicBezTo>
                <a:cubicBezTo>
                  <a:pt x="4521592" y="713718"/>
                  <a:pt x="3318239" y="758893"/>
                  <a:pt x="0" y="624693"/>
                </a:cubicBezTo>
                <a:cubicBezTo>
                  <a:pt x="52070" y="454264"/>
                  <a:pt x="-41857" y="67132"/>
                  <a:pt x="0" y="0"/>
                </a:cubicBezTo>
                <a:close/>
              </a:path>
            </a:pathLst>
          </a:custGeom>
          <a:solidFill>
            <a:srgbClr val="F2F7FC"/>
          </a:solidFill>
          <a:ln w="76200"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والآن لنبحث عن الشكل المخروطي في أرجاء الفصل الدراسي ..</a:t>
            </a:r>
          </a:p>
        </p:txBody>
      </p:sp>
      <p:pic>
        <p:nvPicPr>
          <p:cNvPr id="12" name="y2mate.com - 10 Second Countdown  After Effects_1080p">
            <a:hlinkClick r:id="" action="ppaction://media"/>
            <a:extLst>
              <a:ext uri="{FF2B5EF4-FFF2-40B4-BE49-F238E27FC236}">
                <a16:creationId xmlns:a16="http://schemas.microsoft.com/office/drawing/2014/main" xmlns="" id="{4C717DA4-05A8-4B31-AC35-D33690C7ADA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22372" t="10016" r="24044" b="14155"/>
          <a:stretch>
            <a:fillRect/>
          </a:stretch>
        </p:blipFill>
        <p:spPr>
          <a:xfrm>
            <a:off x="4682034" y="3009631"/>
            <a:ext cx="2827925" cy="2719155"/>
          </a:xfrm>
          <a:prstGeom prst="ellipse">
            <a:avLst/>
          </a:prstGeom>
          <a:ln w="28575" cap="rnd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61224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4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82</Words>
  <Application>Microsoft Office PowerPoint</Application>
  <PresentationFormat>مخصص</PresentationFormat>
  <Paragraphs>12</Paragraphs>
  <Slides>5</Slides>
  <Notes>0</Notes>
  <HiddenSlides>0</HiddenSlides>
  <MMClips>1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5</vt:i4>
      </vt:variant>
    </vt:vector>
  </HeadingPairs>
  <TitlesOfParts>
    <vt:vector size="6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Salama Khalid Mohammed  Alotaibi</dc:creator>
  <cp:lastModifiedBy>Click</cp:lastModifiedBy>
  <cp:revision>5</cp:revision>
  <dcterms:created xsi:type="dcterms:W3CDTF">2022-03-08T19:28:44Z</dcterms:created>
  <dcterms:modified xsi:type="dcterms:W3CDTF">2022-07-06T16:48:42Z</dcterms:modified>
</cp:coreProperties>
</file>