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7" r:id="rId2"/>
    <p:sldId id="4199" r:id="rId3"/>
    <p:sldId id="4181" r:id="rId4"/>
    <p:sldId id="4231" r:id="rId5"/>
    <p:sldId id="4201" r:id="rId6"/>
    <p:sldId id="4202" r:id="rId7"/>
    <p:sldId id="4247" r:id="rId8"/>
    <p:sldId id="4248" r:id="rId9"/>
    <p:sldId id="4249" r:id="rId10"/>
    <p:sldId id="4250" r:id="rId11"/>
    <p:sldId id="4251" r:id="rId12"/>
    <p:sldId id="4252" r:id="rId13"/>
    <p:sldId id="4253" r:id="rId14"/>
    <p:sldId id="4254" r:id="rId15"/>
    <p:sldId id="4246" r:id="rId16"/>
    <p:sldId id="4255" r:id="rId17"/>
    <p:sldId id="4256" r:id="rId18"/>
    <p:sldId id="4257" r:id="rId19"/>
    <p:sldId id="4258" r:id="rId20"/>
    <p:sldId id="4259" r:id="rId21"/>
    <p:sldId id="4226" r:id="rId22"/>
    <p:sldId id="4212" r:id="rId23"/>
    <p:sldId id="4260" r:id="rId24"/>
    <p:sldId id="4261" r:id="rId25"/>
    <p:sldId id="4262" r:id="rId26"/>
    <p:sldId id="4263" r:id="rId27"/>
    <p:sldId id="4264" r:id="rId28"/>
    <p:sldId id="4265" r:id="rId29"/>
    <p:sldId id="4266" r:id="rId30"/>
    <p:sldId id="4267" r:id="rId31"/>
    <p:sldId id="4269" r:id="rId32"/>
    <p:sldId id="4268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717702-FB50-497E-BBB4-1A4905CC73DC}" type="datetimeFigureOut">
              <a:rPr lang="en-AE" smtClean="0"/>
              <a:t>09/01/2023</a:t>
            </a:fld>
            <a:endParaRPr lang="en-A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9EE40B-EBA7-48D2-97BC-84FC40D47BC1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2003842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894B27-7EC0-45B7-B714-15E1110ACC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48B0F9-389B-4516-A940-A569BBEC40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AC07DE-258D-4A6E-9A15-FAF263BCB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408F9-29A2-44FF-8B29-15B240EDA743}" type="datetimeFigureOut">
              <a:rPr lang="en-AE" smtClean="0"/>
              <a:t>09/01/2023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AABD46-BFDE-467F-879E-5E9F459FD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80515B-7515-4BEE-B33A-4CAF08C4B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8FD49-9169-4C69-8519-9F2B64DE3761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889105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3CEDE-6B9D-4283-AF34-6296D94E0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F147A5-D0B2-4BE5-917E-2A4F0855F5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B3FC0E-8DC9-4C95-BA92-AB382F59D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408F9-29A2-44FF-8B29-15B240EDA743}" type="datetimeFigureOut">
              <a:rPr lang="en-AE" smtClean="0"/>
              <a:t>09/01/2023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EA8340-A67D-4D17-981B-AE093987D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C93E29-294C-4766-A138-DA44D6D5B2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8FD49-9169-4C69-8519-9F2B64DE3761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302595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BCD23A-2419-4618-B052-97EBEB00F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1442C8-B03F-4B71-967E-C6B72DB435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C6BD89-854A-4FB3-851F-B8A5A2610D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408F9-29A2-44FF-8B29-15B240EDA743}" type="datetimeFigureOut">
              <a:rPr lang="en-AE" smtClean="0"/>
              <a:t>09/01/2023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ACD3B3-42D0-480D-872E-8708698B4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DBCFB1-E082-4050-B367-4815C9F03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8FD49-9169-4C69-8519-9F2B64DE3761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488267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03277-71EE-4273-A43B-A6D4F89C2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243B02-26E9-4DBF-B6AE-E4A1492F4B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36445D-5DC6-4136-99C9-6B3C790C59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302BEA-17C8-4F9D-803F-9628E3103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408F9-29A2-44FF-8B29-15B240EDA743}" type="datetimeFigureOut">
              <a:rPr lang="en-AE" smtClean="0"/>
              <a:t>09/01/2023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DB7763-6A2D-4123-9EDF-113BD657E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6660A7-4B46-4854-B12F-5CF930E31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8FD49-9169-4C69-8519-9F2B64DE3761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893848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A20142-6CAB-4EDF-9A98-875F4B9F7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BC5AB0-4D45-4F8E-8CB3-D1F91C8A70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99D77B-3EC8-4C67-933D-4227598728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475DB6-E881-4FF9-A6D4-39854B4833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3833EC-23CB-487B-B29B-C8D4E8BBA3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A7EFCB-FEED-4E9E-A90B-7A848B5100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408F9-29A2-44FF-8B29-15B240EDA743}" type="datetimeFigureOut">
              <a:rPr lang="en-AE" smtClean="0"/>
              <a:t>09/01/2023</a:t>
            </a:fld>
            <a:endParaRPr lang="en-A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E2167E-9BB2-4E8B-95CF-5964FA354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D79925-830C-4678-A066-157D6E146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8FD49-9169-4C69-8519-9F2B64DE3761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916454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91645-4BE4-4AE8-BE0B-37F1C95EC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50F138-08F3-4868-831C-036CA2539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408F9-29A2-44FF-8B29-15B240EDA743}" type="datetimeFigureOut">
              <a:rPr lang="en-AE" smtClean="0"/>
              <a:t>09/01/2023</a:t>
            </a:fld>
            <a:endParaRPr lang="en-A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8168DE-E28B-49BF-936D-0DC859F7D1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00E815-6DCE-43C6-A119-0580250E4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8FD49-9169-4C69-8519-9F2B64DE3761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066529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FB186A7-4E32-408A-A436-E69E13943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408F9-29A2-44FF-8B29-15B240EDA743}" type="datetimeFigureOut">
              <a:rPr lang="en-AE" smtClean="0"/>
              <a:t>09/01/2023</a:t>
            </a:fld>
            <a:endParaRPr lang="en-A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A81422-2873-4D84-9BD5-77EFE069B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AFB53-4459-4B7D-A61A-D18242B57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8FD49-9169-4C69-8519-9F2B64DE3761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733182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6E0DE5-B098-47E9-9E33-43D72A814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F9A705-B20D-4C6E-924D-69626BE8A2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03B389-BB44-4A90-BABC-1B56FBD95C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46D4BE-9759-4F62-935E-8B775AF79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408F9-29A2-44FF-8B29-15B240EDA743}" type="datetimeFigureOut">
              <a:rPr lang="en-AE" smtClean="0"/>
              <a:t>09/01/2023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D9A7EF-2EB1-4909-950F-818B76C78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7B0468-694E-4CD8-9ACE-65291F2B0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8FD49-9169-4C69-8519-9F2B64DE3761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517216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EA5DFE-D51B-4596-A7E7-2435499242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C6260F7-7E22-4D20-AC38-24BE5A7BD2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8E1D29-7E5A-4B48-9A20-74EE64F4B8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F6F9CB-989E-4DC8-8303-6B380D7C1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408F9-29A2-44FF-8B29-15B240EDA743}" type="datetimeFigureOut">
              <a:rPr lang="en-AE" smtClean="0"/>
              <a:t>09/01/2023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005C86-09C9-4FAB-A9BB-640A237BF8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5DD739-532F-4CF7-8CA4-90199B5C8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8FD49-9169-4C69-8519-9F2B64DE3761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314967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379DCD-B031-4D9D-82BC-2258EDE927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7EF848-0235-4CE7-AA2F-45F301E994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4AE425-6704-4FEB-8B69-2A729DA69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408F9-29A2-44FF-8B29-15B240EDA743}" type="datetimeFigureOut">
              <a:rPr lang="en-AE" smtClean="0"/>
              <a:t>09/01/2023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A89DD8-1F28-42D6-BD6A-477D90EBE1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D5FA61-D454-4A4B-BE5D-24878C62DC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8FD49-9169-4C69-8519-9F2B64DE3761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721879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637662-E798-4FED-B71B-56F867B8B5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F2CF9D-EBB6-4CA9-96B3-B07A65DBC5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305177-AD83-4AA8-81DE-2551BF9EE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408F9-29A2-44FF-8B29-15B240EDA743}" type="datetimeFigureOut">
              <a:rPr lang="en-AE" smtClean="0"/>
              <a:t>09/01/2023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A0884C-BA9C-4496-8B69-D15312054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5BF3BD-240B-436F-BD17-3BCE7F4EE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8FD49-9169-4C69-8519-9F2B64DE3761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784730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A5C6C67-BB50-4CF4-A003-694240CEEB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E25D37-15CD-452B-A574-154BDAE8AE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206880-DEB9-46FC-AC86-A0898F90C0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1408F9-29A2-44FF-8B29-15B240EDA743}" type="datetimeFigureOut">
              <a:rPr lang="en-AE" smtClean="0"/>
              <a:t>09/01/2023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2C0EC4-F83C-4C79-932F-AC234C1EAC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246929-CD23-4D1A-8841-A94B63ED06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F8FD49-9169-4C69-8519-9F2B64DE3761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054772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NUL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5.png"/><Relationship Id="rId7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audio" Target="NULL"/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png"/><Relationship Id="rId4" Type="http://schemas.openxmlformats.org/officeDocument/2006/relationships/image" Target="../media/image5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png"/><Relationship Id="rId4" Type="http://schemas.openxmlformats.org/officeDocument/2006/relationships/image" Target="../media/image5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png"/><Relationship Id="rId4" Type="http://schemas.openxmlformats.org/officeDocument/2006/relationships/image" Target="../media/image5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70.png"/><Relationship Id="rId7" Type="http://schemas.openxmlformats.org/officeDocument/2006/relationships/image" Target="../media/image7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reativity by natsorozco on emaze">
            <a:hlinkClick r:id="" action="ppaction://noaction"/>
            <a:extLst>
              <a:ext uri="{FF2B5EF4-FFF2-40B4-BE49-F238E27FC236}">
                <a16:creationId xmlns:a16="http://schemas.microsoft.com/office/drawing/2014/main" id="{61107F5D-9145-4FC8-8C74-EF14EB7B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2302" y="2813990"/>
            <a:ext cx="538367" cy="538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BC4435F-6423-41AC-A057-B500408611D1}"/>
              </a:ext>
            </a:extLst>
          </p:cNvPr>
          <p:cNvSpPr/>
          <p:nvPr/>
        </p:nvSpPr>
        <p:spPr>
          <a:xfrm>
            <a:off x="824460" y="3731667"/>
            <a:ext cx="937436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ar-AE" altLang="en-US" sz="4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تحديد استعياب وفهم الوحدة من خلال حل مراجعة أسئلة الوحدة</a:t>
            </a:r>
            <a:endParaRPr kumimoji="0" lang="en-US" altLang="en-US" sz="400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grpSp>
        <p:nvGrpSpPr>
          <p:cNvPr id="16" name="Google Shape;1361;p40">
            <a:extLst>
              <a:ext uri="{FF2B5EF4-FFF2-40B4-BE49-F238E27FC236}">
                <a16:creationId xmlns:a16="http://schemas.microsoft.com/office/drawing/2014/main" id="{ACAD3104-8EFF-4019-8B2A-8F83742AD794}"/>
              </a:ext>
            </a:extLst>
          </p:cNvPr>
          <p:cNvGrpSpPr/>
          <p:nvPr/>
        </p:nvGrpSpPr>
        <p:grpSpPr>
          <a:xfrm>
            <a:off x="4586069" y="2612477"/>
            <a:ext cx="5074386" cy="901903"/>
            <a:chOff x="4049800" y="640400"/>
            <a:chExt cx="858900" cy="858900"/>
          </a:xfrm>
        </p:grpSpPr>
        <p:sp>
          <p:nvSpPr>
            <p:cNvPr id="18" name="Google Shape;1362;p40">
              <a:extLst>
                <a:ext uri="{FF2B5EF4-FFF2-40B4-BE49-F238E27FC236}">
                  <a16:creationId xmlns:a16="http://schemas.microsoft.com/office/drawing/2014/main" id="{14F7DBC4-1C5B-40D6-B5D7-E52BFD71E17C}"/>
                </a:ext>
              </a:extLst>
            </p:cNvPr>
            <p:cNvSpPr/>
            <p:nvPr/>
          </p:nvSpPr>
          <p:spPr>
            <a:xfrm>
              <a:off x="4049800" y="640400"/>
              <a:ext cx="858900" cy="858900"/>
            </a:xfrm>
            <a:prstGeom prst="donut">
              <a:avLst>
                <a:gd name="adj" fmla="val 9973"/>
              </a:avLst>
            </a:prstGeom>
            <a:ln>
              <a:headEnd type="none" w="sm" len="sm"/>
              <a:tailEnd type="none" w="sm" len="sm"/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 dirty="0"/>
            </a:p>
          </p:txBody>
        </p:sp>
        <p:sp>
          <p:nvSpPr>
            <p:cNvPr id="19" name="Google Shape;1363;p40">
              <a:extLst>
                <a:ext uri="{FF2B5EF4-FFF2-40B4-BE49-F238E27FC236}">
                  <a16:creationId xmlns:a16="http://schemas.microsoft.com/office/drawing/2014/main" id="{45613FCC-3D19-4485-9D51-164D10A5AF9F}"/>
                </a:ext>
              </a:extLst>
            </p:cNvPr>
            <p:cNvSpPr/>
            <p:nvPr/>
          </p:nvSpPr>
          <p:spPr>
            <a:xfrm>
              <a:off x="4049800" y="640400"/>
              <a:ext cx="858900" cy="858900"/>
            </a:xfrm>
            <a:prstGeom prst="blockArc">
              <a:avLst>
                <a:gd name="adj1" fmla="val 11478446"/>
                <a:gd name="adj2" fmla="val 2161899"/>
                <a:gd name="adj3" fmla="val 9751"/>
              </a:avLst>
            </a:prstGeom>
            <a:ln>
              <a:headEnd type="none" w="sm" len="sm"/>
              <a:tailEnd type="none" w="sm" len="sm"/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 dirty="0"/>
            </a:p>
          </p:txBody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A1F6F9D2-3C10-4A77-8EDA-D547D7DA75D5}"/>
              </a:ext>
            </a:extLst>
          </p:cNvPr>
          <p:cNvSpPr/>
          <p:nvPr/>
        </p:nvSpPr>
        <p:spPr>
          <a:xfrm>
            <a:off x="5146009" y="2665359"/>
            <a:ext cx="3648330" cy="79613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YE" sz="4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نواتج التعلم (هدفي)</a:t>
            </a:r>
            <a:endParaRPr lang="en-US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E67B60E-39A8-491A-B0DE-91F6CD78F3F0}"/>
              </a:ext>
            </a:extLst>
          </p:cNvPr>
          <p:cNvSpPr/>
          <p:nvPr/>
        </p:nvSpPr>
        <p:spPr>
          <a:xfrm>
            <a:off x="1209822" y="5272393"/>
            <a:ext cx="8988999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ar-AE" altLang="en-US" sz="4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تحديد استعياب وفهم الوحدة من خلال التدريب على الاختبار المعياري ( أسئلة تحاكي اختبارات </a:t>
            </a:r>
            <a:r>
              <a:rPr lang="en-US" altLang="en-US" sz="4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TIMSS</a:t>
            </a:r>
            <a:endParaRPr kumimoji="0" lang="en-US" altLang="en-US" sz="400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2198FA-88C6-4C37-8142-9F9B1A28F5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9255" y="140915"/>
            <a:ext cx="5791200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3350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شبه منحرف 29"/>
          <p:cNvSpPr/>
          <p:nvPr/>
        </p:nvSpPr>
        <p:spPr>
          <a:xfrm rot="5400000">
            <a:off x="2370749" y="-1535780"/>
            <a:ext cx="3095467" cy="7836967"/>
          </a:xfrm>
          <a:prstGeom prst="trapezoid">
            <a:avLst>
              <a:gd name="adj" fmla="val 8909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31" name="شبه منحرف 30"/>
          <p:cNvSpPr/>
          <p:nvPr/>
        </p:nvSpPr>
        <p:spPr>
          <a:xfrm rot="16200000" flipH="1">
            <a:off x="5524341" y="1893578"/>
            <a:ext cx="3095467" cy="1529789"/>
          </a:xfrm>
          <a:prstGeom prst="trapezoid">
            <a:avLst>
              <a:gd name="adj" fmla="val 29502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34" name="شبه منحرف 33"/>
          <p:cNvSpPr/>
          <p:nvPr/>
        </p:nvSpPr>
        <p:spPr>
          <a:xfrm rot="17569615" flipH="1">
            <a:off x="5883733" y="1844249"/>
            <a:ext cx="3357634" cy="4139131"/>
          </a:xfrm>
          <a:prstGeom prst="trapezoid">
            <a:avLst>
              <a:gd name="adj" fmla="val 0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36" name="شبه منحرف 35"/>
          <p:cNvSpPr/>
          <p:nvPr/>
        </p:nvSpPr>
        <p:spPr>
          <a:xfrm rot="14400000" flipH="1">
            <a:off x="6279200" y="958382"/>
            <a:ext cx="2566696" cy="5910863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ar-JO" dirty="0"/>
          </a:p>
        </p:txBody>
      </p:sp>
      <p:grpSp>
        <p:nvGrpSpPr>
          <p:cNvPr id="41" name="مجموعة 36"/>
          <p:cNvGrpSpPr/>
          <p:nvPr/>
        </p:nvGrpSpPr>
        <p:grpSpPr>
          <a:xfrm>
            <a:off x="5003776" y="2309903"/>
            <a:ext cx="5117548" cy="2661304"/>
            <a:chOff x="7402314" y="2702416"/>
            <a:chExt cx="4139131" cy="3321290"/>
          </a:xfrm>
        </p:grpSpPr>
        <p:sp>
          <p:nvSpPr>
            <p:cNvPr id="42" name="شبه منحرف 35"/>
            <p:cNvSpPr/>
            <p:nvPr/>
          </p:nvSpPr>
          <p:spPr>
            <a:xfrm rot="16200000" flipH="1">
              <a:off x="7811235" y="2293495"/>
              <a:ext cx="3321290" cy="4139131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JO"/>
            </a:p>
          </p:txBody>
        </p:sp>
        <p:sp>
          <p:nvSpPr>
            <p:cNvPr id="44" name="مربع نص 12"/>
            <p:cNvSpPr txBox="1"/>
            <p:nvPr/>
          </p:nvSpPr>
          <p:spPr>
            <a:xfrm>
              <a:off x="7757379" y="3959344"/>
              <a:ext cx="3429000" cy="807434"/>
            </a:xfrm>
            <a:prstGeom prst="roundRect">
              <a:avLst/>
            </a:prstGeom>
            <a:noFill/>
          </p:spPr>
          <p:txBody>
            <a:bodyPr wrap="square" rtlCol="1" anchor="ctr">
              <a:spAutoFit/>
            </a:bodyPr>
            <a:lstStyle/>
            <a:p>
              <a:pPr algn="ctr"/>
              <a:r>
                <a:rPr lang="ar-AE" sz="3200" b="1" dirty="0"/>
                <a:t>حل مراجعة الوحدة 6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CFD234AE-0EE1-4007-8684-C8F02482E4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030" y="1268278"/>
            <a:ext cx="4239555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09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xit" presetSubtype="8" fill="hold" grpId="1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Effect transition="out" filter="wipe(left)">
                                          <p:cBhvr>
                                            <p:cTn id="9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249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2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3" dur="2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2" presetClass="exit" presetSubtype="2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Effect transition="out" filter="wipe(right)">
                                          <p:cBhvr>
                                            <p:cTn id="15" dur="2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249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25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2" presetClass="exit" presetSubtype="8" fill="hold" grpId="1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Effect transition="out" filter="wipe(left)">
                                          <p:cBhvr>
                                            <p:cTn id="21" dur="25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249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3" presetID="49" presetClass="entr" presetSubtype="0" decel="10000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75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49" presetClass="entr" presetSubtype="0" decel="100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7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Rot by="1800000">
                                          <p:cBhvr>
                                            <p:cTn id="3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" grpId="0" animBg="1"/>
          <p:bldP spid="30" grpId="1" animBg="1"/>
          <p:bldP spid="31" grpId="0" animBg="1"/>
          <p:bldP spid="31" grpId="1" animBg="1"/>
          <p:bldP spid="34" grpId="0" animBg="1"/>
          <p:bldP spid="34" grpId="1" animBg="1"/>
          <p:bldP spid="36" grpId="0" animBg="1"/>
          <p:bldP spid="36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xit" presetSubtype="8" fill="hold" grpId="1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Effect transition="out" filter="wipe(left)">
                                          <p:cBhvr>
                                            <p:cTn id="9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249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2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3" dur="2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2" presetClass="exit" presetSubtype="2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Effect transition="out" filter="wipe(right)">
                                          <p:cBhvr>
                                            <p:cTn id="15" dur="2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249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25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2" presetClass="exit" presetSubtype="8" fill="hold" grpId="1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Effect transition="out" filter="wipe(left)">
                                          <p:cBhvr>
                                            <p:cTn id="21" dur="25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249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3" presetID="49" presetClass="entr" presetSubtype="0" decel="10000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75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49" presetClass="entr" presetSubtype="0" decel="100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7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Rot by="1800000">
                                          <p:cBhvr>
                                            <p:cTn id="3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2" presetClass="entr" presetSubtype="8" fill="hold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3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8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45" dur="309986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video>
                  <p:cMediaNode vol="80000">
                    <p:cTn id="46" fill="hold" display="0">
                      <p:stCondLst>
                        <p:cond delay="indefinite"/>
                      </p:stCondLst>
                    </p:cTn>
                    <p:tgtEl>
                      <p:spTgt spid="2"/>
                    </p:tgtEl>
                  </p:cMediaNode>
                </p:video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togglePause">
                                          <p:cBhvr>
                                            <p:cTn id="51" dur="1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"/>
                      </p:tgtEl>
                    </p:cond>
                  </p:nextCondLst>
                </p:seq>
              </p:childTnLst>
            </p:cTn>
          </p:par>
        </p:tnLst>
        <p:bldLst>
          <p:bldP spid="30" grpId="0" animBg="1"/>
          <p:bldP spid="30" grpId="1" animBg="1"/>
          <p:bldP spid="31" grpId="0" animBg="1"/>
          <p:bldP spid="31" grpId="1" animBg="1"/>
          <p:bldP spid="34" grpId="0" animBg="1"/>
          <p:bldP spid="34" grpId="1" animBg="1"/>
          <p:bldP spid="36" grpId="0" animBg="1"/>
          <p:bldP spid="36" grpId="1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A642356-9921-4716-A20B-113156B5A1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8592" y="110269"/>
            <a:ext cx="4685864" cy="90260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0D2C690-80E6-4BB5-B7FB-C0F5798CCD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00425" cy="12287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330713D-D51B-4668-B061-4462EE5835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7254" y="1012874"/>
            <a:ext cx="6667202" cy="109490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26D1273-FD21-4F7F-A9C9-411B3505EE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40322" y="2462932"/>
            <a:ext cx="8116593" cy="109490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A35AA6B-4C7E-4481-996D-6C0A6A810D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12079" y="3796390"/>
            <a:ext cx="8602377" cy="152821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2116C8F-A5B0-40CA-83ED-544AB807D5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55241" y="1228725"/>
            <a:ext cx="3831158" cy="106877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C57E39D-9DC0-42F4-A794-1EFDEBAAADD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49760" y="2675521"/>
            <a:ext cx="1568602" cy="66972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F302CED-FA9D-4E2A-ADA5-B9E1BD8C482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50446" y="4730270"/>
            <a:ext cx="4096343" cy="1188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179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A642356-9921-4716-A20B-113156B5A1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8592" y="110269"/>
            <a:ext cx="4685864" cy="9026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2922C8A-FC1A-4A54-8E9D-A4D459C2A3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00425" cy="12287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2941194-AC2F-49B5-B51B-AB0AA51D87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5074" y="1453577"/>
            <a:ext cx="9501105" cy="90260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E58D732-4143-4EAC-9DA8-F4795FDEC6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280" y="2474967"/>
            <a:ext cx="11512176" cy="128236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7575C0C-4FBA-47A1-B15A-F4B0E6C06F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3764" y="5571328"/>
            <a:ext cx="7262415" cy="111046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E6A1A76-358F-4F3A-9ED8-224DEAC390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12630" y="1436134"/>
            <a:ext cx="1479966" cy="81398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58A990A-9464-4537-9F8D-F796E00C2CA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56589" y="3429000"/>
            <a:ext cx="4078822" cy="184663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5F8AA44-C1CE-424A-92C4-72EDC5CAB50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84654" y="5516152"/>
            <a:ext cx="1542167" cy="914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8138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F9C286D-E684-4B6A-A1C4-31AB7CEF57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24" y="176286"/>
            <a:ext cx="11286736" cy="644936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FEB9E4B-20C5-4976-BDC1-ABFBAC0A56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8688" y="176286"/>
            <a:ext cx="4048125" cy="4000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3674943-6AA5-4B84-9844-44D384BC5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8029" y="1357156"/>
            <a:ext cx="1691413" cy="47164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5F6FD21-9E04-470B-BE73-BD33F0F289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24" y="2168655"/>
            <a:ext cx="1837937" cy="43760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61EC3BC-CB70-4C0D-B2B5-B70C2A2AB0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40724" y="2964462"/>
            <a:ext cx="2457933" cy="92907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93F7ACE-362A-42AB-8FA0-C17A4CD3984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94824" y="5578530"/>
            <a:ext cx="1291799" cy="41387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4FA0562-3BDF-458F-9A2C-8F8DAEC5FB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28082" y="5992407"/>
            <a:ext cx="2389819" cy="60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4455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A2E96AB4-8645-41AF-B973-B9D119BCD2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5437" y="252412"/>
            <a:ext cx="2400300" cy="36195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1EA82B0-E29B-4BA0-AAF9-706D67CF91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00425" cy="12287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4C7D1F8-77D2-44D9-B948-D17E2CFAFE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0471" y="1703571"/>
            <a:ext cx="8398968" cy="3244589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427780E3-E55D-4303-8C41-B120EBAB9A15}"/>
              </a:ext>
            </a:extLst>
          </p:cNvPr>
          <p:cNvGrpSpPr/>
          <p:nvPr/>
        </p:nvGrpSpPr>
        <p:grpSpPr>
          <a:xfrm>
            <a:off x="3230471" y="2223557"/>
            <a:ext cx="7892888" cy="984337"/>
            <a:chOff x="5092504" y="4302369"/>
            <a:chExt cx="6147582" cy="860474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712D871-584C-4085-91C3-D0539E6AEDC4}"/>
                </a:ext>
              </a:extLst>
            </p:cNvPr>
            <p:cNvCxnSpPr/>
            <p:nvPr/>
          </p:nvCxnSpPr>
          <p:spPr>
            <a:xfrm>
              <a:off x="11240086" y="4318782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AC89966-F2C3-4598-8F1E-39667E1F02DD}"/>
                </a:ext>
              </a:extLst>
            </p:cNvPr>
            <p:cNvCxnSpPr/>
            <p:nvPr/>
          </p:nvCxnSpPr>
          <p:spPr>
            <a:xfrm>
              <a:off x="5092505" y="4318781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2DB1DB5-D6B5-4796-AEF9-65C4FE360869}"/>
                </a:ext>
              </a:extLst>
            </p:cNvPr>
            <p:cNvCxnSpPr/>
            <p:nvPr/>
          </p:nvCxnSpPr>
          <p:spPr>
            <a:xfrm flipH="1">
              <a:off x="5092504" y="4302369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0920BFB6-0264-4268-B981-09DC7A974D93}"/>
                </a:ext>
              </a:extLst>
            </p:cNvPr>
            <p:cNvCxnSpPr/>
            <p:nvPr/>
          </p:nvCxnSpPr>
          <p:spPr>
            <a:xfrm flipH="1">
              <a:off x="5092506" y="5162843"/>
              <a:ext cx="614758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17316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1778960-5BA6-4FDE-BAD3-63EEB89377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8226" y="1719376"/>
            <a:ext cx="8510761" cy="351316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2E96AB4-8645-41AF-B973-B9D119BCD2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5437" y="252412"/>
            <a:ext cx="2400300" cy="36195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1EA82B0-E29B-4BA0-AAF9-706D67CF91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400425" cy="1228725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427780E3-E55D-4303-8C41-B120EBAB9A15}"/>
              </a:ext>
            </a:extLst>
          </p:cNvPr>
          <p:cNvGrpSpPr/>
          <p:nvPr/>
        </p:nvGrpSpPr>
        <p:grpSpPr>
          <a:xfrm>
            <a:off x="6096000" y="4443073"/>
            <a:ext cx="4602176" cy="843884"/>
            <a:chOff x="5092504" y="4302369"/>
            <a:chExt cx="6147582" cy="860474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712D871-584C-4085-91C3-D0539E6AEDC4}"/>
                </a:ext>
              </a:extLst>
            </p:cNvPr>
            <p:cNvCxnSpPr/>
            <p:nvPr/>
          </p:nvCxnSpPr>
          <p:spPr>
            <a:xfrm>
              <a:off x="11240086" y="4318782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AC89966-F2C3-4598-8F1E-39667E1F02DD}"/>
                </a:ext>
              </a:extLst>
            </p:cNvPr>
            <p:cNvCxnSpPr/>
            <p:nvPr/>
          </p:nvCxnSpPr>
          <p:spPr>
            <a:xfrm>
              <a:off x="5092505" y="4318781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2DB1DB5-D6B5-4796-AEF9-65C4FE360869}"/>
                </a:ext>
              </a:extLst>
            </p:cNvPr>
            <p:cNvCxnSpPr/>
            <p:nvPr/>
          </p:nvCxnSpPr>
          <p:spPr>
            <a:xfrm flipH="1">
              <a:off x="5092504" y="4302369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0920BFB6-0264-4268-B981-09DC7A974D93}"/>
                </a:ext>
              </a:extLst>
            </p:cNvPr>
            <p:cNvCxnSpPr/>
            <p:nvPr/>
          </p:nvCxnSpPr>
          <p:spPr>
            <a:xfrm flipH="1">
              <a:off x="5092506" y="5162843"/>
              <a:ext cx="614758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59443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B6F9789-45F1-443C-B003-E47235FD89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2945" y="1033853"/>
            <a:ext cx="8308624" cy="530941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2E96AB4-8645-41AF-B973-B9D119BCD2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5437" y="252412"/>
            <a:ext cx="2400300" cy="36195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1EA82B0-E29B-4BA0-AAF9-706D67CF91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400425" cy="1228725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427780E3-E55D-4303-8C41-B120EBAB9A15}"/>
              </a:ext>
            </a:extLst>
          </p:cNvPr>
          <p:cNvGrpSpPr/>
          <p:nvPr/>
        </p:nvGrpSpPr>
        <p:grpSpPr>
          <a:xfrm>
            <a:off x="8199333" y="2624544"/>
            <a:ext cx="3242236" cy="538381"/>
            <a:chOff x="5092504" y="4302369"/>
            <a:chExt cx="6147582" cy="860474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712D871-584C-4085-91C3-D0539E6AEDC4}"/>
                </a:ext>
              </a:extLst>
            </p:cNvPr>
            <p:cNvCxnSpPr/>
            <p:nvPr/>
          </p:nvCxnSpPr>
          <p:spPr>
            <a:xfrm>
              <a:off x="11240086" y="4318782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AC89966-F2C3-4598-8F1E-39667E1F02DD}"/>
                </a:ext>
              </a:extLst>
            </p:cNvPr>
            <p:cNvCxnSpPr/>
            <p:nvPr/>
          </p:nvCxnSpPr>
          <p:spPr>
            <a:xfrm>
              <a:off x="5092505" y="4318781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2DB1DB5-D6B5-4796-AEF9-65C4FE360869}"/>
                </a:ext>
              </a:extLst>
            </p:cNvPr>
            <p:cNvCxnSpPr/>
            <p:nvPr/>
          </p:nvCxnSpPr>
          <p:spPr>
            <a:xfrm flipH="1">
              <a:off x="5092504" y="4302369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0920BFB6-0264-4268-B981-09DC7A974D93}"/>
                </a:ext>
              </a:extLst>
            </p:cNvPr>
            <p:cNvCxnSpPr/>
            <p:nvPr/>
          </p:nvCxnSpPr>
          <p:spPr>
            <a:xfrm flipH="1">
              <a:off x="5092506" y="5162843"/>
              <a:ext cx="614758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98746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9D6FA7-81F2-400A-8E9A-891BA66A4D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9271" y="1348021"/>
            <a:ext cx="10786466" cy="466303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2E96AB4-8645-41AF-B973-B9D119BCD2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5437" y="252412"/>
            <a:ext cx="2400300" cy="36195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1EA82B0-E29B-4BA0-AAF9-706D67CF91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400425" cy="1228725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427780E3-E55D-4303-8C41-B120EBAB9A15}"/>
              </a:ext>
            </a:extLst>
          </p:cNvPr>
          <p:cNvGrpSpPr/>
          <p:nvPr/>
        </p:nvGrpSpPr>
        <p:grpSpPr>
          <a:xfrm>
            <a:off x="7774319" y="4532043"/>
            <a:ext cx="3242236" cy="729505"/>
            <a:chOff x="5092504" y="4302369"/>
            <a:chExt cx="6147582" cy="860474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712D871-584C-4085-91C3-D0539E6AEDC4}"/>
                </a:ext>
              </a:extLst>
            </p:cNvPr>
            <p:cNvCxnSpPr/>
            <p:nvPr/>
          </p:nvCxnSpPr>
          <p:spPr>
            <a:xfrm>
              <a:off x="11240086" y="4318782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AC89966-F2C3-4598-8F1E-39667E1F02DD}"/>
                </a:ext>
              </a:extLst>
            </p:cNvPr>
            <p:cNvCxnSpPr/>
            <p:nvPr/>
          </p:nvCxnSpPr>
          <p:spPr>
            <a:xfrm>
              <a:off x="5092505" y="4318781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2DB1DB5-D6B5-4796-AEF9-65C4FE360869}"/>
                </a:ext>
              </a:extLst>
            </p:cNvPr>
            <p:cNvCxnSpPr/>
            <p:nvPr/>
          </p:nvCxnSpPr>
          <p:spPr>
            <a:xfrm flipH="1">
              <a:off x="5092504" y="4302369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0920BFB6-0264-4268-B981-09DC7A974D93}"/>
                </a:ext>
              </a:extLst>
            </p:cNvPr>
            <p:cNvCxnSpPr/>
            <p:nvPr/>
          </p:nvCxnSpPr>
          <p:spPr>
            <a:xfrm flipH="1">
              <a:off x="5092506" y="5162843"/>
              <a:ext cx="614758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53249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295C7A7-7199-46F7-A308-879FB18B98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574" y="1474050"/>
            <a:ext cx="10552851" cy="432317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2E96AB4-8645-41AF-B973-B9D119BCD2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5437" y="252412"/>
            <a:ext cx="2400300" cy="36195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1EA82B0-E29B-4BA0-AAF9-706D67CF91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400425" cy="1228725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427780E3-E55D-4303-8C41-B120EBAB9A15}"/>
              </a:ext>
            </a:extLst>
          </p:cNvPr>
          <p:cNvGrpSpPr/>
          <p:nvPr/>
        </p:nvGrpSpPr>
        <p:grpSpPr>
          <a:xfrm>
            <a:off x="6865495" y="4377128"/>
            <a:ext cx="4151060" cy="684006"/>
            <a:chOff x="5092504" y="4302369"/>
            <a:chExt cx="6147582" cy="860474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712D871-584C-4085-91C3-D0539E6AEDC4}"/>
                </a:ext>
              </a:extLst>
            </p:cNvPr>
            <p:cNvCxnSpPr/>
            <p:nvPr/>
          </p:nvCxnSpPr>
          <p:spPr>
            <a:xfrm>
              <a:off x="11240086" y="4318782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AC89966-F2C3-4598-8F1E-39667E1F02DD}"/>
                </a:ext>
              </a:extLst>
            </p:cNvPr>
            <p:cNvCxnSpPr/>
            <p:nvPr/>
          </p:nvCxnSpPr>
          <p:spPr>
            <a:xfrm>
              <a:off x="5092505" y="4318781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2DB1DB5-D6B5-4796-AEF9-65C4FE360869}"/>
                </a:ext>
              </a:extLst>
            </p:cNvPr>
            <p:cNvCxnSpPr/>
            <p:nvPr/>
          </p:nvCxnSpPr>
          <p:spPr>
            <a:xfrm flipH="1">
              <a:off x="5092504" y="4302369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0920BFB6-0264-4268-B981-09DC7A974D93}"/>
                </a:ext>
              </a:extLst>
            </p:cNvPr>
            <p:cNvCxnSpPr/>
            <p:nvPr/>
          </p:nvCxnSpPr>
          <p:spPr>
            <a:xfrm flipH="1">
              <a:off x="5092506" y="5162843"/>
              <a:ext cx="614758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13110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2373CD-F3DB-42B1-A3F2-9662E2942D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490" y="1907203"/>
            <a:ext cx="11147019" cy="382259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2E96AB4-8645-41AF-B973-B9D119BCD2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5437" y="252412"/>
            <a:ext cx="2400300" cy="36195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1EA82B0-E29B-4BA0-AAF9-706D67CF91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400425" cy="1228725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427780E3-E55D-4303-8C41-B120EBAB9A15}"/>
              </a:ext>
            </a:extLst>
          </p:cNvPr>
          <p:cNvGrpSpPr/>
          <p:nvPr/>
        </p:nvGrpSpPr>
        <p:grpSpPr>
          <a:xfrm>
            <a:off x="3132944" y="3435120"/>
            <a:ext cx="7690611" cy="777116"/>
            <a:chOff x="5092504" y="4302369"/>
            <a:chExt cx="6147582" cy="860474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712D871-584C-4085-91C3-D0539E6AEDC4}"/>
                </a:ext>
              </a:extLst>
            </p:cNvPr>
            <p:cNvCxnSpPr/>
            <p:nvPr/>
          </p:nvCxnSpPr>
          <p:spPr>
            <a:xfrm>
              <a:off x="11240086" y="4318782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AC89966-F2C3-4598-8F1E-39667E1F02DD}"/>
                </a:ext>
              </a:extLst>
            </p:cNvPr>
            <p:cNvCxnSpPr/>
            <p:nvPr/>
          </p:nvCxnSpPr>
          <p:spPr>
            <a:xfrm>
              <a:off x="5092505" y="4318781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2DB1DB5-D6B5-4796-AEF9-65C4FE360869}"/>
                </a:ext>
              </a:extLst>
            </p:cNvPr>
            <p:cNvCxnSpPr/>
            <p:nvPr/>
          </p:nvCxnSpPr>
          <p:spPr>
            <a:xfrm flipH="1">
              <a:off x="5092504" y="4302369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0920BFB6-0264-4268-B981-09DC7A974D93}"/>
                </a:ext>
              </a:extLst>
            </p:cNvPr>
            <p:cNvCxnSpPr/>
            <p:nvPr/>
          </p:nvCxnSpPr>
          <p:spPr>
            <a:xfrm flipH="1">
              <a:off x="5092506" y="5162843"/>
              <a:ext cx="614758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95941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A2E96AB4-8645-41AF-B973-B9D119BCD2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5437" y="252412"/>
            <a:ext cx="2400300" cy="36195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1EA82B0-E29B-4BA0-AAF9-706D67CF91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00425" cy="12287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81A6D4C-0945-4220-B17F-3F54A3BF78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2721" y="974516"/>
            <a:ext cx="7233652" cy="310280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DF80DDE-9847-46D8-BF72-CAA8C83115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2985" y="2994440"/>
            <a:ext cx="4999472" cy="3473659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427780E3-E55D-4303-8C41-B120EBAB9A15}"/>
              </a:ext>
            </a:extLst>
          </p:cNvPr>
          <p:cNvGrpSpPr/>
          <p:nvPr/>
        </p:nvGrpSpPr>
        <p:grpSpPr>
          <a:xfrm>
            <a:off x="8459547" y="2878110"/>
            <a:ext cx="3242236" cy="550889"/>
            <a:chOff x="5092504" y="4302369"/>
            <a:chExt cx="6147582" cy="860474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712D871-584C-4085-91C3-D0539E6AEDC4}"/>
                </a:ext>
              </a:extLst>
            </p:cNvPr>
            <p:cNvCxnSpPr/>
            <p:nvPr/>
          </p:nvCxnSpPr>
          <p:spPr>
            <a:xfrm>
              <a:off x="11240086" y="4318782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AC89966-F2C3-4598-8F1E-39667E1F02DD}"/>
                </a:ext>
              </a:extLst>
            </p:cNvPr>
            <p:cNvCxnSpPr/>
            <p:nvPr/>
          </p:nvCxnSpPr>
          <p:spPr>
            <a:xfrm>
              <a:off x="5092505" y="4318781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2DB1DB5-D6B5-4796-AEF9-65C4FE360869}"/>
                </a:ext>
              </a:extLst>
            </p:cNvPr>
            <p:cNvCxnSpPr/>
            <p:nvPr/>
          </p:nvCxnSpPr>
          <p:spPr>
            <a:xfrm flipH="1">
              <a:off x="5092504" y="4302369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0920BFB6-0264-4268-B981-09DC7A974D93}"/>
                </a:ext>
              </a:extLst>
            </p:cNvPr>
            <p:cNvCxnSpPr/>
            <p:nvPr/>
          </p:nvCxnSpPr>
          <p:spPr>
            <a:xfrm flipH="1">
              <a:off x="5092506" y="5162843"/>
              <a:ext cx="614758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59889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84952D-4C0D-4EAD-AD1D-CAA3EAEA76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4370" y="1764814"/>
            <a:ext cx="8753127" cy="334210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2E96AB4-8645-41AF-B973-B9D119BCD2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5437" y="252412"/>
            <a:ext cx="2400300" cy="36195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1EA82B0-E29B-4BA0-AAF9-706D67CF91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400425" cy="1228725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427780E3-E55D-4303-8C41-B120EBAB9A15}"/>
              </a:ext>
            </a:extLst>
          </p:cNvPr>
          <p:cNvGrpSpPr/>
          <p:nvPr/>
        </p:nvGrpSpPr>
        <p:grpSpPr>
          <a:xfrm>
            <a:off x="6370820" y="2579574"/>
            <a:ext cx="3898100" cy="673292"/>
            <a:chOff x="5092504" y="4302369"/>
            <a:chExt cx="6147582" cy="860474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712D871-584C-4085-91C3-D0539E6AEDC4}"/>
                </a:ext>
              </a:extLst>
            </p:cNvPr>
            <p:cNvCxnSpPr/>
            <p:nvPr/>
          </p:nvCxnSpPr>
          <p:spPr>
            <a:xfrm>
              <a:off x="11240086" y="4318782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AC89966-F2C3-4598-8F1E-39667E1F02DD}"/>
                </a:ext>
              </a:extLst>
            </p:cNvPr>
            <p:cNvCxnSpPr/>
            <p:nvPr/>
          </p:nvCxnSpPr>
          <p:spPr>
            <a:xfrm>
              <a:off x="5092505" y="4318781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2DB1DB5-D6B5-4796-AEF9-65C4FE360869}"/>
                </a:ext>
              </a:extLst>
            </p:cNvPr>
            <p:cNvCxnSpPr/>
            <p:nvPr/>
          </p:nvCxnSpPr>
          <p:spPr>
            <a:xfrm flipH="1">
              <a:off x="5092504" y="4302369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0920BFB6-0264-4268-B981-09DC7A974D93}"/>
                </a:ext>
              </a:extLst>
            </p:cNvPr>
            <p:cNvCxnSpPr/>
            <p:nvPr/>
          </p:nvCxnSpPr>
          <p:spPr>
            <a:xfrm flipH="1">
              <a:off x="5092506" y="5162843"/>
              <a:ext cx="614758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08157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FFDCF3-3849-456F-897B-67CDF02794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2617" y="1719376"/>
            <a:ext cx="6728269" cy="391001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2E96AB4-8645-41AF-B973-B9D119BCD2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5437" y="252412"/>
            <a:ext cx="2400300" cy="36195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1EA82B0-E29B-4BA0-AAF9-706D67CF91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400425" cy="1228725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427780E3-E55D-4303-8C41-B120EBAB9A15}"/>
              </a:ext>
            </a:extLst>
          </p:cNvPr>
          <p:cNvGrpSpPr/>
          <p:nvPr/>
        </p:nvGrpSpPr>
        <p:grpSpPr>
          <a:xfrm>
            <a:off x="6505731" y="3822492"/>
            <a:ext cx="4089856" cy="695774"/>
            <a:chOff x="5092504" y="4302369"/>
            <a:chExt cx="6147582" cy="860474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712D871-584C-4085-91C3-D0539E6AEDC4}"/>
                </a:ext>
              </a:extLst>
            </p:cNvPr>
            <p:cNvCxnSpPr/>
            <p:nvPr/>
          </p:nvCxnSpPr>
          <p:spPr>
            <a:xfrm>
              <a:off x="11240086" y="4318782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AC89966-F2C3-4598-8F1E-39667E1F02DD}"/>
                </a:ext>
              </a:extLst>
            </p:cNvPr>
            <p:cNvCxnSpPr/>
            <p:nvPr/>
          </p:nvCxnSpPr>
          <p:spPr>
            <a:xfrm>
              <a:off x="5092505" y="4318781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2DB1DB5-D6B5-4796-AEF9-65C4FE360869}"/>
                </a:ext>
              </a:extLst>
            </p:cNvPr>
            <p:cNvCxnSpPr/>
            <p:nvPr/>
          </p:nvCxnSpPr>
          <p:spPr>
            <a:xfrm flipH="1">
              <a:off x="5092504" y="4302369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0920BFB6-0264-4268-B981-09DC7A974D93}"/>
                </a:ext>
              </a:extLst>
            </p:cNvPr>
            <p:cNvCxnSpPr/>
            <p:nvPr/>
          </p:nvCxnSpPr>
          <p:spPr>
            <a:xfrm flipH="1">
              <a:off x="5092506" y="5162843"/>
              <a:ext cx="614758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49777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7D6E6B-6D42-4420-9523-A0083339A9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54265" y="161778"/>
            <a:ext cx="3100171" cy="86516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A257B72-E695-4904-B5B3-2F0AAC7457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5065" y="945396"/>
            <a:ext cx="7819371" cy="145521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880999E-F9D3-4463-94AC-570C5D6547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4140" y="3631291"/>
            <a:ext cx="7200296" cy="199119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3E4C806-6A29-4502-87FA-8E1EF71067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3632" y="4978208"/>
            <a:ext cx="7641072" cy="171801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0B64009-7E16-44F0-BDC8-2F98851EAB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7328" y="2032367"/>
            <a:ext cx="6606937" cy="1375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8748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7D6E6B-6D42-4420-9523-A0083339A9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54265" y="161778"/>
            <a:ext cx="3100171" cy="8651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32E790E-6BDF-4A13-B6FE-A5ED786CC6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7" y="914634"/>
            <a:ext cx="8004956" cy="2086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BC2739E-5E52-4E0B-9C5E-E0624630D9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2123" y="3776662"/>
            <a:ext cx="7459020" cy="16023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62BF399-D7D3-43A7-9FA8-DD288F4D13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777" y="5276147"/>
            <a:ext cx="8100035" cy="143882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83B8055-84E7-4524-A058-1945056929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2107" y="2653259"/>
            <a:ext cx="7463705" cy="112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7015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7D6E6B-6D42-4420-9523-A0083339A9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54265" y="161778"/>
            <a:ext cx="3100171" cy="86516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E696E46-1967-4017-9E8A-B72E96F08B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0565" y="1026942"/>
            <a:ext cx="9096026" cy="244636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0174363-19FF-4F90-A87F-522DEB13D7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7221" y="3725329"/>
            <a:ext cx="8822146" cy="219434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CAF272-CD37-4980-BF42-5255CE1847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2633" y="5253212"/>
            <a:ext cx="7980185" cy="133291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F7CCE48-8BCA-4DA3-AACD-485F6DD32C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966" y="2923082"/>
            <a:ext cx="5728322" cy="691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8002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7D6E6B-6D42-4420-9523-A0083339A9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54265" y="161778"/>
            <a:ext cx="3100171" cy="8651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369185A-E18E-4DC7-BD00-F6F57533EE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7034" y="1182349"/>
            <a:ext cx="6735815" cy="418413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26469F5-07CB-42EB-81F3-B8C9693169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115" y="5366479"/>
            <a:ext cx="7538903" cy="1318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5843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80C7443-CD74-4E1F-9BC7-F65FF4B5B8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6460" y="0"/>
            <a:ext cx="5978386" cy="25427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8B94C81-707F-4701-B7C2-564AE0E048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1816" y="2542706"/>
            <a:ext cx="7422458" cy="25427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858F541-FF7B-4519-9330-BA4B63CFFB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0625" y="4522267"/>
            <a:ext cx="5674629" cy="2134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0717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F65B636-47ED-44BC-AA01-09D62082D1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704" y="950196"/>
            <a:ext cx="11554643" cy="495760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FBAEE44-B2E8-4B47-B096-224864D080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7589" y="3045970"/>
            <a:ext cx="2906522" cy="3830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FD19AE8-F6EE-46B5-89AC-010545E2A5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5225" y="4579612"/>
            <a:ext cx="5261550" cy="87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757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شبه منحرف 29"/>
          <p:cNvSpPr/>
          <p:nvPr/>
        </p:nvSpPr>
        <p:spPr>
          <a:xfrm rot="5400000">
            <a:off x="2370749" y="-1535780"/>
            <a:ext cx="3095467" cy="7836967"/>
          </a:xfrm>
          <a:prstGeom prst="trapezoid">
            <a:avLst>
              <a:gd name="adj" fmla="val 8909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31" name="شبه منحرف 30"/>
          <p:cNvSpPr/>
          <p:nvPr/>
        </p:nvSpPr>
        <p:spPr>
          <a:xfrm rot="16200000" flipH="1">
            <a:off x="5524341" y="1893578"/>
            <a:ext cx="3095467" cy="1529789"/>
          </a:xfrm>
          <a:prstGeom prst="trapezoid">
            <a:avLst>
              <a:gd name="adj" fmla="val 29502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34" name="شبه منحرف 33"/>
          <p:cNvSpPr/>
          <p:nvPr/>
        </p:nvSpPr>
        <p:spPr>
          <a:xfrm rot="17569615" flipH="1">
            <a:off x="5883733" y="1844249"/>
            <a:ext cx="3357634" cy="4139131"/>
          </a:xfrm>
          <a:prstGeom prst="trapezoid">
            <a:avLst>
              <a:gd name="adj" fmla="val 0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JO"/>
          </a:p>
        </p:txBody>
      </p:sp>
      <p:sp>
        <p:nvSpPr>
          <p:cNvPr id="36" name="شبه منحرف 35"/>
          <p:cNvSpPr/>
          <p:nvPr/>
        </p:nvSpPr>
        <p:spPr>
          <a:xfrm rot="14400000" flipH="1">
            <a:off x="6279200" y="958382"/>
            <a:ext cx="2566696" cy="5910863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ar-JO" dirty="0"/>
          </a:p>
        </p:txBody>
      </p:sp>
      <p:grpSp>
        <p:nvGrpSpPr>
          <p:cNvPr id="41" name="مجموعة 36"/>
          <p:cNvGrpSpPr/>
          <p:nvPr/>
        </p:nvGrpSpPr>
        <p:grpSpPr>
          <a:xfrm>
            <a:off x="5003776" y="2309903"/>
            <a:ext cx="5117548" cy="2661304"/>
            <a:chOff x="7402314" y="2702416"/>
            <a:chExt cx="4139131" cy="3321290"/>
          </a:xfrm>
        </p:grpSpPr>
        <p:sp>
          <p:nvSpPr>
            <p:cNvPr id="42" name="شبه منحرف 35"/>
            <p:cNvSpPr/>
            <p:nvPr/>
          </p:nvSpPr>
          <p:spPr>
            <a:xfrm rot="16200000" flipH="1">
              <a:off x="7811235" y="2293495"/>
              <a:ext cx="3321290" cy="4139131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JO"/>
            </a:p>
          </p:txBody>
        </p:sp>
        <p:sp>
          <p:nvSpPr>
            <p:cNvPr id="44" name="مربع نص 12"/>
            <p:cNvSpPr txBox="1"/>
            <p:nvPr/>
          </p:nvSpPr>
          <p:spPr>
            <a:xfrm>
              <a:off x="7757379" y="3619372"/>
              <a:ext cx="3429000" cy="1487379"/>
            </a:xfrm>
            <a:prstGeom prst="roundRect">
              <a:avLst/>
            </a:prstGeom>
            <a:noFill/>
          </p:spPr>
          <p:txBody>
            <a:bodyPr wrap="square" rtlCol="1" anchor="ctr">
              <a:spAutoFit/>
            </a:bodyPr>
            <a:lstStyle/>
            <a:p>
              <a:pPr algn="ctr"/>
              <a:r>
                <a:rPr lang="ar-AE" sz="3200" b="1" dirty="0"/>
                <a:t>تدريب الاختبار المعياري للوحدة6</a:t>
              </a:r>
              <a:endParaRPr lang="ar-JO" sz="3200" b="1" dirty="0"/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C33933BA-F262-4385-A0D9-E0AE5F45B6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2925" y="0"/>
            <a:ext cx="7839075" cy="8001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88B49EE-7DDE-468B-BEEB-D1231B6FAA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87" y="5303968"/>
            <a:ext cx="4087685" cy="96006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4C4249-F86F-4C5E-B056-F24E2B90B1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751" y="1154231"/>
            <a:ext cx="4239555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00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xit" presetSubtype="8" fill="hold" grpId="1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Effect transition="out" filter="wipe(left)">
                                          <p:cBhvr>
                                            <p:cTn id="9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249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2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3" dur="2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2" presetClass="exit" presetSubtype="2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Effect transition="out" filter="wipe(right)">
                                          <p:cBhvr>
                                            <p:cTn id="15" dur="2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249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25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2" presetClass="exit" presetSubtype="8" fill="hold" grpId="1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Effect transition="out" filter="wipe(left)">
                                          <p:cBhvr>
                                            <p:cTn id="21" dur="25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249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3" presetID="49" presetClass="entr" presetSubtype="0" decel="10000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75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49" presetClass="entr" presetSubtype="0" decel="100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7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Rot by="1800000">
                                          <p:cBhvr>
                                            <p:cTn id="3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" grpId="0" animBg="1"/>
          <p:bldP spid="30" grpId="1" animBg="1"/>
          <p:bldP spid="31" grpId="0" animBg="1"/>
          <p:bldP spid="31" grpId="1" animBg="1"/>
          <p:bldP spid="34" grpId="0" animBg="1"/>
          <p:bldP spid="34" grpId="1" animBg="1"/>
          <p:bldP spid="36" grpId="0" animBg="1"/>
          <p:bldP spid="36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xit" presetSubtype="8" fill="hold" grpId="1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Effect transition="out" filter="wipe(left)">
                                          <p:cBhvr>
                                            <p:cTn id="9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249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2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3" dur="2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2" presetClass="exit" presetSubtype="2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Effect transition="out" filter="wipe(right)">
                                          <p:cBhvr>
                                            <p:cTn id="15" dur="2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249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25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2" presetClass="exit" presetSubtype="8" fill="hold" grpId="1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Effect transition="out" filter="wipe(left)">
                                          <p:cBhvr>
                                            <p:cTn id="21" dur="25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249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3" presetID="49" presetClass="entr" presetSubtype="0" decel="10000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75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49" presetClass="entr" presetSubtype="0" decel="100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7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Rot by="1800000">
                                          <p:cBhvr>
                                            <p:cTn id="3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2" presetClass="entr" presetSubtype="8" fill="hold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3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8" name="Correct Answer Ding Version 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45" dur="309986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video>
                  <p:cMediaNode vol="80000">
                    <p:cTn id="46" fill="hold" display="0">
                      <p:stCondLst>
                        <p:cond delay="indefinite"/>
                      </p:stCondLst>
                    </p:cTn>
                    <p:tgtEl>
                      <p:spTgt spid="2"/>
                    </p:tgtEl>
                  </p:cMediaNode>
                </p:video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togglePause">
                                          <p:cBhvr>
                                            <p:cTn id="51" dur="1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"/>
                      </p:tgtEl>
                    </p:cond>
                  </p:nextCondLst>
                </p:seq>
              </p:childTnLst>
            </p:cTn>
          </p:par>
        </p:tnLst>
        <p:bldLst>
          <p:bldP spid="30" grpId="0" animBg="1"/>
          <p:bldP spid="30" grpId="1" animBg="1"/>
          <p:bldP spid="31" grpId="0" animBg="1"/>
          <p:bldP spid="31" grpId="1" animBg="1"/>
          <p:bldP spid="34" grpId="0" animBg="1"/>
          <p:bldP spid="34" grpId="1" animBg="1"/>
          <p:bldP spid="36" grpId="0" animBg="1"/>
          <p:bldP spid="36" grpId="1" animBg="1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E01CE6B-5C94-4BE4-A9A5-9EE1051879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334" y="2250002"/>
            <a:ext cx="8680093" cy="318577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FDD0FFE-ED93-4D7C-B451-6C91863246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2925" y="0"/>
            <a:ext cx="7839075" cy="8001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730830-ECCA-4F65-AED1-1D4E8E4D63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302" y="320067"/>
            <a:ext cx="3502856" cy="960066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CDC0F293-26BE-45C9-A19D-902C985BDA52}"/>
              </a:ext>
            </a:extLst>
          </p:cNvPr>
          <p:cNvGrpSpPr/>
          <p:nvPr/>
        </p:nvGrpSpPr>
        <p:grpSpPr>
          <a:xfrm>
            <a:off x="5092043" y="4075478"/>
            <a:ext cx="5992838" cy="548619"/>
            <a:chOff x="5092504" y="4302369"/>
            <a:chExt cx="6147582" cy="860474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76AD90F-CEE5-4D23-B926-D3575518A4BE}"/>
                </a:ext>
              </a:extLst>
            </p:cNvPr>
            <p:cNvCxnSpPr/>
            <p:nvPr/>
          </p:nvCxnSpPr>
          <p:spPr>
            <a:xfrm>
              <a:off x="11240086" y="4318782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A8166F15-44AD-47EE-A4E5-B9E8C8E5DA87}"/>
                </a:ext>
              </a:extLst>
            </p:cNvPr>
            <p:cNvCxnSpPr/>
            <p:nvPr/>
          </p:nvCxnSpPr>
          <p:spPr>
            <a:xfrm flipH="1">
              <a:off x="5092505" y="5162843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A71D410B-CD92-4CB7-BA64-98D45FCBACC6}"/>
                </a:ext>
              </a:extLst>
            </p:cNvPr>
            <p:cNvCxnSpPr/>
            <p:nvPr/>
          </p:nvCxnSpPr>
          <p:spPr>
            <a:xfrm>
              <a:off x="5092505" y="4318781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3B1AE1B1-C7A3-4FB4-BEBD-E68A029EA8F3}"/>
                </a:ext>
              </a:extLst>
            </p:cNvPr>
            <p:cNvCxnSpPr/>
            <p:nvPr/>
          </p:nvCxnSpPr>
          <p:spPr>
            <a:xfrm flipH="1">
              <a:off x="5092504" y="4302369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57331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1BB0838-86E6-4351-B149-FFF18B325A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9865" y="2508992"/>
            <a:ext cx="7103627" cy="306876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FDD0FFE-ED93-4D7C-B451-6C91863246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2925" y="0"/>
            <a:ext cx="7839075" cy="8001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730830-ECCA-4F65-AED1-1D4E8E4D63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302" y="320067"/>
            <a:ext cx="3502856" cy="960066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CDC0F293-26BE-45C9-A19D-902C985BDA52}"/>
              </a:ext>
            </a:extLst>
          </p:cNvPr>
          <p:cNvGrpSpPr/>
          <p:nvPr/>
        </p:nvGrpSpPr>
        <p:grpSpPr>
          <a:xfrm>
            <a:off x="5826561" y="4424992"/>
            <a:ext cx="5992838" cy="548619"/>
            <a:chOff x="5092504" y="4302369"/>
            <a:chExt cx="6147582" cy="860474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76AD90F-CEE5-4D23-B926-D3575518A4BE}"/>
                </a:ext>
              </a:extLst>
            </p:cNvPr>
            <p:cNvCxnSpPr/>
            <p:nvPr/>
          </p:nvCxnSpPr>
          <p:spPr>
            <a:xfrm>
              <a:off x="11240086" y="4318782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A8166F15-44AD-47EE-A4E5-B9E8C8E5DA87}"/>
                </a:ext>
              </a:extLst>
            </p:cNvPr>
            <p:cNvCxnSpPr/>
            <p:nvPr/>
          </p:nvCxnSpPr>
          <p:spPr>
            <a:xfrm flipH="1">
              <a:off x="5092505" y="5162843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A71D410B-CD92-4CB7-BA64-98D45FCBACC6}"/>
                </a:ext>
              </a:extLst>
            </p:cNvPr>
            <p:cNvCxnSpPr/>
            <p:nvPr/>
          </p:nvCxnSpPr>
          <p:spPr>
            <a:xfrm>
              <a:off x="5092505" y="4318781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3B1AE1B1-C7A3-4FB4-BEBD-E68A029EA8F3}"/>
                </a:ext>
              </a:extLst>
            </p:cNvPr>
            <p:cNvCxnSpPr/>
            <p:nvPr/>
          </p:nvCxnSpPr>
          <p:spPr>
            <a:xfrm flipH="1">
              <a:off x="5092504" y="4302369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01D7AAED-BEB1-420C-B969-6E1F2553F4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2552" y="3335311"/>
            <a:ext cx="3400425" cy="163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992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2673F69-2339-49D3-9836-47FAD944DB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5549" y="1744863"/>
            <a:ext cx="8691878" cy="361793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FDD0FFE-ED93-4D7C-B451-6C91863246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2925" y="0"/>
            <a:ext cx="7839075" cy="8001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730830-ECCA-4F65-AED1-1D4E8E4D63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302" y="320067"/>
            <a:ext cx="3502856" cy="960066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CDC0F293-26BE-45C9-A19D-902C985BDA52}"/>
              </a:ext>
            </a:extLst>
          </p:cNvPr>
          <p:cNvGrpSpPr/>
          <p:nvPr/>
        </p:nvGrpSpPr>
        <p:grpSpPr>
          <a:xfrm>
            <a:off x="5276043" y="2924989"/>
            <a:ext cx="5992838" cy="548619"/>
            <a:chOff x="5092504" y="4302369"/>
            <a:chExt cx="6147582" cy="860474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76AD90F-CEE5-4D23-B926-D3575518A4BE}"/>
                </a:ext>
              </a:extLst>
            </p:cNvPr>
            <p:cNvCxnSpPr/>
            <p:nvPr/>
          </p:nvCxnSpPr>
          <p:spPr>
            <a:xfrm>
              <a:off x="11240086" y="4318782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A8166F15-44AD-47EE-A4E5-B9E8C8E5DA87}"/>
                </a:ext>
              </a:extLst>
            </p:cNvPr>
            <p:cNvCxnSpPr/>
            <p:nvPr/>
          </p:nvCxnSpPr>
          <p:spPr>
            <a:xfrm flipH="1">
              <a:off x="5092505" y="5162843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A71D410B-CD92-4CB7-BA64-98D45FCBACC6}"/>
                </a:ext>
              </a:extLst>
            </p:cNvPr>
            <p:cNvCxnSpPr/>
            <p:nvPr/>
          </p:nvCxnSpPr>
          <p:spPr>
            <a:xfrm>
              <a:off x="5092505" y="4318781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3B1AE1B1-C7A3-4FB4-BEBD-E68A029EA8F3}"/>
                </a:ext>
              </a:extLst>
            </p:cNvPr>
            <p:cNvCxnSpPr/>
            <p:nvPr/>
          </p:nvCxnSpPr>
          <p:spPr>
            <a:xfrm flipH="1">
              <a:off x="5092504" y="4302369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8049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F34AD12-98BE-455E-8B8E-A05D511D6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5733" y="2070546"/>
            <a:ext cx="6978471" cy="346413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FDD0FFE-ED93-4D7C-B451-6C91863246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2925" y="0"/>
            <a:ext cx="7839075" cy="8001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730830-ECCA-4F65-AED1-1D4E8E4D63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302" y="320067"/>
            <a:ext cx="3502856" cy="960066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CDC0F293-26BE-45C9-A19D-902C985BDA52}"/>
              </a:ext>
            </a:extLst>
          </p:cNvPr>
          <p:cNvGrpSpPr/>
          <p:nvPr/>
        </p:nvGrpSpPr>
        <p:grpSpPr>
          <a:xfrm>
            <a:off x="5118549" y="2880381"/>
            <a:ext cx="5992838" cy="548619"/>
            <a:chOff x="5092504" y="4302369"/>
            <a:chExt cx="6147582" cy="860474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76AD90F-CEE5-4D23-B926-D3575518A4BE}"/>
                </a:ext>
              </a:extLst>
            </p:cNvPr>
            <p:cNvCxnSpPr/>
            <p:nvPr/>
          </p:nvCxnSpPr>
          <p:spPr>
            <a:xfrm>
              <a:off x="11240086" y="4318782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A8166F15-44AD-47EE-A4E5-B9E8C8E5DA87}"/>
                </a:ext>
              </a:extLst>
            </p:cNvPr>
            <p:cNvCxnSpPr/>
            <p:nvPr/>
          </p:nvCxnSpPr>
          <p:spPr>
            <a:xfrm flipH="1">
              <a:off x="5092505" y="5162843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A71D410B-CD92-4CB7-BA64-98D45FCBACC6}"/>
                </a:ext>
              </a:extLst>
            </p:cNvPr>
            <p:cNvCxnSpPr/>
            <p:nvPr/>
          </p:nvCxnSpPr>
          <p:spPr>
            <a:xfrm>
              <a:off x="5092505" y="4318781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3B1AE1B1-C7A3-4FB4-BEBD-E68A029EA8F3}"/>
                </a:ext>
              </a:extLst>
            </p:cNvPr>
            <p:cNvCxnSpPr/>
            <p:nvPr/>
          </p:nvCxnSpPr>
          <p:spPr>
            <a:xfrm flipH="1">
              <a:off x="5092504" y="4302369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37602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2AA143D-B5E1-43AE-943B-AE7F5BD7A5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1608" y="1280132"/>
            <a:ext cx="6662326" cy="531553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FDD0FFE-ED93-4D7C-B451-6C91863246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2925" y="0"/>
            <a:ext cx="7839075" cy="8001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730830-ECCA-4F65-AED1-1D4E8E4D63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302" y="320067"/>
            <a:ext cx="3502856" cy="960066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CDC0F293-26BE-45C9-A19D-902C985BDA52}"/>
              </a:ext>
            </a:extLst>
          </p:cNvPr>
          <p:cNvGrpSpPr/>
          <p:nvPr/>
        </p:nvGrpSpPr>
        <p:grpSpPr>
          <a:xfrm>
            <a:off x="7959777" y="2021825"/>
            <a:ext cx="3309104" cy="548619"/>
            <a:chOff x="5092504" y="4302369"/>
            <a:chExt cx="6147582" cy="860474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76AD90F-CEE5-4D23-B926-D3575518A4BE}"/>
                </a:ext>
              </a:extLst>
            </p:cNvPr>
            <p:cNvCxnSpPr/>
            <p:nvPr/>
          </p:nvCxnSpPr>
          <p:spPr>
            <a:xfrm>
              <a:off x="11240086" y="4318782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A8166F15-44AD-47EE-A4E5-B9E8C8E5DA87}"/>
                </a:ext>
              </a:extLst>
            </p:cNvPr>
            <p:cNvCxnSpPr/>
            <p:nvPr/>
          </p:nvCxnSpPr>
          <p:spPr>
            <a:xfrm flipH="1">
              <a:off x="5092505" y="5162843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A71D410B-CD92-4CB7-BA64-98D45FCBACC6}"/>
                </a:ext>
              </a:extLst>
            </p:cNvPr>
            <p:cNvCxnSpPr/>
            <p:nvPr/>
          </p:nvCxnSpPr>
          <p:spPr>
            <a:xfrm>
              <a:off x="5092505" y="4318781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3B1AE1B1-C7A3-4FB4-BEBD-E68A029EA8F3}"/>
                </a:ext>
              </a:extLst>
            </p:cNvPr>
            <p:cNvCxnSpPr/>
            <p:nvPr/>
          </p:nvCxnSpPr>
          <p:spPr>
            <a:xfrm flipH="1">
              <a:off x="5092504" y="4302369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33DAE7FD-BA5D-4E3C-9DBD-287F869FDF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067" y="3021065"/>
            <a:ext cx="3743325" cy="2105025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FC8B9687-E02D-4C6D-BA2E-416A511D32CC}"/>
              </a:ext>
            </a:extLst>
          </p:cNvPr>
          <p:cNvGrpSpPr/>
          <p:nvPr/>
        </p:nvGrpSpPr>
        <p:grpSpPr>
          <a:xfrm>
            <a:off x="6790544" y="6057514"/>
            <a:ext cx="4478337" cy="548619"/>
            <a:chOff x="5092504" y="4302369"/>
            <a:chExt cx="6147582" cy="860474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417ABA0-CFB2-409E-B5FB-03B95C5FA091}"/>
                </a:ext>
              </a:extLst>
            </p:cNvPr>
            <p:cNvCxnSpPr/>
            <p:nvPr/>
          </p:nvCxnSpPr>
          <p:spPr>
            <a:xfrm>
              <a:off x="11240086" y="4318782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631321D-D1DA-434A-996F-D01FD8047007}"/>
                </a:ext>
              </a:extLst>
            </p:cNvPr>
            <p:cNvCxnSpPr/>
            <p:nvPr/>
          </p:nvCxnSpPr>
          <p:spPr>
            <a:xfrm flipH="1">
              <a:off x="5092505" y="5162843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921FBCB-3782-4CFA-8C59-00BBEACB9801}"/>
                </a:ext>
              </a:extLst>
            </p:cNvPr>
            <p:cNvCxnSpPr/>
            <p:nvPr/>
          </p:nvCxnSpPr>
          <p:spPr>
            <a:xfrm>
              <a:off x="5092505" y="4318781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23589CDD-8C5F-431E-A5B3-CCE3DD330326}"/>
                </a:ext>
              </a:extLst>
            </p:cNvPr>
            <p:cNvCxnSpPr/>
            <p:nvPr/>
          </p:nvCxnSpPr>
          <p:spPr>
            <a:xfrm flipH="1">
              <a:off x="5092504" y="4302369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43578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74CD8F2-C9CF-4CA7-8B93-B3ADADEAC2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8038" y="2226019"/>
            <a:ext cx="9166959" cy="38661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FDD0FFE-ED93-4D7C-B451-6C91863246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2925" y="0"/>
            <a:ext cx="7839075" cy="8001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730830-ECCA-4F65-AED1-1D4E8E4D63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302" y="320067"/>
            <a:ext cx="3502856" cy="960066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CDC0F293-26BE-45C9-A19D-902C985BDA52}"/>
              </a:ext>
            </a:extLst>
          </p:cNvPr>
          <p:cNvGrpSpPr/>
          <p:nvPr/>
        </p:nvGrpSpPr>
        <p:grpSpPr>
          <a:xfrm>
            <a:off x="4094567" y="4750035"/>
            <a:ext cx="5992838" cy="548619"/>
            <a:chOff x="5092504" y="4302369"/>
            <a:chExt cx="6147582" cy="860474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76AD90F-CEE5-4D23-B926-D3575518A4BE}"/>
                </a:ext>
              </a:extLst>
            </p:cNvPr>
            <p:cNvCxnSpPr/>
            <p:nvPr/>
          </p:nvCxnSpPr>
          <p:spPr>
            <a:xfrm>
              <a:off x="11240086" y="4318782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A8166F15-44AD-47EE-A4E5-B9E8C8E5DA87}"/>
                </a:ext>
              </a:extLst>
            </p:cNvPr>
            <p:cNvCxnSpPr/>
            <p:nvPr/>
          </p:nvCxnSpPr>
          <p:spPr>
            <a:xfrm flipH="1">
              <a:off x="5092505" y="5162843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A71D410B-CD92-4CB7-BA64-98D45FCBACC6}"/>
                </a:ext>
              </a:extLst>
            </p:cNvPr>
            <p:cNvCxnSpPr/>
            <p:nvPr/>
          </p:nvCxnSpPr>
          <p:spPr>
            <a:xfrm>
              <a:off x="5092505" y="4318781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3B1AE1B1-C7A3-4FB4-BEBD-E68A029EA8F3}"/>
                </a:ext>
              </a:extLst>
            </p:cNvPr>
            <p:cNvCxnSpPr/>
            <p:nvPr/>
          </p:nvCxnSpPr>
          <p:spPr>
            <a:xfrm flipH="1">
              <a:off x="5092504" y="4302369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55871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CEEB746-389D-4E8B-86BC-B2D4B4ABFC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0616" y="1702129"/>
            <a:ext cx="7202377" cy="398074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FDD0FFE-ED93-4D7C-B451-6C91863246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2925" y="0"/>
            <a:ext cx="7839075" cy="8001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730830-ECCA-4F65-AED1-1D4E8E4D63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302" y="320067"/>
            <a:ext cx="3502856" cy="960066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CDC0F293-26BE-45C9-A19D-902C985BDA52}"/>
              </a:ext>
            </a:extLst>
          </p:cNvPr>
          <p:cNvGrpSpPr/>
          <p:nvPr/>
        </p:nvGrpSpPr>
        <p:grpSpPr>
          <a:xfrm>
            <a:off x="9084039" y="4000527"/>
            <a:ext cx="2345616" cy="548619"/>
            <a:chOff x="5092504" y="4302369"/>
            <a:chExt cx="6147582" cy="860474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76AD90F-CEE5-4D23-B926-D3575518A4BE}"/>
                </a:ext>
              </a:extLst>
            </p:cNvPr>
            <p:cNvCxnSpPr/>
            <p:nvPr/>
          </p:nvCxnSpPr>
          <p:spPr>
            <a:xfrm>
              <a:off x="11240086" y="4318782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A8166F15-44AD-47EE-A4E5-B9E8C8E5DA87}"/>
                </a:ext>
              </a:extLst>
            </p:cNvPr>
            <p:cNvCxnSpPr/>
            <p:nvPr/>
          </p:nvCxnSpPr>
          <p:spPr>
            <a:xfrm flipH="1">
              <a:off x="5092505" y="5162843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A71D410B-CD92-4CB7-BA64-98D45FCBACC6}"/>
                </a:ext>
              </a:extLst>
            </p:cNvPr>
            <p:cNvCxnSpPr/>
            <p:nvPr/>
          </p:nvCxnSpPr>
          <p:spPr>
            <a:xfrm>
              <a:off x="5092505" y="4318781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3B1AE1B1-C7A3-4FB4-BEBD-E68A029EA8F3}"/>
                </a:ext>
              </a:extLst>
            </p:cNvPr>
            <p:cNvCxnSpPr/>
            <p:nvPr/>
          </p:nvCxnSpPr>
          <p:spPr>
            <a:xfrm flipH="1">
              <a:off x="5092504" y="4302369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18DA7DF2-7520-417D-8E23-BF9A8CA2D1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2675" y="3628795"/>
            <a:ext cx="2000250" cy="240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4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5BA3468-576F-4FBC-BCB1-A28E7598A4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1798" y="2142193"/>
            <a:ext cx="8967053" cy="329358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FDD0FFE-ED93-4D7C-B451-6C91863246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2925" y="0"/>
            <a:ext cx="7839075" cy="8001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730830-ECCA-4F65-AED1-1D4E8E4D63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302" y="320067"/>
            <a:ext cx="3502856" cy="960066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CDC0F293-26BE-45C9-A19D-902C985BDA52}"/>
              </a:ext>
            </a:extLst>
          </p:cNvPr>
          <p:cNvGrpSpPr/>
          <p:nvPr/>
        </p:nvGrpSpPr>
        <p:grpSpPr>
          <a:xfrm>
            <a:off x="2893102" y="4000528"/>
            <a:ext cx="7857396" cy="548619"/>
            <a:chOff x="5092504" y="4302369"/>
            <a:chExt cx="6147582" cy="860474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76AD90F-CEE5-4D23-B926-D3575518A4BE}"/>
                </a:ext>
              </a:extLst>
            </p:cNvPr>
            <p:cNvCxnSpPr/>
            <p:nvPr/>
          </p:nvCxnSpPr>
          <p:spPr>
            <a:xfrm>
              <a:off x="11240086" y="4318782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A8166F15-44AD-47EE-A4E5-B9E8C8E5DA87}"/>
                </a:ext>
              </a:extLst>
            </p:cNvPr>
            <p:cNvCxnSpPr/>
            <p:nvPr/>
          </p:nvCxnSpPr>
          <p:spPr>
            <a:xfrm flipH="1">
              <a:off x="5092505" y="5162843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A71D410B-CD92-4CB7-BA64-98D45FCBACC6}"/>
                </a:ext>
              </a:extLst>
            </p:cNvPr>
            <p:cNvCxnSpPr/>
            <p:nvPr/>
          </p:nvCxnSpPr>
          <p:spPr>
            <a:xfrm>
              <a:off x="5092505" y="4318781"/>
              <a:ext cx="0" cy="844061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3B1AE1B1-C7A3-4FB4-BEBD-E68A029EA8F3}"/>
                </a:ext>
              </a:extLst>
            </p:cNvPr>
            <p:cNvCxnSpPr/>
            <p:nvPr/>
          </p:nvCxnSpPr>
          <p:spPr>
            <a:xfrm flipH="1">
              <a:off x="5092504" y="4302369"/>
              <a:ext cx="6147581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53185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DD0FFE-ED93-4D7C-B451-6C91863246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2925" y="0"/>
            <a:ext cx="7839075" cy="8001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7B93D19-D114-4722-AA30-10BA25416B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082" y="400050"/>
            <a:ext cx="3829050" cy="685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0C5BDA7-C45B-4A7D-B3F6-C6CF73B0F5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0937" y="1278224"/>
            <a:ext cx="9748626" cy="215077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F7EF4CB-7BEF-481A-9F9F-74724B21D9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1569" y="3856845"/>
            <a:ext cx="10715871" cy="199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5912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DD0FFE-ED93-4D7C-B451-6C91863246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2925" y="0"/>
            <a:ext cx="7839075" cy="8001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7B93D19-D114-4722-AA30-10BA25416B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082" y="400050"/>
            <a:ext cx="3829050" cy="6858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1315B13-AD56-4D9D-8EFC-F9AFE12101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399" y="1085850"/>
            <a:ext cx="11632601" cy="180350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D9BC10B-E274-4504-B68F-8B7CD7B212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9469" y="2889354"/>
            <a:ext cx="10113061" cy="2855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9393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DD0FFE-ED93-4D7C-B451-6C91863246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2925" y="0"/>
            <a:ext cx="7839075" cy="8001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7B93D19-D114-4722-AA30-10BA25416B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082" y="400050"/>
            <a:ext cx="3829050" cy="6858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56D882E-EBA4-4B99-96B2-DA1DD2605E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679" y="2462212"/>
            <a:ext cx="4065238" cy="297921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3C89078-6A90-4128-B41F-5801111DF0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91134" y="4403321"/>
            <a:ext cx="5915390" cy="210633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3A63D6C-0DB3-464E-89B4-F251A8021C4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52706" y="945355"/>
            <a:ext cx="6491425" cy="118324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1CC14E1-B1D2-413C-BB7C-77709911997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90311" y="3220075"/>
            <a:ext cx="6216213" cy="118324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2F17B23-F7CE-482C-BC83-225E22DBAA3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52706" y="1977061"/>
            <a:ext cx="4829453" cy="970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8813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1131</TotalTime>
  <Words>38</Words>
  <Application>Microsoft Office PowerPoint</Application>
  <PresentationFormat>Widescreen</PresentationFormat>
  <Paragraphs>5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Arabic Typesetting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mahmoud N</dc:creator>
  <cp:lastModifiedBy>Lea khaled    Telyani</cp:lastModifiedBy>
  <cp:revision>65</cp:revision>
  <dcterms:created xsi:type="dcterms:W3CDTF">2021-07-10T19:26:42Z</dcterms:created>
  <dcterms:modified xsi:type="dcterms:W3CDTF">2023-01-09T14:59:51Z</dcterms:modified>
</cp:coreProperties>
</file>