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media/image1.jpeg" ContentType="image/jpeg"/>
  <Override PartName="/ppt/theme/theme2.xml" ContentType="application/vnd.openxmlformats-officedocument.theme+xml"/>
  <Override PartName="/ppt/media/media1.mp4" ContentType="video/unknown"/>
  <Override PartName="/ppt/media/image2.jpeg" ContentType="image/jpeg"/>
  <Override PartName="/ppt/media/image3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</p:sldIdLst>
  <p:sldSz cx="10693400" cy="7556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06" name="Shape 106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rtl="1" latinLnBrk="0">
      <a:defRPr sz="1200">
        <a:latin typeface="+mj-lt"/>
        <a:ea typeface="+mj-ea"/>
        <a:cs typeface="+mj-cs"/>
        <a:sym typeface="Calibri"/>
      </a:defRPr>
    </a:lvl1pPr>
    <a:lvl2pPr indent="228600" rtl="1" latinLnBrk="0">
      <a:defRPr sz="1200">
        <a:latin typeface="+mj-lt"/>
        <a:ea typeface="+mj-ea"/>
        <a:cs typeface="+mj-cs"/>
        <a:sym typeface="Calibri"/>
      </a:defRPr>
    </a:lvl2pPr>
    <a:lvl3pPr indent="457200" rtl="1" latinLnBrk="0">
      <a:defRPr sz="1200">
        <a:latin typeface="+mj-lt"/>
        <a:ea typeface="+mj-ea"/>
        <a:cs typeface="+mj-cs"/>
        <a:sym typeface="Calibri"/>
      </a:defRPr>
    </a:lvl3pPr>
    <a:lvl4pPr indent="685800" rtl="1" latinLnBrk="0">
      <a:defRPr sz="1200">
        <a:latin typeface="+mj-lt"/>
        <a:ea typeface="+mj-ea"/>
        <a:cs typeface="+mj-cs"/>
        <a:sym typeface="Calibri"/>
      </a:defRPr>
    </a:lvl4pPr>
    <a:lvl5pPr indent="914400" rtl="1" latinLnBrk="0">
      <a:defRPr sz="1200">
        <a:latin typeface="+mj-lt"/>
        <a:ea typeface="+mj-ea"/>
        <a:cs typeface="+mj-cs"/>
        <a:sym typeface="Calibri"/>
      </a:defRPr>
    </a:lvl5pPr>
    <a:lvl6pPr indent="1143000" rtl="1" latinLnBrk="0">
      <a:defRPr sz="1200">
        <a:latin typeface="+mj-lt"/>
        <a:ea typeface="+mj-ea"/>
        <a:cs typeface="+mj-cs"/>
        <a:sym typeface="Calibri"/>
      </a:defRPr>
    </a:lvl6pPr>
    <a:lvl7pPr indent="1371600" rtl="1" latinLnBrk="0">
      <a:defRPr sz="1200">
        <a:latin typeface="+mj-lt"/>
        <a:ea typeface="+mj-ea"/>
        <a:cs typeface="+mj-cs"/>
        <a:sym typeface="Calibri"/>
      </a:defRPr>
    </a:lvl7pPr>
    <a:lvl8pPr indent="1600200" rtl="1" latinLnBrk="0">
      <a:defRPr sz="1200">
        <a:latin typeface="+mj-lt"/>
        <a:ea typeface="+mj-ea"/>
        <a:cs typeface="+mj-cs"/>
        <a:sym typeface="Calibri"/>
      </a:defRPr>
    </a:lvl8pPr>
    <a:lvl9pPr indent="1828800" rtl="1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.jpeg"/><Relationship Id="rId5" Type="http://schemas.openxmlformats.org/officeDocument/2006/relationships/image" Target="../media/image3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نص العنوان"/>
          <p:cNvSpPr txBox="1"/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>
            <a:lvl1pPr algn="ctr" defTabSz="914400" rtl="1">
              <a:lnSpc>
                <a:spcPct val="100000"/>
              </a:lnSpc>
              <a:defRPr sz="44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/>
            <a:r>
              <a:t>نص العنوان</a:t>
            </a:r>
          </a:p>
        </p:txBody>
      </p:sp>
      <p:sp>
        <p:nvSpPr>
          <p:cNvPr id="12" name="مستوى النص الأول…"/>
          <p:cNvSpPr txBox="1"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 defTabSz="914400" rtl="1">
              <a:lnSpc>
                <a:spcPct val="100000"/>
              </a:lnSpc>
              <a:spcBef>
                <a:spcPts val="700"/>
              </a:spcBef>
              <a:buSzTx/>
              <a:buFontTx/>
              <a:buNone/>
              <a:defRPr sz="3200">
                <a:solidFill>
                  <a:srgbClr val="888888"/>
                </a:solidFill>
              </a:defRPr>
            </a:lvl1pPr>
            <a:lvl2pPr marL="0" indent="0" algn="ctr" defTabSz="914400" rtl="1">
              <a:lnSpc>
                <a:spcPct val="100000"/>
              </a:lnSpc>
              <a:spcBef>
                <a:spcPts val="700"/>
              </a:spcBef>
              <a:buSzTx/>
              <a:buFontTx/>
              <a:buNone/>
              <a:defRPr sz="3200">
                <a:solidFill>
                  <a:srgbClr val="888888"/>
                </a:solidFill>
              </a:defRPr>
            </a:lvl2pPr>
            <a:lvl3pPr marL="0" indent="0" algn="ctr" defTabSz="914400" rtl="1">
              <a:lnSpc>
                <a:spcPct val="100000"/>
              </a:lnSpc>
              <a:spcBef>
                <a:spcPts val="700"/>
              </a:spcBef>
              <a:buSzTx/>
              <a:buFontTx/>
              <a:buNone/>
              <a:defRPr sz="3200">
                <a:solidFill>
                  <a:srgbClr val="888888"/>
                </a:solidFill>
              </a:defRPr>
            </a:lvl3pPr>
            <a:lvl4pPr marL="0" indent="0" algn="ctr" defTabSz="914400" rtl="1">
              <a:lnSpc>
                <a:spcPct val="100000"/>
              </a:lnSpc>
              <a:spcBef>
                <a:spcPts val="700"/>
              </a:spcBef>
              <a:buSzTx/>
              <a:buFontTx/>
              <a:buNone/>
              <a:defRPr sz="3200">
                <a:solidFill>
                  <a:srgbClr val="888888"/>
                </a:solidFill>
              </a:defRPr>
            </a:lvl4pPr>
            <a:lvl5pPr marL="0" indent="0" algn="ctr" defTabSz="914400" rtl="1">
              <a:lnSpc>
                <a:spcPct val="100000"/>
              </a:lnSpc>
              <a:spcBef>
                <a:spcPts val="700"/>
              </a:spcBef>
              <a:buSzTx/>
              <a:buFontTx/>
              <a:buNone/>
              <a:defRPr sz="3200">
                <a:solidFill>
                  <a:srgbClr val="888888"/>
                </a:solidFill>
              </a:defRPr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13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</p:spPr>
        <p:txBody>
          <a:bodyPr lIns="45718" tIns="45718" rIns="45718" bIns="45718"/>
          <a:lstStyle>
            <a:lvl1pPr algn="r" defTabSz="914400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نص العنوان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>
            <a:lvl1pPr algn="ctr" defTabSz="914400" rtl="1">
              <a:lnSpc>
                <a:spcPct val="100000"/>
              </a:lnSpc>
              <a:defRPr sz="44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/>
            <a:r>
              <a:t>نص العنوان</a:t>
            </a:r>
          </a:p>
        </p:txBody>
      </p:sp>
      <p:sp>
        <p:nvSpPr>
          <p:cNvPr id="21" name="مستوى النص الأول…"/>
          <p:cNvSpPr txBox="1"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18" tIns="45718" rIns="45718" bIns="45718"/>
          <a:lstStyle>
            <a:lvl1pPr marL="342900" indent="-342900" algn="l" defTabSz="914400" rtl="1">
              <a:lnSpc>
                <a:spcPct val="100000"/>
              </a:lnSpc>
              <a:spcBef>
                <a:spcPts val="700"/>
              </a:spcBef>
              <a:defRPr sz="3200"/>
            </a:lvl1pPr>
            <a:lvl2pPr marL="783771" indent="-326571" algn="l" defTabSz="914400" rtl="1">
              <a:lnSpc>
                <a:spcPct val="100000"/>
              </a:lnSpc>
              <a:spcBef>
                <a:spcPts val="700"/>
              </a:spcBef>
              <a:buChar char="–"/>
              <a:defRPr sz="3200"/>
            </a:lvl2pPr>
            <a:lvl3pPr marL="1219200" indent="-304800" algn="l" defTabSz="914400" rtl="1">
              <a:lnSpc>
                <a:spcPct val="100000"/>
              </a:lnSpc>
              <a:spcBef>
                <a:spcPts val="700"/>
              </a:spcBef>
              <a:defRPr sz="3200"/>
            </a:lvl3pPr>
            <a:lvl4pPr marL="1737360" indent="-365760" algn="l" defTabSz="914400" rtl="1">
              <a:lnSpc>
                <a:spcPct val="100000"/>
              </a:lnSpc>
              <a:spcBef>
                <a:spcPts val="700"/>
              </a:spcBef>
              <a:buChar char="–"/>
              <a:defRPr sz="3200"/>
            </a:lvl4pPr>
            <a:lvl5pPr marL="2194560" indent="-365760" algn="l" defTabSz="914400" rtl="1">
              <a:lnSpc>
                <a:spcPct val="100000"/>
              </a:lnSpc>
              <a:spcBef>
                <a:spcPts val="700"/>
              </a:spcBef>
              <a:buChar char="»"/>
              <a:defRPr sz="32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22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</p:spPr>
        <p:txBody>
          <a:bodyPr lIns="45718" tIns="45718" rIns="45718" bIns="45718"/>
          <a:lstStyle>
            <a:lvl1pPr algn="r" defTabSz="914400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نص العنوان"/>
          <p:cNvSpPr txBox="1"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 defTabSz="914400" rtl="1">
              <a:lnSpc>
                <a:spcPct val="100000"/>
              </a:lnSpc>
              <a:defRPr b="1" cap="all" sz="40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/>
            <a:r>
              <a:t>نص العنوان</a:t>
            </a:r>
          </a:p>
        </p:txBody>
      </p:sp>
      <p:sp>
        <p:nvSpPr>
          <p:cNvPr id="30" name="مستوى النص الأول…"/>
          <p:cNvSpPr txBox="1"/>
          <p:nvPr>
            <p:ph type="body" sz="quarter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 algn="l" defTabSz="914400" rtl="1">
              <a:lnSpc>
                <a:spcPct val="100000"/>
              </a:lnSpc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 algn="l" defTabSz="914400" rtl="1">
              <a:lnSpc>
                <a:spcPct val="100000"/>
              </a:lnSpc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 algn="l" defTabSz="914400" rtl="1">
              <a:lnSpc>
                <a:spcPct val="100000"/>
              </a:lnSpc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 algn="l" defTabSz="914400" rtl="1">
              <a:lnSpc>
                <a:spcPct val="100000"/>
              </a:lnSpc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 algn="l" defTabSz="914400" rtl="1">
              <a:lnSpc>
                <a:spcPct val="100000"/>
              </a:lnSpc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31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</p:spPr>
        <p:txBody>
          <a:bodyPr lIns="45718" tIns="45718" rIns="45718" bIns="45718"/>
          <a:lstStyle>
            <a:lvl1pPr algn="r" defTabSz="914400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نص العنوان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>
            <a:lvl1pPr algn="ctr" defTabSz="914400" rtl="1">
              <a:lnSpc>
                <a:spcPct val="100000"/>
              </a:lnSpc>
              <a:defRPr sz="44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/>
            <a:r>
              <a:t>نص العنوان</a:t>
            </a:r>
          </a:p>
        </p:txBody>
      </p:sp>
      <p:sp>
        <p:nvSpPr>
          <p:cNvPr id="39" name="مستوى النص الأول…"/>
          <p:cNvSpPr txBox="1"/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 marL="342900" indent="-342900" algn="l" defTabSz="914400" rtl="1">
              <a:lnSpc>
                <a:spcPct val="100000"/>
              </a:lnSpc>
              <a:spcBef>
                <a:spcPts val="600"/>
              </a:spcBef>
              <a:defRPr sz="2800"/>
            </a:lvl1pPr>
            <a:lvl2pPr marL="790575" indent="-333375" algn="l" defTabSz="914400" rtl="1">
              <a:lnSpc>
                <a:spcPct val="100000"/>
              </a:lnSpc>
              <a:spcBef>
                <a:spcPts val="600"/>
              </a:spcBef>
              <a:buChar char="–"/>
              <a:defRPr sz="2800"/>
            </a:lvl2pPr>
            <a:lvl3pPr marL="1234438" indent="-320038" algn="l" defTabSz="914400" rtl="1">
              <a:lnSpc>
                <a:spcPct val="100000"/>
              </a:lnSpc>
              <a:spcBef>
                <a:spcPts val="600"/>
              </a:spcBef>
              <a:defRPr sz="2800"/>
            </a:lvl3pPr>
            <a:lvl4pPr marL="1727200" indent="-355600" algn="l" defTabSz="914400" rtl="1">
              <a:lnSpc>
                <a:spcPct val="100000"/>
              </a:lnSpc>
              <a:spcBef>
                <a:spcPts val="600"/>
              </a:spcBef>
              <a:buChar char="–"/>
              <a:defRPr sz="2800"/>
            </a:lvl4pPr>
            <a:lvl5pPr marL="2184400" indent="-355600" algn="l" defTabSz="914400" rtl="1">
              <a:lnSpc>
                <a:spcPct val="100000"/>
              </a:lnSpc>
              <a:spcBef>
                <a:spcPts val="600"/>
              </a:spcBef>
              <a:buChar char="»"/>
              <a:defRPr sz="28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0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</p:spPr>
        <p:txBody>
          <a:bodyPr lIns="45718" tIns="45718" rIns="45718" bIns="45718"/>
          <a:lstStyle>
            <a:lvl1pPr algn="r" defTabSz="914400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نص العنوان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>
            <a:lvl1pPr algn="ctr" defTabSz="914400" rtl="1">
              <a:lnSpc>
                <a:spcPct val="100000"/>
              </a:lnSpc>
              <a:defRPr sz="44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/>
            <a:r>
              <a:t>نص العنوان</a:t>
            </a:r>
          </a:p>
        </p:txBody>
      </p:sp>
      <p:sp>
        <p:nvSpPr>
          <p:cNvPr id="48" name="مستوى النص الأول…"/>
          <p:cNvSpPr txBox="1"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 algn="l" defTabSz="914400" rtl="1">
              <a:lnSpc>
                <a:spcPct val="100000"/>
              </a:lnSpc>
              <a:spcBef>
                <a:spcPts val="500"/>
              </a:spcBef>
              <a:buSzTx/>
              <a:buFontTx/>
              <a:buNone/>
              <a:defRPr b="1" sz="2400"/>
            </a:lvl1pPr>
            <a:lvl2pPr marL="0" indent="0" algn="l" defTabSz="914400" rtl="1">
              <a:lnSpc>
                <a:spcPct val="100000"/>
              </a:lnSpc>
              <a:spcBef>
                <a:spcPts val="500"/>
              </a:spcBef>
              <a:buSzTx/>
              <a:buFontTx/>
              <a:buNone/>
              <a:defRPr b="1" sz="2400"/>
            </a:lvl2pPr>
            <a:lvl3pPr marL="0" indent="0" algn="l" defTabSz="914400" rtl="1">
              <a:lnSpc>
                <a:spcPct val="100000"/>
              </a:lnSpc>
              <a:spcBef>
                <a:spcPts val="500"/>
              </a:spcBef>
              <a:buSzTx/>
              <a:buFontTx/>
              <a:buNone/>
              <a:defRPr b="1" sz="2400"/>
            </a:lvl3pPr>
            <a:lvl4pPr marL="0" indent="0" algn="l" defTabSz="914400" rtl="1">
              <a:lnSpc>
                <a:spcPct val="100000"/>
              </a:lnSpc>
              <a:spcBef>
                <a:spcPts val="500"/>
              </a:spcBef>
              <a:buSzTx/>
              <a:buFontTx/>
              <a:buNone/>
              <a:defRPr b="1" sz="2400"/>
            </a:lvl4pPr>
            <a:lvl5pPr marL="0" indent="0" algn="l" defTabSz="914400" rtl="1">
              <a:lnSpc>
                <a:spcPct val="100000"/>
              </a:lnSpc>
              <a:spcBef>
                <a:spcPts val="500"/>
              </a:spcBef>
              <a:buSzTx/>
              <a:buFontTx/>
              <a:buNone/>
              <a:defRPr b="1" sz="24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9" name="Text Placeholder 4"/>
          <p:cNvSpPr/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pPr marL="342900" indent="-342900" algn="l" defTabSz="914400">
              <a:lnSpc>
                <a:spcPct val="100000"/>
              </a:lnSpc>
              <a:spcBef>
                <a:spcPts val="700"/>
              </a:spcBef>
              <a:defRPr sz="3200"/>
            </a:pPr>
          </a:p>
        </p:txBody>
      </p:sp>
      <p:sp>
        <p:nvSpPr>
          <p:cNvPr id="50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</p:spPr>
        <p:txBody>
          <a:bodyPr lIns="45718" tIns="45718" rIns="45718" bIns="45718"/>
          <a:lstStyle>
            <a:lvl1pPr algn="r" defTabSz="914400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نص العنوان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>
            <a:lvl1pPr algn="ctr" defTabSz="914400" rtl="1">
              <a:lnSpc>
                <a:spcPct val="100000"/>
              </a:lnSpc>
              <a:defRPr sz="44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/>
            <a:r>
              <a:t>نص العنوان</a:t>
            </a:r>
          </a:p>
        </p:txBody>
      </p:sp>
      <p:sp>
        <p:nvSpPr>
          <p:cNvPr id="58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</p:spPr>
        <p:txBody>
          <a:bodyPr lIns="45718" tIns="45718" rIns="45718" bIns="45718"/>
          <a:lstStyle>
            <a:lvl1pPr algn="r" defTabSz="914400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 16"/>
          <p:cNvSpPr/>
          <p:nvPr/>
        </p:nvSpPr>
        <p:spPr>
          <a:xfrm flipH="1">
            <a:off x="-809148" y="7391420"/>
            <a:ext cx="11502548" cy="10282777"/>
          </a:xfrm>
          <a:prstGeom prst="rect">
            <a:avLst/>
          </a:prstGeom>
          <a:solidFill>
            <a:srgbClr val="003438"/>
          </a:solid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grpSp>
        <p:nvGrpSpPr>
          <p:cNvPr id="68" name="تجميع"/>
          <p:cNvGrpSpPr/>
          <p:nvPr/>
        </p:nvGrpSpPr>
        <p:grpSpPr>
          <a:xfrm>
            <a:off x="494357" y="7306347"/>
            <a:ext cx="946408" cy="335247"/>
            <a:chOff x="0" y="0"/>
            <a:chExt cx="946407" cy="335246"/>
          </a:xfrm>
        </p:grpSpPr>
        <p:pic>
          <p:nvPicPr>
            <p:cNvPr id="66" name="IMG_0538.png" descr="IMG_0538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121671"/>
              <a:ext cx="115937" cy="11593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67" name="Google Shape;632;p19"/>
            <p:cNvSpPr txBox="1"/>
            <p:nvPr/>
          </p:nvSpPr>
          <p:spPr>
            <a:xfrm>
              <a:off x="57943" y="0"/>
              <a:ext cx="888465" cy="3352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2" tIns="91422" rIns="91422" bIns="91422" numCol="1" anchor="t">
              <a:spAutoFit/>
            </a:bodyPr>
            <a:lstStyle>
              <a:lvl1pPr rtl="0">
                <a:defRPr sz="1000">
                  <a:solidFill>
                    <a:srgbClr val="FFFFFF"/>
                  </a:solidFill>
                  <a:latin typeface="Snell Roundhand Bold"/>
                  <a:ea typeface="Snell Roundhand Bold"/>
                  <a:cs typeface="Snell Roundhand Bold"/>
                  <a:sym typeface="Snell Roundhand Bold"/>
                </a:defRPr>
              </a:lvl1pPr>
            </a:lstStyle>
            <a:p>
              <a:pPr/>
              <a:r>
                <a:t>hasnaa-2</a:t>
              </a:r>
            </a:p>
          </p:txBody>
        </p:sp>
      </p:grpSp>
      <p:sp>
        <p:nvSpPr>
          <p:cNvPr id="69" name="Freeform 17"/>
          <p:cNvSpPr/>
          <p:nvPr/>
        </p:nvSpPr>
        <p:spPr>
          <a:xfrm flipH="1">
            <a:off x="-281054" y="8047876"/>
            <a:ext cx="11369166" cy="2030944"/>
          </a:xfrm>
          <a:prstGeom prst="rect">
            <a:avLst/>
          </a:prstGeom>
          <a:blipFill>
            <a:blip r:embed="rId3">
              <a:alphaModFix amt="42009"/>
            </a:blip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pic>
        <p:nvPicPr>
          <p:cNvPr id="70" name="IMG_1532.jpeg" descr="IMG_1532.jpeg"/>
          <p:cNvPicPr>
            <a:picLocks noChangeAspect="1"/>
          </p:cNvPicPr>
          <p:nvPr/>
        </p:nvPicPr>
        <p:blipFill>
          <a:blip r:embed="rId4">
            <a:extLst/>
          </a:blip>
          <a:srcRect l="0" t="0" r="0" b="125"/>
          <a:stretch>
            <a:fillRect/>
          </a:stretch>
        </p:blipFill>
        <p:spPr>
          <a:xfrm>
            <a:off x="229797" y="7391420"/>
            <a:ext cx="176884" cy="16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0800"/>
                </a:lnTo>
                <a:lnTo>
                  <a:pt x="0" y="21600"/>
                </a:lnTo>
                <a:lnTo>
                  <a:pt x="10800" y="21600"/>
                </a:ln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  <a:close/>
                <a:moveTo>
                  <a:pt x="16176" y="2129"/>
                </a:moveTo>
                <a:cubicBezTo>
                  <a:pt x="16485" y="2122"/>
                  <a:pt x="16997" y="2386"/>
                  <a:pt x="17532" y="2960"/>
                </a:cubicBezTo>
                <a:cubicBezTo>
                  <a:pt x="18208" y="3684"/>
                  <a:pt x="18344" y="4165"/>
                  <a:pt x="18016" y="4517"/>
                </a:cubicBezTo>
                <a:cubicBezTo>
                  <a:pt x="17688" y="4869"/>
                  <a:pt x="17191" y="4669"/>
                  <a:pt x="16466" y="3842"/>
                </a:cubicBezTo>
                <a:cubicBezTo>
                  <a:pt x="15607" y="2861"/>
                  <a:pt x="15661" y="2140"/>
                  <a:pt x="16176" y="2129"/>
                </a:cubicBezTo>
                <a:close/>
                <a:moveTo>
                  <a:pt x="5424" y="15265"/>
                </a:moveTo>
                <a:cubicBezTo>
                  <a:pt x="5592" y="15273"/>
                  <a:pt x="5717" y="15361"/>
                  <a:pt x="5812" y="15525"/>
                </a:cubicBezTo>
                <a:cubicBezTo>
                  <a:pt x="5963" y="15787"/>
                  <a:pt x="5911" y="16143"/>
                  <a:pt x="5666" y="16304"/>
                </a:cubicBezTo>
                <a:cubicBezTo>
                  <a:pt x="5423" y="16466"/>
                  <a:pt x="5091" y="16410"/>
                  <a:pt x="4940" y="16148"/>
                </a:cubicBezTo>
                <a:cubicBezTo>
                  <a:pt x="4789" y="15886"/>
                  <a:pt x="4889" y="15531"/>
                  <a:pt x="5134" y="15369"/>
                </a:cubicBezTo>
                <a:cubicBezTo>
                  <a:pt x="5226" y="15309"/>
                  <a:pt x="5323" y="15261"/>
                  <a:pt x="5424" y="15265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71" name="Picture 4" descr="Picture 4"/>
          <p:cNvPicPr>
            <a:picLocks noChangeAspect="1"/>
          </p:cNvPicPr>
          <p:nvPr/>
        </p:nvPicPr>
        <p:blipFill>
          <a:blip r:embed="rId5">
            <a:extLst/>
          </a:blip>
          <a:srcRect l="0" t="0" r="0" b="86886"/>
          <a:stretch>
            <a:fillRect/>
          </a:stretch>
        </p:blipFill>
        <p:spPr>
          <a:xfrm>
            <a:off x="0" y="0"/>
            <a:ext cx="11530589" cy="852426"/>
          </a:xfrm>
          <a:prstGeom prst="rect">
            <a:avLst/>
          </a:prstGeom>
          <a:ln w="12700">
            <a:miter lim="400000"/>
          </a:ln>
        </p:spPr>
      </p:pic>
      <p:sp>
        <p:nvSpPr>
          <p:cNvPr id="72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</p:spPr>
        <p:txBody>
          <a:bodyPr lIns="45718" tIns="45718" rIns="45718" bIns="45718"/>
          <a:lstStyle>
            <a:lvl1pPr algn="r" defTabSz="914400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نص العنوان"/>
          <p:cNvSpPr txBox="1"/>
          <p:nvPr>
            <p:ph type="title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 defTabSz="914400" rtl="1">
              <a:lnSpc>
                <a:spcPct val="100000"/>
              </a:lnSpc>
              <a:defRPr b="1" sz="20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/>
            <a:r>
              <a:t>نص العنوان</a:t>
            </a:r>
          </a:p>
        </p:txBody>
      </p:sp>
      <p:sp>
        <p:nvSpPr>
          <p:cNvPr id="80" name="مستوى النص الأول…"/>
          <p:cNvSpPr txBox="1"/>
          <p:nvPr>
            <p:ph type="body" sz="half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1pPr marL="342900" indent="-342900" algn="l" defTabSz="914400" rtl="1">
              <a:lnSpc>
                <a:spcPct val="100000"/>
              </a:lnSpc>
              <a:spcBef>
                <a:spcPts val="700"/>
              </a:spcBef>
              <a:defRPr sz="3200"/>
            </a:lvl1pPr>
            <a:lvl2pPr marL="783771" indent="-326571" algn="l" defTabSz="914400" rtl="1">
              <a:lnSpc>
                <a:spcPct val="100000"/>
              </a:lnSpc>
              <a:spcBef>
                <a:spcPts val="700"/>
              </a:spcBef>
              <a:buChar char="–"/>
              <a:defRPr sz="3200"/>
            </a:lvl2pPr>
            <a:lvl3pPr marL="1219200" indent="-304800" algn="l" defTabSz="914400" rtl="1">
              <a:lnSpc>
                <a:spcPct val="100000"/>
              </a:lnSpc>
              <a:spcBef>
                <a:spcPts val="700"/>
              </a:spcBef>
              <a:defRPr sz="3200"/>
            </a:lvl3pPr>
            <a:lvl4pPr marL="1737360" indent="-365760" algn="l" defTabSz="914400" rtl="1">
              <a:lnSpc>
                <a:spcPct val="100000"/>
              </a:lnSpc>
              <a:spcBef>
                <a:spcPts val="700"/>
              </a:spcBef>
              <a:buChar char="–"/>
              <a:defRPr sz="3200"/>
            </a:lvl4pPr>
            <a:lvl5pPr marL="2194560" indent="-365760" algn="l" defTabSz="914400" rtl="1">
              <a:lnSpc>
                <a:spcPct val="100000"/>
              </a:lnSpc>
              <a:spcBef>
                <a:spcPts val="700"/>
              </a:spcBef>
              <a:buChar char="»"/>
              <a:defRPr sz="32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81" name="Text Placeholder 3"/>
          <p:cNvSpPr/>
          <p:nvPr>
            <p:ph type="body" sz="quarter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pPr marL="342900" indent="-342900" algn="l" defTabSz="914400">
              <a:lnSpc>
                <a:spcPct val="100000"/>
              </a:lnSpc>
              <a:spcBef>
                <a:spcPts val="700"/>
              </a:spcBef>
              <a:defRPr sz="3200"/>
            </a:pPr>
          </a:p>
        </p:txBody>
      </p:sp>
      <p:sp>
        <p:nvSpPr>
          <p:cNvPr id="82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</p:spPr>
        <p:txBody>
          <a:bodyPr lIns="45718" tIns="45718" rIns="45718" bIns="45718"/>
          <a:lstStyle>
            <a:lvl1pPr algn="r" defTabSz="914400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نص العنوان"/>
          <p:cNvSpPr txBox="1"/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 defTabSz="914400" rtl="1">
              <a:lnSpc>
                <a:spcPct val="100000"/>
              </a:lnSpc>
              <a:defRPr b="1" sz="20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/>
            <a:r>
              <a:t>نص العنوان</a:t>
            </a:r>
          </a:p>
        </p:txBody>
      </p:sp>
      <p:sp>
        <p:nvSpPr>
          <p:cNvPr id="90" name="Picture Placeholder 2"/>
          <p:cNvSpPr/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1" name="مستوى النص الأول…"/>
          <p:cNvSpPr txBox="1"/>
          <p:nvPr>
            <p:ph type="body" sz="quarter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l" defTabSz="914400" rtl="1">
              <a:lnSpc>
                <a:spcPct val="100000"/>
              </a:lnSpc>
              <a:spcBef>
                <a:spcPts val="300"/>
              </a:spcBef>
              <a:buSzTx/>
              <a:buFontTx/>
              <a:buNone/>
              <a:defRPr sz="1400"/>
            </a:lvl1pPr>
            <a:lvl2pPr marL="0" indent="0" algn="l" defTabSz="914400" rtl="1">
              <a:lnSpc>
                <a:spcPct val="100000"/>
              </a:lnSpc>
              <a:spcBef>
                <a:spcPts val="300"/>
              </a:spcBef>
              <a:buSzTx/>
              <a:buFontTx/>
              <a:buNone/>
              <a:defRPr sz="1400"/>
            </a:lvl2pPr>
            <a:lvl3pPr marL="0" indent="0" algn="l" defTabSz="914400" rtl="1">
              <a:lnSpc>
                <a:spcPct val="100000"/>
              </a:lnSpc>
              <a:spcBef>
                <a:spcPts val="300"/>
              </a:spcBef>
              <a:buSzTx/>
              <a:buFontTx/>
              <a:buNone/>
              <a:defRPr sz="1400"/>
            </a:lvl3pPr>
            <a:lvl4pPr marL="0" indent="0" algn="l" defTabSz="914400" rtl="1">
              <a:lnSpc>
                <a:spcPct val="100000"/>
              </a:lnSpc>
              <a:spcBef>
                <a:spcPts val="300"/>
              </a:spcBef>
              <a:buSzTx/>
              <a:buFontTx/>
              <a:buNone/>
              <a:defRPr sz="1400"/>
            </a:lvl4pPr>
            <a:lvl5pPr marL="0" indent="0" algn="l" defTabSz="914400" rtl="1">
              <a:lnSpc>
                <a:spcPct val="100000"/>
              </a:lnSpc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92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</p:spPr>
        <p:txBody>
          <a:bodyPr lIns="45718" tIns="45718" rIns="45718" bIns="45718"/>
          <a:lstStyle>
            <a:lvl1pPr algn="r" defTabSz="914400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rtl="0">
              <a:defRPr/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ص العنوان"/>
          <p:cNvSpPr txBox="1"/>
          <p:nvPr>
            <p:ph type="title"/>
          </p:nvPr>
        </p:nvSpPr>
        <p:spPr>
          <a:xfrm>
            <a:off x="534669" y="851488"/>
            <a:ext cx="9624062" cy="13227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0100" tIns="40100" rIns="40100" bIns="40100" anchor="ctr">
            <a:normAutofit fontScale="100000" lnSpcReduction="0"/>
          </a:bodyPr>
          <a:lstStyle/>
          <a:p>
            <a:pPr/>
            <a:r>
              <a:t>نص العنوان</a:t>
            </a:r>
          </a:p>
        </p:txBody>
      </p:sp>
      <p:sp>
        <p:nvSpPr>
          <p:cNvPr id="3" name="مستوى النص الأول…"/>
          <p:cNvSpPr txBox="1"/>
          <p:nvPr>
            <p:ph type="body" idx="1"/>
          </p:nvPr>
        </p:nvSpPr>
        <p:spPr>
          <a:xfrm>
            <a:off x="534669" y="2174239"/>
            <a:ext cx="9624062" cy="4611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0100" tIns="40100" rIns="40100" bIns="40100">
            <a:normAutofit fontScale="100000" lnSpcReduction="0"/>
          </a:bodyPr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" name="رقم الشريحة"/>
          <p:cNvSpPr txBox="1"/>
          <p:nvPr>
            <p:ph type="sldNum" sz="quarter" idx="2"/>
          </p:nvPr>
        </p:nvSpPr>
        <p:spPr>
          <a:xfrm>
            <a:off x="7663603" y="6185657"/>
            <a:ext cx="2495128" cy="320246"/>
          </a:xfrm>
          <a:prstGeom prst="rect">
            <a:avLst/>
          </a:prstGeom>
          <a:ln w="12700">
            <a:miter lim="400000"/>
          </a:ln>
        </p:spPr>
        <p:txBody>
          <a:bodyPr wrap="none" lIns="40100" tIns="40100" rIns="40100" bIns="40100" anchor="ctr">
            <a:spAutoFit/>
          </a:bodyPr>
          <a:lstStyle>
            <a:lvl1pPr defTabSz="1007533">
              <a:defRPr sz="1200"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 xmlns:p14="http://schemas.microsoft.com/office/powerpoint/2010/main" spd="med" advClick="1"/>
  <p:txStyles>
    <p:titleStyle>
      <a:lvl1pPr marL="0" marR="0" indent="0" algn="r" defTabSz="1007533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r" defTabSz="1007533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r" defTabSz="1007533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r" defTabSz="1007533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r" defTabSz="1007533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r" defTabSz="1007533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r" defTabSz="1007533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r" defTabSz="1007533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r" defTabSz="1007533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44928" marR="0" indent="-244928" algn="r" defTabSz="1007533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42950" marR="0" indent="-285750" algn="r" defTabSz="1007533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57300" marR="0" indent="-342900" algn="r" defTabSz="1007533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52600" marR="0" indent="-381000" algn="r" defTabSz="1007533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209800" marR="0" indent="-381000" algn="r" defTabSz="1007533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67000" marR="0" indent="-381000" algn="r" defTabSz="1007533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24200" marR="0" indent="-381000" algn="r" defTabSz="1007533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81400" marR="0" indent="-381000" algn="r" defTabSz="1007533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38600" marR="0" indent="-381000" algn="r" defTabSz="1007533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l" defTabSz="1007533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l" defTabSz="1007533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l" defTabSz="1007533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l" defTabSz="1007533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l" defTabSz="1007533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l" defTabSz="1007533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l" defTabSz="1007533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l" defTabSz="1007533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l" defTabSz="1007533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3" Type="http://schemas.microsoft.com/office/2007/relationships/media" Target="../media/media1.mp4"/><Relationship Id="rId4" Type="http://schemas.openxmlformats.org/officeDocument/2006/relationships/image" Target="../media/image17.png"/><Relationship Id="rId5" Type="http://schemas.openxmlformats.org/officeDocument/2006/relationships/image" Target="../media/image16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image" Target="../media/image20.png"/><Relationship Id="rId7" Type="http://schemas.openxmlformats.org/officeDocument/2006/relationships/image" Target="../media/image2.jpeg"/><Relationship Id="rId8" Type="http://schemas.openxmlformats.org/officeDocument/2006/relationships/image" Target="../media/image21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openxmlformats.org/officeDocument/2006/relationships/image" Target="../media/image7.png"/><Relationship Id="rId4" Type="http://schemas.openxmlformats.org/officeDocument/2006/relationships/image" Target="../media/image13.png"/><Relationship Id="rId5" Type="http://schemas.openxmlformats.org/officeDocument/2006/relationships/image" Target="../media/image22.png"/><Relationship Id="rId6" Type="http://schemas.openxmlformats.org/officeDocument/2006/relationships/image" Target="../media/image23.png"/><Relationship Id="rId7" Type="http://schemas.openxmlformats.org/officeDocument/2006/relationships/image" Target="../media/image2.jpeg"/><Relationship Id="rId8" Type="http://schemas.openxmlformats.org/officeDocument/2006/relationships/image" Target="../media/image24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openxmlformats.org/officeDocument/2006/relationships/image" Target="../media/image9.png"/><Relationship Id="rId4" Type="http://schemas.openxmlformats.org/officeDocument/2006/relationships/image" Target="../media/image15.png"/><Relationship Id="rId5" Type="http://schemas.openxmlformats.org/officeDocument/2006/relationships/image" Target="../media/image25.png"/><Relationship Id="rId6" Type="http://schemas.openxmlformats.org/officeDocument/2006/relationships/image" Target="../media/image26.png"/><Relationship Id="rId7" Type="http://schemas.openxmlformats.org/officeDocument/2006/relationships/image" Target="../media/image2.jpeg"/><Relationship Id="rId8" Type="http://schemas.openxmlformats.org/officeDocument/2006/relationships/image" Target="../media/image27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openxmlformats.org/officeDocument/2006/relationships/image" Target="../media/image5.png"/><Relationship Id="rId4" Type="http://schemas.openxmlformats.org/officeDocument/2006/relationships/image" Target="../media/image11.png"/><Relationship Id="rId5" Type="http://schemas.openxmlformats.org/officeDocument/2006/relationships/image" Target="../media/image28.png"/><Relationship Id="rId6" Type="http://schemas.openxmlformats.org/officeDocument/2006/relationships/image" Target="../media/image29.png"/><Relationship Id="rId7" Type="http://schemas.openxmlformats.org/officeDocument/2006/relationships/image" Target="../media/image2.jpeg"/><Relationship Id="rId8" Type="http://schemas.openxmlformats.org/officeDocument/2006/relationships/image" Target="../media/image30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openxmlformats.org/officeDocument/2006/relationships/image" Target="../media/image6.png"/><Relationship Id="rId4" Type="http://schemas.openxmlformats.org/officeDocument/2006/relationships/image" Target="../media/image12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2.jpeg"/><Relationship Id="rId8" Type="http://schemas.openxmlformats.org/officeDocument/2006/relationships/image" Target="../media/image33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openxmlformats.org/officeDocument/2006/relationships/image" Target="../media/image4.png"/><Relationship Id="rId4" Type="http://schemas.openxmlformats.org/officeDocument/2006/relationships/image" Target="../media/image10.png"/><Relationship Id="rId5" Type="http://schemas.openxmlformats.org/officeDocument/2006/relationships/image" Target="../media/image34.png"/><Relationship Id="rId6" Type="http://schemas.openxmlformats.org/officeDocument/2006/relationships/image" Target="../media/image35.png"/><Relationship Id="rId7" Type="http://schemas.openxmlformats.org/officeDocument/2006/relationships/image" Target="../media/image2.jpeg"/><Relationship Id="rId8" Type="http://schemas.openxmlformats.org/officeDocument/2006/relationships/image" Target="../media/image24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Relationship Id="rId3" Type="http://schemas.openxmlformats.org/officeDocument/2006/relationships/image" Target="../media/image16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37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Relationship Id="rId3" Type="http://schemas.openxmlformats.org/officeDocument/2006/relationships/image" Target="../media/image16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38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Relationship Id="rId3" Type="http://schemas.openxmlformats.org/officeDocument/2006/relationships/image" Target="../media/image16.png"/><Relationship Id="rId4" Type="http://schemas.openxmlformats.org/officeDocument/2006/relationships/image" Target="../media/image29.png"/><Relationship Id="rId5" Type="http://schemas.openxmlformats.org/officeDocument/2006/relationships/image" Target="../media/image28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Relationship Id="rId3" Type="http://schemas.openxmlformats.org/officeDocument/2006/relationships/image" Target="../media/image16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Relationship Id="rId3" Type="http://schemas.openxmlformats.org/officeDocument/2006/relationships/image" Target="../media/image16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Relationship Id="rId3" Type="http://schemas.openxmlformats.org/officeDocument/2006/relationships/image" Target="../media/image16.png"/><Relationship Id="rId4" Type="http://schemas.openxmlformats.org/officeDocument/2006/relationships/image" Target="../media/image34.png"/><Relationship Id="rId5" Type="http://schemas.openxmlformats.org/officeDocument/2006/relationships/image" Target="../media/image35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17.xml"/><Relationship Id="rId3" Type="http://schemas.openxmlformats.org/officeDocument/2006/relationships/image" Target="../media/image18.png"/><Relationship Id="rId4" Type="http://schemas.openxmlformats.org/officeDocument/2006/relationships/slide" Target="slide18.xml"/><Relationship Id="rId5" Type="http://schemas.openxmlformats.org/officeDocument/2006/relationships/image" Target="../media/image4.png"/><Relationship Id="rId6" Type="http://schemas.openxmlformats.org/officeDocument/2006/relationships/image" Target="../media/image10.png"/><Relationship Id="rId7" Type="http://schemas.openxmlformats.org/officeDocument/2006/relationships/image" Target="../media/image34.png"/><Relationship Id="rId8" Type="http://schemas.openxmlformats.org/officeDocument/2006/relationships/image" Target="../media/image35.png"/><Relationship Id="rId9" Type="http://schemas.openxmlformats.org/officeDocument/2006/relationships/image" Target="../media/image36.png"/><Relationship Id="rId10" Type="http://schemas.openxmlformats.org/officeDocument/2006/relationships/slide" Target="slide19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openxmlformats.org/officeDocument/2006/relationships/image" Target="../media/image4.png"/><Relationship Id="rId4" Type="http://schemas.openxmlformats.org/officeDocument/2006/relationships/slide" Target="slide15.xml"/><Relationship Id="rId5" Type="http://schemas.openxmlformats.org/officeDocument/2006/relationships/image" Target="../media/image10.png"/><Relationship Id="rId6" Type="http://schemas.openxmlformats.org/officeDocument/2006/relationships/image" Target="../media/image34.png"/><Relationship Id="rId7" Type="http://schemas.openxmlformats.org/officeDocument/2006/relationships/image" Target="../media/image35.png"/><Relationship Id="rId8" Type="http://schemas.openxmlformats.org/officeDocument/2006/relationships/image" Target="../media/image36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openxmlformats.org/officeDocument/2006/relationships/image" Target="../media/image4.png"/><Relationship Id="rId4" Type="http://schemas.openxmlformats.org/officeDocument/2006/relationships/slide" Target="slide15.xml"/><Relationship Id="rId5" Type="http://schemas.openxmlformats.org/officeDocument/2006/relationships/image" Target="../media/image10.png"/><Relationship Id="rId6" Type="http://schemas.openxmlformats.org/officeDocument/2006/relationships/image" Target="../media/image34.png"/><Relationship Id="rId7" Type="http://schemas.openxmlformats.org/officeDocument/2006/relationships/image" Target="../media/image35.png"/><Relationship Id="rId8" Type="http://schemas.openxmlformats.org/officeDocument/2006/relationships/image" Target="../media/image36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openxmlformats.org/officeDocument/2006/relationships/image" Target="../media/image4.png"/><Relationship Id="rId4" Type="http://schemas.openxmlformats.org/officeDocument/2006/relationships/slide" Target="slide15.xml"/><Relationship Id="rId5" Type="http://schemas.openxmlformats.org/officeDocument/2006/relationships/image" Target="../media/image10.png"/><Relationship Id="rId6" Type="http://schemas.openxmlformats.org/officeDocument/2006/relationships/image" Target="../media/image34.png"/><Relationship Id="rId7" Type="http://schemas.openxmlformats.org/officeDocument/2006/relationships/image" Target="../media/image35.png"/><Relationship Id="rId8" Type="http://schemas.openxmlformats.org/officeDocument/2006/relationships/image" Target="../media/image36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Relationship Id="rId3" Type="http://schemas.openxmlformats.org/officeDocument/2006/relationships/image" Target="../media/image16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38.pn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t.me/hasna_math" TargetMode="External"/><Relationship Id="rId3" Type="http://schemas.openxmlformats.org/officeDocument/2006/relationships/image" Target="../media/image3.jpeg"/><Relationship Id="rId4" Type="http://schemas.openxmlformats.org/officeDocument/2006/relationships/image" Target="../media/image1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مستطيل 20"/>
          <p:cNvSpPr/>
          <p:nvPr/>
        </p:nvSpPr>
        <p:spPr>
          <a:xfrm rot="10800000">
            <a:off x="0" y="820766"/>
            <a:ext cx="10693401" cy="5037472"/>
          </a:xfrm>
          <a:prstGeom prst="rect">
            <a:avLst/>
          </a:prstGeom>
          <a:gradFill>
            <a:gsLst>
              <a:gs pos="0">
                <a:srgbClr val="F0F8FD">
                  <a:alpha val="0"/>
                </a:srgbClr>
              </a:gs>
              <a:gs pos="16000">
                <a:srgbClr val="003438">
                  <a:alpha val="0"/>
                </a:srgbClr>
              </a:gs>
              <a:gs pos="56000">
                <a:srgbClr val="003438">
                  <a:alpha val="66000"/>
                </a:srgbClr>
              </a:gs>
              <a:gs pos="90000">
                <a:srgbClr val="003438"/>
              </a:gs>
            </a:gsLst>
            <a:lin ang="5400000"/>
          </a:gradFill>
          <a:ln w="12700">
            <a:miter lim="400000"/>
          </a:ln>
        </p:spPr>
        <p:txBody>
          <a:bodyPr lIns="45719" rIns="45719" anchor="ctr"/>
          <a:lstStyle/>
          <a:p>
            <a:pPr algn="ctr" rtl="0">
              <a:defRPr>
                <a:solidFill>
                  <a:srgbClr val="FFFFFF"/>
                </a:solidFill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09" name="Freeform 17"/>
          <p:cNvSpPr/>
          <p:nvPr/>
        </p:nvSpPr>
        <p:spPr>
          <a:xfrm flipH="1">
            <a:off x="-1143051" y="7950112"/>
            <a:ext cx="12526507" cy="7630872"/>
          </a:xfrm>
          <a:prstGeom prst="rect">
            <a:avLst/>
          </a:prstGeom>
          <a:blipFill>
            <a:blip r:embed="rId2">
              <a:alphaModFix amt="12100"/>
            </a:blip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110" name="مربع نص 6"/>
          <p:cNvSpPr txBox="1"/>
          <p:nvPr/>
        </p:nvSpPr>
        <p:spPr>
          <a:xfrm>
            <a:off x="4594820" y="852487"/>
            <a:ext cx="2014545" cy="184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1500">
                <a:solidFill>
                  <a:srgbClr val="FFFFFF"/>
                </a:solidFill>
                <a:latin typeface="Saudi SemiBold"/>
                <a:ea typeface="Saudi SemiBold"/>
                <a:cs typeface="Saudi SemiBold"/>
                <a:sym typeface="Saudi SemiBold"/>
              </a:defRPr>
            </a:lvl1pPr>
          </a:lstStyle>
          <a:p>
            <a:pPr rtl="0">
              <a:defRPr/>
            </a:pPr>
            <a:r>
              <a:t>95</a:t>
            </a:r>
          </a:p>
        </p:txBody>
      </p:sp>
      <p:sp>
        <p:nvSpPr>
          <p:cNvPr id="111" name="مربع نص 16"/>
          <p:cNvSpPr txBox="1"/>
          <p:nvPr/>
        </p:nvSpPr>
        <p:spPr>
          <a:xfrm>
            <a:off x="-3863533" y="979613"/>
            <a:ext cx="13648621" cy="15897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r">
              <a:defRPr sz="9600">
                <a:solidFill>
                  <a:srgbClr val="FFFFFF"/>
                </a:solidFill>
                <a:latin typeface="IBM Plex Sans Arabic SemiBold"/>
                <a:ea typeface="IBM Plex Sans Arabic SemiBold"/>
                <a:cs typeface="IBM Plex Sans Arabic SemiBold"/>
                <a:sym typeface="IBM Plex Sans Arabic SemiBold"/>
              </a:defRPr>
            </a:lvl1pPr>
          </a:lstStyle>
          <a:p>
            <a:pPr rtl="0">
              <a:defRPr>
                <a:latin typeface="Saudi SemiBold"/>
                <a:ea typeface="Saudi SemiBold"/>
                <a:cs typeface="Saudi SemiBold"/>
                <a:sym typeface="Saudi SemiBold"/>
              </a:defRPr>
            </a:pPr>
            <a:r>
              <a:rPr>
                <a:latin typeface="IBM Plex Sans Arabic SemiBold"/>
                <a:ea typeface="IBM Plex Sans Arabic SemiBold"/>
                <a:cs typeface="IBM Plex Sans Arabic SemiBold"/>
                <a:sym typeface="IBM Plex Sans Arabic SemiBold"/>
              </a:rPr>
              <a:t>عـــــــــــــــــــــــــــام</a:t>
            </a:r>
          </a:p>
        </p:txBody>
      </p:sp>
      <p:pic>
        <p:nvPicPr>
          <p:cNvPr id="112" name="Picture 4" descr="Picture 4"/>
          <p:cNvPicPr>
            <a:picLocks noChangeAspect="1"/>
          </p:cNvPicPr>
          <p:nvPr/>
        </p:nvPicPr>
        <p:blipFill>
          <a:blip r:embed="rId3">
            <a:extLst/>
          </a:blip>
          <a:srcRect l="0" t="0" r="0" b="86886"/>
          <a:stretch>
            <a:fillRect/>
          </a:stretch>
        </p:blipFill>
        <p:spPr>
          <a:xfrm>
            <a:off x="0" y="0"/>
            <a:ext cx="11530589" cy="8524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13" name="رسم 2" descr="رسم 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393593" y="3371222"/>
            <a:ext cx="954863" cy="451525"/>
          </a:xfrm>
          <a:prstGeom prst="rect">
            <a:avLst/>
          </a:prstGeom>
          <a:ln w="12700">
            <a:miter lim="400000"/>
          </a:ln>
        </p:spPr>
      </p:pic>
      <p:pic>
        <p:nvPicPr>
          <p:cNvPr id="114" name="رسم 4" descr="رسم 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444150" y="3321488"/>
            <a:ext cx="1165215" cy="550994"/>
          </a:xfrm>
          <a:prstGeom prst="rect">
            <a:avLst/>
          </a:prstGeom>
          <a:ln w="12700">
            <a:miter lim="400000"/>
          </a:ln>
        </p:spPr>
      </p:pic>
      <p:pic>
        <p:nvPicPr>
          <p:cNvPr id="115" name="رسم 6" descr="رسم 6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7572645" y="3351129"/>
            <a:ext cx="1106934" cy="5234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16" name="رسم 8" descr="رسم 8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938832" y="3339501"/>
            <a:ext cx="1021946" cy="483246"/>
          </a:xfrm>
          <a:prstGeom prst="rect">
            <a:avLst/>
          </a:prstGeom>
          <a:ln w="12700">
            <a:miter lim="400000"/>
          </a:ln>
        </p:spPr>
      </p:pic>
      <p:pic>
        <p:nvPicPr>
          <p:cNvPr id="117" name="رسم 10" descr="رسم 10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229797" y="3371222"/>
            <a:ext cx="1068917" cy="505458"/>
          </a:xfrm>
          <a:prstGeom prst="rect">
            <a:avLst/>
          </a:prstGeom>
          <a:ln w="12700">
            <a:miter lim="400000"/>
          </a:ln>
        </p:spPr>
      </p:pic>
      <p:pic>
        <p:nvPicPr>
          <p:cNvPr id="118" name="رسم 12" descr="رسم 12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3572871" y="3339500"/>
            <a:ext cx="1021950" cy="483247"/>
          </a:xfrm>
          <a:prstGeom prst="rect">
            <a:avLst/>
          </a:prstGeom>
          <a:ln w="12700">
            <a:miter lim="400000"/>
          </a:ln>
        </p:spPr>
      </p:pic>
      <p:pic>
        <p:nvPicPr>
          <p:cNvPr id="119" name="صورة 1" descr="صورة 1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9174263" y="4190908"/>
            <a:ext cx="1393523" cy="139352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0" name="صورة 3" descr="صورة 3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5351359" y="4190908"/>
            <a:ext cx="1386980" cy="139352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1" name="صورة 5" descr="صورة 5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7429351" y="4190908"/>
            <a:ext cx="1393523" cy="139352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2" name="صورة 7" descr="صورة 7"/>
          <p:cNvPicPr>
            <a:picLocks noChangeAspect="1"/>
          </p:cNvPicPr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1879845" y="4190908"/>
            <a:ext cx="1386980" cy="139352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3" name="صورة 9" descr="صورة 9"/>
          <p:cNvPicPr>
            <a:picLocks noChangeAspect="1"/>
          </p:cNvPicPr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229797" y="4190908"/>
            <a:ext cx="1393523" cy="139352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4" name="صورة 11" descr="صورة 11"/>
          <p:cNvPicPr>
            <a:picLocks noChangeAspect="1"/>
          </p:cNvPicPr>
          <p:nvPr/>
        </p:nvPicPr>
        <p:blipFill>
          <a:blip r:embed="rId15">
            <a:extLst/>
          </a:blip>
          <a:stretch>
            <a:fillRect/>
          </a:stretch>
        </p:blipFill>
        <p:spPr>
          <a:xfrm>
            <a:off x="3523350" y="4190908"/>
            <a:ext cx="1386980" cy="139352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5" name="IMG_8077.png" descr="IMG_8077.png"/>
          <p:cNvPicPr>
            <a:picLocks noChangeAspect="1"/>
          </p:cNvPicPr>
          <p:nvPr/>
        </p:nvPicPr>
        <p:blipFill>
          <a:blip r:embed="rId16">
            <a:extLst/>
          </a:blip>
          <a:srcRect l="29699" t="0" r="28226" b="65598"/>
          <a:stretch>
            <a:fillRect/>
          </a:stretch>
        </p:blipFill>
        <p:spPr>
          <a:xfrm>
            <a:off x="3847323" y="5664209"/>
            <a:ext cx="3581978" cy="164744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128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sp>
        <p:nvSpPr>
          <p:cNvPr id="129" name="صباح الخير ياوطني…"/>
          <p:cNvSpPr txBox="1"/>
          <p:nvPr>
            <p:ph type="title" idx="4294967295"/>
          </p:nvPr>
        </p:nvSpPr>
        <p:spPr>
          <a:xfrm>
            <a:off x="585632" y="1006242"/>
            <a:ext cx="3658263" cy="1946732"/>
          </a:xfrm>
          <a:prstGeom prst="rect">
            <a:avLst/>
          </a:prstGeom>
        </p:spPr>
        <p:txBody>
          <a:bodyPr lIns="121899" tIns="121899" rIns="121899" bIns="121899" anchor="t"/>
          <a:lstStyle/>
          <a:p>
            <a:pPr defTabSz="914400">
              <a:lnSpc>
                <a:spcPct val="100000"/>
              </a:lnSpc>
              <a:defRPr sz="4500">
                <a:solidFill>
                  <a:srgbClr val="AEBA9B"/>
                </a:solidFill>
                <a:latin typeface="Waseem Regular"/>
                <a:ea typeface="Waseem Regular"/>
                <a:cs typeface="Waseem Regular"/>
                <a:sym typeface="Waseem Regular"/>
              </a:defRPr>
            </a:pPr>
            <a:r>
              <a:t>صباح الخير ياوطني </a:t>
            </a:r>
          </a:p>
          <a:p>
            <a:pPr defTabSz="914400">
              <a:lnSpc>
                <a:spcPct val="100000"/>
              </a:lnSpc>
              <a:defRPr sz="4500">
                <a:solidFill>
                  <a:srgbClr val="89AB9D"/>
                </a:solidFill>
                <a:latin typeface="Waseem Regular"/>
                <a:ea typeface="Waseem Regular"/>
                <a:cs typeface="Waseem Regular"/>
                <a:sym typeface="Waseem Regular"/>
              </a:defRPr>
            </a:pPr>
            <a:r>
              <a:t>صباح المجد والعلياء</a:t>
            </a:r>
          </a:p>
        </p:txBody>
      </p:sp>
      <p:grpSp>
        <p:nvGrpSpPr>
          <p:cNvPr id="139" name="Google Shape;1046;p38"/>
          <p:cNvGrpSpPr/>
          <p:nvPr/>
        </p:nvGrpSpPr>
        <p:grpSpPr>
          <a:xfrm>
            <a:off x="6040090" y="2788398"/>
            <a:ext cx="4237664" cy="3543370"/>
            <a:chOff x="0" y="-4"/>
            <a:chExt cx="4237663" cy="3543368"/>
          </a:xfrm>
        </p:grpSpPr>
        <p:grpSp>
          <p:nvGrpSpPr>
            <p:cNvPr id="137" name="Google Shape;1047;p38"/>
            <p:cNvGrpSpPr/>
            <p:nvPr/>
          </p:nvGrpSpPr>
          <p:grpSpPr>
            <a:xfrm>
              <a:off x="-1" y="-5"/>
              <a:ext cx="4237664" cy="3543370"/>
              <a:chOff x="0" y="-2"/>
              <a:chExt cx="4237663" cy="3543368"/>
            </a:xfrm>
          </p:grpSpPr>
          <p:grpSp>
            <p:nvGrpSpPr>
              <p:cNvPr id="133" name="Google Shape;1048;p38"/>
              <p:cNvGrpSpPr/>
              <p:nvPr/>
            </p:nvGrpSpPr>
            <p:grpSpPr>
              <a:xfrm>
                <a:off x="1410813" y="2959939"/>
                <a:ext cx="1423394" cy="583427"/>
                <a:chOff x="0" y="-1"/>
                <a:chExt cx="1423392" cy="583426"/>
              </a:xfrm>
            </p:grpSpPr>
            <p:sp>
              <p:nvSpPr>
                <p:cNvPr id="130" name="Google Shape;1049;p38"/>
                <p:cNvSpPr/>
                <p:nvPr/>
              </p:nvSpPr>
              <p:spPr>
                <a:xfrm rot="10800000">
                  <a:off x="-1" y="551456"/>
                  <a:ext cx="1416090" cy="3197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fill="norm" stroke="1" extrusionOk="0">
                      <a:moveTo>
                        <a:pt x="0" y="21600"/>
                      </a:moveTo>
                      <a:lnTo>
                        <a:pt x="694" y="0"/>
                      </a:lnTo>
                      <a:lnTo>
                        <a:pt x="20906" y="0"/>
                      </a:lnTo>
                      <a:lnTo>
                        <a:pt x="21600" y="21600"/>
                      </a:lnTo>
                      <a:close/>
                    </a:path>
                  </a:pathLst>
                </a:custGeom>
                <a:solidFill>
                  <a:srgbClr val="707887"/>
                </a:solidFill>
                <a:ln w="12700" cap="flat">
                  <a:noFill/>
                  <a:miter lim="400000"/>
                </a:ln>
                <a:effectLst>
                  <a:outerShdw sx="100000" sy="100000" kx="0" ky="0" algn="b" rotWithShape="0" blurRad="63500" dist="0" dir="0">
                    <a:srgbClr val="000000">
                      <a:alpha val="4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rtl="0">
                    <a:defRPr sz="2400">
                      <a:solidFill>
                        <a:srgbClr val="FFFFFF"/>
                      </a:solidFill>
                      <a:latin typeface="+mj-lt"/>
                      <a:ea typeface="+mj-ea"/>
                      <a:cs typeface="+mj-cs"/>
                      <a:sym typeface="Calibri"/>
                    </a:defRPr>
                  </a:pPr>
                </a:p>
              </p:txBody>
            </p:sp>
            <p:sp>
              <p:nvSpPr>
                <p:cNvPr id="131" name="Google Shape;1050;p38"/>
                <p:cNvSpPr/>
                <p:nvPr/>
              </p:nvSpPr>
              <p:spPr>
                <a:xfrm>
                  <a:off x="136601" y="-2"/>
                  <a:ext cx="1142963" cy="45649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fill="norm" stroke="1" extrusionOk="0">
                      <a:moveTo>
                        <a:pt x="0" y="21600"/>
                      </a:moveTo>
                      <a:lnTo>
                        <a:pt x="1301" y="0"/>
                      </a:lnTo>
                      <a:lnTo>
                        <a:pt x="20299" y="0"/>
                      </a:lnTo>
                      <a:lnTo>
                        <a:pt x="21600" y="21600"/>
                      </a:lnTo>
                      <a:close/>
                    </a:path>
                  </a:pathLst>
                </a:custGeom>
                <a:solidFill>
                  <a:srgbClr val="D8D8D8"/>
                </a:solidFill>
                <a:ln w="12700" cap="flat">
                  <a:noFill/>
                  <a:miter lim="400000"/>
                </a:ln>
                <a:effectLst>
                  <a:outerShdw sx="100000" sy="100000" kx="0" ky="0" algn="b" rotWithShape="0" blurRad="63500" dist="0" dir="0">
                    <a:srgbClr val="000000">
                      <a:alpha val="4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rtl="0">
                    <a:defRPr sz="2400">
                      <a:solidFill>
                        <a:srgbClr val="FFFFFF"/>
                      </a:solidFill>
                      <a:latin typeface="+mj-lt"/>
                      <a:ea typeface="+mj-ea"/>
                      <a:cs typeface="+mj-cs"/>
                      <a:sym typeface="Calibri"/>
                    </a:defRPr>
                  </a:pPr>
                </a:p>
              </p:txBody>
            </p:sp>
            <p:sp>
              <p:nvSpPr>
                <p:cNvPr id="132" name="Google Shape;1051;p38"/>
                <p:cNvSpPr/>
                <p:nvPr/>
              </p:nvSpPr>
              <p:spPr>
                <a:xfrm>
                  <a:off x="7304" y="455348"/>
                  <a:ext cx="1416089" cy="9974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fill="norm" stroke="1" extrusionOk="0">
                      <a:moveTo>
                        <a:pt x="0" y="21600"/>
                      </a:moveTo>
                      <a:lnTo>
                        <a:pt x="2165" y="0"/>
                      </a:lnTo>
                      <a:lnTo>
                        <a:pt x="19435" y="0"/>
                      </a:lnTo>
                      <a:lnTo>
                        <a:pt x="21600" y="216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sx="100000" sy="100000" kx="0" ky="0" algn="b" rotWithShape="0" blurRad="63500" dist="0" dir="0">
                    <a:srgbClr val="000000">
                      <a:alpha val="4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rtl="0">
                    <a:defRPr sz="2400">
                      <a:solidFill>
                        <a:srgbClr val="FFFFFF"/>
                      </a:solidFill>
                      <a:latin typeface="+mj-lt"/>
                      <a:ea typeface="+mj-ea"/>
                      <a:cs typeface="+mj-cs"/>
                      <a:sym typeface="Calibri"/>
                    </a:defRPr>
                  </a:pPr>
                </a:p>
              </p:txBody>
            </p:sp>
          </p:grpSp>
          <p:grpSp>
            <p:nvGrpSpPr>
              <p:cNvPr id="136" name="Google Shape;1052;p38"/>
              <p:cNvGrpSpPr/>
              <p:nvPr/>
            </p:nvGrpSpPr>
            <p:grpSpPr>
              <a:xfrm>
                <a:off x="-1" y="-3"/>
                <a:ext cx="4237664" cy="2959945"/>
                <a:chOff x="0" y="-1"/>
                <a:chExt cx="4237662" cy="2959944"/>
              </a:xfrm>
            </p:grpSpPr>
            <p:sp>
              <p:nvSpPr>
                <p:cNvPr id="134" name="Google Shape;1053;p38"/>
                <p:cNvSpPr/>
                <p:nvPr/>
              </p:nvSpPr>
              <p:spPr>
                <a:xfrm>
                  <a:off x="9" y="-2"/>
                  <a:ext cx="4237654" cy="2959853"/>
                </a:xfrm>
                <a:prstGeom prst="roundRect">
                  <a:avLst>
                    <a:gd name="adj" fmla="val 3377"/>
                  </a:avLst>
                </a:prstGeom>
                <a:solidFill>
                  <a:srgbClr val="262626"/>
                </a:solidFill>
                <a:ln w="12700" cap="flat">
                  <a:solidFill>
                    <a:srgbClr val="393536"/>
                  </a:solidFill>
                  <a:prstDash val="solid"/>
                  <a:miter lim="800000"/>
                </a:ln>
                <a:effectLst>
                  <a:outerShdw sx="100000" sy="100000" kx="0" ky="0" algn="b" rotWithShape="0" blurRad="63500" dist="0" dir="0">
                    <a:srgbClr val="000000">
                      <a:alpha val="4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rtl="0">
                    <a:defRPr sz="2400">
                      <a:solidFill>
                        <a:srgbClr val="FFFFFF"/>
                      </a:solidFill>
                      <a:latin typeface="+mj-lt"/>
                      <a:ea typeface="+mj-ea"/>
                      <a:cs typeface="+mj-cs"/>
                      <a:sym typeface="Calibri"/>
                    </a:defRPr>
                  </a:pPr>
                </a:p>
              </p:txBody>
            </p:sp>
            <p:sp>
              <p:nvSpPr>
                <p:cNvPr id="135" name="Google Shape;1054;p38"/>
                <p:cNvSpPr/>
                <p:nvPr/>
              </p:nvSpPr>
              <p:spPr>
                <a:xfrm rot="10800000">
                  <a:off x="-1" y="2631318"/>
                  <a:ext cx="4237654" cy="32862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fill="norm" stroke="1" extrusionOk="0">
                      <a:moveTo>
                        <a:pt x="328" y="0"/>
                      </a:moveTo>
                      <a:lnTo>
                        <a:pt x="21272" y="0"/>
                      </a:lnTo>
                      <a:cubicBezTo>
                        <a:pt x="21453" y="0"/>
                        <a:pt x="21600" y="1893"/>
                        <a:pt x="21600" y="4227"/>
                      </a:cubicBezTo>
                      <a:lnTo>
                        <a:pt x="21600" y="21600"/>
                      </a:lnTo>
                      <a:lnTo>
                        <a:pt x="0" y="21600"/>
                      </a:lnTo>
                      <a:lnTo>
                        <a:pt x="0" y="4227"/>
                      </a:lnTo>
                      <a:cubicBezTo>
                        <a:pt x="0" y="1893"/>
                        <a:pt x="147" y="0"/>
                        <a:pt x="3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solidFill>
                    <a:srgbClr val="C6CFD6"/>
                  </a:solidFill>
                  <a:prstDash val="solid"/>
                  <a:miter lim="8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rtl="0">
                    <a:defRPr sz="2400">
                      <a:solidFill>
                        <a:srgbClr val="FFFFFF"/>
                      </a:solidFill>
                      <a:latin typeface="+mj-lt"/>
                      <a:ea typeface="+mj-ea"/>
                      <a:cs typeface="+mj-cs"/>
                      <a:sym typeface="Calibri"/>
                    </a:defRPr>
                  </a:pPr>
                </a:p>
              </p:txBody>
            </p:sp>
          </p:grpSp>
        </p:grpSp>
        <p:sp>
          <p:nvSpPr>
            <p:cNvPr id="138" name="Google Shape;1055;p38"/>
            <p:cNvSpPr/>
            <p:nvPr/>
          </p:nvSpPr>
          <p:spPr>
            <a:xfrm>
              <a:off x="2013929" y="59593"/>
              <a:ext cx="104843" cy="104920"/>
            </a:xfrm>
            <a:prstGeom prst="ellipse">
              <a:avLst/>
            </a:prstGeom>
            <a:solidFill>
              <a:srgbClr val="0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rtl="0">
                <a:defRPr sz="24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pic>
        <p:nvPicPr>
          <p:cNvPr id="140" name="النشيد الوطني بدون موسيقى.mp4" descr="النشيد الوطني بدون موسيقى.mp4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6168192" y="3032002"/>
            <a:ext cx="3981461" cy="2239574"/>
          </a:xfrm>
          <a:prstGeom prst="rect">
            <a:avLst/>
          </a:prstGeom>
          <a:ln w="12700">
            <a:miter lim="400000"/>
          </a:ln>
        </p:spPr>
      </p:pic>
      <p:pic>
        <p:nvPicPr>
          <p:cNvPr id="141" name="IMG_8077.png" descr="IMG_8077.png"/>
          <p:cNvPicPr>
            <a:picLocks noChangeAspect="1"/>
          </p:cNvPicPr>
          <p:nvPr/>
        </p:nvPicPr>
        <p:blipFill>
          <a:blip r:embed="rId5">
            <a:extLst/>
          </a:blip>
          <a:srcRect l="29699" t="0" r="28226" b="65598"/>
          <a:stretch>
            <a:fillRect/>
          </a:stretch>
        </p:blipFill>
        <p:spPr>
          <a:xfrm>
            <a:off x="229797" y="2851388"/>
            <a:ext cx="5654837" cy="260079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500">
        <p14:doors dir="vert"/>
      </p:transition>
    </mc:Choice>
    <mc:Fallback>
      <p:transition spd="slow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130" fill="hold"/>
                                        <p:tgtEl>
                                          <p:spTgt spid="1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mediacall" nodeType="clickEffect" presetSubtype="0" presetID="3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1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11" fill="hold" display="0">
                  <p:stCondLst>
                    <p:cond delay="indefinite"/>
                  </p:stCondLst>
                </p:cTn>
                <p:tgtEl>
                  <p:spTgt spid="140"/>
                </p:tgtEl>
              </p:cMediaNode>
            </p:video>
            <p:seq concurrent="1" prevAc="none" nextAc="seek">
              <p:cTn id="12" evtFilter="cancelBubble" nodeType="interactiveSeq" restart="whenNotActive" fill="hold">
                <p:stCondLst>
                  <p:cond delay="0" evt="onClick">
                    <p:tgtEl>
                      <p:spTgt spid="140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4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مستطيل"/>
          <p:cNvSpPr/>
          <p:nvPr/>
        </p:nvSpPr>
        <p:spPr>
          <a:xfrm>
            <a:off x="-17299" y="-1"/>
            <a:ext cx="10698000" cy="730634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144" name="مستطيل مستدير الزوايا"/>
          <p:cNvSpPr/>
          <p:nvPr/>
        </p:nvSpPr>
        <p:spPr>
          <a:xfrm>
            <a:off x="650633" y="733635"/>
            <a:ext cx="9362135" cy="6540218"/>
          </a:xfrm>
          <a:prstGeom prst="roundRect">
            <a:avLst>
              <a:gd name="adj" fmla="val 2913"/>
            </a:avLst>
          </a:prstGeom>
          <a:solidFill>
            <a:srgbClr val="8B7CC7"/>
          </a:solidFill>
          <a:ln w="12700">
            <a:miter lim="400000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145" name="Freeform 4"/>
          <p:cNvSpPr/>
          <p:nvPr/>
        </p:nvSpPr>
        <p:spPr>
          <a:xfrm>
            <a:off x="4150375" y="2491752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46" name="Freeform 4"/>
          <p:cNvSpPr/>
          <p:nvPr/>
        </p:nvSpPr>
        <p:spPr>
          <a:xfrm>
            <a:off x="7264828" y="2624043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47" name="Freeform 4"/>
          <p:cNvSpPr/>
          <p:nvPr/>
        </p:nvSpPr>
        <p:spPr>
          <a:xfrm>
            <a:off x="1075428" y="229725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48" name="Freeform 4"/>
          <p:cNvSpPr/>
          <p:nvPr/>
        </p:nvSpPr>
        <p:spPr>
          <a:xfrm>
            <a:off x="4150375" y="482380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49" name="Freeform 4"/>
          <p:cNvSpPr/>
          <p:nvPr/>
        </p:nvSpPr>
        <p:spPr>
          <a:xfrm>
            <a:off x="7139511" y="5014855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50" name="Freeform 4"/>
          <p:cNvSpPr/>
          <p:nvPr/>
        </p:nvSpPr>
        <p:spPr>
          <a:xfrm>
            <a:off x="1075428" y="4495576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pic>
        <p:nvPicPr>
          <p:cNvPr id="151" name="صورة 15628" descr="صورة 1562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128647" y="330462"/>
            <a:ext cx="469837" cy="7060959"/>
          </a:xfrm>
          <a:prstGeom prst="rect">
            <a:avLst/>
          </a:prstGeom>
          <a:ln w="12700">
            <a:miter lim="400000"/>
          </a:ln>
        </p:spPr>
      </p:pic>
      <p:pic>
        <p:nvPicPr>
          <p:cNvPr id="152" name="صورة 15628" descr="صورة 1562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918" y="330462"/>
            <a:ext cx="469836" cy="7060959"/>
          </a:xfrm>
          <a:prstGeom prst="rect">
            <a:avLst/>
          </a:prstGeom>
          <a:ln w="12700">
            <a:miter lim="400000"/>
          </a:ln>
        </p:spPr>
      </p:pic>
      <p:pic>
        <p:nvPicPr>
          <p:cNvPr id="153" name="صورة 51" descr="صورة 5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828770" y="836050"/>
            <a:ext cx="1419602" cy="136215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4" name="رسم 10" descr="رسم 10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034260" y="836050"/>
            <a:ext cx="2624880" cy="124122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5" name="صورة 15629" descr="صورة 15629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62123" y="236419"/>
            <a:ext cx="9357537" cy="37965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58" name="IMG_1101.jpeg"/>
          <p:cNvGrpSpPr/>
          <p:nvPr/>
        </p:nvGrpSpPr>
        <p:grpSpPr>
          <a:xfrm>
            <a:off x="597760" y="1128917"/>
            <a:ext cx="3068819" cy="797805"/>
            <a:chOff x="0" y="0"/>
            <a:chExt cx="3068817" cy="797803"/>
          </a:xfrm>
        </p:grpSpPr>
        <p:pic>
          <p:nvPicPr>
            <p:cNvPr id="157" name="IMG_1101.jpeg" descr="IMG_1101.jpeg"/>
            <p:cNvPicPr>
              <a:picLocks noChangeAspect="1"/>
            </p:cNvPicPr>
            <p:nvPr/>
          </p:nvPicPr>
          <p:blipFill>
            <a:blip r:embed="rId7">
              <a:extLst/>
            </a:blip>
            <a:srcRect l="6910" t="2275" r="3559" b="83670"/>
            <a:stretch>
              <a:fillRect/>
            </a:stretch>
          </p:blipFill>
          <p:spPr>
            <a:xfrm>
              <a:off x="127000" y="88900"/>
              <a:ext cx="2814818" cy="467604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56" name="IMG_1101.jpeg" descr="IMG_1101.jpeg"/>
            <p:cNvPicPr>
              <a:picLocks noChangeAspect="0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0" y="0"/>
              <a:ext cx="3068818" cy="79780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مستطيل"/>
          <p:cNvSpPr/>
          <p:nvPr/>
        </p:nvSpPr>
        <p:spPr>
          <a:xfrm>
            <a:off x="-17299" y="-1"/>
            <a:ext cx="10698000" cy="730634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161" name="مستطيل مستدير الزوايا"/>
          <p:cNvSpPr/>
          <p:nvPr/>
        </p:nvSpPr>
        <p:spPr>
          <a:xfrm>
            <a:off x="650633" y="733635"/>
            <a:ext cx="9362135" cy="6540218"/>
          </a:xfrm>
          <a:prstGeom prst="roundRect">
            <a:avLst>
              <a:gd name="adj" fmla="val 2913"/>
            </a:avLst>
          </a:prstGeom>
          <a:solidFill>
            <a:srgbClr val="ACC4AF"/>
          </a:solidFill>
          <a:ln w="12700">
            <a:miter lim="400000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162" name="Freeform 4"/>
          <p:cNvSpPr/>
          <p:nvPr/>
        </p:nvSpPr>
        <p:spPr>
          <a:xfrm>
            <a:off x="4150375" y="2491752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63" name="Freeform 4"/>
          <p:cNvSpPr/>
          <p:nvPr/>
        </p:nvSpPr>
        <p:spPr>
          <a:xfrm>
            <a:off x="7264828" y="2624043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64" name="Freeform 4"/>
          <p:cNvSpPr/>
          <p:nvPr/>
        </p:nvSpPr>
        <p:spPr>
          <a:xfrm>
            <a:off x="1075428" y="229725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65" name="Freeform 4"/>
          <p:cNvSpPr/>
          <p:nvPr/>
        </p:nvSpPr>
        <p:spPr>
          <a:xfrm>
            <a:off x="4150375" y="482380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66" name="Freeform 4"/>
          <p:cNvSpPr/>
          <p:nvPr/>
        </p:nvSpPr>
        <p:spPr>
          <a:xfrm>
            <a:off x="7139511" y="5014855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67" name="Freeform 4"/>
          <p:cNvSpPr/>
          <p:nvPr/>
        </p:nvSpPr>
        <p:spPr>
          <a:xfrm>
            <a:off x="1075428" y="4495576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pic>
        <p:nvPicPr>
          <p:cNvPr id="168" name="رسم 8" descr="رسم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150375" y="809470"/>
            <a:ext cx="2341726" cy="110732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صورة 7" descr="صورة 7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598024" y="809470"/>
            <a:ext cx="1333610" cy="1339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صورة 1" descr="صورة 1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0128646" y="219177"/>
            <a:ext cx="475411" cy="69528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1" name="صورة 3" descr="صورة 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0595" y="219177"/>
            <a:ext cx="475411" cy="69528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2" name="صورة 4" descr="صورة 4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743247" y="212827"/>
            <a:ext cx="9320564" cy="37685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75" name="IMG_1101.jpeg"/>
          <p:cNvGrpSpPr/>
          <p:nvPr/>
        </p:nvGrpSpPr>
        <p:grpSpPr>
          <a:xfrm>
            <a:off x="650633" y="1140377"/>
            <a:ext cx="2940094" cy="776421"/>
            <a:chOff x="0" y="0"/>
            <a:chExt cx="2940092" cy="776419"/>
          </a:xfrm>
        </p:grpSpPr>
        <p:pic>
          <p:nvPicPr>
            <p:cNvPr id="174" name="IMG_1101.jpeg" descr="IMG_1101.jpeg"/>
            <p:cNvPicPr>
              <a:picLocks noChangeAspect="1"/>
            </p:cNvPicPr>
            <p:nvPr/>
          </p:nvPicPr>
          <p:blipFill>
            <a:blip r:embed="rId7">
              <a:extLst/>
            </a:blip>
            <a:srcRect l="6910" t="2275" r="3559" b="83670"/>
            <a:stretch>
              <a:fillRect/>
            </a:stretch>
          </p:blipFill>
          <p:spPr>
            <a:xfrm>
              <a:off x="127000" y="88900"/>
              <a:ext cx="2686093" cy="44622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73" name="IMG_1101.jpeg" descr="IMG_1101.jpeg"/>
            <p:cNvPicPr>
              <a:picLocks noChangeAspect="0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-1" y="-1"/>
              <a:ext cx="2940094" cy="776421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مستطيل"/>
          <p:cNvSpPr/>
          <p:nvPr/>
        </p:nvSpPr>
        <p:spPr>
          <a:xfrm>
            <a:off x="-17299" y="-1"/>
            <a:ext cx="10698000" cy="730634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178" name="مستطيل مستدير الزوايا"/>
          <p:cNvSpPr/>
          <p:nvPr/>
        </p:nvSpPr>
        <p:spPr>
          <a:xfrm>
            <a:off x="794291" y="733635"/>
            <a:ext cx="9218477" cy="6540218"/>
          </a:xfrm>
          <a:prstGeom prst="roundRect">
            <a:avLst>
              <a:gd name="adj" fmla="val 2913"/>
            </a:avLst>
          </a:prstGeom>
          <a:solidFill>
            <a:srgbClr val="ABA188"/>
          </a:solidFill>
          <a:ln w="12700">
            <a:miter lim="400000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179" name="Freeform 4"/>
          <p:cNvSpPr/>
          <p:nvPr/>
        </p:nvSpPr>
        <p:spPr>
          <a:xfrm>
            <a:off x="4150375" y="2491752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80" name="Freeform 4"/>
          <p:cNvSpPr/>
          <p:nvPr/>
        </p:nvSpPr>
        <p:spPr>
          <a:xfrm>
            <a:off x="7264828" y="2624043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81" name="Freeform 4"/>
          <p:cNvSpPr/>
          <p:nvPr/>
        </p:nvSpPr>
        <p:spPr>
          <a:xfrm>
            <a:off x="1075428" y="229725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82" name="Freeform 4"/>
          <p:cNvSpPr/>
          <p:nvPr/>
        </p:nvSpPr>
        <p:spPr>
          <a:xfrm>
            <a:off x="4150375" y="482380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83" name="Freeform 4"/>
          <p:cNvSpPr/>
          <p:nvPr/>
        </p:nvSpPr>
        <p:spPr>
          <a:xfrm>
            <a:off x="7139511" y="5014855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84" name="Freeform 4"/>
          <p:cNvSpPr/>
          <p:nvPr/>
        </p:nvSpPr>
        <p:spPr>
          <a:xfrm>
            <a:off x="1075428" y="4495576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pic>
        <p:nvPicPr>
          <p:cNvPr id="185" name="رسم 12" descr="رسم 1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753823" y="815814"/>
            <a:ext cx="2661782" cy="1258673"/>
          </a:xfrm>
          <a:prstGeom prst="rect">
            <a:avLst/>
          </a:prstGeom>
          <a:ln w="12700">
            <a:miter lim="400000"/>
          </a:ln>
        </p:spPr>
      </p:pic>
      <p:pic>
        <p:nvPicPr>
          <p:cNvPr id="186" name="صورة 11" descr="صورة 1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555590" y="872086"/>
            <a:ext cx="1418478" cy="1425169"/>
          </a:xfrm>
          <a:prstGeom prst="rect">
            <a:avLst/>
          </a:prstGeom>
          <a:ln w="12700">
            <a:miter lim="400000"/>
          </a:ln>
        </p:spPr>
      </p:pic>
      <p:pic>
        <p:nvPicPr>
          <p:cNvPr id="187" name="صورة 7266" descr="صورة 7266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0128647" y="242020"/>
            <a:ext cx="470061" cy="7064328"/>
          </a:xfrm>
          <a:prstGeom prst="rect">
            <a:avLst/>
          </a:prstGeom>
          <a:ln w="12700">
            <a:miter lim="400000"/>
          </a:ln>
        </p:spPr>
      </p:pic>
      <p:pic>
        <p:nvPicPr>
          <p:cNvPr id="188" name="صورة 7267" descr="صورة 7267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64698" y="279372"/>
            <a:ext cx="473236" cy="7112049"/>
          </a:xfrm>
          <a:prstGeom prst="rect">
            <a:avLst/>
          </a:prstGeom>
          <a:ln w="12700">
            <a:miter lim="400000"/>
          </a:ln>
        </p:spPr>
      </p:pic>
      <p:pic>
        <p:nvPicPr>
          <p:cNvPr id="189" name="صورة 8572" descr="صورة 8572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737150" y="222225"/>
            <a:ext cx="9312887" cy="37082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92" name="IMG_1101.jpeg"/>
          <p:cNvGrpSpPr/>
          <p:nvPr/>
        </p:nvGrpSpPr>
        <p:grpSpPr>
          <a:xfrm>
            <a:off x="794291" y="1356995"/>
            <a:ext cx="2585362" cy="717492"/>
            <a:chOff x="0" y="0"/>
            <a:chExt cx="2585361" cy="717491"/>
          </a:xfrm>
        </p:grpSpPr>
        <p:pic>
          <p:nvPicPr>
            <p:cNvPr id="191" name="IMG_1101.jpeg" descr="IMG_1101.jpeg"/>
            <p:cNvPicPr>
              <a:picLocks noChangeAspect="1"/>
            </p:cNvPicPr>
            <p:nvPr/>
          </p:nvPicPr>
          <p:blipFill>
            <a:blip r:embed="rId7">
              <a:extLst/>
            </a:blip>
            <a:srcRect l="6910" t="2275" r="3559" b="83670"/>
            <a:stretch>
              <a:fillRect/>
            </a:stretch>
          </p:blipFill>
          <p:spPr>
            <a:xfrm>
              <a:off x="127000" y="88900"/>
              <a:ext cx="2331362" cy="387292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90" name="IMG_1101.jpeg" descr="IMG_1101.jpeg"/>
            <p:cNvPicPr>
              <a:picLocks noChangeAspect="0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-1" y="0"/>
              <a:ext cx="2585363" cy="717492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مستطيل"/>
          <p:cNvSpPr/>
          <p:nvPr/>
        </p:nvSpPr>
        <p:spPr>
          <a:xfrm>
            <a:off x="-17299" y="-1"/>
            <a:ext cx="10698000" cy="730634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195" name="مستطيل مستدير الزوايا"/>
          <p:cNvSpPr/>
          <p:nvPr/>
        </p:nvSpPr>
        <p:spPr>
          <a:xfrm>
            <a:off x="794291" y="733635"/>
            <a:ext cx="9218477" cy="6540218"/>
          </a:xfrm>
          <a:prstGeom prst="roundRect">
            <a:avLst>
              <a:gd name="adj" fmla="val 2913"/>
            </a:avLst>
          </a:prstGeom>
          <a:solidFill>
            <a:srgbClr val="AE6E88"/>
          </a:solidFill>
          <a:ln w="12700">
            <a:miter lim="400000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196" name="Freeform 4"/>
          <p:cNvSpPr/>
          <p:nvPr/>
        </p:nvSpPr>
        <p:spPr>
          <a:xfrm>
            <a:off x="4150375" y="2491752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97" name="Freeform 4"/>
          <p:cNvSpPr/>
          <p:nvPr/>
        </p:nvSpPr>
        <p:spPr>
          <a:xfrm>
            <a:off x="7264828" y="2624043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98" name="Freeform 4"/>
          <p:cNvSpPr/>
          <p:nvPr/>
        </p:nvSpPr>
        <p:spPr>
          <a:xfrm>
            <a:off x="1075428" y="229725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199" name="Freeform 4"/>
          <p:cNvSpPr/>
          <p:nvPr/>
        </p:nvSpPr>
        <p:spPr>
          <a:xfrm>
            <a:off x="4150375" y="482380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00" name="Freeform 4"/>
          <p:cNvSpPr/>
          <p:nvPr/>
        </p:nvSpPr>
        <p:spPr>
          <a:xfrm>
            <a:off x="7139511" y="5014855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01" name="Freeform 4"/>
          <p:cNvSpPr/>
          <p:nvPr/>
        </p:nvSpPr>
        <p:spPr>
          <a:xfrm>
            <a:off x="1075428" y="4495576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pic>
        <p:nvPicPr>
          <p:cNvPr id="202" name="رسم 4" descr="رسم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753823" y="830070"/>
            <a:ext cx="2715967" cy="1284295"/>
          </a:xfrm>
          <a:prstGeom prst="rect">
            <a:avLst/>
          </a:prstGeom>
          <a:ln w="12700">
            <a:miter lim="400000"/>
          </a:ln>
        </p:spPr>
      </p:pic>
      <p:pic>
        <p:nvPicPr>
          <p:cNvPr id="203" name="صورة 3" descr="صورة 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828770" y="852487"/>
            <a:ext cx="1233642" cy="1239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4" name="صورة 1" descr="صورة 1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0150504" y="222225"/>
            <a:ext cx="465878" cy="7001462"/>
          </a:xfrm>
          <a:prstGeom prst="rect">
            <a:avLst/>
          </a:prstGeom>
          <a:ln w="12700">
            <a:miter lim="400000"/>
          </a:ln>
        </p:spPr>
      </p:pic>
      <p:pic>
        <p:nvPicPr>
          <p:cNvPr id="205" name="صورة 2" descr="صورة 2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59080" y="222225"/>
            <a:ext cx="9088898" cy="37562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6" name="صورة 3" descr="صورة 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98036" y="332813"/>
            <a:ext cx="458519" cy="689087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09" name="IMG_1101.jpeg"/>
          <p:cNvGrpSpPr/>
          <p:nvPr/>
        </p:nvGrpSpPr>
        <p:grpSpPr>
          <a:xfrm>
            <a:off x="794291" y="1228025"/>
            <a:ext cx="2442096" cy="693692"/>
            <a:chOff x="0" y="0"/>
            <a:chExt cx="2442095" cy="693691"/>
          </a:xfrm>
        </p:grpSpPr>
        <p:pic>
          <p:nvPicPr>
            <p:cNvPr id="208" name="IMG_1101.jpeg" descr="IMG_1101.jpeg"/>
            <p:cNvPicPr>
              <a:picLocks noChangeAspect="1"/>
            </p:cNvPicPr>
            <p:nvPr/>
          </p:nvPicPr>
          <p:blipFill>
            <a:blip r:embed="rId7">
              <a:extLst/>
            </a:blip>
            <a:srcRect l="6910" t="2275" r="3559" b="83670"/>
            <a:stretch>
              <a:fillRect/>
            </a:stretch>
          </p:blipFill>
          <p:spPr>
            <a:xfrm>
              <a:off x="127000" y="88900"/>
              <a:ext cx="2188096" cy="363492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07" name="IMG_1101.jpeg" descr="IMG_1101.jpeg"/>
            <p:cNvPicPr>
              <a:picLocks noChangeAspect="0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0" y="-1"/>
              <a:ext cx="2442096" cy="693693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مستطيل"/>
          <p:cNvSpPr/>
          <p:nvPr/>
        </p:nvSpPr>
        <p:spPr>
          <a:xfrm>
            <a:off x="-17299" y="-1"/>
            <a:ext cx="10698000" cy="730634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12" name="مستطيل مستدير الزوايا"/>
          <p:cNvSpPr/>
          <p:nvPr/>
        </p:nvSpPr>
        <p:spPr>
          <a:xfrm>
            <a:off x="650633" y="733635"/>
            <a:ext cx="9362135" cy="6540218"/>
          </a:xfrm>
          <a:prstGeom prst="roundRect">
            <a:avLst>
              <a:gd name="adj" fmla="val 2913"/>
            </a:avLst>
          </a:prstGeom>
          <a:solidFill>
            <a:srgbClr val="D79888"/>
          </a:solidFill>
          <a:ln w="12700">
            <a:miter lim="400000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13" name="Freeform 4"/>
          <p:cNvSpPr/>
          <p:nvPr/>
        </p:nvSpPr>
        <p:spPr>
          <a:xfrm>
            <a:off x="4150375" y="2491752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14" name="Freeform 4"/>
          <p:cNvSpPr/>
          <p:nvPr/>
        </p:nvSpPr>
        <p:spPr>
          <a:xfrm>
            <a:off x="7264828" y="2624043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15" name="Freeform 4"/>
          <p:cNvSpPr/>
          <p:nvPr/>
        </p:nvSpPr>
        <p:spPr>
          <a:xfrm>
            <a:off x="1075428" y="229725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16" name="Freeform 4"/>
          <p:cNvSpPr/>
          <p:nvPr/>
        </p:nvSpPr>
        <p:spPr>
          <a:xfrm>
            <a:off x="4150375" y="482380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17" name="Freeform 4"/>
          <p:cNvSpPr/>
          <p:nvPr/>
        </p:nvSpPr>
        <p:spPr>
          <a:xfrm>
            <a:off x="7139511" y="5014855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18" name="Freeform 4"/>
          <p:cNvSpPr/>
          <p:nvPr/>
        </p:nvSpPr>
        <p:spPr>
          <a:xfrm>
            <a:off x="1075428" y="4495576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pic>
        <p:nvPicPr>
          <p:cNvPr id="219" name="رسم 6" descr="رسم 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753823" y="793568"/>
            <a:ext cx="2568425" cy="1214527"/>
          </a:xfrm>
          <a:prstGeom prst="rect">
            <a:avLst/>
          </a:prstGeom>
          <a:ln w="12700">
            <a:miter lim="400000"/>
          </a:ln>
        </p:spPr>
      </p:pic>
      <p:pic>
        <p:nvPicPr>
          <p:cNvPr id="220" name="صورة 5" descr="صورة 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542444" y="793568"/>
            <a:ext cx="1444768" cy="1444768"/>
          </a:xfrm>
          <a:prstGeom prst="rect">
            <a:avLst/>
          </a:prstGeom>
          <a:ln w="12700">
            <a:miter lim="400000"/>
          </a:ln>
        </p:spPr>
      </p:pic>
      <p:pic>
        <p:nvPicPr>
          <p:cNvPr id="221" name="صورة 1" descr="صورة 1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0128647" y="219177"/>
            <a:ext cx="476947" cy="6975337"/>
          </a:xfrm>
          <a:prstGeom prst="rect">
            <a:avLst/>
          </a:prstGeom>
          <a:ln w="12700">
            <a:miter lim="400000"/>
          </a:ln>
        </p:spPr>
      </p:pic>
      <p:pic>
        <p:nvPicPr>
          <p:cNvPr id="222" name="صورة 3" descr="صورة 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8825" y="219177"/>
            <a:ext cx="478250" cy="699439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3" name="صورة 4" descr="صورة 4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50633" y="209816"/>
            <a:ext cx="9442451" cy="38529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26" name="IMG_1101.jpeg"/>
          <p:cNvGrpSpPr/>
          <p:nvPr/>
        </p:nvGrpSpPr>
        <p:grpSpPr>
          <a:xfrm>
            <a:off x="650633" y="1222372"/>
            <a:ext cx="2510159" cy="704999"/>
            <a:chOff x="0" y="0"/>
            <a:chExt cx="2510158" cy="704998"/>
          </a:xfrm>
        </p:grpSpPr>
        <p:pic>
          <p:nvPicPr>
            <p:cNvPr id="225" name="IMG_1101.jpeg" descr="IMG_1101.jpeg"/>
            <p:cNvPicPr>
              <a:picLocks noChangeAspect="1"/>
            </p:cNvPicPr>
            <p:nvPr/>
          </p:nvPicPr>
          <p:blipFill>
            <a:blip r:embed="rId7">
              <a:extLst/>
            </a:blip>
            <a:srcRect l="6910" t="2275" r="3559" b="83670"/>
            <a:stretch>
              <a:fillRect/>
            </a:stretch>
          </p:blipFill>
          <p:spPr>
            <a:xfrm>
              <a:off x="127000" y="88900"/>
              <a:ext cx="2256159" cy="374799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24" name="IMG_1101.jpeg" descr="IMG_1101.jpeg"/>
            <p:cNvPicPr>
              <a:picLocks noChangeAspect="0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0" y="-1"/>
              <a:ext cx="2510159" cy="705000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مستطيل"/>
          <p:cNvSpPr/>
          <p:nvPr/>
        </p:nvSpPr>
        <p:spPr>
          <a:xfrm>
            <a:off x="-17299" y="-1"/>
            <a:ext cx="10698000" cy="730634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29" name="مستطيل مستدير الزوايا"/>
          <p:cNvSpPr/>
          <p:nvPr/>
        </p:nvSpPr>
        <p:spPr>
          <a:xfrm>
            <a:off x="650633" y="733635"/>
            <a:ext cx="9362135" cy="6540218"/>
          </a:xfrm>
          <a:prstGeom prst="roundRect">
            <a:avLst>
              <a:gd name="adj" fmla="val 2913"/>
            </a:avLst>
          </a:prstGeom>
          <a:solidFill>
            <a:srgbClr val="7FBBC5"/>
          </a:solidFill>
          <a:ln w="12700">
            <a:miter lim="400000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30" name="Freeform 4"/>
          <p:cNvSpPr/>
          <p:nvPr/>
        </p:nvSpPr>
        <p:spPr>
          <a:xfrm>
            <a:off x="4150375" y="2491752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31" name="Freeform 4"/>
          <p:cNvSpPr/>
          <p:nvPr/>
        </p:nvSpPr>
        <p:spPr>
          <a:xfrm>
            <a:off x="7264828" y="2624043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32" name="Freeform 4"/>
          <p:cNvSpPr/>
          <p:nvPr/>
        </p:nvSpPr>
        <p:spPr>
          <a:xfrm>
            <a:off x="1075428" y="229725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33" name="Freeform 4"/>
          <p:cNvSpPr/>
          <p:nvPr/>
        </p:nvSpPr>
        <p:spPr>
          <a:xfrm>
            <a:off x="4150375" y="4823804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34" name="Freeform 4"/>
          <p:cNvSpPr/>
          <p:nvPr/>
        </p:nvSpPr>
        <p:spPr>
          <a:xfrm>
            <a:off x="7139511" y="5014855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235" name="Freeform 4"/>
          <p:cNvSpPr/>
          <p:nvPr/>
        </p:nvSpPr>
        <p:spPr>
          <a:xfrm>
            <a:off x="1075428" y="4495576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pic>
        <p:nvPicPr>
          <p:cNvPr id="236" name="رسم 2" descr="رسم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57977" y="733635"/>
            <a:ext cx="2547448" cy="1204608"/>
          </a:xfrm>
          <a:prstGeom prst="rect">
            <a:avLst/>
          </a:prstGeom>
          <a:ln w="12700">
            <a:miter lim="400000"/>
          </a:ln>
        </p:spPr>
      </p:pic>
      <p:pic>
        <p:nvPicPr>
          <p:cNvPr id="237" name="صورة 1" descr="صورة 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828770" y="831470"/>
            <a:ext cx="1217105" cy="1217105"/>
          </a:xfrm>
          <a:prstGeom prst="rect">
            <a:avLst/>
          </a:prstGeom>
          <a:ln w="12700">
            <a:miter lim="400000"/>
          </a:ln>
        </p:spPr>
      </p:pic>
      <p:pic>
        <p:nvPicPr>
          <p:cNvPr id="238" name="صورة 1" descr="صورة 1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0131722" y="183214"/>
            <a:ext cx="479104" cy="7193388"/>
          </a:xfrm>
          <a:prstGeom prst="rect">
            <a:avLst/>
          </a:prstGeom>
          <a:ln w="12700">
            <a:miter lim="400000"/>
          </a:ln>
        </p:spPr>
      </p:pic>
      <p:pic>
        <p:nvPicPr>
          <p:cNvPr id="239" name="صورة 3" descr="صورة 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8399" y="225273"/>
            <a:ext cx="473281" cy="7105954"/>
          </a:xfrm>
          <a:prstGeom prst="rect">
            <a:avLst/>
          </a:prstGeom>
          <a:ln w="12700">
            <a:miter lim="400000"/>
          </a:ln>
        </p:spPr>
      </p:pic>
      <p:pic>
        <p:nvPicPr>
          <p:cNvPr id="240" name="صورة 4" descr="صورة 4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50633" y="183214"/>
            <a:ext cx="9234328" cy="38149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43" name="IMG_1101.jpeg"/>
          <p:cNvGrpSpPr/>
          <p:nvPr/>
        </p:nvGrpSpPr>
        <p:grpSpPr>
          <a:xfrm>
            <a:off x="650633" y="1272154"/>
            <a:ext cx="2940094" cy="776421"/>
            <a:chOff x="0" y="0"/>
            <a:chExt cx="2940092" cy="776419"/>
          </a:xfrm>
        </p:grpSpPr>
        <p:pic>
          <p:nvPicPr>
            <p:cNvPr id="242" name="IMG_1101.jpeg" descr="IMG_1101.jpeg"/>
            <p:cNvPicPr>
              <a:picLocks noChangeAspect="1"/>
            </p:cNvPicPr>
            <p:nvPr/>
          </p:nvPicPr>
          <p:blipFill>
            <a:blip r:embed="rId7">
              <a:extLst/>
            </a:blip>
            <a:srcRect l="6910" t="2275" r="3559" b="83670"/>
            <a:stretch>
              <a:fillRect/>
            </a:stretch>
          </p:blipFill>
          <p:spPr>
            <a:xfrm>
              <a:off x="127000" y="88900"/>
              <a:ext cx="2686093" cy="44622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41" name="IMG_1101.jpeg" descr="IMG_1101.jpeg"/>
            <p:cNvPicPr>
              <a:picLocks noChangeAspect="0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-1" y="-1"/>
              <a:ext cx="2940094" cy="776421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Freeform 18"/>
          <p:cNvSpPr/>
          <p:nvPr/>
        </p:nvSpPr>
        <p:spPr>
          <a:xfrm>
            <a:off x="7787484" y="1536976"/>
            <a:ext cx="4184578" cy="75553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246" name="تجميع"/>
          <p:cNvSpPr txBox="1"/>
          <p:nvPr/>
        </p:nvSpPr>
        <p:spPr>
          <a:xfrm>
            <a:off x="8499585" y="1640261"/>
            <a:ext cx="2454347" cy="5489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/>
          <a:lstStyle>
            <a:lvl1pPr>
              <a:defRPr b="1" sz="2900">
                <a:gradFill flip="none" rotWithShape="1">
                  <a:gsLst>
                    <a:gs pos="0">
                      <a:srgbClr val="4698B9"/>
                    </a:gs>
                    <a:gs pos="100000">
                      <a:srgbClr val="78A68F"/>
                    </a:gs>
                  </a:gsLst>
                  <a:lin ang="13560000" scaled="0"/>
                </a:gra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شريط الذكريات </a:t>
            </a:r>
          </a:p>
        </p:txBody>
      </p:sp>
      <p:sp>
        <p:nvSpPr>
          <p:cNvPr id="247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248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pic>
        <p:nvPicPr>
          <p:cNvPr id="249" name="IMG_8077.png" descr="IMG_8077.png"/>
          <p:cNvPicPr>
            <a:picLocks noChangeAspect="1"/>
          </p:cNvPicPr>
          <p:nvPr/>
        </p:nvPicPr>
        <p:blipFill>
          <a:blip r:embed="rId3">
            <a:extLst/>
          </a:blip>
          <a:srcRect l="29699" t="0" r="28226" b="65598"/>
          <a:stretch>
            <a:fillRect/>
          </a:stretch>
        </p:blipFill>
        <p:spPr>
          <a:xfrm>
            <a:off x="3641483" y="1008615"/>
            <a:ext cx="3131275" cy="1440151"/>
          </a:xfrm>
          <a:prstGeom prst="rect">
            <a:avLst/>
          </a:prstGeom>
          <a:ln w="12700">
            <a:miter lim="400000"/>
          </a:ln>
        </p:spPr>
      </p:pic>
      <p:sp>
        <p:nvSpPr>
          <p:cNvPr id="250" name="مستطيل مستدير الزوايا"/>
          <p:cNvSpPr/>
          <p:nvPr/>
        </p:nvSpPr>
        <p:spPr>
          <a:xfrm>
            <a:off x="125437" y="2766573"/>
            <a:ext cx="10442526" cy="2710762"/>
          </a:xfrm>
          <a:prstGeom prst="roundRect">
            <a:avLst>
              <a:gd name="adj" fmla="val 7028"/>
            </a:avLst>
          </a:prstGeom>
          <a:solidFill>
            <a:srgbClr val="ACC4AF"/>
          </a:solidFill>
          <a:ln w="12700">
            <a:miter lim="400000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grpSp>
        <p:nvGrpSpPr>
          <p:cNvPr id="263" name="تجميع"/>
          <p:cNvGrpSpPr/>
          <p:nvPr/>
        </p:nvGrpSpPr>
        <p:grpSpPr>
          <a:xfrm>
            <a:off x="125437" y="4793320"/>
            <a:ext cx="10442526" cy="2128817"/>
            <a:chOff x="0" y="0"/>
            <a:chExt cx="10442525" cy="2128815"/>
          </a:xfrm>
        </p:grpSpPr>
        <p:pic>
          <p:nvPicPr>
            <p:cNvPr id="251" name="رسم 2" descr="رسم 2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9276905" y="99468"/>
              <a:ext cx="954863" cy="45152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52" name="رسم 4" descr="رسم 4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5422560" y="0"/>
              <a:ext cx="1165215" cy="550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53" name="رسم 6" descr="رسم 6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7590502" y="27559"/>
              <a:ext cx="1106934" cy="52343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54" name="رسم 8" descr="رسم 8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1665418" y="99468"/>
              <a:ext cx="1021946" cy="48324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55" name="رسم 10" descr="رسم 10"/>
            <p:cNvPicPr>
              <a:picLocks noChangeAspect="1"/>
            </p:cNvPicPr>
            <p:nvPr/>
          </p:nvPicPr>
          <p:blipFill>
            <a:blip r:embed="rId8">
              <a:extLst/>
            </a:blip>
            <a:srcRect l="0" t="0" r="0" b="0"/>
            <a:stretch>
              <a:fillRect/>
            </a:stretch>
          </p:blipFill>
          <p:spPr>
            <a:xfrm>
              <a:off x="104360" y="72421"/>
              <a:ext cx="1068917" cy="50545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56" name="رسم 12" descr="رسم 12"/>
            <p:cNvPicPr>
              <a:picLocks noChangeAspect="1"/>
            </p:cNvPicPr>
            <p:nvPr/>
          </p:nvPicPr>
          <p:blipFill>
            <a:blip r:embed="rId9">
              <a:extLst/>
            </a:blip>
            <a:stretch>
              <a:fillRect/>
            </a:stretch>
          </p:blipFill>
          <p:spPr>
            <a:xfrm>
              <a:off x="3516046" y="83606"/>
              <a:ext cx="1021949" cy="48324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57" name="صورة 1" descr="صورة 1"/>
            <p:cNvPicPr>
              <a:picLocks noChangeAspect="1"/>
            </p:cNvPicPr>
            <p:nvPr/>
          </p:nvPicPr>
          <p:blipFill>
            <a:blip r:embed="rId10">
              <a:extLst/>
            </a:blip>
            <a:stretch>
              <a:fillRect/>
            </a:stretch>
          </p:blipFill>
          <p:spPr>
            <a:xfrm>
              <a:off x="9049003" y="684013"/>
              <a:ext cx="1393523" cy="139352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58" name="صورة 3" descr="صورة 3"/>
            <p:cNvPicPr>
              <a:picLocks noChangeAspect="1"/>
            </p:cNvPicPr>
            <p:nvPr/>
          </p:nvPicPr>
          <p:blipFill>
            <a:blip r:embed="rId11">
              <a:extLst/>
            </a:blip>
            <a:stretch>
              <a:fillRect/>
            </a:stretch>
          </p:blipFill>
          <p:spPr>
            <a:xfrm>
              <a:off x="5422560" y="636037"/>
              <a:ext cx="1386980" cy="139352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59" name="صورة 5" descr="صورة 5"/>
            <p:cNvPicPr>
              <a:picLocks noChangeAspect="1"/>
            </p:cNvPicPr>
            <p:nvPr/>
          </p:nvPicPr>
          <p:blipFill>
            <a:blip r:embed="rId12">
              <a:extLst/>
            </a:blip>
            <a:stretch>
              <a:fillRect/>
            </a:stretch>
          </p:blipFill>
          <p:spPr>
            <a:xfrm>
              <a:off x="7447208" y="636037"/>
              <a:ext cx="1393523" cy="139352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0" name="صورة 7" descr="صورة 7"/>
            <p:cNvPicPr>
              <a:picLocks noChangeAspect="1"/>
            </p:cNvPicPr>
            <p:nvPr/>
          </p:nvPicPr>
          <p:blipFill>
            <a:blip r:embed="rId13">
              <a:extLst/>
            </a:blip>
            <a:stretch>
              <a:fillRect/>
            </a:stretch>
          </p:blipFill>
          <p:spPr>
            <a:xfrm>
              <a:off x="1665418" y="709653"/>
              <a:ext cx="1386980" cy="139352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1" name="صورة 9" descr="صورة 9"/>
            <p:cNvPicPr>
              <a:picLocks noChangeAspect="1"/>
            </p:cNvPicPr>
            <p:nvPr/>
          </p:nvPicPr>
          <p:blipFill>
            <a:blip r:embed="rId14">
              <a:extLst/>
            </a:blip>
            <a:stretch>
              <a:fillRect/>
            </a:stretch>
          </p:blipFill>
          <p:spPr>
            <a:xfrm>
              <a:off x="0" y="684013"/>
              <a:ext cx="1393523" cy="139352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2" name="صورة 11" descr="صورة 11"/>
            <p:cNvPicPr>
              <a:picLocks noChangeAspect="1"/>
            </p:cNvPicPr>
            <p:nvPr/>
          </p:nvPicPr>
          <p:blipFill>
            <a:blip r:embed="rId15">
              <a:extLst/>
            </a:blip>
            <a:stretch>
              <a:fillRect/>
            </a:stretch>
          </p:blipFill>
          <p:spPr>
            <a:xfrm>
              <a:off x="3516046" y="684013"/>
              <a:ext cx="1438020" cy="144480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267" name="تجميع"/>
          <p:cNvGrpSpPr/>
          <p:nvPr/>
        </p:nvGrpSpPr>
        <p:grpSpPr>
          <a:xfrm>
            <a:off x="125437" y="3203045"/>
            <a:ext cx="10442526" cy="1562805"/>
            <a:chOff x="0" y="0"/>
            <a:chExt cx="10442525" cy="1562804"/>
          </a:xfrm>
        </p:grpSpPr>
        <p:sp>
          <p:nvSpPr>
            <p:cNvPr id="264" name="Freeform 5"/>
            <p:cNvSpPr/>
            <p:nvPr/>
          </p:nvSpPr>
          <p:spPr>
            <a:xfrm>
              <a:off x="6959868" y="-1"/>
              <a:ext cx="3482658" cy="1562806"/>
            </a:xfrm>
            <a:prstGeom prst="rect">
              <a:avLst/>
            </a:prstGeom>
            <a:blipFill rotWithShape="1">
              <a:blip r:embed="rId16"/>
              <a:srcRect l="0" t="0" r="0" b="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  <p:sp>
          <p:nvSpPr>
            <p:cNvPr id="265" name="Freeform 5"/>
            <p:cNvSpPr/>
            <p:nvPr/>
          </p:nvSpPr>
          <p:spPr>
            <a:xfrm>
              <a:off x="3477212" y="-1"/>
              <a:ext cx="3482657" cy="1562806"/>
            </a:xfrm>
            <a:prstGeom prst="rect">
              <a:avLst/>
            </a:prstGeom>
            <a:blipFill rotWithShape="1">
              <a:blip r:embed="rId16"/>
              <a:srcRect l="0" t="0" r="0" b="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  <p:sp>
          <p:nvSpPr>
            <p:cNvPr id="266" name="Freeform 5"/>
            <p:cNvSpPr/>
            <p:nvPr/>
          </p:nvSpPr>
          <p:spPr>
            <a:xfrm>
              <a:off x="-1" y="-1"/>
              <a:ext cx="3482658" cy="1562806"/>
            </a:xfrm>
            <a:prstGeom prst="rect">
              <a:avLst/>
            </a:prstGeom>
            <a:blipFill rotWithShape="1">
              <a:blip r:embed="rId16"/>
              <a:srcRect l="0" t="0" r="0" b="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77" name="تجميع"/>
          <p:cNvGrpSpPr/>
          <p:nvPr/>
        </p:nvGrpSpPr>
        <p:grpSpPr>
          <a:xfrm>
            <a:off x="178112" y="3453201"/>
            <a:ext cx="10326567" cy="1083642"/>
            <a:chOff x="0" y="0"/>
            <a:chExt cx="10326565" cy="1083640"/>
          </a:xfrm>
        </p:grpSpPr>
        <p:sp>
          <p:nvSpPr>
            <p:cNvPr id="268" name="مستطيل"/>
            <p:cNvSpPr/>
            <p:nvPr/>
          </p:nvSpPr>
          <p:spPr>
            <a:xfrm>
              <a:off x="9276234" y="22575"/>
              <a:ext cx="1050332" cy="1049367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50800" dist="63500" dir="2700000">
                <a:srgbClr val="000000">
                  <a:alpha val="50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69" name="مستطيل"/>
            <p:cNvSpPr/>
            <p:nvPr/>
          </p:nvSpPr>
          <p:spPr>
            <a:xfrm>
              <a:off x="8089857" y="15050"/>
              <a:ext cx="1072907" cy="1041842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50800" dist="63500" dir="2700000">
                <a:srgbClr val="000000">
                  <a:alpha val="50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70" name="مستطيل"/>
            <p:cNvSpPr/>
            <p:nvPr/>
          </p:nvSpPr>
          <p:spPr>
            <a:xfrm>
              <a:off x="6941106" y="15050"/>
              <a:ext cx="1057857" cy="1026792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50800" dist="63500" dir="2700000">
                <a:srgbClr val="000000">
                  <a:alpha val="50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71" name="مستطيل"/>
            <p:cNvSpPr/>
            <p:nvPr/>
          </p:nvSpPr>
          <p:spPr>
            <a:xfrm>
              <a:off x="5770374" y="15050"/>
              <a:ext cx="1080432" cy="1049367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50800" dist="63500" dir="2700000">
                <a:srgbClr val="000000">
                  <a:alpha val="50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72" name="مستطيل"/>
            <p:cNvSpPr/>
            <p:nvPr/>
          </p:nvSpPr>
          <p:spPr>
            <a:xfrm>
              <a:off x="4598454" y="0"/>
              <a:ext cx="1125583" cy="1041842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50800" dist="63500" dir="2700000">
                <a:srgbClr val="000000">
                  <a:alpha val="50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73" name="مستطيل"/>
            <p:cNvSpPr/>
            <p:nvPr/>
          </p:nvSpPr>
          <p:spPr>
            <a:xfrm>
              <a:off x="3466328" y="33503"/>
              <a:ext cx="1052290" cy="1002135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50800" dist="63500" dir="2700000">
                <a:srgbClr val="000000">
                  <a:alpha val="50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74" name="مستطيل"/>
            <p:cNvSpPr/>
            <p:nvPr/>
          </p:nvSpPr>
          <p:spPr>
            <a:xfrm>
              <a:off x="2298920" y="15050"/>
              <a:ext cx="1087958" cy="1064418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50800" dist="63500" dir="2700000">
                <a:srgbClr val="000000">
                  <a:alpha val="50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75" name="مستطيل"/>
            <p:cNvSpPr/>
            <p:nvPr/>
          </p:nvSpPr>
          <p:spPr>
            <a:xfrm>
              <a:off x="1125581" y="19329"/>
              <a:ext cx="1118058" cy="1034318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50800" dist="63500" dir="2700000">
                <a:srgbClr val="000000">
                  <a:alpha val="50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76" name="مستطيل"/>
            <p:cNvSpPr/>
            <p:nvPr/>
          </p:nvSpPr>
          <p:spPr>
            <a:xfrm>
              <a:off x="0" y="4173"/>
              <a:ext cx="1095482" cy="1079468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50800" dist="63500" dir="2700000">
                <a:srgbClr val="000000">
                  <a:alpha val="50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</p:grpSp>
      <p:sp>
        <p:nvSpPr>
          <p:cNvPr id="278" name="مستطيل 20"/>
          <p:cNvSpPr/>
          <p:nvPr/>
        </p:nvSpPr>
        <p:spPr>
          <a:xfrm rot="10800000">
            <a:off x="55665" y="2754336"/>
            <a:ext cx="10512299" cy="1473876"/>
          </a:xfrm>
          <a:prstGeom prst="rect">
            <a:avLst/>
          </a:prstGeom>
          <a:gradFill>
            <a:gsLst>
              <a:gs pos="0">
                <a:srgbClr val="F0F8FD">
                  <a:alpha val="0"/>
                </a:srgbClr>
              </a:gs>
              <a:gs pos="16000">
                <a:srgbClr val="003438">
                  <a:alpha val="0"/>
                </a:srgbClr>
              </a:gs>
              <a:gs pos="56000">
                <a:srgbClr val="003438">
                  <a:alpha val="66000"/>
                </a:srgbClr>
              </a:gs>
              <a:gs pos="90000">
                <a:srgbClr val="003438"/>
              </a:gs>
            </a:gsLst>
            <a:lin ang="5400000"/>
          </a:gradFill>
          <a:ln w="12700">
            <a:miter lim="400000"/>
          </a:ln>
        </p:spPr>
        <p:txBody>
          <a:bodyPr lIns="45719" rIns="45719" anchor="ctr"/>
          <a:lstStyle/>
          <a:p>
            <a:pPr algn="ctr" rtl="0">
              <a:defRPr>
                <a:solidFill>
                  <a:srgbClr val="FFFFFF"/>
                </a:solidFill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Freeform 18"/>
          <p:cNvSpPr/>
          <p:nvPr/>
        </p:nvSpPr>
        <p:spPr>
          <a:xfrm>
            <a:off x="9447945" y="426243"/>
            <a:ext cx="1418786" cy="33871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281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282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pic>
        <p:nvPicPr>
          <p:cNvPr id="283" name="IMG_8077.png" descr="IMG_8077.png"/>
          <p:cNvPicPr>
            <a:picLocks noChangeAspect="1"/>
          </p:cNvPicPr>
          <p:nvPr/>
        </p:nvPicPr>
        <p:blipFill>
          <a:blip r:embed="rId3">
            <a:extLst/>
          </a:blip>
          <a:srcRect l="29699" t="0" r="28226" b="65598"/>
          <a:stretch>
            <a:fillRect/>
          </a:stretch>
        </p:blipFill>
        <p:spPr>
          <a:xfrm>
            <a:off x="8730539" y="852487"/>
            <a:ext cx="1962737" cy="902712"/>
          </a:xfrm>
          <a:prstGeom prst="rect">
            <a:avLst/>
          </a:prstGeom>
          <a:ln w="12700">
            <a:miter lim="400000"/>
          </a:ln>
        </p:spPr>
      </p:pic>
      <p:sp>
        <p:nvSpPr>
          <p:cNvPr id="284" name="مستطيل مستدير الزوايا"/>
          <p:cNvSpPr/>
          <p:nvPr/>
        </p:nvSpPr>
        <p:spPr>
          <a:xfrm>
            <a:off x="507057" y="1012478"/>
            <a:ext cx="8210783" cy="511797"/>
          </a:xfrm>
          <a:prstGeom prst="roundRect">
            <a:avLst>
              <a:gd name="adj" fmla="val 38387"/>
            </a:avLst>
          </a:prstGeom>
          <a:solidFill>
            <a:srgbClr val="FFFFFF"/>
          </a:solidFill>
          <a:ln w="25400">
            <a:solidFill>
              <a:srgbClr val="D76D52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85" name="موضوع الدرس"/>
          <p:cNvSpPr txBox="1"/>
          <p:nvPr/>
        </p:nvSpPr>
        <p:spPr>
          <a:xfrm>
            <a:off x="6670629" y="1041050"/>
            <a:ext cx="1925497" cy="4546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900">
                <a:gradFill flip="none" rotWithShape="1">
                  <a:gsLst>
                    <a:gs pos="0">
                      <a:srgbClr val="4698B9"/>
                    </a:gs>
                    <a:gs pos="100000">
                      <a:srgbClr val="78A68F"/>
                    </a:gs>
                  </a:gsLst>
                  <a:lin ang="13560000" scaled="0"/>
                </a:gra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موضوع الدرس</a:t>
            </a:r>
          </a:p>
        </p:txBody>
      </p:sp>
      <p:pic>
        <p:nvPicPr>
          <p:cNvPr id="286" name="صورة 3" descr="صورة 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1166" y="955174"/>
            <a:ext cx="434269" cy="6351174"/>
          </a:xfrm>
          <a:prstGeom prst="rect">
            <a:avLst/>
          </a:prstGeom>
          <a:ln w="12700">
            <a:miter lim="400000"/>
          </a:ln>
        </p:spPr>
      </p:pic>
      <p:pic>
        <p:nvPicPr>
          <p:cNvPr id="287" name="صورة 4" descr="صورة 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77074" y="1562695"/>
            <a:ext cx="9442451" cy="385297"/>
          </a:xfrm>
          <a:prstGeom prst="rect">
            <a:avLst/>
          </a:prstGeom>
          <a:ln w="12700">
            <a:miter lim="400000"/>
          </a:ln>
        </p:spPr>
      </p:pic>
      <p:sp>
        <p:nvSpPr>
          <p:cNvPr id="288" name="Freeform 5"/>
          <p:cNvSpPr/>
          <p:nvPr/>
        </p:nvSpPr>
        <p:spPr>
          <a:xfrm>
            <a:off x="1370644" y="2110463"/>
            <a:ext cx="8648881" cy="4899239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289" name="جدول التعلم"/>
          <p:cNvSpPr txBox="1"/>
          <p:nvPr/>
        </p:nvSpPr>
        <p:spPr>
          <a:xfrm>
            <a:off x="4942126" y="2337677"/>
            <a:ext cx="1788644" cy="4546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900">
                <a:gradFill flip="none" rotWithShape="1">
                  <a:gsLst>
                    <a:gs pos="0">
                      <a:srgbClr val="4698B9"/>
                    </a:gs>
                    <a:gs pos="100000">
                      <a:srgbClr val="78A68F"/>
                    </a:gs>
                  </a:gsLst>
                  <a:lin ang="13560000" scaled="0"/>
                </a:gra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جدول التعلم </a:t>
            </a:r>
          </a:p>
        </p:txBody>
      </p:sp>
      <p:sp>
        <p:nvSpPr>
          <p:cNvPr id="290" name="ماذا نعرف"/>
          <p:cNvSpPr txBox="1"/>
          <p:nvPr/>
        </p:nvSpPr>
        <p:spPr>
          <a:xfrm>
            <a:off x="8123102" y="3792486"/>
            <a:ext cx="1440306" cy="4546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900">
                <a:solidFill>
                  <a:srgbClr val="F9AC47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ماذا نعرف </a:t>
            </a:r>
          </a:p>
        </p:txBody>
      </p:sp>
      <p:sp>
        <p:nvSpPr>
          <p:cNvPr id="291" name="ماذاسنتعلم"/>
          <p:cNvSpPr txBox="1"/>
          <p:nvPr/>
        </p:nvSpPr>
        <p:spPr>
          <a:xfrm>
            <a:off x="4529655" y="3778250"/>
            <a:ext cx="2471100" cy="468890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b="1" sz="3300">
                <a:solidFill>
                  <a:srgbClr val="3DACC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ماذاسنتعلم </a:t>
            </a:r>
          </a:p>
        </p:txBody>
      </p:sp>
      <p:sp>
        <p:nvSpPr>
          <p:cNvPr id="292" name="ماذا تعلمنا"/>
          <p:cNvSpPr txBox="1"/>
          <p:nvPr/>
        </p:nvSpPr>
        <p:spPr>
          <a:xfrm>
            <a:off x="1082171" y="3771131"/>
            <a:ext cx="2665186" cy="468891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b="1" sz="3300">
                <a:solidFill>
                  <a:srgbClr val="BAC564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ماذا تعلمنا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2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7"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Class="entr" nodeType="afterEffect" presetSubtype="1" presetID="2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11" dur="1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Class="entr" nodeType="afterEffect" presetSubtype="1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15" dur="1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91" grpId="2"/>
      <p:bldP build="whole" bldLvl="1" animBg="1" rev="0" advAuto="0" spid="292" grpId="3"/>
      <p:bldP build="whole" bldLvl="1" animBg="1" rev="0" advAuto="0" spid="29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Freeform 18"/>
          <p:cNvSpPr/>
          <p:nvPr/>
        </p:nvSpPr>
        <p:spPr>
          <a:xfrm>
            <a:off x="9447945" y="426243"/>
            <a:ext cx="1418786" cy="33871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295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296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pic>
        <p:nvPicPr>
          <p:cNvPr id="297" name="IMG_8077.png" descr="IMG_8077.png"/>
          <p:cNvPicPr>
            <a:picLocks noChangeAspect="1"/>
          </p:cNvPicPr>
          <p:nvPr/>
        </p:nvPicPr>
        <p:blipFill>
          <a:blip r:embed="rId3">
            <a:extLst/>
          </a:blip>
          <a:srcRect l="29699" t="0" r="28226" b="65598"/>
          <a:stretch>
            <a:fillRect/>
          </a:stretch>
        </p:blipFill>
        <p:spPr>
          <a:xfrm>
            <a:off x="8730539" y="852487"/>
            <a:ext cx="1962737" cy="902712"/>
          </a:xfrm>
          <a:prstGeom prst="rect">
            <a:avLst/>
          </a:prstGeom>
          <a:ln w="12700">
            <a:miter lim="400000"/>
          </a:ln>
        </p:spPr>
      </p:pic>
      <p:sp>
        <p:nvSpPr>
          <p:cNvPr id="298" name="مستطيل مستدير الزوايا"/>
          <p:cNvSpPr/>
          <p:nvPr/>
        </p:nvSpPr>
        <p:spPr>
          <a:xfrm>
            <a:off x="507057" y="1012478"/>
            <a:ext cx="8210783" cy="511797"/>
          </a:xfrm>
          <a:prstGeom prst="roundRect">
            <a:avLst>
              <a:gd name="adj" fmla="val 38387"/>
            </a:avLst>
          </a:prstGeom>
          <a:solidFill>
            <a:srgbClr val="FFFFFF"/>
          </a:solidFill>
          <a:ln w="25400">
            <a:solidFill>
              <a:srgbClr val="D76D52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99" name="موضوع الدرس"/>
          <p:cNvSpPr txBox="1"/>
          <p:nvPr/>
        </p:nvSpPr>
        <p:spPr>
          <a:xfrm>
            <a:off x="6670629" y="1041050"/>
            <a:ext cx="1925497" cy="4546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900">
                <a:gradFill flip="none" rotWithShape="1">
                  <a:gsLst>
                    <a:gs pos="0">
                      <a:srgbClr val="4698B9"/>
                    </a:gs>
                    <a:gs pos="100000">
                      <a:srgbClr val="78A68F"/>
                    </a:gs>
                  </a:gsLst>
                  <a:lin ang="13560000" scaled="0"/>
                </a:gra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موضوع الدرس</a:t>
            </a:r>
          </a:p>
        </p:txBody>
      </p:sp>
      <p:pic>
        <p:nvPicPr>
          <p:cNvPr id="300" name="صورة 2" descr="صورة 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56554" y="1684265"/>
            <a:ext cx="9911664" cy="409622"/>
          </a:xfrm>
          <a:prstGeom prst="rect">
            <a:avLst/>
          </a:prstGeom>
          <a:ln w="12700">
            <a:miter lim="400000"/>
          </a:ln>
        </p:spPr>
      </p:pic>
      <p:pic>
        <p:nvPicPr>
          <p:cNvPr id="301" name="صورة 3" descr="صورة 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7403" y="999778"/>
            <a:ext cx="417438" cy="6273489"/>
          </a:xfrm>
          <a:prstGeom prst="rect">
            <a:avLst/>
          </a:prstGeom>
          <a:ln w="12700">
            <a:miter lim="400000"/>
          </a:ln>
        </p:spPr>
      </p:pic>
      <p:pic>
        <p:nvPicPr>
          <p:cNvPr id="302" name="IMG_8077.png" descr="IMG_8077.png"/>
          <p:cNvPicPr>
            <a:picLocks noChangeAspect="1"/>
          </p:cNvPicPr>
          <p:nvPr/>
        </p:nvPicPr>
        <p:blipFill>
          <a:blip r:embed="rId3">
            <a:alphaModFix amt="5936"/>
            <a:extLst/>
          </a:blip>
          <a:srcRect l="29699" t="0" r="28226" b="65598"/>
          <a:stretch>
            <a:fillRect/>
          </a:stretch>
        </p:blipFill>
        <p:spPr>
          <a:xfrm>
            <a:off x="1276685" y="2694394"/>
            <a:ext cx="8171215" cy="37581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Freeform 18"/>
          <p:cNvSpPr/>
          <p:nvPr/>
        </p:nvSpPr>
        <p:spPr>
          <a:xfrm>
            <a:off x="9447945" y="426243"/>
            <a:ext cx="1418786" cy="33871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305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306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pic>
        <p:nvPicPr>
          <p:cNvPr id="307" name="IMG_8077.png" descr="IMG_8077.png"/>
          <p:cNvPicPr>
            <a:picLocks noChangeAspect="1"/>
          </p:cNvPicPr>
          <p:nvPr/>
        </p:nvPicPr>
        <p:blipFill>
          <a:blip r:embed="rId3">
            <a:extLst/>
          </a:blip>
          <a:srcRect l="29699" t="0" r="28226" b="65598"/>
          <a:stretch>
            <a:fillRect/>
          </a:stretch>
        </p:blipFill>
        <p:spPr>
          <a:xfrm>
            <a:off x="8730539" y="852487"/>
            <a:ext cx="1962737" cy="902712"/>
          </a:xfrm>
          <a:prstGeom prst="rect">
            <a:avLst/>
          </a:prstGeom>
          <a:ln w="12700">
            <a:miter lim="400000"/>
          </a:ln>
        </p:spPr>
      </p:pic>
      <p:sp>
        <p:nvSpPr>
          <p:cNvPr id="308" name="مستطيل مستدير الزوايا"/>
          <p:cNvSpPr/>
          <p:nvPr/>
        </p:nvSpPr>
        <p:spPr>
          <a:xfrm>
            <a:off x="507057" y="1012478"/>
            <a:ext cx="8210783" cy="511797"/>
          </a:xfrm>
          <a:prstGeom prst="roundRect">
            <a:avLst>
              <a:gd name="adj" fmla="val 38387"/>
            </a:avLst>
          </a:prstGeom>
          <a:solidFill>
            <a:srgbClr val="FFFFFF"/>
          </a:solidFill>
          <a:ln w="25400">
            <a:solidFill>
              <a:srgbClr val="A9A6C4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09" name="موضوع الدرس"/>
          <p:cNvSpPr txBox="1"/>
          <p:nvPr/>
        </p:nvSpPr>
        <p:spPr>
          <a:xfrm>
            <a:off x="6670629" y="1041050"/>
            <a:ext cx="1925497" cy="4546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900">
                <a:gradFill flip="none" rotWithShape="1">
                  <a:gsLst>
                    <a:gs pos="0">
                      <a:srgbClr val="4698B9"/>
                    </a:gs>
                    <a:gs pos="100000">
                      <a:srgbClr val="78A68F"/>
                    </a:gs>
                  </a:gsLst>
                  <a:lin ang="13560000" scaled="0"/>
                </a:gra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موضوع الدرس</a:t>
            </a:r>
          </a:p>
        </p:txBody>
      </p:sp>
      <p:pic>
        <p:nvPicPr>
          <p:cNvPr id="310" name="صورة 15628" descr="صورة 1562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4521" y="876705"/>
            <a:ext cx="425784" cy="63988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11" name="صورة 15629" descr="صورة 15629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57739" y="1684265"/>
            <a:ext cx="10284837" cy="417272"/>
          </a:xfrm>
          <a:prstGeom prst="rect">
            <a:avLst/>
          </a:prstGeom>
          <a:ln w="12700">
            <a:miter lim="400000"/>
          </a:ln>
        </p:spPr>
      </p:pic>
      <p:pic>
        <p:nvPicPr>
          <p:cNvPr id="312" name="IMG_8077.png" descr="IMG_8077.png"/>
          <p:cNvPicPr>
            <a:picLocks noChangeAspect="1"/>
          </p:cNvPicPr>
          <p:nvPr/>
        </p:nvPicPr>
        <p:blipFill>
          <a:blip r:embed="rId3">
            <a:alphaModFix amt="5936"/>
            <a:extLst/>
          </a:blip>
          <a:srcRect l="29699" t="0" r="28226" b="65598"/>
          <a:stretch>
            <a:fillRect/>
          </a:stretch>
        </p:blipFill>
        <p:spPr>
          <a:xfrm>
            <a:off x="1276685" y="2694394"/>
            <a:ext cx="8171215" cy="37581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Freeform 18"/>
          <p:cNvSpPr/>
          <p:nvPr/>
        </p:nvSpPr>
        <p:spPr>
          <a:xfrm>
            <a:off x="9447945" y="426243"/>
            <a:ext cx="1418786" cy="33871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315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316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pic>
        <p:nvPicPr>
          <p:cNvPr id="317" name="IMG_8077.png" descr="IMG_8077.png"/>
          <p:cNvPicPr>
            <a:picLocks noChangeAspect="1"/>
          </p:cNvPicPr>
          <p:nvPr/>
        </p:nvPicPr>
        <p:blipFill>
          <a:blip r:embed="rId3">
            <a:extLst/>
          </a:blip>
          <a:srcRect l="29699" t="0" r="28226" b="65598"/>
          <a:stretch>
            <a:fillRect/>
          </a:stretch>
        </p:blipFill>
        <p:spPr>
          <a:xfrm>
            <a:off x="8730539" y="852487"/>
            <a:ext cx="1962737" cy="902712"/>
          </a:xfrm>
          <a:prstGeom prst="rect">
            <a:avLst/>
          </a:prstGeom>
          <a:ln w="12700">
            <a:miter lim="400000"/>
          </a:ln>
        </p:spPr>
      </p:pic>
      <p:sp>
        <p:nvSpPr>
          <p:cNvPr id="318" name="مستطيل مستدير الزوايا"/>
          <p:cNvSpPr/>
          <p:nvPr/>
        </p:nvSpPr>
        <p:spPr>
          <a:xfrm>
            <a:off x="507057" y="1012478"/>
            <a:ext cx="8210783" cy="511797"/>
          </a:xfrm>
          <a:prstGeom prst="roundRect">
            <a:avLst>
              <a:gd name="adj" fmla="val 38387"/>
            </a:avLst>
          </a:prstGeom>
          <a:solidFill>
            <a:srgbClr val="FFFFFF"/>
          </a:solidFill>
          <a:ln w="25400">
            <a:solidFill>
              <a:srgbClr val="A9A6C4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19" name="موضوع الدرس"/>
          <p:cNvSpPr txBox="1"/>
          <p:nvPr/>
        </p:nvSpPr>
        <p:spPr>
          <a:xfrm>
            <a:off x="6670629" y="1041050"/>
            <a:ext cx="1925497" cy="4546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900">
                <a:gradFill flip="none" rotWithShape="1">
                  <a:gsLst>
                    <a:gs pos="0">
                      <a:srgbClr val="4698B9"/>
                    </a:gs>
                    <a:gs pos="100000">
                      <a:srgbClr val="78A68F"/>
                    </a:gs>
                  </a:gsLst>
                  <a:lin ang="13560000" scaled="0"/>
                </a:gra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موضوع الدرس</a:t>
            </a:r>
          </a:p>
        </p:txBody>
      </p:sp>
      <p:pic>
        <p:nvPicPr>
          <p:cNvPr id="320" name="IMG_8077.png" descr="IMG_8077.png"/>
          <p:cNvPicPr>
            <a:picLocks noChangeAspect="1"/>
          </p:cNvPicPr>
          <p:nvPr/>
        </p:nvPicPr>
        <p:blipFill>
          <a:blip r:embed="rId3">
            <a:alphaModFix amt="5936"/>
            <a:extLst/>
          </a:blip>
          <a:srcRect l="29699" t="0" r="28226" b="65598"/>
          <a:stretch>
            <a:fillRect/>
          </a:stretch>
        </p:blipFill>
        <p:spPr>
          <a:xfrm>
            <a:off x="1276685" y="2694394"/>
            <a:ext cx="8171215" cy="37581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Freeform 18"/>
          <p:cNvSpPr/>
          <p:nvPr/>
        </p:nvSpPr>
        <p:spPr>
          <a:xfrm>
            <a:off x="9447945" y="426243"/>
            <a:ext cx="1418786" cy="33871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323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324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pic>
        <p:nvPicPr>
          <p:cNvPr id="325" name="IMG_8077.png" descr="IMG_8077.png"/>
          <p:cNvPicPr>
            <a:picLocks noChangeAspect="1"/>
          </p:cNvPicPr>
          <p:nvPr/>
        </p:nvPicPr>
        <p:blipFill>
          <a:blip r:embed="rId3">
            <a:extLst/>
          </a:blip>
          <a:srcRect l="29699" t="0" r="28226" b="65598"/>
          <a:stretch>
            <a:fillRect/>
          </a:stretch>
        </p:blipFill>
        <p:spPr>
          <a:xfrm>
            <a:off x="8730539" y="852487"/>
            <a:ext cx="1962737" cy="902712"/>
          </a:xfrm>
          <a:prstGeom prst="rect">
            <a:avLst/>
          </a:prstGeom>
          <a:ln w="12700">
            <a:miter lim="400000"/>
          </a:ln>
        </p:spPr>
      </p:pic>
      <p:sp>
        <p:nvSpPr>
          <p:cNvPr id="326" name="مستطيل مستدير الزوايا"/>
          <p:cNvSpPr/>
          <p:nvPr/>
        </p:nvSpPr>
        <p:spPr>
          <a:xfrm>
            <a:off x="507057" y="1012478"/>
            <a:ext cx="8210783" cy="511797"/>
          </a:xfrm>
          <a:prstGeom prst="roundRect">
            <a:avLst>
              <a:gd name="adj" fmla="val 38387"/>
            </a:avLst>
          </a:prstGeom>
          <a:solidFill>
            <a:srgbClr val="FFFFFF"/>
          </a:solidFill>
          <a:ln w="25400">
            <a:solidFill>
              <a:srgbClr val="83C0CA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27" name="موضوع الدرس"/>
          <p:cNvSpPr txBox="1"/>
          <p:nvPr/>
        </p:nvSpPr>
        <p:spPr>
          <a:xfrm>
            <a:off x="6670629" y="1041050"/>
            <a:ext cx="1925497" cy="4546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900">
                <a:gradFill flip="none" rotWithShape="1">
                  <a:gsLst>
                    <a:gs pos="0">
                      <a:srgbClr val="4698B9"/>
                    </a:gs>
                    <a:gs pos="100000">
                      <a:srgbClr val="78A68F"/>
                    </a:gs>
                  </a:gsLst>
                  <a:lin ang="13560000" scaled="0"/>
                </a:gra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موضوع الدرس</a:t>
            </a:r>
          </a:p>
        </p:txBody>
      </p:sp>
      <p:pic>
        <p:nvPicPr>
          <p:cNvPr id="328" name="صورة 3" descr="صورة 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8399" y="882417"/>
            <a:ext cx="429513" cy="6448810"/>
          </a:xfrm>
          <a:prstGeom prst="rect">
            <a:avLst/>
          </a:prstGeom>
          <a:ln w="12700">
            <a:miter lim="400000"/>
          </a:ln>
        </p:spPr>
      </p:pic>
      <p:pic>
        <p:nvPicPr>
          <p:cNvPr id="329" name="صورة 4" descr="صورة 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94357" y="1684265"/>
            <a:ext cx="10199043" cy="421353"/>
          </a:xfrm>
          <a:prstGeom prst="rect">
            <a:avLst/>
          </a:prstGeom>
          <a:ln w="12700">
            <a:miter lim="400000"/>
          </a:ln>
        </p:spPr>
      </p:pic>
      <p:pic>
        <p:nvPicPr>
          <p:cNvPr id="330" name="IMG_8077.png" descr="IMG_8077.png"/>
          <p:cNvPicPr>
            <a:picLocks noChangeAspect="1"/>
          </p:cNvPicPr>
          <p:nvPr/>
        </p:nvPicPr>
        <p:blipFill>
          <a:blip r:embed="rId3">
            <a:alphaModFix amt="5936"/>
            <a:extLst/>
          </a:blip>
          <a:srcRect l="29699" t="0" r="28226" b="65598"/>
          <a:stretch>
            <a:fillRect/>
          </a:stretch>
        </p:blipFill>
        <p:spPr>
          <a:xfrm>
            <a:off x="1276685" y="2694394"/>
            <a:ext cx="8171215" cy="37581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مستطيل"/>
          <p:cNvSpPr/>
          <p:nvPr/>
        </p:nvSpPr>
        <p:spPr>
          <a:xfrm>
            <a:off x="-17299" y="-1"/>
            <a:ext cx="10698000" cy="730634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33" name="مستطيل مستدير الزوايا"/>
          <p:cNvSpPr/>
          <p:nvPr/>
        </p:nvSpPr>
        <p:spPr>
          <a:xfrm>
            <a:off x="650633" y="733635"/>
            <a:ext cx="9362135" cy="4971996"/>
          </a:xfrm>
          <a:prstGeom prst="roundRect">
            <a:avLst>
              <a:gd name="adj" fmla="val 3831"/>
            </a:avLst>
          </a:prstGeom>
          <a:solidFill>
            <a:srgbClr val="7FBBC5"/>
          </a:solidFill>
          <a:ln w="12700">
            <a:miter lim="400000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34" name="Freeform 4">
            <a:hlinkClick r:id="rId2" invalidUrl="" action="ppaction://hlinksldjump" tgtFrame="" tooltip="" history="1" highlightClick="0" endSnd="0"/>
          </p:cNvPr>
          <p:cNvSpPr/>
          <p:nvPr/>
        </p:nvSpPr>
        <p:spPr>
          <a:xfrm>
            <a:off x="4150375" y="2491752"/>
            <a:ext cx="2678396" cy="209567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335" name="Freeform 4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>
            <a:off x="7264828" y="2624043"/>
            <a:ext cx="2678396" cy="209567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sp>
        <p:nvSpPr>
          <p:cNvPr id="336" name="Freeform 4">
            <a:hlinkClick r:id="rId4" invalidUrl="" action="ppaction://hlinksldjump" tgtFrame="" tooltip="" history="1" highlightClick="0" endSnd="0"/>
          </p:cNvPr>
          <p:cNvSpPr/>
          <p:nvPr/>
        </p:nvSpPr>
        <p:spPr>
          <a:xfrm>
            <a:off x="1075428" y="2297254"/>
            <a:ext cx="2678396" cy="209567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pic>
        <p:nvPicPr>
          <p:cNvPr id="337" name="رسم 2" descr="رسم 2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057977" y="733635"/>
            <a:ext cx="2547448" cy="1204608"/>
          </a:xfrm>
          <a:prstGeom prst="rect">
            <a:avLst/>
          </a:prstGeom>
          <a:ln w="12700">
            <a:miter lim="400000"/>
          </a:ln>
        </p:spPr>
      </p:pic>
      <p:pic>
        <p:nvPicPr>
          <p:cNvPr id="338" name="صورة 1" descr="صورة 1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828770" y="831470"/>
            <a:ext cx="1217105" cy="1217105"/>
          </a:xfrm>
          <a:prstGeom prst="rect">
            <a:avLst/>
          </a:prstGeom>
          <a:ln w="12700">
            <a:miter lim="400000"/>
          </a:ln>
        </p:spPr>
      </p:pic>
      <p:pic>
        <p:nvPicPr>
          <p:cNvPr id="339" name="صورة 1" descr="صورة 1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0131722" y="183214"/>
            <a:ext cx="479104" cy="7193388"/>
          </a:xfrm>
          <a:prstGeom prst="rect">
            <a:avLst/>
          </a:prstGeom>
          <a:ln w="12700">
            <a:miter lim="400000"/>
          </a:ln>
        </p:spPr>
      </p:pic>
      <p:pic>
        <p:nvPicPr>
          <p:cNvPr id="340" name="صورة 3" descr="صورة 3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58399" y="225273"/>
            <a:ext cx="473281" cy="710595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1" name="صورة 4" descr="صورة 4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650633" y="183214"/>
            <a:ext cx="9234328" cy="381498"/>
          </a:xfrm>
          <a:prstGeom prst="rect">
            <a:avLst/>
          </a:prstGeom>
          <a:ln w="12700">
            <a:miter lim="400000"/>
          </a:ln>
        </p:spPr>
      </p:pic>
      <p:sp>
        <p:nvSpPr>
          <p:cNvPr id="342" name="سؤال 1"/>
          <p:cNvSpPr txBox="1"/>
          <p:nvPr/>
        </p:nvSpPr>
        <p:spPr>
          <a:xfrm>
            <a:off x="8122867" y="3456216"/>
            <a:ext cx="715817" cy="393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/>
            <a:r>
              <a:t>سؤال 1</a:t>
            </a:r>
          </a:p>
        </p:txBody>
      </p:sp>
      <p:sp>
        <p:nvSpPr>
          <p:cNvPr id="343" name="سؤال 2"/>
          <p:cNvSpPr txBox="1"/>
          <p:nvPr/>
        </p:nvSpPr>
        <p:spPr>
          <a:xfrm>
            <a:off x="5047688" y="3301488"/>
            <a:ext cx="715817" cy="393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/>
            <a:r>
              <a:t>سؤال 2</a:t>
            </a:r>
          </a:p>
        </p:txBody>
      </p:sp>
      <p:sp>
        <p:nvSpPr>
          <p:cNvPr id="344" name="سؤال 3"/>
          <p:cNvSpPr txBox="1"/>
          <p:nvPr/>
        </p:nvSpPr>
        <p:spPr>
          <a:xfrm>
            <a:off x="1985186" y="3148132"/>
            <a:ext cx="715817" cy="3939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/>
            <a:r>
              <a:t>سؤال 3</a:t>
            </a:r>
          </a:p>
        </p:txBody>
      </p:sp>
      <p:sp>
        <p:nvSpPr>
          <p:cNvPr id="345" name="Freeform 18"/>
          <p:cNvSpPr/>
          <p:nvPr/>
        </p:nvSpPr>
        <p:spPr>
          <a:xfrm>
            <a:off x="8122867" y="1054192"/>
            <a:ext cx="1931862" cy="598012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346" name="التقويم الختامي"/>
          <p:cNvSpPr txBox="1"/>
          <p:nvPr/>
        </p:nvSpPr>
        <p:spPr>
          <a:xfrm>
            <a:off x="8392025" y="1156241"/>
            <a:ext cx="1662704" cy="3939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>
                <a:solidFill>
                  <a:srgbClr val="00A1A1"/>
                </a:solidFill>
              </a:defRPr>
            </a:lvl1pPr>
          </a:lstStyle>
          <a:p>
            <a:pPr rtl="0">
              <a:defRPr/>
            </a:pPr>
            <a:r>
              <a:t>التقويم الختامي </a:t>
            </a:r>
          </a:p>
        </p:txBody>
      </p:sp>
      <p:pic>
        <p:nvPicPr>
          <p:cNvPr id="347" name="صورة 4" descr="صورة 4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650633" y="6924850"/>
            <a:ext cx="9234328" cy="3814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48" name="صورة 1" descr="صورة 1">
            <a:hlinkClick r:id="rId10" invalidUrl="" action="ppaction://hlinksldjump" tgtFrame="" tooltip="" history="1" highlightClick="0" endSnd="0"/>
          </p:cNvPr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967561" y="4810745"/>
            <a:ext cx="899702" cy="899703"/>
          </a:xfrm>
          <a:prstGeom prst="rect">
            <a:avLst/>
          </a:prstGeom>
          <a:ln w="12700">
            <a:miter lim="400000"/>
          </a:ln>
        </p:spPr>
      </p:pic>
      <p:sp>
        <p:nvSpPr>
          <p:cNvPr id="349" name="انتهينا"/>
          <p:cNvSpPr txBox="1"/>
          <p:nvPr/>
        </p:nvSpPr>
        <p:spPr>
          <a:xfrm>
            <a:off x="1985186" y="5260596"/>
            <a:ext cx="669497" cy="3939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/>
            <a:r>
              <a:t>انتهينا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مستطيل"/>
          <p:cNvSpPr/>
          <p:nvPr/>
        </p:nvSpPr>
        <p:spPr>
          <a:xfrm>
            <a:off x="-17299" y="-1"/>
            <a:ext cx="10698000" cy="730634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52" name="مستطيل مستدير الزوايا"/>
          <p:cNvSpPr/>
          <p:nvPr/>
        </p:nvSpPr>
        <p:spPr>
          <a:xfrm>
            <a:off x="7195284" y="2324177"/>
            <a:ext cx="2817484" cy="2395536"/>
          </a:xfrm>
          <a:prstGeom prst="roundRect">
            <a:avLst>
              <a:gd name="adj" fmla="val 3849"/>
            </a:avLst>
          </a:prstGeom>
          <a:solidFill>
            <a:srgbClr val="7FBBC5"/>
          </a:solidFill>
          <a:ln w="12700">
            <a:miter lim="400000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53" name="Freeform 4"/>
          <p:cNvSpPr/>
          <p:nvPr/>
        </p:nvSpPr>
        <p:spPr>
          <a:xfrm>
            <a:off x="7264828" y="2624043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pic>
        <p:nvPicPr>
          <p:cNvPr id="354" name="رسم 2" descr="رسم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57977" y="733635"/>
            <a:ext cx="2547448" cy="1204608"/>
          </a:xfrm>
          <a:prstGeom prst="rect">
            <a:avLst/>
          </a:prstGeom>
          <a:ln w="12700">
            <a:miter lim="400000"/>
          </a:ln>
        </p:spPr>
      </p:pic>
      <p:pic>
        <p:nvPicPr>
          <p:cNvPr id="355" name="صورة 1" descr="صورة 1">
            <a:hlinkClick r:id="rId4" invalidUrl="" action="ppaction://hlinksldjump" tgtFrame="" tooltip="" history="1" highlightClick="0" endSnd="0"/>
          </p:cNvPr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223377" y="2436712"/>
            <a:ext cx="661584" cy="661585"/>
          </a:xfrm>
          <a:prstGeom prst="rect">
            <a:avLst/>
          </a:prstGeom>
          <a:ln w="12700">
            <a:miter lim="400000"/>
          </a:ln>
        </p:spPr>
      </p:pic>
      <p:pic>
        <p:nvPicPr>
          <p:cNvPr id="356" name="صورة 1" descr="صورة 1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0131722" y="183214"/>
            <a:ext cx="479104" cy="7193388"/>
          </a:xfrm>
          <a:prstGeom prst="rect">
            <a:avLst/>
          </a:prstGeom>
          <a:ln w="12700">
            <a:miter lim="400000"/>
          </a:ln>
        </p:spPr>
      </p:pic>
      <p:pic>
        <p:nvPicPr>
          <p:cNvPr id="357" name="صورة 3" descr="صورة 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8399" y="225273"/>
            <a:ext cx="473281" cy="7105954"/>
          </a:xfrm>
          <a:prstGeom prst="rect">
            <a:avLst/>
          </a:prstGeom>
          <a:ln w="12700">
            <a:miter lim="400000"/>
          </a:ln>
        </p:spPr>
      </p:pic>
      <p:pic>
        <p:nvPicPr>
          <p:cNvPr id="358" name="صورة 4" descr="صورة 4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650633" y="183214"/>
            <a:ext cx="9234328" cy="381498"/>
          </a:xfrm>
          <a:prstGeom prst="rect">
            <a:avLst/>
          </a:prstGeom>
          <a:ln w="12700">
            <a:miter lim="400000"/>
          </a:ln>
        </p:spPr>
      </p:pic>
      <p:sp>
        <p:nvSpPr>
          <p:cNvPr id="359" name="سؤال 1"/>
          <p:cNvSpPr txBox="1"/>
          <p:nvPr/>
        </p:nvSpPr>
        <p:spPr>
          <a:xfrm>
            <a:off x="8122867" y="3456216"/>
            <a:ext cx="715817" cy="393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/>
            <a:r>
              <a:t>سؤال 1</a:t>
            </a:r>
          </a:p>
        </p:txBody>
      </p:sp>
      <p:sp>
        <p:nvSpPr>
          <p:cNvPr id="360" name="Freeform 18"/>
          <p:cNvSpPr/>
          <p:nvPr/>
        </p:nvSpPr>
        <p:spPr>
          <a:xfrm>
            <a:off x="8122867" y="1054192"/>
            <a:ext cx="1931862" cy="598012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361" name="التقويم الختامي"/>
          <p:cNvSpPr txBox="1"/>
          <p:nvPr/>
        </p:nvSpPr>
        <p:spPr>
          <a:xfrm>
            <a:off x="8392025" y="1156241"/>
            <a:ext cx="1662704" cy="3939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>
                <a:solidFill>
                  <a:srgbClr val="00A1A1"/>
                </a:solidFill>
              </a:defRPr>
            </a:lvl1pPr>
          </a:lstStyle>
          <a:p>
            <a:pPr rtl="0">
              <a:defRPr/>
            </a:pPr>
            <a:r>
              <a:t>التقويم الختامي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مستطيل"/>
          <p:cNvSpPr/>
          <p:nvPr/>
        </p:nvSpPr>
        <p:spPr>
          <a:xfrm>
            <a:off x="-17299" y="-1"/>
            <a:ext cx="10698000" cy="730634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64" name="مستطيل مستدير الزوايا"/>
          <p:cNvSpPr/>
          <p:nvPr/>
        </p:nvSpPr>
        <p:spPr>
          <a:xfrm>
            <a:off x="7195284" y="2324177"/>
            <a:ext cx="2817485" cy="2395536"/>
          </a:xfrm>
          <a:prstGeom prst="roundRect">
            <a:avLst>
              <a:gd name="adj" fmla="val 3849"/>
            </a:avLst>
          </a:prstGeom>
          <a:solidFill>
            <a:srgbClr val="7FBBC5"/>
          </a:solidFill>
          <a:ln w="12700">
            <a:miter lim="400000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65" name="Freeform 4"/>
          <p:cNvSpPr/>
          <p:nvPr/>
        </p:nvSpPr>
        <p:spPr>
          <a:xfrm>
            <a:off x="7264828" y="2624043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pic>
        <p:nvPicPr>
          <p:cNvPr id="366" name="رسم 2" descr="رسم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57977" y="733635"/>
            <a:ext cx="2547448" cy="1204608"/>
          </a:xfrm>
          <a:prstGeom prst="rect">
            <a:avLst/>
          </a:prstGeom>
          <a:ln w="12700">
            <a:miter lim="400000"/>
          </a:ln>
        </p:spPr>
      </p:pic>
      <p:pic>
        <p:nvPicPr>
          <p:cNvPr id="367" name="صورة 1" descr="صورة 1">
            <a:hlinkClick r:id="rId4" invalidUrl="" action="ppaction://hlinksldjump" tgtFrame="" tooltip="" history="1" highlightClick="0" endSnd="0"/>
          </p:cNvPr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223377" y="2436070"/>
            <a:ext cx="719847" cy="719847"/>
          </a:xfrm>
          <a:prstGeom prst="rect">
            <a:avLst/>
          </a:prstGeom>
          <a:ln w="12700">
            <a:miter lim="400000"/>
          </a:ln>
        </p:spPr>
      </p:pic>
      <p:pic>
        <p:nvPicPr>
          <p:cNvPr id="368" name="صورة 1" descr="صورة 1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0131722" y="183214"/>
            <a:ext cx="479104" cy="7193388"/>
          </a:xfrm>
          <a:prstGeom prst="rect">
            <a:avLst/>
          </a:prstGeom>
          <a:ln w="12700">
            <a:miter lim="400000"/>
          </a:ln>
        </p:spPr>
      </p:pic>
      <p:pic>
        <p:nvPicPr>
          <p:cNvPr id="369" name="صورة 3" descr="صورة 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8399" y="225273"/>
            <a:ext cx="473281" cy="7105954"/>
          </a:xfrm>
          <a:prstGeom prst="rect">
            <a:avLst/>
          </a:prstGeom>
          <a:ln w="12700">
            <a:miter lim="400000"/>
          </a:ln>
        </p:spPr>
      </p:pic>
      <p:pic>
        <p:nvPicPr>
          <p:cNvPr id="370" name="صورة 4" descr="صورة 4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650633" y="183214"/>
            <a:ext cx="9234328" cy="381498"/>
          </a:xfrm>
          <a:prstGeom prst="rect">
            <a:avLst/>
          </a:prstGeom>
          <a:ln w="12700">
            <a:miter lim="400000"/>
          </a:ln>
        </p:spPr>
      </p:pic>
      <p:sp>
        <p:nvSpPr>
          <p:cNvPr id="371" name="سؤال 2"/>
          <p:cNvSpPr txBox="1"/>
          <p:nvPr/>
        </p:nvSpPr>
        <p:spPr>
          <a:xfrm>
            <a:off x="8122867" y="3456216"/>
            <a:ext cx="715817" cy="393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/>
            <a:r>
              <a:t>سؤال 2</a:t>
            </a:r>
          </a:p>
        </p:txBody>
      </p:sp>
      <p:sp>
        <p:nvSpPr>
          <p:cNvPr id="372" name="Freeform 18"/>
          <p:cNvSpPr/>
          <p:nvPr/>
        </p:nvSpPr>
        <p:spPr>
          <a:xfrm>
            <a:off x="8122867" y="1054192"/>
            <a:ext cx="1931862" cy="598012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373" name="التقويم الختامي"/>
          <p:cNvSpPr txBox="1"/>
          <p:nvPr/>
        </p:nvSpPr>
        <p:spPr>
          <a:xfrm>
            <a:off x="8392025" y="1156241"/>
            <a:ext cx="1662704" cy="3939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>
                <a:solidFill>
                  <a:srgbClr val="00A1A1"/>
                </a:solidFill>
              </a:defRPr>
            </a:lvl1pPr>
          </a:lstStyle>
          <a:p>
            <a:pPr rtl="0">
              <a:defRPr/>
            </a:pPr>
            <a:r>
              <a:t>التقويم الختامي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مستطيل"/>
          <p:cNvSpPr/>
          <p:nvPr/>
        </p:nvSpPr>
        <p:spPr>
          <a:xfrm>
            <a:off x="-17299" y="-1"/>
            <a:ext cx="10698000" cy="730634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76" name="مستطيل مستدير الزوايا"/>
          <p:cNvSpPr/>
          <p:nvPr/>
        </p:nvSpPr>
        <p:spPr>
          <a:xfrm>
            <a:off x="7195284" y="2324177"/>
            <a:ext cx="2817485" cy="2395536"/>
          </a:xfrm>
          <a:prstGeom prst="roundRect">
            <a:avLst>
              <a:gd name="adj" fmla="val 3849"/>
            </a:avLst>
          </a:prstGeom>
          <a:solidFill>
            <a:srgbClr val="7FBBC5"/>
          </a:solidFill>
          <a:ln w="12700">
            <a:miter lim="400000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77" name="Freeform 4"/>
          <p:cNvSpPr/>
          <p:nvPr/>
        </p:nvSpPr>
        <p:spPr>
          <a:xfrm>
            <a:off x="7264828" y="2624043"/>
            <a:ext cx="2678396" cy="209567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0100" tIns="40100" rIns="40100" bIns="40100"/>
          <a:lstStyle/>
          <a:p>
            <a:pPr algn="r" defTabSz="1007533" rtl="0">
              <a:defRPr>
                <a:latin typeface="IBM Plex Sans Arabic Light"/>
                <a:ea typeface="IBM Plex Sans Arabic Light"/>
                <a:cs typeface="IBM Plex Sans Arabic Light"/>
                <a:sym typeface="IBM Plex Sans Arabic Light"/>
              </a:defRPr>
            </a:pPr>
          </a:p>
        </p:txBody>
      </p:sp>
      <p:pic>
        <p:nvPicPr>
          <p:cNvPr id="378" name="رسم 2" descr="رسم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57977" y="733635"/>
            <a:ext cx="2547448" cy="1204608"/>
          </a:xfrm>
          <a:prstGeom prst="rect">
            <a:avLst/>
          </a:prstGeom>
          <a:ln w="12700">
            <a:miter lim="400000"/>
          </a:ln>
        </p:spPr>
      </p:pic>
      <p:pic>
        <p:nvPicPr>
          <p:cNvPr id="379" name="صورة 1" descr="صورة 1">
            <a:hlinkClick r:id="rId4" invalidUrl="" action="ppaction://hlinksldjump" tgtFrame="" tooltip="" history="1" highlightClick="0" endSnd="0"/>
          </p:cNvPr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223377" y="2436070"/>
            <a:ext cx="719847" cy="719847"/>
          </a:xfrm>
          <a:prstGeom prst="rect">
            <a:avLst/>
          </a:prstGeom>
          <a:ln w="12700">
            <a:miter lim="400000"/>
          </a:ln>
        </p:spPr>
      </p:pic>
      <p:pic>
        <p:nvPicPr>
          <p:cNvPr id="380" name="صورة 1" descr="صورة 1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0131722" y="183214"/>
            <a:ext cx="479104" cy="7193388"/>
          </a:xfrm>
          <a:prstGeom prst="rect">
            <a:avLst/>
          </a:prstGeom>
          <a:ln w="12700">
            <a:miter lim="400000"/>
          </a:ln>
        </p:spPr>
      </p:pic>
      <p:pic>
        <p:nvPicPr>
          <p:cNvPr id="381" name="صورة 3" descr="صورة 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8399" y="225273"/>
            <a:ext cx="473281" cy="7105954"/>
          </a:xfrm>
          <a:prstGeom prst="rect">
            <a:avLst/>
          </a:prstGeom>
          <a:ln w="12700">
            <a:miter lim="400000"/>
          </a:ln>
        </p:spPr>
      </p:pic>
      <p:pic>
        <p:nvPicPr>
          <p:cNvPr id="382" name="صورة 4" descr="صورة 4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650633" y="183214"/>
            <a:ext cx="9234328" cy="381498"/>
          </a:xfrm>
          <a:prstGeom prst="rect">
            <a:avLst/>
          </a:prstGeom>
          <a:ln w="12700">
            <a:miter lim="400000"/>
          </a:ln>
        </p:spPr>
      </p:pic>
      <p:sp>
        <p:nvSpPr>
          <p:cNvPr id="383" name="سؤال 3"/>
          <p:cNvSpPr txBox="1"/>
          <p:nvPr/>
        </p:nvSpPr>
        <p:spPr>
          <a:xfrm>
            <a:off x="8122867" y="3456216"/>
            <a:ext cx="715817" cy="393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/>
            <a:r>
              <a:t>سؤال 3</a:t>
            </a:r>
          </a:p>
        </p:txBody>
      </p:sp>
      <p:sp>
        <p:nvSpPr>
          <p:cNvPr id="384" name="Freeform 18"/>
          <p:cNvSpPr/>
          <p:nvPr/>
        </p:nvSpPr>
        <p:spPr>
          <a:xfrm>
            <a:off x="8122867" y="1054192"/>
            <a:ext cx="1931862" cy="598012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385" name="التقويم الختامي"/>
          <p:cNvSpPr txBox="1"/>
          <p:nvPr/>
        </p:nvSpPr>
        <p:spPr>
          <a:xfrm>
            <a:off x="8392025" y="1156241"/>
            <a:ext cx="1662704" cy="3939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>
                <a:solidFill>
                  <a:srgbClr val="00A1A1"/>
                </a:solidFill>
              </a:defRPr>
            </a:lvl1pPr>
          </a:lstStyle>
          <a:p>
            <a:pPr rtl="0">
              <a:defRPr/>
            </a:pPr>
            <a:r>
              <a:t>التقويم الختامي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Freeform 18"/>
          <p:cNvSpPr/>
          <p:nvPr/>
        </p:nvSpPr>
        <p:spPr>
          <a:xfrm>
            <a:off x="9447945" y="426243"/>
            <a:ext cx="1418786" cy="33871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388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389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pic>
        <p:nvPicPr>
          <p:cNvPr id="390" name="IMG_8077.png" descr="IMG_8077.png"/>
          <p:cNvPicPr>
            <a:picLocks noChangeAspect="1"/>
          </p:cNvPicPr>
          <p:nvPr/>
        </p:nvPicPr>
        <p:blipFill>
          <a:blip r:embed="rId3">
            <a:extLst/>
          </a:blip>
          <a:srcRect l="29699" t="0" r="28226" b="65598"/>
          <a:stretch>
            <a:fillRect/>
          </a:stretch>
        </p:blipFill>
        <p:spPr>
          <a:xfrm>
            <a:off x="8730539" y="852487"/>
            <a:ext cx="1962737" cy="902712"/>
          </a:xfrm>
          <a:prstGeom prst="rect">
            <a:avLst/>
          </a:prstGeom>
          <a:ln w="12700">
            <a:miter lim="400000"/>
          </a:ln>
        </p:spPr>
      </p:pic>
      <p:sp>
        <p:nvSpPr>
          <p:cNvPr id="391" name="مستطيل مستدير الزوايا"/>
          <p:cNvSpPr/>
          <p:nvPr/>
        </p:nvSpPr>
        <p:spPr>
          <a:xfrm>
            <a:off x="507057" y="1012478"/>
            <a:ext cx="8210783" cy="511797"/>
          </a:xfrm>
          <a:prstGeom prst="roundRect">
            <a:avLst>
              <a:gd name="adj" fmla="val 38387"/>
            </a:avLst>
          </a:prstGeom>
          <a:solidFill>
            <a:srgbClr val="FFFFFF"/>
          </a:solidFill>
          <a:ln w="25400">
            <a:solidFill>
              <a:srgbClr val="D76D52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392" name="موضوع الدرس"/>
          <p:cNvSpPr txBox="1"/>
          <p:nvPr/>
        </p:nvSpPr>
        <p:spPr>
          <a:xfrm>
            <a:off x="6670629" y="1041050"/>
            <a:ext cx="1925497" cy="4546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900">
                <a:gradFill flip="none" rotWithShape="1">
                  <a:gsLst>
                    <a:gs pos="0">
                      <a:srgbClr val="4698B9"/>
                    </a:gs>
                    <a:gs pos="100000">
                      <a:srgbClr val="78A68F"/>
                    </a:gs>
                  </a:gsLst>
                  <a:lin ang="13560000" scaled="0"/>
                </a:gra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موضوع الدرس</a:t>
            </a:r>
          </a:p>
        </p:txBody>
      </p:sp>
      <p:pic>
        <p:nvPicPr>
          <p:cNvPr id="393" name="صورة 3" descr="صورة 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1166" y="955174"/>
            <a:ext cx="434269" cy="6351174"/>
          </a:xfrm>
          <a:prstGeom prst="rect">
            <a:avLst/>
          </a:prstGeom>
          <a:ln w="12700">
            <a:miter lim="400000"/>
          </a:ln>
        </p:spPr>
      </p:pic>
      <p:pic>
        <p:nvPicPr>
          <p:cNvPr id="394" name="صورة 4" descr="صورة 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77074" y="1562695"/>
            <a:ext cx="9442451" cy="385297"/>
          </a:xfrm>
          <a:prstGeom prst="rect">
            <a:avLst/>
          </a:prstGeom>
          <a:ln w="12700">
            <a:miter lim="400000"/>
          </a:ln>
        </p:spPr>
      </p:pic>
      <p:sp>
        <p:nvSpPr>
          <p:cNvPr id="395" name="Freeform 5"/>
          <p:cNvSpPr/>
          <p:nvPr/>
        </p:nvSpPr>
        <p:spPr>
          <a:xfrm>
            <a:off x="1370644" y="2110463"/>
            <a:ext cx="8648881" cy="4899239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396" name="جدول التعلم"/>
          <p:cNvSpPr txBox="1"/>
          <p:nvPr/>
        </p:nvSpPr>
        <p:spPr>
          <a:xfrm>
            <a:off x="4942126" y="2337677"/>
            <a:ext cx="1788644" cy="4546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900">
                <a:gradFill flip="none" rotWithShape="1">
                  <a:gsLst>
                    <a:gs pos="0">
                      <a:srgbClr val="4698B9"/>
                    </a:gs>
                    <a:gs pos="100000">
                      <a:srgbClr val="78A68F"/>
                    </a:gs>
                  </a:gsLst>
                  <a:lin ang="13560000" scaled="0"/>
                </a:gra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جدول التعلم </a:t>
            </a:r>
          </a:p>
        </p:txBody>
      </p:sp>
      <p:sp>
        <p:nvSpPr>
          <p:cNvPr id="397" name="ماذا نعرف"/>
          <p:cNvSpPr txBox="1"/>
          <p:nvPr/>
        </p:nvSpPr>
        <p:spPr>
          <a:xfrm>
            <a:off x="8123102" y="3792486"/>
            <a:ext cx="1440306" cy="4546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900">
                <a:solidFill>
                  <a:srgbClr val="F9AC47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ماذا نعرف </a:t>
            </a:r>
          </a:p>
        </p:txBody>
      </p:sp>
      <p:sp>
        <p:nvSpPr>
          <p:cNvPr id="398" name="ماذا نعرف"/>
          <p:cNvSpPr txBox="1"/>
          <p:nvPr/>
        </p:nvSpPr>
        <p:spPr>
          <a:xfrm>
            <a:off x="12005026" y="3683214"/>
            <a:ext cx="2668662" cy="789950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b="1" sz="5500">
                <a:solidFill>
                  <a:srgbClr val="090848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ماذا نعرف</a:t>
            </a:r>
          </a:p>
        </p:txBody>
      </p:sp>
      <p:sp>
        <p:nvSpPr>
          <p:cNvPr id="399" name="ماذاسنتعلم"/>
          <p:cNvSpPr txBox="1"/>
          <p:nvPr/>
        </p:nvSpPr>
        <p:spPr>
          <a:xfrm>
            <a:off x="4529655" y="3778250"/>
            <a:ext cx="2471100" cy="468890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b="1" sz="3300">
                <a:solidFill>
                  <a:srgbClr val="3DACC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ماذاسنتعلم </a:t>
            </a:r>
          </a:p>
        </p:txBody>
      </p:sp>
      <p:sp>
        <p:nvSpPr>
          <p:cNvPr id="400" name="ماذا تعلمنا"/>
          <p:cNvSpPr txBox="1"/>
          <p:nvPr/>
        </p:nvSpPr>
        <p:spPr>
          <a:xfrm>
            <a:off x="1082171" y="3771131"/>
            <a:ext cx="2665186" cy="468891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b="1" sz="3300">
                <a:solidFill>
                  <a:srgbClr val="BAC564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ماذا تعلمنا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7" dur="10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Class="entr" nodeType="afterEffect" presetSubtype="1" presetID="2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11" dur="10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98" grpId="1"/>
      <p:bldP build="whole" bldLvl="1" animBg="1" rev="0" advAuto="0" spid="400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403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pic>
        <p:nvPicPr>
          <p:cNvPr id="404" name="e3968af8-a9af-44a5-aecd-d50d2e9c91e3.jpeg" descr="e3968af8-a9af-44a5-aecd-d50d2e9c91e3.jpeg">
            <a:hlinkClick r:id="rId2" invalidUrl="" action="" tgtFrame="" tooltip="" history="1" highlightClick="0" endSnd="0"/>
          </p:cNvPr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80801" y="944761"/>
            <a:ext cx="3774104" cy="3821133"/>
          </a:xfrm>
          <a:prstGeom prst="rect">
            <a:avLst/>
          </a:prstGeom>
          <a:ln w="12700">
            <a:miter lim="400000"/>
          </a:ln>
        </p:spPr>
      </p:pic>
      <p:pic>
        <p:nvPicPr>
          <p:cNvPr id="405" name="IMG_8077.png" descr="IMG_8077.png"/>
          <p:cNvPicPr>
            <a:picLocks noChangeAspect="1"/>
          </p:cNvPicPr>
          <p:nvPr/>
        </p:nvPicPr>
        <p:blipFill>
          <a:blip r:embed="rId4">
            <a:extLst/>
          </a:blip>
          <a:srcRect l="29699" t="0" r="28226" b="65598"/>
          <a:stretch>
            <a:fillRect/>
          </a:stretch>
        </p:blipFill>
        <p:spPr>
          <a:xfrm>
            <a:off x="2850313" y="4858166"/>
            <a:ext cx="5106443" cy="234857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