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CC0066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5E25C-C3CD-4A18-AD97-70CB8A085307}" type="datetimeFigureOut">
              <a:rPr lang="ar-SA" smtClean="0"/>
              <a:t>09/11/44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FD450-BE1D-484F-AE0D-AEF3518B5AF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16741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5E25C-C3CD-4A18-AD97-70CB8A085307}" type="datetimeFigureOut">
              <a:rPr lang="ar-SA" smtClean="0"/>
              <a:t>09/11/44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FD450-BE1D-484F-AE0D-AEF3518B5AF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35110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5E25C-C3CD-4A18-AD97-70CB8A085307}" type="datetimeFigureOut">
              <a:rPr lang="ar-SA" smtClean="0"/>
              <a:t>09/11/44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FD450-BE1D-484F-AE0D-AEF3518B5AF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14053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5E25C-C3CD-4A18-AD97-70CB8A085307}" type="datetimeFigureOut">
              <a:rPr lang="ar-SA" smtClean="0"/>
              <a:t>09/11/44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FD450-BE1D-484F-AE0D-AEF3518B5AF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72426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5E25C-C3CD-4A18-AD97-70CB8A085307}" type="datetimeFigureOut">
              <a:rPr lang="ar-SA" smtClean="0"/>
              <a:t>09/11/44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FD450-BE1D-484F-AE0D-AEF3518B5AF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78601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5E25C-C3CD-4A18-AD97-70CB8A085307}" type="datetimeFigureOut">
              <a:rPr lang="ar-SA" smtClean="0"/>
              <a:t>09/11/44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FD450-BE1D-484F-AE0D-AEF3518B5AF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3931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5E25C-C3CD-4A18-AD97-70CB8A085307}" type="datetimeFigureOut">
              <a:rPr lang="ar-SA" smtClean="0"/>
              <a:t>09/11/44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FD450-BE1D-484F-AE0D-AEF3518B5AF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01853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5E25C-C3CD-4A18-AD97-70CB8A085307}" type="datetimeFigureOut">
              <a:rPr lang="ar-SA" smtClean="0"/>
              <a:t>09/11/44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FD450-BE1D-484F-AE0D-AEF3518B5AF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85763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5E25C-C3CD-4A18-AD97-70CB8A085307}" type="datetimeFigureOut">
              <a:rPr lang="ar-SA" smtClean="0"/>
              <a:t>09/11/44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FD450-BE1D-484F-AE0D-AEF3518B5AF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80925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5E25C-C3CD-4A18-AD97-70CB8A085307}" type="datetimeFigureOut">
              <a:rPr lang="ar-SA" smtClean="0"/>
              <a:t>09/11/44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FD450-BE1D-484F-AE0D-AEF3518B5AF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75888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5E25C-C3CD-4A18-AD97-70CB8A085307}" type="datetimeFigureOut">
              <a:rPr lang="ar-SA" smtClean="0"/>
              <a:t>09/11/44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FD450-BE1D-484F-AE0D-AEF3518B5AF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1069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5E25C-C3CD-4A18-AD97-70CB8A085307}" type="datetimeFigureOut">
              <a:rPr lang="ar-SA" smtClean="0"/>
              <a:t>09/11/44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FD450-BE1D-484F-AE0D-AEF3518B5AF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73602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صورة 2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BF8F1"/>
              </a:clrFrom>
              <a:clrTo>
                <a:srgbClr val="FBF8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775" y="525855"/>
            <a:ext cx="3661372" cy="3661372"/>
          </a:xfrm>
          <a:prstGeom prst="rect">
            <a:avLst/>
          </a:prstGeom>
        </p:spPr>
      </p:pic>
      <p:pic>
        <p:nvPicPr>
          <p:cNvPr id="7" name="صورة 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3" t="5054" r="3501" b="3449"/>
          <a:stretch/>
        </p:blipFill>
        <p:spPr>
          <a:xfrm>
            <a:off x="16871" y="2945920"/>
            <a:ext cx="3865830" cy="3847723"/>
          </a:xfrm>
          <a:prstGeom prst="rect">
            <a:avLst/>
          </a:prstGeom>
        </p:spPr>
      </p:pic>
      <p:pic>
        <p:nvPicPr>
          <p:cNvPr id="8" name="صورة 7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9F7F8"/>
              </a:clrFrom>
              <a:clrTo>
                <a:srgbClr val="F9F7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78"/>
          <a:stretch/>
        </p:blipFill>
        <p:spPr>
          <a:xfrm>
            <a:off x="7963279" y="2652665"/>
            <a:ext cx="5115369" cy="4318503"/>
          </a:xfrm>
          <a:prstGeom prst="rect">
            <a:avLst/>
          </a:prstGeom>
        </p:spPr>
      </p:pic>
      <p:sp>
        <p:nvSpPr>
          <p:cNvPr id="14" name="مستطيل 13"/>
          <p:cNvSpPr/>
          <p:nvPr/>
        </p:nvSpPr>
        <p:spPr>
          <a:xfrm>
            <a:off x="2343132" y="1776885"/>
            <a:ext cx="6320555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4000" b="1" dirty="0" smtClean="0">
                <a:ln w="0"/>
                <a:solidFill>
                  <a:srgbClr val="A5002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مبارك تخرجك ارتقيت أول خطوات النجاح</a:t>
            </a:r>
          </a:p>
          <a:p>
            <a:pPr algn="ctr"/>
            <a:r>
              <a:rPr lang="ar-SA" sz="4000" b="1" dirty="0" smtClean="0">
                <a:ln w="0"/>
                <a:solidFill>
                  <a:srgbClr val="A5002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تحيتي تعبق بشذى الثناء</a:t>
            </a:r>
          </a:p>
          <a:p>
            <a:pPr algn="ctr"/>
            <a:r>
              <a:rPr lang="ar-SA" sz="4000" b="1" dirty="0" smtClean="0">
                <a:ln w="0"/>
                <a:solidFill>
                  <a:srgbClr val="A5002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وبطاقتي تحمل أحلى معاني الاخاء</a:t>
            </a:r>
          </a:p>
          <a:p>
            <a:pPr algn="ctr"/>
            <a:r>
              <a:rPr lang="ar-SA" sz="4000" b="1" dirty="0" smtClean="0">
                <a:ln w="0"/>
                <a:solidFill>
                  <a:srgbClr val="A5002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وهديتي لكم المحبة والدعاء</a:t>
            </a:r>
          </a:p>
          <a:p>
            <a:pPr algn="ctr"/>
            <a:r>
              <a:rPr lang="ar-SA" sz="4000" b="1" dirty="0" smtClean="0">
                <a:ln w="0"/>
                <a:solidFill>
                  <a:srgbClr val="A5002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جعل الله لكم الاستقامة طريقاً </a:t>
            </a:r>
          </a:p>
          <a:p>
            <a:pPr algn="ctr"/>
            <a:r>
              <a:rPr lang="ar-SA" sz="4000" b="1" dirty="0" smtClean="0">
                <a:ln w="0"/>
                <a:solidFill>
                  <a:srgbClr val="A5002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والنجاح لكم رفيقاً </a:t>
            </a:r>
          </a:p>
          <a:p>
            <a:pPr algn="ctr"/>
            <a:r>
              <a:rPr lang="ar-SA" sz="4000" b="1" dirty="0" smtClean="0">
                <a:ln w="0"/>
                <a:solidFill>
                  <a:srgbClr val="A5002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وزادكم علماً وحكمة وتوفيقاً .</a:t>
            </a:r>
          </a:p>
          <a:p>
            <a:pPr algn="ctr"/>
            <a:r>
              <a:rPr lang="ar-SA" sz="4000" b="1" dirty="0" smtClean="0">
                <a:ln w="0"/>
                <a:solidFill>
                  <a:srgbClr val="A5002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معلمتكم المحبة لكم أ ,. تهاني سالمين</a:t>
            </a:r>
            <a:endParaRPr lang="ar-SA" sz="4000" b="1" dirty="0">
              <a:ln w="0"/>
              <a:solidFill>
                <a:srgbClr val="A5002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587722" y="466914"/>
            <a:ext cx="452720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9600" b="1" cap="none" spc="0" dirty="0" smtClean="0">
                <a:ln w="0"/>
                <a:solidFill>
                  <a:srgbClr val="CC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لينا عدنان الجغثمي</a:t>
            </a:r>
            <a:endParaRPr lang="ar-SA" sz="9600" b="1" cap="none" spc="0" dirty="0">
              <a:ln w="0"/>
              <a:solidFill>
                <a:srgbClr val="CC006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90535" y="90535"/>
            <a:ext cx="11986788" cy="6703107"/>
          </a:xfrm>
          <a:prstGeom prst="rect">
            <a:avLst/>
          </a:prstGeom>
          <a:noFill/>
          <a:ln w="76200"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24" name="صورة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687" y="308573"/>
            <a:ext cx="2707466" cy="171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56382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4185</TotalTime>
  <Words>42</Words>
  <Application>Microsoft Office PowerPoint</Application>
  <PresentationFormat>ملء الشاشة</PresentationFormat>
  <Paragraphs>9</Paragraphs>
  <Slides>1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</vt:i4>
      </vt:variant>
    </vt:vector>
  </HeadingPairs>
  <TitlesOfParts>
    <vt:vector size="8" baseType="lpstr">
      <vt:lpstr>Aldhabi</vt:lpstr>
      <vt:lpstr>Arabic Typesetting</vt:lpstr>
      <vt:lpstr>Arial</vt:lpstr>
      <vt:lpstr>Calibri</vt:lpstr>
      <vt:lpstr>Calibri Light</vt:lpstr>
      <vt:lpstr>Times New Roman</vt:lpstr>
      <vt:lpstr>نسق Office</vt:lpstr>
      <vt:lpstr>عرض تقديمي في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حساب Microsoft</dc:creator>
  <cp:lastModifiedBy>حساب Microsoft</cp:lastModifiedBy>
  <cp:revision>16</cp:revision>
  <dcterms:created xsi:type="dcterms:W3CDTF">2023-05-28T15:21:26Z</dcterms:created>
  <dcterms:modified xsi:type="dcterms:W3CDTF">2023-05-31T13:07:00Z</dcterms:modified>
</cp:coreProperties>
</file>