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62" r:id="rId4"/>
    <p:sldId id="261" r:id="rId5"/>
    <p:sldId id="260" r:id="rId6"/>
    <p:sldId id="258" r:id="rId7"/>
    <p:sldId id="259" r:id="rId8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71" d="100"/>
          <a:sy n="71" d="100"/>
        </p:scale>
        <p:origin x="-930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93429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4412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94086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06628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8624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4000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68644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41509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59976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64446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88572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50EF8-F3DA-4BE3-ACAC-73191580A785}" type="datetimeFigureOut">
              <a:rPr lang="ar-SA" smtClean="0"/>
              <a:t>2/24/1440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56DCC-8B3A-4A1D-BDDF-F724A93F9086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22798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hyperlink" Target="https://www.google.com/url?sa=i&amp;rct=j&amp;q=&amp;esrc=s&amp;source=images&amp;cd=&amp;cad=rja&amp;uact=8&amp;ved=2ahUKEwjV-riivs7aAhVG7BQKHWdBC3oQjRx6BAgAEAU&amp;url=https://sites.google.com/a/omarkh.tzafonet.org.il/qwe/123-1&amp;psig=AOvVaw1m0N8RyrcX4nMb-Cne8X5V&amp;ust=1524506878436745" TargetMode="External"/><Relationship Id="rId18" Type="http://schemas.openxmlformats.org/officeDocument/2006/relationships/image" Target="../media/image11.jpeg"/><Relationship Id="rId3" Type="http://schemas.openxmlformats.org/officeDocument/2006/relationships/hyperlink" Target="https://www.google.com/url?sa=i&amp;rct=j&amp;q=&amp;esrc=s&amp;source=imgres&amp;cd=&amp;cad=rja&amp;uact=8&amp;ved=2ahUKEwij7Y_evM7aAhUDVBQKHXYmBHwQjRx6BAgAEAU&amp;url=https://ar.pngtree.com/freepng/a-rose_3208110.html&amp;psig=AOvVaw0TVXFaT4sVsz5wLzgu-ry7&amp;ust=1524506855419692" TargetMode="External"/><Relationship Id="rId21" Type="http://schemas.openxmlformats.org/officeDocument/2006/relationships/image" Target="../media/image14.jpeg"/><Relationship Id="rId7" Type="http://schemas.openxmlformats.org/officeDocument/2006/relationships/hyperlink" Target="https://www.google.ae/url?sa=i&amp;rct=j&amp;q=&amp;esrc=s&amp;source=imgres&amp;cd=&amp;cad=rja&amp;uact=8&amp;ved=2ahUKEwjd9e-utdDZAhVHVxQKHRSSC14QjRx6BAgAEAY&amp;url=https://www.youtube.com/watch?v=0ub8OYqYuvs&amp;psig=AOvVaw2F4zP_TaORdVDYw-imdcaf&amp;ust=1520175549759672" TargetMode="External"/><Relationship Id="rId12" Type="http://schemas.openxmlformats.org/officeDocument/2006/relationships/image" Target="../media/image6.jpeg"/><Relationship Id="rId17" Type="http://schemas.openxmlformats.org/officeDocument/2006/relationships/image" Target="../media/image10.jpeg"/><Relationship Id="rId2" Type="http://schemas.openxmlformats.org/officeDocument/2006/relationships/image" Target="../media/image1.jpeg"/><Relationship Id="rId16" Type="http://schemas.openxmlformats.org/officeDocument/2006/relationships/image" Target="../media/image9.jpeg"/><Relationship Id="rId20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hyperlink" Target="http://www.google.com/url?sa=i&amp;rct=j&amp;q=&amp;esrc=s&amp;source=imgres&amp;cd=&amp;cad=rja&amp;uact=8&amp;ved=2ahUKEwjCmbzrv87aAhUGbhQKHQ4yAhgQjRx6BAgAEAU&amp;url=http://www.albiladpress.com/article169639-4.html&amp;psig=AOvVaw0SSoRI_uSsvWDT0if-JaiZ&amp;ust=1524507688589056" TargetMode="External"/><Relationship Id="rId5" Type="http://schemas.openxmlformats.org/officeDocument/2006/relationships/hyperlink" Target="https://www.google.com/url?sa=i&amp;rct=j&amp;q=&amp;esrc=s&amp;source=imgres&amp;cd=&amp;cad=rja&amp;uact=8&amp;ved=2ahUKEwiFzrDkvM7aAhULXBQKHUEeC6IQjRx6BAgAEAU&amp;url=https://www.egydelivery.com/pomegranate-4&amp;psig=AOvVaw3Z6Ja3k-d3VyiFhe3BSyUC&amp;ust=1524506868581549" TargetMode="External"/><Relationship Id="rId15" Type="http://schemas.openxmlformats.org/officeDocument/2006/relationships/image" Target="../media/image8.jpeg"/><Relationship Id="rId10" Type="http://schemas.openxmlformats.org/officeDocument/2006/relationships/image" Target="../media/image5.jpeg"/><Relationship Id="rId19" Type="http://schemas.openxmlformats.org/officeDocument/2006/relationships/image" Target="../media/image12.jpeg"/><Relationship Id="rId4" Type="http://schemas.openxmlformats.org/officeDocument/2006/relationships/image" Target="../media/image2.jpeg"/><Relationship Id="rId9" Type="http://schemas.openxmlformats.org/officeDocument/2006/relationships/hyperlink" Target="https://www.google.ae/url?sa=i&amp;rct=j&amp;q=&amp;esrc=s&amp;source=imgres&amp;cd=&amp;cad=rja&amp;uact=8&amp;ved=2ahUKEwi2-Oq7tdDZAhUJvxQKHb6EAMIQjRx6BAgAEAY&amp;url=https://wasfa-sahla.blogspot.com/2009/12/blog-post_2390.html&amp;psig=AOvVaw1RDOPtv514uFaGaN-kBtwL&amp;ust=1520175577329386" TargetMode="External"/><Relationship Id="rId14" Type="http://schemas.openxmlformats.org/officeDocument/2006/relationships/image" Target="../media/image7.jpeg"/><Relationship Id="rId22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29.jp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image" Target="../media/image31.png"/><Relationship Id="rId4" Type="http://schemas.openxmlformats.org/officeDocument/2006/relationships/image" Target="../media/image30.jpg"/><Relationship Id="rId9" Type="http://schemas.openxmlformats.org/officeDocument/2006/relationships/image" Target="../media/image3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 descr="صورة ذات صلة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383" y="1772816"/>
            <a:ext cx="853985" cy="110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مستطيل 7"/>
          <p:cNvSpPr/>
          <p:nvPr/>
        </p:nvSpPr>
        <p:spPr>
          <a:xfrm>
            <a:off x="4539766" y="1349872"/>
            <a:ext cx="4131259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ar-AE" u="sng" dirty="0"/>
              <a:t>تعرف على عنوان الدرس من خلال لعبة صورة وكلمة</a:t>
            </a:r>
            <a:endParaRPr lang="en-US" u="sng" dirty="0"/>
          </a:p>
        </p:txBody>
      </p:sp>
      <p:sp>
        <p:nvSpPr>
          <p:cNvPr id="9" name="مربع نص 8"/>
          <p:cNvSpPr txBox="1"/>
          <p:nvPr/>
        </p:nvSpPr>
        <p:spPr>
          <a:xfrm>
            <a:off x="251520" y="116632"/>
            <a:ext cx="2193229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1">
            <a:spAutoFit/>
          </a:bodyPr>
          <a:lstStyle/>
          <a:p>
            <a:r>
              <a:rPr lang="ar-SA" dirty="0" smtClean="0"/>
              <a:t>استراتيجية صورة و تركيب</a:t>
            </a:r>
            <a:endParaRPr lang="ar-SA" dirty="0"/>
          </a:p>
        </p:txBody>
      </p:sp>
      <p:sp>
        <p:nvSpPr>
          <p:cNvPr id="10" name="مربع نص 9"/>
          <p:cNvSpPr txBox="1"/>
          <p:nvPr/>
        </p:nvSpPr>
        <p:spPr>
          <a:xfrm>
            <a:off x="871270" y="899428"/>
            <a:ext cx="7858241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1">
            <a:spAutoFit/>
          </a:bodyPr>
          <a:lstStyle/>
          <a:p>
            <a:r>
              <a:rPr lang="ar-SA" dirty="0" smtClean="0"/>
              <a:t>اسم طلاب المجموعة .............................................................. الصف الثالث ................</a:t>
            </a:r>
            <a:endParaRPr lang="ar-SA" dirty="0"/>
          </a:p>
        </p:txBody>
      </p:sp>
      <p:graphicFrame>
        <p:nvGraphicFramePr>
          <p:cNvPr id="11" name="جدول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76490"/>
              </p:ext>
            </p:extLst>
          </p:nvPr>
        </p:nvGraphicFramePr>
        <p:xfrm>
          <a:off x="2008870" y="2996952"/>
          <a:ext cx="6096000" cy="3708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جدول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590650"/>
              </p:ext>
            </p:extLst>
          </p:nvPr>
        </p:nvGraphicFramePr>
        <p:xfrm>
          <a:off x="1043608" y="4365104"/>
          <a:ext cx="7061262" cy="3708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176877"/>
                <a:gridCol w="1176877"/>
                <a:gridCol w="1176877"/>
                <a:gridCol w="1176877"/>
                <a:gridCol w="1176877"/>
                <a:gridCol w="1176877"/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جدول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770907"/>
              </p:ext>
            </p:extLst>
          </p:nvPr>
        </p:nvGraphicFramePr>
        <p:xfrm>
          <a:off x="683574" y="5805264"/>
          <a:ext cx="8045937" cy="3708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893993"/>
                <a:gridCol w="893993"/>
                <a:gridCol w="893993"/>
                <a:gridCol w="893993"/>
                <a:gridCol w="893993"/>
                <a:gridCol w="893993"/>
                <a:gridCol w="893993"/>
                <a:gridCol w="893993"/>
                <a:gridCol w="893993"/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" name="Picture 13" descr="Image result for ‫وردة‬‎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807" y="4941168"/>
            <a:ext cx="786657" cy="72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13" descr="Image result for ‫وردة‬‎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060848"/>
            <a:ext cx="786657" cy="720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9" descr="Image result for ‫رمان‬‎">
            <a:hlinkClick r:id="rId5"/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72816"/>
            <a:ext cx="764416" cy="1112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32" descr="Image result for ‫كلمة تبدأ بحرف ألف‬‎">
            <a:hlinkClick r:id="rId7"/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2" r="32227" b="7835"/>
          <a:stretch/>
        </p:blipFill>
        <p:spPr bwMode="auto">
          <a:xfrm>
            <a:off x="7020272" y="3429000"/>
            <a:ext cx="946226" cy="8451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34" descr="Image result for ‫ليمون‬‎">
            <a:hlinkClick r:id="rId9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527" y="3429496"/>
            <a:ext cx="747713" cy="86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34" descr="Image result for ‫ليمون‬‎">
            <a:hlinkClick r:id="rId9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43" y="4869656"/>
            <a:ext cx="747713" cy="86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5" descr="Image result for ‫تفاحة‬‎">
            <a:hlinkClick r:id="rId11"/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941168"/>
            <a:ext cx="853392" cy="758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0" descr="Image result for ‫تاء مربوطة‬‎">
            <a:hlinkClick r:id="rId13"/>
          </p:cNvPr>
          <p:cNvPicPr/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2" t="3829" r="17117" b="75393"/>
          <a:stretch/>
        </p:blipFill>
        <p:spPr bwMode="auto">
          <a:xfrm>
            <a:off x="1115616" y="3429000"/>
            <a:ext cx="958721" cy="7894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63" name="Picture 15" descr="نتيجة بحث الصور عن طائرة كرتون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0046" y="1628800"/>
            <a:ext cx="1157114" cy="115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نتيجة بحث الصور عن طبل كرتون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869160"/>
            <a:ext cx="752475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صورة ذات صلة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29933"/>
            <a:ext cx="864382" cy="68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نتيجة بحث الصور عن موز كرتون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216" y="5013177"/>
            <a:ext cx="821144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صورة ذات صلة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351" y="4869160"/>
            <a:ext cx="428897" cy="833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صورة ذات صلة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102180"/>
            <a:ext cx="576605" cy="576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نتيجة بحث الصور عن ارنب كرتون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046" y="4904060"/>
            <a:ext cx="640906" cy="75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7" descr="نتيجة بحث الصور عن ارنب كرتون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01008"/>
            <a:ext cx="640906" cy="75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5" descr="صورة ذات صلة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645024"/>
            <a:ext cx="576605" cy="576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نتيجة بحث الصور عن هدية كرتون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5013176"/>
            <a:ext cx="864096" cy="70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140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512" y="40650"/>
            <a:ext cx="3528392" cy="796062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ar-SA" sz="2800" dirty="0" smtClean="0"/>
              <a:t>استراتيجية صورة و تعليق </a:t>
            </a:r>
            <a:endParaRPr lang="ar-SA" sz="2800" dirty="0"/>
          </a:p>
        </p:txBody>
      </p:sp>
      <p:pic>
        <p:nvPicPr>
          <p:cNvPr id="3074" name="Picture 2" descr="نتيجة بحث الصور عن استقبال القبلة كرتون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074" y="1484784"/>
            <a:ext cx="146801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نتيجة بحث الصور عن الوضوءكرتون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84784"/>
            <a:ext cx="146064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صورة ذات صل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48615"/>
            <a:ext cx="1460642" cy="201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نتيجة بحث الصور عن طهارة الثوب كرتون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1460642" cy="201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نتيجة بحث الصور عن مكان نظيف للصلاة كرتون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778" y="4509120"/>
            <a:ext cx="1390307" cy="195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صورة ذات صلة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393"/>
          <a:stretch/>
        </p:blipFill>
        <p:spPr bwMode="auto">
          <a:xfrm>
            <a:off x="3203848" y="1509936"/>
            <a:ext cx="148185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882268"/>
              </p:ext>
            </p:extLst>
          </p:nvPr>
        </p:nvGraphicFramePr>
        <p:xfrm>
          <a:off x="827584" y="3645024"/>
          <a:ext cx="8064896" cy="658872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016224"/>
                <a:gridCol w="2016224"/>
                <a:gridCol w="2016224"/>
                <a:gridCol w="2016224"/>
              </a:tblGrid>
              <a:tr h="658872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104399"/>
              </p:ext>
            </p:extLst>
          </p:nvPr>
        </p:nvGraphicFramePr>
        <p:xfrm>
          <a:off x="1917942" y="5229200"/>
          <a:ext cx="5338836" cy="62814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669418"/>
                <a:gridCol w="2669418"/>
              </a:tblGrid>
              <a:tr h="6281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مربع نص 5"/>
          <p:cNvSpPr txBox="1"/>
          <p:nvPr/>
        </p:nvSpPr>
        <p:spPr>
          <a:xfrm>
            <a:off x="3824812" y="332656"/>
            <a:ext cx="5211684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1">
            <a:spAutoFit/>
          </a:bodyPr>
          <a:lstStyle/>
          <a:p>
            <a:r>
              <a:rPr lang="ar-SA" sz="2400" dirty="0" smtClean="0"/>
              <a:t>اكتب أمام كل صورة ما تدل عليه من شروط الصلاة</a:t>
            </a:r>
            <a:endParaRPr lang="ar-SA" sz="2400" dirty="0"/>
          </a:p>
        </p:txBody>
      </p:sp>
      <p:sp>
        <p:nvSpPr>
          <p:cNvPr id="7" name="مربع نص 6"/>
          <p:cNvSpPr txBox="1"/>
          <p:nvPr/>
        </p:nvSpPr>
        <p:spPr>
          <a:xfrm>
            <a:off x="1371632" y="6372036"/>
            <a:ext cx="7088800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1">
            <a:spAutoFit/>
          </a:bodyPr>
          <a:lstStyle/>
          <a:p>
            <a:r>
              <a:rPr lang="ar-SA" dirty="0" smtClean="0"/>
              <a:t>اسم طلاب المجموعة ........................................................الصف الثالث 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1381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512" y="40650"/>
            <a:ext cx="3528392" cy="796062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ar-SA" sz="2800" dirty="0" smtClean="0"/>
              <a:t>استراتيجية صورة و تعليق </a:t>
            </a:r>
            <a:endParaRPr lang="ar-SA" sz="2800" dirty="0"/>
          </a:p>
        </p:txBody>
      </p:sp>
      <p:pic>
        <p:nvPicPr>
          <p:cNvPr id="3074" name="Picture 2" descr="نتيجة بحث الصور عن استقبال القبلة كرتون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40968"/>
            <a:ext cx="146801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نتيجة بحث الصور عن الوضوءكرتون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61377"/>
            <a:ext cx="146064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صورة ذات صلة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789040"/>
            <a:ext cx="1460642" cy="201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نتيجة بحث الصور عن طهارة الثوب كرتون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330" y="3322106"/>
            <a:ext cx="1460642" cy="201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نتيجة بحث الصور عن مكان نظيف للصلاة كرتون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89040"/>
            <a:ext cx="1390307" cy="195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صورة ذات صلة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393"/>
          <a:stretch/>
        </p:blipFill>
        <p:spPr bwMode="auto">
          <a:xfrm>
            <a:off x="179512" y="3384404"/>
            <a:ext cx="148185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مربع نص 5"/>
          <p:cNvSpPr txBox="1"/>
          <p:nvPr/>
        </p:nvSpPr>
        <p:spPr>
          <a:xfrm>
            <a:off x="4169458" y="332656"/>
            <a:ext cx="4867038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1">
            <a:spAutoFit/>
          </a:bodyPr>
          <a:lstStyle/>
          <a:p>
            <a:r>
              <a:rPr lang="ar-SA" sz="2400" dirty="0" smtClean="0"/>
              <a:t>صل بين الصورة و ما يناسبها من الكلمات التالية</a:t>
            </a:r>
            <a:endParaRPr lang="ar-SA" sz="2400" dirty="0"/>
          </a:p>
        </p:txBody>
      </p:sp>
      <p:sp>
        <p:nvSpPr>
          <p:cNvPr id="7" name="مربع نص 6"/>
          <p:cNvSpPr txBox="1"/>
          <p:nvPr/>
        </p:nvSpPr>
        <p:spPr>
          <a:xfrm>
            <a:off x="602191" y="6093296"/>
            <a:ext cx="7858241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1">
            <a:spAutoFit/>
          </a:bodyPr>
          <a:lstStyle/>
          <a:p>
            <a:r>
              <a:rPr lang="ar-SA" dirty="0" smtClean="0"/>
              <a:t>اسم طلاب المجموعة ....................................................................الصف الثالث ............</a:t>
            </a:r>
            <a:endParaRPr lang="ar-SA" dirty="0"/>
          </a:p>
        </p:txBody>
      </p:sp>
      <p:graphicFrame>
        <p:nvGraphicFramePr>
          <p:cNvPr id="9" name="جدول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149488"/>
              </p:ext>
            </p:extLst>
          </p:nvPr>
        </p:nvGraphicFramePr>
        <p:xfrm>
          <a:off x="1212306" y="1124744"/>
          <a:ext cx="6816078" cy="119468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136013"/>
                <a:gridCol w="1136013"/>
                <a:gridCol w="1100664"/>
                <a:gridCol w="1171362"/>
                <a:gridCol w="1136013"/>
                <a:gridCol w="1136013"/>
              </a:tblGrid>
              <a:tr h="119468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طهارة الملابس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استقبال القبلة 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الوضوء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دخول الوقت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ستر العورة 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نظافة المكان</a:t>
                      </a:r>
                      <a:r>
                        <a:rPr lang="ar-SA" sz="2800" baseline="0" dirty="0" smtClean="0"/>
                        <a:t> </a:t>
                      </a:r>
                      <a:endParaRPr lang="ar-SA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89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8375" y="444500"/>
            <a:ext cx="8487251" cy="5969000"/>
            <a:chOff x="0" y="0"/>
            <a:chExt cx="11316462" cy="5969508"/>
          </a:xfrm>
        </p:grpSpPr>
        <p:sp>
          <p:nvSpPr>
            <p:cNvPr id="5" name="Shape 2676"/>
            <p:cNvSpPr/>
            <p:nvPr/>
          </p:nvSpPr>
          <p:spPr>
            <a:xfrm>
              <a:off x="5715762" y="0"/>
              <a:ext cx="5600700" cy="5911596"/>
            </a:xfrm>
            <a:custGeom>
              <a:avLst/>
              <a:gdLst/>
              <a:ahLst/>
              <a:cxnLst/>
              <a:rect l="0" t="0" r="0" b="0"/>
              <a:pathLst>
                <a:path w="5600700" h="5911596">
                  <a:moveTo>
                    <a:pt x="0" y="933450"/>
                  </a:moveTo>
                  <a:cubicBezTo>
                    <a:pt x="0" y="417957"/>
                    <a:pt x="417957" y="0"/>
                    <a:pt x="933450" y="0"/>
                  </a:cubicBezTo>
                  <a:lnTo>
                    <a:pt x="4667250" y="0"/>
                  </a:lnTo>
                  <a:cubicBezTo>
                    <a:pt x="5182743" y="0"/>
                    <a:pt x="5600700" y="417957"/>
                    <a:pt x="5600700" y="933450"/>
                  </a:cubicBezTo>
                  <a:lnTo>
                    <a:pt x="5600700" y="4978146"/>
                  </a:lnTo>
                  <a:cubicBezTo>
                    <a:pt x="5600700" y="5493665"/>
                    <a:pt x="5182743" y="5911596"/>
                    <a:pt x="4667250" y="5911596"/>
                  </a:cubicBezTo>
                  <a:lnTo>
                    <a:pt x="933450" y="5911596"/>
                  </a:lnTo>
                  <a:cubicBezTo>
                    <a:pt x="417957" y="5911596"/>
                    <a:pt x="0" y="5493665"/>
                    <a:pt x="0" y="4978146"/>
                  </a:cubicBezTo>
                  <a:close/>
                </a:path>
              </a:pathLst>
            </a:custGeom>
            <a:ln w="28956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" name="Shape 2678"/>
            <p:cNvSpPr/>
            <p:nvPr/>
          </p:nvSpPr>
          <p:spPr>
            <a:xfrm>
              <a:off x="6858" y="57912"/>
              <a:ext cx="5600700" cy="5911596"/>
            </a:xfrm>
            <a:custGeom>
              <a:avLst/>
              <a:gdLst/>
              <a:ahLst/>
              <a:cxnLst/>
              <a:rect l="0" t="0" r="0" b="0"/>
              <a:pathLst>
                <a:path w="5600700" h="5911596">
                  <a:moveTo>
                    <a:pt x="0" y="933450"/>
                  </a:moveTo>
                  <a:cubicBezTo>
                    <a:pt x="0" y="417957"/>
                    <a:pt x="417932" y="0"/>
                    <a:pt x="933450" y="0"/>
                  </a:cubicBezTo>
                  <a:lnTo>
                    <a:pt x="4667250" y="0"/>
                  </a:lnTo>
                  <a:cubicBezTo>
                    <a:pt x="5182743" y="0"/>
                    <a:pt x="5600700" y="417957"/>
                    <a:pt x="5600700" y="933450"/>
                  </a:cubicBezTo>
                  <a:lnTo>
                    <a:pt x="5600700" y="4978134"/>
                  </a:lnTo>
                  <a:cubicBezTo>
                    <a:pt x="5600700" y="5493665"/>
                    <a:pt x="5182743" y="5911596"/>
                    <a:pt x="4667250" y="5911596"/>
                  </a:cubicBezTo>
                  <a:lnTo>
                    <a:pt x="933450" y="5911596"/>
                  </a:lnTo>
                  <a:cubicBezTo>
                    <a:pt x="417932" y="5911596"/>
                    <a:pt x="0" y="5493665"/>
                    <a:pt x="0" y="4978134"/>
                  </a:cubicBezTo>
                  <a:close/>
                </a:path>
              </a:pathLst>
            </a:custGeom>
            <a:ln w="28956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pic>
          <p:nvPicPr>
            <p:cNvPr id="7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 rot="-10799999" flipV="1">
              <a:off x="694944" y="131826"/>
              <a:ext cx="1037844" cy="746760"/>
            </a:xfrm>
            <a:prstGeom prst="rect">
              <a:avLst/>
            </a:prstGeom>
          </p:spPr>
        </p:pic>
        <p:pic>
          <p:nvPicPr>
            <p:cNvPr id="8" name="Picture 7"/>
            <p:cNvPicPr/>
            <p:nvPr/>
          </p:nvPicPr>
          <p:blipFill>
            <a:blip r:embed="rId3"/>
            <a:stretch>
              <a:fillRect/>
            </a:stretch>
          </p:blipFill>
          <p:spPr>
            <a:xfrm rot="-10799999" flipV="1">
              <a:off x="6486145" y="153162"/>
              <a:ext cx="1039368" cy="745236"/>
            </a:xfrm>
            <a:prstGeom prst="rect">
              <a:avLst/>
            </a:prstGeom>
          </p:spPr>
        </p:pic>
        <p:sp>
          <p:nvSpPr>
            <p:cNvPr id="9" name="Shape 22482"/>
            <p:cNvSpPr/>
            <p:nvPr/>
          </p:nvSpPr>
          <p:spPr>
            <a:xfrm>
              <a:off x="5708904" y="1965198"/>
              <a:ext cx="5600700" cy="2086356"/>
            </a:xfrm>
            <a:custGeom>
              <a:avLst/>
              <a:gdLst/>
              <a:ahLst/>
              <a:cxnLst/>
              <a:rect l="0" t="0" r="0" b="0"/>
              <a:pathLst>
                <a:path w="5600700" h="2086356">
                  <a:moveTo>
                    <a:pt x="0" y="0"/>
                  </a:moveTo>
                  <a:lnTo>
                    <a:pt x="5600700" y="0"/>
                  </a:lnTo>
                  <a:lnTo>
                    <a:pt x="5600700" y="2086356"/>
                  </a:lnTo>
                  <a:lnTo>
                    <a:pt x="0" y="2086356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2CC">
                <a:alpha val="23137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Shape 2725"/>
            <p:cNvSpPr/>
            <p:nvPr/>
          </p:nvSpPr>
          <p:spPr>
            <a:xfrm>
              <a:off x="5708904" y="1965198"/>
              <a:ext cx="5600700" cy="2086356"/>
            </a:xfrm>
            <a:custGeom>
              <a:avLst/>
              <a:gdLst/>
              <a:ahLst/>
              <a:cxnLst/>
              <a:rect l="0" t="0" r="0" b="0"/>
              <a:pathLst>
                <a:path w="5600700" h="2086356">
                  <a:moveTo>
                    <a:pt x="0" y="2086356"/>
                  </a:moveTo>
                  <a:lnTo>
                    <a:pt x="5600700" y="2086356"/>
                  </a:lnTo>
                  <a:lnTo>
                    <a:pt x="5600700" y="0"/>
                  </a:lnTo>
                  <a:lnTo>
                    <a:pt x="0" y="0"/>
                  </a:lnTo>
                  <a:close/>
                </a:path>
              </a:pathLst>
            </a:custGeom>
            <a:ln w="12192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Shape 22483"/>
            <p:cNvSpPr/>
            <p:nvPr/>
          </p:nvSpPr>
          <p:spPr>
            <a:xfrm>
              <a:off x="0" y="1954530"/>
              <a:ext cx="5600700" cy="2086356"/>
            </a:xfrm>
            <a:custGeom>
              <a:avLst/>
              <a:gdLst/>
              <a:ahLst/>
              <a:cxnLst/>
              <a:rect l="0" t="0" r="0" b="0"/>
              <a:pathLst>
                <a:path w="5600700" h="2086356">
                  <a:moveTo>
                    <a:pt x="0" y="0"/>
                  </a:moveTo>
                  <a:lnTo>
                    <a:pt x="5600700" y="0"/>
                  </a:lnTo>
                  <a:lnTo>
                    <a:pt x="5600700" y="2086356"/>
                  </a:lnTo>
                  <a:lnTo>
                    <a:pt x="0" y="2086356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2CC">
                <a:alpha val="23137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Shape 2727"/>
            <p:cNvSpPr/>
            <p:nvPr/>
          </p:nvSpPr>
          <p:spPr>
            <a:xfrm>
              <a:off x="0" y="1954530"/>
              <a:ext cx="5600700" cy="2086356"/>
            </a:xfrm>
            <a:custGeom>
              <a:avLst/>
              <a:gdLst/>
              <a:ahLst/>
              <a:cxnLst/>
              <a:rect l="0" t="0" r="0" b="0"/>
              <a:pathLst>
                <a:path w="5600700" h="2086356">
                  <a:moveTo>
                    <a:pt x="0" y="2086356"/>
                  </a:moveTo>
                  <a:lnTo>
                    <a:pt x="5600700" y="2086356"/>
                  </a:lnTo>
                  <a:lnTo>
                    <a:pt x="5600700" y="0"/>
                  </a:lnTo>
                  <a:lnTo>
                    <a:pt x="0" y="0"/>
                  </a:lnTo>
                  <a:close/>
                </a:path>
              </a:pathLst>
            </a:custGeom>
            <a:ln w="12192" cap="flat">
              <a:miter lim="1270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pic>
          <p:nvPicPr>
            <p:cNvPr id="13" name="Picture 12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6102096" y="4784598"/>
              <a:ext cx="903732" cy="902208"/>
            </a:xfrm>
            <a:prstGeom prst="rect">
              <a:avLst/>
            </a:prstGeom>
          </p:spPr>
        </p:pic>
        <p:pic>
          <p:nvPicPr>
            <p:cNvPr id="14" name="Picture 13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7114033" y="4667250"/>
              <a:ext cx="1072896" cy="1072896"/>
            </a:xfrm>
            <a:prstGeom prst="rect">
              <a:avLst/>
            </a:prstGeom>
          </p:spPr>
        </p:pic>
        <p:pic>
          <p:nvPicPr>
            <p:cNvPr id="15" name="Picture 14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8199121" y="4690110"/>
              <a:ext cx="1370076" cy="1027176"/>
            </a:xfrm>
            <a:prstGeom prst="rect">
              <a:avLst/>
            </a:prstGeom>
          </p:spPr>
        </p:pic>
        <p:pic>
          <p:nvPicPr>
            <p:cNvPr id="16" name="Picture 15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9569197" y="4735831"/>
              <a:ext cx="1490472" cy="937260"/>
            </a:xfrm>
            <a:prstGeom prst="rect">
              <a:avLst/>
            </a:prstGeom>
          </p:spPr>
        </p:pic>
        <p:pic>
          <p:nvPicPr>
            <p:cNvPr id="17" name="Picture 16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45948" y="4749546"/>
              <a:ext cx="903732" cy="903732"/>
            </a:xfrm>
            <a:prstGeom prst="rect">
              <a:avLst/>
            </a:prstGeom>
          </p:spPr>
        </p:pic>
        <p:pic>
          <p:nvPicPr>
            <p:cNvPr id="18" name="Picture 17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357884" y="4633722"/>
              <a:ext cx="1072896" cy="1072896"/>
            </a:xfrm>
            <a:prstGeom prst="rect">
              <a:avLst/>
            </a:prstGeom>
          </p:spPr>
        </p:pic>
        <p:pic>
          <p:nvPicPr>
            <p:cNvPr id="19" name="Picture 18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2442972" y="4656582"/>
              <a:ext cx="1370076" cy="1027176"/>
            </a:xfrm>
            <a:prstGeom prst="rect">
              <a:avLst/>
            </a:prstGeom>
          </p:spPr>
        </p:pic>
        <p:pic>
          <p:nvPicPr>
            <p:cNvPr id="20" name="Picture 19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3813048" y="4700778"/>
              <a:ext cx="1490472" cy="938784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/>
        </p:nvSpPr>
        <p:spPr>
          <a:xfrm>
            <a:off x="4248472" y="1009152"/>
            <a:ext cx="4572000" cy="11957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6350" marR="1796415" indent="-6350" rtl="1">
              <a:lnSpc>
                <a:spcPct val="107000"/>
              </a:lnSpc>
              <a:spcAft>
                <a:spcPts val="775"/>
              </a:spcAft>
            </a:pPr>
            <a:r>
              <a:rPr lang="ar-SA" sz="24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استراتيجية تذكرة الخروج </a:t>
            </a:r>
            <a:endParaRPr lang="en-US" sz="2400" b="1" kern="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20065" marR="0" indent="-6350" algn="r" rtl="1">
              <a:lnSpc>
                <a:spcPct val="107000"/>
              </a:lnSpc>
              <a:spcBef>
                <a:spcPts val="0"/>
              </a:spcBef>
              <a:spcAft>
                <a:spcPts val="140"/>
              </a:spcAft>
            </a:pPr>
            <a:r>
              <a:rPr lang="ar-SA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الاسم </a:t>
            </a:r>
            <a:r>
              <a:rPr lang="ar-SA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:..................</a:t>
            </a:r>
            <a:r>
              <a:rPr lang="ar-AE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.......................</a:t>
            </a:r>
            <a:r>
              <a:rPr lang="ar-SA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...</a:t>
            </a:r>
            <a:endParaRPr lang="en-US" sz="90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97815">
              <a:lnSpc>
                <a:spcPct val="107000"/>
              </a:lnSpc>
              <a:spcAft>
                <a:spcPts val="3960"/>
              </a:spcAft>
            </a:pPr>
            <a:r>
              <a:rPr lang="ar-SA" sz="20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تذكرة خروج لدرس </a:t>
            </a:r>
            <a:r>
              <a:rPr lang="ar-SA" sz="20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شروط الصلاة و مبطلاتها</a:t>
            </a:r>
            <a:endParaRPr lang="en-US" sz="1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-144016" y="692696"/>
            <a:ext cx="4572000" cy="1417183"/>
          </a:xfrm>
          <a:prstGeom prst="rect">
            <a:avLst/>
          </a:prstGeom>
        </p:spPr>
        <p:txBody>
          <a:bodyPr>
            <a:spAutoFit/>
          </a:bodyPr>
          <a:lstStyle/>
          <a:p>
            <a:pPr marL="6350" marR="1796415" indent="-6350" algn="ctr" rtl="1">
              <a:lnSpc>
                <a:spcPct val="107000"/>
              </a:lnSpc>
              <a:spcAft>
                <a:spcPts val="775"/>
              </a:spcAft>
            </a:pPr>
            <a:r>
              <a:rPr lang="ar-SA" sz="24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استراتيجية تذكرة الخروج</a:t>
            </a:r>
            <a:endParaRPr lang="ar-AE" sz="2400" b="1" kern="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350" marR="1796415" indent="-6350" algn="ctr" rtl="1">
              <a:lnSpc>
                <a:spcPct val="107000"/>
              </a:lnSpc>
              <a:spcAft>
                <a:spcPts val="775"/>
              </a:spcAft>
            </a:pPr>
            <a:r>
              <a:rPr lang="ar-SA" sz="2400" b="1" kern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ar-SA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الاسم </a:t>
            </a:r>
            <a:r>
              <a:rPr lang="ar-SA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:....</a:t>
            </a:r>
            <a:r>
              <a:rPr lang="ar-AE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......................</a:t>
            </a:r>
            <a:r>
              <a:rPr lang="ar-SA" sz="16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.............</a:t>
            </a:r>
            <a:endParaRPr lang="en-US" sz="900" dirty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97815" marR="0" rtl="1">
              <a:lnSpc>
                <a:spcPct val="107000"/>
              </a:lnSpc>
              <a:spcBef>
                <a:spcPts val="0"/>
              </a:spcBef>
              <a:spcAft>
                <a:spcPts val="3960"/>
              </a:spcAft>
            </a:pPr>
            <a:r>
              <a:rPr lang="ar-S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تذكرة خروج لدرس </a:t>
            </a:r>
            <a:r>
              <a:rPr lang="ar-SA" sz="20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شروط الصلاة و مبطلاتها</a:t>
            </a:r>
            <a:endParaRPr lang="en-US" sz="1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832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78331" y="734268"/>
            <a:ext cx="8352927" cy="5247637"/>
            <a:chOff x="0" y="0"/>
            <a:chExt cx="8702676" cy="5247869"/>
          </a:xfrm>
        </p:grpSpPr>
        <p:pic>
          <p:nvPicPr>
            <p:cNvPr id="6" name="Picture 5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2699766" y="303911"/>
              <a:ext cx="3390139" cy="326898"/>
            </a:xfrm>
            <a:prstGeom prst="rect">
              <a:avLst/>
            </a:prstGeom>
          </p:spPr>
        </p:pic>
        <p:sp>
          <p:nvSpPr>
            <p:cNvPr id="7" name="Shape 22028"/>
            <p:cNvSpPr/>
            <p:nvPr/>
          </p:nvSpPr>
          <p:spPr>
            <a:xfrm>
              <a:off x="2712466" y="121708"/>
              <a:ext cx="60515" cy="95715"/>
            </a:xfrm>
            <a:custGeom>
              <a:avLst/>
              <a:gdLst/>
              <a:ahLst/>
              <a:cxnLst/>
              <a:rect l="0" t="0" r="0" b="0"/>
              <a:pathLst>
                <a:path w="60515" h="95715">
                  <a:moveTo>
                    <a:pt x="60515" y="0"/>
                  </a:moveTo>
                  <a:lnTo>
                    <a:pt x="60515" y="27078"/>
                  </a:lnTo>
                  <a:lnTo>
                    <a:pt x="52070" y="32215"/>
                  </a:lnTo>
                  <a:cubicBezTo>
                    <a:pt x="49276" y="34501"/>
                    <a:pt x="46990" y="36661"/>
                    <a:pt x="45085" y="38693"/>
                  </a:cubicBezTo>
                  <a:cubicBezTo>
                    <a:pt x="42799" y="41232"/>
                    <a:pt x="41656" y="43138"/>
                    <a:pt x="41656" y="44407"/>
                  </a:cubicBezTo>
                  <a:cubicBezTo>
                    <a:pt x="41656" y="46058"/>
                    <a:pt x="43688" y="47329"/>
                    <a:pt x="47752" y="48218"/>
                  </a:cubicBezTo>
                  <a:cubicBezTo>
                    <a:pt x="51689" y="49107"/>
                    <a:pt x="55753" y="49614"/>
                    <a:pt x="59690" y="49614"/>
                  </a:cubicBezTo>
                  <a:lnTo>
                    <a:pt x="60515" y="49392"/>
                  </a:lnTo>
                  <a:lnTo>
                    <a:pt x="60515" y="89421"/>
                  </a:lnTo>
                  <a:lnTo>
                    <a:pt x="49276" y="95715"/>
                  </a:lnTo>
                  <a:cubicBezTo>
                    <a:pt x="47117" y="95715"/>
                    <a:pt x="44323" y="95334"/>
                    <a:pt x="40894" y="94700"/>
                  </a:cubicBezTo>
                  <a:lnTo>
                    <a:pt x="19812" y="90508"/>
                  </a:lnTo>
                  <a:cubicBezTo>
                    <a:pt x="10795" y="88604"/>
                    <a:pt x="5207" y="87333"/>
                    <a:pt x="3175" y="86571"/>
                  </a:cubicBezTo>
                  <a:cubicBezTo>
                    <a:pt x="1016" y="85682"/>
                    <a:pt x="0" y="84286"/>
                    <a:pt x="0" y="82126"/>
                  </a:cubicBezTo>
                  <a:cubicBezTo>
                    <a:pt x="0" y="79079"/>
                    <a:pt x="4064" y="69173"/>
                    <a:pt x="12065" y="52663"/>
                  </a:cubicBezTo>
                  <a:cubicBezTo>
                    <a:pt x="20066" y="36025"/>
                    <a:pt x="25908" y="25738"/>
                    <a:pt x="29464" y="21801"/>
                  </a:cubicBezTo>
                  <a:cubicBezTo>
                    <a:pt x="32385" y="18754"/>
                    <a:pt x="37465" y="14689"/>
                    <a:pt x="44958" y="9737"/>
                  </a:cubicBezTo>
                  <a:lnTo>
                    <a:pt x="60515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8" name="Shape 22029"/>
            <p:cNvSpPr/>
            <p:nvPr/>
          </p:nvSpPr>
          <p:spPr>
            <a:xfrm>
              <a:off x="2729484" y="13716"/>
              <a:ext cx="43497" cy="48133"/>
            </a:xfrm>
            <a:custGeom>
              <a:avLst/>
              <a:gdLst/>
              <a:ahLst/>
              <a:cxnLst/>
              <a:rect l="0" t="0" r="0" b="0"/>
              <a:pathLst>
                <a:path w="43497" h="48133">
                  <a:moveTo>
                    <a:pt x="18034" y="0"/>
                  </a:moveTo>
                  <a:lnTo>
                    <a:pt x="43497" y="12732"/>
                  </a:lnTo>
                  <a:lnTo>
                    <a:pt x="43497" y="25964"/>
                  </a:lnTo>
                  <a:lnTo>
                    <a:pt x="32258" y="48133"/>
                  </a:lnTo>
                  <a:lnTo>
                    <a:pt x="0" y="30480"/>
                  </a:lnTo>
                  <a:lnTo>
                    <a:pt x="18034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Shape 22030"/>
            <p:cNvSpPr/>
            <p:nvPr/>
          </p:nvSpPr>
          <p:spPr>
            <a:xfrm>
              <a:off x="2865120" y="272034"/>
              <a:ext cx="89789" cy="66548"/>
            </a:xfrm>
            <a:custGeom>
              <a:avLst/>
              <a:gdLst/>
              <a:ahLst/>
              <a:cxnLst/>
              <a:rect l="0" t="0" r="0" b="0"/>
              <a:pathLst>
                <a:path w="89789" h="66548">
                  <a:moveTo>
                    <a:pt x="58293" y="0"/>
                  </a:moveTo>
                  <a:lnTo>
                    <a:pt x="89789" y="17653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548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lnTo>
                    <a:pt x="5829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Shape 22031"/>
            <p:cNvSpPr/>
            <p:nvPr/>
          </p:nvSpPr>
          <p:spPr>
            <a:xfrm>
              <a:off x="3054350" y="266547"/>
              <a:ext cx="122618" cy="68733"/>
            </a:xfrm>
            <a:custGeom>
              <a:avLst/>
              <a:gdLst/>
              <a:ahLst/>
              <a:cxnLst/>
              <a:rect l="0" t="0" r="0" b="0"/>
              <a:pathLst>
                <a:path w="122618" h="68733">
                  <a:moveTo>
                    <a:pt x="122618" y="0"/>
                  </a:moveTo>
                  <a:lnTo>
                    <a:pt x="122618" y="49406"/>
                  </a:lnTo>
                  <a:lnTo>
                    <a:pt x="108712" y="61478"/>
                  </a:lnTo>
                  <a:cubicBezTo>
                    <a:pt x="100393" y="66320"/>
                    <a:pt x="92139" y="68733"/>
                    <a:pt x="83947" y="68733"/>
                  </a:cubicBezTo>
                  <a:cubicBezTo>
                    <a:pt x="74295" y="68733"/>
                    <a:pt x="63881" y="65685"/>
                    <a:pt x="52451" y="59589"/>
                  </a:cubicBezTo>
                  <a:cubicBezTo>
                    <a:pt x="41148" y="53493"/>
                    <a:pt x="23622" y="41428"/>
                    <a:pt x="0" y="23394"/>
                  </a:cubicBezTo>
                  <a:lnTo>
                    <a:pt x="7366" y="13234"/>
                  </a:lnTo>
                  <a:cubicBezTo>
                    <a:pt x="19812" y="21616"/>
                    <a:pt x="29972" y="27204"/>
                    <a:pt x="37973" y="29998"/>
                  </a:cubicBezTo>
                  <a:cubicBezTo>
                    <a:pt x="44577" y="32284"/>
                    <a:pt x="52070" y="33427"/>
                    <a:pt x="60325" y="33427"/>
                  </a:cubicBezTo>
                  <a:cubicBezTo>
                    <a:pt x="71628" y="33427"/>
                    <a:pt x="82677" y="30252"/>
                    <a:pt x="93599" y="24029"/>
                  </a:cubicBezTo>
                  <a:cubicBezTo>
                    <a:pt x="100076" y="20346"/>
                    <a:pt x="106680" y="15520"/>
                    <a:pt x="113395" y="9567"/>
                  </a:cubicBezTo>
                  <a:lnTo>
                    <a:pt x="122618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Shape 22032"/>
            <p:cNvSpPr/>
            <p:nvPr/>
          </p:nvSpPr>
          <p:spPr>
            <a:xfrm>
              <a:off x="3138678" y="139391"/>
              <a:ext cx="38290" cy="116513"/>
            </a:xfrm>
            <a:custGeom>
              <a:avLst/>
              <a:gdLst/>
              <a:ahLst/>
              <a:cxnLst/>
              <a:rect l="0" t="0" r="0" b="0"/>
              <a:pathLst>
                <a:path w="38290" h="116513">
                  <a:moveTo>
                    <a:pt x="38290" y="0"/>
                  </a:moveTo>
                  <a:lnTo>
                    <a:pt x="38290" y="47010"/>
                  </a:lnTo>
                  <a:lnTo>
                    <a:pt x="34290" y="44759"/>
                  </a:lnTo>
                  <a:cubicBezTo>
                    <a:pt x="30734" y="44759"/>
                    <a:pt x="27813" y="46155"/>
                    <a:pt x="25654" y="48949"/>
                  </a:cubicBezTo>
                  <a:cubicBezTo>
                    <a:pt x="23622" y="51870"/>
                    <a:pt x="22479" y="54918"/>
                    <a:pt x="22479" y="58220"/>
                  </a:cubicBezTo>
                  <a:cubicBezTo>
                    <a:pt x="22479" y="62411"/>
                    <a:pt x="24765" y="65841"/>
                    <a:pt x="29337" y="68635"/>
                  </a:cubicBezTo>
                  <a:lnTo>
                    <a:pt x="38290" y="70638"/>
                  </a:lnTo>
                  <a:lnTo>
                    <a:pt x="38290" y="116444"/>
                  </a:lnTo>
                  <a:lnTo>
                    <a:pt x="37465" y="116513"/>
                  </a:lnTo>
                  <a:cubicBezTo>
                    <a:pt x="25908" y="116513"/>
                    <a:pt x="16891" y="112830"/>
                    <a:pt x="10160" y="105337"/>
                  </a:cubicBezTo>
                  <a:cubicBezTo>
                    <a:pt x="3302" y="97844"/>
                    <a:pt x="0" y="87685"/>
                    <a:pt x="0" y="74857"/>
                  </a:cubicBezTo>
                  <a:cubicBezTo>
                    <a:pt x="0" y="57586"/>
                    <a:pt x="3937" y="40822"/>
                    <a:pt x="11938" y="24819"/>
                  </a:cubicBezTo>
                  <a:cubicBezTo>
                    <a:pt x="16256" y="16056"/>
                    <a:pt x="20891" y="9516"/>
                    <a:pt x="25829" y="5166"/>
                  </a:cubicBezTo>
                  <a:lnTo>
                    <a:pt x="3829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Shape 22033"/>
            <p:cNvSpPr/>
            <p:nvPr/>
          </p:nvSpPr>
          <p:spPr>
            <a:xfrm>
              <a:off x="2772981" y="63500"/>
              <a:ext cx="280734" cy="195707"/>
            </a:xfrm>
            <a:custGeom>
              <a:avLst/>
              <a:gdLst/>
              <a:ahLst/>
              <a:cxnLst/>
              <a:rect l="0" t="0" r="0" b="0"/>
              <a:pathLst>
                <a:path w="280734" h="195707">
                  <a:moveTo>
                    <a:pt x="25210" y="0"/>
                  </a:moveTo>
                  <a:lnTo>
                    <a:pt x="41847" y="108204"/>
                  </a:lnTo>
                  <a:cubicBezTo>
                    <a:pt x="44514" y="125095"/>
                    <a:pt x="47943" y="136652"/>
                    <a:pt x="52134" y="142621"/>
                  </a:cubicBezTo>
                  <a:cubicBezTo>
                    <a:pt x="54928" y="146558"/>
                    <a:pt x="58738" y="148590"/>
                    <a:pt x="63691" y="148590"/>
                  </a:cubicBezTo>
                  <a:lnTo>
                    <a:pt x="167450" y="148590"/>
                  </a:lnTo>
                  <a:cubicBezTo>
                    <a:pt x="166180" y="140716"/>
                    <a:pt x="163767" y="133985"/>
                    <a:pt x="160465" y="128651"/>
                  </a:cubicBezTo>
                  <a:cubicBezTo>
                    <a:pt x="158687" y="125603"/>
                    <a:pt x="154623" y="120396"/>
                    <a:pt x="148273" y="113030"/>
                  </a:cubicBezTo>
                  <a:lnTo>
                    <a:pt x="162243" y="71755"/>
                  </a:lnTo>
                  <a:cubicBezTo>
                    <a:pt x="170879" y="81534"/>
                    <a:pt x="176721" y="91821"/>
                    <a:pt x="180023" y="102616"/>
                  </a:cubicBezTo>
                  <a:cubicBezTo>
                    <a:pt x="182690" y="112014"/>
                    <a:pt x="184341" y="125349"/>
                    <a:pt x="184595" y="142748"/>
                  </a:cubicBezTo>
                  <a:lnTo>
                    <a:pt x="184722" y="148590"/>
                  </a:lnTo>
                  <a:lnTo>
                    <a:pt x="263462" y="148590"/>
                  </a:lnTo>
                  <a:cubicBezTo>
                    <a:pt x="262192" y="140716"/>
                    <a:pt x="259779" y="133985"/>
                    <a:pt x="256477" y="128651"/>
                  </a:cubicBezTo>
                  <a:cubicBezTo>
                    <a:pt x="254699" y="125603"/>
                    <a:pt x="250635" y="120396"/>
                    <a:pt x="244285" y="113030"/>
                  </a:cubicBezTo>
                  <a:lnTo>
                    <a:pt x="258255" y="71755"/>
                  </a:lnTo>
                  <a:cubicBezTo>
                    <a:pt x="266891" y="81534"/>
                    <a:pt x="272733" y="91821"/>
                    <a:pt x="276035" y="102616"/>
                  </a:cubicBezTo>
                  <a:cubicBezTo>
                    <a:pt x="279210" y="113284"/>
                    <a:pt x="280734" y="129286"/>
                    <a:pt x="280734" y="150495"/>
                  </a:cubicBezTo>
                  <a:lnTo>
                    <a:pt x="280734" y="195707"/>
                  </a:lnTo>
                  <a:lnTo>
                    <a:pt x="63691" y="195707"/>
                  </a:lnTo>
                  <a:cubicBezTo>
                    <a:pt x="59500" y="195707"/>
                    <a:pt x="55690" y="194818"/>
                    <a:pt x="52134" y="193167"/>
                  </a:cubicBezTo>
                  <a:cubicBezTo>
                    <a:pt x="45530" y="189738"/>
                    <a:pt x="39815" y="183642"/>
                    <a:pt x="35243" y="174752"/>
                  </a:cubicBezTo>
                  <a:cubicBezTo>
                    <a:pt x="29020" y="162433"/>
                    <a:pt x="24956" y="145669"/>
                    <a:pt x="23051" y="124460"/>
                  </a:cubicBezTo>
                  <a:cubicBezTo>
                    <a:pt x="15177" y="134112"/>
                    <a:pt x="9081" y="140970"/>
                    <a:pt x="4636" y="145034"/>
                  </a:cubicBezTo>
                  <a:lnTo>
                    <a:pt x="0" y="147630"/>
                  </a:lnTo>
                  <a:lnTo>
                    <a:pt x="0" y="107600"/>
                  </a:lnTo>
                  <a:lnTo>
                    <a:pt x="7176" y="105664"/>
                  </a:lnTo>
                  <a:cubicBezTo>
                    <a:pt x="9843" y="104140"/>
                    <a:pt x="13780" y="101600"/>
                    <a:pt x="18860" y="97790"/>
                  </a:cubicBezTo>
                  <a:lnTo>
                    <a:pt x="15431" y="76962"/>
                  </a:lnTo>
                  <a:cubicBezTo>
                    <a:pt x="11748" y="78613"/>
                    <a:pt x="8827" y="80010"/>
                    <a:pt x="6795" y="81153"/>
                  </a:cubicBezTo>
                  <a:lnTo>
                    <a:pt x="0" y="85286"/>
                  </a:lnTo>
                  <a:lnTo>
                    <a:pt x="0" y="58208"/>
                  </a:lnTo>
                  <a:lnTo>
                    <a:pt x="3112" y="56261"/>
                  </a:lnTo>
                  <a:lnTo>
                    <a:pt x="12256" y="50927"/>
                  </a:lnTo>
                  <a:cubicBezTo>
                    <a:pt x="12002" y="49276"/>
                    <a:pt x="11748" y="47625"/>
                    <a:pt x="11494" y="45974"/>
                  </a:cubicBezTo>
                  <a:cubicBezTo>
                    <a:pt x="11367" y="44323"/>
                    <a:pt x="11240" y="42672"/>
                    <a:pt x="11240" y="41275"/>
                  </a:cubicBezTo>
                  <a:cubicBezTo>
                    <a:pt x="11240" y="36830"/>
                    <a:pt x="12256" y="31369"/>
                    <a:pt x="14288" y="24638"/>
                  </a:cubicBezTo>
                  <a:cubicBezTo>
                    <a:pt x="16320" y="18034"/>
                    <a:pt x="20003" y="9779"/>
                    <a:pt x="2521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Shape 22034"/>
            <p:cNvSpPr/>
            <p:nvPr/>
          </p:nvSpPr>
          <p:spPr>
            <a:xfrm>
              <a:off x="2993390" y="48895"/>
              <a:ext cx="61341" cy="60325"/>
            </a:xfrm>
            <a:custGeom>
              <a:avLst/>
              <a:gdLst/>
              <a:ahLst/>
              <a:cxnLst/>
              <a:rect l="0" t="0" r="0" b="0"/>
              <a:pathLst>
                <a:path w="61341" h="60325">
                  <a:moveTo>
                    <a:pt x="20955" y="0"/>
                  </a:moveTo>
                  <a:lnTo>
                    <a:pt x="61341" y="21463"/>
                  </a:lnTo>
                  <a:lnTo>
                    <a:pt x="40513" y="60325"/>
                  </a:lnTo>
                  <a:lnTo>
                    <a:pt x="0" y="39116"/>
                  </a:lnTo>
                  <a:lnTo>
                    <a:pt x="20955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4" name="Shape 22035"/>
            <p:cNvSpPr/>
            <p:nvPr/>
          </p:nvSpPr>
          <p:spPr>
            <a:xfrm>
              <a:off x="2772981" y="0"/>
              <a:ext cx="46292" cy="48387"/>
            </a:xfrm>
            <a:custGeom>
              <a:avLst/>
              <a:gdLst/>
              <a:ahLst/>
              <a:cxnLst/>
              <a:rect l="0" t="0" r="0" b="0"/>
              <a:pathLst>
                <a:path w="46292" h="48387">
                  <a:moveTo>
                    <a:pt x="15304" y="0"/>
                  </a:moveTo>
                  <a:lnTo>
                    <a:pt x="46292" y="16129"/>
                  </a:lnTo>
                  <a:lnTo>
                    <a:pt x="27242" y="48387"/>
                  </a:lnTo>
                  <a:lnTo>
                    <a:pt x="2604" y="34544"/>
                  </a:lnTo>
                  <a:lnTo>
                    <a:pt x="0" y="39680"/>
                  </a:lnTo>
                  <a:lnTo>
                    <a:pt x="0" y="26448"/>
                  </a:lnTo>
                  <a:lnTo>
                    <a:pt x="191" y="26543"/>
                  </a:lnTo>
                  <a:lnTo>
                    <a:pt x="15304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Shape 22036"/>
            <p:cNvSpPr/>
            <p:nvPr/>
          </p:nvSpPr>
          <p:spPr>
            <a:xfrm>
              <a:off x="3983736" y="272034"/>
              <a:ext cx="89789" cy="66548"/>
            </a:xfrm>
            <a:custGeom>
              <a:avLst/>
              <a:gdLst/>
              <a:ahLst/>
              <a:cxnLst/>
              <a:rect l="0" t="0" r="0" b="0"/>
              <a:pathLst>
                <a:path w="89789" h="66548">
                  <a:moveTo>
                    <a:pt x="58293" y="0"/>
                  </a:moveTo>
                  <a:lnTo>
                    <a:pt x="89789" y="17653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548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lnTo>
                    <a:pt x="5829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Shape 22037"/>
            <p:cNvSpPr/>
            <p:nvPr/>
          </p:nvSpPr>
          <p:spPr>
            <a:xfrm>
              <a:off x="3176969" y="135255"/>
              <a:ext cx="132778" cy="180698"/>
            </a:xfrm>
            <a:custGeom>
              <a:avLst/>
              <a:gdLst/>
              <a:ahLst/>
              <a:cxnLst/>
              <a:rect l="0" t="0" r="0" b="0"/>
              <a:pathLst>
                <a:path w="132778" h="180698">
                  <a:moveTo>
                    <a:pt x="110299" y="0"/>
                  </a:moveTo>
                  <a:cubicBezTo>
                    <a:pt x="118935" y="9779"/>
                    <a:pt x="124778" y="20066"/>
                    <a:pt x="128079" y="30861"/>
                  </a:cubicBezTo>
                  <a:cubicBezTo>
                    <a:pt x="131254" y="41529"/>
                    <a:pt x="132778" y="57531"/>
                    <a:pt x="132778" y="78740"/>
                  </a:cubicBezTo>
                  <a:lnTo>
                    <a:pt x="132778" y="123952"/>
                  </a:lnTo>
                  <a:lnTo>
                    <a:pt x="35242" y="123952"/>
                  </a:lnTo>
                  <a:lnTo>
                    <a:pt x="34989" y="126873"/>
                  </a:lnTo>
                  <a:cubicBezTo>
                    <a:pt x="31814" y="141732"/>
                    <a:pt x="23940" y="156337"/>
                    <a:pt x="11240" y="170942"/>
                  </a:cubicBezTo>
                  <a:lnTo>
                    <a:pt x="0" y="180698"/>
                  </a:lnTo>
                  <a:lnTo>
                    <a:pt x="0" y="131292"/>
                  </a:lnTo>
                  <a:lnTo>
                    <a:pt x="11240" y="119634"/>
                  </a:lnTo>
                  <a:lnTo>
                    <a:pt x="0" y="120581"/>
                  </a:lnTo>
                  <a:lnTo>
                    <a:pt x="0" y="74775"/>
                  </a:lnTo>
                  <a:lnTo>
                    <a:pt x="9208" y="76835"/>
                  </a:lnTo>
                  <a:lnTo>
                    <a:pt x="15811" y="76835"/>
                  </a:lnTo>
                  <a:cubicBezTo>
                    <a:pt x="14161" y="67501"/>
                    <a:pt x="11684" y="60516"/>
                    <a:pt x="8382" y="55864"/>
                  </a:cubicBezTo>
                  <a:lnTo>
                    <a:pt x="0" y="51147"/>
                  </a:lnTo>
                  <a:lnTo>
                    <a:pt x="0" y="4137"/>
                  </a:lnTo>
                  <a:lnTo>
                    <a:pt x="3239" y="2794"/>
                  </a:lnTo>
                  <a:cubicBezTo>
                    <a:pt x="12510" y="2794"/>
                    <a:pt x="20384" y="9017"/>
                    <a:pt x="26860" y="21590"/>
                  </a:cubicBezTo>
                  <a:cubicBezTo>
                    <a:pt x="33338" y="34290"/>
                    <a:pt x="36513" y="49403"/>
                    <a:pt x="36513" y="67310"/>
                  </a:cubicBezTo>
                  <a:lnTo>
                    <a:pt x="36513" y="76835"/>
                  </a:lnTo>
                  <a:lnTo>
                    <a:pt x="115507" y="76835"/>
                  </a:lnTo>
                  <a:cubicBezTo>
                    <a:pt x="114236" y="68961"/>
                    <a:pt x="111823" y="62230"/>
                    <a:pt x="108522" y="56896"/>
                  </a:cubicBezTo>
                  <a:cubicBezTo>
                    <a:pt x="106743" y="53848"/>
                    <a:pt x="102679" y="48641"/>
                    <a:pt x="96329" y="41275"/>
                  </a:cubicBezTo>
                  <a:lnTo>
                    <a:pt x="110299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Shape 22038"/>
            <p:cNvSpPr/>
            <p:nvPr/>
          </p:nvSpPr>
          <p:spPr>
            <a:xfrm>
              <a:off x="3857625" y="87376"/>
              <a:ext cx="277749" cy="297942"/>
            </a:xfrm>
            <a:custGeom>
              <a:avLst/>
              <a:gdLst/>
              <a:ahLst/>
              <a:cxnLst/>
              <a:rect l="0" t="0" r="0" b="0"/>
              <a:pathLst>
                <a:path w="277749" h="297942">
                  <a:moveTo>
                    <a:pt x="269621" y="0"/>
                  </a:moveTo>
                  <a:lnTo>
                    <a:pt x="277749" y="7566"/>
                  </a:lnTo>
                  <a:lnTo>
                    <a:pt x="277749" y="77704"/>
                  </a:lnTo>
                  <a:lnTo>
                    <a:pt x="268605" y="81661"/>
                  </a:lnTo>
                  <a:cubicBezTo>
                    <a:pt x="265557" y="84963"/>
                    <a:pt x="264033" y="88138"/>
                    <a:pt x="264033" y="91567"/>
                  </a:cubicBezTo>
                  <a:cubicBezTo>
                    <a:pt x="264033" y="93853"/>
                    <a:pt x="265367" y="96202"/>
                    <a:pt x="268034" y="98584"/>
                  </a:cubicBezTo>
                  <a:lnTo>
                    <a:pt x="277749" y="104418"/>
                  </a:lnTo>
                  <a:lnTo>
                    <a:pt x="277749" y="153908"/>
                  </a:lnTo>
                  <a:lnTo>
                    <a:pt x="275844" y="152908"/>
                  </a:lnTo>
                  <a:cubicBezTo>
                    <a:pt x="268097" y="159766"/>
                    <a:pt x="258826" y="164719"/>
                    <a:pt x="247904" y="168021"/>
                  </a:cubicBezTo>
                  <a:cubicBezTo>
                    <a:pt x="239395" y="170561"/>
                    <a:pt x="230632" y="171831"/>
                    <a:pt x="221742" y="171831"/>
                  </a:cubicBezTo>
                  <a:lnTo>
                    <a:pt x="110109" y="171831"/>
                  </a:lnTo>
                  <a:lnTo>
                    <a:pt x="110109" y="171704"/>
                  </a:lnTo>
                  <a:lnTo>
                    <a:pt x="99695" y="171704"/>
                  </a:lnTo>
                  <a:cubicBezTo>
                    <a:pt x="78613" y="171704"/>
                    <a:pt x="59817" y="173482"/>
                    <a:pt x="43561" y="177038"/>
                  </a:cubicBezTo>
                  <a:cubicBezTo>
                    <a:pt x="27178" y="180594"/>
                    <a:pt x="19050" y="184658"/>
                    <a:pt x="19050" y="189357"/>
                  </a:cubicBezTo>
                  <a:cubicBezTo>
                    <a:pt x="23622" y="203200"/>
                    <a:pt x="27559" y="216154"/>
                    <a:pt x="31115" y="228346"/>
                  </a:cubicBezTo>
                  <a:cubicBezTo>
                    <a:pt x="34671" y="240538"/>
                    <a:pt x="36449" y="251968"/>
                    <a:pt x="36449" y="262890"/>
                  </a:cubicBezTo>
                  <a:cubicBezTo>
                    <a:pt x="36449" y="270764"/>
                    <a:pt x="35687" y="277114"/>
                    <a:pt x="34036" y="281940"/>
                  </a:cubicBezTo>
                  <a:cubicBezTo>
                    <a:pt x="32512" y="286766"/>
                    <a:pt x="29591" y="292100"/>
                    <a:pt x="25273" y="297942"/>
                  </a:cubicBezTo>
                  <a:cubicBezTo>
                    <a:pt x="24003" y="282575"/>
                    <a:pt x="21209" y="266573"/>
                    <a:pt x="16764" y="249809"/>
                  </a:cubicBezTo>
                  <a:cubicBezTo>
                    <a:pt x="15367" y="243967"/>
                    <a:pt x="11557" y="231521"/>
                    <a:pt x="5588" y="212598"/>
                  </a:cubicBezTo>
                  <a:cubicBezTo>
                    <a:pt x="1905" y="200914"/>
                    <a:pt x="0" y="193167"/>
                    <a:pt x="0" y="189357"/>
                  </a:cubicBezTo>
                  <a:cubicBezTo>
                    <a:pt x="0" y="183896"/>
                    <a:pt x="1524" y="177165"/>
                    <a:pt x="4572" y="169037"/>
                  </a:cubicBezTo>
                  <a:cubicBezTo>
                    <a:pt x="6985" y="162433"/>
                    <a:pt x="9779" y="156591"/>
                    <a:pt x="12827" y="151511"/>
                  </a:cubicBezTo>
                  <a:cubicBezTo>
                    <a:pt x="16510" y="145796"/>
                    <a:pt x="22987" y="141224"/>
                    <a:pt x="32131" y="137795"/>
                  </a:cubicBezTo>
                  <a:cubicBezTo>
                    <a:pt x="41402" y="134493"/>
                    <a:pt x="55372" y="131826"/>
                    <a:pt x="74168" y="129667"/>
                  </a:cubicBezTo>
                  <a:cubicBezTo>
                    <a:pt x="65024" y="116713"/>
                    <a:pt x="56896" y="110236"/>
                    <a:pt x="49911" y="110236"/>
                  </a:cubicBezTo>
                  <a:cubicBezTo>
                    <a:pt x="46990" y="110236"/>
                    <a:pt x="44069" y="111379"/>
                    <a:pt x="41402" y="113792"/>
                  </a:cubicBezTo>
                  <a:cubicBezTo>
                    <a:pt x="38735" y="116078"/>
                    <a:pt x="34417" y="121158"/>
                    <a:pt x="28448" y="129032"/>
                  </a:cubicBezTo>
                  <a:lnTo>
                    <a:pt x="20066" y="124841"/>
                  </a:lnTo>
                  <a:cubicBezTo>
                    <a:pt x="25146" y="107188"/>
                    <a:pt x="31496" y="93599"/>
                    <a:pt x="38989" y="83947"/>
                  </a:cubicBezTo>
                  <a:cubicBezTo>
                    <a:pt x="46355" y="74422"/>
                    <a:pt x="54610" y="69723"/>
                    <a:pt x="63500" y="69723"/>
                  </a:cubicBezTo>
                  <a:cubicBezTo>
                    <a:pt x="71247" y="69723"/>
                    <a:pt x="79883" y="74168"/>
                    <a:pt x="89281" y="83058"/>
                  </a:cubicBezTo>
                  <a:cubicBezTo>
                    <a:pt x="98806" y="91948"/>
                    <a:pt x="109728" y="105791"/>
                    <a:pt x="122301" y="124714"/>
                  </a:cubicBezTo>
                  <a:lnTo>
                    <a:pt x="201422" y="124714"/>
                  </a:lnTo>
                  <a:cubicBezTo>
                    <a:pt x="200152" y="116840"/>
                    <a:pt x="197739" y="110109"/>
                    <a:pt x="194437" y="104775"/>
                  </a:cubicBezTo>
                  <a:cubicBezTo>
                    <a:pt x="192659" y="101727"/>
                    <a:pt x="188595" y="96520"/>
                    <a:pt x="182245" y="89154"/>
                  </a:cubicBezTo>
                  <a:lnTo>
                    <a:pt x="196215" y="47879"/>
                  </a:lnTo>
                  <a:cubicBezTo>
                    <a:pt x="204851" y="57658"/>
                    <a:pt x="210693" y="67945"/>
                    <a:pt x="213995" y="78740"/>
                  </a:cubicBezTo>
                  <a:cubicBezTo>
                    <a:pt x="216662" y="88138"/>
                    <a:pt x="218313" y="101473"/>
                    <a:pt x="218567" y="118872"/>
                  </a:cubicBezTo>
                  <a:lnTo>
                    <a:pt x="218694" y="124714"/>
                  </a:lnTo>
                  <a:lnTo>
                    <a:pt x="221742" y="124714"/>
                  </a:lnTo>
                  <a:cubicBezTo>
                    <a:pt x="225298" y="124714"/>
                    <a:pt x="228981" y="124206"/>
                    <a:pt x="232918" y="123063"/>
                  </a:cubicBezTo>
                  <a:cubicBezTo>
                    <a:pt x="236982" y="122047"/>
                    <a:pt x="240030" y="120777"/>
                    <a:pt x="242189" y="119253"/>
                  </a:cubicBezTo>
                  <a:lnTo>
                    <a:pt x="242189" y="113030"/>
                  </a:lnTo>
                  <a:cubicBezTo>
                    <a:pt x="242189" y="99060"/>
                    <a:pt x="244221" y="86868"/>
                    <a:pt x="248158" y="76454"/>
                  </a:cubicBezTo>
                  <a:cubicBezTo>
                    <a:pt x="252476" y="64770"/>
                    <a:pt x="258953" y="56261"/>
                    <a:pt x="267589" y="50927"/>
                  </a:cubicBezTo>
                  <a:lnTo>
                    <a:pt x="259207" y="44704"/>
                  </a:lnTo>
                  <a:cubicBezTo>
                    <a:pt x="260604" y="35433"/>
                    <a:pt x="261874" y="28067"/>
                    <a:pt x="263144" y="22733"/>
                  </a:cubicBezTo>
                  <a:cubicBezTo>
                    <a:pt x="264287" y="17399"/>
                    <a:pt x="266573" y="9779"/>
                    <a:pt x="269621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Shape 22039"/>
            <p:cNvSpPr/>
            <p:nvPr/>
          </p:nvSpPr>
          <p:spPr>
            <a:xfrm>
              <a:off x="3217164" y="56134"/>
              <a:ext cx="89789" cy="66675"/>
            </a:xfrm>
            <a:custGeom>
              <a:avLst/>
              <a:gdLst/>
              <a:ahLst/>
              <a:cxnLst/>
              <a:rect l="0" t="0" r="0" b="0"/>
              <a:pathLst>
                <a:path w="89789" h="66675">
                  <a:moveTo>
                    <a:pt x="58293" y="0"/>
                  </a:moveTo>
                  <a:lnTo>
                    <a:pt x="89789" y="17780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675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lnTo>
                    <a:pt x="5829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Shape 22040"/>
            <p:cNvSpPr/>
            <p:nvPr/>
          </p:nvSpPr>
          <p:spPr>
            <a:xfrm>
              <a:off x="3698748" y="48768"/>
              <a:ext cx="40513" cy="222377"/>
            </a:xfrm>
            <a:custGeom>
              <a:avLst/>
              <a:gdLst/>
              <a:ahLst/>
              <a:cxnLst/>
              <a:rect l="0" t="0" r="0" b="0"/>
              <a:pathLst>
                <a:path w="40513" h="222377">
                  <a:moveTo>
                    <a:pt x="20447" y="0"/>
                  </a:moveTo>
                  <a:lnTo>
                    <a:pt x="30861" y="61341"/>
                  </a:lnTo>
                  <a:cubicBezTo>
                    <a:pt x="34671" y="84709"/>
                    <a:pt x="37338" y="104902"/>
                    <a:pt x="38735" y="122047"/>
                  </a:cubicBezTo>
                  <a:cubicBezTo>
                    <a:pt x="40005" y="135128"/>
                    <a:pt x="40513" y="147828"/>
                    <a:pt x="40513" y="160020"/>
                  </a:cubicBezTo>
                  <a:cubicBezTo>
                    <a:pt x="40513" y="170307"/>
                    <a:pt x="39370" y="179705"/>
                    <a:pt x="36830" y="188214"/>
                  </a:cubicBezTo>
                  <a:cubicBezTo>
                    <a:pt x="34417" y="196596"/>
                    <a:pt x="29718" y="208026"/>
                    <a:pt x="22860" y="222377"/>
                  </a:cubicBezTo>
                  <a:lnTo>
                    <a:pt x="12446" y="218186"/>
                  </a:lnTo>
                  <a:cubicBezTo>
                    <a:pt x="15240" y="203454"/>
                    <a:pt x="16637" y="191389"/>
                    <a:pt x="16637" y="182118"/>
                  </a:cubicBezTo>
                  <a:cubicBezTo>
                    <a:pt x="16637" y="175133"/>
                    <a:pt x="16002" y="164719"/>
                    <a:pt x="14859" y="151130"/>
                  </a:cubicBezTo>
                  <a:cubicBezTo>
                    <a:pt x="13716" y="137541"/>
                    <a:pt x="12319" y="123952"/>
                    <a:pt x="10541" y="110617"/>
                  </a:cubicBezTo>
                  <a:cubicBezTo>
                    <a:pt x="8763" y="97282"/>
                    <a:pt x="5969" y="81407"/>
                    <a:pt x="2032" y="62865"/>
                  </a:cubicBezTo>
                  <a:cubicBezTo>
                    <a:pt x="635" y="56388"/>
                    <a:pt x="0" y="51943"/>
                    <a:pt x="0" y="49530"/>
                  </a:cubicBezTo>
                  <a:cubicBezTo>
                    <a:pt x="0" y="45974"/>
                    <a:pt x="1778" y="39878"/>
                    <a:pt x="5334" y="31242"/>
                  </a:cubicBezTo>
                  <a:cubicBezTo>
                    <a:pt x="8890" y="22606"/>
                    <a:pt x="13970" y="12192"/>
                    <a:pt x="2044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0" name="Shape 22041"/>
            <p:cNvSpPr/>
            <p:nvPr/>
          </p:nvSpPr>
          <p:spPr>
            <a:xfrm>
              <a:off x="3311144" y="35052"/>
              <a:ext cx="363347" cy="300609"/>
            </a:xfrm>
            <a:custGeom>
              <a:avLst/>
              <a:gdLst/>
              <a:ahLst/>
              <a:cxnLst/>
              <a:rect l="0" t="0" r="0" b="0"/>
              <a:pathLst>
                <a:path w="363347" h="300609">
                  <a:moveTo>
                    <a:pt x="327152" y="0"/>
                  </a:moveTo>
                  <a:lnTo>
                    <a:pt x="335153" y="4191"/>
                  </a:lnTo>
                  <a:cubicBezTo>
                    <a:pt x="335153" y="4826"/>
                    <a:pt x="334899" y="6731"/>
                    <a:pt x="334391" y="9652"/>
                  </a:cubicBezTo>
                  <a:cubicBezTo>
                    <a:pt x="334391" y="13462"/>
                    <a:pt x="336804" y="17145"/>
                    <a:pt x="341757" y="20828"/>
                  </a:cubicBezTo>
                  <a:cubicBezTo>
                    <a:pt x="345948" y="24003"/>
                    <a:pt x="352806" y="27559"/>
                    <a:pt x="362204" y="31496"/>
                  </a:cubicBezTo>
                  <a:cubicBezTo>
                    <a:pt x="361188" y="38862"/>
                    <a:pt x="359664" y="46101"/>
                    <a:pt x="357632" y="53213"/>
                  </a:cubicBezTo>
                  <a:cubicBezTo>
                    <a:pt x="355600" y="60198"/>
                    <a:pt x="353314" y="66548"/>
                    <a:pt x="350774" y="72136"/>
                  </a:cubicBezTo>
                  <a:lnTo>
                    <a:pt x="344551" y="69723"/>
                  </a:lnTo>
                  <a:lnTo>
                    <a:pt x="363347" y="177038"/>
                  </a:lnTo>
                  <a:lnTo>
                    <a:pt x="363347" y="224155"/>
                  </a:lnTo>
                  <a:lnTo>
                    <a:pt x="151892" y="224155"/>
                  </a:lnTo>
                  <a:lnTo>
                    <a:pt x="151892" y="228092"/>
                  </a:lnTo>
                  <a:cubicBezTo>
                    <a:pt x="151892" y="235204"/>
                    <a:pt x="147828" y="244475"/>
                    <a:pt x="139700" y="256159"/>
                  </a:cubicBezTo>
                  <a:cubicBezTo>
                    <a:pt x="131572" y="267716"/>
                    <a:pt x="122174" y="277876"/>
                    <a:pt x="111252" y="286385"/>
                  </a:cubicBezTo>
                  <a:cubicBezTo>
                    <a:pt x="99187" y="295910"/>
                    <a:pt x="88900" y="300609"/>
                    <a:pt x="80391" y="300609"/>
                  </a:cubicBezTo>
                  <a:cubicBezTo>
                    <a:pt x="70231" y="300609"/>
                    <a:pt x="59309" y="297688"/>
                    <a:pt x="47625" y="291973"/>
                  </a:cubicBezTo>
                  <a:cubicBezTo>
                    <a:pt x="37465" y="287020"/>
                    <a:pt x="21590" y="276987"/>
                    <a:pt x="0" y="262128"/>
                  </a:cubicBezTo>
                  <a:lnTo>
                    <a:pt x="7239" y="251333"/>
                  </a:lnTo>
                  <a:cubicBezTo>
                    <a:pt x="17653" y="258318"/>
                    <a:pt x="26035" y="263017"/>
                    <a:pt x="32385" y="265430"/>
                  </a:cubicBezTo>
                  <a:cubicBezTo>
                    <a:pt x="38735" y="267843"/>
                    <a:pt x="45593" y="269113"/>
                    <a:pt x="52959" y="269113"/>
                  </a:cubicBezTo>
                  <a:cubicBezTo>
                    <a:pt x="60960" y="269113"/>
                    <a:pt x="68961" y="266827"/>
                    <a:pt x="76962" y="262255"/>
                  </a:cubicBezTo>
                  <a:cubicBezTo>
                    <a:pt x="84963" y="257810"/>
                    <a:pt x="95758" y="249428"/>
                    <a:pt x="109474" y="237109"/>
                  </a:cubicBezTo>
                  <a:cubicBezTo>
                    <a:pt x="128778" y="220091"/>
                    <a:pt x="138303" y="206883"/>
                    <a:pt x="138303" y="197612"/>
                  </a:cubicBezTo>
                  <a:cubicBezTo>
                    <a:pt x="138303" y="193040"/>
                    <a:pt x="136525" y="186944"/>
                    <a:pt x="132715" y="179451"/>
                  </a:cubicBezTo>
                  <a:cubicBezTo>
                    <a:pt x="128651" y="170815"/>
                    <a:pt x="123571" y="163703"/>
                    <a:pt x="117475" y="158115"/>
                  </a:cubicBezTo>
                  <a:lnTo>
                    <a:pt x="127254" y="111252"/>
                  </a:lnTo>
                  <a:cubicBezTo>
                    <a:pt x="135128" y="119380"/>
                    <a:pt x="141097" y="128651"/>
                    <a:pt x="145415" y="139192"/>
                  </a:cubicBezTo>
                  <a:cubicBezTo>
                    <a:pt x="149733" y="149733"/>
                    <a:pt x="151892" y="161671"/>
                    <a:pt x="151892" y="175133"/>
                  </a:cubicBezTo>
                  <a:lnTo>
                    <a:pt x="151892" y="177038"/>
                  </a:lnTo>
                  <a:lnTo>
                    <a:pt x="252476" y="177038"/>
                  </a:lnTo>
                  <a:cubicBezTo>
                    <a:pt x="248031" y="171577"/>
                    <a:pt x="243586" y="166878"/>
                    <a:pt x="239395" y="162814"/>
                  </a:cubicBezTo>
                  <a:cubicBezTo>
                    <a:pt x="235839" y="159512"/>
                    <a:pt x="231267" y="155575"/>
                    <a:pt x="225298" y="151003"/>
                  </a:cubicBezTo>
                  <a:cubicBezTo>
                    <a:pt x="218694" y="145923"/>
                    <a:pt x="212217" y="140843"/>
                    <a:pt x="205740" y="135763"/>
                  </a:cubicBezTo>
                  <a:lnTo>
                    <a:pt x="200152" y="141986"/>
                  </a:lnTo>
                  <a:cubicBezTo>
                    <a:pt x="189865" y="131826"/>
                    <a:pt x="183769" y="125603"/>
                    <a:pt x="181737" y="123444"/>
                  </a:cubicBezTo>
                  <a:cubicBezTo>
                    <a:pt x="176022" y="116840"/>
                    <a:pt x="173101" y="109220"/>
                    <a:pt x="173101" y="100711"/>
                  </a:cubicBezTo>
                  <a:cubicBezTo>
                    <a:pt x="173101" y="89027"/>
                    <a:pt x="173990" y="80772"/>
                    <a:pt x="175514" y="76073"/>
                  </a:cubicBezTo>
                  <a:cubicBezTo>
                    <a:pt x="177927" y="69342"/>
                    <a:pt x="182753" y="63373"/>
                    <a:pt x="190246" y="58166"/>
                  </a:cubicBezTo>
                  <a:cubicBezTo>
                    <a:pt x="196977" y="53594"/>
                    <a:pt x="204216" y="49403"/>
                    <a:pt x="211836" y="45593"/>
                  </a:cubicBezTo>
                  <a:cubicBezTo>
                    <a:pt x="217805" y="42545"/>
                    <a:pt x="225806" y="38989"/>
                    <a:pt x="235712" y="35052"/>
                  </a:cubicBezTo>
                  <a:cubicBezTo>
                    <a:pt x="240284" y="33147"/>
                    <a:pt x="250063" y="29337"/>
                    <a:pt x="265049" y="23495"/>
                  </a:cubicBezTo>
                  <a:lnTo>
                    <a:pt x="265049" y="64770"/>
                  </a:lnTo>
                  <a:cubicBezTo>
                    <a:pt x="264414" y="64770"/>
                    <a:pt x="259588" y="66294"/>
                    <a:pt x="250444" y="69342"/>
                  </a:cubicBezTo>
                  <a:cubicBezTo>
                    <a:pt x="239141" y="73025"/>
                    <a:pt x="230124" y="76200"/>
                    <a:pt x="223393" y="78994"/>
                  </a:cubicBezTo>
                  <a:cubicBezTo>
                    <a:pt x="213741" y="82931"/>
                    <a:pt x="208788" y="85852"/>
                    <a:pt x="208788" y="87884"/>
                  </a:cubicBezTo>
                  <a:cubicBezTo>
                    <a:pt x="208788" y="88900"/>
                    <a:pt x="212979" y="93472"/>
                    <a:pt x="221107" y="101346"/>
                  </a:cubicBezTo>
                  <a:cubicBezTo>
                    <a:pt x="232410" y="112268"/>
                    <a:pt x="241808" y="122174"/>
                    <a:pt x="249428" y="131191"/>
                  </a:cubicBezTo>
                  <a:cubicBezTo>
                    <a:pt x="262001" y="146177"/>
                    <a:pt x="272288" y="161036"/>
                    <a:pt x="280162" y="175768"/>
                  </a:cubicBezTo>
                  <a:lnTo>
                    <a:pt x="280162" y="177038"/>
                  </a:lnTo>
                  <a:lnTo>
                    <a:pt x="342519" y="177038"/>
                  </a:lnTo>
                  <a:lnTo>
                    <a:pt x="321564" y="59309"/>
                  </a:lnTo>
                  <a:lnTo>
                    <a:pt x="310515" y="51943"/>
                  </a:lnTo>
                  <a:cubicBezTo>
                    <a:pt x="310515" y="45212"/>
                    <a:pt x="311531" y="38227"/>
                    <a:pt x="313563" y="31369"/>
                  </a:cubicBezTo>
                  <a:cubicBezTo>
                    <a:pt x="316230" y="22606"/>
                    <a:pt x="320802" y="12065"/>
                    <a:pt x="327152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1" name="Shape 22042"/>
            <p:cNvSpPr/>
            <p:nvPr/>
          </p:nvSpPr>
          <p:spPr>
            <a:xfrm>
              <a:off x="4135374" y="94942"/>
              <a:ext cx="43879" cy="168467"/>
            </a:xfrm>
            <a:custGeom>
              <a:avLst/>
              <a:gdLst/>
              <a:ahLst/>
              <a:cxnLst/>
              <a:rect l="0" t="0" r="0" b="0"/>
              <a:pathLst>
                <a:path w="43879" h="168467">
                  <a:moveTo>
                    <a:pt x="0" y="0"/>
                  </a:moveTo>
                  <a:lnTo>
                    <a:pt x="39624" y="36884"/>
                  </a:lnTo>
                  <a:lnTo>
                    <a:pt x="43879" y="43501"/>
                  </a:lnTo>
                  <a:lnTo>
                    <a:pt x="43879" y="91948"/>
                  </a:lnTo>
                  <a:lnTo>
                    <a:pt x="35560" y="82604"/>
                  </a:lnTo>
                  <a:cubicBezTo>
                    <a:pt x="34925" y="88192"/>
                    <a:pt x="34036" y="92383"/>
                    <a:pt x="33020" y="95304"/>
                  </a:cubicBezTo>
                  <a:cubicBezTo>
                    <a:pt x="32131" y="98098"/>
                    <a:pt x="29845" y="102924"/>
                    <a:pt x="26162" y="109655"/>
                  </a:cubicBezTo>
                  <a:lnTo>
                    <a:pt x="43879" y="118138"/>
                  </a:lnTo>
                  <a:lnTo>
                    <a:pt x="43879" y="168467"/>
                  </a:lnTo>
                  <a:lnTo>
                    <a:pt x="38481" y="166551"/>
                  </a:lnTo>
                  <a:lnTo>
                    <a:pt x="0" y="146342"/>
                  </a:lnTo>
                  <a:lnTo>
                    <a:pt x="0" y="96852"/>
                  </a:lnTo>
                  <a:lnTo>
                    <a:pt x="2286" y="98225"/>
                  </a:lnTo>
                  <a:cubicBezTo>
                    <a:pt x="4826" y="97082"/>
                    <a:pt x="6731" y="96066"/>
                    <a:pt x="8001" y="95304"/>
                  </a:cubicBezTo>
                  <a:cubicBezTo>
                    <a:pt x="11811" y="92764"/>
                    <a:pt x="13716" y="89970"/>
                    <a:pt x="13716" y="87049"/>
                  </a:cubicBezTo>
                  <a:cubicBezTo>
                    <a:pt x="13716" y="81207"/>
                    <a:pt x="12954" y="76635"/>
                    <a:pt x="11176" y="73333"/>
                  </a:cubicBezTo>
                  <a:cubicBezTo>
                    <a:pt x="9525" y="70031"/>
                    <a:pt x="7112" y="68380"/>
                    <a:pt x="4064" y="68380"/>
                  </a:cubicBezTo>
                  <a:lnTo>
                    <a:pt x="0" y="70138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2" name="Shape 22043"/>
            <p:cNvSpPr/>
            <p:nvPr/>
          </p:nvSpPr>
          <p:spPr>
            <a:xfrm>
              <a:off x="4179253" y="138443"/>
              <a:ext cx="38163" cy="129908"/>
            </a:xfrm>
            <a:custGeom>
              <a:avLst/>
              <a:gdLst/>
              <a:ahLst/>
              <a:cxnLst/>
              <a:rect l="0" t="0" r="0" b="0"/>
              <a:pathLst>
                <a:path w="38163" h="129908">
                  <a:moveTo>
                    <a:pt x="0" y="0"/>
                  </a:moveTo>
                  <a:lnTo>
                    <a:pt x="26860" y="41770"/>
                  </a:lnTo>
                  <a:cubicBezTo>
                    <a:pt x="34353" y="58026"/>
                    <a:pt x="38163" y="71996"/>
                    <a:pt x="38163" y="83807"/>
                  </a:cubicBezTo>
                  <a:cubicBezTo>
                    <a:pt x="38163" y="92316"/>
                    <a:pt x="36513" y="101460"/>
                    <a:pt x="33083" y="111620"/>
                  </a:cubicBezTo>
                  <a:cubicBezTo>
                    <a:pt x="29146" y="123812"/>
                    <a:pt x="24320" y="129908"/>
                    <a:pt x="18732" y="129908"/>
                  </a:cubicBezTo>
                  <a:cubicBezTo>
                    <a:pt x="16319" y="129908"/>
                    <a:pt x="13113" y="129337"/>
                    <a:pt x="9096" y="128194"/>
                  </a:cubicBezTo>
                  <a:lnTo>
                    <a:pt x="0" y="124966"/>
                  </a:lnTo>
                  <a:lnTo>
                    <a:pt x="0" y="74637"/>
                  </a:lnTo>
                  <a:lnTo>
                    <a:pt x="1746" y="75473"/>
                  </a:lnTo>
                  <a:cubicBezTo>
                    <a:pt x="7112" y="77553"/>
                    <a:pt x="11366" y="78600"/>
                    <a:pt x="14541" y="78600"/>
                  </a:cubicBezTo>
                  <a:cubicBezTo>
                    <a:pt x="16701" y="78600"/>
                    <a:pt x="17716" y="77711"/>
                    <a:pt x="17716" y="75806"/>
                  </a:cubicBezTo>
                  <a:cubicBezTo>
                    <a:pt x="17716" y="72377"/>
                    <a:pt x="15176" y="67043"/>
                    <a:pt x="10223" y="59931"/>
                  </a:cubicBezTo>
                  <a:lnTo>
                    <a:pt x="0" y="48448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Shape 22044"/>
            <p:cNvSpPr/>
            <p:nvPr/>
          </p:nvSpPr>
          <p:spPr>
            <a:xfrm>
              <a:off x="4357116" y="104775"/>
              <a:ext cx="41402" cy="111113"/>
            </a:xfrm>
            <a:custGeom>
              <a:avLst/>
              <a:gdLst/>
              <a:ahLst/>
              <a:cxnLst/>
              <a:rect l="0" t="0" r="0" b="0"/>
              <a:pathLst>
                <a:path w="41402" h="111113">
                  <a:moveTo>
                    <a:pt x="40132" y="0"/>
                  </a:moveTo>
                  <a:lnTo>
                    <a:pt x="41402" y="582"/>
                  </a:lnTo>
                  <a:lnTo>
                    <a:pt x="41402" y="56453"/>
                  </a:lnTo>
                  <a:lnTo>
                    <a:pt x="31115" y="50927"/>
                  </a:lnTo>
                  <a:cubicBezTo>
                    <a:pt x="28829" y="50927"/>
                    <a:pt x="26797" y="51689"/>
                    <a:pt x="25146" y="53213"/>
                  </a:cubicBezTo>
                  <a:cubicBezTo>
                    <a:pt x="23368" y="54737"/>
                    <a:pt x="22479" y="56515"/>
                    <a:pt x="22479" y="58547"/>
                  </a:cubicBezTo>
                  <a:cubicBezTo>
                    <a:pt x="22479" y="63500"/>
                    <a:pt x="26289" y="68326"/>
                    <a:pt x="33655" y="73025"/>
                  </a:cubicBezTo>
                  <a:lnTo>
                    <a:pt x="41402" y="75755"/>
                  </a:lnTo>
                  <a:lnTo>
                    <a:pt x="41402" y="111113"/>
                  </a:lnTo>
                  <a:lnTo>
                    <a:pt x="24480" y="105997"/>
                  </a:lnTo>
                  <a:cubicBezTo>
                    <a:pt x="18447" y="103473"/>
                    <a:pt x="13716" y="100647"/>
                    <a:pt x="10287" y="97536"/>
                  </a:cubicBezTo>
                  <a:cubicBezTo>
                    <a:pt x="3429" y="91186"/>
                    <a:pt x="0" y="82042"/>
                    <a:pt x="0" y="69977"/>
                  </a:cubicBezTo>
                  <a:cubicBezTo>
                    <a:pt x="0" y="52070"/>
                    <a:pt x="4064" y="35941"/>
                    <a:pt x="12319" y="21590"/>
                  </a:cubicBezTo>
                  <a:cubicBezTo>
                    <a:pt x="20574" y="7112"/>
                    <a:pt x="29845" y="0"/>
                    <a:pt x="40132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4" name="Shape 22045"/>
            <p:cNvSpPr/>
            <p:nvPr/>
          </p:nvSpPr>
          <p:spPr>
            <a:xfrm>
              <a:off x="4246499" y="48768"/>
              <a:ext cx="152019" cy="210439"/>
            </a:xfrm>
            <a:custGeom>
              <a:avLst/>
              <a:gdLst/>
              <a:ahLst/>
              <a:cxnLst/>
              <a:rect l="0" t="0" r="0" b="0"/>
              <a:pathLst>
                <a:path w="152019" h="210439">
                  <a:moveTo>
                    <a:pt x="18796" y="0"/>
                  </a:moveTo>
                  <a:cubicBezTo>
                    <a:pt x="25527" y="9144"/>
                    <a:pt x="30226" y="18288"/>
                    <a:pt x="32893" y="27305"/>
                  </a:cubicBezTo>
                  <a:cubicBezTo>
                    <a:pt x="35941" y="37846"/>
                    <a:pt x="37465" y="51308"/>
                    <a:pt x="37465" y="67564"/>
                  </a:cubicBezTo>
                  <a:lnTo>
                    <a:pt x="37465" y="101727"/>
                  </a:lnTo>
                  <a:cubicBezTo>
                    <a:pt x="37465" y="125857"/>
                    <a:pt x="39116" y="142621"/>
                    <a:pt x="42418" y="152019"/>
                  </a:cubicBezTo>
                  <a:cubicBezTo>
                    <a:pt x="44958" y="159512"/>
                    <a:pt x="48895" y="163322"/>
                    <a:pt x="54483" y="163322"/>
                  </a:cubicBezTo>
                  <a:lnTo>
                    <a:pt x="98425" y="163322"/>
                  </a:lnTo>
                  <a:cubicBezTo>
                    <a:pt x="103759" y="163322"/>
                    <a:pt x="108839" y="163449"/>
                    <a:pt x="113538" y="163957"/>
                  </a:cubicBezTo>
                  <a:lnTo>
                    <a:pt x="152019" y="168108"/>
                  </a:lnTo>
                  <a:lnTo>
                    <a:pt x="152019" y="210439"/>
                  </a:lnTo>
                  <a:lnTo>
                    <a:pt x="54483" y="210439"/>
                  </a:lnTo>
                  <a:cubicBezTo>
                    <a:pt x="41021" y="210439"/>
                    <a:pt x="31242" y="204851"/>
                    <a:pt x="25146" y="193802"/>
                  </a:cubicBezTo>
                  <a:cubicBezTo>
                    <a:pt x="18542" y="181483"/>
                    <a:pt x="15113" y="160909"/>
                    <a:pt x="15113" y="131953"/>
                  </a:cubicBezTo>
                  <a:lnTo>
                    <a:pt x="15113" y="82423"/>
                  </a:lnTo>
                  <a:cubicBezTo>
                    <a:pt x="15113" y="71247"/>
                    <a:pt x="13589" y="62484"/>
                    <a:pt x="10414" y="56261"/>
                  </a:cubicBezTo>
                  <a:cubicBezTo>
                    <a:pt x="9017" y="53340"/>
                    <a:pt x="5461" y="48895"/>
                    <a:pt x="0" y="43307"/>
                  </a:cubicBezTo>
                  <a:lnTo>
                    <a:pt x="18796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Shape 22046"/>
            <p:cNvSpPr/>
            <p:nvPr/>
          </p:nvSpPr>
          <p:spPr>
            <a:xfrm>
              <a:off x="4362577" y="33274"/>
              <a:ext cx="35941" cy="57887"/>
            </a:xfrm>
            <a:custGeom>
              <a:avLst/>
              <a:gdLst/>
              <a:ahLst/>
              <a:cxnLst/>
              <a:rect l="0" t="0" r="0" b="0"/>
              <a:pathLst>
                <a:path w="35941" h="57887">
                  <a:moveTo>
                    <a:pt x="21082" y="0"/>
                  </a:moveTo>
                  <a:lnTo>
                    <a:pt x="35941" y="7897"/>
                  </a:lnTo>
                  <a:lnTo>
                    <a:pt x="35941" y="57887"/>
                  </a:lnTo>
                  <a:lnTo>
                    <a:pt x="0" y="39243"/>
                  </a:lnTo>
                  <a:lnTo>
                    <a:pt x="21082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Shape 22047"/>
            <p:cNvSpPr/>
            <p:nvPr/>
          </p:nvSpPr>
          <p:spPr>
            <a:xfrm>
              <a:off x="4398518" y="105357"/>
              <a:ext cx="141478" cy="153850"/>
            </a:xfrm>
            <a:custGeom>
              <a:avLst/>
              <a:gdLst/>
              <a:ahLst/>
              <a:cxnLst/>
              <a:rect l="0" t="0" r="0" b="0"/>
              <a:pathLst>
                <a:path w="141478" h="153850">
                  <a:moveTo>
                    <a:pt x="0" y="0"/>
                  </a:moveTo>
                  <a:lnTo>
                    <a:pt x="15177" y="6958"/>
                  </a:lnTo>
                  <a:cubicBezTo>
                    <a:pt x="20288" y="11991"/>
                    <a:pt x="25019" y="19547"/>
                    <a:pt x="29337" y="29644"/>
                  </a:cubicBezTo>
                  <a:cubicBezTo>
                    <a:pt x="38100" y="49837"/>
                    <a:pt x="42545" y="74094"/>
                    <a:pt x="42545" y="102669"/>
                  </a:cubicBezTo>
                  <a:lnTo>
                    <a:pt x="42545" y="106733"/>
                  </a:lnTo>
                  <a:lnTo>
                    <a:pt x="65405" y="106733"/>
                  </a:lnTo>
                  <a:cubicBezTo>
                    <a:pt x="75819" y="106733"/>
                    <a:pt x="84074" y="105463"/>
                    <a:pt x="90170" y="102923"/>
                  </a:cubicBezTo>
                  <a:cubicBezTo>
                    <a:pt x="98044" y="99620"/>
                    <a:pt x="103505" y="94033"/>
                    <a:pt x="106426" y="86032"/>
                  </a:cubicBezTo>
                  <a:cubicBezTo>
                    <a:pt x="113030" y="71426"/>
                    <a:pt x="121539" y="59235"/>
                    <a:pt x="131826" y="49837"/>
                  </a:cubicBezTo>
                  <a:lnTo>
                    <a:pt x="141478" y="42567"/>
                  </a:lnTo>
                  <a:lnTo>
                    <a:pt x="141478" y="79802"/>
                  </a:lnTo>
                  <a:lnTo>
                    <a:pt x="136271" y="77776"/>
                  </a:lnTo>
                  <a:cubicBezTo>
                    <a:pt x="131826" y="77776"/>
                    <a:pt x="128016" y="82984"/>
                    <a:pt x="124841" y="93398"/>
                  </a:cubicBezTo>
                  <a:cubicBezTo>
                    <a:pt x="130810" y="95684"/>
                    <a:pt x="135382" y="97335"/>
                    <a:pt x="138557" y="98478"/>
                  </a:cubicBezTo>
                  <a:lnTo>
                    <a:pt x="141478" y="99526"/>
                  </a:lnTo>
                  <a:lnTo>
                    <a:pt x="141478" y="144204"/>
                  </a:lnTo>
                  <a:lnTo>
                    <a:pt x="109601" y="131879"/>
                  </a:lnTo>
                  <a:cubicBezTo>
                    <a:pt x="102870" y="141912"/>
                    <a:pt x="94615" y="148516"/>
                    <a:pt x="84836" y="151564"/>
                  </a:cubicBezTo>
                  <a:cubicBezTo>
                    <a:pt x="80010" y="153088"/>
                    <a:pt x="73533" y="153850"/>
                    <a:pt x="65405" y="153850"/>
                  </a:cubicBezTo>
                  <a:lnTo>
                    <a:pt x="0" y="153850"/>
                  </a:lnTo>
                  <a:lnTo>
                    <a:pt x="0" y="111519"/>
                  </a:lnTo>
                  <a:lnTo>
                    <a:pt x="5080" y="112067"/>
                  </a:lnTo>
                  <a:lnTo>
                    <a:pt x="0" y="110531"/>
                  </a:lnTo>
                  <a:lnTo>
                    <a:pt x="0" y="75173"/>
                  </a:lnTo>
                  <a:lnTo>
                    <a:pt x="18923" y="81841"/>
                  </a:lnTo>
                  <a:cubicBezTo>
                    <a:pt x="14732" y="71935"/>
                    <a:pt x="10160" y="64188"/>
                    <a:pt x="5080" y="58600"/>
                  </a:cubicBezTo>
                  <a:lnTo>
                    <a:pt x="0" y="55871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Shape 22048"/>
            <p:cNvSpPr/>
            <p:nvPr/>
          </p:nvSpPr>
          <p:spPr>
            <a:xfrm>
              <a:off x="4398518" y="41171"/>
              <a:ext cx="25527" cy="52428"/>
            </a:xfrm>
            <a:custGeom>
              <a:avLst/>
              <a:gdLst/>
              <a:ahLst/>
              <a:cxnLst/>
              <a:rect l="0" t="0" r="0" b="0"/>
              <a:pathLst>
                <a:path w="25527" h="52428">
                  <a:moveTo>
                    <a:pt x="0" y="0"/>
                  </a:moveTo>
                  <a:lnTo>
                    <a:pt x="25527" y="13566"/>
                  </a:lnTo>
                  <a:lnTo>
                    <a:pt x="4699" y="52428"/>
                  </a:lnTo>
                  <a:lnTo>
                    <a:pt x="0" y="49991"/>
                  </a:lnTo>
                  <a:lnTo>
                    <a:pt x="0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Shape 22049"/>
            <p:cNvSpPr/>
            <p:nvPr/>
          </p:nvSpPr>
          <p:spPr>
            <a:xfrm>
              <a:off x="4539996" y="142494"/>
              <a:ext cx="47768" cy="114644"/>
            </a:xfrm>
            <a:custGeom>
              <a:avLst/>
              <a:gdLst/>
              <a:ahLst/>
              <a:cxnLst/>
              <a:rect l="0" t="0" r="0" b="0"/>
              <a:pathLst>
                <a:path w="47768" h="114644">
                  <a:moveTo>
                    <a:pt x="13589" y="0"/>
                  </a:moveTo>
                  <a:cubicBezTo>
                    <a:pt x="19431" y="0"/>
                    <a:pt x="26670" y="8890"/>
                    <a:pt x="35433" y="26670"/>
                  </a:cubicBezTo>
                  <a:cubicBezTo>
                    <a:pt x="39941" y="36132"/>
                    <a:pt x="43339" y="45180"/>
                    <a:pt x="45609" y="53848"/>
                  </a:cubicBezTo>
                  <a:lnTo>
                    <a:pt x="47768" y="69596"/>
                  </a:lnTo>
                  <a:lnTo>
                    <a:pt x="37338" y="69596"/>
                  </a:lnTo>
                  <a:lnTo>
                    <a:pt x="37338" y="114644"/>
                  </a:lnTo>
                  <a:lnTo>
                    <a:pt x="6223" y="109474"/>
                  </a:lnTo>
                  <a:lnTo>
                    <a:pt x="0" y="107068"/>
                  </a:lnTo>
                  <a:lnTo>
                    <a:pt x="0" y="62389"/>
                  </a:lnTo>
                  <a:lnTo>
                    <a:pt x="8048" y="65278"/>
                  </a:lnTo>
                  <a:cubicBezTo>
                    <a:pt x="10668" y="66135"/>
                    <a:pt x="12255" y="66548"/>
                    <a:pt x="12827" y="66548"/>
                  </a:cubicBezTo>
                  <a:cubicBezTo>
                    <a:pt x="15367" y="66548"/>
                    <a:pt x="16637" y="65786"/>
                    <a:pt x="16637" y="64135"/>
                  </a:cubicBezTo>
                  <a:cubicBezTo>
                    <a:pt x="16637" y="61595"/>
                    <a:pt x="14224" y="57277"/>
                    <a:pt x="9144" y="51054"/>
                  </a:cubicBezTo>
                  <a:cubicBezTo>
                    <a:pt x="6413" y="47561"/>
                    <a:pt x="3842" y="44958"/>
                    <a:pt x="1444" y="43227"/>
                  </a:cubicBezTo>
                  <a:lnTo>
                    <a:pt x="0" y="42666"/>
                  </a:lnTo>
                  <a:lnTo>
                    <a:pt x="0" y="5431"/>
                  </a:lnTo>
                  <a:lnTo>
                    <a:pt x="3016" y="3159"/>
                  </a:lnTo>
                  <a:cubicBezTo>
                    <a:pt x="6890" y="1048"/>
                    <a:pt x="10414" y="0"/>
                    <a:pt x="13589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29" name="Shape 22050"/>
            <p:cNvSpPr/>
            <p:nvPr/>
          </p:nvSpPr>
          <p:spPr>
            <a:xfrm>
              <a:off x="4850638" y="121708"/>
              <a:ext cx="60516" cy="95716"/>
            </a:xfrm>
            <a:custGeom>
              <a:avLst/>
              <a:gdLst/>
              <a:ahLst/>
              <a:cxnLst/>
              <a:rect l="0" t="0" r="0" b="0"/>
              <a:pathLst>
                <a:path w="60516" h="95716">
                  <a:moveTo>
                    <a:pt x="60516" y="0"/>
                  </a:moveTo>
                  <a:lnTo>
                    <a:pt x="60516" y="27078"/>
                  </a:lnTo>
                  <a:lnTo>
                    <a:pt x="52070" y="32216"/>
                  </a:lnTo>
                  <a:cubicBezTo>
                    <a:pt x="49276" y="34502"/>
                    <a:pt x="46990" y="36661"/>
                    <a:pt x="45085" y="38693"/>
                  </a:cubicBezTo>
                  <a:cubicBezTo>
                    <a:pt x="42799" y="41233"/>
                    <a:pt x="41656" y="43138"/>
                    <a:pt x="41656" y="44408"/>
                  </a:cubicBezTo>
                  <a:cubicBezTo>
                    <a:pt x="41656" y="46059"/>
                    <a:pt x="43688" y="47329"/>
                    <a:pt x="47752" y="48218"/>
                  </a:cubicBezTo>
                  <a:cubicBezTo>
                    <a:pt x="51689" y="49107"/>
                    <a:pt x="55753" y="49615"/>
                    <a:pt x="59690" y="49615"/>
                  </a:cubicBezTo>
                  <a:lnTo>
                    <a:pt x="60516" y="49392"/>
                  </a:lnTo>
                  <a:lnTo>
                    <a:pt x="60516" y="89421"/>
                  </a:lnTo>
                  <a:lnTo>
                    <a:pt x="49276" y="95716"/>
                  </a:lnTo>
                  <a:cubicBezTo>
                    <a:pt x="47117" y="95716"/>
                    <a:pt x="44323" y="95335"/>
                    <a:pt x="40894" y="94700"/>
                  </a:cubicBezTo>
                  <a:lnTo>
                    <a:pt x="19812" y="90509"/>
                  </a:lnTo>
                  <a:cubicBezTo>
                    <a:pt x="10795" y="88604"/>
                    <a:pt x="5207" y="87334"/>
                    <a:pt x="3175" y="86572"/>
                  </a:cubicBezTo>
                  <a:cubicBezTo>
                    <a:pt x="1016" y="85683"/>
                    <a:pt x="0" y="84286"/>
                    <a:pt x="0" y="82127"/>
                  </a:cubicBezTo>
                  <a:cubicBezTo>
                    <a:pt x="0" y="79079"/>
                    <a:pt x="4064" y="69173"/>
                    <a:pt x="12065" y="52663"/>
                  </a:cubicBezTo>
                  <a:cubicBezTo>
                    <a:pt x="20066" y="36026"/>
                    <a:pt x="25908" y="25739"/>
                    <a:pt x="29464" y="21802"/>
                  </a:cubicBezTo>
                  <a:cubicBezTo>
                    <a:pt x="32385" y="18754"/>
                    <a:pt x="37465" y="14690"/>
                    <a:pt x="44958" y="9737"/>
                  </a:cubicBezTo>
                  <a:lnTo>
                    <a:pt x="60516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0" name="Shape 22051"/>
            <p:cNvSpPr/>
            <p:nvPr/>
          </p:nvSpPr>
          <p:spPr>
            <a:xfrm>
              <a:off x="4696968" y="48768"/>
              <a:ext cx="40513" cy="222377"/>
            </a:xfrm>
            <a:custGeom>
              <a:avLst/>
              <a:gdLst/>
              <a:ahLst/>
              <a:cxnLst/>
              <a:rect l="0" t="0" r="0" b="0"/>
              <a:pathLst>
                <a:path w="40513" h="222377">
                  <a:moveTo>
                    <a:pt x="20447" y="0"/>
                  </a:moveTo>
                  <a:lnTo>
                    <a:pt x="30861" y="61341"/>
                  </a:lnTo>
                  <a:cubicBezTo>
                    <a:pt x="34671" y="84709"/>
                    <a:pt x="37338" y="104902"/>
                    <a:pt x="38735" y="122047"/>
                  </a:cubicBezTo>
                  <a:cubicBezTo>
                    <a:pt x="40005" y="135128"/>
                    <a:pt x="40513" y="147828"/>
                    <a:pt x="40513" y="160020"/>
                  </a:cubicBezTo>
                  <a:cubicBezTo>
                    <a:pt x="40513" y="170307"/>
                    <a:pt x="39370" y="179705"/>
                    <a:pt x="36830" y="188214"/>
                  </a:cubicBezTo>
                  <a:cubicBezTo>
                    <a:pt x="34417" y="196596"/>
                    <a:pt x="29718" y="208026"/>
                    <a:pt x="22860" y="222377"/>
                  </a:cubicBezTo>
                  <a:lnTo>
                    <a:pt x="12446" y="218186"/>
                  </a:lnTo>
                  <a:cubicBezTo>
                    <a:pt x="15240" y="203454"/>
                    <a:pt x="16637" y="191389"/>
                    <a:pt x="16637" y="182118"/>
                  </a:cubicBezTo>
                  <a:cubicBezTo>
                    <a:pt x="16637" y="175133"/>
                    <a:pt x="16002" y="164719"/>
                    <a:pt x="14859" y="151130"/>
                  </a:cubicBezTo>
                  <a:cubicBezTo>
                    <a:pt x="13716" y="137541"/>
                    <a:pt x="12319" y="123952"/>
                    <a:pt x="10541" y="110617"/>
                  </a:cubicBezTo>
                  <a:cubicBezTo>
                    <a:pt x="8763" y="97282"/>
                    <a:pt x="5969" y="81407"/>
                    <a:pt x="2032" y="62865"/>
                  </a:cubicBezTo>
                  <a:cubicBezTo>
                    <a:pt x="635" y="56388"/>
                    <a:pt x="0" y="51943"/>
                    <a:pt x="0" y="49530"/>
                  </a:cubicBezTo>
                  <a:cubicBezTo>
                    <a:pt x="0" y="45974"/>
                    <a:pt x="1778" y="39878"/>
                    <a:pt x="5334" y="31242"/>
                  </a:cubicBezTo>
                  <a:cubicBezTo>
                    <a:pt x="8890" y="22606"/>
                    <a:pt x="13970" y="12192"/>
                    <a:pt x="2044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1" name="Shape 22052"/>
            <p:cNvSpPr/>
            <p:nvPr/>
          </p:nvSpPr>
          <p:spPr>
            <a:xfrm>
              <a:off x="4577334" y="35052"/>
              <a:ext cx="95377" cy="224155"/>
            </a:xfrm>
            <a:custGeom>
              <a:avLst/>
              <a:gdLst/>
              <a:ahLst/>
              <a:cxnLst/>
              <a:rect l="0" t="0" r="0" b="0"/>
              <a:pathLst>
                <a:path w="95377" h="224155">
                  <a:moveTo>
                    <a:pt x="59182" y="0"/>
                  </a:moveTo>
                  <a:lnTo>
                    <a:pt x="67183" y="4191"/>
                  </a:lnTo>
                  <a:cubicBezTo>
                    <a:pt x="67183" y="4826"/>
                    <a:pt x="66929" y="6731"/>
                    <a:pt x="66421" y="9652"/>
                  </a:cubicBezTo>
                  <a:cubicBezTo>
                    <a:pt x="66421" y="13462"/>
                    <a:pt x="68834" y="17145"/>
                    <a:pt x="73787" y="20828"/>
                  </a:cubicBezTo>
                  <a:cubicBezTo>
                    <a:pt x="77978" y="24003"/>
                    <a:pt x="84836" y="27559"/>
                    <a:pt x="94234" y="31496"/>
                  </a:cubicBezTo>
                  <a:cubicBezTo>
                    <a:pt x="93218" y="38862"/>
                    <a:pt x="91694" y="46101"/>
                    <a:pt x="89662" y="53213"/>
                  </a:cubicBezTo>
                  <a:cubicBezTo>
                    <a:pt x="87630" y="60198"/>
                    <a:pt x="85344" y="66548"/>
                    <a:pt x="82804" y="72136"/>
                  </a:cubicBezTo>
                  <a:lnTo>
                    <a:pt x="76581" y="69723"/>
                  </a:lnTo>
                  <a:lnTo>
                    <a:pt x="95377" y="177038"/>
                  </a:lnTo>
                  <a:lnTo>
                    <a:pt x="95377" y="224155"/>
                  </a:lnTo>
                  <a:lnTo>
                    <a:pt x="0" y="224155"/>
                  </a:lnTo>
                  <a:lnTo>
                    <a:pt x="0" y="222086"/>
                  </a:lnTo>
                  <a:lnTo>
                    <a:pt x="11684" y="224028"/>
                  </a:lnTo>
                  <a:lnTo>
                    <a:pt x="11684" y="186182"/>
                  </a:lnTo>
                  <a:lnTo>
                    <a:pt x="10430" y="177038"/>
                  </a:lnTo>
                  <a:lnTo>
                    <a:pt x="74549" y="177038"/>
                  </a:lnTo>
                  <a:lnTo>
                    <a:pt x="53594" y="59309"/>
                  </a:lnTo>
                  <a:lnTo>
                    <a:pt x="42545" y="51943"/>
                  </a:lnTo>
                  <a:cubicBezTo>
                    <a:pt x="42545" y="45212"/>
                    <a:pt x="43561" y="38227"/>
                    <a:pt x="45593" y="31369"/>
                  </a:cubicBezTo>
                  <a:cubicBezTo>
                    <a:pt x="48260" y="22606"/>
                    <a:pt x="52832" y="12065"/>
                    <a:pt x="59182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2" name="Shape 22053"/>
            <p:cNvSpPr/>
            <p:nvPr/>
          </p:nvSpPr>
          <p:spPr>
            <a:xfrm>
              <a:off x="4867656" y="13716"/>
              <a:ext cx="43498" cy="48133"/>
            </a:xfrm>
            <a:custGeom>
              <a:avLst/>
              <a:gdLst/>
              <a:ahLst/>
              <a:cxnLst/>
              <a:rect l="0" t="0" r="0" b="0"/>
              <a:pathLst>
                <a:path w="43498" h="48133">
                  <a:moveTo>
                    <a:pt x="18034" y="0"/>
                  </a:moveTo>
                  <a:lnTo>
                    <a:pt x="43498" y="12732"/>
                  </a:lnTo>
                  <a:lnTo>
                    <a:pt x="43498" y="25963"/>
                  </a:lnTo>
                  <a:lnTo>
                    <a:pt x="32258" y="48133"/>
                  </a:lnTo>
                  <a:lnTo>
                    <a:pt x="0" y="30480"/>
                  </a:lnTo>
                  <a:lnTo>
                    <a:pt x="18034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3" name="Shape 22054"/>
            <p:cNvSpPr/>
            <p:nvPr/>
          </p:nvSpPr>
          <p:spPr>
            <a:xfrm>
              <a:off x="5153914" y="275717"/>
              <a:ext cx="61722" cy="60706"/>
            </a:xfrm>
            <a:custGeom>
              <a:avLst/>
              <a:gdLst/>
              <a:ahLst/>
              <a:cxnLst/>
              <a:rect l="0" t="0" r="0" b="0"/>
              <a:pathLst>
                <a:path w="61722" h="60706">
                  <a:moveTo>
                    <a:pt x="21336" y="0"/>
                  </a:moveTo>
                  <a:lnTo>
                    <a:pt x="61722" y="21463"/>
                  </a:lnTo>
                  <a:lnTo>
                    <a:pt x="39878" y="60706"/>
                  </a:lnTo>
                  <a:lnTo>
                    <a:pt x="0" y="39116"/>
                  </a:lnTo>
                  <a:lnTo>
                    <a:pt x="21336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4" name="Shape 22055"/>
            <p:cNvSpPr/>
            <p:nvPr/>
          </p:nvSpPr>
          <p:spPr>
            <a:xfrm>
              <a:off x="5283708" y="272034"/>
              <a:ext cx="89789" cy="66548"/>
            </a:xfrm>
            <a:custGeom>
              <a:avLst/>
              <a:gdLst/>
              <a:ahLst/>
              <a:cxnLst/>
              <a:rect l="0" t="0" r="0" b="0"/>
              <a:pathLst>
                <a:path w="89789" h="66548">
                  <a:moveTo>
                    <a:pt x="58293" y="0"/>
                  </a:moveTo>
                  <a:lnTo>
                    <a:pt x="89789" y="17653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548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lnTo>
                    <a:pt x="5829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5" name="Shape 22056"/>
            <p:cNvSpPr/>
            <p:nvPr/>
          </p:nvSpPr>
          <p:spPr>
            <a:xfrm>
              <a:off x="5001768" y="272034"/>
              <a:ext cx="89789" cy="66548"/>
            </a:xfrm>
            <a:custGeom>
              <a:avLst/>
              <a:gdLst/>
              <a:ahLst/>
              <a:cxnLst/>
              <a:rect l="0" t="0" r="0" b="0"/>
              <a:pathLst>
                <a:path w="89789" h="66548">
                  <a:moveTo>
                    <a:pt x="58293" y="0"/>
                  </a:moveTo>
                  <a:lnTo>
                    <a:pt x="89789" y="17653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548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lnTo>
                    <a:pt x="5829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6" name="Shape 22057"/>
            <p:cNvSpPr/>
            <p:nvPr/>
          </p:nvSpPr>
          <p:spPr>
            <a:xfrm>
              <a:off x="5551424" y="146304"/>
              <a:ext cx="151892" cy="189357"/>
            </a:xfrm>
            <a:custGeom>
              <a:avLst/>
              <a:gdLst/>
              <a:ahLst/>
              <a:cxnLst/>
              <a:rect l="0" t="0" r="0" b="0"/>
              <a:pathLst>
                <a:path w="151892" h="189357">
                  <a:moveTo>
                    <a:pt x="127254" y="0"/>
                  </a:moveTo>
                  <a:cubicBezTo>
                    <a:pt x="135128" y="8128"/>
                    <a:pt x="141097" y="17399"/>
                    <a:pt x="145415" y="27940"/>
                  </a:cubicBezTo>
                  <a:cubicBezTo>
                    <a:pt x="149733" y="38481"/>
                    <a:pt x="151892" y="50419"/>
                    <a:pt x="151892" y="63881"/>
                  </a:cubicBezTo>
                  <a:lnTo>
                    <a:pt x="151892" y="65786"/>
                  </a:lnTo>
                  <a:lnTo>
                    <a:pt x="139954" y="65786"/>
                  </a:lnTo>
                  <a:lnTo>
                    <a:pt x="139954" y="112903"/>
                  </a:lnTo>
                  <a:lnTo>
                    <a:pt x="151892" y="112903"/>
                  </a:lnTo>
                  <a:lnTo>
                    <a:pt x="151892" y="116840"/>
                  </a:lnTo>
                  <a:cubicBezTo>
                    <a:pt x="151892" y="123952"/>
                    <a:pt x="147828" y="133223"/>
                    <a:pt x="139700" y="144907"/>
                  </a:cubicBezTo>
                  <a:cubicBezTo>
                    <a:pt x="131572" y="156464"/>
                    <a:pt x="122174" y="166624"/>
                    <a:pt x="111252" y="175133"/>
                  </a:cubicBezTo>
                  <a:cubicBezTo>
                    <a:pt x="99187" y="184658"/>
                    <a:pt x="88900" y="189357"/>
                    <a:pt x="80391" y="189357"/>
                  </a:cubicBezTo>
                  <a:cubicBezTo>
                    <a:pt x="70231" y="189357"/>
                    <a:pt x="59309" y="186436"/>
                    <a:pt x="47625" y="180721"/>
                  </a:cubicBezTo>
                  <a:cubicBezTo>
                    <a:pt x="37465" y="175768"/>
                    <a:pt x="21590" y="165735"/>
                    <a:pt x="0" y="150876"/>
                  </a:cubicBezTo>
                  <a:lnTo>
                    <a:pt x="7239" y="140081"/>
                  </a:lnTo>
                  <a:cubicBezTo>
                    <a:pt x="17653" y="147066"/>
                    <a:pt x="26035" y="151765"/>
                    <a:pt x="32385" y="154178"/>
                  </a:cubicBezTo>
                  <a:cubicBezTo>
                    <a:pt x="38735" y="156591"/>
                    <a:pt x="45593" y="157861"/>
                    <a:pt x="52959" y="157861"/>
                  </a:cubicBezTo>
                  <a:cubicBezTo>
                    <a:pt x="60960" y="157861"/>
                    <a:pt x="68961" y="155575"/>
                    <a:pt x="76962" y="151003"/>
                  </a:cubicBezTo>
                  <a:cubicBezTo>
                    <a:pt x="84963" y="146558"/>
                    <a:pt x="95758" y="138176"/>
                    <a:pt x="109474" y="125857"/>
                  </a:cubicBezTo>
                  <a:cubicBezTo>
                    <a:pt x="128778" y="108839"/>
                    <a:pt x="138303" y="95631"/>
                    <a:pt x="138303" y="86360"/>
                  </a:cubicBezTo>
                  <a:cubicBezTo>
                    <a:pt x="138303" y="81788"/>
                    <a:pt x="136525" y="75692"/>
                    <a:pt x="132715" y="68199"/>
                  </a:cubicBezTo>
                  <a:cubicBezTo>
                    <a:pt x="128651" y="59563"/>
                    <a:pt x="123571" y="52451"/>
                    <a:pt x="117475" y="46863"/>
                  </a:cubicBezTo>
                  <a:lnTo>
                    <a:pt x="127254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7" name="Shape 22058"/>
            <p:cNvSpPr/>
            <p:nvPr/>
          </p:nvSpPr>
          <p:spPr>
            <a:xfrm>
              <a:off x="5703316" y="135255"/>
              <a:ext cx="312293" cy="123952"/>
            </a:xfrm>
            <a:custGeom>
              <a:avLst/>
              <a:gdLst/>
              <a:ahLst/>
              <a:cxnLst/>
              <a:rect l="0" t="0" r="0" b="0"/>
              <a:pathLst>
                <a:path w="312293" h="123952">
                  <a:moveTo>
                    <a:pt x="74168" y="0"/>
                  </a:moveTo>
                  <a:cubicBezTo>
                    <a:pt x="82803" y="9779"/>
                    <a:pt x="88646" y="20066"/>
                    <a:pt x="91948" y="30861"/>
                  </a:cubicBezTo>
                  <a:cubicBezTo>
                    <a:pt x="94615" y="40259"/>
                    <a:pt x="96265" y="53594"/>
                    <a:pt x="96520" y="70993"/>
                  </a:cubicBezTo>
                  <a:lnTo>
                    <a:pt x="96647" y="76835"/>
                  </a:lnTo>
                  <a:lnTo>
                    <a:pt x="108965" y="76835"/>
                  </a:lnTo>
                  <a:cubicBezTo>
                    <a:pt x="121031" y="76835"/>
                    <a:pt x="131190" y="73406"/>
                    <a:pt x="139319" y="66548"/>
                  </a:cubicBezTo>
                  <a:cubicBezTo>
                    <a:pt x="149733" y="57658"/>
                    <a:pt x="155067" y="44196"/>
                    <a:pt x="155067" y="26035"/>
                  </a:cubicBezTo>
                  <a:lnTo>
                    <a:pt x="166497" y="27686"/>
                  </a:lnTo>
                  <a:cubicBezTo>
                    <a:pt x="166243" y="31369"/>
                    <a:pt x="165989" y="35687"/>
                    <a:pt x="165735" y="40386"/>
                  </a:cubicBezTo>
                  <a:cubicBezTo>
                    <a:pt x="165608" y="45085"/>
                    <a:pt x="165481" y="50419"/>
                    <a:pt x="165481" y="56134"/>
                  </a:cubicBezTo>
                  <a:cubicBezTo>
                    <a:pt x="165481" y="62103"/>
                    <a:pt x="167513" y="66929"/>
                    <a:pt x="171577" y="70866"/>
                  </a:cubicBezTo>
                  <a:cubicBezTo>
                    <a:pt x="175514" y="74803"/>
                    <a:pt x="180213" y="76835"/>
                    <a:pt x="185420" y="76835"/>
                  </a:cubicBezTo>
                  <a:lnTo>
                    <a:pt x="206756" y="76835"/>
                  </a:lnTo>
                  <a:cubicBezTo>
                    <a:pt x="220852" y="76835"/>
                    <a:pt x="230886" y="74803"/>
                    <a:pt x="236855" y="70866"/>
                  </a:cubicBezTo>
                  <a:cubicBezTo>
                    <a:pt x="244221" y="66167"/>
                    <a:pt x="247777" y="57277"/>
                    <a:pt x="247777" y="44323"/>
                  </a:cubicBezTo>
                  <a:cubicBezTo>
                    <a:pt x="247777" y="41529"/>
                    <a:pt x="248665" y="39116"/>
                    <a:pt x="250444" y="36957"/>
                  </a:cubicBezTo>
                  <a:cubicBezTo>
                    <a:pt x="251460" y="35687"/>
                    <a:pt x="253619" y="33782"/>
                    <a:pt x="256794" y="31242"/>
                  </a:cubicBezTo>
                  <a:lnTo>
                    <a:pt x="263398" y="26035"/>
                  </a:lnTo>
                  <a:cubicBezTo>
                    <a:pt x="263652" y="28194"/>
                    <a:pt x="263778" y="31115"/>
                    <a:pt x="263906" y="34925"/>
                  </a:cubicBezTo>
                  <a:cubicBezTo>
                    <a:pt x="264033" y="38735"/>
                    <a:pt x="264160" y="41148"/>
                    <a:pt x="264160" y="42291"/>
                  </a:cubicBezTo>
                  <a:cubicBezTo>
                    <a:pt x="264160" y="48641"/>
                    <a:pt x="263144" y="57023"/>
                    <a:pt x="261365" y="67564"/>
                  </a:cubicBezTo>
                  <a:cubicBezTo>
                    <a:pt x="265557" y="69723"/>
                    <a:pt x="270383" y="71501"/>
                    <a:pt x="275717" y="73025"/>
                  </a:cubicBezTo>
                  <a:cubicBezTo>
                    <a:pt x="281051" y="74422"/>
                    <a:pt x="286639" y="75692"/>
                    <a:pt x="292481" y="76454"/>
                  </a:cubicBezTo>
                  <a:cubicBezTo>
                    <a:pt x="292481" y="72517"/>
                    <a:pt x="291084" y="67437"/>
                    <a:pt x="288163" y="61214"/>
                  </a:cubicBezTo>
                  <a:cubicBezTo>
                    <a:pt x="285369" y="54991"/>
                    <a:pt x="283845" y="50673"/>
                    <a:pt x="283845" y="48514"/>
                  </a:cubicBezTo>
                  <a:cubicBezTo>
                    <a:pt x="283845" y="45466"/>
                    <a:pt x="284226" y="43180"/>
                    <a:pt x="285115" y="41529"/>
                  </a:cubicBezTo>
                  <a:cubicBezTo>
                    <a:pt x="285369" y="41021"/>
                    <a:pt x="286639" y="39243"/>
                    <a:pt x="288925" y="36195"/>
                  </a:cubicBezTo>
                  <a:lnTo>
                    <a:pt x="303657" y="16256"/>
                  </a:lnTo>
                  <a:cubicBezTo>
                    <a:pt x="306705" y="23622"/>
                    <a:pt x="308990" y="30226"/>
                    <a:pt x="310261" y="36068"/>
                  </a:cubicBezTo>
                  <a:cubicBezTo>
                    <a:pt x="311658" y="42037"/>
                    <a:pt x="312293" y="49530"/>
                    <a:pt x="312293" y="58420"/>
                  </a:cubicBezTo>
                  <a:lnTo>
                    <a:pt x="312293" y="123952"/>
                  </a:lnTo>
                  <a:cubicBezTo>
                    <a:pt x="299339" y="123952"/>
                    <a:pt x="288544" y="123063"/>
                    <a:pt x="280035" y="121158"/>
                  </a:cubicBezTo>
                  <a:cubicBezTo>
                    <a:pt x="271526" y="119380"/>
                    <a:pt x="263017" y="116332"/>
                    <a:pt x="254762" y="112395"/>
                  </a:cubicBezTo>
                  <a:cubicBezTo>
                    <a:pt x="248031" y="117094"/>
                    <a:pt x="242062" y="120142"/>
                    <a:pt x="236855" y="121666"/>
                  </a:cubicBezTo>
                  <a:cubicBezTo>
                    <a:pt x="231521" y="123190"/>
                    <a:pt x="223647" y="123952"/>
                    <a:pt x="213106" y="123952"/>
                  </a:cubicBezTo>
                  <a:lnTo>
                    <a:pt x="184912" y="123952"/>
                  </a:lnTo>
                  <a:cubicBezTo>
                    <a:pt x="177165" y="123952"/>
                    <a:pt x="170942" y="121920"/>
                    <a:pt x="166497" y="117856"/>
                  </a:cubicBezTo>
                  <a:cubicBezTo>
                    <a:pt x="161925" y="113792"/>
                    <a:pt x="157988" y="107188"/>
                    <a:pt x="154305" y="97790"/>
                  </a:cubicBezTo>
                  <a:cubicBezTo>
                    <a:pt x="147955" y="107442"/>
                    <a:pt x="140843" y="114427"/>
                    <a:pt x="132969" y="118618"/>
                  </a:cubicBezTo>
                  <a:cubicBezTo>
                    <a:pt x="126365" y="122174"/>
                    <a:pt x="118237" y="123952"/>
                    <a:pt x="108965" y="123952"/>
                  </a:cubicBezTo>
                  <a:lnTo>
                    <a:pt x="0" y="123952"/>
                  </a:lnTo>
                  <a:lnTo>
                    <a:pt x="0" y="76835"/>
                  </a:lnTo>
                  <a:lnTo>
                    <a:pt x="79375" y="76835"/>
                  </a:lnTo>
                  <a:cubicBezTo>
                    <a:pt x="78105" y="68961"/>
                    <a:pt x="75692" y="62230"/>
                    <a:pt x="72390" y="56896"/>
                  </a:cubicBezTo>
                  <a:cubicBezTo>
                    <a:pt x="70612" y="53848"/>
                    <a:pt x="66548" y="48641"/>
                    <a:pt x="60198" y="41275"/>
                  </a:cubicBezTo>
                  <a:lnTo>
                    <a:pt x="74168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8" name="Shape 22059"/>
            <p:cNvSpPr/>
            <p:nvPr/>
          </p:nvSpPr>
          <p:spPr>
            <a:xfrm>
              <a:off x="4911154" y="63500"/>
              <a:ext cx="561150" cy="195707"/>
            </a:xfrm>
            <a:custGeom>
              <a:avLst/>
              <a:gdLst/>
              <a:ahLst/>
              <a:cxnLst/>
              <a:rect l="0" t="0" r="0" b="0"/>
              <a:pathLst>
                <a:path w="561150" h="195707">
                  <a:moveTo>
                    <a:pt x="25209" y="0"/>
                  </a:moveTo>
                  <a:lnTo>
                    <a:pt x="41846" y="108204"/>
                  </a:lnTo>
                  <a:cubicBezTo>
                    <a:pt x="44513" y="125095"/>
                    <a:pt x="47942" y="136652"/>
                    <a:pt x="52133" y="142621"/>
                  </a:cubicBezTo>
                  <a:cubicBezTo>
                    <a:pt x="54927" y="146558"/>
                    <a:pt x="58737" y="148590"/>
                    <a:pt x="63690" y="148590"/>
                  </a:cubicBezTo>
                  <a:lnTo>
                    <a:pt x="165925" y="148590"/>
                  </a:lnTo>
                  <a:cubicBezTo>
                    <a:pt x="164655" y="140716"/>
                    <a:pt x="162242" y="133985"/>
                    <a:pt x="158940" y="128651"/>
                  </a:cubicBezTo>
                  <a:cubicBezTo>
                    <a:pt x="157162" y="125603"/>
                    <a:pt x="153098" y="120396"/>
                    <a:pt x="146748" y="113030"/>
                  </a:cubicBezTo>
                  <a:lnTo>
                    <a:pt x="160718" y="71755"/>
                  </a:lnTo>
                  <a:cubicBezTo>
                    <a:pt x="169354" y="81534"/>
                    <a:pt x="175196" y="91821"/>
                    <a:pt x="178498" y="102616"/>
                  </a:cubicBezTo>
                  <a:cubicBezTo>
                    <a:pt x="181165" y="112014"/>
                    <a:pt x="182816" y="125349"/>
                    <a:pt x="183070" y="142748"/>
                  </a:cubicBezTo>
                  <a:lnTo>
                    <a:pt x="183197" y="148590"/>
                  </a:lnTo>
                  <a:lnTo>
                    <a:pt x="293941" y="148590"/>
                  </a:lnTo>
                  <a:cubicBezTo>
                    <a:pt x="279971" y="134112"/>
                    <a:pt x="267017" y="123698"/>
                    <a:pt x="255079" y="117348"/>
                  </a:cubicBezTo>
                  <a:cubicBezTo>
                    <a:pt x="244538" y="111633"/>
                    <a:pt x="234251" y="108839"/>
                    <a:pt x="224218" y="108839"/>
                  </a:cubicBezTo>
                  <a:cubicBezTo>
                    <a:pt x="221297" y="108839"/>
                    <a:pt x="218503" y="108966"/>
                    <a:pt x="215963" y="109220"/>
                  </a:cubicBezTo>
                  <a:cubicBezTo>
                    <a:pt x="213550" y="109601"/>
                    <a:pt x="209867" y="110236"/>
                    <a:pt x="205168" y="111252"/>
                  </a:cubicBezTo>
                  <a:cubicBezTo>
                    <a:pt x="211518" y="96647"/>
                    <a:pt x="218630" y="85979"/>
                    <a:pt x="226377" y="78994"/>
                  </a:cubicBezTo>
                  <a:cubicBezTo>
                    <a:pt x="234251" y="72136"/>
                    <a:pt x="243141" y="68580"/>
                    <a:pt x="253047" y="68580"/>
                  </a:cubicBezTo>
                  <a:cubicBezTo>
                    <a:pt x="260667" y="68580"/>
                    <a:pt x="268033" y="70485"/>
                    <a:pt x="275018" y="74168"/>
                  </a:cubicBezTo>
                  <a:cubicBezTo>
                    <a:pt x="282130" y="77851"/>
                    <a:pt x="290004" y="83820"/>
                    <a:pt x="298767" y="92075"/>
                  </a:cubicBezTo>
                  <a:cubicBezTo>
                    <a:pt x="305752" y="98552"/>
                    <a:pt x="315531" y="108585"/>
                    <a:pt x="328231" y="122301"/>
                  </a:cubicBezTo>
                  <a:cubicBezTo>
                    <a:pt x="336994" y="132080"/>
                    <a:pt x="343598" y="138430"/>
                    <a:pt x="348170" y="141224"/>
                  </a:cubicBezTo>
                  <a:cubicBezTo>
                    <a:pt x="352742" y="144145"/>
                    <a:pt x="359600" y="146558"/>
                    <a:pt x="368744" y="148590"/>
                  </a:cubicBezTo>
                  <a:lnTo>
                    <a:pt x="447865" y="148590"/>
                  </a:lnTo>
                  <a:cubicBezTo>
                    <a:pt x="446595" y="140716"/>
                    <a:pt x="444182" y="133985"/>
                    <a:pt x="440880" y="128651"/>
                  </a:cubicBezTo>
                  <a:cubicBezTo>
                    <a:pt x="439102" y="125603"/>
                    <a:pt x="435038" y="120396"/>
                    <a:pt x="428688" y="113030"/>
                  </a:cubicBezTo>
                  <a:lnTo>
                    <a:pt x="442658" y="71755"/>
                  </a:lnTo>
                  <a:cubicBezTo>
                    <a:pt x="451294" y="81534"/>
                    <a:pt x="457136" y="91821"/>
                    <a:pt x="460438" y="102616"/>
                  </a:cubicBezTo>
                  <a:cubicBezTo>
                    <a:pt x="463105" y="112014"/>
                    <a:pt x="464756" y="125349"/>
                    <a:pt x="465010" y="142748"/>
                  </a:cubicBezTo>
                  <a:lnTo>
                    <a:pt x="465137" y="148590"/>
                  </a:lnTo>
                  <a:lnTo>
                    <a:pt x="543877" y="148590"/>
                  </a:lnTo>
                  <a:cubicBezTo>
                    <a:pt x="542607" y="140716"/>
                    <a:pt x="540194" y="133985"/>
                    <a:pt x="536892" y="128651"/>
                  </a:cubicBezTo>
                  <a:cubicBezTo>
                    <a:pt x="535114" y="125603"/>
                    <a:pt x="531050" y="120396"/>
                    <a:pt x="524700" y="113030"/>
                  </a:cubicBezTo>
                  <a:lnTo>
                    <a:pt x="538670" y="71755"/>
                  </a:lnTo>
                  <a:cubicBezTo>
                    <a:pt x="547306" y="81534"/>
                    <a:pt x="553148" y="91821"/>
                    <a:pt x="556450" y="102616"/>
                  </a:cubicBezTo>
                  <a:cubicBezTo>
                    <a:pt x="559625" y="113284"/>
                    <a:pt x="561150" y="129286"/>
                    <a:pt x="561150" y="150495"/>
                  </a:cubicBezTo>
                  <a:lnTo>
                    <a:pt x="561150" y="195707"/>
                  </a:lnTo>
                  <a:lnTo>
                    <a:pt x="63690" y="195707"/>
                  </a:lnTo>
                  <a:cubicBezTo>
                    <a:pt x="59499" y="195707"/>
                    <a:pt x="55689" y="194818"/>
                    <a:pt x="52133" y="193167"/>
                  </a:cubicBezTo>
                  <a:cubicBezTo>
                    <a:pt x="45529" y="189738"/>
                    <a:pt x="39814" y="183642"/>
                    <a:pt x="35242" y="174752"/>
                  </a:cubicBezTo>
                  <a:cubicBezTo>
                    <a:pt x="29019" y="162433"/>
                    <a:pt x="24955" y="145669"/>
                    <a:pt x="23050" y="124460"/>
                  </a:cubicBezTo>
                  <a:cubicBezTo>
                    <a:pt x="15176" y="134112"/>
                    <a:pt x="9080" y="140970"/>
                    <a:pt x="4635" y="145034"/>
                  </a:cubicBezTo>
                  <a:lnTo>
                    <a:pt x="0" y="147630"/>
                  </a:lnTo>
                  <a:lnTo>
                    <a:pt x="0" y="107600"/>
                  </a:lnTo>
                  <a:lnTo>
                    <a:pt x="7175" y="105664"/>
                  </a:lnTo>
                  <a:cubicBezTo>
                    <a:pt x="9842" y="104140"/>
                    <a:pt x="13779" y="101600"/>
                    <a:pt x="18859" y="97790"/>
                  </a:cubicBezTo>
                  <a:lnTo>
                    <a:pt x="15430" y="76962"/>
                  </a:lnTo>
                  <a:cubicBezTo>
                    <a:pt x="11747" y="78613"/>
                    <a:pt x="8826" y="80010"/>
                    <a:pt x="6794" y="81153"/>
                  </a:cubicBezTo>
                  <a:lnTo>
                    <a:pt x="0" y="85286"/>
                  </a:lnTo>
                  <a:lnTo>
                    <a:pt x="0" y="58208"/>
                  </a:lnTo>
                  <a:lnTo>
                    <a:pt x="3111" y="56261"/>
                  </a:lnTo>
                  <a:lnTo>
                    <a:pt x="12255" y="50927"/>
                  </a:lnTo>
                  <a:cubicBezTo>
                    <a:pt x="12001" y="49276"/>
                    <a:pt x="11747" y="47625"/>
                    <a:pt x="11493" y="45974"/>
                  </a:cubicBezTo>
                  <a:cubicBezTo>
                    <a:pt x="11366" y="44323"/>
                    <a:pt x="11239" y="42672"/>
                    <a:pt x="11239" y="41275"/>
                  </a:cubicBezTo>
                  <a:cubicBezTo>
                    <a:pt x="11239" y="36830"/>
                    <a:pt x="12255" y="31369"/>
                    <a:pt x="14287" y="24638"/>
                  </a:cubicBezTo>
                  <a:cubicBezTo>
                    <a:pt x="16319" y="18034"/>
                    <a:pt x="20002" y="9779"/>
                    <a:pt x="25209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39" name="Shape 22060"/>
            <p:cNvSpPr/>
            <p:nvPr/>
          </p:nvSpPr>
          <p:spPr>
            <a:xfrm>
              <a:off x="5707381" y="56134"/>
              <a:ext cx="89788" cy="66675"/>
            </a:xfrm>
            <a:custGeom>
              <a:avLst/>
              <a:gdLst/>
              <a:ahLst/>
              <a:cxnLst/>
              <a:rect l="0" t="0" r="0" b="0"/>
              <a:pathLst>
                <a:path w="89788" h="66675">
                  <a:moveTo>
                    <a:pt x="58293" y="0"/>
                  </a:moveTo>
                  <a:lnTo>
                    <a:pt x="89788" y="17780"/>
                  </a:lnTo>
                  <a:lnTo>
                    <a:pt x="70738" y="53086"/>
                  </a:lnTo>
                  <a:lnTo>
                    <a:pt x="46101" y="39243"/>
                  </a:lnTo>
                  <a:lnTo>
                    <a:pt x="32258" y="66675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lnTo>
                    <a:pt x="5829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0" name="Shape 22061"/>
            <p:cNvSpPr/>
            <p:nvPr/>
          </p:nvSpPr>
          <p:spPr>
            <a:xfrm>
              <a:off x="5379720" y="56134"/>
              <a:ext cx="89789" cy="66675"/>
            </a:xfrm>
            <a:custGeom>
              <a:avLst/>
              <a:gdLst/>
              <a:ahLst/>
              <a:cxnLst/>
              <a:rect l="0" t="0" r="0" b="0"/>
              <a:pathLst>
                <a:path w="89789" h="66675">
                  <a:moveTo>
                    <a:pt x="58293" y="0"/>
                  </a:moveTo>
                  <a:lnTo>
                    <a:pt x="89789" y="17780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675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lnTo>
                    <a:pt x="5829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1" name="Shape 22062"/>
            <p:cNvSpPr/>
            <p:nvPr/>
          </p:nvSpPr>
          <p:spPr>
            <a:xfrm>
              <a:off x="6039612" y="48768"/>
              <a:ext cx="40513" cy="222377"/>
            </a:xfrm>
            <a:custGeom>
              <a:avLst/>
              <a:gdLst/>
              <a:ahLst/>
              <a:cxnLst/>
              <a:rect l="0" t="0" r="0" b="0"/>
              <a:pathLst>
                <a:path w="40513" h="222377">
                  <a:moveTo>
                    <a:pt x="20447" y="0"/>
                  </a:moveTo>
                  <a:lnTo>
                    <a:pt x="30861" y="61341"/>
                  </a:lnTo>
                  <a:cubicBezTo>
                    <a:pt x="34671" y="84709"/>
                    <a:pt x="37338" y="104902"/>
                    <a:pt x="38735" y="122047"/>
                  </a:cubicBezTo>
                  <a:cubicBezTo>
                    <a:pt x="40005" y="135128"/>
                    <a:pt x="40513" y="147828"/>
                    <a:pt x="40513" y="160020"/>
                  </a:cubicBezTo>
                  <a:cubicBezTo>
                    <a:pt x="40513" y="170307"/>
                    <a:pt x="39370" y="179705"/>
                    <a:pt x="36830" y="188214"/>
                  </a:cubicBezTo>
                  <a:cubicBezTo>
                    <a:pt x="34417" y="196596"/>
                    <a:pt x="29718" y="208026"/>
                    <a:pt x="22860" y="222377"/>
                  </a:cubicBezTo>
                  <a:lnTo>
                    <a:pt x="12446" y="218186"/>
                  </a:lnTo>
                  <a:cubicBezTo>
                    <a:pt x="15240" y="203454"/>
                    <a:pt x="16637" y="191389"/>
                    <a:pt x="16637" y="182118"/>
                  </a:cubicBezTo>
                  <a:cubicBezTo>
                    <a:pt x="16637" y="175133"/>
                    <a:pt x="16002" y="164719"/>
                    <a:pt x="14859" y="151130"/>
                  </a:cubicBezTo>
                  <a:cubicBezTo>
                    <a:pt x="13716" y="137541"/>
                    <a:pt x="12319" y="123952"/>
                    <a:pt x="10541" y="110617"/>
                  </a:cubicBezTo>
                  <a:cubicBezTo>
                    <a:pt x="8763" y="97282"/>
                    <a:pt x="5969" y="81407"/>
                    <a:pt x="2032" y="62865"/>
                  </a:cubicBezTo>
                  <a:cubicBezTo>
                    <a:pt x="635" y="56388"/>
                    <a:pt x="0" y="51943"/>
                    <a:pt x="0" y="49530"/>
                  </a:cubicBezTo>
                  <a:cubicBezTo>
                    <a:pt x="0" y="45974"/>
                    <a:pt x="1778" y="39878"/>
                    <a:pt x="5334" y="31242"/>
                  </a:cubicBezTo>
                  <a:cubicBezTo>
                    <a:pt x="8890" y="22606"/>
                    <a:pt x="13970" y="12192"/>
                    <a:pt x="2044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2" name="Shape 22063"/>
            <p:cNvSpPr/>
            <p:nvPr/>
          </p:nvSpPr>
          <p:spPr>
            <a:xfrm>
              <a:off x="5495544" y="48768"/>
              <a:ext cx="40513" cy="222377"/>
            </a:xfrm>
            <a:custGeom>
              <a:avLst/>
              <a:gdLst/>
              <a:ahLst/>
              <a:cxnLst/>
              <a:rect l="0" t="0" r="0" b="0"/>
              <a:pathLst>
                <a:path w="40513" h="222377">
                  <a:moveTo>
                    <a:pt x="20447" y="0"/>
                  </a:moveTo>
                  <a:lnTo>
                    <a:pt x="30861" y="61341"/>
                  </a:lnTo>
                  <a:cubicBezTo>
                    <a:pt x="34671" y="84709"/>
                    <a:pt x="37338" y="104902"/>
                    <a:pt x="38735" y="122047"/>
                  </a:cubicBezTo>
                  <a:cubicBezTo>
                    <a:pt x="40005" y="135128"/>
                    <a:pt x="40513" y="147828"/>
                    <a:pt x="40513" y="160020"/>
                  </a:cubicBezTo>
                  <a:cubicBezTo>
                    <a:pt x="40513" y="170307"/>
                    <a:pt x="39370" y="179705"/>
                    <a:pt x="36830" y="188214"/>
                  </a:cubicBezTo>
                  <a:cubicBezTo>
                    <a:pt x="34417" y="196596"/>
                    <a:pt x="29718" y="208026"/>
                    <a:pt x="22860" y="222377"/>
                  </a:cubicBezTo>
                  <a:lnTo>
                    <a:pt x="12446" y="218186"/>
                  </a:lnTo>
                  <a:cubicBezTo>
                    <a:pt x="15240" y="203454"/>
                    <a:pt x="16637" y="191389"/>
                    <a:pt x="16637" y="182118"/>
                  </a:cubicBezTo>
                  <a:cubicBezTo>
                    <a:pt x="16637" y="175133"/>
                    <a:pt x="16002" y="164719"/>
                    <a:pt x="14859" y="151130"/>
                  </a:cubicBezTo>
                  <a:cubicBezTo>
                    <a:pt x="13716" y="137541"/>
                    <a:pt x="12319" y="123952"/>
                    <a:pt x="10541" y="110617"/>
                  </a:cubicBezTo>
                  <a:cubicBezTo>
                    <a:pt x="8763" y="97282"/>
                    <a:pt x="5969" y="81407"/>
                    <a:pt x="2032" y="62865"/>
                  </a:cubicBezTo>
                  <a:cubicBezTo>
                    <a:pt x="635" y="56388"/>
                    <a:pt x="0" y="51943"/>
                    <a:pt x="0" y="49530"/>
                  </a:cubicBezTo>
                  <a:cubicBezTo>
                    <a:pt x="0" y="45974"/>
                    <a:pt x="1778" y="39878"/>
                    <a:pt x="5334" y="31242"/>
                  </a:cubicBezTo>
                  <a:cubicBezTo>
                    <a:pt x="8890" y="22606"/>
                    <a:pt x="13970" y="12192"/>
                    <a:pt x="20447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3" name="Shape 22064"/>
            <p:cNvSpPr/>
            <p:nvPr/>
          </p:nvSpPr>
          <p:spPr>
            <a:xfrm>
              <a:off x="4911154" y="0"/>
              <a:ext cx="46291" cy="48387"/>
            </a:xfrm>
            <a:custGeom>
              <a:avLst/>
              <a:gdLst/>
              <a:ahLst/>
              <a:cxnLst/>
              <a:rect l="0" t="0" r="0" b="0"/>
              <a:pathLst>
                <a:path w="46291" h="48387">
                  <a:moveTo>
                    <a:pt x="15303" y="0"/>
                  </a:moveTo>
                  <a:lnTo>
                    <a:pt x="46291" y="16129"/>
                  </a:lnTo>
                  <a:lnTo>
                    <a:pt x="27241" y="48387"/>
                  </a:lnTo>
                  <a:lnTo>
                    <a:pt x="2603" y="34544"/>
                  </a:lnTo>
                  <a:lnTo>
                    <a:pt x="0" y="39679"/>
                  </a:lnTo>
                  <a:lnTo>
                    <a:pt x="0" y="26448"/>
                  </a:lnTo>
                  <a:lnTo>
                    <a:pt x="190" y="26543"/>
                  </a:lnTo>
                  <a:lnTo>
                    <a:pt x="15303" y="0"/>
                  </a:ln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2D73B5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4" name="Shape 22065"/>
            <p:cNvSpPr/>
            <p:nvPr/>
          </p:nvSpPr>
          <p:spPr>
            <a:xfrm>
              <a:off x="5691378" y="135255"/>
              <a:ext cx="324231" cy="123952"/>
            </a:xfrm>
            <a:custGeom>
              <a:avLst/>
              <a:gdLst/>
              <a:ahLst/>
              <a:cxnLst/>
              <a:rect l="0" t="0" r="0" b="0"/>
              <a:pathLst>
                <a:path w="324231" h="123952">
                  <a:moveTo>
                    <a:pt x="86106" y="0"/>
                  </a:moveTo>
                  <a:cubicBezTo>
                    <a:pt x="94742" y="9779"/>
                    <a:pt x="100584" y="20066"/>
                    <a:pt x="103886" y="30861"/>
                  </a:cubicBezTo>
                  <a:cubicBezTo>
                    <a:pt x="106553" y="40259"/>
                    <a:pt x="108203" y="53594"/>
                    <a:pt x="108458" y="70993"/>
                  </a:cubicBezTo>
                  <a:lnTo>
                    <a:pt x="108585" y="76835"/>
                  </a:lnTo>
                  <a:lnTo>
                    <a:pt x="120903" y="76835"/>
                  </a:lnTo>
                  <a:cubicBezTo>
                    <a:pt x="132969" y="76835"/>
                    <a:pt x="143128" y="73406"/>
                    <a:pt x="151257" y="66548"/>
                  </a:cubicBezTo>
                  <a:cubicBezTo>
                    <a:pt x="161671" y="57658"/>
                    <a:pt x="167005" y="44196"/>
                    <a:pt x="167005" y="26035"/>
                  </a:cubicBezTo>
                  <a:lnTo>
                    <a:pt x="178435" y="27686"/>
                  </a:lnTo>
                  <a:cubicBezTo>
                    <a:pt x="178181" y="31369"/>
                    <a:pt x="177927" y="35687"/>
                    <a:pt x="177673" y="40386"/>
                  </a:cubicBezTo>
                  <a:cubicBezTo>
                    <a:pt x="177546" y="45085"/>
                    <a:pt x="177419" y="50419"/>
                    <a:pt x="177419" y="56134"/>
                  </a:cubicBezTo>
                  <a:cubicBezTo>
                    <a:pt x="177419" y="62103"/>
                    <a:pt x="179451" y="66929"/>
                    <a:pt x="183515" y="70866"/>
                  </a:cubicBezTo>
                  <a:cubicBezTo>
                    <a:pt x="187452" y="74803"/>
                    <a:pt x="192151" y="76835"/>
                    <a:pt x="197358" y="76835"/>
                  </a:cubicBezTo>
                  <a:lnTo>
                    <a:pt x="218694" y="76835"/>
                  </a:lnTo>
                  <a:cubicBezTo>
                    <a:pt x="232790" y="76835"/>
                    <a:pt x="242824" y="74803"/>
                    <a:pt x="248793" y="70866"/>
                  </a:cubicBezTo>
                  <a:cubicBezTo>
                    <a:pt x="256159" y="66167"/>
                    <a:pt x="259715" y="57277"/>
                    <a:pt x="259715" y="44323"/>
                  </a:cubicBezTo>
                  <a:cubicBezTo>
                    <a:pt x="259715" y="41529"/>
                    <a:pt x="260603" y="39116"/>
                    <a:pt x="262382" y="36957"/>
                  </a:cubicBezTo>
                  <a:cubicBezTo>
                    <a:pt x="263398" y="35687"/>
                    <a:pt x="265557" y="33782"/>
                    <a:pt x="268732" y="31242"/>
                  </a:cubicBezTo>
                  <a:lnTo>
                    <a:pt x="275336" y="26035"/>
                  </a:lnTo>
                  <a:cubicBezTo>
                    <a:pt x="275590" y="28194"/>
                    <a:pt x="275717" y="31115"/>
                    <a:pt x="275844" y="34925"/>
                  </a:cubicBezTo>
                  <a:cubicBezTo>
                    <a:pt x="275971" y="38735"/>
                    <a:pt x="276098" y="41148"/>
                    <a:pt x="276098" y="42291"/>
                  </a:cubicBezTo>
                  <a:cubicBezTo>
                    <a:pt x="276098" y="48641"/>
                    <a:pt x="275082" y="57023"/>
                    <a:pt x="273303" y="67564"/>
                  </a:cubicBezTo>
                  <a:cubicBezTo>
                    <a:pt x="277495" y="69723"/>
                    <a:pt x="282321" y="71501"/>
                    <a:pt x="287655" y="73025"/>
                  </a:cubicBezTo>
                  <a:cubicBezTo>
                    <a:pt x="292989" y="74422"/>
                    <a:pt x="298577" y="75692"/>
                    <a:pt x="304419" y="76454"/>
                  </a:cubicBezTo>
                  <a:cubicBezTo>
                    <a:pt x="304419" y="72517"/>
                    <a:pt x="303022" y="67437"/>
                    <a:pt x="300101" y="61214"/>
                  </a:cubicBezTo>
                  <a:cubicBezTo>
                    <a:pt x="297307" y="54991"/>
                    <a:pt x="295783" y="50673"/>
                    <a:pt x="295783" y="48514"/>
                  </a:cubicBezTo>
                  <a:cubicBezTo>
                    <a:pt x="295783" y="45466"/>
                    <a:pt x="296164" y="43180"/>
                    <a:pt x="297053" y="41529"/>
                  </a:cubicBezTo>
                  <a:cubicBezTo>
                    <a:pt x="297307" y="41021"/>
                    <a:pt x="298577" y="39243"/>
                    <a:pt x="300863" y="36195"/>
                  </a:cubicBezTo>
                  <a:lnTo>
                    <a:pt x="315595" y="16256"/>
                  </a:lnTo>
                  <a:cubicBezTo>
                    <a:pt x="318643" y="23622"/>
                    <a:pt x="320928" y="30226"/>
                    <a:pt x="322199" y="36068"/>
                  </a:cubicBezTo>
                  <a:cubicBezTo>
                    <a:pt x="323596" y="42037"/>
                    <a:pt x="324231" y="49530"/>
                    <a:pt x="324231" y="58420"/>
                  </a:cubicBezTo>
                  <a:lnTo>
                    <a:pt x="324231" y="123952"/>
                  </a:lnTo>
                  <a:cubicBezTo>
                    <a:pt x="311277" y="123952"/>
                    <a:pt x="300482" y="123063"/>
                    <a:pt x="291973" y="121158"/>
                  </a:cubicBezTo>
                  <a:cubicBezTo>
                    <a:pt x="283464" y="119380"/>
                    <a:pt x="274955" y="116332"/>
                    <a:pt x="266700" y="112395"/>
                  </a:cubicBezTo>
                  <a:cubicBezTo>
                    <a:pt x="259969" y="117094"/>
                    <a:pt x="254000" y="120142"/>
                    <a:pt x="248793" y="121666"/>
                  </a:cubicBezTo>
                  <a:cubicBezTo>
                    <a:pt x="243459" y="123190"/>
                    <a:pt x="235585" y="123952"/>
                    <a:pt x="225044" y="123952"/>
                  </a:cubicBezTo>
                  <a:lnTo>
                    <a:pt x="196850" y="123952"/>
                  </a:lnTo>
                  <a:cubicBezTo>
                    <a:pt x="189103" y="123952"/>
                    <a:pt x="182880" y="121920"/>
                    <a:pt x="178435" y="117856"/>
                  </a:cubicBezTo>
                  <a:cubicBezTo>
                    <a:pt x="173863" y="113792"/>
                    <a:pt x="169926" y="107188"/>
                    <a:pt x="166243" y="97790"/>
                  </a:cubicBezTo>
                  <a:cubicBezTo>
                    <a:pt x="159893" y="107442"/>
                    <a:pt x="152781" y="114427"/>
                    <a:pt x="144907" y="118618"/>
                  </a:cubicBezTo>
                  <a:cubicBezTo>
                    <a:pt x="138303" y="122174"/>
                    <a:pt x="130175" y="123952"/>
                    <a:pt x="120903" y="123952"/>
                  </a:cubicBezTo>
                  <a:lnTo>
                    <a:pt x="0" y="123952"/>
                  </a:lnTo>
                  <a:lnTo>
                    <a:pt x="0" y="76835"/>
                  </a:lnTo>
                  <a:lnTo>
                    <a:pt x="91313" y="76835"/>
                  </a:lnTo>
                  <a:cubicBezTo>
                    <a:pt x="90043" y="68961"/>
                    <a:pt x="87630" y="62230"/>
                    <a:pt x="84328" y="56896"/>
                  </a:cubicBezTo>
                  <a:cubicBezTo>
                    <a:pt x="82550" y="53848"/>
                    <a:pt x="78486" y="48641"/>
                    <a:pt x="72136" y="41275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5" name="Shape 22066"/>
            <p:cNvSpPr/>
            <p:nvPr/>
          </p:nvSpPr>
          <p:spPr>
            <a:xfrm>
              <a:off x="5707381" y="56134"/>
              <a:ext cx="89788" cy="66675"/>
            </a:xfrm>
            <a:custGeom>
              <a:avLst/>
              <a:gdLst/>
              <a:ahLst/>
              <a:cxnLst/>
              <a:rect l="0" t="0" r="0" b="0"/>
              <a:pathLst>
                <a:path w="89788" h="66675">
                  <a:moveTo>
                    <a:pt x="58293" y="0"/>
                  </a:moveTo>
                  <a:lnTo>
                    <a:pt x="89788" y="17780"/>
                  </a:lnTo>
                  <a:lnTo>
                    <a:pt x="70738" y="53086"/>
                  </a:lnTo>
                  <a:lnTo>
                    <a:pt x="46101" y="39243"/>
                  </a:lnTo>
                  <a:lnTo>
                    <a:pt x="32258" y="66675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6" name="Shape 22067"/>
            <p:cNvSpPr/>
            <p:nvPr/>
          </p:nvSpPr>
          <p:spPr>
            <a:xfrm>
              <a:off x="6039612" y="48768"/>
              <a:ext cx="40513" cy="222377"/>
            </a:xfrm>
            <a:custGeom>
              <a:avLst/>
              <a:gdLst/>
              <a:ahLst/>
              <a:cxnLst/>
              <a:rect l="0" t="0" r="0" b="0"/>
              <a:pathLst>
                <a:path w="40513" h="222377">
                  <a:moveTo>
                    <a:pt x="20447" y="0"/>
                  </a:moveTo>
                  <a:lnTo>
                    <a:pt x="30861" y="61341"/>
                  </a:lnTo>
                  <a:cubicBezTo>
                    <a:pt x="34671" y="84709"/>
                    <a:pt x="37338" y="104902"/>
                    <a:pt x="38735" y="122047"/>
                  </a:cubicBezTo>
                  <a:cubicBezTo>
                    <a:pt x="40005" y="135128"/>
                    <a:pt x="40513" y="147828"/>
                    <a:pt x="40513" y="160020"/>
                  </a:cubicBezTo>
                  <a:cubicBezTo>
                    <a:pt x="40513" y="170307"/>
                    <a:pt x="39370" y="179705"/>
                    <a:pt x="36830" y="188214"/>
                  </a:cubicBezTo>
                  <a:cubicBezTo>
                    <a:pt x="34417" y="196596"/>
                    <a:pt x="29718" y="208026"/>
                    <a:pt x="22860" y="222377"/>
                  </a:cubicBezTo>
                  <a:lnTo>
                    <a:pt x="12446" y="218186"/>
                  </a:lnTo>
                  <a:cubicBezTo>
                    <a:pt x="15240" y="203454"/>
                    <a:pt x="16637" y="191389"/>
                    <a:pt x="16637" y="182118"/>
                  </a:cubicBezTo>
                  <a:cubicBezTo>
                    <a:pt x="16637" y="175133"/>
                    <a:pt x="16002" y="164719"/>
                    <a:pt x="14859" y="151130"/>
                  </a:cubicBezTo>
                  <a:cubicBezTo>
                    <a:pt x="13716" y="137541"/>
                    <a:pt x="12319" y="123952"/>
                    <a:pt x="10541" y="110617"/>
                  </a:cubicBezTo>
                  <a:cubicBezTo>
                    <a:pt x="8763" y="97282"/>
                    <a:pt x="5969" y="81407"/>
                    <a:pt x="2032" y="62865"/>
                  </a:cubicBezTo>
                  <a:cubicBezTo>
                    <a:pt x="635" y="56388"/>
                    <a:pt x="0" y="51943"/>
                    <a:pt x="0" y="49530"/>
                  </a:cubicBezTo>
                  <a:cubicBezTo>
                    <a:pt x="0" y="45974"/>
                    <a:pt x="1778" y="39878"/>
                    <a:pt x="5334" y="31242"/>
                  </a:cubicBezTo>
                  <a:cubicBezTo>
                    <a:pt x="8890" y="22606"/>
                    <a:pt x="13970" y="12192"/>
                    <a:pt x="20447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7" name="Shape 22068"/>
            <p:cNvSpPr/>
            <p:nvPr/>
          </p:nvSpPr>
          <p:spPr>
            <a:xfrm>
              <a:off x="5153914" y="275717"/>
              <a:ext cx="61722" cy="60706"/>
            </a:xfrm>
            <a:custGeom>
              <a:avLst/>
              <a:gdLst/>
              <a:ahLst/>
              <a:cxnLst/>
              <a:rect l="0" t="0" r="0" b="0"/>
              <a:pathLst>
                <a:path w="61722" h="60706">
                  <a:moveTo>
                    <a:pt x="21336" y="0"/>
                  </a:moveTo>
                  <a:lnTo>
                    <a:pt x="61722" y="21463"/>
                  </a:lnTo>
                  <a:lnTo>
                    <a:pt x="39878" y="60706"/>
                  </a:lnTo>
                  <a:lnTo>
                    <a:pt x="0" y="39116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8" name="Shape 22069"/>
            <p:cNvSpPr/>
            <p:nvPr/>
          </p:nvSpPr>
          <p:spPr>
            <a:xfrm>
              <a:off x="5283708" y="272034"/>
              <a:ext cx="89789" cy="66548"/>
            </a:xfrm>
            <a:custGeom>
              <a:avLst/>
              <a:gdLst/>
              <a:ahLst/>
              <a:cxnLst/>
              <a:rect l="0" t="0" r="0" b="0"/>
              <a:pathLst>
                <a:path w="89789" h="66548">
                  <a:moveTo>
                    <a:pt x="58293" y="0"/>
                  </a:moveTo>
                  <a:lnTo>
                    <a:pt x="89789" y="17653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548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49" name="Shape 22070"/>
            <p:cNvSpPr/>
            <p:nvPr/>
          </p:nvSpPr>
          <p:spPr>
            <a:xfrm>
              <a:off x="5001768" y="272034"/>
              <a:ext cx="89789" cy="66548"/>
            </a:xfrm>
            <a:custGeom>
              <a:avLst/>
              <a:gdLst/>
              <a:ahLst/>
              <a:cxnLst/>
              <a:rect l="0" t="0" r="0" b="0"/>
              <a:pathLst>
                <a:path w="89789" h="66548">
                  <a:moveTo>
                    <a:pt x="58293" y="0"/>
                  </a:moveTo>
                  <a:lnTo>
                    <a:pt x="89789" y="17653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548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0" name="Shape 22071"/>
            <p:cNvSpPr/>
            <p:nvPr/>
          </p:nvSpPr>
          <p:spPr>
            <a:xfrm>
              <a:off x="5551424" y="146304"/>
              <a:ext cx="151892" cy="189357"/>
            </a:xfrm>
            <a:custGeom>
              <a:avLst/>
              <a:gdLst/>
              <a:ahLst/>
              <a:cxnLst/>
              <a:rect l="0" t="0" r="0" b="0"/>
              <a:pathLst>
                <a:path w="151892" h="189357">
                  <a:moveTo>
                    <a:pt x="127254" y="0"/>
                  </a:moveTo>
                  <a:cubicBezTo>
                    <a:pt x="135128" y="8128"/>
                    <a:pt x="141097" y="17399"/>
                    <a:pt x="145415" y="27940"/>
                  </a:cubicBezTo>
                  <a:cubicBezTo>
                    <a:pt x="149733" y="38481"/>
                    <a:pt x="151892" y="50419"/>
                    <a:pt x="151892" y="63881"/>
                  </a:cubicBezTo>
                  <a:lnTo>
                    <a:pt x="151892" y="116840"/>
                  </a:lnTo>
                  <a:cubicBezTo>
                    <a:pt x="151892" y="123952"/>
                    <a:pt x="147828" y="133223"/>
                    <a:pt x="139700" y="144907"/>
                  </a:cubicBezTo>
                  <a:cubicBezTo>
                    <a:pt x="131572" y="156464"/>
                    <a:pt x="122174" y="166624"/>
                    <a:pt x="111252" y="175133"/>
                  </a:cubicBezTo>
                  <a:cubicBezTo>
                    <a:pt x="99187" y="184658"/>
                    <a:pt x="88900" y="189357"/>
                    <a:pt x="80391" y="189357"/>
                  </a:cubicBezTo>
                  <a:cubicBezTo>
                    <a:pt x="70231" y="189357"/>
                    <a:pt x="59309" y="186436"/>
                    <a:pt x="47625" y="180721"/>
                  </a:cubicBezTo>
                  <a:cubicBezTo>
                    <a:pt x="37465" y="175768"/>
                    <a:pt x="21590" y="165735"/>
                    <a:pt x="0" y="150876"/>
                  </a:cubicBezTo>
                  <a:lnTo>
                    <a:pt x="7239" y="140081"/>
                  </a:lnTo>
                  <a:cubicBezTo>
                    <a:pt x="17653" y="147066"/>
                    <a:pt x="26035" y="151765"/>
                    <a:pt x="32385" y="154178"/>
                  </a:cubicBezTo>
                  <a:cubicBezTo>
                    <a:pt x="38735" y="156591"/>
                    <a:pt x="45593" y="157861"/>
                    <a:pt x="52959" y="157861"/>
                  </a:cubicBezTo>
                  <a:cubicBezTo>
                    <a:pt x="60960" y="157861"/>
                    <a:pt x="68961" y="155575"/>
                    <a:pt x="76962" y="151003"/>
                  </a:cubicBezTo>
                  <a:cubicBezTo>
                    <a:pt x="84963" y="146558"/>
                    <a:pt x="95758" y="138176"/>
                    <a:pt x="109474" y="125857"/>
                  </a:cubicBezTo>
                  <a:cubicBezTo>
                    <a:pt x="128778" y="108839"/>
                    <a:pt x="138303" y="95631"/>
                    <a:pt x="138303" y="86360"/>
                  </a:cubicBezTo>
                  <a:cubicBezTo>
                    <a:pt x="138303" y="81788"/>
                    <a:pt x="136525" y="75692"/>
                    <a:pt x="132715" y="68199"/>
                  </a:cubicBezTo>
                  <a:cubicBezTo>
                    <a:pt x="128651" y="59563"/>
                    <a:pt x="123571" y="52451"/>
                    <a:pt x="117475" y="46863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1" name="Shape 22072"/>
            <p:cNvSpPr/>
            <p:nvPr/>
          </p:nvSpPr>
          <p:spPr>
            <a:xfrm>
              <a:off x="4892294" y="140462"/>
              <a:ext cx="37719" cy="30861"/>
            </a:xfrm>
            <a:custGeom>
              <a:avLst/>
              <a:gdLst/>
              <a:ahLst/>
              <a:cxnLst/>
              <a:rect l="0" t="0" r="0" b="0"/>
              <a:pathLst>
                <a:path w="37719" h="30861">
                  <a:moveTo>
                    <a:pt x="34290" y="0"/>
                  </a:moveTo>
                  <a:cubicBezTo>
                    <a:pt x="30607" y="1651"/>
                    <a:pt x="27686" y="3048"/>
                    <a:pt x="25654" y="4191"/>
                  </a:cubicBezTo>
                  <a:cubicBezTo>
                    <a:pt x="19304" y="7493"/>
                    <a:pt x="14224" y="10668"/>
                    <a:pt x="10414" y="13462"/>
                  </a:cubicBezTo>
                  <a:cubicBezTo>
                    <a:pt x="7620" y="15748"/>
                    <a:pt x="5334" y="17907"/>
                    <a:pt x="3429" y="19939"/>
                  </a:cubicBezTo>
                  <a:cubicBezTo>
                    <a:pt x="1143" y="22479"/>
                    <a:pt x="0" y="24384"/>
                    <a:pt x="0" y="25654"/>
                  </a:cubicBezTo>
                  <a:cubicBezTo>
                    <a:pt x="0" y="27305"/>
                    <a:pt x="2032" y="28575"/>
                    <a:pt x="6096" y="29464"/>
                  </a:cubicBezTo>
                  <a:cubicBezTo>
                    <a:pt x="10033" y="30353"/>
                    <a:pt x="14097" y="30861"/>
                    <a:pt x="18034" y="30861"/>
                  </a:cubicBezTo>
                  <a:cubicBezTo>
                    <a:pt x="20574" y="30861"/>
                    <a:pt x="23241" y="30099"/>
                    <a:pt x="26035" y="28702"/>
                  </a:cubicBezTo>
                  <a:cubicBezTo>
                    <a:pt x="28702" y="27178"/>
                    <a:pt x="32639" y="24638"/>
                    <a:pt x="37719" y="20828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2" name="Shape 22073"/>
            <p:cNvSpPr/>
            <p:nvPr/>
          </p:nvSpPr>
          <p:spPr>
            <a:xfrm>
              <a:off x="4850638" y="63500"/>
              <a:ext cx="621665" cy="195707"/>
            </a:xfrm>
            <a:custGeom>
              <a:avLst/>
              <a:gdLst/>
              <a:ahLst/>
              <a:cxnLst/>
              <a:rect l="0" t="0" r="0" b="0"/>
              <a:pathLst>
                <a:path w="621665" h="195707">
                  <a:moveTo>
                    <a:pt x="85725" y="0"/>
                  </a:moveTo>
                  <a:lnTo>
                    <a:pt x="102362" y="108204"/>
                  </a:lnTo>
                  <a:cubicBezTo>
                    <a:pt x="105029" y="125095"/>
                    <a:pt x="108458" y="136652"/>
                    <a:pt x="112649" y="142621"/>
                  </a:cubicBezTo>
                  <a:cubicBezTo>
                    <a:pt x="115443" y="146558"/>
                    <a:pt x="119253" y="148590"/>
                    <a:pt x="124206" y="148590"/>
                  </a:cubicBezTo>
                  <a:lnTo>
                    <a:pt x="226441" y="148590"/>
                  </a:lnTo>
                  <a:cubicBezTo>
                    <a:pt x="225171" y="140716"/>
                    <a:pt x="222758" y="133985"/>
                    <a:pt x="219456" y="128651"/>
                  </a:cubicBezTo>
                  <a:cubicBezTo>
                    <a:pt x="217678" y="125603"/>
                    <a:pt x="213614" y="120396"/>
                    <a:pt x="207264" y="113030"/>
                  </a:cubicBezTo>
                  <a:lnTo>
                    <a:pt x="221234" y="71755"/>
                  </a:lnTo>
                  <a:cubicBezTo>
                    <a:pt x="229870" y="81534"/>
                    <a:pt x="235712" y="91821"/>
                    <a:pt x="239014" y="102616"/>
                  </a:cubicBezTo>
                  <a:cubicBezTo>
                    <a:pt x="241681" y="112014"/>
                    <a:pt x="243332" y="125349"/>
                    <a:pt x="243586" y="142748"/>
                  </a:cubicBezTo>
                  <a:lnTo>
                    <a:pt x="243713" y="148590"/>
                  </a:lnTo>
                  <a:lnTo>
                    <a:pt x="354457" y="148590"/>
                  </a:lnTo>
                  <a:cubicBezTo>
                    <a:pt x="340487" y="134112"/>
                    <a:pt x="327533" y="123698"/>
                    <a:pt x="315595" y="117348"/>
                  </a:cubicBezTo>
                  <a:cubicBezTo>
                    <a:pt x="305054" y="111633"/>
                    <a:pt x="294767" y="108839"/>
                    <a:pt x="284734" y="108839"/>
                  </a:cubicBezTo>
                  <a:cubicBezTo>
                    <a:pt x="281813" y="108839"/>
                    <a:pt x="279019" y="108966"/>
                    <a:pt x="276479" y="109220"/>
                  </a:cubicBezTo>
                  <a:cubicBezTo>
                    <a:pt x="274066" y="109601"/>
                    <a:pt x="270383" y="110236"/>
                    <a:pt x="265684" y="111252"/>
                  </a:cubicBezTo>
                  <a:cubicBezTo>
                    <a:pt x="272034" y="96647"/>
                    <a:pt x="279146" y="85979"/>
                    <a:pt x="286893" y="78994"/>
                  </a:cubicBezTo>
                  <a:cubicBezTo>
                    <a:pt x="294767" y="72136"/>
                    <a:pt x="303657" y="68580"/>
                    <a:pt x="313563" y="68580"/>
                  </a:cubicBezTo>
                  <a:cubicBezTo>
                    <a:pt x="321183" y="68580"/>
                    <a:pt x="328549" y="70485"/>
                    <a:pt x="335534" y="74168"/>
                  </a:cubicBezTo>
                  <a:cubicBezTo>
                    <a:pt x="342646" y="77851"/>
                    <a:pt x="350520" y="83820"/>
                    <a:pt x="359283" y="92075"/>
                  </a:cubicBezTo>
                  <a:cubicBezTo>
                    <a:pt x="366268" y="98552"/>
                    <a:pt x="376047" y="108585"/>
                    <a:pt x="388747" y="122301"/>
                  </a:cubicBezTo>
                  <a:cubicBezTo>
                    <a:pt x="397510" y="132080"/>
                    <a:pt x="404114" y="138430"/>
                    <a:pt x="408686" y="141224"/>
                  </a:cubicBezTo>
                  <a:cubicBezTo>
                    <a:pt x="413258" y="144145"/>
                    <a:pt x="420116" y="146558"/>
                    <a:pt x="429260" y="148590"/>
                  </a:cubicBezTo>
                  <a:lnTo>
                    <a:pt x="508381" y="148590"/>
                  </a:lnTo>
                  <a:cubicBezTo>
                    <a:pt x="507111" y="140716"/>
                    <a:pt x="504698" y="133985"/>
                    <a:pt x="501396" y="128651"/>
                  </a:cubicBezTo>
                  <a:cubicBezTo>
                    <a:pt x="499618" y="125603"/>
                    <a:pt x="495554" y="120396"/>
                    <a:pt x="489204" y="113030"/>
                  </a:cubicBezTo>
                  <a:lnTo>
                    <a:pt x="503174" y="71755"/>
                  </a:lnTo>
                  <a:cubicBezTo>
                    <a:pt x="511810" y="81534"/>
                    <a:pt x="517652" y="91821"/>
                    <a:pt x="520954" y="102616"/>
                  </a:cubicBezTo>
                  <a:cubicBezTo>
                    <a:pt x="523621" y="112014"/>
                    <a:pt x="525272" y="125349"/>
                    <a:pt x="525526" y="142748"/>
                  </a:cubicBezTo>
                  <a:lnTo>
                    <a:pt x="525653" y="148590"/>
                  </a:lnTo>
                  <a:lnTo>
                    <a:pt x="604393" y="148590"/>
                  </a:lnTo>
                  <a:cubicBezTo>
                    <a:pt x="603123" y="140716"/>
                    <a:pt x="600710" y="133985"/>
                    <a:pt x="597408" y="128651"/>
                  </a:cubicBezTo>
                  <a:cubicBezTo>
                    <a:pt x="595630" y="125603"/>
                    <a:pt x="591566" y="120396"/>
                    <a:pt x="585216" y="113030"/>
                  </a:cubicBezTo>
                  <a:lnTo>
                    <a:pt x="599186" y="71755"/>
                  </a:lnTo>
                  <a:cubicBezTo>
                    <a:pt x="607822" y="81534"/>
                    <a:pt x="613664" y="91821"/>
                    <a:pt x="616966" y="102616"/>
                  </a:cubicBezTo>
                  <a:cubicBezTo>
                    <a:pt x="620141" y="113284"/>
                    <a:pt x="621665" y="129286"/>
                    <a:pt x="621665" y="150495"/>
                  </a:cubicBezTo>
                  <a:lnTo>
                    <a:pt x="621665" y="195707"/>
                  </a:lnTo>
                  <a:lnTo>
                    <a:pt x="124206" y="195707"/>
                  </a:lnTo>
                  <a:cubicBezTo>
                    <a:pt x="120015" y="195707"/>
                    <a:pt x="116205" y="194818"/>
                    <a:pt x="112649" y="193167"/>
                  </a:cubicBezTo>
                  <a:cubicBezTo>
                    <a:pt x="106045" y="189738"/>
                    <a:pt x="100330" y="183642"/>
                    <a:pt x="95758" y="174752"/>
                  </a:cubicBezTo>
                  <a:cubicBezTo>
                    <a:pt x="89535" y="162433"/>
                    <a:pt x="85471" y="145669"/>
                    <a:pt x="83566" y="124460"/>
                  </a:cubicBezTo>
                  <a:cubicBezTo>
                    <a:pt x="75692" y="134112"/>
                    <a:pt x="69596" y="140970"/>
                    <a:pt x="65151" y="145034"/>
                  </a:cubicBezTo>
                  <a:cubicBezTo>
                    <a:pt x="58801" y="151003"/>
                    <a:pt x="53467" y="153924"/>
                    <a:pt x="49276" y="153924"/>
                  </a:cubicBezTo>
                  <a:cubicBezTo>
                    <a:pt x="47117" y="153924"/>
                    <a:pt x="44323" y="153543"/>
                    <a:pt x="40894" y="152908"/>
                  </a:cubicBezTo>
                  <a:lnTo>
                    <a:pt x="19812" y="148717"/>
                  </a:lnTo>
                  <a:cubicBezTo>
                    <a:pt x="10795" y="146812"/>
                    <a:pt x="5207" y="145542"/>
                    <a:pt x="3175" y="144780"/>
                  </a:cubicBezTo>
                  <a:cubicBezTo>
                    <a:pt x="1016" y="143891"/>
                    <a:pt x="0" y="142494"/>
                    <a:pt x="0" y="140335"/>
                  </a:cubicBezTo>
                  <a:cubicBezTo>
                    <a:pt x="0" y="137287"/>
                    <a:pt x="4064" y="127381"/>
                    <a:pt x="12065" y="110871"/>
                  </a:cubicBezTo>
                  <a:cubicBezTo>
                    <a:pt x="20066" y="94234"/>
                    <a:pt x="25908" y="83947"/>
                    <a:pt x="29464" y="80010"/>
                  </a:cubicBezTo>
                  <a:cubicBezTo>
                    <a:pt x="32385" y="76962"/>
                    <a:pt x="37465" y="72898"/>
                    <a:pt x="44958" y="67945"/>
                  </a:cubicBezTo>
                  <a:cubicBezTo>
                    <a:pt x="49276" y="64897"/>
                    <a:pt x="55499" y="61087"/>
                    <a:pt x="63627" y="56261"/>
                  </a:cubicBezTo>
                  <a:lnTo>
                    <a:pt x="72771" y="50927"/>
                  </a:lnTo>
                  <a:cubicBezTo>
                    <a:pt x="72517" y="49276"/>
                    <a:pt x="72263" y="47625"/>
                    <a:pt x="72009" y="45974"/>
                  </a:cubicBezTo>
                  <a:cubicBezTo>
                    <a:pt x="71882" y="44323"/>
                    <a:pt x="71755" y="42672"/>
                    <a:pt x="71755" y="41275"/>
                  </a:cubicBezTo>
                  <a:cubicBezTo>
                    <a:pt x="71755" y="36830"/>
                    <a:pt x="72771" y="31369"/>
                    <a:pt x="74803" y="24638"/>
                  </a:cubicBezTo>
                  <a:cubicBezTo>
                    <a:pt x="76835" y="18034"/>
                    <a:pt x="80518" y="9779"/>
                    <a:pt x="85725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3" name="Shape 22074"/>
            <p:cNvSpPr/>
            <p:nvPr/>
          </p:nvSpPr>
          <p:spPr>
            <a:xfrm>
              <a:off x="5379720" y="56134"/>
              <a:ext cx="89789" cy="66675"/>
            </a:xfrm>
            <a:custGeom>
              <a:avLst/>
              <a:gdLst/>
              <a:ahLst/>
              <a:cxnLst/>
              <a:rect l="0" t="0" r="0" b="0"/>
              <a:pathLst>
                <a:path w="89789" h="66675">
                  <a:moveTo>
                    <a:pt x="58293" y="0"/>
                  </a:moveTo>
                  <a:lnTo>
                    <a:pt x="89789" y="17780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675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4" name="Shape 22075"/>
            <p:cNvSpPr/>
            <p:nvPr/>
          </p:nvSpPr>
          <p:spPr>
            <a:xfrm>
              <a:off x="5495544" y="48768"/>
              <a:ext cx="40513" cy="222377"/>
            </a:xfrm>
            <a:custGeom>
              <a:avLst/>
              <a:gdLst/>
              <a:ahLst/>
              <a:cxnLst/>
              <a:rect l="0" t="0" r="0" b="0"/>
              <a:pathLst>
                <a:path w="40513" h="222377">
                  <a:moveTo>
                    <a:pt x="20447" y="0"/>
                  </a:moveTo>
                  <a:lnTo>
                    <a:pt x="30861" y="61341"/>
                  </a:lnTo>
                  <a:cubicBezTo>
                    <a:pt x="34671" y="84709"/>
                    <a:pt x="37338" y="104902"/>
                    <a:pt x="38735" y="122047"/>
                  </a:cubicBezTo>
                  <a:cubicBezTo>
                    <a:pt x="40005" y="135128"/>
                    <a:pt x="40513" y="147828"/>
                    <a:pt x="40513" y="160020"/>
                  </a:cubicBezTo>
                  <a:cubicBezTo>
                    <a:pt x="40513" y="170307"/>
                    <a:pt x="39370" y="179705"/>
                    <a:pt x="36830" y="188214"/>
                  </a:cubicBezTo>
                  <a:cubicBezTo>
                    <a:pt x="34417" y="196596"/>
                    <a:pt x="29718" y="208026"/>
                    <a:pt x="22860" y="222377"/>
                  </a:cubicBezTo>
                  <a:lnTo>
                    <a:pt x="12446" y="218186"/>
                  </a:lnTo>
                  <a:cubicBezTo>
                    <a:pt x="15240" y="203454"/>
                    <a:pt x="16637" y="191389"/>
                    <a:pt x="16637" y="182118"/>
                  </a:cubicBezTo>
                  <a:cubicBezTo>
                    <a:pt x="16637" y="175133"/>
                    <a:pt x="16002" y="164719"/>
                    <a:pt x="14859" y="151130"/>
                  </a:cubicBezTo>
                  <a:cubicBezTo>
                    <a:pt x="13716" y="137541"/>
                    <a:pt x="12319" y="123952"/>
                    <a:pt x="10541" y="110617"/>
                  </a:cubicBezTo>
                  <a:cubicBezTo>
                    <a:pt x="8763" y="97282"/>
                    <a:pt x="5969" y="81407"/>
                    <a:pt x="2032" y="62865"/>
                  </a:cubicBezTo>
                  <a:cubicBezTo>
                    <a:pt x="635" y="56388"/>
                    <a:pt x="0" y="51943"/>
                    <a:pt x="0" y="49530"/>
                  </a:cubicBezTo>
                  <a:cubicBezTo>
                    <a:pt x="0" y="45974"/>
                    <a:pt x="1778" y="39878"/>
                    <a:pt x="5334" y="31242"/>
                  </a:cubicBezTo>
                  <a:cubicBezTo>
                    <a:pt x="8890" y="22606"/>
                    <a:pt x="13970" y="12192"/>
                    <a:pt x="20447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5" name="Shape 22076"/>
            <p:cNvSpPr/>
            <p:nvPr/>
          </p:nvSpPr>
          <p:spPr>
            <a:xfrm>
              <a:off x="4696968" y="48768"/>
              <a:ext cx="40513" cy="222377"/>
            </a:xfrm>
            <a:custGeom>
              <a:avLst/>
              <a:gdLst/>
              <a:ahLst/>
              <a:cxnLst/>
              <a:rect l="0" t="0" r="0" b="0"/>
              <a:pathLst>
                <a:path w="40513" h="222377">
                  <a:moveTo>
                    <a:pt x="20447" y="0"/>
                  </a:moveTo>
                  <a:lnTo>
                    <a:pt x="30861" y="61341"/>
                  </a:lnTo>
                  <a:cubicBezTo>
                    <a:pt x="34671" y="84709"/>
                    <a:pt x="37338" y="104902"/>
                    <a:pt x="38735" y="122047"/>
                  </a:cubicBezTo>
                  <a:cubicBezTo>
                    <a:pt x="40005" y="135128"/>
                    <a:pt x="40513" y="147828"/>
                    <a:pt x="40513" y="160020"/>
                  </a:cubicBezTo>
                  <a:cubicBezTo>
                    <a:pt x="40513" y="170307"/>
                    <a:pt x="39370" y="179705"/>
                    <a:pt x="36830" y="188214"/>
                  </a:cubicBezTo>
                  <a:cubicBezTo>
                    <a:pt x="34417" y="196596"/>
                    <a:pt x="29718" y="208026"/>
                    <a:pt x="22860" y="222377"/>
                  </a:cubicBezTo>
                  <a:lnTo>
                    <a:pt x="12446" y="218186"/>
                  </a:lnTo>
                  <a:cubicBezTo>
                    <a:pt x="15240" y="203454"/>
                    <a:pt x="16637" y="191389"/>
                    <a:pt x="16637" y="182118"/>
                  </a:cubicBezTo>
                  <a:cubicBezTo>
                    <a:pt x="16637" y="175133"/>
                    <a:pt x="16002" y="164719"/>
                    <a:pt x="14859" y="151130"/>
                  </a:cubicBezTo>
                  <a:cubicBezTo>
                    <a:pt x="13716" y="137541"/>
                    <a:pt x="12319" y="123952"/>
                    <a:pt x="10541" y="110617"/>
                  </a:cubicBezTo>
                  <a:cubicBezTo>
                    <a:pt x="8763" y="97282"/>
                    <a:pt x="5969" y="81407"/>
                    <a:pt x="2032" y="62865"/>
                  </a:cubicBezTo>
                  <a:cubicBezTo>
                    <a:pt x="635" y="56388"/>
                    <a:pt x="0" y="51943"/>
                    <a:pt x="0" y="49530"/>
                  </a:cubicBezTo>
                  <a:cubicBezTo>
                    <a:pt x="0" y="45974"/>
                    <a:pt x="1778" y="39878"/>
                    <a:pt x="5334" y="31242"/>
                  </a:cubicBezTo>
                  <a:cubicBezTo>
                    <a:pt x="8890" y="22606"/>
                    <a:pt x="13970" y="12192"/>
                    <a:pt x="20447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6" name="Shape 22077"/>
            <p:cNvSpPr/>
            <p:nvPr/>
          </p:nvSpPr>
          <p:spPr>
            <a:xfrm>
              <a:off x="4577334" y="35052"/>
              <a:ext cx="95377" cy="224155"/>
            </a:xfrm>
            <a:custGeom>
              <a:avLst/>
              <a:gdLst/>
              <a:ahLst/>
              <a:cxnLst/>
              <a:rect l="0" t="0" r="0" b="0"/>
              <a:pathLst>
                <a:path w="95377" h="224155">
                  <a:moveTo>
                    <a:pt x="59182" y="0"/>
                  </a:moveTo>
                  <a:lnTo>
                    <a:pt x="67183" y="4191"/>
                  </a:lnTo>
                  <a:cubicBezTo>
                    <a:pt x="67183" y="4826"/>
                    <a:pt x="66929" y="6731"/>
                    <a:pt x="66421" y="9652"/>
                  </a:cubicBezTo>
                  <a:cubicBezTo>
                    <a:pt x="66421" y="13462"/>
                    <a:pt x="68834" y="17145"/>
                    <a:pt x="73787" y="20828"/>
                  </a:cubicBezTo>
                  <a:cubicBezTo>
                    <a:pt x="77978" y="24003"/>
                    <a:pt x="84836" y="27559"/>
                    <a:pt x="94234" y="31496"/>
                  </a:cubicBezTo>
                  <a:cubicBezTo>
                    <a:pt x="93218" y="38862"/>
                    <a:pt x="91694" y="46101"/>
                    <a:pt x="89662" y="53213"/>
                  </a:cubicBezTo>
                  <a:cubicBezTo>
                    <a:pt x="87630" y="60198"/>
                    <a:pt x="85344" y="66548"/>
                    <a:pt x="82804" y="72136"/>
                  </a:cubicBezTo>
                  <a:lnTo>
                    <a:pt x="76581" y="69723"/>
                  </a:lnTo>
                  <a:lnTo>
                    <a:pt x="95377" y="177038"/>
                  </a:lnTo>
                  <a:lnTo>
                    <a:pt x="95377" y="224155"/>
                  </a:lnTo>
                  <a:lnTo>
                    <a:pt x="0" y="224155"/>
                  </a:lnTo>
                  <a:lnTo>
                    <a:pt x="0" y="177038"/>
                  </a:lnTo>
                  <a:lnTo>
                    <a:pt x="74549" y="177038"/>
                  </a:lnTo>
                  <a:lnTo>
                    <a:pt x="53594" y="59309"/>
                  </a:lnTo>
                  <a:lnTo>
                    <a:pt x="42545" y="51943"/>
                  </a:lnTo>
                  <a:cubicBezTo>
                    <a:pt x="42545" y="45212"/>
                    <a:pt x="43561" y="38227"/>
                    <a:pt x="45593" y="31369"/>
                  </a:cubicBezTo>
                  <a:cubicBezTo>
                    <a:pt x="48260" y="22606"/>
                    <a:pt x="52832" y="12065"/>
                    <a:pt x="59182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7" name="Shape 22078"/>
            <p:cNvSpPr/>
            <p:nvPr/>
          </p:nvSpPr>
          <p:spPr>
            <a:xfrm>
              <a:off x="4867656" y="0"/>
              <a:ext cx="89789" cy="61849"/>
            </a:xfrm>
            <a:custGeom>
              <a:avLst/>
              <a:gdLst/>
              <a:ahLst/>
              <a:cxnLst/>
              <a:rect l="0" t="0" r="0" b="0"/>
              <a:pathLst>
                <a:path w="89789" h="61849">
                  <a:moveTo>
                    <a:pt x="58801" y="0"/>
                  </a:moveTo>
                  <a:lnTo>
                    <a:pt x="89789" y="16129"/>
                  </a:lnTo>
                  <a:lnTo>
                    <a:pt x="70739" y="48387"/>
                  </a:lnTo>
                  <a:lnTo>
                    <a:pt x="46101" y="34544"/>
                  </a:lnTo>
                  <a:lnTo>
                    <a:pt x="32258" y="61849"/>
                  </a:lnTo>
                  <a:lnTo>
                    <a:pt x="0" y="44196"/>
                  </a:lnTo>
                  <a:lnTo>
                    <a:pt x="18034" y="13716"/>
                  </a:lnTo>
                  <a:lnTo>
                    <a:pt x="43688" y="26543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8" name="Shape 22079"/>
            <p:cNvSpPr/>
            <p:nvPr/>
          </p:nvSpPr>
          <p:spPr>
            <a:xfrm>
              <a:off x="3983736" y="272034"/>
              <a:ext cx="89789" cy="66548"/>
            </a:xfrm>
            <a:custGeom>
              <a:avLst/>
              <a:gdLst/>
              <a:ahLst/>
              <a:cxnLst/>
              <a:rect l="0" t="0" r="0" b="0"/>
              <a:pathLst>
                <a:path w="89789" h="66548">
                  <a:moveTo>
                    <a:pt x="58293" y="0"/>
                  </a:moveTo>
                  <a:lnTo>
                    <a:pt x="89789" y="17653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548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59" name="Shape 22080"/>
            <p:cNvSpPr/>
            <p:nvPr/>
          </p:nvSpPr>
          <p:spPr>
            <a:xfrm>
              <a:off x="2865120" y="272034"/>
              <a:ext cx="89789" cy="66548"/>
            </a:xfrm>
            <a:custGeom>
              <a:avLst/>
              <a:gdLst/>
              <a:ahLst/>
              <a:cxnLst/>
              <a:rect l="0" t="0" r="0" b="0"/>
              <a:pathLst>
                <a:path w="89789" h="66548">
                  <a:moveTo>
                    <a:pt x="58293" y="0"/>
                  </a:moveTo>
                  <a:lnTo>
                    <a:pt x="89789" y="17653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548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0" name="Shape 22081"/>
            <p:cNvSpPr/>
            <p:nvPr/>
          </p:nvSpPr>
          <p:spPr>
            <a:xfrm>
              <a:off x="3161157" y="184150"/>
              <a:ext cx="31623" cy="27940"/>
            </a:xfrm>
            <a:custGeom>
              <a:avLst/>
              <a:gdLst/>
              <a:ahLst/>
              <a:cxnLst/>
              <a:rect l="0" t="0" r="0" b="0"/>
              <a:pathLst>
                <a:path w="31623" h="27940">
                  <a:moveTo>
                    <a:pt x="11811" y="0"/>
                  </a:moveTo>
                  <a:cubicBezTo>
                    <a:pt x="8255" y="0"/>
                    <a:pt x="5334" y="1397"/>
                    <a:pt x="3175" y="4191"/>
                  </a:cubicBezTo>
                  <a:cubicBezTo>
                    <a:pt x="1143" y="7112"/>
                    <a:pt x="0" y="10160"/>
                    <a:pt x="0" y="13462"/>
                  </a:cubicBezTo>
                  <a:cubicBezTo>
                    <a:pt x="0" y="17653"/>
                    <a:pt x="2286" y="21082"/>
                    <a:pt x="6858" y="23876"/>
                  </a:cubicBezTo>
                  <a:cubicBezTo>
                    <a:pt x="11430" y="26543"/>
                    <a:pt x="17526" y="27940"/>
                    <a:pt x="25019" y="27940"/>
                  </a:cubicBezTo>
                  <a:lnTo>
                    <a:pt x="31623" y="27940"/>
                  </a:lnTo>
                  <a:cubicBezTo>
                    <a:pt x="28321" y="9271"/>
                    <a:pt x="21717" y="0"/>
                    <a:pt x="11811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1" name="Shape 22082"/>
            <p:cNvSpPr/>
            <p:nvPr/>
          </p:nvSpPr>
          <p:spPr>
            <a:xfrm>
              <a:off x="4523359" y="183134"/>
              <a:ext cx="33274" cy="25908"/>
            </a:xfrm>
            <a:custGeom>
              <a:avLst/>
              <a:gdLst/>
              <a:ahLst/>
              <a:cxnLst/>
              <a:rect l="0" t="0" r="0" b="0"/>
              <a:pathLst>
                <a:path w="33274" h="25908">
                  <a:moveTo>
                    <a:pt x="11430" y="0"/>
                  </a:moveTo>
                  <a:cubicBezTo>
                    <a:pt x="6985" y="0"/>
                    <a:pt x="3175" y="5207"/>
                    <a:pt x="0" y="15621"/>
                  </a:cubicBezTo>
                  <a:cubicBezTo>
                    <a:pt x="5969" y="17907"/>
                    <a:pt x="10541" y="19558"/>
                    <a:pt x="13716" y="20701"/>
                  </a:cubicBezTo>
                  <a:cubicBezTo>
                    <a:pt x="23114" y="24257"/>
                    <a:pt x="28321" y="25908"/>
                    <a:pt x="29464" y="25908"/>
                  </a:cubicBezTo>
                  <a:cubicBezTo>
                    <a:pt x="32004" y="25908"/>
                    <a:pt x="33274" y="25146"/>
                    <a:pt x="33274" y="23495"/>
                  </a:cubicBezTo>
                  <a:cubicBezTo>
                    <a:pt x="33274" y="20955"/>
                    <a:pt x="30861" y="16637"/>
                    <a:pt x="25781" y="10414"/>
                  </a:cubicBezTo>
                  <a:cubicBezTo>
                    <a:pt x="20320" y="3429"/>
                    <a:pt x="15494" y="0"/>
                    <a:pt x="11430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2" name="Shape 22083"/>
            <p:cNvSpPr/>
            <p:nvPr/>
          </p:nvSpPr>
          <p:spPr>
            <a:xfrm>
              <a:off x="4161536" y="177546"/>
              <a:ext cx="35433" cy="39497"/>
            </a:xfrm>
            <a:custGeom>
              <a:avLst/>
              <a:gdLst/>
              <a:ahLst/>
              <a:cxnLst/>
              <a:rect l="0" t="0" r="0" b="0"/>
              <a:pathLst>
                <a:path w="35433" h="39497">
                  <a:moveTo>
                    <a:pt x="9398" y="0"/>
                  </a:moveTo>
                  <a:cubicBezTo>
                    <a:pt x="8763" y="5588"/>
                    <a:pt x="7874" y="9779"/>
                    <a:pt x="6858" y="12700"/>
                  </a:cubicBezTo>
                  <a:cubicBezTo>
                    <a:pt x="5969" y="15494"/>
                    <a:pt x="3683" y="20320"/>
                    <a:pt x="0" y="27051"/>
                  </a:cubicBezTo>
                  <a:cubicBezTo>
                    <a:pt x="15240" y="35306"/>
                    <a:pt x="25908" y="39497"/>
                    <a:pt x="32258" y="39497"/>
                  </a:cubicBezTo>
                  <a:cubicBezTo>
                    <a:pt x="34417" y="39497"/>
                    <a:pt x="35433" y="38608"/>
                    <a:pt x="35433" y="36703"/>
                  </a:cubicBezTo>
                  <a:cubicBezTo>
                    <a:pt x="35433" y="33274"/>
                    <a:pt x="32893" y="27940"/>
                    <a:pt x="27940" y="20828"/>
                  </a:cubicBezTo>
                  <a:cubicBezTo>
                    <a:pt x="22860" y="13716"/>
                    <a:pt x="16637" y="6858"/>
                    <a:pt x="9398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3" name="Shape 22084"/>
            <p:cNvSpPr/>
            <p:nvPr/>
          </p:nvSpPr>
          <p:spPr>
            <a:xfrm>
              <a:off x="4121658" y="163322"/>
              <a:ext cx="27432" cy="29845"/>
            </a:xfrm>
            <a:custGeom>
              <a:avLst/>
              <a:gdLst/>
              <a:ahLst/>
              <a:cxnLst/>
              <a:rect l="0" t="0" r="0" b="0"/>
              <a:pathLst>
                <a:path w="27432" h="29845">
                  <a:moveTo>
                    <a:pt x="17780" y="0"/>
                  </a:moveTo>
                  <a:cubicBezTo>
                    <a:pt x="12573" y="0"/>
                    <a:pt x="8128" y="1905"/>
                    <a:pt x="4572" y="5715"/>
                  </a:cubicBezTo>
                  <a:cubicBezTo>
                    <a:pt x="1524" y="9017"/>
                    <a:pt x="0" y="12192"/>
                    <a:pt x="0" y="15621"/>
                  </a:cubicBezTo>
                  <a:cubicBezTo>
                    <a:pt x="0" y="20193"/>
                    <a:pt x="5334" y="25019"/>
                    <a:pt x="16002" y="29845"/>
                  </a:cubicBezTo>
                  <a:cubicBezTo>
                    <a:pt x="18542" y="28702"/>
                    <a:pt x="20447" y="27686"/>
                    <a:pt x="21717" y="26924"/>
                  </a:cubicBezTo>
                  <a:cubicBezTo>
                    <a:pt x="25527" y="24384"/>
                    <a:pt x="27432" y="21590"/>
                    <a:pt x="27432" y="18669"/>
                  </a:cubicBezTo>
                  <a:cubicBezTo>
                    <a:pt x="27432" y="12827"/>
                    <a:pt x="26670" y="8255"/>
                    <a:pt x="24892" y="4953"/>
                  </a:cubicBezTo>
                  <a:cubicBezTo>
                    <a:pt x="23241" y="1651"/>
                    <a:pt x="20828" y="0"/>
                    <a:pt x="17780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4" name="Shape 22085"/>
            <p:cNvSpPr/>
            <p:nvPr/>
          </p:nvSpPr>
          <p:spPr>
            <a:xfrm>
              <a:off x="4379595" y="155702"/>
              <a:ext cx="37846" cy="31496"/>
            </a:xfrm>
            <a:custGeom>
              <a:avLst/>
              <a:gdLst/>
              <a:ahLst/>
              <a:cxnLst/>
              <a:rect l="0" t="0" r="0" b="0"/>
              <a:pathLst>
                <a:path w="37846" h="31496">
                  <a:moveTo>
                    <a:pt x="8636" y="0"/>
                  </a:moveTo>
                  <a:cubicBezTo>
                    <a:pt x="6350" y="0"/>
                    <a:pt x="4318" y="762"/>
                    <a:pt x="2667" y="2286"/>
                  </a:cubicBezTo>
                  <a:cubicBezTo>
                    <a:pt x="889" y="3810"/>
                    <a:pt x="0" y="5588"/>
                    <a:pt x="0" y="7620"/>
                  </a:cubicBezTo>
                  <a:cubicBezTo>
                    <a:pt x="0" y="12573"/>
                    <a:pt x="3810" y="17399"/>
                    <a:pt x="11176" y="22098"/>
                  </a:cubicBezTo>
                  <a:cubicBezTo>
                    <a:pt x="18669" y="26797"/>
                    <a:pt x="27559" y="29972"/>
                    <a:pt x="37846" y="31496"/>
                  </a:cubicBezTo>
                  <a:cubicBezTo>
                    <a:pt x="33655" y="21590"/>
                    <a:pt x="29083" y="13843"/>
                    <a:pt x="24003" y="8255"/>
                  </a:cubicBezTo>
                  <a:cubicBezTo>
                    <a:pt x="18923" y="2794"/>
                    <a:pt x="13843" y="0"/>
                    <a:pt x="8636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5" name="Shape 22086"/>
            <p:cNvSpPr/>
            <p:nvPr/>
          </p:nvSpPr>
          <p:spPr>
            <a:xfrm>
              <a:off x="2754122" y="140462"/>
              <a:ext cx="37719" cy="30861"/>
            </a:xfrm>
            <a:custGeom>
              <a:avLst/>
              <a:gdLst/>
              <a:ahLst/>
              <a:cxnLst/>
              <a:rect l="0" t="0" r="0" b="0"/>
              <a:pathLst>
                <a:path w="37719" h="30861">
                  <a:moveTo>
                    <a:pt x="34290" y="0"/>
                  </a:moveTo>
                  <a:cubicBezTo>
                    <a:pt x="30607" y="1651"/>
                    <a:pt x="27686" y="3048"/>
                    <a:pt x="25654" y="4191"/>
                  </a:cubicBezTo>
                  <a:cubicBezTo>
                    <a:pt x="19304" y="7493"/>
                    <a:pt x="14224" y="10668"/>
                    <a:pt x="10414" y="13462"/>
                  </a:cubicBezTo>
                  <a:cubicBezTo>
                    <a:pt x="7620" y="15748"/>
                    <a:pt x="5334" y="17907"/>
                    <a:pt x="3429" y="19939"/>
                  </a:cubicBezTo>
                  <a:cubicBezTo>
                    <a:pt x="1143" y="22479"/>
                    <a:pt x="0" y="24384"/>
                    <a:pt x="0" y="25654"/>
                  </a:cubicBezTo>
                  <a:cubicBezTo>
                    <a:pt x="0" y="27305"/>
                    <a:pt x="2032" y="28575"/>
                    <a:pt x="6096" y="29464"/>
                  </a:cubicBezTo>
                  <a:cubicBezTo>
                    <a:pt x="10033" y="30353"/>
                    <a:pt x="14097" y="30861"/>
                    <a:pt x="18034" y="30861"/>
                  </a:cubicBezTo>
                  <a:cubicBezTo>
                    <a:pt x="20574" y="30861"/>
                    <a:pt x="23241" y="30099"/>
                    <a:pt x="26035" y="28702"/>
                  </a:cubicBezTo>
                  <a:cubicBezTo>
                    <a:pt x="28702" y="27178"/>
                    <a:pt x="32639" y="24638"/>
                    <a:pt x="37719" y="20828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6" name="Shape 22087"/>
            <p:cNvSpPr/>
            <p:nvPr/>
          </p:nvSpPr>
          <p:spPr>
            <a:xfrm>
              <a:off x="3054350" y="135255"/>
              <a:ext cx="255397" cy="200025"/>
            </a:xfrm>
            <a:custGeom>
              <a:avLst/>
              <a:gdLst/>
              <a:ahLst/>
              <a:cxnLst/>
              <a:rect l="0" t="0" r="0" b="0"/>
              <a:pathLst>
                <a:path w="255397" h="200025">
                  <a:moveTo>
                    <a:pt x="232918" y="0"/>
                  </a:moveTo>
                  <a:cubicBezTo>
                    <a:pt x="241554" y="9779"/>
                    <a:pt x="247396" y="20066"/>
                    <a:pt x="250698" y="30861"/>
                  </a:cubicBezTo>
                  <a:cubicBezTo>
                    <a:pt x="253873" y="41529"/>
                    <a:pt x="255397" y="57531"/>
                    <a:pt x="255397" y="78740"/>
                  </a:cubicBezTo>
                  <a:lnTo>
                    <a:pt x="255397" y="123952"/>
                  </a:lnTo>
                  <a:lnTo>
                    <a:pt x="157861" y="123952"/>
                  </a:lnTo>
                  <a:lnTo>
                    <a:pt x="157607" y="126873"/>
                  </a:lnTo>
                  <a:cubicBezTo>
                    <a:pt x="154432" y="141732"/>
                    <a:pt x="146558" y="156337"/>
                    <a:pt x="133858" y="170942"/>
                  </a:cubicBezTo>
                  <a:cubicBezTo>
                    <a:pt x="116967" y="190373"/>
                    <a:pt x="100330" y="200025"/>
                    <a:pt x="83947" y="200025"/>
                  </a:cubicBezTo>
                  <a:cubicBezTo>
                    <a:pt x="74295" y="200025"/>
                    <a:pt x="63881" y="196977"/>
                    <a:pt x="52451" y="190881"/>
                  </a:cubicBezTo>
                  <a:cubicBezTo>
                    <a:pt x="41148" y="184785"/>
                    <a:pt x="23622" y="172720"/>
                    <a:pt x="0" y="154686"/>
                  </a:cubicBezTo>
                  <a:lnTo>
                    <a:pt x="7366" y="144526"/>
                  </a:lnTo>
                  <a:cubicBezTo>
                    <a:pt x="19812" y="152908"/>
                    <a:pt x="29972" y="158496"/>
                    <a:pt x="37973" y="161290"/>
                  </a:cubicBezTo>
                  <a:cubicBezTo>
                    <a:pt x="44577" y="163576"/>
                    <a:pt x="52070" y="164719"/>
                    <a:pt x="60325" y="164719"/>
                  </a:cubicBezTo>
                  <a:cubicBezTo>
                    <a:pt x="71628" y="164719"/>
                    <a:pt x="82677" y="161544"/>
                    <a:pt x="93599" y="155321"/>
                  </a:cubicBezTo>
                  <a:cubicBezTo>
                    <a:pt x="106553" y="147955"/>
                    <a:pt x="120015" y="136017"/>
                    <a:pt x="133858" y="119634"/>
                  </a:cubicBezTo>
                  <a:cubicBezTo>
                    <a:pt x="129032" y="120269"/>
                    <a:pt x="124968" y="120650"/>
                    <a:pt x="121793" y="120650"/>
                  </a:cubicBezTo>
                  <a:cubicBezTo>
                    <a:pt x="110236" y="120650"/>
                    <a:pt x="101219" y="116967"/>
                    <a:pt x="94488" y="109474"/>
                  </a:cubicBezTo>
                  <a:cubicBezTo>
                    <a:pt x="87630" y="101981"/>
                    <a:pt x="84328" y="91821"/>
                    <a:pt x="84328" y="78994"/>
                  </a:cubicBezTo>
                  <a:cubicBezTo>
                    <a:pt x="84328" y="61722"/>
                    <a:pt x="88265" y="44958"/>
                    <a:pt x="96266" y="28956"/>
                  </a:cubicBezTo>
                  <a:cubicBezTo>
                    <a:pt x="104902" y="11430"/>
                    <a:pt x="114808" y="2794"/>
                    <a:pt x="125857" y="2794"/>
                  </a:cubicBezTo>
                  <a:cubicBezTo>
                    <a:pt x="135128" y="2794"/>
                    <a:pt x="143002" y="9017"/>
                    <a:pt x="149479" y="21590"/>
                  </a:cubicBezTo>
                  <a:cubicBezTo>
                    <a:pt x="155956" y="34290"/>
                    <a:pt x="159131" y="49403"/>
                    <a:pt x="159131" y="67310"/>
                  </a:cubicBezTo>
                  <a:lnTo>
                    <a:pt x="159131" y="76835"/>
                  </a:lnTo>
                  <a:lnTo>
                    <a:pt x="238125" y="76835"/>
                  </a:lnTo>
                  <a:cubicBezTo>
                    <a:pt x="236855" y="68961"/>
                    <a:pt x="234442" y="62230"/>
                    <a:pt x="231140" y="56896"/>
                  </a:cubicBezTo>
                  <a:cubicBezTo>
                    <a:pt x="229362" y="53848"/>
                    <a:pt x="225298" y="48641"/>
                    <a:pt x="218948" y="41275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7" name="Shape 22088"/>
            <p:cNvSpPr/>
            <p:nvPr/>
          </p:nvSpPr>
          <p:spPr>
            <a:xfrm>
              <a:off x="3857625" y="87376"/>
              <a:ext cx="359791" cy="297942"/>
            </a:xfrm>
            <a:custGeom>
              <a:avLst/>
              <a:gdLst/>
              <a:ahLst/>
              <a:cxnLst/>
              <a:rect l="0" t="0" r="0" b="0"/>
              <a:pathLst>
                <a:path w="359791" h="297942">
                  <a:moveTo>
                    <a:pt x="269621" y="0"/>
                  </a:moveTo>
                  <a:cubicBezTo>
                    <a:pt x="287020" y="12192"/>
                    <a:pt x="302895" y="26924"/>
                    <a:pt x="317373" y="44450"/>
                  </a:cubicBezTo>
                  <a:cubicBezTo>
                    <a:pt x="330581" y="60452"/>
                    <a:pt x="340995" y="76581"/>
                    <a:pt x="348488" y="92837"/>
                  </a:cubicBezTo>
                  <a:cubicBezTo>
                    <a:pt x="355981" y="109093"/>
                    <a:pt x="359791" y="123063"/>
                    <a:pt x="359791" y="134874"/>
                  </a:cubicBezTo>
                  <a:cubicBezTo>
                    <a:pt x="359791" y="143383"/>
                    <a:pt x="358140" y="152527"/>
                    <a:pt x="354711" y="162687"/>
                  </a:cubicBezTo>
                  <a:cubicBezTo>
                    <a:pt x="350774" y="174879"/>
                    <a:pt x="345948" y="180975"/>
                    <a:pt x="340360" y="180975"/>
                  </a:cubicBezTo>
                  <a:cubicBezTo>
                    <a:pt x="335534" y="180975"/>
                    <a:pt x="327533" y="178689"/>
                    <a:pt x="316230" y="174117"/>
                  </a:cubicBezTo>
                  <a:cubicBezTo>
                    <a:pt x="303276" y="168783"/>
                    <a:pt x="289814" y="161671"/>
                    <a:pt x="275844" y="152908"/>
                  </a:cubicBezTo>
                  <a:cubicBezTo>
                    <a:pt x="268097" y="159766"/>
                    <a:pt x="258826" y="164719"/>
                    <a:pt x="247904" y="168021"/>
                  </a:cubicBezTo>
                  <a:cubicBezTo>
                    <a:pt x="239395" y="170561"/>
                    <a:pt x="230632" y="171831"/>
                    <a:pt x="221742" y="171831"/>
                  </a:cubicBezTo>
                  <a:lnTo>
                    <a:pt x="110109" y="171831"/>
                  </a:lnTo>
                  <a:lnTo>
                    <a:pt x="110109" y="171704"/>
                  </a:lnTo>
                  <a:lnTo>
                    <a:pt x="99695" y="171704"/>
                  </a:lnTo>
                  <a:cubicBezTo>
                    <a:pt x="78613" y="171704"/>
                    <a:pt x="59817" y="173482"/>
                    <a:pt x="43561" y="177038"/>
                  </a:cubicBezTo>
                  <a:cubicBezTo>
                    <a:pt x="27178" y="180594"/>
                    <a:pt x="19050" y="184658"/>
                    <a:pt x="19050" y="189357"/>
                  </a:cubicBezTo>
                  <a:cubicBezTo>
                    <a:pt x="23622" y="203200"/>
                    <a:pt x="27559" y="216154"/>
                    <a:pt x="31115" y="228346"/>
                  </a:cubicBezTo>
                  <a:cubicBezTo>
                    <a:pt x="34671" y="240538"/>
                    <a:pt x="36449" y="251968"/>
                    <a:pt x="36449" y="262890"/>
                  </a:cubicBezTo>
                  <a:cubicBezTo>
                    <a:pt x="36449" y="270764"/>
                    <a:pt x="35687" y="277114"/>
                    <a:pt x="34036" y="281940"/>
                  </a:cubicBezTo>
                  <a:cubicBezTo>
                    <a:pt x="32512" y="286766"/>
                    <a:pt x="29591" y="292100"/>
                    <a:pt x="25273" y="297942"/>
                  </a:cubicBezTo>
                  <a:cubicBezTo>
                    <a:pt x="24003" y="282575"/>
                    <a:pt x="21209" y="266573"/>
                    <a:pt x="16764" y="249809"/>
                  </a:cubicBezTo>
                  <a:cubicBezTo>
                    <a:pt x="15367" y="243967"/>
                    <a:pt x="11557" y="231521"/>
                    <a:pt x="5588" y="212598"/>
                  </a:cubicBezTo>
                  <a:cubicBezTo>
                    <a:pt x="1905" y="200914"/>
                    <a:pt x="0" y="193167"/>
                    <a:pt x="0" y="189357"/>
                  </a:cubicBezTo>
                  <a:cubicBezTo>
                    <a:pt x="0" y="183896"/>
                    <a:pt x="1524" y="177165"/>
                    <a:pt x="4572" y="169037"/>
                  </a:cubicBezTo>
                  <a:cubicBezTo>
                    <a:pt x="6985" y="162433"/>
                    <a:pt x="9779" y="156591"/>
                    <a:pt x="12827" y="151511"/>
                  </a:cubicBezTo>
                  <a:cubicBezTo>
                    <a:pt x="16510" y="145796"/>
                    <a:pt x="22987" y="141224"/>
                    <a:pt x="32131" y="137795"/>
                  </a:cubicBezTo>
                  <a:cubicBezTo>
                    <a:pt x="41402" y="134493"/>
                    <a:pt x="55372" y="131826"/>
                    <a:pt x="74168" y="129667"/>
                  </a:cubicBezTo>
                  <a:cubicBezTo>
                    <a:pt x="65024" y="116713"/>
                    <a:pt x="56896" y="110236"/>
                    <a:pt x="49911" y="110236"/>
                  </a:cubicBezTo>
                  <a:cubicBezTo>
                    <a:pt x="46990" y="110236"/>
                    <a:pt x="44069" y="111379"/>
                    <a:pt x="41402" y="113792"/>
                  </a:cubicBezTo>
                  <a:cubicBezTo>
                    <a:pt x="38735" y="116078"/>
                    <a:pt x="34417" y="121158"/>
                    <a:pt x="28448" y="129032"/>
                  </a:cubicBezTo>
                  <a:lnTo>
                    <a:pt x="20066" y="124841"/>
                  </a:lnTo>
                  <a:cubicBezTo>
                    <a:pt x="25146" y="107188"/>
                    <a:pt x="31496" y="93599"/>
                    <a:pt x="38989" y="83947"/>
                  </a:cubicBezTo>
                  <a:cubicBezTo>
                    <a:pt x="46355" y="74422"/>
                    <a:pt x="54610" y="69723"/>
                    <a:pt x="63500" y="69723"/>
                  </a:cubicBezTo>
                  <a:cubicBezTo>
                    <a:pt x="71247" y="69723"/>
                    <a:pt x="79883" y="74168"/>
                    <a:pt x="89281" y="83058"/>
                  </a:cubicBezTo>
                  <a:cubicBezTo>
                    <a:pt x="98806" y="91948"/>
                    <a:pt x="109728" y="105791"/>
                    <a:pt x="122301" y="124714"/>
                  </a:cubicBezTo>
                  <a:lnTo>
                    <a:pt x="201422" y="124714"/>
                  </a:lnTo>
                  <a:cubicBezTo>
                    <a:pt x="200152" y="116840"/>
                    <a:pt x="197739" y="110109"/>
                    <a:pt x="194437" y="104775"/>
                  </a:cubicBezTo>
                  <a:cubicBezTo>
                    <a:pt x="192659" y="101727"/>
                    <a:pt x="188595" y="96520"/>
                    <a:pt x="182245" y="89154"/>
                  </a:cubicBezTo>
                  <a:lnTo>
                    <a:pt x="196215" y="47879"/>
                  </a:lnTo>
                  <a:cubicBezTo>
                    <a:pt x="204851" y="57658"/>
                    <a:pt x="210693" y="67945"/>
                    <a:pt x="213995" y="78740"/>
                  </a:cubicBezTo>
                  <a:cubicBezTo>
                    <a:pt x="216662" y="88138"/>
                    <a:pt x="218313" y="101473"/>
                    <a:pt x="218567" y="118872"/>
                  </a:cubicBezTo>
                  <a:lnTo>
                    <a:pt x="218694" y="124714"/>
                  </a:lnTo>
                  <a:lnTo>
                    <a:pt x="221742" y="124714"/>
                  </a:lnTo>
                  <a:cubicBezTo>
                    <a:pt x="225298" y="124714"/>
                    <a:pt x="228981" y="124206"/>
                    <a:pt x="232918" y="123063"/>
                  </a:cubicBezTo>
                  <a:cubicBezTo>
                    <a:pt x="236982" y="122047"/>
                    <a:pt x="240030" y="120777"/>
                    <a:pt x="242189" y="119253"/>
                  </a:cubicBezTo>
                  <a:lnTo>
                    <a:pt x="242189" y="113030"/>
                  </a:lnTo>
                  <a:cubicBezTo>
                    <a:pt x="242189" y="99060"/>
                    <a:pt x="244221" y="86868"/>
                    <a:pt x="248158" y="76454"/>
                  </a:cubicBezTo>
                  <a:cubicBezTo>
                    <a:pt x="252476" y="64770"/>
                    <a:pt x="258953" y="56261"/>
                    <a:pt x="267589" y="50927"/>
                  </a:cubicBezTo>
                  <a:lnTo>
                    <a:pt x="259207" y="44704"/>
                  </a:lnTo>
                  <a:cubicBezTo>
                    <a:pt x="260604" y="35433"/>
                    <a:pt x="261874" y="28067"/>
                    <a:pt x="263144" y="22733"/>
                  </a:cubicBezTo>
                  <a:cubicBezTo>
                    <a:pt x="264287" y="17399"/>
                    <a:pt x="266573" y="9779"/>
                    <a:pt x="269621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8" name="Shape 22089"/>
            <p:cNvSpPr/>
            <p:nvPr/>
          </p:nvSpPr>
          <p:spPr>
            <a:xfrm>
              <a:off x="2712466" y="63500"/>
              <a:ext cx="341249" cy="195707"/>
            </a:xfrm>
            <a:custGeom>
              <a:avLst/>
              <a:gdLst/>
              <a:ahLst/>
              <a:cxnLst/>
              <a:rect l="0" t="0" r="0" b="0"/>
              <a:pathLst>
                <a:path w="341249" h="195707">
                  <a:moveTo>
                    <a:pt x="85725" y="0"/>
                  </a:moveTo>
                  <a:lnTo>
                    <a:pt x="102362" y="108204"/>
                  </a:lnTo>
                  <a:cubicBezTo>
                    <a:pt x="105029" y="125095"/>
                    <a:pt x="108458" y="136652"/>
                    <a:pt x="112649" y="142621"/>
                  </a:cubicBezTo>
                  <a:cubicBezTo>
                    <a:pt x="115443" y="146558"/>
                    <a:pt x="119253" y="148590"/>
                    <a:pt x="124206" y="148590"/>
                  </a:cubicBezTo>
                  <a:lnTo>
                    <a:pt x="227965" y="148590"/>
                  </a:lnTo>
                  <a:cubicBezTo>
                    <a:pt x="226695" y="140716"/>
                    <a:pt x="224282" y="133985"/>
                    <a:pt x="220980" y="128651"/>
                  </a:cubicBezTo>
                  <a:cubicBezTo>
                    <a:pt x="219202" y="125603"/>
                    <a:pt x="215138" y="120396"/>
                    <a:pt x="208788" y="113030"/>
                  </a:cubicBezTo>
                  <a:lnTo>
                    <a:pt x="222758" y="71755"/>
                  </a:lnTo>
                  <a:cubicBezTo>
                    <a:pt x="231394" y="81534"/>
                    <a:pt x="237236" y="91821"/>
                    <a:pt x="240538" y="102616"/>
                  </a:cubicBezTo>
                  <a:cubicBezTo>
                    <a:pt x="243205" y="112014"/>
                    <a:pt x="244856" y="125349"/>
                    <a:pt x="245110" y="142748"/>
                  </a:cubicBezTo>
                  <a:lnTo>
                    <a:pt x="245237" y="148590"/>
                  </a:lnTo>
                  <a:lnTo>
                    <a:pt x="323977" y="148590"/>
                  </a:lnTo>
                  <a:cubicBezTo>
                    <a:pt x="322707" y="140716"/>
                    <a:pt x="320294" y="133985"/>
                    <a:pt x="316992" y="128651"/>
                  </a:cubicBezTo>
                  <a:cubicBezTo>
                    <a:pt x="315214" y="125603"/>
                    <a:pt x="311150" y="120396"/>
                    <a:pt x="304800" y="113030"/>
                  </a:cubicBezTo>
                  <a:lnTo>
                    <a:pt x="318770" y="71755"/>
                  </a:lnTo>
                  <a:cubicBezTo>
                    <a:pt x="327406" y="81534"/>
                    <a:pt x="333248" y="91821"/>
                    <a:pt x="336550" y="102616"/>
                  </a:cubicBezTo>
                  <a:cubicBezTo>
                    <a:pt x="339725" y="113284"/>
                    <a:pt x="341249" y="129286"/>
                    <a:pt x="341249" y="150495"/>
                  </a:cubicBezTo>
                  <a:lnTo>
                    <a:pt x="341249" y="195707"/>
                  </a:lnTo>
                  <a:lnTo>
                    <a:pt x="124206" y="195707"/>
                  </a:lnTo>
                  <a:cubicBezTo>
                    <a:pt x="120015" y="195707"/>
                    <a:pt x="116205" y="194818"/>
                    <a:pt x="112649" y="193167"/>
                  </a:cubicBezTo>
                  <a:cubicBezTo>
                    <a:pt x="106045" y="189738"/>
                    <a:pt x="100330" y="183642"/>
                    <a:pt x="95758" y="174752"/>
                  </a:cubicBezTo>
                  <a:cubicBezTo>
                    <a:pt x="89535" y="162433"/>
                    <a:pt x="85471" y="145669"/>
                    <a:pt x="83566" y="124460"/>
                  </a:cubicBezTo>
                  <a:cubicBezTo>
                    <a:pt x="75692" y="134112"/>
                    <a:pt x="69596" y="140970"/>
                    <a:pt x="65151" y="145034"/>
                  </a:cubicBezTo>
                  <a:cubicBezTo>
                    <a:pt x="58801" y="151003"/>
                    <a:pt x="53467" y="153924"/>
                    <a:pt x="49276" y="153924"/>
                  </a:cubicBezTo>
                  <a:cubicBezTo>
                    <a:pt x="47117" y="153924"/>
                    <a:pt x="44323" y="153543"/>
                    <a:pt x="40894" y="152908"/>
                  </a:cubicBezTo>
                  <a:lnTo>
                    <a:pt x="19812" y="148717"/>
                  </a:lnTo>
                  <a:cubicBezTo>
                    <a:pt x="10795" y="146812"/>
                    <a:pt x="5207" y="145542"/>
                    <a:pt x="3175" y="144780"/>
                  </a:cubicBezTo>
                  <a:cubicBezTo>
                    <a:pt x="1016" y="143891"/>
                    <a:pt x="0" y="142494"/>
                    <a:pt x="0" y="140335"/>
                  </a:cubicBezTo>
                  <a:cubicBezTo>
                    <a:pt x="0" y="137287"/>
                    <a:pt x="4064" y="127381"/>
                    <a:pt x="12065" y="110871"/>
                  </a:cubicBezTo>
                  <a:cubicBezTo>
                    <a:pt x="20066" y="94234"/>
                    <a:pt x="25908" y="83947"/>
                    <a:pt x="29464" y="80010"/>
                  </a:cubicBezTo>
                  <a:cubicBezTo>
                    <a:pt x="32385" y="76962"/>
                    <a:pt x="37465" y="72898"/>
                    <a:pt x="44958" y="67945"/>
                  </a:cubicBezTo>
                  <a:cubicBezTo>
                    <a:pt x="49276" y="64897"/>
                    <a:pt x="55499" y="61087"/>
                    <a:pt x="63627" y="56261"/>
                  </a:cubicBezTo>
                  <a:lnTo>
                    <a:pt x="72771" y="50927"/>
                  </a:lnTo>
                  <a:cubicBezTo>
                    <a:pt x="72517" y="49276"/>
                    <a:pt x="72263" y="47625"/>
                    <a:pt x="72009" y="45974"/>
                  </a:cubicBezTo>
                  <a:cubicBezTo>
                    <a:pt x="71882" y="44323"/>
                    <a:pt x="71755" y="42672"/>
                    <a:pt x="71755" y="41275"/>
                  </a:cubicBezTo>
                  <a:cubicBezTo>
                    <a:pt x="71755" y="36830"/>
                    <a:pt x="72771" y="31369"/>
                    <a:pt x="74803" y="24638"/>
                  </a:cubicBezTo>
                  <a:cubicBezTo>
                    <a:pt x="76835" y="18034"/>
                    <a:pt x="80518" y="9779"/>
                    <a:pt x="85725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69" name="Shape 22090"/>
            <p:cNvSpPr/>
            <p:nvPr/>
          </p:nvSpPr>
          <p:spPr>
            <a:xfrm>
              <a:off x="3217164" y="56134"/>
              <a:ext cx="89789" cy="66675"/>
            </a:xfrm>
            <a:custGeom>
              <a:avLst/>
              <a:gdLst/>
              <a:ahLst/>
              <a:cxnLst/>
              <a:rect l="0" t="0" r="0" b="0"/>
              <a:pathLst>
                <a:path w="89789" h="66675">
                  <a:moveTo>
                    <a:pt x="58293" y="0"/>
                  </a:moveTo>
                  <a:lnTo>
                    <a:pt x="89789" y="17780"/>
                  </a:lnTo>
                  <a:lnTo>
                    <a:pt x="70739" y="53086"/>
                  </a:lnTo>
                  <a:lnTo>
                    <a:pt x="46101" y="39243"/>
                  </a:lnTo>
                  <a:lnTo>
                    <a:pt x="32258" y="66675"/>
                  </a:lnTo>
                  <a:lnTo>
                    <a:pt x="0" y="48895"/>
                  </a:lnTo>
                  <a:lnTo>
                    <a:pt x="18034" y="15240"/>
                  </a:lnTo>
                  <a:lnTo>
                    <a:pt x="43688" y="28067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70" name="Shape 22091"/>
            <p:cNvSpPr/>
            <p:nvPr/>
          </p:nvSpPr>
          <p:spPr>
            <a:xfrm>
              <a:off x="2993390" y="48895"/>
              <a:ext cx="61341" cy="60325"/>
            </a:xfrm>
            <a:custGeom>
              <a:avLst/>
              <a:gdLst/>
              <a:ahLst/>
              <a:cxnLst/>
              <a:rect l="0" t="0" r="0" b="0"/>
              <a:pathLst>
                <a:path w="61341" h="60325">
                  <a:moveTo>
                    <a:pt x="20955" y="0"/>
                  </a:moveTo>
                  <a:lnTo>
                    <a:pt x="61341" y="21463"/>
                  </a:lnTo>
                  <a:lnTo>
                    <a:pt x="40513" y="60325"/>
                  </a:lnTo>
                  <a:lnTo>
                    <a:pt x="0" y="39116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71" name="Shape 22092"/>
            <p:cNvSpPr/>
            <p:nvPr/>
          </p:nvSpPr>
          <p:spPr>
            <a:xfrm>
              <a:off x="4246499" y="48768"/>
              <a:ext cx="342519" cy="210439"/>
            </a:xfrm>
            <a:custGeom>
              <a:avLst/>
              <a:gdLst/>
              <a:ahLst/>
              <a:cxnLst/>
              <a:rect l="0" t="0" r="0" b="0"/>
              <a:pathLst>
                <a:path w="342519" h="210439">
                  <a:moveTo>
                    <a:pt x="18796" y="0"/>
                  </a:moveTo>
                  <a:cubicBezTo>
                    <a:pt x="25527" y="9144"/>
                    <a:pt x="30226" y="18288"/>
                    <a:pt x="32893" y="27305"/>
                  </a:cubicBezTo>
                  <a:cubicBezTo>
                    <a:pt x="35941" y="37846"/>
                    <a:pt x="37465" y="51308"/>
                    <a:pt x="37465" y="67564"/>
                  </a:cubicBezTo>
                  <a:lnTo>
                    <a:pt x="37465" y="101727"/>
                  </a:lnTo>
                  <a:cubicBezTo>
                    <a:pt x="37465" y="125857"/>
                    <a:pt x="39116" y="142621"/>
                    <a:pt x="42418" y="152019"/>
                  </a:cubicBezTo>
                  <a:cubicBezTo>
                    <a:pt x="44958" y="159512"/>
                    <a:pt x="48895" y="163322"/>
                    <a:pt x="54483" y="163322"/>
                  </a:cubicBezTo>
                  <a:lnTo>
                    <a:pt x="98425" y="163322"/>
                  </a:lnTo>
                  <a:cubicBezTo>
                    <a:pt x="103759" y="163322"/>
                    <a:pt x="108839" y="163449"/>
                    <a:pt x="113538" y="163957"/>
                  </a:cubicBezTo>
                  <a:cubicBezTo>
                    <a:pt x="126238" y="165354"/>
                    <a:pt x="140716" y="166878"/>
                    <a:pt x="157099" y="168656"/>
                  </a:cubicBezTo>
                  <a:cubicBezTo>
                    <a:pt x="139827" y="164846"/>
                    <a:pt x="127762" y="159766"/>
                    <a:pt x="120904" y="153543"/>
                  </a:cubicBezTo>
                  <a:cubicBezTo>
                    <a:pt x="114046" y="147193"/>
                    <a:pt x="110617" y="138049"/>
                    <a:pt x="110617" y="125984"/>
                  </a:cubicBezTo>
                  <a:cubicBezTo>
                    <a:pt x="110617" y="108077"/>
                    <a:pt x="114681" y="91948"/>
                    <a:pt x="122936" y="77597"/>
                  </a:cubicBezTo>
                  <a:cubicBezTo>
                    <a:pt x="131191" y="63119"/>
                    <a:pt x="140462" y="56007"/>
                    <a:pt x="150749" y="56007"/>
                  </a:cubicBezTo>
                  <a:cubicBezTo>
                    <a:pt x="162433" y="56007"/>
                    <a:pt x="172720" y="66040"/>
                    <a:pt x="181356" y="86233"/>
                  </a:cubicBezTo>
                  <a:cubicBezTo>
                    <a:pt x="190119" y="106426"/>
                    <a:pt x="194564" y="130683"/>
                    <a:pt x="194564" y="159258"/>
                  </a:cubicBezTo>
                  <a:lnTo>
                    <a:pt x="194564" y="163322"/>
                  </a:lnTo>
                  <a:lnTo>
                    <a:pt x="217424" y="163322"/>
                  </a:lnTo>
                  <a:cubicBezTo>
                    <a:pt x="227838" y="163322"/>
                    <a:pt x="236093" y="162052"/>
                    <a:pt x="242189" y="159512"/>
                  </a:cubicBezTo>
                  <a:cubicBezTo>
                    <a:pt x="250063" y="156210"/>
                    <a:pt x="255524" y="150622"/>
                    <a:pt x="258445" y="142621"/>
                  </a:cubicBezTo>
                  <a:cubicBezTo>
                    <a:pt x="265049" y="128016"/>
                    <a:pt x="273558" y="115824"/>
                    <a:pt x="283845" y="106426"/>
                  </a:cubicBezTo>
                  <a:cubicBezTo>
                    <a:pt x="292989" y="97917"/>
                    <a:pt x="300736" y="93726"/>
                    <a:pt x="307086" y="93726"/>
                  </a:cubicBezTo>
                  <a:cubicBezTo>
                    <a:pt x="312928" y="93726"/>
                    <a:pt x="320167" y="102616"/>
                    <a:pt x="328930" y="120396"/>
                  </a:cubicBezTo>
                  <a:cubicBezTo>
                    <a:pt x="337947" y="139319"/>
                    <a:pt x="342519" y="156591"/>
                    <a:pt x="342519" y="172466"/>
                  </a:cubicBezTo>
                  <a:lnTo>
                    <a:pt x="342519" y="210312"/>
                  </a:lnTo>
                  <a:cubicBezTo>
                    <a:pt x="330454" y="210312"/>
                    <a:pt x="316103" y="207899"/>
                    <a:pt x="299720" y="203200"/>
                  </a:cubicBezTo>
                  <a:cubicBezTo>
                    <a:pt x="285242" y="199009"/>
                    <a:pt x="272542" y="194056"/>
                    <a:pt x="261620" y="188468"/>
                  </a:cubicBezTo>
                  <a:cubicBezTo>
                    <a:pt x="254889" y="198501"/>
                    <a:pt x="246634" y="205105"/>
                    <a:pt x="236855" y="208153"/>
                  </a:cubicBezTo>
                  <a:cubicBezTo>
                    <a:pt x="232029" y="209677"/>
                    <a:pt x="225552" y="210439"/>
                    <a:pt x="217424" y="210439"/>
                  </a:cubicBezTo>
                  <a:lnTo>
                    <a:pt x="54483" y="210439"/>
                  </a:lnTo>
                  <a:cubicBezTo>
                    <a:pt x="41021" y="210439"/>
                    <a:pt x="31242" y="204851"/>
                    <a:pt x="25146" y="193802"/>
                  </a:cubicBezTo>
                  <a:cubicBezTo>
                    <a:pt x="18542" y="181483"/>
                    <a:pt x="15113" y="160909"/>
                    <a:pt x="15113" y="131953"/>
                  </a:cubicBezTo>
                  <a:lnTo>
                    <a:pt x="15113" y="82423"/>
                  </a:lnTo>
                  <a:cubicBezTo>
                    <a:pt x="15113" y="71247"/>
                    <a:pt x="13589" y="62484"/>
                    <a:pt x="10414" y="56261"/>
                  </a:cubicBezTo>
                  <a:cubicBezTo>
                    <a:pt x="9017" y="53340"/>
                    <a:pt x="5461" y="48895"/>
                    <a:pt x="0" y="43307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72" name="Shape 22093"/>
            <p:cNvSpPr/>
            <p:nvPr/>
          </p:nvSpPr>
          <p:spPr>
            <a:xfrm>
              <a:off x="3698748" y="48768"/>
              <a:ext cx="40513" cy="222377"/>
            </a:xfrm>
            <a:custGeom>
              <a:avLst/>
              <a:gdLst/>
              <a:ahLst/>
              <a:cxnLst/>
              <a:rect l="0" t="0" r="0" b="0"/>
              <a:pathLst>
                <a:path w="40513" h="222377">
                  <a:moveTo>
                    <a:pt x="20447" y="0"/>
                  </a:moveTo>
                  <a:lnTo>
                    <a:pt x="30861" y="61341"/>
                  </a:lnTo>
                  <a:cubicBezTo>
                    <a:pt x="34671" y="84709"/>
                    <a:pt x="37338" y="104902"/>
                    <a:pt x="38735" y="122047"/>
                  </a:cubicBezTo>
                  <a:cubicBezTo>
                    <a:pt x="40005" y="135128"/>
                    <a:pt x="40513" y="147828"/>
                    <a:pt x="40513" y="160020"/>
                  </a:cubicBezTo>
                  <a:cubicBezTo>
                    <a:pt x="40513" y="170307"/>
                    <a:pt x="39370" y="179705"/>
                    <a:pt x="36830" y="188214"/>
                  </a:cubicBezTo>
                  <a:cubicBezTo>
                    <a:pt x="34417" y="196596"/>
                    <a:pt x="29718" y="208026"/>
                    <a:pt x="22860" y="222377"/>
                  </a:cubicBezTo>
                  <a:lnTo>
                    <a:pt x="12446" y="218186"/>
                  </a:lnTo>
                  <a:cubicBezTo>
                    <a:pt x="15240" y="203454"/>
                    <a:pt x="16637" y="191389"/>
                    <a:pt x="16637" y="182118"/>
                  </a:cubicBezTo>
                  <a:cubicBezTo>
                    <a:pt x="16637" y="175133"/>
                    <a:pt x="16002" y="164719"/>
                    <a:pt x="14859" y="151130"/>
                  </a:cubicBezTo>
                  <a:cubicBezTo>
                    <a:pt x="13716" y="137541"/>
                    <a:pt x="12319" y="123952"/>
                    <a:pt x="10541" y="110617"/>
                  </a:cubicBezTo>
                  <a:cubicBezTo>
                    <a:pt x="8763" y="97282"/>
                    <a:pt x="5969" y="81407"/>
                    <a:pt x="2032" y="62865"/>
                  </a:cubicBezTo>
                  <a:cubicBezTo>
                    <a:pt x="635" y="56388"/>
                    <a:pt x="0" y="51943"/>
                    <a:pt x="0" y="49530"/>
                  </a:cubicBezTo>
                  <a:cubicBezTo>
                    <a:pt x="0" y="45974"/>
                    <a:pt x="1778" y="39878"/>
                    <a:pt x="5334" y="31242"/>
                  </a:cubicBezTo>
                  <a:cubicBezTo>
                    <a:pt x="8890" y="22606"/>
                    <a:pt x="13970" y="12192"/>
                    <a:pt x="20447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73" name="Shape 22094"/>
            <p:cNvSpPr/>
            <p:nvPr/>
          </p:nvSpPr>
          <p:spPr>
            <a:xfrm>
              <a:off x="3311144" y="35052"/>
              <a:ext cx="363347" cy="300609"/>
            </a:xfrm>
            <a:custGeom>
              <a:avLst/>
              <a:gdLst/>
              <a:ahLst/>
              <a:cxnLst/>
              <a:rect l="0" t="0" r="0" b="0"/>
              <a:pathLst>
                <a:path w="363347" h="300609">
                  <a:moveTo>
                    <a:pt x="327152" y="0"/>
                  </a:moveTo>
                  <a:lnTo>
                    <a:pt x="335153" y="4191"/>
                  </a:lnTo>
                  <a:cubicBezTo>
                    <a:pt x="335153" y="4826"/>
                    <a:pt x="334899" y="6731"/>
                    <a:pt x="334391" y="9652"/>
                  </a:cubicBezTo>
                  <a:cubicBezTo>
                    <a:pt x="334391" y="13462"/>
                    <a:pt x="336804" y="17145"/>
                    <a:pt x="341757" y="20828"/>
                  </a:cubicBezTo>
                  <a:cubicBezTo>
                    <a:pt x="345948" y="24003"/>
                    <a:pt x="352806" y="27559"/>
                    <a:pt x="362204" y="31496"/>
                  </a:cubicBezTo>
                  <a:cubicBezTo>
                    <a:pt x="361188" y="38862"/>
                    <a:pt x="359664" y="46101"/>
                    <a:pt x="357632" y="53213"/>
                  </a:cubicBezTo>
                  <a:cubicBezTo>
                    <a:pt x="355600" y="60198"/>
                    <a:pt x="353314" y="66548"/>
                    <a:pt x="350774" y="72136"/>
                  </a:cubicBezTo>
                  <a:lnTo>
                    <a:pt x="344551" y="69723"/>
                  </a:lnTo>
                  <a:lnTo>
                    <a:pt x="363347" y="177038"/>
                  </a:lnTo>
                  <a:lnTo>
                    <a:pt x="363347" y="224155"/>
                  </a:lnTo>
                  <a:lnTo>
                    <a:pt x="151892" y="224155"/>
                  </a:lnTo>
                  <a:lnTo>
                    <a:pt x="151892" y="228092"/>
                  </a:lnTo>
                  <a:cubicBezTo>
                    <a:pt x="151892" y="235204"/>
                    <a:pt x="147828" y="244475"/>
                    <a:pt x="139700" y="256159"/>
                  </a:cubicBezTo>
                  <a:cubicBezTo>
                    <a:pt x="131572" y="267716"/>
                    <a:pt x="122174" y="277876"/>
                    <a:pt x="111252" y="286385"/>
                  </a:cubicBezTo>
                  <a:cubicBezTo>
                    <a:pt x="99187" y="295910"/>
                    <a:pt x="88900" y="300609"/>
                    <a:pt x="80391" y="300609"/>
                  </a:cubicBezTo>
                  <a:cubicBezTo>
                    <a:pt x="70231" y="300609"/>
                    <a:pt x="59309" y="297688"/>
                    <a:pt x="47625" y="291973"/>
                  </a:cubicBezTo>
                  <a:cubicBezTo>
                    <a:pt x="37465" y="287020"/>
                    <a:pt x="21590" y="276987"/>
                    <a:pt x="0" y="262128"/>
                  </a:cubicBezTo>
                  <a:lnTo>
                    <a:pt x="7239" y="251333"/>
                  </a:lnTo>
                  <a:cubicBezTo>
                    <a:pt x="17653" y="258318"/>
                    <a:pt x="26035" y="263017"/>
                    <a:pt x="32385" y="265430"/>
                  </a:cubicBezTo>
                  <a:cubicBezTo>
                    <a:pt x="38735" y="267843"/>
                    <a:pt x="45593" y="269113"/>
                    <a:pt x="52959" y="269113"/>
                  </a:cubicBezTo>
                  <a:cubicBezTo>
                    <a:pt x="60960" y="269113"/>
                    <a:pt x="68961" y="266827"/>
                    <a:pt x="76962" y="262255"/>
                  </a:cubicBezTo>
                  <a:cubicBezTo>
                    <a:pt x="84963" y="257810"/>
                    <a:pt x="95758" y="249428"/>
                    <a:pt x="109474" y="237109"/>
                  </a:cubicBezTo>
                  <a:cubicBezTo>
                    <a:pt x="128778" y="220091"/>
                    <a:pt x="138303" y="206883"/>
                    <a:pt x="138303" y="197612"/>
                  </a:cubicBezTo>
                  <a:cubicBezTo>
                    <a:pt x="138303" y="193040"/>
                    <a:pt x="136525" y="186944"/>
                    <a:pt x="132715" y="179451"/>
                  </a:cubicBezTo>
                  <a:cubicBezTo>
                    <a:pt x="128651" y="170815"/>
                    <a:pt x="123571" y="163703"/>
                    <a:pt x="117475" y="158115"/>
                  </a:cubicBezTo>
                  <a:lnTo>
                    <a:pt x="127254" y="111252"/>
                  </a:lnTo>
                  <a:cubicBezTo>
                    <a:pt x="135128" y="119380"/>
                    <a:pt x="141097" y="128651"/>
                    <a:pt x="145415" y="139192"/>
                  </a:cubicBezTo>
                  <a:cubicBezTo>
                    <a:pt x="149733" y="149733"/>
                    <a:pt x="151892" y="161671"/>
                    <a:pt x="151892" y="175133"/>
                  </a:cubicBezTo>
                  <a:lnTo>
                    <a:pt x="151892" y="177038"/>
                  </a:lnTo>
                  <a:lnTo>
                    <a:pt x="252476" y="177038"/>
                  </a:lnTo>
                  <a:cubicBezTo>
                    <a:pt x="248031" y="171577"/>
                    <a:pt x="243586" y="166878"/>
                    <a:pt x="239395" y="162814"/>
                  </a:cubicBezTo>
                  <a:cubicBezTo>
                    <a:pt x="235839" y="159512"/>
                    <a:pt x="231267" y="155575"/>
                    <a:pt x="225298" y="151003"/>
                  </a:cubicBezTo>
                  <a:cubicBezTo>
                    <a:pt x="218694" y="145923"/>
                    <a:pt x="212217" y="140843"/>
                    <a:pt x="205740" y="135763"/>
                  </a:cubicBezTo>
                  <a:lnTo>
                    <a:pt x="200152" y="141986"/>
                  </a:lnTo>
                  <a:cubicBezTo>
                    <a:pt x="189865" y="131826"/>
                    <a:pt x="183769" y="125603"/>
                    <a:pt x="181737" y="123444"/>
                  </a:cubicBezTo>
                  <a:cubicBezTo>
                    <a:pt x="176022" y="116840"/>
                    <a:pt x="173101" y="109220"/>
                    <a:pt x="173101" y="100711"/>
                  </a:cubicBezTo>
                  <a:cubicBezTo>
                    <a:pt x="173101" y="89027"/>
                    <a:pt x="173990" y="80772"/>
                    <a:pt x="175514" y="76073"/>
                  </a:cubicBezTo>
                  <a:cubicBezTo>
                    <a:pt x="177927" y="69342"/>
                    <a:pt x="182753" y="63373"/>
                    <a:pt x="190246" y="58166"/>
                  </a:cubicBezTo>
                  <a:cubicBezTo>
                    <a:pt x="196977" y="53594"/>
                    <a:pt x="204216" y="49403"/>
                    <a:pt x="211836" y="45593"/>
                  </a:cubicBezTo>
                  <a:cubicBezTo>
                    <a:pt x="217805" y="42545"/>
                    <a:pt x="225806" y="38989"/>
                    <a:pt x="235712" y="35052"/>
                  </a:cubicBezTo>
                  <a:cubicBezTo>
                    <a:pt x="240284" y="33147"/>
                    <a:pt x="250063" y="29337"/>
                    <a:pt x="265049" y="23495"/>
                  </a:cubicBezTo>
                  <a:lnTo>
                    <a:pt x="265049" y="64770"/>
                  </a:lnTo>
                  <a:cubicBezTo>
                    <a:pt x="264414" y="64770"/>
                    <a:pt x="259588" y="66294"/>
                    <a:pt x="250444" y="69342"/>
                  </a:cubicBezTo>
                  <a:cubicBezTo>
                    <a:pt x="239141" y="73025"/>
                    <a:pt x="230124" y="76200"/>
                    <a:pt x="223393" y="78994"/>
                  </a:cubicBezTo>
                  <a:cubicBezTo>
                    <a:pt x="213741" y="82931"/>
                    <a:pt x="208788" y="85852"/>
                    <a:pt x="208788" y="87884"/>
                  </a:cubicBezTo>
                  <a:cubicBezTo>
                    <a:pt x="208788" y="88900"/>
                    <a:pt x="212979" y="93472"/>
                    <a:pt x="221107" y="101346"/>
                  </a:cubicBezTo>
                  <a:cubicBezTo>
                    <a:pt x="232410" y="112268"/>
                    <a:pt x="241808" y="122174"/>
                    <a:pt x="249428" y="131191"/>
                  </a:cubicBezTo>
                  <a:cubicBezTo>
                    <a:pt x="262001" y="146177"/>
                    <a:pt x="272288" y="161036"/>
                    <a:pt x="280162" y="175768"/>
                  </a:cubicBezTo>
                  <a:lnTo>
                    <a:pt x="280162" y="177038"/>
                  </a:lnTo>
                  <a:lnTo>
                    <a:pt x="342519" y="177038"/>
                  </a:lnTo>
                  <a:lnTo>
                    <a:pt x="321564" y="59309"/>
                  </a:lnTo>
                  <a:lnTo>
                    <a:pt x="310515" y="51943"/>
                  </a:lnTo>
                  <a:cubicBezTo>
                    <a:pt x="310515" y="45212"/>
                    <a:pt x="311531" y="38227"/>
                    <a:pt x="313563" y="31369"/>
                  </a:cubicBezTo>
                  <a:cubicBezTo>
                    <a:pt x="316230" y="22606"/>
                    <a:pt x="320802" y="12065"/>
                    <a:pt x="327152" y="0"/>
                  </a:cubicBez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74" name="Shape 22095"/>
            <p:cNvSpPr/>
            <p:nvPr/>
          </p:nvSpPr>
          <p:spPr>
            <a:xfrm>
              <a:off x="4362577" y="33274"/>
              <a:ext cx="61468" cy="60325"/>
            </a:xfrm>
            <a:custGeom>
              <a:avLst/>
              <a:gdLst/>
              <a:ahLst/>
              <a:cxnLst/>
              <a:rect l="0" t="0" r="0" b="0"/>
              <a:pathLst>
                <a:path w="61468" h="60325">
                  <a:moveTo>
                    <a:pt x="21082" y="0"/>
                  </a:moveTo>
                  <a:lnTo>
                    <a:pt x="61468" y="21463"/>
                  </a:lnTo>
                  <a:lnTo>
                    <a:pt x="40640" y="60325"/>
                  </a:lnTo>
                  <a:lnTo>
                    <a:pt x="0" y="39243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75" name="Shape 22096"/>
            <p:cNvSpPr/>
            <p:nvPr/>
          </p:nvSpPr>
          <p:spPr>
            <a:xfrm>
              <a:off x="2729484" y="0"/>
              <a:ext cx="89789" cy="61849"/>
            </a:xfrm>
            <a:custGeom>
              <a:avLst/>
              <a:gdLst/>
              <a:ahLst/>
              <a:cxnLst/>
              <a:rect l="0" t="0" r="0" b="0"/>
              <a:pathLst>
                <a:path w="89789" h="61849">
                  <a:moveTo>
                    <a:pt x="58801" y="0"/>
                  </a:moveTo>
                  <a:lnTo>
                    <a:pt x="89789" y="16129"/>
                  </a:lnTo>
                  <a:lnTo>
                    <a:pt x="70739" y="48387"/>
                  </a:lnTo>
                  <a:lnTo>
                    <a:pt x="46101" y="34544"/>
                  </a:lnTo>
                  <a:lnTo>
                    <a:pt x="32258" y="61849"/>
                  </a:lnTo>
                  <a:lnTo>
                    <a:pt x="0" y="44196"/>
                  </a:lnTo>
                  <a:lnTo>
                    <a:pt x="18034" y="13716"/>
                  </a:lnTo>
                  <a:lnTo>
                    <a:pt x="43688" y="26543"/>
                  </a:lnTo>
                  <a:close/>
                </a:path>
              </a:pathLst>
            </a:custGeom>
            <a:ln w="9004" cap="flat">
              <a:round/>
            </a:ln>
          </p:spPr>
          <p:style>
            <a:lnRef idx="1">
              <a:srgbClr val="5C4379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76" name="Rectangle 75"/>
            <p:cNvSpPr/>
            <p:nvPr/>
          </p:nvSpPr>
          <p:spPr>
            <a:xfrm>
              <a:off x="2520569" y="51744"/>
              <a:ext cx="131292" cy="44390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28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8634222" y="631858"/>
              <a:ext cx="51840" cy="17527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4593463" y="2606073"/>
              <a:ext cx="51841" cy="17527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4518787" y="2606073"/>
              <a:ext cx="51841" cy="17527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4783963" y="2880393"/>
              <a:ext cx="51841" cy="17527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4783963" y="3154713"/>
              <a:ext cx="51841" cy="17527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4783963" y="3430557"/>
              <a:ext cx="51841" cy="17527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5669407" y="3704877"/>
              <a:ext cx="51841" cy="175278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Arial" panose="020B0604020202020204" pitchFamily="34" charset="0"/>
                  <a:cs typeface="Calibri" panose="020F0502020204030204" pitchFamily="34" charset="0"/>
                </a:rPr>
                <a:t> </a:t>
              </a:r>
              <a:endParaRPr lang="en-US" sz="1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84" name="Picture 83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7907656" y="879348"/>
              <a:ext cx="795020" cy="1819275"/>
            </a:xfrm>
            <a:prstGeom prst="rect">
              <a:avLst/>
            </a:prstGeom>
          </p:spPr>
        </p:pic>
        <p:pic>
          <p:nvPicPr>
            <p:cNvPr id="85" name="Picture 84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95250" y="1165098"/>
              <a:ext cx="666750" cy="1190625"/>
            </a:xfrm>
            <a:prstGeom prst="rect">
              <a:avLst/>
            </a:prstGeom>
          </p:spPr>
        </p:pic>
        <p:sp>
          <p:nvSpPr>
            <p:cNvPr id="86" name="Shape 22113"/>
            <p:cNvSpPr/>
            <p:nvPr/>
          </p:nvSpPr>
          <p:spPr>
            <a:xfrm>
              <a:off x="977011" y="2317623"/>
              <a:ext cx="2239772" cy="2249170"/>
            </a:xfrm>
            <a:custGeom>
              <a:avLst/>
              <a:gdLst/>
              <a:ahLst/>
              <a:cxnLst/>
              <a:rect l="0" t="0" r="0" b="0"/>
              <a:pathLst>
                <a:path w="2239772" h="2249170">
                  <a:moveTo>
                    <a:pt x="227838" y="750951"/>
                  </a:moveTo>
                  <a:cubicBezTo>
                    <a:pt x="202692" y="500253"/>
                    <a:pt x="332232" y="269494"/>
                    <a:pt x="517144" y="235458"/>
                  </a:cubicBezTo>
                  <a:cubicBezTo>
                    <a:pt x="592074" y="221615"/>
                    <a:pt x="668274" y="242316"/>
                    <a:pt x="733552" y="294132"/>
                  </a:cubicBezTo>
                  <a:cubicBezTo>
                    <a:pt x="802767" y="117475"/>
                    <a:pt x="964311" y="50292"/>
                    <a:pt x="1094486" y="144145"/>
                  </a:cubicBezTo>
                  <a:cubicBezTo>
                    <a:pt x="1117346" y="160528"/>
                    <a:pt x="1138174" y="181356"/>
                    <a:pt x="1156589" y="205867"/>
                  </a:cubicBezTo>
                  <a:cubicBezTo>
                    <a:pt x="1210437" y="59436"/>
                    <a:pt x="1341628" y="0"/>
                    <a:pt x="1449578" y="73025"/>
                  </a:cubicBezTo>
                  <a:cubicBezTo>
                    <a:pt x="1479423" y="93218"/>
                    <a:pt x="1505585" y="122428"/>
                    <a:pt x="1525778" y="158496"/>
                  </a:cubicBezTo>
                  <a:cubicBezTo>
                    <a:pt x="1612646" y="20066"/>
                    <a:pt x="1765935" y="2921"/>
                    <a:pt x="1868424" y="120269"/>
                  </a:cubicBezTo>
                  <a:cubicBezTo>
                    <a:pt x="1911477" y="169672"/>
                    <a:pt x="1940433" y="237617"/>
                    <a:pt x="1950466" y="312674"/>
                  </a:cubicBezTo>
                  <a:cubicBezTo>
                    <a:pt x="2092706" y="365252"/>
                    <a:pt x="2176653" y="564515"/>
                    <a:pt x="2137918" y="757555"/>
                  </a:cubicBezTo>
                  <a:cubicBezTo>
                    <a:pt x="2134616" y="773811"/>
                    <a:pt x="2130552" y="789813"/>
                    <a:pt x="2125726" y="805180"/>
                  </a:cubicBezTo>
                  <a:cubicBezTo>
                    <a:pt x="2239772" y="1006475"/>
                    <a:pt x="2211832" y="1294892"/>
                    <a:pt x="2063242" y="1449451"/>
                  </a:cubicBezTo>
                  <a:cubicBezTo>
                    <a:pt x="2017014" y="1497584"/>
                    <a:pt x="1962404" y="1528699"/>
                    <a:pt x="1904746" y="1539875"/>
                  </a:cubicBezTo>
                  <a:cubicBezTo>
                    <a:pt x="1903476" y="1756410"/>
                    <a:pt x="1772793" y="1930527"/>
                    <a:pt x="1612900" y="1928749"/>
                  </a:cubicBezTo>
                  <a:cubicBezTo>
                    <a:pt x="1559433" y="1928114"/>
                    <a:pt x="1507236" y="1907540"/>
                    <a:pt x="1461897" y="1869313"/>
                  </a:cubicBezTo>
                  <a:cubicBezTo>
                    <a:pt x="1407795" y="2112010"/>
                    <a:pt x="1219200" y="2249170"/>
                    <a:pt x="1040511" y="2175637"/>
                  </a:cubicBezTo>
                  <a:cubicBezTo>
                    <a:pt x="965708" y="2144903"/>
                    <a:pt x="900938" y="2079752"/>
                    <a:pt x="857504" y="1991360"/>
                  </a:cubicBezTo>
                  <a:cubicBezTo>
                    <a:pt x="674624" y="2140839"/>
                    <a:pt x="437261" y="2060448"/>
                    <a:pt x="327279" y="1811782"/>
                  </a:cubicBezTo>
                  <a:cubicBezTo>
                    <a:pt x="325882" y="1808607"/>
                    <a:pt x="324485" y="1805559"/>
                    <a:pt x="323215" y="1802384"/>
                  </a:cubicBezTo>
                  <a:cubicBezTo>
                    <a:pt x="203454" y="1821307"/>
                    <a:pt x="94996" y="1705610"/>
                    <a:pt x="81026" y="1543812"/>
                  </a:cubicBezTo>
                  <a:cubicBezTo>
                    <a:pt x="73533" y="1457579"/>
                    <a:pt x="94488" y="1371346"/>
                    <a:pt x="138430" y="1307973"/>
                  </a:cubicBezTo>
                  <a:cubicBezTo>
                    <a:pt x="34798" y="1225296"/>
                    <a:pt x="0" y="1043813"/>
                    <a:pt x="60706" y="902589"/>
                  </a:cubicBezTo>
                  <a:cubicBezTo>
                    <a:pt x="95631" y="821182"/>
                    <a:pt x="157099" y="767334"/>
                    <a:pt x="226060" y="757682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87" name="Shape 22114"/>
            <p:cNvSpPr/>
            <p:nvPr/>
          </p:nvSpPr>
          <p:spPr>
            <a:xfrm>
              <a:off x="592455" y="5105781"/>
              <a:ext cx="119634" cy="119621"/>
            </a:xfrm>
            <a:custGeom>
              <a:avLst/>
              <a:gdLst/>
              <a:ahLst/>
              <a:cxnLst/>
              <a:rect l="0" t="0" r="0" b="0"/>
              <a:pathLst>
                <a:path w="119634" h="119621">
                  <a:moveTo>
                    <a:pt x="119634" y="59830"/>
                  </a:moveTo>
                  <a:cubicBezTo>
                    <a:pt x="119634" y="92850"/>
                    <a:pt x="92837" y="119621"/>
                    <a:pt x="59817" y="119621"/>
                  </a:cubicBezTo>
                  <a:cubicBezTo>
                    <a:pt x="26797" y="119621"/>
                    <a:pt x="0" y="92850"/>
                    <a:pt x="0" y="59830"/>
                  </a:cubicBezTo>
                  <a:cubicBezTo>
                    <a:pt x="0" y="26810"/>
                    <a:pt x="26797" y="0"/>
                    <a:pt x="59817" y="0"/>
                  </a:cubicBezTo>
                  <a:cubicBezTo>
                    <a:pt x="92837" y="0"/>
                    <a:pt x="119634" y="26810"/>
                    <a:pt x="119634" y="59830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88" name="Shape 22115"/>
            <p:cNvSpPr/>
            <p:nvPr/>
          </p:nvSpPr>
          <p:spPr>
            <a:xfrm>
              <a:off x="757428" y="4774565"/>
              <a:ext cx="239268" cy="239268"/>
            </a:xfrm>
            <a:custGeom>
              <a:avLst/>
              <a:gdLst/>
              <a:ahLst/>
              <a:cxnLst/>
              <a:rect l="0" t="0" r="0" b="0"/>
              <a:pathLst>
                <a:path w="239268" h="239268">
                  <a:moveTo>
                    <a:pt x="239268" y="119634"/>
                  </a:moveTo>
                  <a:cubicBezTo>
                    <a:pt x="239268" y="185674"/>
                    <a:pt x="185674" y="239268"/>
                    <a:pt x="119634" y="239268"/>
                  </a:cubicBezTo>
                  <a:cubicBezTo>
                    <a:pt x="53594" y="239268"/>
                    <a:pt x="0" y="185674"/>
                    <a:pt x="0" y="119634"/>
                  </a:cubicBezTo>
                  <a:cubicBezTo>
                    <a:pt x="0" y="53594"/>
                    <a:pt x="53594" y="0"/>
                    <a:pt x="119634" y="0"/>
                  </a:cubicBezTo>
                  <a:cubicBezTo>
                    <a:pt x="185674" y="0"/>
                    <a:pt x="239268" y="53594"/>
                    <a:pt x="239268" y="119634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89" name="Shape 22116"/>
            <p:cNvSpPr/>
            <p:nvPr/>
          </p:nvSpPr>
          <p:spPr>
            <a:xfrm>
              <a:off x="998728" y="4351274"/>
              <a:ext cx="358775" cy="358775"/>
            </a:xfrm>
            <a:custGeom>
              <a:avLst/>
              <a:gdLst/>
              <a:ahLst/>
              <a:cxnLst/>
              <a:rect l="0" t="0" r="0" b="0"/>
              <a:pathLst>
                <a:path w="358775" h="358775">
                  <a:moveTo>
                    <a:pt x="358775" y="179324"/>
                  </a:moveTo>
                  <a:cubicBezTo>
                    <a:pt x="358775" y="278511"/>
                    <a:pt x="278511" y="358775"/>
                    <a:pt x="179451" y="358775"/>
                  </a:cubicBezTo>
                  <a:cubicBezTo>
                    <a:pt x="80391" y="358775"/>
                    <a:pt x="0" y="278511"/>
                    <a:pt x="0" y="179324"/>
                  </a:cubicBezTo>
                  <a:cubicBezTo>
                    <a:pt x="0" y="80264"/>
                    <a:pt x="80391" y="0"/>
                    <a:pt x="179451" y="0"/>
                  </a:cubicBezTo>
                  <a:cubicBezTo>
                    <a:pt x="278511" y="0"/>
                    <a:pt x="358775" y="80264"/>
                    <a:pt x="358775" y="179324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0" name="Shape 22117"/>
            <p:cNvSpPr/>
            <p:nvPr/>
          </p:nvSpPr>
          <p:spPr>
            <a:xfrm>
              <a:off x="1117727" y="3617214"/>
              <a:ext cx="126746" cy="44323"/>
            </a:xfrm>
            <a:custGeom>
              <a:avLst/>
              <a:gdLst/>
              <a:ahLst/>
              <a:cxnLst/>
              <a:rect l="0" t="0" r="0" b="0"/>
              <a:pathLst>
                <a:path w="126746" h="44323">
                  <a:moveTo>
                    <a:pt x="126746" y="39624"/>
                  </a:moveTo>
                  <a:cubicBezTo>
                    <a:pt x="82550" y="44323"/>
                    <a:pt x="38354" y="30480"/>
                    <a:pt x="0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1" name="Shape 22118"/>
            <p:cNvSpPr/>
            <p:nvPr/>
          </p:nvSpPr>
          <p:spPr>
            <a:xfrm>
              <a:off x="1300988" y="4091559"/>
              <a:ext cx="55372" cy="18923"/>
            </a:xfrm>
            <a:custGeom>
              <a:avLst/>
              <a:gdLst/>
              <a:ahLst/>
              <a:cxnLst/>
              <a:rect l="0" t="0" r="0" b="0"/>
              <a:pathLst>
                <a:path w="55372" h="18923">
                  <a:moveTo>
                    <a:pt x="55372" y="0"/>
                  </a:moveTo>
                  <a:cubicBezTo>
                    <a:pt x="37592" y="9525"/>
                    <a:pt x="18923" y="15875"/>
                    <a:pt x="0" y="18923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2" name="Shape 22119"/>
            <p:cNvSpPr/>
            <p:nvPr/>
          </p:nvSpPr>
          <p:spPr>
            <a:xfrm>
              <a:off x="1800987" y="4213606"/>
              <a:ext cx="33401" cy="86741"/>
            </a:xfrm>
            <a:custGeom>
              <a:avLst/>
              <a:gdLst/>
              <a:ahLst/>
              <a:cxnLst/>
              <a:rect l="0" t="0" r="0" b="0"/>
              <a:pathLst>
                <a:path w="33401" h="86741">
                  <a:moveTo>
                    <a:pt x="33401" y="86741"/>
                  </a:moveTo>
                  <a:cubicBezTo>
                    <a:pt x="20066" y="59563"/>
                    <a:pt x="8763" y="30480"/>
                    <a:pt x="0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3" name="Shape 22120"/>
            <p:cNvSpPr/>
            <p:nvPr/>
          </p:nvSpPr>
          <p:spPr>
            <a:xfrm>
              <a:off x="2439162" y="4084066"/>
              <a:ext cx="13335" cy="95250"/>
            </a:xfrm>
            <a:custGeom>
              <a:avLst/>
              <a:gdLst/>
              <a:ahLst/>
              <a:cxnLst/>
              <a:rect l="0" t="0" r="0" b="0"/>
              <a:pathLst>
                <a:path w="13335" h="95250">
                  <a:moveTo>
                    <a:pt x="13335" y="0"/>
                  </a:moveTo>
                  <a:cubicBezTo>
                    <a:pt x="11303" y="32258"/>
                    <a:pt x="6858" y="64262"/>
                    <a:pt x="0" y="9525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4" name="Shape 22121"/>
            <p:cNvSpPr/>
            <p:nvPr/>
          </p:nvSpPr>
          <p:spPr>
            <a:xfrm>
              <a:off x="2717800" y="3496310"/>
              <a:ext cx="163703" cy="355600"/>
            </a:xfrm>
            <a:custGeom>
              <a:avLst/>
              <a:gdLst/>
              <a:ahLst/>
              <a:cxnLst/>
              <a:rect l="0" t="0" r="0" b="0"/>
              <a:pathLst>
                <a:path w="163703" h="355600">
                  <a:moveTo>
                    <a:pt x="0" y="0"/>
                  </a:moveTo>
                  <a:cubicBezTo>
                    <a:pt x="100330" y="66167"/>
                    <a:pt x="163703" y="204470"/>
                    <a:pt x="162814" y="35560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5" name="Shape 22122"/>
            <p:cNvSpPr/>
            <p:nvPr/>
          </p:nvSpPr>
          <p:spPr>
            <a:xfrm>
              <a:off x="3029204" y="3117596"/>
              <a:ext cx="72390" cy="133350"/>
            </a:xfrm>
            <a:custGeom>
              <a:avLst/>
              <a:gdLst/>
              <a:ahLst/>
              <a:cxnLst/>
              <a:rect l="0" t="0" r="0" b="0"/>
              <a:pathLst>
                <a:path w="72390" h="133350">
                  <a:moveTo>
                    <a:pt x="72390" y="0"/>
                  </a:moveTo>
                  <a:cubicBezTo>
                    <a:pt x="56261" y="51435"/>
                    <a:pt x="31369" y="97028"/>
                    <a:pt x="0" y="13335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6" name="Shape 22123"/>
            <p:cNvSpPr/>
            <p:nvPr/>
          </p:nvSpPr>
          <p:spPr>
            <a:xfrm>
              <a:off x="2927731" y="2622804"/>
              <a:ext cx="4064" cy="62992"/>
            </a:xfrm>
            <a:custGeom>
              <a:avLst/>
              <a:gdLst/>
              <a:ahLst/>
              <a:cxnLst/>
              <a:rect l="0" t="0" r="0" b="0"/>
              <a:pathLst>
                <a:path w="4064" h="62992">
                  <a:moveTo>
                    <a:pt x="0" y="0"/>
                  </a:moveTo>
                  <a:cubicBezTo>
                    <a:pt x="2794" y="20828"/>
                    <a:pt x="4064" y="41910"/>
                    <a:pt x="3937" y="62992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7" name="Shape 22124"/>
            <p:cNvSpPr/>
            <p:nvPr/>
          </p:nvSpPr>
          <p:spPr>
            <a:xfrm>
              <a:off x="2465070" y="2469134"/>
              <a:ext cx="37084" cy="80264"/>
            </a:xfrm>
            <a:custGeom>
              <a:avLst/>
              <a:gdLst/>
              <a:ahLst/>
              <a:cxnLst/>
              <a:rect l="0" t="0" r="0" b="0"/>
              <a:pathLst>
                <a:path w="37084" h="80264">
                  <a:moveTo>
                    <a:pt x="0" y="80264"/>
                  </a:moveTo>
                  <a:cubicBezTo>
                    <a:pt x="9398" y="51181"/>
                    <a:pt x="21844" y="24130"/>
                    <a:pt x="37084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8" name="Shape 22125"/>
            <p:cNvSpPr/>
            <p:nvPr/>
          </p:nvSpPr>
          <p:spPr>
            <a:xfrm>
              <a:off x="2117852" y="2518410"/>
              <a:ext cx="17907" cy="69215"/>
            </a:xfrm>
            <a:custGeom>
              <a:avLst/>
              <a:gdLst/>
              <a:ahLst/>
              <a:cxnLst/>
              <a:rect l="0" t="0" r="0" b="0"/>
              <a:pathLst>
                <a:path w="17907" h="69215">
                  <a:moveTo>
                    <a:pt x="0" y="69215"/>
                  </a:moveTo>
                  <a:cubicBezTo>
                    <a:pt x="3810" y="45212"/>
                    <a:pt x="9906" y="21971"/>
                    <a:pt x="17907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99" name="Shape 22126"/>
            <p:cNvSpPr/>
            <p:nvPr/>
          </p:nvSpPr>
          <p:spPr>
            <a:xfrm>
              <a:off x="1710309" y="2611247"/>
              <a:ext cx="65151" cy="67183"/>
            </a:xfrm>
            <a:custGeom>
              <a:avLst/>
              <a:gdLst/>
              <a:ahLst/>
              <a:cxnLst/>
              <a:rect l="0" t="0" r="0" b="0"/>
              <a:pathLst>
                <a:path w="65151" h="67183">
                  <a:moveTo>
                    <a:pt x="0" y="0"/>
                  </a:moveTo>
                  <a:cubicBezTo>
                    <a:pt x="23622" y="18669"/>
                    <a:pt x="45466" y="41275"/>
                    <a:pt x="65151" y="67183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00" name="Shape 22127"/>
            <p:cNvSpPr/>
            <p:nvPr/>
          </p:nvSpPr>
          <p:spPr>
            <a:xfrm>
              <a:off x="1204849" y="3068574"/>
              <a:ext cx="11303" cy="70612"/>
            </a:xfrm>
            <a:custGeom>
              <a:avLst/>
              <a:gdLst/>
              <a:ahLst/>
              <a:cxnLst/>
              <a:rect l="0" t="0" r="0" b="0"/>
              <a:pathLst>
                <a:path w="11303" h="70612">
                  <a:moveTo>
                    <a:pt x="11303" y="70612"/>
                  </a:moveTo>
                  <a:cubicBezTo>
                    <a:pt x="6223" y="47498"/>
                    <a:pt x="2413" y="23876"/>
                    <a:pt x="0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pic>
          <p:nvPicPr>
            <p:cNvPr id="101" name="Picture 100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5734050" y="609346"/>
              <a:ext cx="2028825" cy="2219325"/>
            </a:xfrm>
            <a:prstGeom prst="rect">
              <a:avLst/>
            </a:prstGeom>
          </p:spPr>
        </p:pic>
        <p:pic>
          <p:nvPicPr>
            <p:cNvPr id="102" name="Picture 101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8105775" y="2942844"/>
              <a:ext cx="590550" cy="1879600"/>
            </a:xfrm>
            <a:prstGeom prst="rect">
              <a:avLst/>
            </a:prstGeom>
          </p:spPr>
        </p:pic>
        <p:pic>
          <p:nvPicPr>
            <p:cNvPr id="103" name="Picture 102"/>
            <p:cNvPicPr/>
            <p:nvPr/>
          </p:nvPicPr>
          <p:blipFill>
            <a:blip r:embed="rId7"/>
            <a:stretch>
              <a:fillRect/>
            </a:stretch>
          </p:blipFill>
          <p:spPr>
            <a:xfrm>
              <a:off x="5857875" y="2790634"/>
              <a:ext cx="2066925" cy="2381250"/>
            </a:xfrm>
            <a:prstGeom prst="rect">
              <a:avLst/>
            </a:prstGeom>
          </p:spPr>
        </p:pic>
        <p:pic>
          <p:nvPicPr>
            <p:cNvPr id="104" name="Picture 103"/>
            <p:cNvPicPr/>
            <p:nvPr/>
          </p:nvPicPr>
          <p:blipFill>
            <a:blip r:embed="rId8"/>
            <a:stretch>
              <a:fillRect/>
            </a:stretch>
          </p:blipFill>
          <p:spPr>
            <a:xfrm>
              <a:off x="0" y="3247619"/>
              <a:ext cx="704850" cy="2000250"/>
            </a:xfrm>
            <a:prstGeom prst="rect">
              <a:avLst/>
            </a:prstGeom>
          </p:spPr>
        </p:pic>
        <p:sp>
          <p:nvSpPr>
            <p:cNvPr id="105" name="Shape 22136"/>
            <p:cNvSpPr/>
            <p:nvPr/>
          </p:nvSpPr>
          <p:spPr>
            <a:xfrm>
              <a:off x="900811" y="786003"/>
              <a:ext cx="2239772" cy="1600200"/>
            </a:xfrm>
            <a:custGeom>
              <a:avLst/>
              <a:gdLst/>
              <a:ahLst/>
              <a:cxnLst/>
              <a:rect l="0" t="0" r="0" b="0"/>
              <a:pathLst>
                <a:path w="2239772" h="1600200">
                  <a:moveTo>
                    <a:pt x="1365830" y="28192"/>
                  </a:moveTo>
                  <a:cubicBezTo>
                    <a:pt x="1394151" y="29909"/>
                    <a:pt x="1422591" y="37021"/>
                    <a:pt x="1449578" y="50038"/>
                  </a:cubicBezTo>
                  <a:cubicBezTo>
                    <a:pt x="1479423" y="64389"/>
                    <a:pt x="1505585" y="85217"/>
                    <a:pt x="1525778" y="110871"/>
                  </a:cubicBezTo>
                  <a:cubicBezTo>
                    <a:pt x="1612646" y="12192"/>
                    <a:pt x="1765935" y="0"/>
                    <a:pt x="1868424" y="83693"/>
                  </a:cubicBezTo>
                  <a:cubicBezTo>
                    <a:pt x="1911477" y="118745"/>
                    <a:pt x="1940433" y="167259"/>
                    <a:pt x="1950466" y="220726"/>
                  </a:cubicBezTo>
                  <a:cubicBezTo>
                    <a:pt x="2092706" y="258191"/>
                    <a:pt x="2176653" y="400050"/>
                    <a:pt x="2137918" y="537718"/>
                  </a:cubicBezTo>
                  <a:cubicBezTo>
                    <a:pt x="2134616" y="549275"/>
                    <a:pt x="2130552" y="560578"/>
                    <a:pt x="2125726" y="571627"/>
                  </a:cubicBezTo>
                  <a:cubicBezTo>
                    <a:pt x="2239772" y="714883"/>
                    <a:pt x="2211832" y="920369"/>
                    <a:pt x="2063242" y="1030478"/>
                  </a:cubicBezTo>
                  <a:cubicBezTo>
                    <a:pt x="2017014" y="1064768"/>
                    <a:pt x="1962404" y="1086993"/>
                    <a:pt x="1904746" y="1094994"/>
                  </a:cubicBezTo>
                  <a:cubicBezTo>
                    <a:pt x="1903476" y="1249172"/>
                    <a:pt x="1772793" y="1373251"/>
                    <a:pt x="1612900" y="1371981"/>
                  </a:cubicBezTo>
                  <a:cubicBezTo>
                    <a:pt x="1559433" y="1371600"/>
                    <a:pt x="1507236" y="1356868"/>
                    <a:pt x="1461897" y="1329563"/>
                  </a:cubicBezTo>
                  <a:cubicBezTo>
                    <a:pt x="1407795" y="1502537"/>
                    <a:pt x="1219200" y="1600200"/>
                    <a:pt x="1040511" y="1547876"/>
                  </a:cubicBezTo>
                  <a:cubicBezTo>
                    <a:pt x="965708" y="1525905"/>
                    <a:pt x="900938" y="1479550"/>
                    <a:pt x="857504" y="1416558"/>
                  </a:cubicBezTo>
                  <a:cubicBezTo>
                    <a:pt x="674624" y="1523111"/>
                    <a:pt x="437261" y="1465834"/>
                    <a:pt x="327279" y="1288669"/>
                  </a:cubicBezTo>
                  <a:cubicBezTo>
                    <a:pt x="325882" y="1286383"/>
                    <a:pt x="324485" y="1284224"/>
                    <a:pt x="323215" y="1281938"/>
                  </a:cubicBezTo>
                  <a:cubicBezTo>
                    <a:pt x="203454" y="1295400"/>
                    <a:pt x="94996" y="1212977"/>
                    <a:pt x="81026" y="1097788"/>
                  </a:cubicBezTo>
                  <a:cubicBezTo>
                    <a:pt x="73533" y="1036320"/>
                    <a:pt x="94488" y="974852"/>
                    <a:pt x="138430" y="929767"/>
                  </a:cubicBezTo>
                  <a:cubicBezTo>
                    <a:pt x="34798" y="870839"/>
                    <a:pt x="0" y="741553"/>
                    <a:pt x="60706" y="640969"/>
                  </a:cubicBezTo>
                  <a:cubicBezTo>
                    <a:pt x="95631" y="582930"/>
                    <a:pt x="157099" y="544576"/>
                    <a:pt x="226060" y="537718"/>
                  </a:cubicBezTo>
                  <a:lnTo>
                    <a:pt x="227838" y="532892"/>
                  </a:lnTo>
                  <a:cubicBezTo>
                    <a:pt x="202692" y="354330"/>
                    <a:pt x="332232" y="189992"/>
                    <a:pt x="517144" y="165735"/>
                  </a:cubicBezTo>
                  <a:cubicBezTo>
                    <a:pt x="592074" y="155829"/>
                    <a:pt x="668274" y="170561"/>
                    <a:pt x="733552" y="207518"/>
                  </a:cubicBezTo>
                  <a:cubicBezTo>
                    <a:pt x="802767" y="81661"/>
                    <a:pt x="964311" y="33782"/>
                    <a:pt x="1094486" y="100711"/>
                  </a:cubicBezTo>
                  <a:cubicBezTo>
                    <a:pt x="1117346" y="112395"/>
                    <a:pt x="1138174" y="127127"/>
                    <a:pt x="1156589" y="144653"/>
                  </a:cubicBezTo>
                  <a:cubicBezTo>
                    <a:pt x="1196975" y="66453"/>
                    <a:pt x="1280867" y="23043"/>
                    <a:pt x="1365830" y="28192"/>
                  </a:cubicBezTo>
                  <a:close/>
                </a:path>
              </a:pathLst>
            </a:custGeom>
            <a:ln w="0" cap="flat">
              <a:round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06" name="Shape 22139"/>
            <p:cNvSpPr/>
            <p:nvPr/>
          </p:nvSpPr>
          <p:spPr>
            <a:xfrm>
              <a:off x="970280" y="2236089"/>
              <a:ext cx="255524" cy="255524"/>
            </a:xfrm>
            <a:custGeom>
              <a:avLst/>
              <a:gdLst/>
              <a:ahLst/>
              <a:cxnLst/>
              <a:rect l="0" t="0" r="0" b="0"/>
              <a:pathLst>
                <a:path w="255524" h="255524">
                  <a:moveTo>
                    <a:pt x="127762" y="0"/>
                  </a:moveTo>
                  <a:cubicBezTo>
                    <a:pt x="198374" y="0"/>
                    <a:pt x="255524" y="57150"/>
                    <a:pt x="255524" y="127762"/>
                  </a:cubicBezTo>
                  <a:cubicBezTo>
                    <a:pt x="255524" y="198374"/>
                    <a:pt x="198374" y="255524"/>
                    <a:pt x="127762" y="255524"/>
                  </a:cubicBezTo>
                  <a:cubicBezTo>
                    <a:pt x="57150" y="255524"/>
                    <a:pt x="0" y="198374"/>
                    <a:pt x="0" y="127762"/>
                  </a:cubicBezTo>
                  <a:cubicBezTo>
                    <a:pt x="0" y="57150"/>
                    <a:pt x="57150" y="0"/>
                    <a:pt x="127762" y="0"/>
                  </a:cubicBezTo>
                  <a:close/>
                </a:path>
              </a:pathLst>
            </a:custGeom>
            <a:ln w="0" cap="flat">
              <a:round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07" name="Shape 22140"/>
            <p:cNvSpPr/>
            <p:nvPr/>
          </p:nvSpPr>
          <p:spPr>
            <a:xfrm>
              <a:off x="900811" y="783971"/>
              <a:ext cx="2239772" cy="1602232"/>
            </a:xfrm>
            <a:custGeom>
              <a:avLst/>
              <a:gdLst/>
              <a:ahLst/>
              <a:cxnLst/>
              <a:rect l="0" t="0" r="0" b="0"/>
              <a:pathLst>
                <a:path w="2239772" h="1602232">
                  <a:moveTo>
                    <a:pt x="227838" y="534924"/>
                  </a:moveTo>
                  <a:cubicBezTo>
                    <a:pt x="202692" y="356362"/>
                    <a:pt x="332232" y="192024"/>
                    <a:pt x="517144" y="167767"/>
                  </a:cubicBezTo>
                  <a:cubicBezTo>
                    <a:pt x="592074" y="157861"/>
                    <a:pt x="668274" y="172593"/>
                    <a:pt x="733552" y="209550"/>
                  </a:cubicBezTo>
                  <a:cubicBezTo>
                    <a:pt x="802767" y="83693"/>
                    <a:pt x="964311" y="35814"/>
                    <a:pt x="1094486" y="102743"/>
                  </a:cubicBezTo>
                  <a:cubicBezTo>
                    <a:pt x="1117346" y="114427"/>
                    <a:pt x="1138174" y="129159"/>
                    <a:pt x="1156589" y="146685"/>
                  </a:cubicBezTo>
                  <a:cubicBezTo>
                    <a:pt x="1210437" y="42418"/>
                    <a:pt x="1341628" y="0"/>
                    <a:pt x="1449578" y="52070"/>
                  </a:cubicBezTo>
                  <a:cubicBezTo>
                    <a:pt x="1479423" y="66421"/>
                    <a:pt x="1505585" y="87249"/>
                    <a:pt x="1525778" y="112903"/>
                  </a:cubicBezTo>
                  <a:cubicBezTo>
                    <a:pt x="1612646" y="14224"/>
                    <a:pt x="1765935" y="2032"/>
                    <a:pt x="1868424" y="85725"/>
                  </a:cubicBezTo>
                  <a:cubicBezTo>
                    <a:pt x="1911477" y="120777"/>
                    <a:pt x="1940433" y="169291"/>
                    <a:pt x="1950466" y="222758"/>
                  </a:cubicBezTo>
                  <a:cubicBezTo>
                    <a:pt x="2092706" y="260223"/>
                    <a:pt x="2176653" y="402082"/>
                    <a:pt x="2137918" y="539750"/>
                  </a:cubicBezTo>
                  <a:cubicBezTo>
                    <a:pt x="2134616" y="551307"/>
                    <a:pt x="2130552" y="562610"/>
                    <a:pt x="2125726" y="573659"/>
                  </a:cubicBezTo>
                  <a:cubicBezTo>
                    <a:pt x="2239772" y="716915"/>
                    <a:pt x="2211832" y="922401"/>
                    <a:pt x="2063242" y="1032510"/>
                  </a:cubicBezTo>
                  <a:cubicBezTo>
                    <a:pt x="2017014" y="1066800"/>
                    <a:pt x="1962404" y="1089025"/>
                    <a:pt x="1904746" y="1097026"/>
                  </a:cubicBezTo>
                  <a:cubicBezTo>
                    <a:pt x="1903476" y="1251204"/>
                    <a:pt x="1772793" y="1375283"/>
                    <a:pt x="1612900" y="1374013"/>
                  </a:cubicBezTo>
                  <a:cubicBezTo>
                    <a:pt x="1559433" y="1373632"/>
                    <a:pt x="1507236" y="1358900"/>
                    <a:pt x="1461897" y="1331595"/>
                  </a:cubicBezTo>
                  <a:cubicBezTo>
                    <a:pt x="1407795" y="1504569"/>
                    <a:pt x="1219200" y="1602232"/>
                    <a:pt x="1040511" y="1549908"/>
                  </a:cubicBezTo>
                  <a:cubicBezTo>
                    <a:pt x="965708" y="1527937"/>
                    <a:pt x="900938" y="1481582"/>
                    <a:pt x="857504" y="1418590"/>
                  </a:cubicBezTo>
                  <a:cubicBezTo>
                    <a:pt x="674624" y="1525143"/>
                    <a:pt x="437261" y="1467866"/>
                    <a:pt x="327279" y="1290701"/>
                  </a:cubicBezTo>
                  <a:cubicBezTo>
                    <a:pt x="325882" y="1288415"/>
                    <a:pt x="324485" y="1286256"/>
                    <a:pt x="323215" y="1283970"/>
                  </a:cubicBezTo>
                  <a:cubicBezTo>
                    <a:pt x="203454" y="1297432"/>
                    <a:pt x="94996" y="1215009"/>
                    <a:pt x="81026" y="1099820"/>
                  </a:cubicBezTo>
                  <a:cubicBezTo>
                    <a:pt x="73533" y="1038352"/>
                    <a:pt x="94488" y="976884"/>
                    <a:pt x="138430" y="931799"/>
                  </a:cubicBezTo>
                  <a:cubicBezTo>
                    <a:pt x="34798" y="872871"/>
                    <a:pt x="0" y="743585"/>
                    <a:pt x="60706" y="643001"/>
                  </a:cubicBezTo>
                  <a:cubicBezTo>
                    <a:pt x="95631" y="584962"/>
                    <a:pt x="157099" y="546608"/>
                    <a:pt x="226060" y="539750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08" name="Shape 22141"/>
            <p:cNvSpPr/>
            <p:nvPr/>
          </p:nvSpPr>
          <p:spPr>
            <a:xfrm>
              <a:off x="533527" y="2770251"/>
              <a:ext cx="85090" cy="85217"/>
            </a:xfrm>
            <a:custGeom>
              <a:avLst/>
              <a:gdLst/>
              <a:ahLst/>
              <a:cxnLst/>
              <a:rect l="0" t="0" r="0" b="0"/>
              <a:pathLst>
                <a:path w="85090" h="85217">
                  <a:moveTo>
                    <a:pt x="85090" y="42545"/>
                  </a:moveTo>
                  <a:cubicBezTo>
                    <a:pt x="85090" y="66167"/>
                    <a:pt x="66040" y="85217"/>
                    <a:pt x="42545" y="85217"/>
                  </a:cubicBezTo>
                  <a:cubicBezTo>
                    <a:pt x="19050" y="85217"/>
                    <a:pt x="0" y="66167"/>
                    <a:pt x="0" y="42545"/>
                  </a:cubicBezTo>
                  <a:cubicBezTo>
                    <a:pt x="0" y="19050"/>
                    <a:pt x="19050" y="0"/>
                    <a:pt x="42545" y="0"/>
                  </a:cubicBezTo>
                  <a:cubicBezTo>
                    <a:pt x="66040" y="0"/>
                    <a:pt x="85090" y="19050"/>
                    <a:pt x="85090" y="42545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09" name="Shape 22142"/>
            <p:cNvSpPr/>
            <p:nvPr/>
          </p:nvSpPr>
          <p:spPr>
            <a:xfrm>
              <a:off x="719582" y="2530983"/>
              <a:ext cx="170434" cy="170307"/>
            </a:xfrm>
            <a:custGeom>
              <a:avLst/>
              <a:gdLst/>
              <a:ahLst/>
              <a:cxnLst/>
              <a:rect l="0" t="0" r="0" b="0"/>
              <a:pathLst>
                <a:path w="170434" h="170307">
                  <a:moveTo>
                    <a:pt x="170434" y="85090"/>
                  </a:moveTo>
                  <a:cubicBezTo>
                    <a:pt x="170434" y="132207"/>
                    <a:pt x="132207" y="170307"/>
                    <a:pt x="85217" y="170307"/>
                  </a:cubicBezTo>
                  <a:cubicBezTo>
                    <a:pt x="38100" y="170307"/>
                    <a:pt x="0" y="132207"/>
                    <a:pt x="0" y="85090"/>
                  </a:cubicBezTo>
                  <a:cubicBezTo>
                    <a:pt x="0" y="38100"/>
                    <a:pt x="38100" y="0"/>
                    <a:pt x="85217" y="0"/>
                  </a:cubicBezTo>
                  <a:cubicBezTo>
                    <a:pt x="132207" y="0"/>
                    <a:pt x="170434" y="38100"/>
                    <a:pt x="170434" y="85090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0" name="Shape 22143"/>
            <p:cNvSpPr/>
            <p:nvPr/>
          </p:nvSpPr>
          <p:spPr>
            <a:xfrm>
              <a:off x="970280" y="2236089"/>
              <a:ext cx="255524" cy="255524"/>
            </a:xfrm>
            <a:custGeom>
              <a:avLst/>
              <a:gdLst/>
              <a:ahLst/>
              <a:cxnLst/>
              <a:rect l="0" t="0" r="0" b="0"/>
              <a:pathLst>
                <a:path w="255524" h="255524">
                  <a:moveTo>
                    <a:pt x="255524" y="127762"/>
                  </a:moveTo>
                  <a:cubicBezTo>
                    <a:pt x="255524" y="198374"/>
                    <a:pt x="198374" y="255524"/>
                    <a:pt x="127762" y="255524"/>
                  </a:cubicBezTo>
                  <a:cubicBezTo>
                    <a:pt x="57150" y="255524"/>
                    <a:pt x="0" y="198374"/>
                    <a:pt x="0" y="127762"/>
                  </a:cubicBezTo>
                  <a:cubicBezTo>
                    <a:pt x="0" y="57150"/>
                    <a:pt x="57150" y="0"/>
                    <a:pt x="127762" y="0"/>
                  </a:cubicBezTo>
                  <a:cubicBezTo>
                    <a:pt x="198374" y="0"/>
                    <a:pt x="255524" y="57150"/>
                    <a:pt x="255524" y="127762"/>
                  </a:cubicBezTo>
                  <a:close/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1" name="Shape 22144"/>
            <p:cNvSpPr/>
            <p:nvPr/>
          </p:nvSpPr>
          <p:spPr>
            <a:xfrm>
              <a:off x="1041527" y="1709801"/>
              <a:ext cx="126746" cy="31623"/>
            </a:xfrm>
            <a:custGeom>
              <a:avLst/>
              <a:gdLst/>
              <a:ahLst/>
              <a:cxnLst/>
              <a:rect l="0" t="0" r="0" b="0"/>
              <a:pathLst>
                <a:path w="126746" h="31623">
                  <a:moveTo>
                    <a:pt x="126746" y="28194"/>
                  </a:moveTo>
                  <a:cubicBezTo>
                    <a:pt x="82550" y="31623"/>
                    <a:pt x="38354" y="21717"/>
                    <a:pt x="0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2" name="Shape 22145"/>
            <p:cNvSpPr/>
            <p:nvPr/>
          </p:nvSpPr>
          <p:spPr>
            <a:xfrm>
              <a:off x="1224788" y="2047621"/>
              <a:ext cx="55372" cy="13589"/>
            </a:xfrm>
            <a:custGeom>
              <a:avLst/>
              <a:gdLst/>
              <a:ahLst/>
              <a:cxnLst/>
              <a:rect l="0" t="0" r="0" b="0"/>
              <a:pathLst>
                <a:path w="55372" h="13589">
                  <a:moveTo>
                    <a:pt x="55372" y="0"/>
                  </a:moveTo>
                  <a:cubicBezTo>
                    <a:pt x="37592" y="6858"/>
                    <a:pt x="18923" y="11430"/>
                    <a:pt x="0" y="13589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3" name="Shape 22146"/>
            <p:cNvSpPr/>
            <p:nvPr/>
          </p:nvSpPr>
          <p:spPr>
            <a:xfrm>
              <a:off x="1724787" y="2134616"/>
              <a:ext cx="33401" cy="61849"/>
            </a:xfrm>
            <a:custGeom>
              <a:avLst/>
              <a:gdLst/>
              <a:ahLst/>
              <a:cxnLst/>
              <a:rect l="0" t="0" r="0" b="0"/>
              <a:pathLst>
                <a:path w="33401" h="61849">
                  <a:moveTo>
                    <a:pt x="33401" y="61849"/>
                  </a:moveTo>
                  <a:cubicBezTo>
                    <a:pt x="20066" y="42418"/>
                    <a:pt x="8763" y="21717"/>
                    <a:pt x="0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4" name="Shape 22147"/>
            <p:cNvSpPr/>
            <p:nvPr/>
          </p:nvSpPr>
          <p:spPr>
            <a:xfrm>
              <a:off x="2362962" y="2042414"/>
              <a:ext cx="13335" cy="67818"/>
            </a:xfrm>
            <a:custGeom>
              <a:avLst/>
              <a:gdLst/>
              <a:ahLst/>
              <a:cxnLst/>
              <a:rect l="0" t="0" r="0" b="0"/>
              <a:pathLst>
                <a:path w="13335" h="67818">
                  <a:moveTo>
                    <a:pt x="13335" y="0"/>
                  </a:moveTo>
                  <a:cubicBezTo>
                    <a:pt x="11303" y="22987"/>
                    <a:pt x="6858" y="45720"/>
                    <a:pt x="0" y="67818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5" name="Shape 22148"/>
            <p:cNvSpPr/>
            <p:nvPr/>
          </p:nvSpPr>
          <p:spPr>
            <a:xfrm>
              <a:off x="2641600" y="1623568"/>
              <a:ext cx="163703" cy="253365"/>
            </a:xfrm>
            <a:custGeom>
              <a:avLst/>
              <a:gdLst/>
              <a:ahLst/>
              <a:cxnLst/>
              <a:rect l="0" t="0" r="0" b="0"/>
              <a:pathLst>
                <a:path w="163703" h="253365">
                  <a:moveTo>
                    <a:pt x="0" y="0"/>
                  </a:moveTo>
                  <a:cubicBezTo>
                    <a:pt x="100330" y="47244"/>
                    <a:pt x="163703" y="145669"/>
                    <a:pt x="162814" y="253365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6" name="Shape 22149"/>
            <p:cNvSpPr/>
            <p:nvPr/>
          </p:nvSpPr>
          <p:spPr>
            <a:xfrm>
              <a:off x="2953004" y="1353820"/>
              <a:ext cx="72390" cy="94996"/>
            </a:xfrm>
            <a:custGeom>
              <a:avLst/>
              <a:gdLst/>
              <a:ahLst/>
              <a:cxnLst/>
              <a:rect l="0" t="0" r="0" b="0"/>
              <a:pathLst>
                <a:path w="72390" h="94996">
                  <a:moveTo>
                    <a:pt x="72390" y="0"/>
                  </a:moveTo>
                  <a:cubicBezTo>
                    <a:pt x="56261" y="36703"/>
                    <a:pt x="31369" y="69215"/>
                    <a:pt x="0" y="94996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7" name="Shape 22150"/>
            <p:cNvSpPr/>
            <p:nvPr/>
          </p:nvSpPr>
          <p:spPr>
            <a:xfrm>
              <a:off x="2851531" y="1001395"/>
              <a:ext cx="4064" cy="44831"/>
            </a:xfrm>
            <a:custGeom>
              <a:avLst/>
              <a:gdLst/>
              <a:ahLst/>
              <a:cxnLst/>
              <a:rect l="0" t="0" r="0" b="0"/>
              <a:pathLst>
                <a:path w="4064" h="44831">
                  <a:moveTo>
                    <a:pt x="0" y="0"/>
                  </a:moveTo>
                  <a:cubicBezTo>
                    <a:pt x="2794" y="14859"/>
                    <a:pt x="4064" y="29845"/>
                    <a:pt x="3937" y="44831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8" name="Shape 22151"/>
            <p:cNvSpPr/>
            <p:nvPr/>
          </p:nvSpPr>
          <p:spPr>
            <a:xfrm>
              <a:off x="2388870" y="891921"/>
              <a:ext cx="37084" cy="57150"/>
            </a:xfrm>
            <a:custGeom>
              <a:avLst/>
              <a:gdLst/>
              <a:ahLst/>
              <a:cxnLst/>
              <a:rect l="0" t="0" r="0" b="0"/>
              <a:pathLst>
                <a:path w="37084" h="57150">
                  <a:moveTo>
                    <a:pt x="0" y="57150"/>
                  </a:moveTo>
                  <a:cubicBezTo>
                    <a:pt x="9398" y="36449"/>
                    <a:pt x="21844" y="17145"/>
                    <a:pt x="37084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19" name="Shape 22152"/>
            <p:cNvSpPr/>
            <p:nvPr/>
          </p:nvSpPr>
          <p:spPr>
            <a:xfrm>
              <a:off x="2041652" y="926973"/>
              <a:ext cx="17907" cy="49403"/>
            </a:xfrm>
            <a:custGeom>
              <a:avLst/>
              <a:gdLst/>
              <a:ahLst/>
              <a:cxnLst/>
              <a:rect l="0" t="0" r="0" b="0"/>
              <a:pathLst>
                <a:path w="17907" h="49403">
                  <a:moveTo>
                    <a:pt x="0" y="49403"/>
                  </a:moveTo>
                  <a:cubicBezTo>
                    <a:pt x="3810" y="32258"/>
                    <a:pt x="9906" y="15748"/>
                    <a:pt x="17907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20" name="Shape 22153"/>
            <p:cNvSpPr/>
            <p:nvPr/>
          </p:nvSpPr>
          <p:spPr>
            <a:xfrm>
              <a:off x="1634109" y="993140"/>
              <a:ext cx="65151" cy="47879"/>
            </a:xfrm>
            <a:custGeom>
              <a:avLst/>
              <a:gdLst/>
              <a:ahLst/>
              <a:cxnLst/>
              <a:rect l="0" t="0" r="0" b="0"/>
              <a:pathLst>
                <a:path w="65151" h="47879">
                  <a:moveTo>
                    <a:pt x="0" y="0"/>
                  </a:moveTo>
                  <a:cubicBezTo>
                    <a:pt x="23622" y="13335"/>
                    <a:pt x="45466" y="29337"/>
                    <a:pt x="65151" y="47879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21" name="Shape 22154"/>
            <p:cNvSpPr/>
            <p:nvPr/>
          </p:nvSpPr>
          <p:spPr>
            <a:xfrm>
              <a:off x="1128649" y="1318895"/>
              <a:ext cx="11303" cy="50419"/>
            </a:xfrm>
            <a:custGeom>
              <a:avLst/>
              <a:gdLst/>
              <a:ahLst/>
              <a:cxnLst/>
              <a:rect l="0" t="0" r="0" b="0"/>
              <a:pathLst>
                <a:path w="11303" h="50419">
                  <a:moveTo>
                    <a:pt x="11303" y="50419"/>
                  </a:moveTo>
                  <a:cubicBezTo>
                    <a:pt x="6223" y="33909"/>
                    <a:pt x="2413" y="17018"/>
                    <a:pt x="0" y="0"/>
                  </a:cubicBezTo>
                </a:path>
              </a:pathLst>
            </a:custGeom>
            <a:ln w="25400" cap="flat">
              <a:round/>
            </a:ln>
          </p:spPr>
          <p:style>
            <a:lnRef idx="1">
              <a:srgbClr val="C0504D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pic>
          <p:nvPicPr>
            <p:cNvPr id="122" name="Picture 121"/>
            <p:cNvPicPr/>
            <p:nvPr/>
          </p:nvPicPr>
          <p:blipFill>
            <a:blip r:embed="rId9"/>
            <a:stretch>
              <a:fillRect/>
            </a:stretch>
          </p:blipFill>
          <p:spPr>
            <a:xfrm>
              <a:off x="4972050" y="1936623"/>
              <a:ext cx="911225" cy="1532890"/>
            </a:xfrm>
            <a:prstGeom prst="rect">
              <a:avLst/>
            </a:prstGeom>
          </p:spPr>
        </p:pic>
        <p:sp>
          <p:nvSpPr>
            <p:cNvPr id="124" name="Shape 22158"/>
            <p:cNvSpPr/>
            <p:nvPr/>
          </p:nvSpPr>
          <p:spPr>
            <a:xfrm>
              <a:off x="3171825" y="955548"/>
              <a:ext cx="1733550" cy="2614549"/>
            </a:xfrm>
            <a:custGeom>
              <a:avLst/>
              <a:gdLst/>
              <a:ahLst/>
              <a:cxnLst/>
              <a:rect l="0" t="0" r="0" b="0"/>
              <a:pathLst>
                <a:path w="1733550" h="2614549">
                  <a:moveTo>
                    <a:pt x="0" y="288925"/>
                  </a:moveTo>
                  <a:cubicBezTo>
                    <a:pt x="0" y="129286"/>
                    <a:pt x="129413" y="0"/>
                    <a:pt x="288925" y="0"/>
                  </a:cubicBezTo>
                  <a:lnTo>
                    <a:pt x="288925" y="0"/>
                  </a:lnTo>
                  <a:lnTo>
                    <a:pt x="288925" y="0"/>
                  </a:lnTo>
                  <a:lnTo>
                    <a:pt x="1444625" y="0"/>
                  </a:lnTo>
                  <a:cubicBezTo>
                    <a:pt x="1604137" y="0"/>
                    <a:pt x="1733550" y="129286"/>
                    <a:pt x="1733550" y="288925"/>
                  </a:cubicBezTo>
                  <a:lnTo>
                    <a:pt x="1733550" y="1355725"/>
                  </a:lnTo>
                  <a:lnTo>
                    <a:pt x="1733550" y="1355725"/>
                  </a:lnTo>
                  <a:lnTo>
                    <a:pt x="1733550" y="2035048"/>
                  </a:lnTo>
                  <a:cubicBezTo>
                    <a:pt x="1733550" y="2194687"/>
                    <a:pt x="1604137" y="2324100"/>
                    <a:pt x="1444625" y="2324100"/>
                  </a:cubicBezTo>
                  <a:lnTo>
                    <a:pt x="722249" y="2324100"/>
                  </a:lnTo>
                  <a:lnTo>
                    <a:pt x="505587" y="2614549"/>
                  </a:lnTo>
                  <a:lnTo>
                    <a:pt x="288925" y="2324100"/>
                  </a:lnTo>
                  <a:lnTo>
                    <a:pt x="288925" y="2324100"/>
                  </a:lnTo>
                  <a:cubicBezTo>
                    <a:pt x="129413" y="2324100"/>
                    <a:pt x="0" y="2194687"/>
                    <a:pt x="0" y="2035048"/>
                  </a:cubicBezTo>
                  <a:lnTo>
                    <a:pt x="0" y="1355725"/>
                  </a:lnTo>
                  <a:lnTo>
                    <a:pt x="0" y="1355725"/>
                  </a:lnTo>
                  <a:close/>
                </a:path>
              </a:pathLst>
            </a:custGeom>
            <a:ln w="12700" cap="flat">
              <a:miter lim="101600"/>
            </a:ln>
          </p:spPr>
          <p:style>
            <a:lnRef idx="1">
              <a:srgbClr val="000000"/>
            </a:lnRef>
            <a:fillRef idx="0">
              <a:srgbClr val="000000">
                <a:alpha val="0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3957701" y="2002282"/>
              <a:ext cx="42143" cy="18993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0" marR="0" algn="l" rtl="0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</a:p>
          </p:txBody>
        </p:sp>
      </p:grpSp>
      <p:sp>
        <p:nvSpPr>
          <p:cNvPr id="4" name="مستطيل 3"/>
          <p:cNvSpPr/>
          <p:nvPr/>
        </p:nvSpPr>
        <p:spPr>
          <a:xfrm>
            <a:off x="3592727" y="2124019"/>
            <a:ext cx="1491398" cy="15097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dirty="0" smtClean="0">
                <a:solidFill>
                  <a:srgbClr val="FF0000"/>
                </a:solidFill>
              </a:rPr>
              <a:t>يا ترى ماهي شروط الصلاة يا أصدقائي ؟</a:t>
            </a:r>
            <a:endParaRPr lang="ar-SA" sz="2800" dirty="0">
              <a:solidFill>
                <a:srgbClr val="FF0000"/>
              </a:solidFill>
            </a:endParaRPr>
          </a:p>
        </p:txBody>
      </p:sp>
      <p:sp>
        <p:nvSpPr>
          <p:cNvPr id="126" name="مربع نص 125"/>
          <p:cNvSpPr txBox="1"/>
          <p:nvPr/>
        </p:nvSpPr>
        <p:spPr>
          <a:xfrm>
            <a:off x="540338" y="6237312"/>
            <a:ext cx="7858241" cy="36933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1">
            <a:spAutoFit/>
          </a:bodyPr>
          <a:lstStyle/>
          <a:p>
            <a:r>
              <a:rPr lang="ar-SA" dirty="0" smtClean="0"/>
              <a:t>اسم طلاب المجموعة ...................................................................الصف الثالث ............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093111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8796"/>
            <a:ext cx="3888432" cy="1325563"/>
          </a:xfrm>
        </p:spPr>
        <p:txBody>
          <a:bodyPr/>
          <a:lstStyle/>
          <a:p>
            <a:r>
              <a:rPr lang="ar-AE" dirty="0" smtClean="0"/>
              <a:t>فكرة الفشار 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3410" y="1032083"/>
            <a:ext cx="3910965" cy="4952365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4333974" y="260648"/>
            <a:ext cx="1375549" cy="3844632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4139952" y="3284984"/>
            <a:ext cx="1519565" cy="3489801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5711289" y="116632"/>
            <a:ext cx="1375549" cy="384711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5676999" y="3212976"/>
            <a:ext cx="1623908" cy="3645024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7300907" y="116632"/>
            <a:ext cx="1375549" cy="3844632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3"/>
          <a:stretch>
            <a:fillRect/>
          </a:stretch>
        </p:blipFill>
        <p:spPr>
          <a:xfrm>
            <a:off x="7300907" y="3284984"/>
            <a:ext cx="1519565" cy="3498691"/>
          </a:xfrm>
          <a:prstGeom prst="rect">
            <a:avLst/>
          </a:prstGeom>
        </p:spPr>
      </p:pic>
      <p:sp>
        <p:nvSpPr>
          <p:cNvPr id="14" name="مربع نص 13"/>
          <p:cNvSpPr txBox="1"/>
          <p:nvPr/>
        </p:nvSpPr>
        <p:spPr>
          <a:xfrm>
            <a:off x="1691681" y="2795444"/>
            <a:ext cx="1224135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/>
              <a:t>شروط صحة الصلاة </a:t>
            </a:r>
            <a:endParaRPr lang="ar-SA" sz="3200" dirty="0"/>
          </a:p>
        </p:txBody>
      </p:sp>
      <p:sp>
        <p:nvSpPr>
          <p:cNvPr id="15" name="مربع نص 14"/>
          <p:cNvSpPr txBox="1"/>
          <p:nvPr/>
        </p:nvSpPr>
        <p:spPr>
          <a:xfrm>
            <a:off x="7034029" y="1301859"/>
            <a:ext cx="130918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دخول الوقت</a:t>
            </a:r>
            <a:endParaRPr lang="ar-SA" sz="2400" dirty="0"/>
          </a:p>
        </p:txBody>
      </p:sp>
      <p:sp>
        <p:nvSpPr>
          <p:cNvPr id="17" name="مربع نص 16"/>
          <p:cNvSpPr txBox="1"/>
          <p:nvPr/>
        </p:nvSpPr>
        <p:spPr>
          <a:xfrm>
            <a:off x="5436096" y="1454259"/>
            <a:ext cx="130918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استقبال القبلة</a:t>
            </a:r>
            <a:endParaRPr lang="ar-SA" sz="2400" dirty="0"/>
          </a:p>
        </p:txBody>
      </p:sp>
      <p:sp>
        <p:nvSpPr>
          <p:cNvPr id="18" name="مربع نص 17"/>
          <p:cNvSpPr txBox="1"/>
          <p:nvPr/>
        </p:nvSpPr>
        <p:spPr>
          <a:xfrm>
            <a:off x="4414946" y="1454259"/>
            <a:ext cx="94914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ستر العورة</a:t>
            </a:r>
            <a:endParaRPr lang="ar-SA" sz="2400" dirty="0"/>
          </a:p>
        </p:txBody>
      </p:sp>
      <p:sp>
        <p:nvSpPr>
          <p:cNvPr id="19" name="مربع نص 18"/>
          <p:cNvSpPr txBox="1"/>
          <p:nvPr/>
        </p:nvSpPr>
        <p:spPr>
          <a:xfrm>
            <a:off x="7340479" y="4653136"/>
            <a:ext cx="10479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الوضوء</a:t>
            </a:r>
            <a:endParaRPr lang="ar-SA" sz="2400" dirty="0"/>
          </a:p>
        </p:txBody>
      </p:sp>
      <p:sp>
        <p:nvSpPr>
          <p:cNvPr id="20" name="مربع نص 19"/>
          <p:cNvSpPr txBox="1"/>
          <p:nvPr/>
        </p:nvSpPr>
        <p:spPr>
          <a:xfrm>
            <a:off x="5783098" y="4182179"/>
            <a:ext cx="94914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طهارة البدن و الثوب</a:t>
            </a:r>
            <a:endParaRPr lang="ar-SA" sz="2400" dirty="0"/>
          </a:p>
        </p:txBody>
      </p:sp>
      <p:sp>
        <p:nvSpPr>
          <p:cNvPr id="21" name="مربع نص 20"/>
          <p:cNvSpPr txBox="1"/>
          <p:nvPr/>
        </p:nvSpPr>
        <p:spPr>
          <a:xfrm>
            <a:off x="4355976" y="4293096"/>
            <a:ext cx="94914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طهارة المكان</a:t>
            </a:r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350616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8796"/>
            <a:ext cx="3888432" cy="1325563"/>
          </a:xfrm>
        </p:spPr>
        <p:txBody>
          <a:bodyPr/>
          <a:lstStyle/>
          <a:p>
            <a:r>
              <a:rPr lang="ar-AE" dirty="0" smtClean="0"/>
              <a:t>فكرة الفشار 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3410" y="1032083"/>
            <a:ext cx="3910965" cy="4952365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4333974" y="260648"/>
            <a:ext cx="1375549" cy="3844632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4139952" y="3284984"/>
            <a:ext cx="1519565" cy="3489801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5711289" y="116632"/>
            <a:ext cx="1375549" cy="384711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5676999" y="3212976"/>
            <a:ext cx="1623908" cy="3645024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7300907" y="116632"/>
            <a:ext cx="1375549" cy="3844632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3"/>
          <a:stretch>
            <a:fillRect/>
          </a:stretch>
        </p:blipFill>
        <p:spPr>
          <a:xfrm>
            <a:off x="7300907" y="3284984"/>
            <a:ext cx="1519565" cy="3498691"/>
          </a:xfrm>
          <a:prstGeom prst="rect">
            <a:avLst/>
          </a:prstGeom>
        </p:spPr>
      </p:pic>
      <p:sp>
        <p:nvSpPr>
          <p:cNvPr id="14" name="مربع نص 13"/>
          <p:cNvSpPr txBox="1"/>
          <p:nvPr/>
        </p:nvSpPr>
        <p:spPr>
          <a:xfrm>
            <a:off x="1691681" y="3071862"/>
            <a:ext cx="122413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 smtClean="0"/>
              <a:t>مبطلات الصلاة </a:t>
            </a:r>
            <a:endParaRPr lang="ar-SA" sz="3200" dirty="0"/>
          </a:p>
        </p:txBody>
      </p:sp>
      <p:sp>
        <p:nvSpPr>
          <p:cNvPr id="15" name="مربع نص 14"/>
          <p:cNvSpPr txBox="1"/>
          <p:nvPr/>
        </p:nvSpPr>
        <p:spPr>
          <a:xfrm>
            <a:off x="7034029" y="1301859"/>
            <a:ext cx="130918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كثرة الحركة </a:t>
            </a:r>
            <a:endParaRPr lang="ar-SA" sz="2400" dirty="0"/>
          </a:p>
        </p:txBody>
      </p:sp>
      <p:sp>
        <p:nvSpPr>
          <p:cNvPr id="17" name="مربع نص 16"/>
          <p:cNvSpPr txBox="1"/>
          <p:nvPr/>
        </p:nvSpPr>
        <p:spPr>
          <a:xfrm>
            <a:off x="5436096" y="1454259"/>
            <a:ext cx="130918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الأكل و الشرب</a:t>
            </a:r>
            <a:endParaRPr lang="ar-SA" sz="2400" dirty="0"/>
          </a:p>
        </p:txBody>
      </p:sp>
      <p:sp>
        <p:nvSpPr>
          <p:cNvPr id="18" name="مربع نص 17"/>
          <p:cNvSpPr txBox="1"/>
          <p:nvPr/>
        </p:nvSpPr>
        <p:spPr>
          <a:xfrm>
            <a:off x="4414946" y="1454259"/>
            <a:ext cx="94914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الكلام المتعمد</a:t>
            </a:r>
            <a:endParaRPr lang="ar-SA" sz="2400" dirty="0"/>
          </a:p>
        </p:txBody>
      </p:sp>
      <p:sp>
        <p:nvSpPr>
          <p:cNvPr id="19" name="مربع نص 18"/>
          <p:cNvSpPr txBox="1"/>
          <p:nvPr/>
        </p:nvSpPr>
        <p:spPr>
          <a:xfrm>
            <a:off x="7484495" y="4437112"/>
            <a:ext cx="104794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dirty="0" smtClean="0"/>
              <a:t>الضحك و القهقهة</a:t>
            </a:r>
            <a:endParaRPr lang="ar-SA" sz="2400" dirty="0"/>
          </a:p>
        </p:txBody>
      </p:sp>
      <p:sp>
        <p:nvSpPr>
          <p:cNvPr id="20" name="مربع نص 19"/>
          <p:cNvSpPr txBox="1"/>
          <p:nvPr/>
        </p:nvSpPr>
        <p:spPr>
          <a:xfrm>
            <a:off x="5783098" y="4182179"/>
            <a:ext cx="94914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تعمد ترك ركن </a:t>
            </a:r>
            <a:endParaRPr lang="ar-SA" sz="2400" dirty="0"/>
          </a:p>
        </p:txBody>
      </p:sp>
      <p:sp>
        <p:nvSpPr>
          <p:cNvPr id="21" name="مربع نص 20"/>
          <p:cNvSpPr txBox="1"/>
          <p:nvPr/>
        </p:nvSpPr>
        <p:spPr>
          <a:xfrm>
            <a:off x="4355976" y="4293096"/>
            <a:ext cx="94914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 smtClean="0"/>
              <a:t>كشف العورة</a:t>
            </a:r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346398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162</Words>
  <Application>Microsoft Office PowerPoint</Application>
  <PresentationFormat>عرض على الشاشة (3:4)‏</PresentationFormat>
  <Paragraphs>48</Paragraphs>
  <Slides>7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7</vt:i4>
      </vt:variant>
    </vt:vector>
  </HeadingPairs>
  <TitlesOfParts>
    <vt:vector size="8" baseType="lpstr">
      <vt:lpstr>نسق Office</vt:lpstr>
      <vt:lpstr>عرض تقديمي في PowerPoint</vt:lpstr>
      <vt:lpstr>استراتيجية صورة و تعليق </vt:lpstr>
      <vt:lpstr>استراتيجية صورة و تعليق </vt:lpstr>
      <vt:lpstr>عرض تقديمي في PowerPoint</vt:lpstr>
      <vt:lpstr>عرض تقديمي في PowerPoint</vt:lpstr>
      <vt:lpstr>فكرة الفشار </vt:lpstr>
      <vt:lpstr>فكرة الفشار 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TOSHIBA</dc:creator>
  <cp:lastModifiedBy>TOSHIBA</cp:lastModifiedBy>
  <cp:revision>10</cp:revision>
  <dcterms:created xsi:type="dcterms:W3CDTF">2018-11-03T11:05:02Z</dcterms:created>
  <dcterms:modified xsi:type="dcterms:W3CDTF">2018-11-03T12:43:43Z</dcterms:modified>
</cp:coreProperties>
</file>