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303" r:id="rId6"/>
    <p:sldId id="295" r:id="rId7"/>
    <p:sldId id="296" r:id="rId8"/>
    <p:sldId id="299" r:id="rId9"/>
    <p:sldId id="300" r:id="rId10"/>
    <p:sldId id="301" r:id="rId11"/>
    <p:sldId id="297" r:id="rId12"/>
    <p:sldId id="298" r:id="rId13"/>
    <p:sldId id="302" r:id="rId14"/>
  </p:sldIdLst>
  <p:sldSz cx="9144000" cy="5143500" type="screen16x9"/>
  <p:notesSz cx="6858000" cy="9144000"/>
  <p:embeddedFontLst>
    <p:embeddedFont>
      <p:font typeface="Aclonica" panose="020B0604020202020204" charset="0"/>
      <p:regular r:id="rId16"/>
    </p:embeddedFont>
    <p:embeddedFont>
      <p:font typeface="Barlow" panose="00000500000000000000" pitchFamily="2" charset="0"/>
      <p:regular r:id="rId17"/>
      <p:bold r:id="rId18"/>
      <p:italic r:id="rId19"/>
      <p:boldItalic r:id="rId20"/>
    </p:embeddedFont>
    <p:embeddedFont>
      <p:font typeface="Bebas Neue" panose="020B0604020202020204" charset="0"/>
      <p:regular r:id="rId21"/>
    </p:embeddedFont>
    <p:embeddedFont>
      <p:font typeface="Fredoka One" panose="020B0604020202020204" charset="0"/>
      <p:regular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8DD568E-4402-40C7-B593-AA9463DC94A5}">
  <a:tblStyle styleId="{08DD568E-4402-40C7-B593-AA9463DC94A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12042575b5f_0_2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12042575b5f_0_2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12042575b5f_0_2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12042575b5f_0_2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0030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12042575b5f_0_2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12042575b5f_0_2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46575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4499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74556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4654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346879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83492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1561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63702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88596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5405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orean Novel Book Club Infographics by Slidesgo" type="title">
  <p:cSld name="TITLE">
    <p:bg>
      <p:bgPr>
        <a:solidFill>
          <a:schemeClr val="dk2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669825" y="1178000"/>
            <a:ext cx="5804400" cy="218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49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145888" y="3426200"/>
            <a:ext cx="48522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 rot="10800000" flipH="1">
            <a:off x="-357743" y="3835700"/>
            <a:ext cx="10218717" cy="3067549"/>
            <a:chOff x="-683081" y="-1702930"/>
            <a:chExt cx="10824912" cy="3249523"/>
          </a:xfrm>
        </p:grpSpPr>
        <p:sp>
          <p:nvSpPr>
            <p:cNvPr id="12" name="Google Shape;12;p2"/>
            <p:cNvSpPr/>
            <p:nvPr/>
          </p:nvSpPr>
          <p:spPr>
            <a:xfrm rot="-2700000">
              <a:off x="835500" y="-51473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2700000">
              <a:off x="3250500" y="-51473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-2700000">
              <a:off x="5665500" y="-51473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-2700000">
              <a:off x="8080500" y="-51473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 rot="-2700000">
              <a:off x="-329412" y="-77286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 rot="-2700000">
              <a:off x="2085588" y="-77286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 rot="-2700000">
              <a:off x="4500588" y="-77286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 rot="-2700000">
              <a:off x="6915588" y="-77286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 rot="-2700000">
              <a:off x="835500" y="-101041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 rot="-2700000">
              <a:off x="3250500" y="-101041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 rot="-2700000">
              <a:off x="5665500" y="-101041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 rot="-2700000">
              <a:off x="8080500" y="-101041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 rot="-2700000">
              <a:off x="-329412" y="-134926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 rot="-2700000">
              <a:off x="2085588" y="-134926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 rot="-2700000">
              <a:off x="4500588" y="-134926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 rot="-2700000">
              <a:off x="6915588" y="-134926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" name="Google Shape;28;p2"/>
          <p:cNvGrpSpPr/>
          <p:nvPr/>
        </p:nvGrpSpPr>
        <p:grpSpPr>
          <a:xfrm flipH="1">
            <a:off x="-537357" y="-1805304"/>
            <a:ext cx="10218717" cy="3067549"/>
            <a:chOff x="-683081" y="-1702930"/>
            <a:chExt cx="10824912" cy="3249523"/>
          </a:xfrm>
        </p:grpSpPr>
        <p:sp>
          <p:nvSpPr>
            <p:cNvPr id="29" name="Google Shape;29;p2"/>
            <p:cNvSpPr/>
            <p:nvPr/>
          </p:nvSpPr>
          <p:spPr>
            <a:xfrm rot="-2700000">
              <a:off x="835500" y="-51473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 rot="-2700000">
              <a:off x="3250500" y="-51473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2700000">
              <a:off x="5665500" y="-51473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 rot="-2700000">
              <a:off x="8080500" y="-51473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 rot="-2700000">
              <a:off x="-329412" y="-77286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 rot="-2700000">
              <a:off x="2085588" y="-77286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 rot="-2700000">
              <a:off x="4500588" y="-77286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 rot="-2700000">
              <a:off x="6915588" y="-772869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 rot="-2700000">
              <a:off x="835500" y="-101041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 rot="-2700000">
              <a:off x="3250500" y="-101041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 rot="-2700000">
              <a:off x="5665500" y="-101041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 rot="-2700000">
              <a:off x="8080500" y="-101041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-2700000">
              <a:off x="-329412" y="-134926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 rot="-2700000">
              <a:off x="2085588" y="-134926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-2700000">
              <a:off x="4500588" y="-134926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 rot="-2700000">
              <a:off x="6915588" y="-1349262"/>
              <a:ext cx="1707663" cy="170766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97822E9-21AA-4E3F-B084-2625CEE8305C}"/>
              </a:ext>
            </a:extLst>
          </p:cNvPr>
          <p:cNvSpPr txBox="1"/>
          <p:nvPr userDrawn="1"/>
        </p:nvSpPr>
        <p:spPr>
          <a:xfrm>
            <a:off x="2008127" y="4469599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"/>
          <p:cNvSpPr txBox="1">
            <a:spLocks noGrp="1"/>
          </p:cNvSpPr>
          <p:nvPr>
            <p:ph type="title"/>
          </p:nvPr>
        </p:nvSpPr>
        <p:spPr>
          <a:xfrm>
            <a:off x="720000" y="2179625"/>
            <a:ext cx="77040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7" name="Google Shape;47;p3"/>
          <p:cNvSpPr txBox="1">
            <a:spLocks noGrp="1"/>
          </p:cNvSpPr>
          <p:nvPr>
            <p:ph type="title" idx="2" hasCustomPrompt="1"/>
          </p:nvPr>
        </p:nvSpPr>
        <p:spPr>
          <a:xfrm>
            <a:off x="2996550" y="1337825"/>
            <a:ext cx="31509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48" name="Google Shape;48;p3"/>
          <p:cNvSpPr txBox="1">
            <a:spLocks noGrp="1"/>
          </p:cNvSpPr>
          <p:nvPr>
            <p:ph type="subTitle" idx="1"/>
          </p:nvPr>
        </p:nvSpPr>
        <p:spPr>
          <a:xfrm>
            <a:off x="2391925" y="3132175"/>
            <a:ext cx="43602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37C5A3-F850-483B-9921-0603EA5B8ADA}"/>
              </a:ext>
            </a:extLst>
          </p:cNvPr>
          <p:cNvSpPr txBox="1"/>
          <p:nvPr userDrawn="1"/>
        </p:nvSpPr>
        <p:spPr>
          <a:xfrm>
            <a:off x="2008127" y="4469599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"/>
          <p:cNvSpPr txBox="1">
            <a:spLocks noGrp="1"/>
          </p:cNvSpPr>
          <p:nvPr>
            <p:ph type="title"/>
          </p:nvPr>
        </p:nvSpPr>
        <p:spPr>
          <a:xfrm>
            <a:off x="720000" y="47417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"/>
          <p:cNvSpPr txBox="1">
            <a:spLocks noGrp="1"/>
          </p:cNvSpPr>
          <p:nvPr>
            <p:ph type="body" idx="1"/>
          </p:nvPr>
        </p:nvSpPr>
        <p:spPr>
          <a:xfrm>
            <a:off x="720000" y="1192100"/>
            <a:ext cx="73497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Char char="●"/>
              <a:defRPr sz="1400">
                <a:solidFill>
                  <a:srgbClr val="434343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grpSp>
        <p:nvGrpSpPr>
          <p:cNvPr id="53" name="Google Shape;53;p4"/>
          <p:cNvGrpSpPr/>
          <p:nvPr/>
        </p:nvGrpSpPr>
        <p:grpSpPr>
          <a:xfrm>
            <a:off x="5294488" y="3923735"/>
            <a:ext cx="4559760" cy="2671715"/>
            <a:chOff x="5121838" y="4223660"/>
            <a:chExt cx="4559760" cy="2671715"/>
          </a:xfrm>
        </p:grpSpPr>
        <p:sp>
          <p:nvSpPr>
            <p:cNvPr id="54" name="Google Shape;54;p4"/>
            <p:cNvSpPr/>
            <p:nvPr/>
          </p:nvSpPr>
          <p:spPr>
            <a:xfrm rot="-8100000" flipH="1">
              <a:off x="6635820" y="4557558"/>
              <a:ext cx="1612203" cy="1612203"/>
            </a:xfrm>
            <a:prstGeom prst="roundRect">
              <a:avLst>
                <a:gd name="adj" fmla="val 26193"/>
              </a:avLst>
            </a:prstGeom>
            <a:solidFill>
              <a:srgbClr val="CAE1E2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4"/>
            <p:cNvSpPr/>
            <p:nvPr/>
          </p:nvSpPr>
          <p:spPr>
            <a:xfrm rot="-8100000" flipH="1">
              <a:off x="5455737" y="4777235"/>
              <a:ext cx="1612203" cy="1612203"/>
            </a:xfrm>
            <a:prstGeom prst="roundRect">
              <a:avLst>
                <a:gd name="adj" fmla="val 26193"/>
              </a:avLst>
            </a:prstGeom>
            <a:solidFill>
              <a:srgbClr val="F6E0B7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4"/>
            <p:cNvSpPr/>
            <p:nvPr/>
          </p:nvSpPr>
          <p:spPr>
            <a:xfrm rot="-8100000" flipH="1">
              <a:off x="7735497" y="4777235"/>
              <a:ext cx="1612203" cy="1612203"/>
            </a:xfrm>
            <a:prstGeom prst="roundRect">
              <a:avLst>
                <a:gd name="adj" fmla="val 26193"/>
              </a:avLst>
            </a:prstGeom>
            <a:solidFill>
              <a:srgbClr val="BCB6D1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4"/>
            <p:cNvSpPr/>
            <p:nvPr/>
          </p:nvSpPr>
          <p:spPr>
            <a:xfrm rot="-8100000" flipH="1">
              <a:off x="6635820" y="4949273"/>
              <a:ext cx="1612203" cy="1612203"/>
            </a:xfrm>
            <a:prstGeom prst="roundRect">
              <a:avLst>
                <a:gd name="adj" fmla="val 26193"/>
              </a:avLst>
            </a:prstGeom>
            <a:solidFill>
              <a:srgbClr val="F1B3BF"/>
            </a:solidFill>
            <a:ln>
              <a:noFill/>
            </a:ln>
            <a:effectLst>
              <a:outerShdw blurRad="257175" dist="19050" dir="5400000" algn="bl" rotWithShape="0">
                <a:srgbClr val="000000">
                  <a:alpha val="25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9B2C65E4-0CFE-465A-BF7D-FF4486B8012F}"/>
              </a:ext>
            </a:extLst>
          </p:cNvPr>
          <p:cNvSpPr txBox="1"/>
          <p:nvPr userDrawn="1"/>
        </p:nvSpPr>
        <p:spPr>
          <a:xfrm>
            <a:off x="1569511" y="4753725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5"/>
          <p:cNvSpPr txBox="1">
            <a:spLocks noGrp="1"/>
          </p:cNvSpPr>
          <p:nvPr>
            <p:ph type="subTitle" idx="1"/>
          </p:nvPr>
        </p:nvSpPr>
        <p:spPr>
          <a:xfrm>
            <a:off x="1181425" y="2303125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subTitle" idx="2"/>
          </p:nvPr>
        </p:nvSpPr>
        <p:spPr>
          <a:xfrm>
            <a:off x="4836300" y="2303125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subTitle" idx="3"/>
          </p:nvPr>
        </p:nvSpPr>
        <p:spPr>
          <a:xfrm>
            <a:off x="1181425" y="2917150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subTitle" idx="4"/>
          </p:nvPr>
        </p:nvSpPr>
        <p:spPr>
          <a:xfrm>
            <a:off x="4836300" y="2917150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4" name="Google Shape;64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20036C-2E9C-4565-8AA2-68B52A88A8BB}"/>
              </a:ext>
            </a:extLst>
          </p:cNvPr>
          <p:cNvSpPr txBox="1"/>
          <p:nvPr userDrawn="1"/>
        </p:nvSpPr>
        <p:spPr>
          <a:xfrm>
            <a:off x="1926484" y="4698475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7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33222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 sz="1400">
                <a:solidFill>
                  <a:srgbClr val="434343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831E1C-750C-4877-A7EE-E084F1BEC94B}"/>
              </a:ext>
            </a:extLst>
          </p:cNvPr>
          <p:cNvSpPr txBox="1"/>
          <p:nvPr userDrawn="1"/>
        </p:nvSpPr>
        <p:spPr>
          <a:xfrm>
            <a:off x="1780267" y="4716562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8"/>
          <p:cNvSpPr txBox="1">
            <a:spLocks noGrp="1"/>
          </p:cNvSpPr>
          <p:nvPr>
            <p:ph type="title"/>
          </p:nvPr>
        </p:nvSpPr>
        <p:spPr>
          <a:xfrm>
            <a:off x="1388100" y="1307100"/>
            <a:ext cx="63678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73" name="Google Shape;73;p8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2761D5-EA00-4FA9-8FD1-FDECD614C3D6}"/>
              </a:ext>
            </a:extLst>
          </p:cNvPr>
          <p:cNvSpPr txBox="1"/>
          <p:nvPr userDrawn="1"/>
        </p:nvSpPr>
        <p:spPr>
          <a:xfrm>
            <a:off x="2057113" y="4673651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9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6" name="Google Shape;76;p9"/>
          <p:cNvSpPr txBox="1">
            <a:spLocks noGrp="1"/>
          </p:cNvSpPr>
          <p:nvPr>
            <p:ph type="title"/>
          </p:nvPr>
        </p:nvSpPr>
        <p:spPr>
          <a:xfrm>
            <a:off x="720000" y="367423"/>
            <a:ext cx="77040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77" name="Google Shape;77;p9"/>
          <p:cNvSpPr txBox="1">
            <a:spLocks noGrp="1"/>
          </p:cNvSpPr>
          <p:nvPr>
            <p:ph type="subTitle" idx="1"/>
          </p:nvPr>
        </p:nvSpPr>
        <p:spPr>
          <a:xfrm>
            <a:off x="2241550" y="1348750"/>
            <a:ext cx="4661100" cy="168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7E6843-C1C5-4D22-8BF4-2EE7513B6748}"/>
              </a:ext>
            </a:extLst>
          </p:cNvPr>
          <p:cNvSpPr txBox="1"/>
          <p:nvPr userDrawn="1"/>
        </p:nvSpPr>
        <p:spPr>
          <a:xfrm>
            <a:off x="2008127" y="4622188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0" name="Google Shape;80;p10"/>
          <p:cNvSpPr txBox="1">
            <a:spLocks noGrp="1"/>
          </p:cNvSpPr>
          <p:nvPr>
            <p:ph type="title"/>
          </p:nvPr>
        </p:nvSpPr>
        <p:spPr>
          <a:xfrm>
            <a:off x="720000" y="22854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23D92A-99E8-4D47-A0D2-04D9CBBE4B65}"/>
              </a:ext>
            </a:extLst>
          </p:cNvPr>
          <p:cNvSpPr txBox="1"/>
          <p:nvPr userDrawn="1"/>
        </p:nvSpPr>
        <p:spPr>
          <a:xfrm>
            <a:off x="1983635" y="4562674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1"/>
          <p:cNvSpPr txBox="1">
            <a:spLocks noGrp="1"/>
          </p:cNvSpPr>
          <p:nvPr>
            <p:ph type="title" hasCustomPrompt="1"/>
          </p:nvPr>
        </p:nvSpPr>
        <p:spPr>
          <a:xfrm>
            <a:off x="1284000" y="1558475"/>
            <a:ext cx="6576000" cy="151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83" name="Google Shape;83;p11"/>
          <p:cNvSpPr txBox="1">
            <a:spLocks noGrp="1"/>
          </p:cNvSpPr>
          <p:nvPr>
            <p:ph type="subTitle" idx="1"/>
          </p:nvPr>
        </p:nvSpPr>
        <p:spPr>
          <a:xfrm>
            <a:off x="1284000" y="3069625"/>
            <a:ext cx="6576000" cy="71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84" name="Google Shape;84;p1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5BE43B-7006-45E7-B22C-4A8DA50822FC}"/>
              </a:ext>
            </a:extLst>
          </p:cNvPr>
          <p:cNvSpPr txBox="1"/>
          <p:nvPr userDrawn="1"/>
        </p:nvSpPr>
        <p:spPr>
          <a:xfrm>
            <a:off x="1942812" y="4562674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2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76049C-3EAE-4A95-9376-2BA6CB1F4DD6}"/>
              </a:ext>
            </a:extLst>
          </p:cNvPr>
          <p:cNvSpPr txBox="1"/>
          <p:nvPr userDrawn="1"/>
        </p:nvSpPr>
        <p:spPr>
          <a:xfrm>
            <a:off x="2008127" y="4469599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title" hasCustomPrompt="1"/>
          </p:nvPr>
        </p:nvSpPr>
        <p:spPr>
          <a:xfrm>
            <a:off x="720000" y="11496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9" name="Google Shape;89;p13"/>
          <p:cNvSpPr txBox="1">
            <a:spLocks noGrp="1"/>
          </p:cNvSpPr>
          <p:nvPr>
            <p:ph type="subTitle" idx="1"/>
          </p:nvPr>
        </p:nvSpPr>
        <p:spPr>
          <a:xfrm>
            <a:off x="720000" y="2382311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title" idx="2" hasCustomPrompt="1"/>
          </p:nvPr>
        </p:nvSpPr>
        <p:spPr>
          <a:xfrm>
            <a:off x="3403800" y="11496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3"/>
          </p:nvPr>
        </p:nvSpPr>
        <p:spPr>
          <a:xfrm>
            <a:off x="3403800" y="2382311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title" idx="4" hasCustomPrompt="1"/>
          </p:nvPr>
        </p:nvSpPr>
        <p:spPr>
          <a:xfrm>
            <a:off x="6087600" y="11496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5"/>
          </p:nvPr>
        </p:nvSpPr>
        <p:spPr>
          <a:xfrm>
            <a:off x="6087600" y="2382311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title" idx="6" hasCustomPrompt="1"/>
          </p:nvPr>
        </p:nvSpPr>
        <p:spPr>
          <a:xfrm>
            <a:off x="720000" y="29390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5" name="Google Shape;95;p13"/>
          <p:cNvSpPr txBox="1">
            <a:spLocks noGrp="1"/>
          </p:cNvSpPr>
          <p:nvPr>
            <p:ph type="subTitle" idx="7"/>
          </p:nvPr>
        </p:nvSpPr>
        <p:spPr>
          <a:xfrm>
            <a:off x="720000" y="4193028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title" idx="8" hasCustomPrompt="1"/>
          </p:nvPr>
        </p:nvSpPr>
        <p:spPr>
          <a:xfrm>
            <a:off x="3403800" y="29390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7" name="Google Shape;97;p13"/>
          <p:cNvSpPr txBox="1">
            <a:spLocks noGrp="1"/>
          </p:cNvSpPr>
          <p:nvPr>
            <p:ph type="subTitle" idx="9"/>
          </p:nvPr>
        </p:nvSpPr>
        <p:spPr>
          <a:xfrm>
            <a:off x="3403800" y="4193028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title" idx="13" hasCustomPrompt="1"/>
          </p:nvPr>
        </p:nvSpPr>
        <p:spPr>
          <a:xfrm>
            <a:off x="6087600" y="29390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9" name="Google Shape;99;p13"/>
          <p:cNvSpPr txBox="1">
            <a:spLocks noGrp="1"/>
          </p:cNvSpPr>
          <p:nvPr>
            <p:ph type="subTitle" idx="14"/>
          </p:nvPr>
        </p:nvSpPr>
        <p:spPr>
          <a:xfrm>
            <a:off x="6087600" y="4193028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3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title" idx="15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subTitle" idx="16"/>
          </p:nvPr>
        </p:nvSpPr>
        <p:spPr>
          <a:xfrm>
            <a:off x="715100" y="1671350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subTitle" idx="17"/>
          </p:nvPr>
        </p:nvSpPr>
        <p:spPr>
          <a:xfrm>
            <a:off x="3403800" y="1671350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04" name="Google Shape;104;p13"/>
          <p:cNvSpPr txBox="1">
            <a:spLocks noGrp="1"/>
          </p:cNvSpPr>
          <p:nvPr>
            <p:ph type="subTitle" idx="18"/>
          </p:nvPr>
        </p:nvSpPr>
        <p:spPr>
          <a:xfrm>
            <a:off x="6092500" y="1671350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05" name="Google Shape;105;p13"/>
          <p:cNvSpPr txBox="1">
            <a:spLocks noGrp="1"/>
          </p:cNvSpPr>
          <p:nvPr>
            <p:ph type="subTitle" idx="19"/>
          </p:nvPr>
        </p:nvSpPr>
        <p:spPr>
          <a:xfrm>
            <a:off x="715100" y="347752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06" name="Google Shape;106;p13"/>
          <p:cNvSpPr txBox="1">
            <a:spLocks noGrp="1"/>
          </p:cNvSpPr>
          <p:nvPr>
            <p:ph type="subTitle" idx="20"/>
          </p:nvPr>
        </p:nvSpPr>
        <p:spPr>
          <a:xfrm>
            <a:off x="3403800" y="347752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subTitle" idx="21"/>
          </p:nvPr>
        </p:nvSpPr>
        <p:spPr>
          <a:xfrm>
            <a:off x="6092500" y="347752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4"/>
          <p:cNvSpPr txBox="1">
            <a:spLocks noGrp="1"/>
          </p:cNvSpPr>
          <p:nvPr>
            <p:ph type="title"/>
          </p:nvPr>
        </p:nvSpPr>
        <p:spPr>
          <a:xfrm>
            <a:off x="2290025" y="3392700"/>
            <a:ext cx="4563900" cy="53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10" name="Google Shape;110;p14"/>
          <p:cNvSpPr txBox="1">
            <a:spLocks noGrp="1"/>
          </p:cNvSpPr>
          <p:nvPr>
            <p:ph type="subTitle" idx="1"/>
          </p:nvPr>
        </p:nvSpPr>
        <p:spPr>
          <a:xfrm>
            <a:off x="1458125" y="1188100"/>
            <a:ext cx="6227700" cy="174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1" name="Google Shape;111;p14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60A772-5A24-40EA-BB4F-992DCC0A48F0}"/>
              </a:ext>
            </a:extLst>
          </p:cNvPr>
          <p:cNvSpPr txBox="1"/>
          <p:nvPr userDrawn="1"/>
        </p:nvSpPr>
        <p:spPr>
          <a:xfrm>
            <a:off x="2024455" y="4716562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4" name="Google Shape;114;p15"/>
          <p:cNvSpPr txBox="1">
            <a:spLocks noGrp="1"/>
          </p:cNvSpPr>
          <p:nvPr>
            <p:ph type="subTitle" idx="1"/>
          </p:nvPr>
        </p:nvSpPr>
        <p:spPr>
          <a:xfrm>
            <a:off x="720000" y="1212525"/>
            <a:ext cx="2907600" cy="135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B8ED0B-5626-4E83-BD1E-A06B2EA85B36}"/>
              </a:ext>
            </a:extLst>
          </p:cNvPr>
          <p:cNvSpPr txBox="1"/>
          <p:nvPr userDrawn="1"/>
        </p:nvSpPr>
        <p:spPr>
          <a:xfrm>
            <a:off x="1975470" y="4673651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_AND_TWO_COLUMNS_1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6"/>
          <p:cNvSpPr txBox="1">
            <a:spLocks noGrp="1"/>
          </p:cNvSpPr>
          <p:nvPr>
            <p:ph type="subTitle" idx="1"/>
          </p:nvPr>
        </p:nvSpPr>
        <p:spPr>
          <a:xfrm>
            <a:off x="1181425" y="2303125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18" name="Google Shape;118;p16"/>
          <p:cNvSpPr txBox="1">
            <a:spLocks noGrp="1"/>
          </p:cNvSpPr>
          <p:nvPr>
            <p:ph type="subTitle" idx="2"/>
          </p:nvPr>
        </p:nvSpPr>
        <p:spPr>
          <a:xfrm>
            <a:off x="4836300" y="2303125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19" name="Google Shape;119;p16"/>
          <p:cNvSpPr txBox="1">
            <a:spLocks noGrp="1"/>
          </p:cNvSpPr>
          <p:nvPr>
            <p:ph type="subTitle" idx="3"/>
          </p:nvPr>
        </p:nvSpPr>
        <p:spPr>
          <a:xfrm>
            <a:off x="1181425" y="2917150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6"/>
          <p:cNvSpPr txBox="1">
            <a:spLocks noGrp="1"/>
          </p:cNvSpPr>
          <p:nvPr>
            <p:ph type="subTitle" idx="4"/>
          </p:nvPr>
        </p:nvSpPr>
        <p:spPr>
          <a:xfrm>
            <a:off x="4836300" y="2917150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6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2" name="Google Shape;122;p1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00D07C-B02F-4E29-A18C-F90B040E3FDA}"/>
              </a:ext>
            </a:extLst>
          </p:cNvPr>
          <p:cNvSpPr txBox="1"/>
          <p:nvPr userDrawn="1"/>
        </p:nvSpPr>
        <p:spPr>
          <a:xfrm>
            <a:off x="1910156" y="4645336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7"/>
          <p:cNvSpPr txBox="1">
            <a:spLocks noGrp="1"/>
          </p:cNvSpPr>
          <p:nvPr>
            <p:ph type="subTitle" idx="1"/>
          </p:nvPr>
        </p:nvSpPr>
        <p:spPr>
          <a:xfrm>
            <a:off x="720000" y="233047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25" name="Google Shape;125;p17"/>
          <p:cNvSpPr txBox="1">
            <a:spLocks noGrp="1"/>
          </p:cNvSpPr>
          <p:nvPr>
            <p:ph type="subTitle" idx="2"/>
          </p:nvPr>
        </p:nvSpPr>
        <p:spPr>
          <a:xfrm>
            <a:off x="720000" y="30098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7"/>
          <p:cNvSpPr txBox="1">
            <a:spLocks noGrp="1"/>
          </p:cNvSpPr>
          <p:nvPr>
            <p:ph type="subTitle" idx="3"/>
          </p:nvPr>
        </p:nvSpPr>
        <p:spPr>
          <a:xfrm>
            <a:off x="3403800" y="30098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7"/>
          <p:cNvSpPr txBox="1">
            <a:spLocks noGrp="1"/>
          </p:cNvSpPr>
          <p:nvPr>
            <p:ph type="subTitle" idx="4"/>
          </p:nvPr>
        </p:nvSpPr>
        <p:spPr>
          <a:xfrm>
            <a:off x="6087600" y="30098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7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9" name="Google Shape;129;p1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17"/>
          <p:cNvSpPr txBox="1">
            <a:spLocks noGrp="1"/>
          </p:cNvSpPr>
          <p:nvPr>
            <p:ph type="subTitle" idx="5"/>
          </p:nvPr>
        </p:nvSpPr>
        <p:spPr>
          <a:xfrm>
            <a:off x="3403800" y="233047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31" name="Google Shape;131;p17"/>
          <p:cNvSpPr txBox="1">
            <a:spLocks noGrp="1"/>
          </p:cNvSpPr>
          <p:nvPr>
            <p:ph type="subTitle" idx="6"/>
          </p:nvPr>
        </p:nvSpPr>
        <p:spPr>
          <a:xfrm>
            <a:off x="6087600" y="233047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4C794A-BCC5-4183-B453-87CF6443F5C2}"/>
              </a:ext>
            </a:extLst>
          </p:cNvPr>
          <p:cNvSpPr txBox="1"/>
          <p:nvPr userDrawn="1"/>
        </p:nvSpPr>
        <p:spPr>
          <a:xfrm>
            <a:off x="1780267" y="4673651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BLANK_1_1_1_2_1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4" name="Google Shape;134;p1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8"/>
          <p:cNvSpPr txBox="1">
            <a:spLocks noGrp="1"/>
          </p:cNvSpPr>
          <p:nvPr>
            <p:ph type="subTitle" idx="1"/>
          </p:nvPr>
        </p:nvSpPr>
        <p:spPr>
          <a:xfrm>
            <a:off x="720000" y="233047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36" name="Google Shape;136;p18"/>
          <p:cNvSpPr txBox="1">
            <a:spLocks noGrp="1"/>
          </p:cNvSpPr>
          <p:nvPr>
            <p:ph type="subTitle" idx="2"/>
          </p:nvPr>
        </p:nvSpPr>
        <p:spPr>
          <a:xfrm>
            <a:off x="720000" y="30098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8"/>
          <p:cNvSpPr txBox="1">
            <a:spLocks noGrp="1"/>
          </p:cNvSpPr>
          <p:nvPr>
            <p:ph type="subTitle" idx="3"/>
          </p:nvPr>
        </p:nvSpPr>
        <p:spPr>
          <a:xfrm>
            <a:off x="3403800" y="30098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8"/>
          <p:cNvSpPr txBox="1">
            <a:spLocks noGrp="1"/>
          </p:cNvSpPr>
          <p:nvPr>
            <p:ph type="subTitle" idx="4"/>
          </p:nvPr>
        </p:nvSpPr>
        <p:spPr>
          <a:xfrm>
            <a:off x="6087600" y="30098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8"/>
          <p:cNvSpPr txBox="1">
            <a:spLocks noGrp="1"/>
          </p:cNvSpPr>
          <p:nvPr>
            <p:ph type="subTitle" idx="5"/>
          </p:nvPr>
        </p:nvSpPr>
        <p:spPr>
          <a:xfrm>
            <a:off x="3403800" y="233047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40" name="Google Shape;140;p18"/>
          <p:cNvSpPr txBox="1">
            <a:spLocks noGrp="1"/>
          </p:cNvSpPr>
          <p:nvPr>
            <p:ph type="subTitle" idx="6"/>
          </p:nvPr>
        </p:nvSpPr>
        <p:spPr>
          <a:xfrm>
            <a:off x="6087600" y="233047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8C89EF-27DF-400F-8738-278B612A5CDF}"/>
              </a:ext>
            </a:extLst>
          </p:cNvPr>
          <p:cNvSpPr txBox="1"/>
          <p:nvPr userDrawn="1"/>
        </p:nvSpPr>
        <p:spPr>
          <a:xfrm>
            <a:off x="1888200" y="4620512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_1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"/>
          <p:cNvSpPr txBox="1">
            <a:spLocks noGrp="1"/>
          </p:cNvSpPr>
          <p:nvPr>
            <p:ph type="subTitle" idx="1"/>
          </p:nvPr>
        </p:nvSpPr>
        <p:spPr>
          <a:xfrm>
            <a:off x="1195875" y="1555975"/>
            <a:ext cx="28671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43" name="Google Shape;143;p19"/>
          <p:cNvSpPr txBox="1">
            <a:spLocks noGrp="1"/>
          </p:cNvSpPr>
          <p:nvPr>
            <p:ph type="subTitle" idx="2"/>
          </p:nvPr>
        </p:nvSpPr>
        <p:spPr>
          <a:xfrm>
            <a:off x="1195863" y="2269375"/>
            <a:ext cx="28671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9"/>
          <p:cNvSpPr txBox="1">
            <a:spLocks noGrp="1"/>
          </p:cNvSpPr>
          <p:nvPr>
            <p:ph type="subTitle" idx="3"/>
          </p:nvPr>
        </p:nvSpPr>
        <p:spPr>
          <a:xfrm>
            <a:off x="5081043" y="2269375"/>
            <a:ext cx="28671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19"/>
          <p:cNvSpPr txBox="1">
            <a:spLocks noGrp="1"/>
          </p:cNvSpPr>
          <p:nvPr>
            <p:ph type="subTitle" idx="4"/>
          </p:nvPr>
        </p:nvSpPr>
        <p:spPr>
          <a:xfrm>
            <a:off x="1195863" y="3659300"/>
            <a:ext cx="28671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9"/>
          <p:cNvSpPr txBox="1">
            <a:spLocks noGrp="1"/>
          </p:cNvSpPr>
          <p:nvPr>
            <p:ph type="subTitle" idx="5"/>
          </p:nvPr>
        </p:nvSpPr>
        <p:spPr>
          <a:xfrm>
            <a:off x="5081043" y="3659300"/>
            <a:ext cx="28671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19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8" name="Google Shape;148;p1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19"/>
          <p:cNvSpPr txBox="1">
            <a:spLocks noGrp="1"/>
          </p:cNvSpPr>
          <p:nvPr>
            <p:ph type="subTitle" idx="6"/>
          </p:nvPr>
        </p:nvSpPr>
        <p:spPr>
          <a:xfrm>
            <a:off x="1195875" y="2945900"/>
            <a:ext cx="28671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0" name="Google Shape;150;p19"/>
          <p:cNvSpPr txBox="1">
            <a:spLocks noGrp="1"/>
          </p:cNvSpPr>
          <p:nvPr>
            <p:ph type="subTitle" idx="7"/>
          </p:nvPr>
        </p:nvSpPr>
        <p:spPr>
          <a:xfrm>
            <a:off x="5081050" y="1555975"/>
            <a:ext cx="28671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1" name="Google Shape;151;p19"/>
          <p:cNvSpPr txBox="1">
            <a:spLocks noGrp="1"/>
          </p:cNvSpPr>
          <p:nvPr>
            <p:ph type="subTitle" idx="8"/>
          </p:nvPr>
        </p:nvSpPr>
        <p:spPr>
          <a:xfrm>
            <a:off x="5081050" y="2945900"/>
            <a:ext cx="28671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1E2900-781D-440E-ACA0-DC2F1D1164CD}"/>
              </a:ext>
            </a:extLst>
          </p:cNvPr>
          <p:cNvSpPr txBox="1"/>
          <p:nvPr userDrawn="1"/>
        </p:nvSpPr>
        <p:spPr>
          <a:xfrm>
            <a:off x="1893827" y="4673651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0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4" name="Google Shape;154;p2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0"/>
          <p:cNvSpPr txBox="1">
            <a:spLocks noGrp="1"/>
          </p:cNvSpPr>
          <p:nvPr>
            <p:ph type="subTitle" idx="1"/>
          </p:nvPr>
        </p:nvSpPr>
        <p:spPr>
          <a:xfrm>
            <a:off x="720000" y="2196486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20"/>
          <p:cNvSpPr txBox="1">
            <a:spLocks noGrp="1"/>
          </p:cNvSpPr>
          <p:nvPr>
            <p:ph type="subTitle" idx="2"/>
          </p:nvPr>
        </p:nvSpPr>
        <p:spPr>
          <a:xfrm>
            <a:off x="3403800" y="2196486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20"/>
          <p:cNvSpPr txBox="1">
            <a:spLocks noGrp="1"/>
          </p:cNvSpPr>
          <p:nvPr>
            <p:ph type="subTitle" idx="3"/>
          </p:nvPr>
        </p:nvSpPr>
        <p:spPr>
          <a:xfrm>
            <a:off x="6087600" y="2196486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0"/>
          <p:cNvSpPr txBox="1">
            <a:spLocks noGrp="1"/>
          </p:cNvSpPr>
          <p:nvPr>
            <p:ph type="subTitle" idx="4"/>
          </p:nvPr>
        </p:nvSpPr>
        <p:spPr>
          <a:xfrm>
            <a:off x="720000" y="3851103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20"/>
          <p:cNvSpPr txBox="1">
            <a:spLocks noGrp="1"/>
          </p:cNvSpPr>
          <p:nvPr>
            <p:ph type="subTitle" idx="5"/>
          </p:nvPr>
        </p:nvSpPr>
        <p:spPr>
          <a:xfrm>
            <a:off x="3403800" y="3851103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20"/>
          <p:cNvSpPr txBox="1">
            <a:spLocks noGrp="1"/>
          </p:cNvSpPr>
          <p:nvPr>
            <p:ph type="subTitle" idx="6"/>
          </p:nvPr>
        </p:nvSpPr>
        <p:spPr>
          <a:xfrm>
            <a:off x="6087600" y="3851103"/>
            <a:ext cx="2336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20"/>
          <p:cNvSpPr txBox="1">
            <a:spLocks noGrp="1"/>
          </p:cNvSpPr>
          <p:nvPr>
            <p:ph type="subTitle" idx="7"/>
          </p:nvPr>
        </p:nvSpPr>
        <p:spPr>
          <a:xfrm>
            <a:off x="715100" y="148552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2" name="Google Shape;162;p20"/>
          <p:cNvSpPr txBox="1">
            <a:spLocks noGrp="1"/>
          </p:cNvSpPr>
          <p:nvPr>
            <p:ph type="subTitle" idx="8"/>
          </p:nvPr>
        </p:nvSpPr>
        <p:spPr>
          <a:xfrm>
            <a:off x="3403800" y="148552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3" name="Google Shape;163;p20"/>
          <p:cNvSpPr txBox="1">
            <a:spLocks noGrp="1"/>
          </p:cNvSpPr>
          <p:nvPr>
            <p:ph type="subTitle" idx="9"/>
          </p:nvPr>
        </p:nvSpPr>
        <p:spPr>
          <a:xfrm>
            <a:off x="6092500" y="1485525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4" name="Google Shape;164;p20"/>
          <p:cNvSpPr txBox="1">
            <a:spLocks noGrp="1"/>
          </p:cNvSpPr>
          <p:nvPr>
            <p:ph type="subTitle" idx="13"/>
          </p:nvPr>
        </p:nvSpPr>
        <p:spPr>
          <a:xfrm>
            <a:off x="715100" y="3135600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5" name="Google Shape;165;p20"/>
          <p:cNvSpPr txBox="1">
            <a:spLocks noGrp="1"/>
          </p:cNvSpPr>
          <p:nvPr>
            <p:ph type="subTitle" idx="14"/>
          </p:nvPr>
        </p:nvSpPr>
        <p:spPr>
          <a:xfrm>
            <a:off x="3403800" y="3135600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6" name="Google Shape;166;p20"/>
          <p:cNvSpPr txBox="1">
            <a:spLocks noGrp="1"/>
          </p:cNvSpPr>
          <p:nvPr>
            <p:ph type="subTitle" idx="15"/>
          </p:nvPr>
        </p:nvSpPr>
        <p:spPr>
          <a:xfrm>
            <a:off x="6092500" y="3135600"/>
            <a:ext cx="2336400" cy="71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BLANK_1_1_1_1_1_1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1"/>
          <p:cNvSpPr txBox="1">
            <a:spLocks noGrp="1"/>
          </p:cNvSpPr>
          <p:nvPr>
            <p:ph type="title" hasCustomPrompt="1"/>
          </p:nvPr>
        </p:nvSpPr>
        <p:spPr>
          <a:xfrm>
            <a:off x="1284000" y="540000"/>
            <a:ext cx="6576000" cy="82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169" name="Google Shape;169;p21"/>
          <p:cNvSpPr txBox="1">
            <a:spLocks noGrp="1"/>
          </p:cNvSpPr>
          <p:nvPr>
            <p:ph type="subTitle" idx="1"/>
          </p:nvPr>
        </p:nvSpPr>
        <p:spPr>
          <a:xfrm>
            <a:off x="1284000" y="1246025"/>
            <a:ext cx="6576000" cy="44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1"/>
          <p:cNvSpPr txBox="1">
            <a:spLocks noGrp="1"/>
          </p:cNvSpPr>
          <p:nvPr>
            <p:ph type="title" idx="2" hasCustomPrompt="1"/>
          </p:nvPr>
        </p:nvSpPr>
        <p:spPr>
          <a:xfrm>
            <a:off x="1284000" y="1996138"/>
            <a:ext cx="6576000" cy="82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171" name="Google Shape;171;p21"/>
          <p:cNvSpPr txBox="1">
            <a:spLocks noGrp="1"/>
          </p:cNvSpPr>
          <p:nvPr>
            <p:ph type="subTitle" idx="3"/>
          </p:nvPr>
        </p:nvSpPr>
        <p:spPr>
          <a:xfrm>
            <a:off x="1284000" y="2702163"/>
            <a:ext cx="6576000" cy="44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21"/>
          <p:cNvSpPr txBox="1">
            <a:spLocks noGrp="1"/>
          </p:cNvSpPr>
          <p:nvPr>
            <p:ph type="title" idx="4" hasCustomPrompt="1"/>
          </p:nvPr>
        </p:nvSpPr>
        <p:spPr>
          <a:xfrm>
            <a:off x="1284000" y="3452288"/>
            <a:ext cx="6576000" cy="82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173" name="Google Shape;173;p21"/>
          <p:cNvSpPr txBox="1">
            <a:spLocks noGrp="1"/>
          </p:cNvSpPr>
          <p:nvPr>
            <p:ph type="subTitle" idx="5"/>
          </p:nvPr>
        </p:nvSpPr>
        <p:spPr>
          <a:xfrm>
            <a:off x="1284000" y="4158313"/>
            <a:ext cx="6576000" cy="44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2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BLANK_1_1_1_1_1_1_2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2"/>
          <p:cNvSpPr txBox="1">
            <a:spLocks noGrp="1"/>
          </p:cNvSpPr>
          <p:nvPr>
            <p:ph type="ctrTitle"/>
          </p:nvPr>
        </p:nvSpPr>
        <p:spPr>
          <a:xfrm>
            <a:off x="2429950" y="669825"/>
            <a:ext cx="4284000" cy="99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77" name="Google Shape;177;p22"/>
          <p:cNvSpPr txBox="1">
            <a:spLocks noGrp="1"/>
          </p:cNvSpPr>
          <p:nvPr>
            <p:ph type="subTitle" idx="1"/>
          </p:nvPr>
        </p:nvSpPr>
        <p:spPr>
          <a:xfrm>
            <a:off x="2425075" y="1704550"/>
            <a:ext cx="4293900" cy="182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78" name="Google Shape;178;p22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Aft>
                <a:spcPts val="0"/>
              </a:spcAft>
              <a:buNone/>
              <a:defRPr/>
            </a:lvl1pPr>
            <a:lvl2pPr lvl="1" rtl="0">
              <a:spcAft>
                <a:spcPts val="0"/>
              </a:spcAft>
              <a:buNone/>
              <a:defRPr/>
            </a:lvl2pPr>
            <a:lvl3pPr lvl="2" rtl="0">
              <a:spcAft>
                <a:spcPts val="0"/>
              </a:spcAft>
              <a:buNone/>
              <a:defRPr/>
            </a:lvl3pPr>
            <a:lvl4pPr lvl="3" rtl="0">
              <a:spcAft>
                <a:spcPts val="0"/>
              </a:spcAft>
              <a:buNone/>
              <a:defRPr/>
            </a:lvl4pPr>
            <a:lvl5pPr lvl="4" rtl="0">
              <a:spcAft>
                <a:spcPts val="0"/>
              </a:spcAft>
              <a:buNone/>
              <a:defRPr/>
            </a:lvl5pPr>
            <a:lvl6pPr lvl="5" rtl="0">
              <a:spcAft>
                <a:spcPts val="0"/>
              </a:spcAft>
              <a:buNone/>
              <a:defRPr/>
            </a:lvl6pPr>
            <a:lvl7pPr lvl="6" rtl="0">
              <a:spcAft>
                <a:spcPts val="0"/>
              </a:spcAft>
              <a:buNone/>
              <a:defRPr/>
            </a:lvl7pPr>
            <a:lvl8pPr lvl="7" rtl="0">
              <a:spcAft>
                <a:spcPts val="0"/>
              </a:spcAft>
              <a:buNone/>
              <a:defRPr/>
            </a:lvl8pPr>
            <a:lvl9pPr lvl="8" rtl="0"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30E256-7170-4D53-9BBF-4DF94BDCEFB1}"/>
              </a:ext>
            </a:extLst>
          </p:cNvPr>
          <p:cNvSpPr txBox="1"/>
          <p:nvPr userDrawn="1"/>
        </p:nvSpPr>
        <p:spPr>
          <a:xfrm>
            <a:off x="1983635" y="4562674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3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734563-748E-4A5E-B0D9-E2E7D9C14C20}"/>
              </a:ext>
            </a:extLst>
          </p:cNvPr>
          <p:cNvSpPr txBox="1"/>
          <p:nvPr userDrawn="1"/>
        </p:nvSpPr>
        <p:spPr>
          <a:xfrm>
            <a:off x="2008127" y="4469599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1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9" name="Google Shape;1479;p32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Font typeface="Fredoka One"/>
              <a:buNone/>
              <a:defRPr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  <p:sp>
        <p:nvSpPr>
          <p:cNvPr id="1480" name="Google Shape;1480;p32"/>
          <p:cNvSpPr/>
          <p:nvPr/>
        </p:nvSpPr>
        <p:spPr>
          <a:xfrm>
            <a:off x="7630060" y="4160700"/>
            <a:ext cx="1218700" cy="1134400"/>
          </a:xfrm>
          <a:custGeom>
            <a:avLst/>
            <a:gdLst/>
            <a:ahLst/>
            <a:cxnLst/>
            <a:rect l="l" t="t" r="r" b="b"/>
            <a:pathLst>
              <a:path w="48748" h="45376" extrusionOk="0">
                <a:moveTo>
                  <a:pt x="44539" y="681"/>
                </a:moveTo>
                <a:cubicBezTo>
                  <a:pt x="44546" y="681"/>
                  <a:pt x="44566" y="726"/>
                  <a:pt x="44587" y="788"/>
                </a:cubicBezTo>
                <a:cubicBezTo>
                  <a:pt x="44862" y="2217"/>
                  <a:pt x="44988" y="2994"/>
                  <a:pt x="44988" y="3119"/>
                </a:cubicBezTo>
                <a:cubicBezTo>
                  <a:pt x="44938" y="3269"/>
                  <a:pt x="44862" y="3420"/>
                  <a:pt x="44762" y="3570"/>
                </a:cubicBezTo>
                <a:cubicBezTo>
                  <a:pt x="44637" y="3751"/>
                  <a:pt x="44604" y="3855"/>
                  <a:pt x="44644" y="3855"/>
                </a:cubicBezTo>
                <a:cubicBezTo>
                  <a:pt x="44675" y="3855"/>
                  <a:pt x="44751" y="3790"/>
                  <a:pt x="44862" y="3645"/>
                </a:cubicBezTo>
                <a:lnTo>
                  <a:pt x="45013" y="3470"/>
                </a:lnTo>
                <a:lnTo>
                  <a:pt x="45063" y="3695"/>
                </a:lnTo>
                <a:cubicBezTo>
                  <a:pt x="45088" y="3846"/>
                  <a:pt x="45138" y="3996"/>
                  <a:pt x="45213" y="4146"/>
                </a:cubicBezTo>
                <a:cubicBezTo>
                  <a:pt x="45314" y="4397"/>
                  <a:pt x="45314" y="4397"/>
                  <a:pt x="44386" y="5776"/>
                </a:cubicBezTo>
                <a:cubicBezTo>
                  <a:pt x="43935" y="6452"/>
                  <a:pt x="43459" y="7079"/>
                  <a:pt x="42958" y="7705"/>
                </a:cubicBezTo>
                <a:cubicBezTo>
                  <a:pt x="42958" y="7705"/>
                  <a:pt x="43058" y="7229"/>
                  <a:pt x="43208" y="6653"/>
                </a:cubicBezTo>
                <a:cubicBezTo>
                  <a:pt x="43584" y="5324"/>
                  <a:pt x="44111" y="3044"/>
                  <a:pt x="44336" y="1715"/>
                </a:cubicBezTo>
                <a:cubicBezTo>
                  <a:pt x="44436" y="1164"/>
                  <a:pt x="44512" y="688"/>
                  <a:pt x="44537" y="688"/>
                </a:cubicBezTo>
                <a:cubicBezTo>
                  <a:pt x="44537" y="683"/>
                  <a:pt x="44537" y="681"/>
                  <a:pt x="44539" y="681"/>
                </a:cubicBezTo>
                <a:close/>
                <a:moveTo>
                  <a:pt x="45715" y="3971"/>
                </a:moveTo>
                <a:cubicBezTo>
                  <a:pt x="45740" y="3971"/>
                  <a:pt x="45790" y="4046"/>
                  <a:pt x="45815" y="4146"/>
                </a:cubicBezTo>
                <a:cubicBezTo>
                  <a:pt x="45840" y="4272"/>
                  <a:pt x="45890" y="4698"/>
                  <a:pt x="45965" y="5099"/>
                </a:cubicBezTo>
                <a:cubicBezTo>
                  <a:pt x="46065" y="5826"/>
                  <a:pt x="46065" y="5876"/>
                  <a:pt x="45865" y="6302"/>
                </a:cubicBezTo>
                <a:cubicBezTo>
                  <a:pt x="45639" y="6878"/>
                  <a:pt x="45364" y="7254"/>
                  <a:pt x="43735" y="9334"/>
                </a:cubicBezTo>
                <a:cubicBezTo>
                  <a:pt x="43008" y="10287"/>
                  <a:pt x="42256" y="11214"/>
                  <a:pt x="42106" y="11490"/>
                </a:cubicBezTo>
                <a:cubicBezTo>
                  <a:pt x="41930" y="11766"/>
                  <a:pt x="41755" y="11966"/>
                  <a:pt x="41730" y="12016"/>
                </a:cubicBezTo>
                <a:cubicBezTo>
                  <a:pt x="41723" y="12026"/>
                  <a:pt x="41718" y="12032"/>
                  <a:pt x="41715" y="12032"/>
                </a:cubicBezTo>
                <a:cubicBezTo>
                  <a:pt x="41694" y="12032"/>
                  <a:pt x="41769" y="11740"/>
                  <a:pt x="42206" y="10212"/>
                </a:cubicBezTo>
                <a:cubicBezTo>
                  <a:pt x="42431" y="9360"/>
                  <a:pt x="42657" y="8532"/>
                  <a:pt x="42707" y="8407"/>
                </a:cubicBezTo>
                <a:cubicBezTo>
                  <a:pt x="42832" y="8131"/>
                  <a:pt x="43008" y="7856"/>
                  <a:pt x="43208" y="7605"/>
                </a:cubicBezTo>
                <a:cubicBezTo>
                  <a:pt x="43459" y="7304"/>
                  <a:pt x="43835" y="6803"/>
                  <a:pt x="44060" y="6477"/>
                </a:cubicBezTo>
                <a:cubicBezTo>
                  <a:pt x="44286" y="6151"/>
                  <a:pt x="44687" y="5550"/>
                  <a:pt x="44963" y="5174"/>
                </a:cubicBezTo>
                <a:cubicBezTo>
                  <a:pt x="45163" y="4898"/>
                  <a:pt x="45339" y="4623"/>
                  <a:pt x="45489" y="4322"/>
                </a:cubicBezTo>
                <a:cubicBezTo>
                  <a:pt x="45514" y="4172"/>
                  <a:pt x="45589" y="4046"/>
                  <a:pt x="45715" y="3971"/>
                </a:cubicBezTo>
                <a:close/>
                <a:moveTo>
                  <a:pt x="39620" y="13024"/>
                </a:moveTo>
                <a:lnTo>
                  <a:pt x="39620" y="13024"/>
                </a:lnTo>
                <a:cubicBezTo>
                  <a:pt x="39626" y="13024"/>
                  <a:pt x="39636" y="13030"/>
                  <a:pt x="39649" y="13044"/>
                </a:cubicBezTo>
                <a:cubicBezTo>
                  <a:pt x="39700" y="13069"/>
                  <a:pt x="39700" y="13144"/>
                  <a:pt x="39725" y="13194"/>
                </a:cubicBezTo>
                <a:cubicBezTo>
                  <a:pt x="39725" y="13212"/>
                  <a:pt x="39718" y="13220"/>
                  <a:pt x="39709" y="13220"/>
                </a:cubicBezTo>
                <a:cubicBezTo>
                  <a:pt x="39692" y="13220"/>
                  <a:pt x="39666" y="13193"/>
                  <a:pt x="39649" y="13144"/>
                </a:cubicBezTo>
                <a:cubicBezTo>
                  <a:pt x="39613" y="13071"/>
                  <a:pt x="39603" y="13024"/>
                  <a:pt x="39620" y="13024"/>
                </a:cubicBezTo>
                <a:close/>
                <a:moveTo>
                  <a:pt x="39736" y="13436"/>
                </a:moveTo>
                <a:cubicBezTo>
                  <a:pt x="39739" y="13436"/>
                  <a:pt x="39744" y="13439"/>
                  <a:pt x="39750" y="13445"/>
                </a:cubicBezTo>
                <a:cubicBezTo>
                  <a:pt x="39800" y="13495"/>
                  <a:pt x="39825" y="13545"/>
                  <a:pt x="39825" y="13595"/>
                </a:cubicBezTo>
                <a:cubicBezTo>
                  <a:pt x="39825" y="13613"/>
                  <a:pt x="39822" y="13621"/>
                  <a:pt x="39815" y="13621"/>
                </a:cubicBezTo>
                <a:cubicBezTo>
                  <a:pt x="39804" y="13621"/>
                  <a:pt x="39782" y="13594"/>
                  <a:pt x="39750" y="13545"/>
                </a:cubicBezTo>
                <a:cubicBezTo>
                  <a:pt x="39731" y="13468"/>
                  <a:pt x="39726" y="13436"/>
                  <a:pt x="39736" y="13436"/>
                </a:cubicBezTo>
                <a:close/>
                <a:moveTo>
                  <a:pt x="39839" y="13839"/>
                </a:moveTo>
                <a:cubicBezTo>
                  <a:pt x="39842" y="13839"/>
                  <a:pt x="39846" y="13841"/>
                  <a:pt x="39850" y="13846"/>
                </a:cubicBezTo>
                <a:cubicBezTo>
                  <a:pt x="39900" y="13896"/>
                  <a:pt x="39925" y="13971"/>
                  <a:pt x="39950" y="14046"/>
                </a:cubicBezTo>
                <a:cubicBezTo>
                  <a:pt x="39950" y="14063"/>
                  <a:pt x="39947" y="14071"/>
                  <a:pt x="39942" y="14071"/>
                </a:cubicBezTo>
                <a:cubicBezTo>
                  <a:pt x="39931" y="14071"/>
                  <a:pt x="39908" y="14038"/>
                  <a:pt x="39875" y="13971"/>
                </a:cubicBezTo>
                <a:cubicBezTo>
                  <a:pt x="39833" y="13888"/>
                  <a:pt x="39826" y="13839"/>
                  <a:pt x="39839" y="13839"/>
                </a:cubicBezTo>
                <a:close/>
                <a:moveTo>
                  <a:pt x="39953" y="14256"/>
                </a:moveTo>
                <a:lnTo>
                  <a:pt x="39953" y="14256"/>
                </a:lnTo>
                <a:cubicBezTo>
                  <a:pt x="39957" y="14256"/>
                  <a:pt x="39964" y="14261"/>
                  <a:pt x="39975" y="14272"/>
                </a:cubicBezTo>
                <a:cubicBezTo>
                  <a:pt x="40025" y="14347"/>
                  <a:pt x="40050" y="14422"/>
                  <a:pt x="40075" y="14497"/>
                </a:cubicBezTo>
                <a:cubicBezTo>
                  <a:pt x="40075" y="14521"/>
                  <a:pt x="40073" y="14533"/>
                  <a:pt x="40068" y="14533"/>
                </a:cubicBezTo>
                <a:cubicBezTo>
                  <a:pt x="40057" y="14533"/>
                  <a:pt x="40034" y="14482"/>
                  <a:pt x="40000" y="14397"/>
                </a:cubicBezTo>
                <a:cubicBezTo>
                  <a:pt x="39961" y="14319"/>
                  <a:pt x="39937" y="14256"/>
                  <a:pt x="39953" y="14256"/>
                </a:cubicBezTo>
                <a:close/>
                <a:moveTo>
                  <a:pt x="44136" y="512"/>
                </a:moveTo>
                <a:cubicBezTo>
                  <a:pt x="44186" y="662"/>
                  <a:pt x="43239" y="5199"/>
                  <a:pt x="43159" y="5199"/>
                </a:cubicBezTo>
                <a:cubicBezTo>
                  <a:pt x="43159" y="5199"/>
                  <a:pt x="43158" y="5199"/>
                  <a:pt x="43158" y="5199"/>
                </a:cubicBezTo>
                <a:cubicBezTo>
                  <a:pt x="43083" y="4848"/>
                  <a:pt x="43008" y="4497"/>
                  <a:pt x="42983" y="4146"/>
                </a:cubicBezTo>
                <a:cubicBezTo>
                  <a:pt x="42860" y="3392"/>
                  <a:pt x="42788" y="3069"/>
                  <a:pt x="42725" y="3069"/>
                </a:cubicBezTo>
                <a:cubicBezTo>
                  <a:pt x="42710" y="3069"/>
                  <a:pt x="42696" y="3086"/>
                  <a:pt x="42682" y="3119"/>
                </a:cubicBezTo>
                <a:cubicBezTo>
                  <a:pt x="42682" y="3144"/>
                  <a:pt x="42757" y="3720"/>
                  <a:pt x="42857" y="4397"/>
                </a:cubicBezTo>
                <a:cubicBezTo>
                  <a:pt x="43033" y="5375"/>
                  <a:pt x="43058" y="5675"/>
                  <a:pt x="42983" y="5976"/>
                </a:cubicBezTo>
                <a:cubicBezTo>
                  <a:pt x="42936" y="6162"/>
                  <a:pt x="42868" y="6305"/>
                  <a:pt x="42839" y="6305"/>
                </a:cubicBezTo>
                <a:cubicBezTo>
                  <a:pt x="42836" y="6305"/>
                  <a:pt x="42834" y="6304"/>
                  <a:pt x="42832" y="6302"/>
                </a:cubicBezTo>
                <a:cubicBezTo>
                  <a:pt x="42657" y="5450"/>
                  <a:pt x="42532" y="4547"/>
                  <a:pt x="42431" y="3670"/>
                </a:cubicBezTo>
                <a:cubicBezTo>
                  <a:pt x="42385" y="3138"/>
                  <a:pt x="42339" y="2991"/>
                  <a:pt x="42273" y="2991"/>
                </a:cubicBezTo>
                <a:cubicBezTo>
                  <a:pt x="42267" y="2991"/>
                  <a:pt x="42262" y="2992"/>
                  <a:pt x="42256" y="2994"/>
                </a:cubicBezTo>
                <a:cubicBezTo>
                  <a:pt x="42181" y="3019"/>
                  <a:pt x="42331" y="4247"/>
                  <a:pt x="42582" y="5725"/>
                </a:cubicBezTo>
                <a:cubicBezTo>
                  <a:pt x="42732" y="6653"/>
                  <a:pt x="42732" y="6803"/>
                  <a:pt x="42607" y="7204"/>
                </a:cubicBezTo>
                <a:cubicBezTo>
                  <a:pt x="42582" y="7354"/>
                  <a:pt x="42532" y="7480"/>
                  <a:pt x="42456" y="7630"/>
                </a:cubicBezTo>
                <a:cubicBezTo>
                  <a:pt x="42306" y="6778"/>
                  <a:pt x="42181" y="5926"/>
                  <a:pt x="42131" y="5049"/>
                </a:cubicBezTo>
                <a:cubicBezTo>
                  <a:pt x="42080" y="4698"/>
                  <a:pt x="42055" y="4071"/>
                  <a:pt x="42055" y="3670"/>
                </a:cubicBezTo>
                <a:cubicBezTo>
                  <a:pt x="42080" y="3395"/>
                  <a:pt x="42055" y="3144"/>
                  <a:pt x="42005" y="2893"/>
                </a:cubicBezTo>
                <a:cubicBezTo>
                  <a:pt x="42001" y="2892"/>
                  <a:pt x="41997" y="2891"/>
                  <a:pt x="41993" y="2891"/>
                </a:cubicBezTo>
                <a:cubicBezTo>
                  <a:pt x="41927" y="2891"/>
                  <a:pt x="41906" y="3100"/>
                  <a:pt x="41930" y="4021"/>
                </a:cubicBezTo>
                <a:cubicBezTo>
                  <a:pt x="41955" y="5074"/>
                  <a:pt x="42055" y="6126"/>
                  <a:pt x="42231" y="7179"/>
                </a:cubicBezTo>
                <a:cubicBezTo>
                  <a:pt x="42381" y="7981"/>
                  <a:pt x="42356" y="8081"/>
                  <a:pt x="42030" y="9059"/>
                </a:cubicBezTo>
                <a:lnTo>
                  <a:pt x="41830" y="9635"/>
                </a:lnTo>
                <a:lnTo>
                  <a:pt x="41755" y="9360"/>
                </a:lnTo>
                <a:cubicBezTo>
                  <a:pt x="41533" y="8695"/>
                  <a:pt x="41288" y="8056"/>
                  <a:pt x="41231" y="8056"/>
                </a:cubicBezTo>
                <a:cubicBezTo>
                  <a:pt x="41230" y="8056"/>
                  <a:pt x="41229" y="8056"/>
                  <a:pt x="41228" y="8056"/>
                </a:cubicBezTo>
                <a:cubicBezTo>
                  <a:pt x="41153" y="8081"/>
                  <a:pt x="41228" y="8382"/>
                  <a:pt x="41579" y="9309"/>
                </a:cubicBezTo>
                <a:cubicBezTo>
                  <a:pt x="41780" y="9836"/>
                  <a:pt x="41780" y="9886"/>
                  <a:pt x="41654" y="10262"/>
                </a:cubicBezTo>
                <a:cubicBezTo>
                  <a:pt x="41604" y="10433"/>
                  <a:pt x="41574" y="10535"/>
                  <a:pt x="41538" y="10535"/>
                </a:cubicBezTo>
                <a:cubicBezTo>
                  <a:pt x="41485" y="10535"/>
                  <a:pt x="41419" y="10306"/>
                  <a:pt x="41253" y="9735"/>
                </a:cubicBezTo>
                <a:cubicBezTo>
                  <a:pt x="41073" y="9115"/>
                  <a:pt x="41005" y="8926"/>
                  <a:pt x="40959" y="8926"/>
                </a:cubicBezTo>
                <a:cubicBezTo>
                  <a:pt x="40948" y="8926"/>
                  <a:pt x="40938" y="8938"/>
                  <a:pt x="40928" y="8959"/>
                </a:cubicBezTo>
                <a:cubicBezTo>
                  <a:pt x="40978" y="9259"/>
                  <a:pt x="41053" y="9560"/>
                  <a:pt x="41153" y="9861"/>
                </a:cubicBezTo>
                <a:cubicBezTo>
                  <a:pt x="41278" y="10287"/>
                  <a:pt x="41404" y="10713"/>
                  <a:pt x="41404" y="10788"/>
                </a:cubicBezTo>
                <a:cubicBezTo>
                  <a:pt x="41429" y="10964"/>
                  <a:pt x="41404" y="11114"/>
                  <a:pt x="41329" y="11289"/>
                </a:cubicBezTo>
                <a:lnTo>
                  <a:pt x="41228" y="11615"/>
                </a:lnTo>
                <a:lnTo>
                  <a:pt x="41153" y="11365"/>
                </a:lnTo>
                <a:cubicBezTo>
                  <a:pt x="41103" y="11214"/>
                  <a:pt x="40978" y="10738"/>
                  <a:pt x="40852" y="10262"/>
                </a:cubicBezTo>
                <a:cubicBezTo>
                  <a:pt x="40602" y="9420"/>
                  <a:pt x="40558" y="9281"/>
                  <a:pt x="40496" y="9281"/>
                </a:cubicBezTo>
                <a:cubicBezTo>
                  <a:pt x="40490" y="9281"/>
                  <a:pt x="40483" y="9282"/>
                  <a:pt x="40476" y="9284"/>
                </a:cubicBezTo>
                <a:cubicBezTo>
                  <a:pt x="40627" y="10061"/>
                  <a:pt x="40802" y="10813"/>
                  <a:pt x="41053" y="11540"/>
                </a:cubicBezTo>
                <a:cubicBezTo>
                  <a:pt x="41153" y="11841"/>
                  <a:pt x="41128" y="11966"/>
                  <a:pt x="40903" y="12743"/>
                </a:cubicBezTo>
                <a:cubicBezTo>
                  <a:pt x="40827" y="13019"/>
                  <a:pt x="40727" y="13294"/>
                  <a:pt x="40602" y="13570"/>
                </a:cubicBezTo>
                <a:cubicBezTo>
                  <a:pt x="40502" y="13420"/>
                  <a:pt x="40426" y="13269"/>
                  <a:pt x="40401" y="13094"/>
                </a:cubicBezTo>
                <a:cubicBezTo>
                  <a:pt x="40276" y="12768"/>
                  <a:pt x="40276" y="12618"/>
                  <a:pt x="40326" y="12568"/>
                </a:cubicBezTo>
                <a:cubicBezTo>
                  <a:pt x="40376" y="12517"/>
                  <a:pt x="40376" y="12417"/>
                  <a:pt x="40326" y="12267"/>
                </a:cubicBezTo>
                <a:cubicBezTo>
                  <a:pt x="39900" y="10813"/>
                  <a:pt x="39549" y="9334"/>
                  <a:pt x="39299" y="7831"/>
                </a:cubicBezTo>
                <a:cubicBezTo>
                  <a:pt x="39195" y="7129"/>
                  <a:pt x="39177" y="6988"/>
                  <a:pt x="39104" y="6988"/>
                </a:cubicBezTo>
                <a:cubicBezTo>
                  <a:pt x="39088" y="6988"/>
                  <a:pt x="39070" y="6995"/>
                  <a:pt x="39048" y="7004"/>
                </a:cubicBezTo>
                <a:cubicBezTo>
                  <a:pt x="38948" y="7054"/>
                  <a:pt x="39524" y="10387"/>
                  <a:pt x="39950" y="11690"/>
                </a:cubicBezTo>
                <a:cubicBezTo>
                  <a:pt x="40000" y="11841"/>
                  <a:pt x="40025" y="12016"/>
                  <a:pt x="40050" y="12167"/>
                </a:cubicBezTo>
                <a:cubicBezTo>
                  <a:pt x="40101" y="12492"/>
                  <a:pt x="40176" y="12818"/>
                  <a:pt x="40276" y="13119"/>
                </a:cubicBezTo>
                <a:cubicBezTo>
                  <a:pt x="40527" y="13921"/>
                  <a:pt x="40527" y="13996"/>
                  <a:pt x="40451" y="14347"/>
                </a:cubicBezTo>
                <a:cubicBezTo>
                  <a:pt x="40426" y="14472"/>
                  <a:pt x="40376" y="14598"/>
                  <a:pt x="40301" y="14698"/>
                </a:cubicBezTo>
                <a:cubicBezTo>
                  <a:pt x="40201" y="14422"/>
                  <a:pt x="40126" y="14146"/>
                  <a:pt x="40050" y="13846"/>
                </a:cubicBezTo>
                <a:cubicBezTo>
                  <a:pt x="39835" y="13050"/>
                  <a:pt x="39750" y="12771"/>
                  <a:pt x="39682" y="12771"/>
                </a:cubicBezTo>
                <a:cubicBezTo>
                  <a:pt x="39671" y="12771"/>
                  <a:pt x="39660" y="12779"/>
                  <a:pt x="39649" y="12793"/>
                </a:cubicBezTo>
                <a:cubicBezTo>
                  <a:pt x="39630" y="12819"/>
                  <a:pt x="39619" y="12841"/>
                  <a:pt x="39607" y="12841"/>
                </a:cubicBezTo>
                <a:cubicBezTo>
                  <a:pt x="39573" y="12841"/>
                  <a:pt x="39534" y="12654"/>
                  <a:pt x="39273" y="11816"/>
                </a:cubicBezTo>
                <a:cubicBezTo>
                  <a:pt x="38973" y="10688"/>
                  <a:pt x="38747" y="9535"/>
                  <a:pt x="38647" y="8382"/>
                </a:cubicBezTo>
                <a:cubicBezTo>
                  <a:pt x="38622" y="8056"/>
                  <a:pt x="38572" y="7730"/>
                  <a:pt x="38497" y="7405"/>
                </a:cubicBezTo>
                <a:cubicBezTo>
                  <a:pt x="38446" y="7354"/>
                  <a:pt x="38547" y="7129"/>
                  <a:pt x="38822" y="6703"/>
                </a:cubicBezTo>
                <a:cubicBezTo>
                  <a:pt x="38973" y="6502"/>
                  <a:pt x="39098" y="6302"/>
                  <a:pt x="39273" y="6101"/>
                </a:cubicBezTo>
                <a:cubicBezTo>
                  <a:pt x="39349" y="6427"/>
                  <a:pt x="39399" y="6753"/>
                  <a:pt x="39424" y="7054"/>
                </a:cubicBezTo>
                <a:cubicBezTo>
                  <a:pt x="39599" y="8257"/>
                  <a:pt x="40025" y="10487"/>
                  <a:pt x="40101" y="10512"/>
                </a:cubicBezTo>
                <a:cubicBezTo>
                  <a:pt x="40106" y="10514"/>
                  <a:pt x="40111" y="10515"/>
                  <a:pt x="40115" y="10515"/>
                </a:cubicBezTo>
                <a:cubicBezTo>
                  <a:pt x="40175" y="10515"/>
                  <a:pt x="40161" y="10341"/>
                  <a:pt x="39975" y="9410"/>
                </a:cubicBezTo>
                <a:cubicBezTo>
                  <a:pt x="39750" y="8182"/>
                  <a:pt x="39449" y="6352"/>
                  <a:pt x="39449" y="6026"/>
                </a:cubicBezTo>
                <a:cubicBezTo>
                  <a:pt x="39449" y="5851"/>
                  <a:pt x="39549" y="5650"/>
                  <a:pt x="39825" y="5249"/>
                </a:cubicBezTo>
                <a:cubicBezTo>
                  <a:pt x="40301" y="4623"/>
                  <a:pt x="40802" y="3996"/>
                  <a:pt x="41354" y="3420"/>
                </a:cubicBezTo>
                <a:cubicBezTo>
                  <a:pt x="41379" y="3695"/>
                  <a:pt x="41404" y="3971"/>
                  <a:pt x="41404" y="4247"/>
                </a:cubicBezTo>
                <a:cubicBezTo>
                  <a:pt x="41404" y="5074"/>
                  <a:pt x="41604" y="7730"/>
                  <a:pt x="41730" y="8457"/>
                </a:cubicBezTo>
                <a:cubicBezTo>
                  <a:pt x="41780" y="8733"/>
                  <a:pt x="41830" y="8808"/>
                  <a:pt x="41905" y="8833"/>
                </a:cubicBezTo>
                <a:cubicBezTo>
                  <a:pt x="41915" y="8835"/>
                  <a:pt x="41924" y="8836"/>
                  <a:pt x="41933" y="8836"/>
                </a:cubicBezTo>
                <a:cubicBezTo>
                  <a:pt x="42034" y="8836"/>
                  <a:pt x="42049" y="8697"/>
                  <a:pt x="41980" y="8282"/>
                </a:cubicBezTo>
                <a:cubicBezTo>
                  <a:pt x="41730" y="6778"/>
                  <a:pt x="41579" y="5274"/>
                  <a:pt x="41554" y="3771"/>
                </a:cubicBezTo>
                <a:cubicBezTo>
                  <a:pt x="41554" y="3169"/>
                  <a:pt x="41554" y="3169"/>
                  <a:pt x="41880" y="2843"/>
                </a:cubicBezTo>
                <a:cubicBezTo>
                  <a:pt x="42055" y="2668"/>
                  <a:pt x="42607" y="2066"/>
                  <a:pt x="43108" y="1540"/>
                </a:cubicBezTo>
                <a:cubicBezTo>
                  <a:pt x="43895" y="690"/>
                  <a:pt x="44050" y="524"/>
                  <a:pt x="44110" y="524"/>
                </a:cubicBezTo>
                <a:cubicBezTo>
                  <a:pt x="44120" y="524"/>
                  <a:pt x="44128" y="530"/>
                  <a:pt x="44136" y="537"/>
                </a:cubicBezTo>
                <a:lnTo>
                  <a:pt x="44136" y="512"/>
                </a:lnTo>
                <a:close/>
                <a:moveTo>
                  <a:pt x="40078" y="14707"/>
                </a:moveTo>
                <a:cubicBezTo>
                  <a:pt x="40082" y="14707"/>
                  <a:pt x="40090" y="14712"/>
                  <a:pt x="40101" y="14723"/>
                </a:cubicBezTo>
                <a:cubicBezTo>
                  <a:pt x="40151" y="14773"/>
                  <a:pt x="40176" y="14823"/>
                  <a:pt x="40176" y="14898"/>
                </a:cubicBezTo>
                <a:cubicBezTo>
                  <a:pt x="40176" y="14928"/>
                  <a:pt x="40176" y="14942"/>
                  <a:pt x="40173" y="14942"/>
                </a:cubicBezTo>
                <a:cubicBezTo>
                  <a:pt x="40168" y="14942"/>
                  <a:pt x="40156" y="14909"/>
                  <a:pt x="40126" y="14848"/>
                </a:cubicBezTo>
                <a:cubicBezTo>
                  <a:pt x="40086" y="14770"/>
                  <a:pt x="40063" y="14707"/>
                  <a:pt x="40078" y="14707"/>
                </a:cubicBezTo>
                <a:close/>
                <a:moveTo>
                  <a:pt x="46626" y="6481"/>
                </a:moveTo>
                <a:cubicBezTo>
                  <a:pt x="46638" y="6481"/>
                  <a:pt x="46642" y="6498"/>
                  <a:pt x="46642" y="6527"/>
                </a:cubicBezTo>
                <a:cubicBezTo>
                  <a:pt x="46642" y="6578"/>
                  <a:pt x="46692" y="6878"/>
                  <a:pt x="46767" y="7204"/>
                </a:cubicBezTo>
                <a:cubicBezTo>
                  <a:pt x="46817" y="7555"/>
                  <a:pt x="46842" y="7906"/>
                  <a:pt x="46867" y="8257"/>
                </a:cubicBezTo>
                <a:cubicBezTo>
                  <a:pt x="46893" y="8557"/>
                  <a:pt x="46792" y="8858"/>
                  <a:pt x="46617" y="9109"/>
                </a:cubicBezTo>
                <a:cubicBezTo>
                  <a:pt x="45865" y="10187"/>
                  <a:pt x="45013" y="11189"/>
                  <a:pt x="44060" y="12116"/>
                </a:cubicBezTo>
                <a:cubicBezTo>
                  <a:pt x="42807" y="13420"/>
                  <a:pt x="41078" y="15299"/>
                  <a:pt x="41028" y="15450"/>
                </a:cubicBezTo>
                <a:cubicBezTo>
                  <a:pt x="41003" y="15512"/>
                  <a:pt x="41000" y="15545"/>
                  <a:pt x="41022" y="15545"/>
                </a:cubicBezTo>
                <a:cubicBezTo>
                  <a:pt x="41090" y="15545"/>
                  <a:pt x="41395" y="15240"/>
                  <a:pt x="42055" y="14522"/>
                </a:cubicBezTo>
                <a:cubicBezTo>
                  <a:pt x="42607" y="13921"/>
                  <a:pt x="43559" y="12943"/>
                  <a:pt x="44161" y="12317"/>
                </a:cubicBezTo>
                <a:cubicBezTo>
                  <a:pt x="45088" y="11415"/>
                  <a:pt x="45915" y="10462"/>
                  <a:pt x="46667" y="9410"/>
                </a:cubicBezTo>
                <a:cubicBezTo>
                  <a:pt x="46767" y="9234"/>
                  <a:pt x="46918" y="9084"/>
                  <a:pt x="47093" y="8984"/>
                </a:cubicBezTo>
                <a:lnTo>
                  <a:pt x="47319" y="8883"/>
                </a:lnTo>
                <a:lnTo>
                  <a:pt x="47193" y="9109"/>
                </a:lnTo>
                <a:cubicBezTo>
                  <a:pt x="47043" y="9460"/>
                  <a:pt x="46542" y="10061"/>
                  <a:pt x="45013" y="11766"/>
                </a:cubicBezTo>
                <a:cubicBezTo>
                  <a:pt x="44186" y="12743"/>
                  <a:pt x="43284" y="13670"/>
                  <a:pt x="42356" y="14573"/>
                </a:cubicBezTo>
                <a:cubicBezTo>
                  <a:pt x="42106" y="14823"/>
                  <a:pt x="41579" y="15350"/>
                  <a:pt x="41228" y="15751"/>
                </a:cubicBezTo>
                <a:cubicBezTo>
                  <a:pt x="40877" y="16177"/>
                  <a:pt x="40552" y="16527"/>
                  <a:pt x="40502" y="16578"/>
                </a:cubicBezTo>
                <a:cubicBezTo>
                  <a:pt x="40498" y="16582"/>
                  <a:pt x="40496" y="16584"/>
                  <a:pt x="40494" y="16584"/>
                </a:cubicBezTo>
                <a:cubicBezTo>
                  <a:pt x="40449" y="16584"/>
                  <a:pt x="40698" y="15550"/>
                  <a:pt x="41153" y="13921"/>
                </a:cubicBezTo>
                <a:cubicBezTo>
                  <a:pt x="41504" y="12718"/>
                  <a:pt x="41504" y="12718"/>
                  <a:pt x="42080" y="11916"/>
                </a:cubicBezTo>
                <a:cubicBezTo>
                  <a:pt x="42381" y="11440"/>
                  <a:pt x="43133" y="10487"/>
                  <a:pt x="43710" y="9735"/>
                </a:cubicBezTo>
                <a:cubicBezTo>
                  <a:pt x="45188" y="7881"/>
                  <a:pt x="45589" y="7304"/>
                  <a:pt x="45840" y="6878"/>
                </a:cubicBezTo>
                <a:cubicBezTo>
                  <a:pt x="45979" y="6615"/>
                  <a:pt x="46056" y="6489"/>
                  <a:pt x="46089" y="6489"/>
                </a:cubicBezTo>
                <a:cubicBezTo>
                  <a:pt x="46115" y="6489"/>
                  <a:pt x="46113" y="6571"/>
                  <a:pt x="46091" y="6728"/>
                </a:cubicBezTo>
                <a:cubicBezTo>
                  <a:pt x="46065" y="6953"/>
                  <a:pt x="46091" y="7004"/>
                  <a:pt x="46166" y="7004"/>
                </a:cubicBezTo>
                <a:cubicBezTo>
                  <a:pt x="46241" y="7004"/>
                  <a:pt x="46341" y="6903"/>
                  <a:pt x="46391" y="6803"/>
                </a:cubicBezTo>
                <a:cubicBezTo>
                  <a:pt x="46532" y="6574"/>
                  <a:pt x="46599" y="6481"/>
                  <a:pt x="46626" y="6481"/>
                </a:cubicBezTo>
                <a:close/>
                <a:moveTo>
                  <a:pt x="38239" y="7548"/>
                </a:moveTo>
                <a:cubicBezTo>
                  <a:pt x="38244" y="7548"/>
                  <a:pt x="38246" y="7551"/>
                  <a:pt x="38246" y="7555"/>
                </a:cubicBezTo>
                <a:cubicBezTo>
                  <a:pt x="38271" y="7580"/>
                  <a:pt x="38321" y="8031"/>
                  <a:pt x="38371" y="8583"/>
                </a:cubicBezTo>
                <a:cubicBezTo>
                  <a:pt x="38497" y="9836"/>
                  <a:pt x="38747" y="11064"/>
                  <a:pt x="39098" y="12242"/>
                </a:cubicBezTo>
                <a:cubicBezTo>
                  <a:pt x="39273" y="12943"/>
                  <a:pt x="39574" y="13996"/>
                  <a:pt x="39725" y="14598"/>
                </a:cubicBezTo>
                <a:lnTo>
                  <a:pt x="40025" y="15700"/>
                </a:lnTo>
                <a:lnTo>
                  <a:pt x="39925" y="16227"/>
                </a:lnTo>
                <a:cubicBezTo>
                  <a:pt x="39900" y="16402"/>
                  <a:pt x="39850" y="16578"/>
                  <a:pt x="39775" y="16728"/>
                </a:cubicBezTo>
                <a:cubicBezTo>
                  <a:pt x="39750" y="16728"/>
                  <a:pt x="39349" y="15249"/>
                  <a:pt x="39148" y="14372"/>
                </a:cubicBezTo>
                <a:cubicBezTo>
                  <a:pt x="39048" y="13912"/>
                  <a:pt x="38964" y="13675"/>
                  <a:pt x="38909" y="13675"/>
                </a:cubicBezTo>
                <a:cubicBezTo>
                  <a:pt x="38895" y="13675"/>
                  <a:pt x="38883" y="13690"/>
                  <a:pt x="38872" y="13720"/>
                </a:cubicBezTo>
                <a:cubicBezTo>
                  <a:pt x="39023" y="14522"/>
                  <a:pt x="39198" y="15299"/>
                  <a:pt x="39424" y="16101"/>
                </a:cubicBezTo>
                <a:lnTo>
                  <a:pt x="39700" y="17079"/>
                </a:lnTo>
                <a:lnTo>
                  <a:pt x="39524" y="17906"/>
                </a:lnTo>
                <a:cubicBezTo>
                  <a:pt x="39407" y="18433"/>
                  <a:pt x="39351" y="18626"/>
                  <a:pt x="39296" y="18626"/>
                </a:cubicBezTo>
                <a:cubicBezTo>
                  <a:pt x="39280" y="18626"/>
                  <a:pt x="39265" y="18610"/>
                  <a:pt x="39248" y="18583"/>
                </a:cubicBezTo>
                <a:cubicBezTo>
                  <a:pt x="38898" y="17756"/>
                  <a:pt x="38647" y="16878"/>
                  <a:pt x="38471" y="15976"/>
                </a:cubicBezTo>
                <a:cubicBezTo>
                  <a:pt x="38226" y="14852"/>
                  <a:pt x="38198" y="14711"/>
                  <a:pt x="38127" y="14711"/>
                </a:cubicBezTo>
                <a:cubicBezTo>
                  <a:pt x="38112" y="14711"/>
                  <a:pt x="38094" y="14718"/>
                  <a:pt x="38070" y="14723"/>
                </a:cubicBezTo>
                <a:cubicBezTo>
                  <a:pt x="37970" y="14773"/>
                  <a:pt x="38497" y="17179"/>
                  <a:pt x="38948" y="18432"/>
                </a:cubicBezTo>
                <a:cubicBezTo>
                  <a:pt x="39198" y="19134"/>
                  <a:pt x="39198" y="19209"/>
                  <a:pt x="39148" y="19560"/>
                </a:cubicBezTo>
                <a:cubicBezTo>
                  <a:pt x="39123" y="19685"/>
                  <a:pt x="39098" y="19811"/>
                  <a:pt x="39048" y="19936"/>
                </a:cubicBezTo>
                <a:cubicBezTo>
                  <a:pt x="38998" y="19936"/>
                  <a:pt x="38196" y="17505"/>
                  <a:pt x="38045" y="16979"/>
                </a:cubicBezTo>
                <a:cubicBezTo>
                  <a:pt x="37569" y="15274"/>
                  <a:pt x="37243" y="13545"/>
                  <a:pt x="37043" y="11791"/>
                </a:cubicBezTo>
                <a:cubicBezTo>
                  <a:pt x="36953" y="10918"/>
                  <a:pt x="36924" y="10704"/>
                  <a:pt x="36847" y="10704"/>
                </a:cubicBezTo>
                <a:cubicBezTo>
                  <a:pt x="36838" y="10704"/>
                  <a:pt x="36828" y="10708"/>
                  <a:pt x="36817" y="10713"/>
                </a:cubicBezTo>
                <a:cubicBezTo>
                  <a:pt x="36742" y="10738"/>
                  <a:pt x="36993" y="12693"/>
                  <a:pt x="37168" y="13720"/>
                </a:cubicBezTo>
                <a:cubicBezTo>
                  <a:pt x="37268" y="14397"/>
                  <a:pt x="37569" y="15650"/>
                  <a:pt x="37845" y="16753"/>
                </a:cubicBezTo>
                <a:cubicBezTo>
                  <a:pt x="37945" y="17104"/>
                  <a:pt x="38221" y="17981"/>
                  <a:pt x="38471" y="18733"/>
                </a:cubicBezTo>
                <a:cubicBezTo>
                  <a:pt x="38747" y="19510"/>
                  <a:pt x="38948" y="20162"/>
                  <a:pt x="38973" y="20212"/>
                </a:cubicBezTo>
                <a:cubicBezTo>
                  <a:pt x="38978" y="20247"/>
                  <a:pt x="38977" y="20263"/>
                  <a:pt x="38971" y="20263"/>
                </a:cubicBezTo>
                <a:cubicBezTo>
                  <a:pt x="38889" y="20263"/>
                  <a:pt x="37916" y="17656"/>
                  <a:pt x="37544" y="16402"/>
                </a:cubicBezTo>
                <a:cubicBezTo>
                  <a:pt x="37218" y="15375"/>
                  <a:pt x="36968" y="14297"/>
                  <a:pt x="36742" y="13219"/>
                </a:cubicBezTo>
                <a:cubicBezTo>
                  <a:pt x="36642" y="12342"/>
                  <a:pt x="36592" y="11415"/>
                  <a:pt x="36642" y="10512"/>
                </a:cubicBezTo>
                <a:cubicBezTo>
                  <a:pt x="36667" y="9886"/>
                  <a:pt x="36717" y="9735"/>
                  <a:pt x="37168" y="8733"/>
                </a:cubicBezTo>
                <a:cubicBezTo>
                  <a:pt x="37531" y="7865"/>
                  <a:pt x="37618" y="7680"/>
                  <a:pt x="37730" y="7680"/>
                </a:cubicBezTo>
                <a:cubicBezTo>
                  <a:pt x="37757" y="7680"/>
                  <a:pt x="37786" y="7691"/>
                  <a:pt x="37820" y="7705"/>
                </a:cubicBezTo>
                <a:cubicBezTo>
                  <a:pt x="37857" y="7734"/>
                  <a:pt x="37899" y="7748"/>
                  <a:pt x="37939" y="7748"/>
                </a:cubicBezTo>
                <a:cubicBezTo>
                  <a:pt x="38006" y="7748"/>
                  <a:pt x="38072" y="7709"/>
                  <a:pt x="38119" y="7632"/>
                </a:cubicBezTo>
                <a:lnTo>
                  <a:pt x="38119" y="7632"/>
                </a:lnTo>
                <a:cubicBezTo>
                  <a:pt x="38173" y="7583"/>
                  <a:pt x="38222" y="7548"/>
                  <a:pt x="38239" y="7548"/>
                </a:cubicBezTo>
                <a:close/>
                <a:moveTo>
                  <a:pt x="47268" y="9535"/>
                </a:moveTo>
                <a:cubicBezTo>
                  <a:pt x="47294" y="9786"/>
                  <a:pt x="47294" y="10036"/>
                  <a:pt x="47319" y="10312"/>
                </a:cubicBezTo>
                <a:lnTo>
                  <a:pt x="47294" y="10287"/>
                </a:lnTo>
                <a:lnTo>
                  <a:pt x="47294" y="10287"/>
                </a:lnTo>
                <a:cubicBezTo>
                  <a:pt x="47319" y="10838"/>
                  <a:pt x="47268" y="11415"/>
                  <a:pt x="47218" y="11966"/>
                </a:cubicBezTo>
                <a:cubicBezTo>
                  <a:pt x="47168" y="12292"/>
                  <a:pt x="47143" y="12618"/>
                  <a:pt x="47168" y="12969"/>
                </a:cubicBezTo>
                <a:cubicBezTo>
                  <a:pt x="47218" y="13069"/>
                  <a:pt x="47068" y="13269"/>
                  <a:pt x="46291" y="14071"/>
                </a:cubicBezTo>
                <a:cubicBezTo>
                  <a:pt x="45790" y="14623"/>
                  <a:pt x="44862" y="15575"/>
                  <a:pt x="44261" y="16177"/>
                </a:cubicBezTo>
                <a:cubicBezTo>
                  <a:pt x="42005" y="18432"/>
                  <a:pt x="40401" y="20262"/>
                  <a:pt x="39700" y="21415"/>
                </a:cubicBezTo>
                <a:cubicBezTo>
                  <a:pt x="39522" y="21681"/>
                  <a:pt x="39403" y="21849"/>
                  <a:pt x="39379" y="21849"/>
                </a:cubicBezTo>
                <a:cubicBezTo>
                  <a:pt x="39375" y="21849"/>
                  <a:pt x="39374" y="21846"/>
                  <a:pt x="39374" y="21841"/>
                </a:cubicBezTo>
                <a:cubicBezTo>
                  <a:pt x="39399" y="21590"/>
                  <a:pt x="39649" y="20387"/>
                  <a:pt x="39975" y="18833"/>
                </a:cubicBezTo>
                <a:cubicBezTo>
                  <a:pt x="40326" y="17204"/>
                  <a:pt x="40326" y="17154"/>
                  <a:pt x="40652" y="16753"/>
                </a:cubicBezTo>
                <a:cubicBezTo>
                  <a:pt x="41178" y="16101"/>
                  <a:pt x="42356" y="14798"/>
                  <a:pt x="42958" y="14247"/>
                </a:cubicBezTo>
                <a:cubicBezTo>
                  <a:pt x="43534" y="13695"/>
                  <a:pt x="46492" y="10437"/>
                  <a:pt x="46968" y="9861"/>
                </a:cubicBezTo>
                <a:cubicBezTo>
                  <a:pt x="47043" y="9735"/>
                  <a:pt x="47143" y="9635"/>
                  <a:pt x="47268" y="9535"/>
                </a:cubicBezTo>
                <a:close/>
                <a:moveTo>
                  <a:pt x="47099" y="23682"/>
                </a:moveTo>
                <a:cubicBezTo>
                  <a:pt x="47107" y="23682"/>
                  <a:pt x="47100" y="23699"/>
                  <a:pt x="47093" y="23720"/>
                </a:cubicBezTo>
                <a:lnTo>
                  <a:pt x="47072" y="23699"/>
                </a:lnTo>
                <a:lnTo>
                  <a:pt x="47072" y="23699"/>
                </a:lnTo>
                <a:cubicBezTo>
                  <a:pt x="47087" y="23687"/>
                  <a:pt x="47095" y="23682"/>
                  <a:pt x="47099" y="23682"/>
                </a:cubicBezTo>
                <a:close/>
                <a:moveTo>
                  <a:pt x="37224" y="21934"/>
                </a:moveTo>
                <a:lnTo>
                  <a:pt x="37224" y="21934"/>
                </a:lnTo>
                <a:cubicBezTo>
                  <a:pt x="37231" y="21934"/>
                  <a:pt x="37366" y="22200"/>
                  <a:pt x="37569" y="22643"/>
                </a:cubicBezTo>
                <a:cubicBezTo>
                  <a:pt x="37795" y="23119"/>
                  <a:pt x="37995" y="23595"/>
                  <a:pt x="38171" y="24096"/>
                </a:cubicBezTo>
                <a:lnTo>
                  <a:pt x="38171" y="24121"/>
                </a:lnTo>
                <a:cubicBezTo>
                  <a:pt x="38194" y="24216"/>
                  <a:pt x="38203" y="24266"/>
                  <a:pt x="38195" y="24266"/>
                </a:cubicBezTo>
                <a:cubicBezTo>
                  <a:pt x="38176" y="24266"/>
                  <a:pt x="38076" y="24028"/>
                  <a:pt x="37870" y="23495"/>
                </a:cubicBezTo>
                <a:lnTo>
                  <a:pt x="37268" y="22041"/>
                </a:lnTo>
                <a:cubicBezTo>
                  <a:pt x="37235" y="21968"/>
                  <a:pt x="37221" y="21934"/>
                  <a:pt x="37224" y="21934"/>
                </a:cubicBezTo>
                <a:close/>
                <a:moveTo>
                  <a:pt x="47770" y="12868"/>
                </a:moveTo>
                <a:cubicBezTo>
                  <a:pt x="47795" y="13069"/>
                  <a:pt x="47795" y="13269"/>
                  <a:pt x="47770" y="13470"/>
                </a:cubicBezTo>
                <a:lnTo>
                  <a:pt x="47745" y="13470"/>
                </a:lnTo>
                <a:cubicBezTo>
                  <a:pt x="47720" y="13796"/>
                  <a:pt x="47695" y="14247"/>
                  <a:pt x="47695" y="14447"/>
                </a:cubicBezTo>
                <a:lnTo>
                  <a:pt x="47695" y="14823"/>
                </a:lnTo>
                <a:lnTo>
                  <a:pt x="46517" y="16227"/>
                </a:lnTo>
                <a:cubicBezTo>
                  <a:pt x="45840" y="17004"/>
                  <a:pt x="44888" y="18056"/>
                  <a:pt x="44386" y="18583"/>
                </a:cubicBezTo>
                <a:cubicBezTo>
                  <a:pt x="43860" y="19084"/>
                  <a:pt x="43434" y="19510"/>
                  <a:pt x="43434" y="19535"/>
                </a:cubicBezTo>
                <a:cubicBezTo>
                  <a:pt x="43420" y="19563"/>
                  <a:pt x="43420" y="19576"/>
                  <a:pt x="43433" y="19576"/>
                </a:cubicBezTo>
                <a:cubicBezTo>
                  <a:pt x="43560" y="19576"/>
                  <a:pt x="44881" y="18325"/>
                  <a:pt x="45790" y="17279"/>
                </a:cubicBezTo>
                <a:cubicBezTo>
                  <a:pt x="46091" y="16979"/>
                  <a:pt x="46617" y="16352"/>
                  <a:pt x="46968" y="15901"/>
                </a:cubicBezTo>
                <a:cubicBezTo>
                  <a:pt x="47193" y="15625"/>
                  <a:pt x="47419" y="15375"/>
                  <a:pt x="47669" y="15124"/>
                </a:cubicBezTo>
                <a:lnTo>
                  <a:pt x="47669" y="15124"/>
                </a:lnTo>
                <a:cubicBezTo>
                  <a:pt x="47745" y="15149"/>
                  <a:pt x="47720" y="15500"/>
                  <a:pt x="47619" y="15650"/>
                </a:cubicBezTo>
                <a:cubicBezTo>
                  <a:pt x="46466" y="17079"/>
                  <a:pt x="45263" y="18407"/>
                  <a:pt x="44010" y="19710"/>
                </a:cubicBezTo>
                <a:cubicBezTo>
                  <a:pt x="43061" y="20565"/>
                  <a:pt x="43033" y="20588"/>
                  <a:pt x="43118" y="20588"/>
                </a:cubicBezTo>
                <a:cubicBezTo>
                  <a:pt x="43123" y="20588"/>
                  <a:pt x="43128" y="20588"/>
                  <a:pt x="43133" y="20588"/>
                </a:cubicBezTo>
                <a:cubicBezTo>
                  <a:pt x="43233" y="20588"/>
                  <a:pt x="43960" y="19986"/>
                  <a:pt x="44562" y="19385"/>
                </a:cubicBezTo>
                <a:cubicBezTo>
                  <a:pt x="44837" y="19109"/>
                  <a:pt x="45690" y="18182"/>
                  <a:pt x="46441" y="17279"/>
                </a:cubicBezTo>
                <a:cubicBezTo>
                  <a:pt x="47519" y="16026"/>
                  <a:pt x="47870" y="15650"/>
                  <a:pt x="48020" y="15650"/>
                </a:cubicBezTo>
                <a:cubicBezTo>
                  <a:pt x="48221" y="15650"/>
                  <a:pt x="48221" y="15675"/>
                  <a:pt x="48171" y="16026"/>
                </a:cubicBezTo>
                <a:cubicBezTo>
                  <a:pt x="48045" y="16728"/>
                  <a:pt x="48045" y="17079"/>
                  <a:pt x="48171" y="17154"/>
                </a:cubicBezTo>
                <a:cubicBezTo>
                  <a:pt x="48271" y="17229"/>
                  <a:pt x="48271" y="17279"/>
                  <a:pt x="48171" y="17455"/>
                </a:cubicBezTo>
                <a:cubicBezTo>
                  <a:pt x="48045" y="17655"/>
                  <a:pt x="47895" y="17831"/>
                  <a:pt x="47770" y="17981"/>
                </a:cubicBezTo>
                <a:cubicBezTo>
                  <a:pt x="47494" y="18257"/>
                  <a:pt x="46065" y="19585"/>
                  <a:pt x="44211" y="21214"/>
                </a:cubicBezTo>
                <a:cubicBezTo>
                  <a:pt x="41379" y="23695"/>
                  <a:pt x="40802" y="24347"/>
                  <a:pt x="39248" y="26753"/>
                </a:cubicBezTo>
                <a:lnTo>
                  <a:pt x="38697" y="27605"/>
                </a:lnTo>
                <a:cubicBezTo>
                  <a:pt x="38695" y="27609"/>
                  <a:pt x="38693" y="27610"/>
                  <a:pt x="38691" y="27610"/>
                </a:cubicBezTo>
                <a:cubicBezTo>
                  <a:pt x="38610" y="27610"/>
                  <a:pt x="38902" y="24520"/>
                  <a:pt x="39098" y="23319"/>
                </a:cubicBezTo>
                <a:cubicBezTo>
                  <a:pt x="39324" y="21991"/>
                  <a:pt x="40777" y="20137"/>
                  <a:pt x="44311" y="16603"/>
                </a:cubicBezTo>
                <a:cubicBezTo>
                  <a:pt x="45414" y="15500"/>
                  <a:pt x="46893" y="13921"/>
                  <a:pt x="47369" y="13319"/>
                </a:cubicBezTo>
                <a:cubicBezTo>
                  <a:pt x="47494" y="13169"/>
                  <a:pt x="47619" y="13019"/>
                  <a:pt x="47770" y="12868"/>
                </a:cubicBezTo>
                <a:close/>
                <a:moveTo>
                  <a:pt x="36366" y="10663"/>
                </a:moveTo>
                <a:cubicBezTo>
                  <a:pt x="36391" y="10813"/>
                  <a:pt x="36416" y="10938"/>
                  <a:pt x="36391" y="11089"/>
                </a:cubicBezTo>
                <a:lnTo>
                  <a:pt x="36416" y="11089"/>
                </a:lnTo>
                <a:cubicBezTo>
                  <a:pt x="36416" y="11916"/>
                  <a:pt x="36466" y="12718"/>
                  <a:pt x="36567" y="13520"/>
                </a:cubicBezTo>
                <a:cubicBezTo>
                  <a:pt x="36968" y="15525"/>
                  <a:pt x="37544" y="17480"/>
                  <a:pt x="38271" y="19360"/>
                </a:cubicBezTo>
                <a:cubicBezTo>
                  <a:pt x="38872" y="21014"/>
                  <a:pt x="38847" y="20989"/>
                  <a:pt x="38772" y="21314"/>
                </a:cubicBezTo>
                <a:lnTo>
                  <a:pt x="38722" y="21540"/>
                </a:lnTo>
                <a:lnTo>
                  <a:pt x="38597" y="21239"/>
                </a:lnTo>
                <a:cubicBezTo>
                  <a:pt x="38522" y="21064"/>
                  <a:pt x="38196" y="20086"/>
                  <a:pt x="37845" y="19034"/>
                </a:cubicBezTo>
                <a:cubicBezTo>
                  <a:pt x="37262" y="17285"/>
                  <a:pt x="37125" y="16875"/>
                  <a:pt x="37067" y="16875"/>
                </a:cubicBezTo>
                <a:cubicBezTo>
                  <a:pt x="37057" y="16875"/>
                  <a:pt x="37050" y="16886"/>
                  <a:pt x="37043" y="16903"/>
                </a:cubicBezTo>
                <a:cubicBezTo>
                  <a:pt x="37018" y="16979"/>
                  <a:pt x="37920" y="19786"/>
                  <a:pt x="38497" y="21415"/>
                </a:cubicBezTo>
                <a:cubicBezTo>
                  <a:pt x="38597" y="21640"/>
                  <a:pt x="38647" y="21891"/>
                  <a:pt x="38622" y="22142"/>
                </a:cubicBezTo>
                <a:lnTo>
                  <a:pt x="38547" y="22367"/>
                </a:lnTo>
                <a:lnTo>
                  <a:pt x="38396" y="21966"/>
                </a:lnTo>
                <a:cubicBezTo>
                  <a:pt x="38296" y="21741"/>
                  <a:pt x="37870" y="20588"/>
                  <a:pt x="37444" y="19385"/>
                </a:cubicBezTo>
                <a:cubicBezTo>
                  <a:pt x="36725" y="17389"/>
                  <a:pt x="36595" y="17030"/>
                  <a:pt x="36546" y="17030"/>
                </a:cubicBezTo>
                <a:cubicBezTo>
                  <a:pt x="36534" y="17030"/>
                  <a:pt x="36527" y="17053"/>
                  <a:pt x="36517" y="17079"/>
                </a:cubicBezTo>
                <a:cubicBezTo>
                  <a:pt x="36466" y="17179"/>
                  <a:pt x="37770" y="20788"/>
                  <a:pt x="38296" y="22116"/>
                </a:cubicBezTo>
                <a:cubicBezTo>
                  <a:pt x="38446" y="22367"/>
                  <a:pt x="38497" y="22643"/>
                  <a:pt x="38497" y="22944"/>
                </a:cubicBezTo>
                <a:cubicBezTo>
                  <a:pt x="38474" y="23056"/>
                  <a:pt x="38452" y="23148"/>
                  <a:pt x="38429" y="23148"/>
                </a:cubicBezTo>
                <a:cubicBezTo>
                  <a:pt x="38427" y="23148"/>
                  <a:pt x="38424" y="23147"/>
                  <a:pt x="38421" y="23144"/>
                </a:cubicBezTo>
                <a:cubicBezTo>
                  <a:pt x="38421" y="23119"/>
                  <a:pt x="38171" y="22367"/>
                  <a:pt x="37870" y="21490"/>
                </a:cubicBezTo>
                <a:cubicBezTo>
                  <a:pt x="37443" y="20210"/>
                  <a:pt x="37307" y="19856"/>
                  <a:pt x="37245" y="19856"/>
                </a:cubicBezTo>
                <a:cubicBezTo>
                  <a:pt x="37234" y="19856"/>
                  <a:pt x="37226" y="19867"/>
                  <a:pt x="37218" y="19886"/>
                </a:cubicBezTo>
                <a:cubicBezTo>
                  <a:pt x="37218" y="19911"/>
                  <a:pt x="37469" y="20763"/>
                  <a:pt x="37795" y="21741"/>
                </a:cubicBezTo>
                <a:cubicBezTo>
                  <a:pt x="38146" y="22743"/>
                  <a:pt x="38396" y="23570"/>
                  <a:pt x="38396" y="23595"/>
                </a:cubicBezTo>
                <a:cubicBezTo>
                  <a:pt x="38246" y="23370"/>
                  <a:pt x="38121" y="23144"/>
                  <a:pt x="38045" y="22868"/>
                </a:cubicBezTo>
                <a:cubicBezTo>
                  <a:pt x="37870" y="22442"/>
                  <a:pt x="37394" y="21340"/>
                  <a:pt x="36993" y="20412"/>
                </a:cubicBezTo>
                <a:cubicBezTo>
                  <a:pt x="36391" y="19034"/>
                  <a:pt x="36241" y="18708"/>
                  <a:pt x="36141" y="18683"/>
                </a:cubicBezTo>
                <a:cubicBezTo>
                  <a:pt x="36065" y="18683"/>
                  <a:pt x="35990" y="18683"/>
                  <a:pt x="35940" y="18733"/>
                </a:cubicBezTo>
                <a:cubicBezTo>
                  <a:pt x="35865" y="18808"/>
                  <a:pt x="35940" y="19009"/>
                  <a:pt x="36416" y="20036"/>
                </a:cubicBezTo>
                <a:cubicBezTo>
                  <a:pt x="36842" y="20989"/>
                  <a:pt x="36968" y="21289"/>
                  <a:pt x="36918" y="21390"/>
                </a:cubicBezTo>
                <a:cubicBezTo>
                  <a:pt x="36892" y="21490"/>
                  <a:pt x="37419" y="22944"/>
                  <a:pt x="38020" y="24247"/>
                </a:cubicBezTo>
                <a:cubicBezTo>
                  <a:pt x="38196" y="24522"/>
                  <a:pt x="38246" y="24873"/>
                  <a:pt x="38196" y="25199"/>
                </a:cubicBezTo>
                <a:cubicBezTo>
                  <a:pt x="38157" y="25470"/>
                  <a:pt x="38133" y="25577"/>
                  <a:pt x="38090" y="25577"/>
                </a:cubicBezTo>
                <a:cubicBezTo>
                  <a:pt x="38077" y="25577"/>
                  <a:pt x="38063" y="25567"/>
                  <a:pt x="38045" y="25550"/>
                </a:cubicBezTo>
                <a:cubicBezTo>
                  <a:pt x="37970" y="25475"/>
                  <a:pt x="37644" y="24748"/>
                  <a:pt x="37294" y="23846"/>
                </a:cubicBezTo>
                <a:cubicBezTo>
                  <a:pt x="36852" y="22841"/>
                  <a:pt x="36603" y="22291"/>
                  <a:pt x="36545" y="22291"/>
                </a:cubicBezTo>
                <a:cubicBezTo>
                  <a:pt x="36544" y="22291"/>
                  <a:pt x="36543" y="22291"/>
                  <a:pt x="36542" y="22292"/>
                </a:cubicBezTo>
                <a:cubicBezTo>
                  <a:pt x="36441" y="22342"/>
                  <a:pt x="37870" y="25726"/>
                  <a:pt x="38045" y="25801"/>
                </a:cubicBezTo>
                <a:cubicBezTo>
                  <a:pt x="38096" y="25826"/>
                  <a:pt x="38096" y="25976"/>
                  <a:pt x="38070" y="26177"/>
                </a:cubicBezTo>
                <a:cubicBezTo>
                  <a:pt x="38070" y="26302"/>
                  <a:pt x="38045" y="26402"/>
                  <a:pt x="37995" y="26502"/>
                </a:cubicBezTo>
                <a:cubicBezTo>
                  <a:pt x="37970" y="26502"/>
                  <a:pt x="37619" y="25751"/>
                  <a:pt x="37193" y="24848"/>
                </a:cubicBezTo>
                <a:cubicBezTo>
                  <a:pt x="36767" y="23946"/>
                  <a:pt x="36416" y="23194"/>
                  <a:pt x="36391" y="23194"/>
                </a:cubicBezTo>
                <a:cubicBezTo>
                  <a:pt x="36388" y="23193"/>
                  <a:pt x="36384" y="23192"/>
                  <a:pt x="36381" y="23192"/>
                </a:cubicBezTo>
                <a:cubicBezTo>
                  <a:pt x="36285" y="23192"/>
                  <a:pt x="36612" y="23988"/>
                  <a:pt x="37268" y="25350"/>
                </a:cubicBezTo>
                <a:cubicBezTo>
                  <a:pt x="37895" y="26628"/>
                  <a:pt x="38020" y="26954"/>
                  <a:pt x="37995" y="27104"/>
                </a:cubicBezTo>
                <a:cubicBezTo>
                  <a:pt x="37995" y="27165"/>
                  <a:pt x="37991" y="27205"/>
                  <a:pt x="37971" y="27205"/>
                </a:cubicBezTo>
                <a:cubicBezTo>
                  <a:pt x="37942" y="27205"/>
                  <a:pt x="37879" y="27117"/>
                  <a:pt x="37745" y="26878"/>
                </a:cubicBezTo>
                <a:cubicBezTo>
                  <a:pt x="37619" y="26653"/>
                  <a:pt x="37193" y="25776"/>
                  <a:pt x="36817" y="24949"/>
                </a:cubicBezTo>
                <a:cubicBezTo>
                  <a:pt x="36257" y="23720"/>
                  <a:pt x="35974" y="23177"/>
                  <a:pt x="35890" y="23177"/>
                </a:cubicBezTo>
                <a:cubicBezTo>
                  <a:pt x="35877" y="23177"/>
                  <a:pt x="35868" y="23191"/>
                  <a:pt x="35865" y="23219"/>
                </a:cubicBezTo>
                <a:cubicBezTo>
                  <a:pt x="35865" y="23244"/>
                  <a:pt x="36341" y="24272"/>
                  <a:pt x="36918" y="25500"/>
                </a:cubicBezTo>
                <a:cubicBezTo>
                  <a:pt x="37870" y="27530"/>
                  <a:pt x="37945" y="27705"/>
                  <a:pt x="37945" y="27956"/>
                </a:cubicBezTo>
                <a:cubicBezTo>
                  <a:pt x="37938" y="28030"/>
                  <a:pt x="37933" y="28082"/>
                  <a:pt x="37911" y="28082"/>
                </a:cubicBezTo>
                <a:cubicBezTo>
                  <a:pt x="37861" y="28082"/>
                  <a:pt x="37720" y="27785"/>
                  <a:pt x="37243" y="26778"/>
                </a:cubicBezTo>
                <a:cubicBezTo>
                  <a:pt x="36842" y="25976"/>
                  <a:pt x="36216" y="24723"/>
                  <a:pt x="35790" y="23946"/>
                </a:cubicBezTo>
                <a:cubicBezTo>
                  <a:pt x="35314" y="23094"/>
                  <a:pt x="34887" y="22192"/>
                  <a:pt x="34512" y="21264"/>
                </a:cubicBezTo>
                <a:cubicBezTo>
                  <a:pt x="33835" y="19660"/>
                  <a:pt x="33760" y="19435"/>
                  <a:pt x="33935" y="19385"/>
                </a:cubicBezTo>
                <a:cubicBezTo>
                  <a:pt x="34085" y="19309"/>
                  <a:pt x="34085" y="19259"/>
                  <a:pt x="34161" y="18307"/>
                </a:cubicBezTo>
                <a:cubicBezTo>
                  <a:pt x="34211" y="17555"/>
                  <a:pt x="34562" y="15099"/>
                  <a:pt x="34612" y="14898"/>
                </a:cubicBezTo>
                <a:cubicBezTo>
                  <a:pt x="34612" y="14893"/>
                  <a:pt x="34612" y="14891"/>
                  <a:pt x="34613" y="14891"/>
                </a:cubicBezTo>
                <a:cubicBezTo>
                  <a:pt x="34622" y="14891"/>
                  <a:pt x="34664" y="15080"/>
                  <a:pt x="34687" y="15350"/>
                </a:cubicBezTo>
                <a:cubicBezTo>
                  <a:pt x="34762" y="16227"/>
                  <a:pt x="34938" y="17079"/>
                  <a:pt x="35238" y="17906"/>
                </a:cubicBezTo>
                <a:cubicBezTo>
                  <a:pt x="35435" y="18418"/>
                  <a:pt x="35493" y="18559"/>
                  <a:pt x="35557" y="18559"/>
                </a:cubicBezTo>
                <a:cubicBezTo>
                  <a:pt x="35575" y="18559"/>
                  <a:pt x="35593" y="18549"/>
                  <a:pt x="35614" y="18532"/>
                </a:cubicBezTo>
                <a:cubicBezTo>
                  <a:pt x="35715" y="18457"/>
                  <a:pt x="35715" y="18207"/>
                  <a:pt x="35539" y="17806"/>
                </a:cubicBezTo>
                <a:cubicBezTo>
                  <a:pt x="35063" y="16678"/>
                  <a:pt x="34812" y="13971"/>
                  <a:pt x="35113" y="12969"/>
                </a:cubicBezTo>
                <a:cubicBezTo>
                  <a:pt x="35162" y="12806"/>
                  <a:pt x="35179" y="12738"/>
                  <a:pt x="35206" y="12738"/>
                </a:cubicBezTo>
                <a:cubicBezTo>
                  <a:pt x="35220" y="12738"/>
                  <a:pt x="35237" y="12758"/>
                  <a:pt x="35263" y="12793"/>
                </a:cubicBezTo>
                <a:cubicBezTo>
                  <a:pt x="35288" y="12893"/>
                  <a:pt x="35364" y="12943"/>
                  <a:pt x="35439" y="12994"/>
                </a:cubicBezTo>
                <a:cubicBezTo>
                  <a:pt x="35477" y="13018"/>
                  <a:pt x="35513" y="13031"/>
                  <a:pt x="35547" y="13031"/>
                </a:cubicBezTo>
                <a:cubicBezTo>
                  <a:pt x="35689" y="13031"/>
                  <a:pt x="35798" y="12799"/>
                  <a:pt x="35940" y="12192"/>
                </a:cubicBezTo>
                <a:cubicBezTo>
                  <a:pt x="36065" y="11690"/>
                  <a:pt x="36216" y="11164"/>
                  <a:pt x="36366" y="10663"/>
                </a:cubicBezTo>
                <a:close/>
                <a:moveTo>
                  <a:pt x="1276" y="26629"/>
                </a:moveTo>
                <a:cubicBezTo>
                  <a:pt x="1402" y="26629"/>
                  <a:pt x="1667" y="26665"/>
                  <a:pt x="2181" y="26753"/>
                </a:cubicBezTo>
                <a:cubicBezTo>
                  <a:pt x="2556" y="26803"/>
                  <a:pt x="3108" y="26878"/>
                  <a:pt x="3459" y="26903"/>
                </a:cubicBezTo>
                <a:cubicBezTo>
                  <a:pt x="3810" y="26954"/>
                  <a:pt x="4035" y="26979"/>
                  <a:pt x="4010" y="27004"/>
                </a:cubicBezTo>
                <a:cubicBezTo>
                  <a:pt x="3835" y="27079"/>
                  <a:pt x="4010" y="27229"/>
                  <a:pt x="5188" y="27906"/>
                </a:cubicBezTo>
                <a:cubicBezTo>
                  <a:pt x="6266" y="28507"/>
                  <a:pt x="7293" y="29234"/>
                  <a:pt x="8271" y="30011"/>
                </a:cubicBezTo>
                <a:cubicBezTo>
                  <a:pt x="8908" y="30543"/>
                  <a:pt x="9095" y="30711"/>
                  <a:pt x="8929" y="30711"/>
                </a:cubicBezTo>
                <a:cubicBezTo>
                  <a:pt x="8860" y="30711"/>
                  <a:pt x="8730" y="30682"/>
                  <a:pt x="8546" y="30638"/>
                </a:cubicBezTo>
                <a:cubicBezTo>
                  <a:pt x="7494" y="30362"/>
                  <a:pt x="6466" y="29986"/>
                  <a:pt x="5514" y="29485"/>
                </a:cubicBezTo>
                <a:cubicBezTo>
                  <a:pt x="4436" y="29009"/>
                  <a:pt x="3384" y="28457"/>
                  <a:pt x="2381" y="27806"/>
                </a:cubicBezTo>
                <a:cubicBezTo>
                  <a:pt x="1930" y="27480"/>
                  <a:pt x="1529" y="27104"/>
                  <a:pt x="1178" y="26678"/>
                </a:cubicBezTo>
                <a:cubicBezTo>
                  <a:pt x="1168" y="26647"/>
                  <a:pt x="1187" y="26629"/>
                  <a:pt x="1276" y="26629"/>
                </a:cubicBezTo>
                <a:close/>
                <a:moveTo>
                  <a:pt x="6202" y="27002"/>
                </a:moveTo>
                <a:cubicBezTo>
                  <a:pt x="7612" y="27002"/>
                  <a:pt x="9450" y="27263"/>
                  <a:pt x="9474" y="27455"/>
                </a:cubicBezTo>
                <a:cubicBezTo>
                  <a:pt x="9499" y="27680"/>
                  <a:pt x="10351" y="28583"/>
                  <a:pt x="10827" y="28908"/>
                </a:cubicBezTo>
                <a:cubicBezTo>
                  <a:pt x="11654" y="29510"/>
                  <a:pt x="12582" y="30011"/>
                  <a:pt x="13559" y="30362"/>
                </a:cubicBezTo>
                <a:cubicBezTo>
                  <a:pt x="14236" y="30613"/>
                  <a:pt x="15038" y="30964"/>
                  <a:pt x="15339" y="31089"/>
                </a:cubicBezTo>
                <a:cubicBezTo>
                  <a:pt x="16040" y="31415"/>
                  <a:pt x="16717" y="31791"/>
                  <a:pt x="17369" y="32192"/>
                </a:cubicBezTo>
                <a:cubicBezTo>
                  <a:pt x="17369" y="32192"/>
                  <a:pt x="16892" y="32167"/>
                  <a:pt x="16316" y="32066"/>
                </a:cubicBezTo>
                <a:cubicBezTo>
                  <a:pt x="15740" y="31966"/>
                  <a:pt x="15013" y="31866"/>
                  <a:pt x="14712" y="31841"/>
                </a:cubicBezTo>
                <a:cubicBezTo>
                  <a:pt x="14161" y="31791"/>
                  <a:pt x="14110" y="31766"/>
                  <a:pt x="13333" y="31214"/>
                </a:cubicBezTo>
                <a:cubicBezTo>
                  <a:pt x="13108" y="31014"/>
                  <a:pt x="12832" y="30863"/>
                  <a:pt x="12557" y="30738"/>
                </a:cubicBezTo>
                <a:lnTo>
                  <a:pt x="12557" y="30738"/>
                </a:lnTo>
                <a:cubicBezTo>
                  <a:pt x="12732" y="30939"/>
                  <a:pt x="12932" y="31139"/>
                  <a:pt x="13183" y="31264"/>
                </a:cubicBezTo>
                <a:cubicBezTo>
                  <a:pt x="13384" y="31415"/>
                  <a:pt x="13584" y="31565"/>
                  <a:pt x="13760" y="31741"/>
                </a:cubicBezTo>
                <a:cubicBezTo>
                  <a:pt x="13634" y="31741"/>
                  <a:pt x="13509" y="31716"/>
                  <a:pt x="13409" y="31690"/>
                </a:cubicBezTo>
                <a:cubicBezTo>
                  <a:pt x="13158" y="31665"/>
                  <a:pt x="12958" y="31515"/>
                  <a:pt x="12331" y="31014"/>
                </a:cubicBezTo>
                <a:cubicBezTo>
                  <a:pt x="11529" y="30362"/>
                  <a:pt x="10777" y="29635"/>
                  <a:pt x="10100" y="28883"/>
                </a:cubicBezTo>
                <a:cubicBezTo>
                  <a:pt x="9950" y="28708"/>
                  <a:pt x="9775" y="28533"/>
                  <a:pt x="9599" y="28407"/>
                </a:cubicBezTo>
                <a:lnTo>
                  <a:pt x="9599" y="28407"/>
                </a:lnTo>
                <a:cubicBezTo>
                  <a:pt x="9499" y="28457"/>
                  <a:pt x="9549" y="28507"/>
                  <a:pt x="10251" y="29259"/>
                </a:cubicBezTo>
                <a:cubicBezTo>
                  <a:pt x="10953" y="29986"/>
                  <a:pt x="11679" y="30688"/>
                  <a:pt x="12481" y="31315"/>
                </a:cubicBezTo>
                <a:cubicBezTo>
                  <a:pt x="12707" y="31490"/>
                  <a:pt x="12832" y="31615"/>
                  <a:pt x="12757" y="31615"/>
                </a:cubicBezTo>
                <a:lnTo>
                  <a:pt x="11103" y="31239"/>
                </a:lnTo>
                <a:lnTo>
                  <a:pt x="9599" y="30888"/>
                </a:lnTo>
                <a:lnTo>
                  <a:pt x="9173" y="30487"/>
                </a:lnTo>
                <a:cubicBezTo>
                  <a:pt x="7970" y="29385"/>
                  <a:pt x="6642" y="28457"/>
                  <a:pt x="5238" y="27680"/>
                </a:cubicBezTo>
                <a:cubicBezTo>
                  <a:pt x="4687" y="27355"/>
                  <a:pt x="4236" y="27079"/>
                  <a:pt x="4236" y="27054"/>
                </a:cubicBezTo>
                <a:cubicBezTo>
                  <a:pt x="4211" y="27004"/>
                  <a:pt x="4386" y="27004"/>
                  <a:pt x="4612" y="27004"/>
                </a:cubicBezTo>
                <a:cubicBezTo>
                  <a:pt x="4687" y="27012"/>
                  <a:pt x="4807" y="27015"/>
                  <a:pt x="4953" y="27015"/>
                </a:cubicBezTo>
                <a:cubicBezTo>
                  <a:pt x="5247" y="27015"/>
                  <a:pt x="5648" y="27004"/>
                  <a:pt x="6015" y="27004"/>
                </a:cubicBezTo>
                <a:cubicBezTo>
                  <a:pt x="6076" y="27003"/>
                  <a:pt x="6139" y="27002"/>
                  <a:pt x="6202" y="27002"/>
                </a:cubicBezTo>
                <a:close/>
                <a:moveTo>
                  <a:pt x="33584" y="20237"/>
                </a:moveTo>
                <a:cubicBezTo>
                  <a:pt x="33584" y="20237"/>
                  <a:pt x="33810" y="20788"/>
                  <a:pt x="34111" y="21440"/>
                </a:cubicBezTo>
                <a:lnTo>
                  <a:pt x="34136" y="21440"/>
                </a:lnTo>
                <a:cubicBezTo>
                  <a:pt x="34562" y="22442"/>
                  <a:pt x="35063" y="23420"/>
                  <a:pt x="35614" y="24372"/>
                </a:cubicBezTo>
                <a:cubicBezTo>
                  <a:pt x="36141" y="25325"/>
                  <a:pt x="36867" y="26703"/>
                  <a:pt x="37243" y="27455"/>
                </a:cubicBezTo>
                <a:lnTo>
                  <a:pt x="37895" y="28808"/>
                </a:lnTo>
                <a:lnTo>
                  <a:pt x="37870" y="29234"/>
                </a:lnTo>
                <a:lnTo>
                  <a:pt x="37845" y="29660"/>
                </a:lnTo>
                <a:lnTo>
                  <a:pt x="37594" y="29209"/>
                </a:lnTo>
                <a:cubicBezTo>
                  <a:pt x="37444" y="28959"/>
                  <a:pt x="37118" y="28332"/>
                  <a:pt x="36842" y="27781"/>
                </a:cubicBezTo>
                <a:cubicBezTo>
                  <a:pt x="36692" y="27430"/>
                  <a:pt x="36491" y="27104"/>
                  <a:pt x="36266" y="26803"/>
                </a:cubicBezTo>
                <a:lnTo>
                  <a:pt x="36266" y="26803"/>
                </a:lnTo>
                <a:cubicBezTo>
                  <a:pt x="36191" y="26803"/>
                  <a:pt x="36892" y="28282"/>
                  <a:pt x="37519" y="29410"/>
                </a:cubicBezTo>
                <a:cubicBezTo>
                  <a:pt x="37770" y="29861"/>
                  <a:pt x="37820" y="29961"/>
                  <a:pt x="37795" y="30187"/>
                </a:cubicBezTo>
                <a:cubicBezTo>
                  <a:pt x="37795" y="30291"/>
                  <a:pt x="37783" y="30347"/>
                  <a:pt x="37767" y="30347"/>
                </a:cubicBezTo>
                <a:cubicBezTo>
                  <a:pt x="37760" y="30347"/>
                  <a:pt x="37752" y="30335"/>
                  <a:pt x="37745" y="30312"/>
                </a:cubicBezTo>
                <a:cubicBezTo>
                  <a:pt x="37700" y="29956"/>
                  <a:pt x="37675" y="29857"/>
                  <a:pt x="37582" y="29857"/>
                </a:cubicBezTo>
                <a:cubicBezTo>
                  <a:pt x="37571" y="29857"/>
                  <a:pt x="37558" y="29858"/>
                  <a:pt x="37544" y="29861"/>
                </a:cubicBezTo>
                <a:cubicBezTo>
                  <a:pt x="37494" y="29861"/>
                  <a:pt x="37444" y="29886"/>
                  <a:pt x="37419" y="29961"/>
                </a:cubicBezTo>
                <a:cubicBezTo>
                  <a:pt x="37419" y="29963"/>
                  <a:pt x="37418" y="29965"/>
                  <a:pt x="37417" y="29965"/>
                </a:cubicBezTo>
                <a:cubicBezTo>
                  <a:pt x="37379" y="29965"/>
                  <a:pt x="36756" y="28835"/>
                  <a:pt x="36416" y="28106"/>
                </a:cubicBezTo>
                <a:cubicBezTo>
                  <a:pt x="36322" y="27895"/>
                  <a:pt x="36229" y="27728"/>
                  <a:pt x="36196" y="27728"/>
                </a:cubicBezTo>
                <a:cubicBezTo>
                  <a:pt x="36194" y="27728"/>
                  <a:pt x="36192" y="27729"/>
                  <a:pt x="36191" y="27731"/>
                </a:cubicBezTo>
                <a:cubicBezTo>
                  <a:pt x="36391" y="28332"/>
                  <a:pt x="36642" y="28934"/>
                  <a:pt x="36943" y="29510"/>
                </a:cubicBezTo>
                <a:lnTo>
                  <a:pt x="37745" y="31289"/>
                </a:lnTo>
                <a:lnTo>
                  <a:pt x="37720" y="31741"/>
                </a:lnTo>
                <a:lnTo>
                  <a:pt x="37669" y="32217"/>
                </a:lnTo>
                <a:lnTo>
                  <a:pt x="37569" y="31966"/>
                </a:lnTo>
                <a:cubicBezTo>
                  <a:pt x="37469" y="31741"/>
                  <a:pt x="37469" y="31690"/>
                  <a:pt x="37569" y="31640"/>
                </a:cubicBezTo>
                <a:cubicBezTo>
                  <a:pt x="37644" y="31590"/>
                  <a:pt x="37644" y="31490"/>
                  <a:pt x="37444" y="30888"/>
                </a:cubicBezTo>
                <a:cubicBezTo>
                  <a:pt x="37227" y="30216"/>
                  <a:pt x="37142" y="30051"/>
                  <a:pt x="37041" y="30051"/>
                </a:cubicBezTo>
                <a:cubicBezTo>
                  <a:pt x="37026" y="30051"/>
                  <a:pt x="37010" y="30055"/>
                  <a:pt x="36993" y="30061"/>
                </a:cubicBezTo>
                <a:cubicBezTo>
                  <a:pt x="36892" y="30111"/>
                  <a:pt x="36943" y="30387"/>
                  <a:pt x="37093" y="30763"/>
                </a:cubicBezTo>
                <a:cubicBezTo>
                  <a:pt x="37139" y="30855"/>
                  <a:pt x="37159" y="30905"/>
                  <a:pt x="37149" y="30905"/>
                </a:cubicBezTo>
                <a:cubicBezTo>
                  <a:pt x="37138" y="30905"/>
                  <a:pt x="37087" y="30837"/>
                  <a:pt x="36993" y="30688"/>
                </a:cubicBezTo>
                <a:cubicBezTo>
                  <a:pt x="36867" y="30487"/>
                  <a:pt x="36767" y="30287"/>
                  <a:pt x="36667" y="30061"/>
                </a:cubicBezTo>
                <a:cubicBezTo>
                  <a:pt x="36560" y="29848"/>
                  <a:pt x="36508" y="29780"/>
                  <a:pt x="36448" y="29780"/>
                </a:cubicBezTo>
                <a:cubicBezTo>
                  <a:pt x="36438" y="29780"/>
                  <a:pt x="36427" y="29782"/>
                  <a:pt x="36416" y="29786"/>
                </a:cubicBezTo>
                <a:cubicBezTo>
                  <a:pt x="36391" y="29811"/>
                  <a:pt x="36341" y="29811"/>
                  <a:pt x="36316" y="29811"/>
                </a:cubicBezTo>
                <a:lnTo>
                  <a:pt x="35539" y="28507"/>
                </a:lnTo>
                <a:cubicBezTo>
                  <a:pt x="35138" y="27781"/>
                  <a:pt x="34562" y="26703"/>
                  <a:pt x="34261" y="26101"/>
                </a:cubicBezTo>
                <a:lnTo>
                  <a:pt x="33710" y="25024"/>
                </a:lnTo>
                <a:lnTo>
                  <a:pt x="33609" y="24172"/>
                </a:lnTo>
                <a:cubicBezTo>
                  <a:pt x="33559" y="23370"/>
                  <a:pt x="33534" y="22568"/>
                  <a:pt x="33534" y="21766"/>
                </a:cubicBezTo>
                <a:cubicBezTo>
                  <a:pt x="33559" y="20939"/>
                  <a:pt x="33584" y="20237"/>
                  <a:pt x="33584" y="20237"/>
                </a:cubicBezTo>
                <a:close/>
                <a:moveTo>
                  <a:pt x="36112" y="32012"/>
                </a:moveTo>
                <a:cubicBezTo>
                  <a:pt x="36117" y="32012"/>
                  <a:pt x="36127" y="32021"/>
                  <a:pt x="36141" y="32041"/>
                </a:cubicBezTo>
                <a:cubicBezTo>
                  <a:pt x="36191" y="32142"/>
                  <a:pt x="36241" y="32242"/>
                  <a:pt x="36266" y="32342"/>
                </a:cubicBezTo>
                <a:cubicBezTo>
                  <a:pt x="36273" y="32365"/>
                  <a:pt x="36276" y="32376"/>
                  <a:pt x="36275" y="32376"/>
                </a:cubicBezTo>
                <a:cubicBezTo>
                  <a:pt x="36271" y="32376"/>
                  <a:pt x="36243" y="32315"/>
                  <a:pt x="36191" y="32192"/>
                </a:cubicBezTo>
                <a:cubicBezTo>
                  <a:pt x="36117" y="32082"/>
                  <a:pt x="36098" y="32012"/>
                  <a:pt x="36112" y="32012"/>
                </a:cubicBezTo>
                <a:close/>
                <a:moveTo>
                  <a:pt x="1028" y="27405"/>
                </a:moveTo>
                <a:lnTo>
                  <a:pt x="1454" y="27781"/>
                </a:lnTo>
                <a:cubicBezTo>
                  <a:pt x="1830" y="28081"/>
                  <a:pt x="2206" y="28357"/>
                  <a:pt x="2632" y="28633"/>
                </a:cubicBezTo>
                <a:lnTo>
                  <a:pt x="2657" y="28608"/>
                </a:lnTo>
                <a:cubicBezTo>
                  <a:pt x="4010" y="29410"/>
                  <a:pt x="5439" y="30137"/>
                  <a:pt x="6892" y="30788"/>
                </a:cubicBezTo>
                <a:cubicBezTo>
                  <a:pt x="7970" y="31139"/>
                  <a:pt x="9048" y="31440"/>
                  <a:pt x="10151" y="31690"/>
                </a:cubicBezTo>
                <a:cubicBezTo>
                  <a:pt x="11504" y="32016"/>
                  <a:pt x="12607" y="32292"/>
                  <a:pt x="12607" y="32317"/>
                </a:cubicBezTo>
                <a:cubicBezTo>
                  <a:pt x="12500" y="32323"/>
                  <a:pt x="12394" y="32326"/>
                  <a:pt x="12287" y="32326"/>
                </a:cubicBezTo>
                <a:cubicBezTo>
                  <a:pt x="11944" y="32326"/>
                  <a:pt x="11604" y="32293"/>
                  <a:pt x="11278" y="32217"/>
                </a:cubicBezTo>
                <a:cubicBezTo>
                  <a:pt x="10777" y="32117"/>
                  <a:pt x="10301" y="32016"/>
                  <a:pt x="9825" y="31866"/>
                </a:cubicBezTo>
                <a:cubicBezTo>
                  <a:pt x="9574" y="31766"/>
                  <a:pt x="9273" y="31690"/>
                  <a:pt x="8998" y="31665"/>
                </a:cubicBezTo>
                <a:lnTo>
                  <a:pt x="8998" y="31665"/>
                </a:lnTo>
                <a:cubicBezTo>
                  <a:pt x="8947" y="31741"/>
                  <a:pt x="9775" y="32016"/>
                  <a:pt x="10652" y="32242"/>
                </a:cubicBezTo>
                <a:cubicBezTo>
                  <a:pt x="10802" y="32267"/>
                  <a:pt x="10978" y="32317"/>
                  <a:pt x="11103" y="32417"/>
                </a:cubicBezTo>
                <a:cubicBezTo>
                  <a:pt x="10902" y="32392"/>
                  <a:pt x="10677" y="32342"/>
                  <a:pt x="10476" y="32267"/>
                </a:cubicBezTo>
                <a:cubicBezTo>
                  <a:pt x="10301" y="32192"/>
                  <a:pt x="10100" y="32167"/>
                  <a:pt x="9900" y="32167"/>
                </a:cubicBezTo>
                <a:cubicBezTo>
                  <a:pt x="9875" y="32192"/>
                  <a:pt x="9900" y="32242"/>
                  <a:pt x="9925" y="32267"/>
                </a:cubicBezTo>
                <a:cubicBezTo>
                  <a:pt x="9624" y="32217"/>
                  <a:pt x="9323" y="32142"/>
                  <a:pt x="9023" y="32041"/>
                </a:cubicBezTo>
                <a:cubicBezTo>
                  <a:pt x="8697" y="31916"/>
                  <a:pt x="8371" y="31841"/>
                  <a:pt x="8020" y="31791"/>
                </a:cubicBezTo>
                <a:lnTo>
                  <a:pt x="8020" y="31791"/>
                </a:lnTo>
                <a:cubicBezTo>
                  <a:pt x="7995" y="31866"/>
                  <a:pt x="8196" y="31916"/>
                  <a:pt x="9273" y="32267"/>
                </a:cubicBezTo>
                <a:cubicBezTo>
                  <a:pt x="9900" y="32467"/>
                  <a:pt x="9900" y="32467"/>
                  <a:pt x="8772" y="32467"/>
                </a:cubicBezTo>
                <a:cubicBezTo>
                  <a:pt x="7193" y="32467"/>
                  <a:pt x="5639" y="32242"/>
                  <a:pt x="4135" y="31791"/>
                </a:cubicBezTo>
                <a:cubicBezTo>
                  <a:pt x="3584" y="31590"/>
                  <a:pt x="3509" y="31540"/>
                  <a:pt x="3484" y="31365"/>
                </a:cubicBezTo>
                <a:cubicBezTo>
                  <a:pt x="3358" y="31089"/>
                  <a:pt x="3183" y="30813"/>
                  <a:pt x="2983" y="30588"/>
                </a:cubicBezTo>
                <a:cubicBezTo>
                  <a:pt x="2381" y="29761"/>
                  <a:pt x="1830" y="28883"/>
                  <a:pt x="1353" y="27981"/>
                </a:cubicBezTo>
                <a:lnTo>
                  <a:pt x="1028" y="27405"/>
                </a:lnTo>
                <a:close/>
                <a:moveTo>
                  <a:pt x="48079" y="18090"/>
                </a:moveTo>
                <a:cubicBezTo>
                  <a:pt x="48124" y="18090"/>
                  <a:pt x="48135" y="18206"/>
                  <a:pt x="48121" y="18482"/>
                </a:cubicBezTo>
                <a:lnTo>
                  <a:pt x="48146" y="18482"/>
                </a:lnTo>
                <a:cubicBezTo>
                  <a:pt x="48121" y="18733"/>
                  <a:pt x="48045" y="19334"/>
                  <a:pt x="47970" y="19811"/>
                </a:cubicBezTo>
                <a:cubicBezTo>
                  <a:pt x="47870" y="20713"/>
                  <a:pt x="47895" y="21039"/>
                  <a:pt x="48146" y="21039"/>
                </a:cubicBezTo>
                <a:cubicBezTo>
                  <a:pt x="48246" y="21039"/>
                  <a:pt x="48221" y="21189"/>
                  <a:pt x="47995" y="21741"/>
                </a:cubicBezTo>
                <a:cubicBezTo>
                  <a:pt x="47895" y="22066"/>
                  <a:pt x="47770" y="22367"/>
                  <a:pt x="47619" y="22693"/>
                </a:cubicBezTo>
                <a:cubicBezTo>
                  <a:pt x="47469" y="22944"/>
                  <a:pt x="45840" y="24472"/>
                  <a:pt x="44512" y="25550"/>
                </a:cubicBezTo>
                <a:cubicBezTo>
                  <a:pt x="42883" y="26954"/>
                  <a:pt x="41329" y="28432"/>
                  <a:pt x="39900" y="30036"/>
                </a:cubicBezTo>
                <a:cubicBezTo>
                  <a:pt x="39424" y="30638"/>
                  <a:pt x="39023" y="31289"/>
                  <a:pt x="38672" y="31991"/>
                </a:cubicBezTo>
                <a:cubicBezTo>
                  <a:pt x="38597" y="32167"/>
                  <a:pt x="38522" y="32342"/>
                  <a:pt x="38396" y="32492"/>
                </a:cubicBezTo>
                <a:cubicBezTo>
                  <a:pt x="38396" y="32292"/>
                  <a:pt x="38396" y="32091"/>
                  <a:pt x="38421" y="31891"/>
                </a:cubicBezTo>
                <a:cubicBezTo>
                  <a:pt x="38446" y="31390"/>
                  <a:pt x="38497" y="31264"/>
                  <a:pt x="38898" y="30513"/>
                </a:cubicBezTo>
                <a:cubicBezTo>
                  <a:pt x="39725" y="28984"/>
                  <a:pt x="40025" y="28683"/>
                  <a:pt x="45138" y="24297"/>
                </a:cubicBezTo>
                <a:cubicBezTo>
                  <a:pt x="46216" y="23370"/>
                  <a:pt x="46416" y="23169"/>
                  <a:pt x="46316" y="23119"/>
                </a:cubicBezTo>
                <a:lnTo>
                  <a:pt x="46316" y="23119"/>
                </a:lnTo>
                <a:cubicBezTo>
                  <a:pt x="45990" y="23345"/>
                  <a:pt x="45690" y="23595"/>
                  <a:pt x="45389" y="23871"/>
                </a:cubicBezTo>
                <a:cubicBezTo>
                  <a:pt x="44913" y="24297"/>
                  <a:pt x="43785" y="25274"/>
                  <a:pt x="42857" y="26051"/>
                </a:cubicBezTo>
                <a:cubicBezTo>
                  <a:pt x="40101" y="28432"/>
                  <a:pt x="39524" y="29059"/>
                  <a:pt x="38847" y="30287"/>
                </a:cubicBezTo>
                <a:cubicBezTo>
                  <a:pt x="38747" y="30513"/>
                  <a:pt x="38597" y="30738"/>
                  <a:pt x="38446" y="30939"/>
                </a:cubicBezTo>
                <a:cubicBezTo>
                  <a:pt x="38446" y="30788"/>
                  <a:pt x="38446" y="30663"/>
                  <a:pt x="38471" y="30513"/>
                </a:cubicBezTo>
                <a:cubicBezTo>
                  <a:pt x="38597" y="29660"/>
                  <a:pt x="39850" y="28106"/>
                  <a:pt x="41780" y="26452"/>
                </a:cubicBezTo>
                <a:cubicBezTo>
                  <a:pt x="42484" y="25833"/>
                  <a:pt x="42734" y="25578"/>
                  <a:pt x="42638" y="25578"/>
                </a:cubicBezTo>
                <a:cubicBezTo>
                  <a:pt x="42621" y="25578"/>
                  <a:pt x="42594" y="25585"/>
                  <a:pt x="42557" y="25600"/>
                </a:cubicBezTo>
                <a:cubicBezTo>
                  <a:pt x="41755" y="26252"/>
                  <a:pt x="41003" y="26929"/>
                  <a:pt x="40276" y="27655"/>
                </a:cubicBezTo>
                <a:cubicBezTo>
                  <a:pt x="39725" y="28207"/>
                  <a:pt x="39223" y="28833"/>
                  <a:pt x="38772" y="29485"/>
                </a:cubicBezTo>
                <a:cubicBezTo>
                  <a:pt x="38722" y="29610"/>
                  <a:pt x="38647" y="29710"/>
                  <a:pt x="38547" y="29786"/>
                </a:cubicBezTo>
                <a:cubicBezTo>
                  <a:pt x="38522" y="29660"/>
                  <a:pt x="38522" y="29485"/>
                  <a:pt x="38547" y="29360"/>
                </a:cubicBezTo>
                <a:cubicBezTo>
                  <a:pt x="38597" y="28908"/>
                  <a:pt x="38622" y="28883"/>
                  <a:pt x="39399" y="27856"/>
                </a:cubicBezTo>
                <a:cubicBezTo>
                  <a:pt x="39674" y="27505"/>
                  <a:pt x="39950" y="27154"/>
                  <a:pt x="40176" y="26753"/>
                </a:cubicBezTo>
                <a:cubicBezTo>
                  <a:pt x="40176" y="26746"/>
                  <a:pt x="40170" y="26743"/>
                  <a:pt x="40161" y="26743"/>
                </a:cubicBezTo>
                <a:cubicBezTo>
                  <a:pt x="40137" y="26743"/>
                  <a:pt x="40087" y="26767"/>
                  <a:pt x="40050" y="26803"/>
                </a:cubicBezTo>
                <a:cubicBezTo>
                  <a:pt x="39950" y="26903"/>
                  <a:pt x="38872" y="28307"/>
                  <a:pt x="38722" y="28507"/>
                </a:cubicBezTo>
                <a:cubicBezTo>
                  <a:pt x="38661" y="28600"/>
                  <a:pt x="38628" y="28646"/>
                  <a:pt x="38612" y="28646"/>
                </a:cubicBezTo>
                <a:cubicBezTo>
                  <a:pt x="38588" y="28646"/>
                  <a:pt x="38597" y="28550"/>
                  <a:pt x="38597" y="28357"/>
                </a:cubicBezTo>
                <a:cubicBezTo>
                  <a:pt x="38622" y="28056"/>
                  <a:pt x="39875" y="26101"/>
                  <a:pt x="40928" y="24798"/>
                </a:cubicBezTo>
                <a:cubicBezTo>
                  <a:pt x="41654" y="23921"/>
                  <a:pt x="42181" y="23395"/>
                  <a:pt x="44161" y="21690"/>
                </a:cubicBezTo>
                <a:cubicBezTo>
                  <a:pt x="46141" y="19986"/>
                  <a:pt x="47745" y="18507"/>
                  <a:pt x="47920" y="18257"/>
                </a:cubicBezTo>
                <a:cubicBezTo>
                  <a:pt x="47994" y="18151"/>
                  <a:pt x="48045" y="18090"/>
                  <a:pt x="48079" y="18090"/>
                </a:cubicBezTo>
                <a:close/>
                <a:moveTo>
                  <a:pt x="15464" y="27123"/>
                </a:moveTo>
                <a:cubicBezTo>
                  <a:pt x="15485" y="27123"/>
                  <a:pt x="15479" y="27153"/>
                  <a:pt x="15464" y="27229"/>
                </a:cubicBezTo>
                <a:cubicBezTo>
                  <a:pt x="15439" y="27330"/>
                  <a:pt x="15564" y="27455"/>
                  <a:pt x="16491" y="28106"/>
                </a:cubicBezTo>
                <a:cubicBezTo>
                  <a:pt x="17845" y="29034"/>
                  <a:pt x="22381" y="32768"/>
                  <a:pt x="22331" y="32893"/>
                </a:cubicBezTo>
                <a:cubicBezTo>
                  <a:pt x="22281" y="32906"/>
                  <a:pt x="22225" y="32912"/>
                  <a:pt x="22168" y="32912"/>
                </a:cubicBezTo>
                <a:cubicBezTo>
                  <a:pt x="22112" y="32912"/>
                  <a:pt x="22055" y="32906"/>
                  <a:pt x="22005" y="32893"/>
                </a:cubicBezTo>
                <a:cubicBezTo>
                  <a:pt x="21730" y="32868"/>
                  <a:pt x="21529" y="32768"/>
                  <a:pt x="20902" y="32317"/>
                </a:cubicBezTo>
                <a:cubicBezTo>
                  <a:pt x="19499" y="31315"/>
                  <a:pt x="18196" y="30162"/>
                  <a:pt x="17018" y="28908"/>
                </a:cubicBezTo>
                <a:cubicBezTo>
                  <a:pt x="16557" y="28427"/>
                  <a:pt x="16368" y="28251"/>
                  <a:pt x="16298" y="28251"/>
                </a:cubicBezTo>
                <a:cubicBezTo>
                  <a:pt x="16281" y="28251"/>
                  <a:pt x="16271" y="28262"/>
                  <a:pt x="16266" y="28282"/>
                </a:cubicBezTo>
                <a:cubicBezTo>
                  <a:pt x="16241" y="28382"/>
                  <a:pt x="17494" y="29635"/>
                  <a:pt x="18346" y="30462"/>
                </a:cubicBezTo>
                <a:cubicBezTo>
                  <a:pt x="19023" y="31114"/>
                  <a:pt x="19750" y="31716"/>
                  <a:pt x="20552" y="32242"/>
                </a:cubicBezTo>
                <a:cubicBezTo>
                  <a:pt x="20777" y="32392"/>
                  <a:pt x="21028" y="32568"/>
                  <a:pt x="21253" y="32768"/>
                </a:cubicBezTo>
                <a:cubicBezTo>
                  <a:pt x="21209" y="32775"/>
                  <a:pt x="21165" y="32779"/>
                  <a:pt x="21121" y="32779"/>
                </a:cubicBezTo>
                <a:cubicBezTo>
                  <a:pt x="21015" y="32779"/>
                  <a:pt x="20909" y="32761"/>
                  <a:pt x="20802" y="32743"/>
                </a:cubicBezTo>
                <a:cubicBezTo>
                  <a:pt x="20426" y="32693"/>
                  <a:pt x="20301" y="32643"/>
                  <a:pt x="19825" y="32267"/>
                </a:cubicBezTo>
                <a:cubicBezTo>
                  <a:pt x="19223" y="31791"/>
                  <a:pt x="18597" y="31365"/>
                  <a:pt x="17895" y="31014"/>
                </a:cubicBezTo>
                <a:cubicBezTo>
                  <a:pt x="17879" y="31012"/>
                  <a:pt x="17865" y="31011"/>
                  <a:pt x="17853" y="31011"/>
                </a:cubicBezTo>
                <a:cubicBezTo>
                  <a:pt x="17696" y="31011"/>
                  <a:pt x="17892" y="31169"/>
                  <a:pt x="18521" y="31565"/>
                </a:cubicBezTo>
                <a:cubicBezTo>
                  <a:pt x="18948" y="31841"/>
                  <a:pt x="19449" y="32167"/>
                  <a:pt x="19649" y="32342"/>
                </a:cubicBezTo>
                <a:cubicBezTo>
                  <a:pt x="19919" y="32554"/>
                  <a:pt x="19981" y="32603"/>
                  <a:pt x="19916" y="32603"/>
                </a:cubicBezTo>
                <a:cubicBezTo>
                  <a:pt x="19897" y="32603"/>
                  <a:pt x="19865" y="32599"/>
                  <a:pt x="19825" y="32593"/>
                </a:cubicBezTo>
                <a:lnTo>
                  <a:pt x="19449" y="32543"/>
                </a:lnTo>
                <a:cubicBezTo>
                  <a:pt x="19048" y="32342"/>
                  <a:pt x="18672" y="32066"/>
                  <a:pt x="18321" y="31766"/>
                </a:cubicBezTo>
                <a:cubicBezTo>
                  <a:pt x="17820" y="31365"/>
                  <a:pt x="17293" y="30989"/>
                  <a:pt x="16767" y="30663"/>
                </a:cubicBezTo>
                <a:cubicBezTo>
                  <a:pt x="16015" y="30262"/>
                  <a:pt x="15339" y="29786"/>
                  <a:pt x="14662" y="29259"/>
                </a:cubicBezTo>
                <a:cubicBezTo>
                  <a:pt x="14312" y="28980"/>
                  <a:pt x="14206" y="28895"/>
                  <a:pt x="14166" y="28895"/>
                </a:cubicBezTo>
                <a:cubicBezTo>
                  <a:pt x="14148" y="28895"/>
                  <a:pt x="14143" y="28911"/>
                  <a:pt x="14135" y="28934"/>
                </a:cubicBezTo>
                <a:cubicBezTo>
                  <a:pt x="14110" y="29009"/>
                  <a:pt x="15614" y="30187"/>
                  <a:pt x="16491" y="30663"/>
                </a:cubicBezTo>
                <a:cubicBezTo>
                  <a:pt x="17193" y="31089"/>
                  <a:pt x="18772" y="32242"/>
                  <a:pt x="18847" y="32417"/>
                </a:cubicBezTo>
                <a:cubicBezTo>
                  <a:pt x="18853" y="32435"/>
                  <a:pt x="18828" y="32443"/>
                  <a:pt x="18783" y="32443"/>
                </a:cubicBezTo>
                <a:cubicBezTo>
                  <a:pt x="18640" y="32443"/>
                  <a:pt x="18298" y="32362"/>
                  <a:pt x="18146" y="32267"/>
                </a:cubicBezTo>
                <a:lnTo>
                  <a:pt x="17218" y="31741"/>
                </a:lnTo>
                <a:cubicBezTo>
                  <a:pt x="16141" y="31114"/>
                  <a:pt x="14988" y="30563"/>
                  <a:pt x="13810" y="30137"/>
                </a:cubicBezTo>
                <a:cubicBezTo>
                  <a:pt x="11704" y="29309"/>
                  <a:pt x="10552" y="28583"/>
                  <a:pt x="9850" y="27605"/>
                </a:cubicBezTo>
                <a:lnTo>
                  <a:pt x="9699" y="27405"/>
                </a:lnTo>
                <a:lnTo>
                  <a:pt x="9699" y="27405"/>
                </a:lnTo>
                <a:lnTo>
                  <a:pt x="10251" y="27530"/>
                </a:lnTo>
                <a:cubicBezTo>
                  <a:pt x="10501" y="27605"/>
                  <a:pt x="10727" y="27655"/>
                  <a:pt x="10978" y="27680"/>
                </a:cubicBezTo>
                <a:lnTo>
                  <a:pt x="10978" y="27705"/>
                </a:lnTo>
                <a:cubicBezTo>
                  <a:pt x="11128" y="27705"/>
                  <a:pt x="11178" y="27680"/>
                  <a:pt x="11278" y="27530"/>
                </a:cubicBezTo>
                <a:cubicBezTo>
                  <a:pt x="11328" y="27430"/>
                  <a:pt x="11429" y="27355"/>
                  <a:pt x="11554" y="27355"/>
                </a:cubicBezTo>
                <a:cubicBezTo>
                  <a:pt x="12481" y="27455"/>
                  <a:pt x="13409" y="27605"/>
                  <a:pt x="14311" y="27856"/>
                </a:cubicBezTo>
                <a:cubicBezTo>
                  <a:pt x="14655" y="27949"/>
                  <a:pt x="14888" y="28000"/>
                  <a:pt x="15044" y="28000"/>
                </a:cubicBezTo>
                <a:cubicBezTo>
                  <a:pt x="15307" y="28000"/>
                  <a:pt x="15345" y="27852"/>
                  <a:pt x="15313" y="27505"/>
                </a:cubicBezTo>
                <a:cubicBezTo>
                  <a:pt x="15288" y="27380"/>
                  <a:pt x="15313" y="27254"/>
                  <a:pt x="15389" y="27154"/>
                </a:cubicBezTo>
                <a:cubicBezTo>
                  <a:pt x="15427" y="27135"/>
                  <a:pt x="15451" y="27123"/>
                  <a:pt x="15464" y="27123"/>
                </a:cubicBezTo>
                <a:close/>
                <a:moveTo>
                  <a:pt x="18644" y="29484"/>
                </a:moveTo>
                <a:cubicBezTo>
                  <a:pt x="18645" y="29484"/>
                  <a:pt x="18646" y="29484"/>
                  <a:pt x="18647" y="29485"/>
                </a:cubicBezTo>
                <a:cubicBezTo>
                  <a:pt x="18672" y="29510"/>
                  <a:pt x="19073" y="29710"/>
                  <a:pt x="19499" y="29936"/>
                </a:cubicBezTo>
                <a:lnTo>
                  <a:pt x="19524" y="29961"/>
                </a:lnTo>
                <a:cubicBezTo>
                  <a:pt x="19800" y="30086"/>
                  <a:pt x="20075" y="30262"/>
                  <a:pt x="20326" y="30462"/>
                </a:cubicBezTo>
                <a:cubicBezTo>
                  <a:pt x="20351" y="30588"/>
                  <a:pt x="21479" y="31440"/>
                  <a:pt x="22958" y="32467"/>
                </a:cubicBezTo>
                <a:cubicBezTo>
                  <a:pt x="23434" y="32793"/>
                  <a:pt x="23835" y="33094"/>
                  <a:pt x="23835" y="33094"/>
                </a:cubicBezTo>
                <a:cubicBezTo>
                  <a:pt x="23659" y="33094"/>
                  <a:pt x="23484" y="33094"/>
                  <a:pt x="23308" y="33044"/>
                </a:cubicBezTo>
                <a:lnTo>
                  <a:pt x="22782" y="32969"/>
                </a:lnTo>
                <a:lnTo>
                  <a:pt x="22030" y="32342"/>
                </a:lnTo>
                <a:cubicBezTo>
                  <a:pt x="21604" y="31966"/>
                  <a:pt x="20677" y="31189"/>
                  <a:pt x="19925" y="30563"/>
                </a:cubicBezTo>
                <a:cubicBezTo>
                  <a:pt x="19191" y="29976"/>
                  <a:pt x="18624" y="29484"/>
                  <a:pt x="18644" y="29484"/>
                </a:cubicBezTo>
                <a:close/>
                <a:moveTo>
                  <a:pt x="20600" y="30548"/>
                </a:moveTo>
                <a:cubicBezTo>
                  <a:pt x="20657" y="30548"/>
                  <a:pt x="21004" y="30729"/>
                  <a:pt x="21629" y="31064"/>
                </a:cubicBezTo>
                <a:cubicBezTo>
                  <a:pt x="22557" y="31540"/>
                  <a:pt x="23434" y="32066"/>
                  <a:pt x="24311" y="32668"/>
                </a:cubicBezTo>
                <a:cubicBezTo>
                  <a:pt x="24612" y="32868"/>
                  <a:pt x="24887" y="33119"/>
                  <a:pt x="25138" y="33395"/>
                </a:cubicBezTo>
                <a:cubicBezTo>
                  <a:pt x="24988" y="33370"/>
                  <a:pt x="24837" y="33345"/>
                  <a:pt x="24687" y="33294"/>
                </a:cubicBezTo>
                <a:cubicBezTo>
                  <a:pt x="24236" y="33219"/>
                  <a:pt x="23885" y="32994"/>
                  <a:pt x="21755" y="31440"/>
                </a:cubicBezTo>
                <a:cubicBezTo>
                  <a:pt x="20907" y="30828"/>
                  <a:pt x="20529" y="30548"/>
                  <a:pt x="20600" y="30548"/>
                </a:cubicBezTo>
                <a:close/>
                <a:moveTo>
                  <a:pt x="20356" y="33386"/>
                </a:moveTo>
                <a:cubicBezTo>
                  <a:pt x="20392" y="33386"/>
                  <a:pt x="20424" y="33389"/>
                  <a:pt x="20451" y="33395"/>
                </a:cubicBezTo>
                <a:cubicBezTo>
                  <a:pt x="20777" y="33420"/>
                  <a:pt x="20802" y="33445"/>
                  <a:pt x="20501" y="33495"/>
                </a:cubicBezTo>
                <a:cubicBezTo>
                  <a:pt x="20251" y="33570"/>
                  <a:pt x="19950" y="33620"/>
                  <a:pt x="19674" y="33620"/>
                </a:cubicBezTo>
                <a:cubicBezTo>
                  <a:pt x="19652" y="33532"/>
                  <a:pt x="20095" y="33386"/>
                  <a:pt x="20356" y="33386"/>
                </a:cubicBezTo>
                <a:close/>
                <a:moveTo>
                  <a:pt x="33559" y="33695"/>
                </a:moveTo>
                <a:cubicBezTo>
                  <a:pt x="33609" y="33721"/>
                  <a:pt x="33634" y="33771"/>
                  <a:pt x="33634" y="33821"/>
                </a:cubicBezTo>
                <a:lnTo>
                  <a:pt x="33609" y="33821"/>
                </a:lnTo>
                <a:cubicBezTo>
                  <a:pt x="33609" y="33843"/>
                  <a:pt x="33609" y="33856"/>
                  <a:pt x="33605" y="33856"/>
                </a:cubicBezTo>
                <a:cubicBezTo>
                  <a:pt x="33599" y="33856"/>
                  <a:pt x="33587" y="33837"/>
                  <a:pt x="33559" y="33796"/>
                </a:cubicBezTo>
                <a:cubicBezTo>
                  <a:pt x="33509" y="33721"/>
                  <a:pt x="33534" y="33695"/>
                  <a:pt x="33559" y="33695"/>
                </a:cubicBezTo>
                <a:close/>
                <a:moveTo>
                  <a:pt x="47064" y="23706"/>
                </a:moveTo>
                <a:lnTo>
                  <a:pt x="47064" y="23706"/>
                </a:lnTo>
                <a:cubicBezTo>
                  <a:pt x="46990" y="23877"/>
                  <a:pt x="46916" y="24024"/>
                  <a:pt x="46817" y="24172"/>
                </a:cubicBezTo>
                <a:cubicBezTo>
                  <a:pt x="46567" y="24623"/>
                  <a:pt x="46542" y="24848"/>
                  <a:pt x="46767" y="24898"/>
                </a:cubicBezTo>
                <a:cubicBezTo>
                  <a:pt x="46867" y="24898"/>
                  <a:pt x="46867" y="24924"/>
                  <a:pt x="46842" y="24999"/>
                </a:cubicBezTo>
                <a:cubicBezTo>
                  <a:pt x="46792" y="25099"/>
                  <a:pt x="46191" y="25575"/>
                  <a:pt x="45464" y="26152"/>
                </a:cubicBezTo>
                <a:cubicBezTo>
                  <a:pt x="44963" y="26502"/>
                  <a:pt x="44512" y="26903"/>
                  <a:pt x="44060" y="27304"/>
                </a:cubicBezTo>
                <a:cubicBezTo>
                  <a:pt x="44031" y="27377"/>
                  <a:pt x="44019" y="27416"/>
                  <a:pt x="44039" y="27416"/>
                </a:cubicBezTo>
                <a:cubicBezTo>
                  <a:pt x="44053" y="27416"/>
                  <a:pt x="44083" y="27396"/>
                  <a:pt x="44136" y="27355"/>
                </a:cubicBezTo>
                <a:cubicBezTo>
                  <a:pt x="44211" y="27304"/>
                  <a:pt x="44762" y="26853"/>
                  <a:pt x="45389" y="26377"/>
                </a:cubicBezTo>
                <a:cubicBezTo>
                  <a:pt x="46015" y="25876"/>
                  <a:pt x="46542" y="25475"/>
                  <a:pt x="46567" y="25475"/>
                </a:cubicBezTo>
                <a:lnTo>
                  <a:pt x="46567" y="25475"/>
                </a:lnTo>
                <a:cubicBezTo>
                  <a:pt x="46617" y="25475"/>
                  <a:pt x="46316" y="26202"/>
                  <a:pt x="45865" y="26954"/>
                </a:cubicBezTo>
                <a:lnTo>
                  <a:pt x="45514" y="27580"/>
                </a:lnTo>
                <a:lnTo>
                  <a:pt x="44612" y="28207"/>
                </a:lnTo>
                <a:cubicBezTo>
                  <a:pt x="42507" y="29585"/>
                  <a:pt x="40627" y="31264"/>
                  <a:pt x="39023" y="33219"/>
                </a:cubicBezTo>
                <a:cubicBezTo>
                  <a:pt x="38822" y="33445"/>
                  <a:pt x="38647" y="33670"/>
                  <a:pt x="38446" y="33896"/>
                </a:cubicBezTo>
                <a:cubicBezTo>
                  <a:pt x="38371" y="33771"/>
                  <a:pt x="38497" y="33520"/>
                  <a:pt x="38772" y="33194"/>
                </a:cubicBezTo>
                <a:cubicBezTo>
                  <a:pt x="40552" y="31064"/>
                  <a:pt x="42607" y="29159"/>
                  <a:pt x="44862" y="27555"/>
                </a:cubicBezTo>
                <a:cubicBezTo>
                  <a:pt x="45063" y="27430"/>
                  <a:pt x="45238" y="27279"/>
                  <a:pt x="45389" y="27104"/>
                </a:cubicBezTo>
                <a:cubicBezTo>
                  <a:pt x="45385" y="27092"/>
                  <a:pt x="45375" y="27085"/>
                  <a:pt x="45359" y="27085"/>
                </a:cubicBezTo>
                <a:cubicBezTo>
                  <a:pt x="45272" y="27085"/>
                  <a:pt x="44984" y="27271"/>
                  <a:pt x="44186" y="27881"/>
                </a:cubicBezTo>
                <a:cubicBezTo>
                  <a:pt x="42431" y="29159"/>
                  <a:pt x="40802" y="30663"/>
                  <a:pt x="39374" y="32292"/>
                </a:cubicBezTo>
                <a:lnTo>
                  <a:pt x="38547" y="33244"/>
                </a:lnTo>
                <a:lnTo>
                  <a:pt x="38822" y="32543"/>
                </a:lnTo>
                <a:cubicBezTo>
                  <a:pt x="39198" y="31640"/>
                  <a:pt x="39725" y="30788"/>
                  <a:pt x="40351" y="30036"/>
                </a:cubicBezTo>
                <a:cubicBezTo>
                  <a:pt x="41805" y="28482"/>
                  <a:pt x="43359" y="27004"/>
                  <a:pt x="44988" y="25600"/>
                </a:cubicBezTo>
                <a:cubicBezTo>
                  <a:pt x="45489" y="25174"/>
                  <a:pt x="46166" y="24548"/>
                  <a:pt x="46492" y="24247"/>
                </a:cubicBezTo>
                <a:cubicBezTo>
                  <a:pt x="46847" y="23905"/>
                  <a:pt x="47001" y="23757"/>
                  <a:pt x="47064" y="23706"/>
                </a:cubicBezTo>
                <a:close/>
                <a:moveTo>
                  <a:pt x="45213" y="27981"/>
                </a:moveTo>
                <a:lnTo>
                  <a:pt x="45138" y="28132"/>
                </a:lnTo>
                <a:lnTo>
                  <a:pt x="45113" y="28132"/>
                </a:lnTo>
                <a:cubicBezTo>
                  <a:pt x="44938" y="28332"/>
                  <a:pt x="44712" y="28533"/>
                  <a:pt x="44461" y="28683"/>
                </a:cubicBezTo>
                <a:cubicBezTo>
                  <a:pt x="42657" y="30011"/>
                  <a:pt x="41003" y="31490"/>
                  <a:pt x="39474" y="33144"/>
                </a:cubicBezTo>
                <a:cubicBezTo>
                  <a:pt x="39198" y="33495"/>
                  <a:pt x="38872" y="33821"/>
                  <a:pt x="38547" y="34096"/>
                </a:cubicBezTo>
                <a:cubicBezTo>
                  <a:pt x="38622" y="33771"/>
                  <a:pt x="40376" y="31816"/>
                  <a:pt x="41404" y="30888"/>
                </a:cubicBezTo>
                <a:cubicBezTo>
                  <a:pt x="42331" y="30036"/>
                  <a:pt x="44637" y="28257"/>
                  <a:pt x="45063" y="28056"/>
                </a:cubicBezTo>
                <a:lnTo>
                  <a:pt x="45213" y="27981"/>
                </a:lnTo>
                <a:close/>
                <a:moveTo>
                  <a:pt x="33923" y="25891"/>
                </a:moveTo>
                <a:cubicBezTo>
                  <a:pt x="33948" y="25891"/>
                  <a:pt x="34009" y="25998"/>
                  <a:pt x="34111" y="26202"/>
                </a:cubicBezTo>
                <a:cubicBezTo>
                  <a:pt x="34236" y="26427"/>
                  <a:pt x="34587" y="27104"/>
                  <a:pt x="34913" y="27680"/>
                </a:cubicBezTo>
                <a:lnTo>
                  <a:pt x="34913" y="27705"/>
                </a:lnTo>
                <a:cubicBezTo>
                  <a:pt x="35238" y="28282"/>
                  <a:pt x="35840" y="29335"/>
                  <a:pt x="36241" y="30036"/>
                </a:cubicBezTo>
                <a:cubicBezTo>
                  <a:pt x="36617" y="30688"/>
                  <a:pt x="36968" y="31365"/>
                  <a:pt x="37243" y="32041"/>
                </a:cubicBezTo>
                <a:cubicBezTo>
                  <a:pt x="37434" y="32518"/>
                  <a:pt x="37534" y="32745"/>
                  <a:pt x="37586" y="32745"/>
                </a:cubicBezTo>
                <a:cubicBezTo>
                  <a:pt x="37589" y="32745"/>
                  <a:pt x="37592" y="32744"/>
                  <a:pt x="37594" y="32743"/>
                </a:cubicBezTo>
                <a:cubicBezTo>
                  <a:pt x="37597" y="32742"/>
                  <a:pt x="37601" y="32741"/>
                  <a:pt x="37604" y="32741"/>
                </a:cubicBezTo>
                <a:cubicBezTo>
                  <a:pt x="37651" y="32741"/>
                  <a:pt x="37696" y="32915"/>
                  <a:pt x="37720" y="33244"/>
                </a:cubicBezTo>
                <a:cubicBezTo>
                  <a:pt x="37720" y="33320"/>
                  <a:pt x="37720" y="33357"/>
                  <a:pt x="37704" y="33357"/>
                </a:cubicBezTo>
                <a:cubicBezTo>
                  <a:pt x="37688" y="33357"/>
                  <a:pt x="37657" y="33320"/>
                  <a:pt x="37594" y="33244"/>
                </a:cubicBezTo>
                <a:cubicBezTo>
                  <a:pt x="37444" y="32969"/>
                  <a:pt x="37294" y="32693"/>
                  <a:pt x="37143" y="32392"/>
                </a:cubicBezTo>
                <a:cubicBezTo>
                  <a:pt x="36892" y="31841"/>
                  <a:pt x="36792" y="31665"/>
                  <a:pt x="36717" y="31665"/>
                </a:cubicBezTo>
                <a:cubicBezTo>
                  <a:pt x="36642" y="31665"/>
                  <a:pt x="36466" y="31390"/>
                  <a:pt x="36065" y="30663"/>
                </a:cubicBezTo>
                <a:cubicBezTo>
                  <a:pt x="35915" y="30312"/>
                  <a:pt x="35689" y="29986"/>
                  <a:pt x="35439" y="29710"/>
                </a:cubicBezTo>
                <a:lnTo>
                  <a:pt x="35439" y="29710"/>
                </a:lnTo>
                <a:cubicBezTo>
                  <a:pt x="35364" y="29736"/>
                  <a:pt x="35890" y="30713"/>
                  <a:pt x="37594" y="33645"/>
                </a:cubicBezTo>
                <a:cubicBezTo>
                  <a:pt x="37669" y="33771"/>
                  <a:pt x="37720" y="33921"/>
                  <a:pt x="37695" y="34071"/>
                </a:cubicBezTo>
                <a:cubicBezTo>
                  <a:pt x="37687" y="34117"/>
                  <a:pt x="37679" y="34144"/>
                  <a:pt x="37666" y="34144"/>
                </a:cubicBezTo>
                <a:cubicBezTo>
                  <a:pt x="37634" y="34144"/>
                  <a:pt x="37569" y="33998"/>
                  <a:pt x="37394" y="33595"/>
                </a:cubicBezTo>
                <a:cubicBezTo>
                  <a:pt x="37090" y="32964"/>
                  <a:pt x="36917" y="32638"/>
                  <a:pt x="36813" y="32638"/>
                </a:cubicBezTo>
                <a:cubicBezTo>
                  <a:pt x="36806" y="32638"/>
                  <a:pt x="36799" y="32639"/>
                  <a:pt x="36792" y="32643"/>
                </a:cubicBezTo>
                <a:cubicBezTo>
                  <a:pt x="36842" y="32818"/>
                  <a:pt x="36892" y="32994"/>
                  <a:pt x="36993" y="33169"/>
                </a:cubicBezTo>
                <a:cubicBezTo>
                  <a:pt x="37128" y="33424"/>
                  <a:pt x="37191" y="33535"/>
                  <a:pt x="37182" y="33535"/>
                </a:cubicBezTo>
                <a:cubicBezTo>
                  <a:pt x="37177" y="33535"/>
                  <a:pt x="37138" y="33485"/>
                  <a:pt x="37068" y="33395"/>
                </a:cubicBezTo>
                <a:cubicBezTo>
                  <a:pt x="36517" y="32467"/>
                  <a:pt x="36015" y="31515"/>
                  <a:pt x="35564" y="30538"/>
                </a:cubicBezTo>
                <a:cubicBezTo>
                  <a:pt x="35414" y="30237"/>
                  <a:pt x="35263" y="29936"/>
                  <a:pt x="35088" y="29660"/>
                </a:cubicBezTo>
                <a:cubicBezTo>
                  <a:pt x="34988" y="29510"/>
                  <a:pt x="34637" y="28908"/>
                  <a:pt x="34336" y="28332"/>
                </a:cubicBezTo>
                <a:cubicBezTo>
                  <a:pt x="34035" y="27731"/>
                  <a:pt x="33710" y="27154"/>
                  <a:pt x="33634" y="27029"/>
                </a:cubicBezTo>
                <a:lnTo>
                  <a:pt x="33484" y="26778"/>
                </a:lnTo>
                <a:lnTo>
                  <a:pt x="33659" y="26929"/>
                </a:lnTo>
                <a:cubicBezTo>
                  <a:pt x="33735" y="27004"/>
                  <a:pt x="33835" y="27079"/>
                  <a:pt x="33935" y="27104"/>
                </a:cubicBezTo>
                <a:cubicBezTo>
                  <a:pt x="34060" y="27104"/>
                  <a:pt x="34060" y="26803"/>
                  <a:pt x="33985" y="26377"/>
                </a:cubicBezTo>
                <a:cubicBezTo>
                  <a:pt x="33917" y="26048"/>
                  <a:pt x="33893" y="25891"/>
                  <a:pt x="33923" y="25891"/>
                </a:cubicBezTo>
                <a:close/>
                <a:moveTo>
                  <a:pt x="33659" y="27580"/>
                </a:moveTo>
                <a:lnTo>
                  <a:pt x="33885" y="27931"/>
                </a:lnTo>
                <a:cubicBezTo>
                  <a:pt x="34010" y="28106"/>
                  <a:pt x="34537" y="29209"/>
                  <a:pt x="35088" y="30362"/>
                </a:cubicBezTo>
                <a:lnTo>
                  <a:pt x="35063" y="30337"/>
                </a:lnTo>
                <a:lnTo>
                  <a:pt x="35063" y="30337"/>
                </a:lnTo>
                <a:cubicBezTo>
                  <a:pt x="35715" y="31737"/>
                  <a:pt x="35971" y="32370"/>
                  <a:pt x="35922" y="32370"/>
                </a:cubicBezTo>
                <a:cubicBezTo>
                  <a:pt x="35920" y="32370"/>
                  <a:pt x="35918" y="32369"/>
                  <a:pt x="35915" y="32367"/>
                </a:cubicBezTo>
                <a:cubicBezTo>
                  <a:pt x="35689" y="32016"/>
                  <a:pt x="35514" y="31665"/>
                  <a:pt x="35364" y="31289"/>
                </a:cubicBezTo>
                <a:cubicBezTo>
                  <a:pt x="35049" y="30613"/>
                  <a:pt x="34898" y="30286"/>
                  <a:pt x="34843" y="30286"/>
                </a:cubicBezTo>
                <a:cubicBezTo>
                  <a:pt x="34841" y="30286"/>
                  <a:pt x="34839" y="30286"/>
                  <a:pt x="34837" y="30287"/>
                </a:cubicBezTo>
                <a:cubicBezTo>
                  <a:pt x="34787" y="30312"/>
                  <a:pt x="35038" y="30888"/>
                  <a:pt x="36366" y="33595"/>
                </a:cubicBezTo>
                <a:cubicBezTo>
                  <a:pt x="36617" y="34109"/>
                  <a:pt x="36723" y="34366"/>
                  <a:pt x="36686" y="34366"/>
                </a:cubicBezTo>
                <a:cubicBezTo>
                  <a:pt x="36648" y="34366"/>
                  <a:pt x="36466" y="34109"/>
                  <a:pt x="36141" y="33595"/>
                </a:cubicBezTo>
                <a:cubicBezTo>
                  <a:pt x="35088" y="31841"/>
                  <a:pt x="34286" y="29961"/>
                  <a:pt x="33735" y="27981"/>
                </a:cubicBezTo>
                <a:lnTo>
                  <a:pt x="33659" y="27580"/>
                </a:lnTo>
                <a:close/>
                <a:moveTo>
                  <a:pt x="24563" y="34013"/>
                </a:moveTo>
                <a:cubicBezTo>
                  <a:pt x="24655" y="34013"/>
                  <a:pt x="24747" y="34024"/>
                  <a:pt x="24837" y="34046"/>
                </a:cubicBezTo>
                <a:lnTo>
                  <a:pt x="25213" y="34122"/>
                </a:lnTo>
                <a:lnTo>
                  <a:pt x="24988" y="34247"/>
                </a:lnTo>
                <a:cubicBezTo>
                  <a:pt x="24812" y="34322"/>
                  <a:pt x="24637" y="34372"/>
                  <a:pt x="24461" y="34397"/>
                </a:cubicBezTo>
                <a:cubicBezTo>
                  <a:pt x="24286" y="34397"/>
                  <a:pt x="24010" y="34447"/>
                  <a:pt x="23860" y="34472"/>
                </a:cubicBezTo>
                <a:cubicBezTo>
                  <a:pt x="23766" y="34487"/>
                  <a:pt x="23693" y="34494"/>
                  <a:pt x="23641" y="34494"/>
                </a:cubicBezTo>
                <a:cubicBezTo>
                  <a:pt x="23430" y="34494"/>
                  <a:pt x="23558" y="34378"/>
                  <a:pt x="23960" y="34197"/>
                </a:cubicBezTo>
                <a:cubicBezTo>
                  <a:pt x="24136" y="34074"/>
                  <a:pt x="24348" y="34013"/>
                  <a:pt x="24563" y="34013"/>
                </a:cubicBezTo>
                <a:close/>
                <a:moveTo>
                  <a:pt x="36453" y="32861"/>
                </a:moveTo>
                <a:cubicBezTo>
                  <a:pt x="36539" y="32861"/>
                  <a:pt x="36957" y="33680"/>
                  <a:pt x="37218" y="34297"/>
                </a:cubicBezTo>
                <a:lnTo>
                  <a:pt x="37419" y="34698"/>
                </a:lnTo>
                <a:lnTo>
                  <a:pt x="37143" y="34322"/>
                </a:lnTo>
                <a:cubicBezTo>
                  <a:pt x="36842" y="33921"/>
                  <a:pt x="36391" y="32994"/>
                  <a:pt x="36441" y="32868"/>
                </a:cubicBezTo>
                <a:cubicBezTo>
                  <a:pt x="36444" y="32863"/>
                  <a:pt x="36448" y="32861"/>
                  <a:pt x="36453" y="32861"/>
                </a:cubicBezTo>
                <a:close/>
                <a:moveTo>
                  <a:pt x="44625" y="28778"/>
                </a:moveTo>
                <a:cubicBezTo>
                  <a:pt x="44649" y="28778"/>
                  <a:pt x="44625" y="28813"/>
                  <a:pt x="44562" y="28908"/>
                </a:cubicBezTo>
                <a:lnTo>
                  <a:pt x="44587" y="28908"/>
                </a:lnTo>
                <a:cubicBezTo>
                  <a:pt x="44487" y="29084"/>
                  <a:pt x="44411" y="29159"/>
                  <a:pt x="43284" y="30011"/>
                </a:cubicBezTo>
                <a:cubicBezTo>
                  <a:pt x="41705" y="31214"/>
                  <a:pt x="40301" y="32593"/>
                  <a:pt x="39048" y="34147"/>
                </a:cubicBezTo>
                <a:cubicBezTo>
                  <a:pt x="38751" y="34537"/>
                  <a:pt x="38581" y="34723"/>
                  <a:pt x="38513" y="34723"/>
                </a:cubicBezTo>
                <a:cubicBezTo>
                  <a:pt x="38472" y="34723"/>
                  <a:pt x="38468" y="34655"/>
                  <a:pt x="38497" y="34523"/>
                </a:cubicBezTo>
                <a:cubicBezTo>
                  <a:pt x="38572" y="34247"/>
                  <a:pt x="40777" y="31916"/>
                  <a:pt x="42030" y="30838"/>
                </a:cubicBezTo>
                <a:cubicBezTo>
                  <a:pt x="42857" y="30111"/>
                  <a:pt x="44361" y="28908"/>
                  <a:pt x="44537" y="28808"/>
                </a:cubicBezTo>
                <a:cubicBezTo>
                  <a:pt x="44583" y="28790"/>
                  <a:pt x="44612" y="28778"/>
                  <a:pt x="44625" y="28778"/>
                </a:cubicBezTo>
                <a:close/>
                <a:moveTo>
                  <a:pt x="37344" y="34096"/>
                </a:moveTo>
                <a:lnTo>
                  <a:pt x="37569" y="34397"/>
                </a:lnTo>
                <a:cubicBezTo>
                  <a:pt x="37669" y="34523"/>
                  <a:pt x="37770" y="34673"/>
                  <a:pt x="37820" y="34823"/>
                </a:cubicBezTo>
                <a:cubicBezTo>
                  <a:pt x="37848" y="34923"/>
                  <a:pt x="37861" y="34966"/>
                  <a:pt x="37847" y="34966"/>
                </a:cubicBezTo>
                <a:cubicBezTo>
                  <a:pt x="37837" y="34966"/>
                  <a:pt x="37813" y="34942"/>
                  <a:pt x="37770" y="34898"/>
                </a:cubicBezTo>
                <a:cubicBezTo>
                  <a:pt x="37669" y="34773"/>
                  <a:pt x="37569" y="34623"/>
                  <a:pt x="37494" y="34447"/>
                </a:cubicBezTo>
                <a:lnTo>
                  <a:pt x="37344" y="34096"/>
                </a:lnTo>
                <a:close/>
                <a:moveTo>
                  <a:pt x="43975" y="29677"/>
                </a:moveTo>
                <a:cubicBezTo>
                  <a:pt x="43991" y="29677"/>
                  <a:pt x="43976" y="29705"/>
                  <a:pt x="43935" y="29761"/>
                </a:cubicBezTo>
                <a:cubicBezTo>
                  <a:pt x="43885" y="29811"/>
                  <a:pt x="43108" y="30538"/>
                  <a:pt x="42206" y="31365"/>
                </a:cubicBezTo>
                <a:cubicBezTo>
                  <a:pt x="40176" y="33219"/>
                  <a:pt x="39499" y="33946"/>
                  <a:pt x="38998" y="34723"/>
                </a:cubicBezTo>
                <a:cubicBezTo>
                  <a:pt x="38772" y="35062"/>
                  <a:pt x="38640" y="35234"/>
                  <a:pt x="38587" y="35234"/>
                </a:cubicBezTo>
                <a:cubicBezTo>
                  <a:pt x="38558" y="35234"/>
                  <a:pt x="38554" y="35181"/>
                  <a:pt x="38572" y="35074"/>
                </a:cubicBezTo>
                <a:cubicBezTo>
                  <a:pt x="38597" y="34898"/>
                  <a:pt x="39950" y="33219"/>
                  <a:pt x="40552" y="32618"/>
                </a:cubicBezTo>
                <a:cubicBezTo>
                  <a:pt x="41379" y="31791"/>
                  <a:pt x="42231" y="31039"/>
                  <a:pt x="43133" y="30312"/>
                </a:cubicBezTo>
                <a:cubicBezTo>
                  <a:pt x="43678" y="29876"/>
                  <a:pt x="43934" y="29677"/>
                  <a:pt x="43975" y="29677"/>
                </a:cubicBezTo>
                <a:close/>
                <a:moveTo>
                  <a:pt x="28898" y="35133"/>
                </a:moveTo>
                <a:cubicBezTo>
                  <a:pt x="28940" y="35133"/>
                  <a:pt x="28981" y="35139"/>
                  <a:pt x="29023" y="35149"/>
                </a:cubicBezTo>
                <a:cubicBezTo>
                  <a:pt x="29173" y="35174"/>
                  <a:pt x="29148" y="35199"/>
                  <a:pt x="28923" y="35224"/>
                </a:cubicBezTo>
                <a:cubicBezTo>
                  <a:pt x="28812" y="35233"/>
                  <a:pt x="28736" y="35239"/>
                  <a:pt x="28691" y="35239"/>
                </a:cubicBezTo>
                <a:cubicBezTo>
                  <a:pt x="28612" y="35239"/>
                  <a:pt x="28627" y="35222"/>
                  <a:pt x="28722" y="35174"/>
                </a:cubicBezTo>
                <a:cubicBezTo>
                  <a:pt x="28781" y="35145"/>
                  <a:pt x="28839" y="35133"/>
                  <a:pt x="28898" y="35133"/>
                </a:cubicBezTo>
                <a:close/>
                <a:moveTo>
                  <a:pt x="37282" y="34780"/>
                </a:moveTo>
                <a:lnTo>
                  <a:pt x="37282" y="34780"/>
                </a:lnTo>
                <a:cubicBezTo>
                  <a:pt x="37292" y="34780"/>
                  <a:pt x="37350" y="34850"/>
                  <a:pt x="37469" y="34999"/>
                </a:cubicBezTo>
                <a:cubicBezTo>
                  <a:pt x="37569" y="35099"/>
                  <a:pt x="37644" y="35224"/>
                  <a:pt x="37745" y="35375"/>
                </a:cubicBezTo>
                <a:cubicBezTo>
                  <a:pt x="37745" y="35380"/>
                  <a:pt x="37741" y="35383"/>
                  <a:pt x="37734" y="35383"/>
                </a:cubicBezTo>
                <a:cubicBezTo>
                  <a:pt x="37710" y="35383"/>
                  <a:pt x="37647" y="35347"/>
                  <a:pt x="37569" y="35249"/>
                </a:cubicBezTo>
                <a:cubicBezTo>
                  <a:pt x="37469" y="35149"/>
                  <a:pt x="37369" y="35024"/>
                  <a:pt x="37319" y="34873"/>
                </a:cubicBezTo>
                <a:cubicBezTo>
                  <a:pt x="37288" y="34813"/>
                  <a:pt x="37274" y="34780"/>
                  <a:pt x="37282" y="34780"/>
                </a:cubicBezTo>
                <a:close/>
                <a:moveTo>
                  <a:pt x="43653" y="30502"/>
                </a:moveTo>
                <a:cubicBezTo>
                  <a:pt x="43689" y="30502"/>
                  <a:pt x="43724" y="30520"/>
                  <a:pt x="43760" y="30538"/>
                </a:cubicBezTo>
                <a:cubicBezTo>
                  <a:pt x="43860" y="30638"/>
                  <a:pt x="43810" y="30713"/>
                  <a:pt x="43509" y="30888"/>
                </a:cubicBezTo>
                <a:cubicBezTo>
                  <a:pt x="42657" y="31390"/>
                  <a:pt x="40702" y="33294"/>
                  <a:pt x="39499" y="34748"/>
                </a:cubicBezTo>
                <a:cubicBezTo>
                  <a:pt x="39299" y="34999"/>
                  <a:pt x="39073" y="35249"/>
                  <a:pt x="38847" y="35500"/>
                </a:cubicBezTo>
                <a:cubicBezTo>
                  <a:pt x="39148" y="34924"/>
                  <a:pt x="39499" y="34397"/>
                  <a:pt x="39925" y="33921"/>
                </a:cubicBezTo>
                <a:cubicBezTo>
                  <a:pt x="40351" y="33470"/>
                  <a:pt x="43459" y="30588"/>
                  <a:pt x="43609" y="30513"/>
                </a:cubicBezTo>
                <a:cubicBezTo>
                  <a:pt x="43624" y="30505"/>
                  <a:pt x="43639" y="30502"/>
                  <a:pt x="43653" y="30502"/>
                </a:cubicBezTo>
                <a:close/>
                <a:moveTo>
                  <a:pt x="15752" y="27161"/>
                </a:moveTo>
                <a:cubicBezTo>
                  <a:pt x="15814" y="27161"/>
                  <a:pt x="15957" y="27193"/>
                  <a:pt x="16191" y="27254"/>
                </a:cubicBezTo>
                <a:lnTo>
                  <a:pt x="16241" y="27279"/>
                </a:lnTo>
                <a:cubicBezTo>
                  <a:pt x="16441" y="27330"/>
                  <a:pt x="17118" y="27555"/>
                  <a:pt x="17719" y="27756"/>
                </a:cubicBezTo>
                <a:cubicBezTo>
                  <a:pt x="18797" y="28106"/>
                  <a:pt x="18847" y="28132"/>
                  <a:pt x="19424" y="28633"/>
                </a:cubicBezTo>
                <a:cubicBezTo>
                  <a:pt x="19731" y="28893"/>
                  <a:pt x="20016" y="29086"/>
                  <a:pt x="20047" y="29086"/>
                </a:cubicBezTo>
                <a:cubicBezTo>
                  <a:pt x="20049" y="29086"/>
                  <a:pt x="20050" y="29085"/>
                  <a:pt x="20050" y="29084"/>
                </a:cubicBezTo>
                <a:cubicBezTo>
                  <a:pt x="20050" y="29059"/>
                  <a:pt x="19925" y="28883"/>
                  <a:pt x="19674" y="28683"/>
                </a:cubicBezTo>
                <a:cubicBezTo>
                  <a:pt x="19524" y="28583"/>
                  <a:pt x="19399" y="28457"/>
                  <a:pt x="19273" y="28332"/>
                </a:cubicBezTo>
                <a:lnTo>
                  <a:pt x="19273" y="28332"/>
                </a:lnTo>
                <a:cubicBezTo>
                  <a:pt x="19273" y="28332"/>
                  <a:pt x="19674" y="28457"/>
                  <a:pt x="20125" y="28633"/>
                </a:cubicBezTo>
                <a:cubicBezTo>
                  <a:pt x="20426" y="28758"/>
                  <a:pt x="20727" y="28883"/>
                  <a:pt x="21053" y="28959"/>
                </a:cubicBezTo>
                <a:cubicBezTo>
                  <a:pt x="21253" y="28959"/>
                  <a:pt x="21404" y="28758"/>
                  <a:pt x="21354" y="28507"/>
                </a:cubicBezTo>
                <a:cubicBezTo>
                  <a:pt x="21329" y="28432"/>
                  <a:pt x="21329" y="28332"/>
                  <a:pt x="21354" y="28232"/>
                </a:cubicBezTo>
                <a:cubicBezTo>
                  <a:pt x="21360" y="28222"/>
                  <a:pt x="21388" y="28217"/>
                  <a:pt x="21431" y="28217"/>
                </a:cubicBezTo>
                <a:cubicBezTo>
                  <a:pt x="21713" y="28217"/>
                  <a:pt x="22676" y="28409"/>
                  <a:pt x="23283" y="28583"/>
                </a:cubicBezTo>
                <a:cubicBezTo>
                  <a:pt x="23509" y="28633"/>
                  <a:pt x="23709" y="28758"/>
                  <a:pt x="23885" y="28908"/>
                </a:cubicBezTo>
                <a:cubicBezTo>
                  <a:pt x="23910" y="28984"/>
                  <a:pt x="24261" y="29485"/>
                  <a:pt x="24687" y="30011"/>
                </a:cubicBezTo>
                <a:cubicBezTo>
                  <a:pt x="25113" y="30563"/>
                  <a:pt x="25790" y="31490"/>
                  <a:pt x="26216" y="32091"/>
                </a:cubicBezTo>
                <a:cubicBezTo>
                  <a:pt x="26667" y="32693"/>
                  <a:pt x="27018" y="33169"/>
                  <a:pt x="27043" y="33194"/>
                </a:cubicBezTo>
                <a:cubicBezTo>
                  <a:pt x="27054" y="33197"/>
                  <a:pt x="27064" y="33199"/>
                  <a:pt x="27072" y="33199"/>
                </a:cubicBezTo>
                <a:cubicBezTo>
                  <a:pt x="27190" y="33199"/>
                  <a:pt x="26960" y="32840"/>
                  <a:pt x="26116" y="31690"/>
                </a:cubicBezTo>
                <a:cubicBezTo>
                  <a:pt x="25539" y="30914"/>
                  <a:pt x="24862" y="29961"/>
                  <a:pt x="24587" y="29585"/>
                </a:cubicBezTo>
                <a:cubicBezTo>
                  <a:pt x="24386" y="29385"/>
                  <a:pt x="24211" y="29134"/>
                  <a:pt x="24085" y="28883"/>
                </a:cubicBezTo>
                <a:cubicBezTo>
                  <a:pt x="24088" y="28875"/>
                  <a:pt x="24097" y="28871"/>
                  <a:pt x="24114" y="28871"/>
                </a:cubicBezTo>
                <a:cubicBezTo>
                  <a:pt x="24288" y="28871"/>
                  <a:pt x="25218" y="29334"/>
                  <a:pt x="26065" y="29861"/>
                </a:cubicBezTo>
                <a:cubicBezTo>
                  <a:pt x="26592" y="30162"/>
                  <a:pt x="27143" y="30487"/>
                  <a:pt x="27268" y="30538"/>
                </a:cubicBezTo>
                <a:cubicBezTo>
                  <a:pt x="27341" y="30586"/>
                  <a:pt x="27421" y="30608"/>
                  <a:pt x="27499" y="30608"/>
                </a:cubicBezTo>
                <a:cubicBezTo>
                  <a:pt x="27664" y="30608"/>
                  <a:pt x="27819" y="30507"/>
                  <a:pt x="27870" y="30337"/>
                </a:cubicBezTo>
                <a:lnTo>
                  <a:pt x="27945" y="30137"/>
                </a:lnTo>
                <a:lnTo>
                  <a:pt x="28496" y="30362"/>
                </a:lnTo>
                <a:cubicBezTo>
                  <a:pt x="29198" y="30663"/>
                  <a:pt x="29674" y="30989"/>
                  <a:pt x="31003" y="32016"/>
                </a:cubicBezTo>
                <a:cubicBezTo>
                  <a:pt x="31604" y="32467"/>
                  <a:pt x="32156" y="32893"/>
                  <a:pt x="32256" y="32944"/>
                </a:cubicBezTo>
                <a:cubicBezTo>
                  <a:pt x="32356" y="33019"/>
                  <a:pt x="32682" y="33445"/>
                  <a:pt x="33309" y="34447"/>
                </a:cubicBezTo>
                <a:cubicBezTo>
                  <a:pt x="33785" y="35224"/>
                  <a:pt x="34161" y="35851"/>
                  <a:pt x="34186" y="35876"/>
                </a:cubicBezTo>
                <a:cubicBezTo>
                  <a:pt x="34196" y="35897"/>
                  <a:pt x="34185" y="35905"/>
                  <a:pt x="34160" y="35905"/>
                </a:cubicBezTo>
                <a:cubicBezTo>
                  <a:pt x="34126" y="35905"/>
                  <a:pt x="34068" y="35890"/>
                  <a:pt x="34010" y="35876"/>
                </a:cubicBezTo>
                <a:cubicBezTo>
                  <a:pt x="33810" y="35801"/>
                  <a:pt x="33659" y="35600"/>
                  <a:pt x="32882" y="34523"/>
                </a:cubicBezTo>
                <a:cubicBezTo>
                  <a:pt x="32381" y="33821"/>
                  <a:pt x="31955" y="33194"/>
                  <a:pt x="31905" y="33169"/>
                </a:cubicBezTo>
                <a:cubicBezTo>
                  <a:pt x="31869" y="33145"/>
                  <a:pt x="31843" y="33133"/>
                  <a:pt x="31828" y="33133"/>
                </a:cubicBezTo>
                <a:cubicBezTo>
                  <a:pt x="31749" y="33133"/>
                  <a:pt x="31970" y="33483"/>
                  <a:pt x="32582" y="34347"/>
                </a:cubicBezTo>
                <a:cubicBezTo>
                  <a:pt x="33033" y="34974"/>
                  <a:pt x="33434" y="35525"/>
                  <a:pt x="33459" y="35575"/>
                </a:cubicBezTo>
                <a:cubicBezTo>
                  <a:pt x="33470" y="35598"/>
                  <a:pt x="33456" y="35610"/>
                  <a:pt x="33419" y="35610"/>
                </a:cubicBezTo>
                <a:cubicBezTo>
                  <a:pt x="33374" y="35610"/>
                  <a:pt x="33294" y="35592"/>
                  <a:pt x="33183" y="35550"/>
                </a:cubicBezTo>
                <a:cubicBezTo>
                  <a:pt x="32857" y="35450"/>
                  <a:pt x="32832" y="35400"/>
                  <a:pt x="32306" y="34548"/>
                </a:cubicBezTo>
                <a:cubicBezTo>
                  <a:pt x="32106" y="34247"/>
                  <a:pt x="31905" y="33921"/>
                  <a:pt x="31654" y="33645"/>
                </a:cubicBezTo>
                <a:cubicBezTo>
                  <a:pt x="31642" y="33639"/>
                  <a:pt x="31632" y="33636"/>
                  <a:pt x="31626" y="33636"/>
                </a:cubicBezTo>
                <a:cubicBezTo>
                  <a:pt x="31606" y="33636"/>
                  <a:pt x="31611" y="33664"/>
                  <a:pt x="31629" y="33721"/>
                </a:cubicBezTo>
                <a:cubicBezTo>
                  <a:pt x="31705" y="33871"/>
                  <a:pt x="32481" y="35124"/>
                  <a:pt x="32582" y="35249"/>
                </a:cubicBezTo>
                <a:cubicBezTo>
                  <a:pt x="32649" y="35317"/>
                  <a:pt x="32673" y="35341"/>
                  <a:pt x="32657" y="35341"/>
                </a:cubicBezTo>
                <a:cubicBezTo>
                  <a:pt x="32644" y="35341"/>
                  <a:pt x="32601" y="35323"/>
                  <a:pt x="32532" y="35299"/>
                </a:cubicBezTo>
                <a:cubicBezTo>
                  <a:pt x="32206" y="34999"/>
                  <a:pt x="31905" y="34623"/>
                  <a:pt x="31679" y="34222"/>
                </a:cubicBezTo>
                <a:cubicBezTo>
                  <a:pt x="31119" y="33412"/>
                  <a:pt x="30920" y="33136"/>
                  <a:pt x="30853" y="33136"/>
                </a:cubicBezTo>
                <a:cubicBezTo>
                  <a:pt x="30840" y="33136"/>
                  <a:pt x="30832" y="33148"/>
                  <a:pt x="30827" y="33169"/>
                </a:cubicBezTo>
                <a:cubicBezTo>
                  <a:pt x="31003" y="33495"/>
                  <a:pt x="31203" y="33796"/>
                  <a:pt x="31454" y="34096"/>
                </a:cubicBezTo>
                <a:cubicBezTo>
                  <a:pt x="32058" y="34969"/>
                  <a:pt x="32183" y="35183"/>
                  <a:pt x="32113" y="35183"/>
                </a:cubicBezTo>
                <a:cubicBezTo>
                  <a:pt x="32105" y="35183"/>
                  <a:pt x="32094" y="35180"/>
                  <a:pt x="32080" y="35174"/>
                </a:cubicBezTo>
                <a:cubicBezTo>
                  <a:pt x="31755" y="34798"/>
                  <a:pt x="31454" y="34372"/>
                  <a:pt x="31178" y="33946"/>
                </a:cubicBezTo>
                <a:cubicBezTo>
                  <a:pt x="30727" y="33320"/>
                  <a:pt x="30351" y="32768"/>
                  <a:pt x="30326" y="32768"/>
                </a:cubicBezTo>
                <a:cubicBezTo>
                  <a:pt x="30316" y="32764"/>
                  <a:pt x="30307" y="32762"/>
                  <a:pt x="30300" y="32762"/>
                </a:cubicBezTo>
                <a:cubicBezTo>
                  <a:pt x="30224" y="32762"/>
                  <a:pt x="30367" y="33028"/>
                  <a:pt x="30827" y="33695"/>
                </a:cubicBezTo>
                <a:lnTo>
                  <a:pt x="31529" y="34723"/>
                </a:lnTo>
                <a:cubicBezTo>
                  <a:pt x="31542" y="34740"/>
                  <a:pt x="31545" y="34749"/>
                  <a:pt x="31538" y="34749"/>
                </a:cubicBezTo>
                <a:cubicBezTo>
                  <a:pt x="31504" y="34749"/>
                  <a:pt x="31255" y="34558"/>
                  <a:pt x="30902" y="34247"/>
                </a:cubicBezTo>
                <a:cubicBezTo>
                  <a:pt x="30501" y="33896"/>
                  <a:pt x="30025" y="33495"/>
                  <a:pt x="29825" y="33345"/>
                </a:cubicBezTo>
                <a:cubicBezTo>
                  <a:pt x="29524" y="33119"/>
                  <a:pt x="29374" y="32919"/>
                  <a:pt x="28822" y="32066"/>
                </a:cubicBezTo>
                <a:cubicBezTo>
                  <a:pt x="28225" y="31140"/>
                  <a:pt x="28085" y="30941"/>
                  <a:pt x="28026" y="30941"/>
                </a:cubicBezTo>
                <a:cubicBezTo>
                  <a:pt x="28013" y="30941"/>
                  <a:pt x="28004" y="30950"/>
                  <a:pt x="27995" y="30964"/>
                </a:cubicBezTo>
                <a:cubicBezTo>
                  <a:pt x="28121" y="31289"/>
                  <a:pt x="28296" y="31565"/>
                  <a:pt x="28496" y="31841"/>
                </a:cubicBezTo>
                <a:cubicBezTo>
                  <a:pt x="28697" y="32142"/>
                  <a:pt x="28872" y="32442"/>
                  <a:pt x="29048" y="32743"/>
                </a:cubicBezTo>
                <a:cubicBezTo>
                  <a:pt x="29048" y="32745"/>
                  <a:pt x="29047" y="32746"/>
                  <a:pt x="29045" y="32746"/>
                </a:cubicBezTo>
                <a:cubicBezTo>
                  <a:pt x="28949" y="32746"/>
                  <a:pt x="26781" y="31154"/>
                  <a:pt x="26266" y="30688"/>
                </a:cubicBezTo>
                <a:cubicBezTo>
                  <a:pt x="25940" y="30387"/>
                  <a:pt x="25639" y="30061"/>
                  <a:pt x="25364" y="29736"/>
                </a:cubicBezTo>
                <a:cubicBezTo>
                  <a:pt x="25041" y="29362"/>
                  <a:pt x="24926" y="29242"/>
                  <a:pt x="24869" y="29242"/>
                </a:cubicBezTo>
                <a:cubicBezTo>
                  <a:pt x="24842" y="29242"/>
                  <a:pt x="24828" y="29269"/>
                  <a:pt x="24812" y="29309"/>
                </a:cubicBezTo>
                <a:cubicBezTo>
                  <a:pt x="24737" y="29510"/>
                  <a:pt x="25614" y="30487"/>
                  <a:pt x="26617" y="31315"/>
                </a:cubicBezTo>
                <a:cubicBezTo>
                  <a:pt x="26968" y="31590"/>
                  <a:pt x="27845" y="32242"/>
                  <a:pt x="28597" y="32793"/>
                </a:cubicBezTo>
                <a:cubicBezTo>
                  <a:pt x="29324" y="33320"/>
                  <a:pt x="30126" y="33921"/>
                  <a:pt x="30326" y="34096"/>
                </a:cubicBezTo>
                <a:cubicBezTo>
                  <a:pt x="30990" y="34691"/>
                  <a:pt x="31152" y="34827"/>
                  <a:pt x="31099" y="34827"/>
                </a:cubicBezTo>
                <a:cubicBezTo>
                  <a:pt x="31094" y="34827"/>
                  <a:pt x="31087" y="34825"/>
                  <a:pt x="31078" y="34823"/>
                </a:cubicBezTo>
                <a:cubicBezTo>
                  <a:pt x="30276" y="34673"/>
                  <a:pt x="29499" y="34447"/>
                  <a:pt x="28747" y="34172"/>
                </a:cubicBezTo>
                <a:cubicBezTo>
                  <a:pt x="28674" y="34002"/>
                  <a:pt x="27687" y="32965"/>
                  <a:pt x="27600" y="32965"/>
                </a:cubicBezTo>
                <a:cubicBezTo>
                  <a:pt x="27597" y="32965"/>
                  <a:pt x="27595" y="32966"/>
                  <a:pt x="27594" y="32969"/>
                </a:cubicBezTo>
                <a:cubicBezTo>
                  <a:pt x="27845" y="33395"/>
                  <a:pt x="28171" y="33771"/>
                  <a:pt x="28522" y="34096"/>
                </a:cubicBezTo>
                <a:cubicBezTo>
                  <a:pt x="28534" y="34109"/>
                  <a:pt x="28522" y="34116"/>
                  <a:pt x="28489" y="34116"/>
                </a:cubicBezTo>
                <a:cubicBezTo>
                  <a:pt x="28393" y="34116"/>
                  <a:pt x="28123" y="34064"/>
                  <a:pt x="27770" y="33971"/>
                </a:cubicBezTo>
                <a:cubicBezTo>
                  <a:pt x="26943" y="33746"/>
                  <a:pt x="26892" y="33721"/>
                  <a:pt x="26717" y="33470"/>
                </a:cubicBezTo>
                <a:cubicBezTo>
                  <a:pt x="26267" y="32771"/>
                  <a:pt x="23404" y="29259"/>
                  <a:pt x="23285" y="29259"/>
                </a:cubicBezTo>
                <a:cubicBezTo>
                  <a:pt x="23284" y="29259"/>
                  <a:pt x="23284" y="29259"/>
                  <a:pt x="23283" y="29259"/>
                </a:cubicBezTo>
                <a:cubicBezTo>
                  <a:pt x="23183" y="29309"/>
                  <a:pt x="23283" y="29410"/>
                  <a:pt x="24136" y="30437"/>
                </a:cubicBezTo>
                <a:cubicBezTo>
                  <a:pt x="24963" y="31465"/>
                  <a:pt x="26692" y="33620"/>
                  <a:pt x="26692" y="33670"/>
                </a:cubicBezTo>
                <a:cubicBezTo>
                  <a:pt x="26617" y="33670"/>
                  <a:pt x="26542" y="33670"/>
                  <a:pt x="26491" y="33645"/>
                </a:cubicBezTo>
                <a:cubicBezTo>
                  <a:pt x="26341" y="33595"/>
                  <a:pt x="26116" y="33345"/>
                  <a:pt x="25489" y="32568"/>
                </a:cubicBezTo>
                <a:cubicBezTo>
                  <a:pt x="24762" y="31615"/>
                  <a:pt x="22757" y="29385"/>
                  <a:pt x="22532" y="29234"/>
                </a:cubicBezTo>
                <a:cubicBezTo>
                  <a:pt x="22488" y="29220"/>
                  <a:pt x="22453" y="29205"/>
                  <a:pt x="22431" y="29205"/>
                </a:cubicBezTo>
                <a:cubicBezTo>
                  <a:pt x="22415" y="29205"/>
                  <a:pt x="22406" y="29213"/>
                  <a:pt x="22406" y="29234"/>
                </a:cubicBezTo>
                <a:cubicBezTo>
                  <a:pt x="22632" y="29560"/>
                  <a:pt x="22882" y="29861"/>
                  <a:pt x="23183" y="30111"/>
                </a:cubicBezTo>
                <a:cubicBezTo>
                  <a:pt x="23910" y="30863"/>
                  <a:pt x="25539" y="32793"/>
                  <a:pt x="25915" y="33345"/>
                </a:cubicBezTo>
                <a:lnTo>
                  <a:pt x="26065" y="33545"/>
                </a:lnTo>
                <a:lnTo>
                  <a:pt x="25865" y="33520"/>
                </a:lnTo>
                <a:cubicBezTo>
                  <a:pt x="25740" y="33495"/>
                  <a:pt x="25514" y="33294"/>
                  <a:pt x="24938" y="32668"/>
                </a:cubicBezTo>
                <a:cubicBezTo>
                  <a:pt x="24511" y="32217"/>
                  <a:pt x="23835" y="31515"/>
                  <a:pt x="23384" y="31114"/>
                </a:cubicBezTo>
                <a:cubicBezTo>
                  <a:pt x="22958" y="30688"/>
                  <a:pt x="22281" y="30061"/>
                  <a:pt x="21905" y="29685"/>
                </a:cubicBezTo>
                <a:cubicBezTo>
                  <a:pt x="21434" y="29214"/>
                  <a:pt x="21161" y="28984"/>
                  <a:pt x="21087" y="28984"/>
                </a:cubicBezTo>
                <a:cubicBezTo>
                  <a:pt x="21062" y="28984"/>
                  <a:pt x="21059" y="29009"/>
                  <a:pt x="21078" y="29059"/>
                </a:cubicBezTo>
                <a:cubicBezTo>
                  <a:pt x="21128" y="29134"/>
                  <a:pt x="22532" y="30513"/>
                  <a:pt x="23384" y="31289"/>
                </a:cubicBezTo>
                <a:cubicBezTo>
                  <a:pt x="23735" y="31615"/>
                  <a:pt x="24085" y="31941"/>
                  <a:pt x="24411" y="32317"/>
                </a:cubicBezTo>
                <a:cubicBezTo>
                  <a:pt x="24261" y="32242"/>
                  <a:pt x="24110" y="32142"/>
                  <a:pt x="23960" y="32041"/>
                </a:cubicBezTo>
                <a:cubicBezTo>
                  <a:pt x="22807" y="31289"/>
                  <a:pt x="21579" y="30613"/>
                  <a:pt x="20351" y="29986"/>
                </a:cubicBezTo>
                <a:cubicBezTo>
                  <a:pt x="18020" y="28808"/>
                  <a:pt x="17193" y="28282"/>
                  <a:pt x="16667" y="27731"/>
                </a:cubicBezTo>
                <a:cubicBezTo>
                  <a:pt x="16479" y="27496"/>
                  <a:pt x="16269" y="27327"/>
                  <a:pt x="16223" y="27327"/>
                </a:cubicBezTo>
                <a:cubicBezTo>
                  <a:pt x="16220" y="27327"/>
                  <a:pt x="16217" y="27328"/>
                  <a:pt x="16216" y="27330"/>
                </a:cubicBezTo>
                <a:cubicBezTo>
                  <a:pt x="16191" y="27355"/>
                  <a:pt x="16216" y="27405"/>
                  <a:pt x="16266" y="27505"/>
                </a:cubicBezTo>
                <a:cubicBezTo>
                  <a:pt x="16331" y="27581"/>
                  <a:pt x="16368" y="27624"/>
                  <a:pt x="16352" y="27624"/>
                </a:cubicBezTo>
                <a:cubicBezTo>
                  <a:pt x="16332" y="27624"/>
                  <a:pt x="16221" y="27550"/>
                  <a:pt x="15965" y="27380"/>
                </a:cubicBezTo>
                <a:cubicBezTo>
                  <a:pt x="15741" y="27231"/>
                  <a:pt x="15660" y="27161"/>
                  <a:pt x="15752" y="27161"/>
                </a:cubicBezTo>
                <a:close/>
                <a:moveTo>
                  <a:pt x="32695" y="32941"/>
                </a:moveTo>
                <a:cubicBezTo>
                  <a:pt x="32779" y="32941"/>
                  <a:pt x="32981" y="33166"/>
                  <a:pt x="33810" y="34397"/>
                </a:cubicBezTo>
                <a:lnTo>
                  <a:pt x="33835" y="34397"/>
                </a:lnTo>
                <a:cubicBezTo>
                  <a:pt x="34756" y="35790"/>
                  <a:pt x="35073" y="36297"/>
                  <a:pt x="35038" y="36297"/>
                </a:cubicBezTo>
                <a:cubicBezTo>
                  <a:pt x="35034" y="36297"/>
                  <a:pt x="35026" y="36290"/>
                  <a:pt x="35013" y="36277"/>
                </a:cubicBezTo>
                <a:cubicBezTo>
                  <a:pt x="34913" y="36202"/>
                  <a:pt x="34787" y="36152"/>
                  <a:pt x="34687" y="36127"/>
                </a:cubicBezTo>
                <a:cubicBezTo>
                  <a:pt x="34537" y="36076"/>
                  <a:pt x="34512" y="36051"/>
                  <a:pt x="34587" y="36051"/>
                </a:cubicBezTo>
                <a:cubicBezTo>
                  <a:pt x="34662" y="36051"/>
                  <a:pt x="34687" y="36001"/>
                  <a:pt x="34662" y="35926"/>
                </a:cubicBezTo>
                <a:cubicBezTo>
                  <a:pt x="34644" y="35889"/>
                  <a:pt x="34612" y="35866"/>
                  <a:pt x="34576" y="35866"/>
                </a:cubicBezTo>
                <a:cubicBezTo>
                  <a:pt x="34563" y="35866"/>
                  <a:pt x="34550" y="35869"/>
                  <a:pt x="34537" y="35876"/>
                </a:cubicBezTo>
                <a:cubicBezTo>
                  <a:pt x="34505" y="35886"/>
                  <a:pt x="34479" y="35892"/>
                  <a:pt x="34454" y="35892"/>
                </a:cubicBezTo>
                <a:cubicBezTo>
                  <a:pt x="34420" y="35892"/>
                  <a:pt x="34391" y="35880"/>
                  <a:pt x="34361" y="35851"/>
                </a:cubicBezTo>
                <a:cubicBezTo>
                  <a:pt x="34286" y="35776"/>
                  <a:pt x="32682" y="33194"/>
                  <a:pt x="32607" y="33069"/>
                </a:cubicBezTo>
                <a:cubicBezTo>
                  <a:pt x="32607" y="33019"/>
                  <a:pt x="32607" y="32969"/>
                  <a:pt x="32682" y="32944"/>
                </a:cubicBezTo>
                <a:cubicBezTo>
                  <a:pt x="32686" y="32942"/>
                  <a:pt x="32691" y="32941"/>
                  <a:pt x="32695" y="32941"/>
                </a:cubicBezTo>
                <a:close/>
                <a:moveTo>
                  <a:pt x="42394" y="31975"/>
                </a:moveTo>
                <a:cubicBezTo>
                  <a:pt x="42416" y="31975"/>
                  <a:pt x="42294" y="32117"/>
                  <a:pt x="42005" y="32417"/>
                </a:cubicBezTo>
                <a:cubicBezTo>
                  <a:pt x="41003" y="33420"/>
                  <a:pt x="40101" y="34497"/>
                  <a:pt x="39349" y="35701"/>
                </a:cubicBezTo>
                <a:lnTo>
                  <a:pt x="38847" y="36477"/>
                </a:lnTo>
                <a:lnTo>
                  <a:pt x="38797" y="36277"/>
                </a:lnTo>
                <a:cubicBezTo>
                  <a:pt x="38772" y="36177"/>
                  <a:pt x="38747" y="36051"/>
                  <a:pt x="38772" y="35951"/>
                </a:cubicBezTo>
                <a:cubicBezTo>
                  <a:pt x="38847" y="35650"/>
                  <a:pt x="40627" y="33620"/>
                  <a:pt x="41679" y="32618"/>
                </a:cubicBezTo>
                <a:cubicBezTo>
                  <a:pt x="42112" y="32199"/>
                  <a:pt x="42366" y="31975"/>
                  <a:pt x="42394" y="31975"/>
                </a:cubicBezTo>
                <a:close/>
                <a:moveTo>
                  <a:pt x="39236" y="36080"/>
                </a:moveTo>
                <a:cubicBezTo>
                  <a:pt x="39248" y="36080"/>
                  <a:pt x="39244" y="36120"/>
                  <a:pt x="39223" y="36202"/>
                </a:cubicBezTo>
                <a:lnTo>
                  <a:pt x="39248" y="36202"/>
                </a:lnTo>
                <a:cubicBezTo>
                  <a:pt x="39223" y="36277"/>
                  <a:pt x="39173" y="36377"/>
                  <a:pt x="39098" y="36452"/>
                </a:cubicBezTo>
                <a:cubicBezTo>
                  <a:pt x="39083" y="36476"/>
                  <a:pt x="39072" y="36487"/>
                  <a:pt x="39066" y="36487"/>
                </a:cubicBezTo>
                <a:cubicBezTo>
                  <a:pt x="39053" y="36487"/>
                  <a:pt x="39063" y="36431"/>
                  <a:pt x="39098" y="36327"/>
                </a:cubicBezTo>
                <a:cubicBezTo>
                  <a:pt x="39172" y="36164"/>
                  <a:pt x="39220" y="36080"/>
                  <a:pt x="39236" y="36080"/>
                </a:cubicBezTo>
                <a:close/>
                <a:moveTo>
                  <a:pt x="3913" y="31946"/>
                </a:moveTo>
                <a:cubicBezTo>
                  <a:pt x="3976" y="31946"/>
                  <a:pt x="4130" y="31987"/>
                  <a:pt x="4311" y="32041"/>
                </a:cubicBezTo>
                <a:cubicBezTo>
                  <a:pt x="4562" y="32091"/>
                  <a:pt x="4988" y="32242"/>
                  <a:pt x="5238" y="32292"/>
                </a:cubicBezTo>
                <a:cubicBezTo>
                  <a:pt x="6342" y="32564"/>
                  <a:pt x="7844" y="32703"/>
                  <a:pt x="9522" y="32703"/>
                </a:cubicBezTo>
                <a:cubicBezTo>
                  <a:pt x="10473" y="32703"/>
                  <a:pt x="11482" y="32658"/>
                  <a:pt x="12506" y="32568"/>
                </a:cubicBezTo>
                <a:cubicBezTo>
                  <a:pt x="13018" y="32527"/>
                  <a:pt x="13580" y="32486"/>
                  <a:pt x="13905" y="32486"/>
                </a:cubicBezTo>
                <a:cubicBezTo>
                  <a:pt x="13978" y="32486"/>
                  <a:pt x="14039" y="32488"/>
                  <a:pt x="14085" y="32492"/>
                </a:cubicBezTo>
                <a:cubicBezTo>
                  <a:pt x="14587" y="32518"/>
                  <a:pt x="16567" y="32768"/>
                  <a:pt x="16917" y="32843"/>
                </a:cubicBezTo>
                <a:cubicBezTo>
                  <a:pt x="17118" y="32893"/>
                  <a:pt x="17118" y="32893"/>
                  <a:pt x="16767" y="32994"/>
                </a:cubicBezTo>
                <a:cubicBezTo>
                  <a:pt x="15990" y="33219"/>
                  <a:pt x="15639" y="33345"/>
                  <a:pt x="15664" y="33420"/>
                </a:cubicBezTo>
                <a:cubicBezTo>
                  <a:pt x="15675" y="33441"/>
                  <a:pt x="15699" y="33449"/>
                  <a:pt x="15733" y="33449"/>
                </a:cubicBezTo>
                <a:cubicBezTo>
                  <a:pt x="15779" y="33449"/>
                  <a:pt x="15843" y="33434"/>
                  <a:pt x="15915" y="33420"/>
                </a:cubicBezTo>
                <a:cubicBezTo>
                  <a:pt x="16216" y="33345"/>
                  <a:pt x="16867" y="33119"/>
                  <a:pt x="17143" y="33019"/>
                </a:cubicBezTo>
                <a:cubicBezTo>
                  <a:pt x="17222" y="32989"/>
                  <a:pt x="17379" y="32975"/>
                  <a:pt x="17544" y="32975"/>
                </a:cubicBezTo>
                <a:cubicBezTo>
                  <a:pt x="17796" y="32975"/>
                  <a:pt x="18065" y="33008"/>
                  <a:pt x="18095" y="33069"/>
                </a:cubicBezTo>
                <a:cubicBezTo>
                  <a:pt x="17920" y="33169"/>
                  <a:pt x="17745" y="33244"/>
                  <a:pt x="17544" y="33294"/>
                </a:cubicBezTo>
                <a:cubicBezTo>
                  <a:pt x="17168" y="33420"/>
                  <a:pt x="17018" y="33520"/>
                  <a:pt x="17018" y="33545"/>
                </a:cubicBezTo>
                <a:cubicBezTo>
                  <a:pt x="17032" y="33574"/>
                  <a:pt x="17064" y="33587"/>
                  <a:pt x="17098" y="33587"/>
                </a:cubicBezTo>
                <a:cubicBezTo>
                  <a:pt x="17122" y="33587"/>
                  <a:pt x="17147" y="33581"/>
                  <a:pt x="17168" y="33570"/>
                </a:cubicBezTo>
                <a:cubicBezTo>
                  <a:pt x="17243" y="33545"/>
                  <a:pt x="17569" y="33445"/>
                  <a:pt x="17895" y="33320"/>
                </a:cubicBezTo>
                <a:cubicBezTo>
                  <a:pt x="18141" y="33197"/>
                  <a:pt x="18411" y="33135"/>
                  <a:pt x="18688" y="33135"/>
                </a:cubicBezTo>
                <a:cubicBezTo>
                  <a:pt x="18807" y="33135"/>
                  <a:pt x="18927" y="33147"/>
                  <a:pt x="19048" y="33169"/>
                </a:cubicBezTo>
                <a:cubicBezTo>
                  <a:pt x="19349" y="33219"/>
                  <a:pt x="19499" y="33269"/>
                  <a:pt x="19399" y="33294"/>
                </a:cubicBezTo>
                <a:cubicBezTo>
                  <a:pt x="19298" y="33320"/>
                  <a:pt x="19023" y="33395"/>
                  <a:pt x="18747" y="33445"/>
                </a:cubicBezTo>
                <a:cubicBezTo>
                  <a:pt x="18521" y="33520"/>
                  <a:pt x="18296" y="33570"/>
                  <a:pt x="18070" y="33570"/>
                </a:cubicBezTo>
                <a:cubicBezTo>
                  <a:pt x="17820" y="33570"/>
                  <a:pt x="17795" y="33570"/>
                  <a:pt x="17820" y="33645"/>
                </a:cubicBezTo>
                <a:cubicBezTo>
                  <a:pt x="17839" y="33684"/>
                  <a:pt x="17914" y="33704"/>
                  <a:pt x="18041" y="33704"/>
                </a:cubicBezTo>
                <a:cubicBezTo>
                  <a:pt x="18243" y="33704"/>
                  <a:pt x="18576" y="33653"/>
                  <a:pt x="19023" y="33545"/>
                </a:cubicBezTo>
                <a:cubicBezTo>
                  <a:pt x="19299" y="33468"/>
                  <a:pt x="19472" y="33439"/>
                  <a:pt x="19547" y="33439"/>
                </a:cubicBezTo>
                <a:cubicBezTo>
                  <a:pt x="19595" y="33439"/>
                  <a:pt x="19603" y="33450"/>
                  <a:pt x="19574" y="33470"/>
                </a:cubicBezTo>
                <a:cubicBezTo>
                  <a:pt x="19248" y="33721"/>
                  <a:pt x="18897" y="33871"/>
                  <a:pt x="18496" y="33946"/>
                </a:cubicBezTo>
                <a:cubicBezTo>
                  <a:pt x="18334" y="33996"/>
                  <a:pt x="18164" y="34021"/>
                  <a:pt x="17998" y="34021"/>
                </a:cubicBezTo>
                <a:cubicBezTo>
                  <a:pt x="17832" y="34021"/>
                  <a:pt x="17669" y="33996"/>
                  <a:pt x="17519" y="33946"/>
                </a:cubicBezTo>
                <a:cubicBezTo>
                  <a:pt x="17191" y="33864"/>
                  <a:pt x="16860" y="33824"/>
                  <a:pt x="16529" y="33824"/>
                </a:cubicBezTo>
                <a:cubicBezTo>
                  <a:pt x="16050" y="33824"/>
                  <a:pt x="15573" y="33908"/>
                  <a:pt x="15113" y="34071"/>
                </a:cubicBezTo>
                <a:cubicBezTo>
                  <a:pt x="14899" y="34163"/>
                  <a:pt x="14881" y="34218"/>
                  <a:pt x="15013" y="34218"/>
                </a:cubicBezTo>
                <a:cubicBezTo>
                  <a:pt x="15098" y="34218"/>
                  <a:pt x="15243" y="34195"/>
                  <a:pt x="15439" y="34147"/>
                </a:cubicBezTo>
                <a:cubicBezTo>
                  <a:pt x="15780" y="34061"/>
                  <a:pt x="16130" y="34016"/>
                  <a:pt x="16478" y="34016"/>
                </a:cubicBezTo>
                <a:cubicBezTo>
                  <a:pt x="16744" y="34016"/>
                  <a:pt x="17008" y="34042"/>
                  <a:pt x="17268" y="34096"/>
                </a:cubicBezTo>
                <a:lnTo>
                  <a:pt x="17719" y="34197"/>
                </a:lnTo>
                <a:lnTo>
                  <a:pt x="17444" y="34272"/>
                </a:lnTo>
                <a:cubicBezTo>
                  <a:pt x="17318" y="34297"/>
                  <a:pt x="16391" y="34673"/>
                  <a:pt x="15414" y="35074"/>
                </a:cubicBezTo>
                <a:cubicBezTo>
                  <a:pt x="13308" y="35926"/>
                  <a:pt x="12582" y="36152"/>
                  <a:pt x="11654" y="36352"/>
                </a:cubicBezTo>
                <a:cubicBezTo>
                  <a:pt x="11033" y="36462"/>
                  <a:pt x="10361" y="36515"/>
                  <a:pt x="9699" y="36515"/>
                </a:cubicBezTo>
                <a:cubicBezTo>
                  <a:pt x="8546" y="36515"/>
                  <a:pt x="7422" y="36354"/>
                  <a:pt x="6642" y="36051"/>
                </a:cubicBezTo>
                <a:cubicBezTo>
                  <a:pt x="6266" y="35901"/>
                  <a:pt x="5790" y="35550"/>
                  <a:pt x="5915" y="35500"/>
                </a:cubicBezTo>
                <a:lnTo>
                  <a:pt x="5915" y="35500"/>
                </a:lnTo>
                <a:cubicBezTo>
                  <a:pt x="6291" y="35525"/>
                  <a:pt x="6642" y="35650"/>
                  <a:pt x="6968" y="35851"/>
                </a:cubicBezTo>
                <a:cubicBezTo>
                  <a:pt x="7287" y="36076"/>
                  <a:pt x="7508" y="36189"/>
                  <a:pt x="7620" y="36189"/>
                </a:cubicBezTo>
                <a:cubicBezTo>
                  <a:pt x="7657" y="36189"/>
                  <a:pt x="7682" y="36177"/>
                  <a:pt x="7694" y="36152"/>
                </a:cubicBezTo>
                <a:cubicBezTo>
                  <a:pt x="7744" y="36102"/>
                  <a:pt x="7744" y="36051"/>
                  <a:pt x="7719" y="36001"/>
                </a:cubicBezTo>
                <a:cubicBezTo>
                  <a:pt x="7694" y="35951"/>
                  <a:pt x="7018" y="35249"/>
                  <a:pt x="6216" y="34422"/>
                </a:cubicBezTo>
                <a:cubicBezTo>
                  <a:pt x="4587" y="32768"/>
                  <a:pt x="3935" y="32091"/>
                  <a:pt x="3885" y="31966"/>
                </a:cubicBezTo>
                <a:cubicBezTo>
                  <a:pt x="3878" y="31952"/>
                  <a:pt x="3888" y="31946"/>
                  <a:pt x="3913" y="31946"/>
                </a:cubicBezTo>
                <a:close/>
                <a:moveTo>
                  <a:pt x="33718" y="33944"/>
                </a:moveTo>
                <a:lnTo>
                  <a:pt x="33718" y="33944"/>
                </a:lnTo>
                <a:cubicBezTo>
                  <a:pt x="33728" y="33944"/>
                  <a:pt x="33766" y="33986"/>
                  <a:pt x="33835" y="34071"/>
                </a:cubicBezTo>
                <a:cubicBezTo>
                  <a:pt x="33910" y="34147"/>
                  <a:pt x="34336" y="34723"/>
                  <a:pt x="34787" y="35350"/>
                </a:cubicBezTo>
                <a:cubicBezTo>
                  <a:pt x="35063" y="35726"/>
                  <a:pt x="35339" y="36127"/>
                  <a:pt x="35589" y="36528"/>
                </a:cubicBezTo>
                <a:cubicBezTo>
                  <a:pt x="35584" y="36538"/>
                  <a:pt x="35576" y="36544"/>
                  <a:pt x="35565" y="36544"/>
                </a:cubicBezTo>
                <a:cubicBezTo>
                  <a:pt x="35474" y="36544"/>
                  <a:pt x="35187" y="36168"/>
                  <a:pt x="34562" y="35274"/>
                </a:cubicBezTo>
                <a:cubicBezTo>
                  <a:pt x="33981" y="34422"/>
                  <a:pt x="33684" y="33944"/>
                  <a:pt x="33718" y="33944"/>
                </a:cubicBezTo>
                <a:close/>
                <a:moveTo>
                  <a:pt x="33627" y="32727"/>
                </a:moveTo>
                <a:cubicBezTo>
                  <a:pt x="33714" y="32727"/>
                  <a:pt x="33803" y="32776"/>
                  <a:pt x="33935" y="32893"/>
                </a:cubicBezTo>
                <a:cubicBezTo>
                  <a:pt x="34211" y="33094"/>
                  <a:pt x="34211" y="33094"/>
                  <a:pt x="34161" y="33294"/>
                </a:cubicBezTo>
                <a:cubicBezTo>
                  <a:pt x="34111" y="33520"/>
                  <a:pt x="34186" y="33771"/>
                  <a:pt x="34361" y="33821"/>
                </a:cubicBezTo>
                <a:cubicBezTo>
                  <a:pt x="34436" y="33846"/>
                  <a:pt x="34612" y="34071"/>
                  <a:pt x="34837" y="34523"/>
                </a:cubicBezTo>
                <a:cubicBezTo>
                  <a:pt x="35038" y="34873"/>
                  <a:pt x="35364" y="35500"/>
                  <a:pt x="35614" y="35901"/>
                </a:cubicBezTo>
                <a:cubicBezTo>
                  <a:pt x="35840" y="36327"/>
                  <a:pt x="36040" y="36678"/>
                  <a:pt x="36040" y="36703"/>
                </a:cubicBezTo>
                <a:cubicBezTo>
                  <a:pt x="36040" y="36703"/>
                  <a:pt x="36040" y="36703"/>
                  <a:pt x="36040" y="36703"/>
                </a:cubicBezTo>
                <a:cubicBezTo>
                  <a:pt x="36039" y="36703"/>
                  <a:pt x="36006" y="36680"/>
                  <a:pt x="35263" y="35650"/>
                </a:cubicBezTo>
                <a:cubicBezTo>
                  <a:pt x="34812" y="34999"/>
                  <a:pt x="33584" y="33395"/>
                  <a:pt x="33233" y="32994"/>
                </a:cubicBezTo>
                <a:cubicBezTo>
                  <a:pt x="33183" y="32919"/>
                  <a:pt x="33233" y="32868"/>
                  <a:pt x="33434" y="32793"/>
                </a:cubicBezTo>
                <a:cubicBezTo>
                  <a:pt x="33507" y="32752"/>
                  <a:pt x="33566" y="32727"/>
                  <a:pt x="33627" y="32727"/>
                </a:cubicBezTo>
                <a:close/>
                <a:moveTo>
                  <a:pt x="37164" y="36648"/>
                </a:moveTo>
                <a:cubicBezTo>
                  <a:pt x="37170" y="36648"/>
                  <a:pt x="37180" y="36658"/>
                  <a:pt x="37193" y="36678"/>
                </a:cubicBezTo>
                <a:cubicBezTo>
                  <a:pt x="37243" y="36778"/>
                  <a:pt x="37268" y="36878"/>
                  <a:pt x="37319" y="36954"/>
                </a:cubicBezTo>
                <a:cubicBezTo>
                  <a:pt x="37326" y="36985"/>
                  <a:pt x="37327" y="36999"/>
                  <a:pt x="37321" y="36999"/>
                </a:cubicBezTo>
                <a:cubicBezTo>
                  <a:pt x="37310" y="36999"/>
                  <a:pt x="37270" y="36932"/>
                  <a:pt x="37218" y="36828"/>
                </a:cubicBezTo>
                <a:cubicBezTo>
                  <a:pt x="37163" y="36718"/>
                  <a:pt x="37149" y="36648"/>
                  <a:pt x="37164" y="36648"/>
                </a:cubicBezTo>
                <a:close/>
                <a:moveTo>
                  <a:pt x="34763" y="33890"/>
                </a:moveTo>
                <a:cubicBezTo>
                  <a:pt x="34805" y="33890"/>
                  <a:pt x="34850" y="33938"/>
                  <a:pt x="34913" y="34021"/>
                </a:cubicBezTo>
                <a:cubicBezTo>
                  <a:pt x="35138" y="34322"/>
                  <a:pt x="36742" y="36828"/>
                  <a:pt x="36817" y="36954"/>
                </a:cubicBezTo>
                <a:cubicBezTo>
                  <a:pt x="36842" y="37016"/>
                  <a:pt x="36849" y="37048"/>
                  <a:pt x="36817" y="37048"/>
                </a:cubicBezTo>
                <a:cubicBezTo>
                  <a:pt x="36786" y="37048"/>
                  <a:pt x="36717" y="37016"/>
                  <a:pt x="36592" y="36954"/>
                </a:cubicBezTo>
                <a:cubicBezTo>
                  <a:pt x="36291" y="36828"/>
                  <a:pt x="36391" y="36979"/>
                  <a:pt x="34913" y="34322"/>
                </a:cubicBezTo>
                <a:cubicBezTo>
                  <a:pt x="34762" y="34046"/>
                  <a:pt x="34687" y="33896"/>
                  <a:pt x="34737" y="33896"/>
                </a:cubicBezTo>
                <a:cubicBezTo>
                  <a:pt x="34746" y="33892"/>
                  <a:pt x="34754" y="33890"/>
                  <a:pt x="34763" y="33890"/>
                </a:cubicBezTo>
                <a:close/>
                <a:moveTo>
                  <a:pt x="38045" y="37254"/>
                </a:moveTo>
                <a:cubicBezTo>
                  <a:pt x="38070" y="37279"/>
                  <a:pt x="38096" y="37330"/>
                  <a:pt x="38096" y="37380"/>
                </a:cubicBezTo>
                <a:cubicBezTo>
                  <a:pt x="38096" y="37402"/>
                  <a:pt x="38090" y="37415"/>
                  <a:pt x="38083" y="37415"/>
                </a:cubicBezTo>
                <a:cubicBezTo>
                  <a:pt x="38073" y="37415"/>
                  <a:pt x="38059" y="37396"/>
                  <a:pt x="38045" y="37355"/>
                </a:cubicBezTo>
                <a:cubicBezTo>
                  <a:pt x="37995" y="37279"/>
                  <a:pt x="37995" y="37254"/>
                  <a:pt x="38045" y="37254"/>
                </a:cubicBezTo>
                <a:close/>
                <a:moveTo>
                  <a:pt x="34056" y="36664"/>
                </a:moveTo>
                <a:cubicBezTo>
                  <a:pt x="34087" y="36664"/>
                  <a:pt x="34113" y="36669"/>
                  <a:pt x="34136" y="36678"/>
                </a:cubicBezTo>
                <a:lnTo>
                  <a:pt x="34136" y="36703"/>
                </a:lnTo>
                <a:cubicBezTo>
                  <a:pt x="34186" y="36703"/>
                  <a:pt x="34261" y="36728"/>
                  <a:pt x="34311" y="36778"/>
                </a:cubicBezTo>
                <a:cubicBezTo>
                  <a:pt x="34060" y="36929"/>
                  <a:pt x="33785" y="37054"/>
                  <a:pt x="33509" y="37154"/>
                </a:cubicBezTo>
                <a:cubicBezTo>
                  <a:pt x="33183" y="37305"/>
                  <a:pt x="32807" y="37405"/>
                  <a:pt x="32431" y="37455"/>
                </a:cubicBezTo>
                <a:cubicBezTo>
                  <a:pt x="32181" y="37455"/>
                  <a:pt x="32181" y="37455"/>
                  <a:pt x="33058" y="37029"/>
                </a:cubicBezTo>
                <a:cubicBezTo>
                  <a:pt x="33672" y="36763"/>
                  <a:pt x="33918" y="36664"/>
                  <a:pt x="34056" y="36664"/>
                </a:cubicBezTo>
                <a:close/>
                <a:moveTo>
                  <a:pt x="34637" y="36929"/>
                </a:moveTo>
                <a:cubicBezTo>
                  <a:pt x="34687" y="36929"/>
                  <a:pt x="34887" y="37004"/>
                  <a:pt x="35088" y="37104"/>
                </a:cubicBezTo>
                <a:lnTo>
                  <a:pt x="35464" y="37254"/>
                </a:lnTo>
                <a:lnTo>
                  <a:pt x="34963" y="37229"/>
                </a:lnTo>
                <a:cubicBezTo>
                  <a:pt x="34411" y="37229"/>
                  <a:pt x="33835" y="37305"/>
                  <a:pt x="33710" y="37405"/>
                </a:cubicBezTo>
                <a:cubicBezTo>
                  <a:pt x="33673" y="37441"/>
                  <a:pt x="33623" y="37465"/>
                  <a:pt x="33569" y="37465"/>
                </a:cubicBezTo>
                <a:cubicBezTo>
                  <a:pt x="33549" y="37465"/>
                  <a:pt x="33529" y="37462"/>
                  <a:pt x="33509" y="37455"/>
                </a:cubicBezTo>
                <a:cubicBezTo>
                  <a:pt x="33409" y="37455"/>
                  <a:pt x="33509" y="37380"/>
                  <a:pt x="33960" y="37179"/>
                </a:cubicBezTo>
                <a:cubicBezTo>
                  <a:pt x="34161" y="37079"/>
                  <a:pt x="34386" y="36979"/>
                  <a:pt x="34637" y="36929"/>
                </a:cubicBezTo>
                <a:close/>
                <a:moveTo>
                  <a:pt x="37508" y="37273"/>
                </a:moveTo>
                <a:lnTo>
                  <a:pt x="37508" y="37273"/>
                </a:lnTo>
                <a:cubicBezTo>
                  <a:pt x="37511" y="37273"/>
                  <a:pt x="37515" y="37275"/>
                  <a:pt x="37519" y="37279"/>
                </a:cubicBezTo>
                <a:cubicBezTo>
                  <a:pt x="37569" y="37330"/>
                  <a:pt x="37594" y="37380"/>
                  <a:pt x="37594" y="37455"/>
                </a:cubicBezTo>
                <a:cubicBezTo>
                  <a:pt x="37594" y="37472"/>
                  <a:pt x="37591" y="37480"/>
                  <a:pt x="37586" y="37480"/>
                </a:cubicBezTo>
                <a:cubicBezTo>
                  <a:pt x="37575" y="37480"/>
                  <a:pt x="37552" y="37447"/>
                  <a:pt x="37519" y="37380"/>
                </a:cubicBezTo>
                <a:cubicBezTo>
                  <a:pt x="37498" y="37318"/>
                  <a:pt x="37495" y="37273"/>
                  <a:pt x="37508" y="37273"/>
                </a:cubicBezTo>
                <a:close/>
                <a:moveTo>
                  <a:pt x="33348" y="36466"/>
                </a:moveTo>
                <a:cubicBezTo>
                  <a:pt x="33403" y="36466"/>
                  <a:pt x="33429" y="36490"/>
                  <a:pt x="33459" y="36528"/>
                </a:cubicBezTo>
                <a:lnTo>
                  <a:pt x="33559" y="36653"/>
                </a:lnTo>
                <a:lnTo>
                  <a:pt x="32657" y="37079"/>
                </a:lnTo>
                <a:cubicBezTo>
                  <a:pt x="32281" y="37305"/>
                  <a:pt x="31855" y="37455"/>
                  <a:pt x="31404" y="37530"/>
                </a:cubicBezTo>
                <a:cubicBezTo>
                  <a:pt x="31329" y="37543"/>
                  <a:pt x="31253" y="37549"/>
                  <a:pt x="31178" y="37549"/>
                </a:cubicBezTo>
                <a:cubicBezTo>
                  <a:pt x="31103" y="37549"/>
                  <a:pt x="31028" y="37543"/>
                  <a:pt x="30953" y="37530"/>
                </a:cubicBezTo>
                <a:cubicBezTo>
                  <a:pt x="31303" y="37305"/>
                  <a:pt x="31705" y="37104"/>
                  <a:pt x="32106" y="36979"/>
                </a:cubicBezTo>
                <a:cubicBezTo>
                  <a:pt x="32945" y="36594"/>
                  <a:pt x="33223" y="36466"/>
                  <a:pt x="33348" y="36466"/>
                </a:cubicBezTo>
                <a:close/>
                <a:moveTo>
                  <a:pt x="35339" y="37455"/>
                </a:moveTo>
                <a:cubicBezTo>
                  <a:pt x="35464" y="37455"/>
                  <a:pt x="35614" y="37455"/>
                  <a:pt x="35740" y="37480"/>
                </a:cubicBezTo>
                <a:lnTo>
                  <a:pt x="35715" y="37480"/>
                </a:lnTo>
                <a:cubicBezTo>
                  <a:pt x="36103" y="37521"/>
                  <a:pt x="36175" y="37562"/>
                  <a:pt x="35929" y="37562"/>
                </a:cubicBezTo>
                <a:cubicBezTo>
                  <a:pt x="35873" y="37562"/>
                  <a:pt x="35802" y="37560"/>
                  <a:pt x="35715" y="37555"/>
                </a:cubicBezTo>
                <a:cubicBezTo>
                  <a:pt x="35364" y="37530"/>
                  <a:pt x="35238" y="37505"/>
                  <a:pt x="35339" y="37455"/>
                </a:cubicBezTo>
                <a:close/>
                <a:moveTo>
                  <a:pt x="34965" y="33673"/>
                </a:moveTo>
                <a:cubicBezTo>
                  <a:pt x="34980" y="33673"/>
                  <a:pt x="35017" y="33698"/>
                  <a:pt x="35088" y="33746"/>
                </a:cubicBezTo>
                <a:cubicBezTo>
                  <a:pt x="35163" y="33796"/>
                  <a:pt x="35514" y="34071"/>
                  <a:pt x="35890" y="34372"/>
                </a:cubicBezTo>
                <a:lnTo>
                  <a:pt x="35890" y="34347"/>
                </a:lnTo>
                <a:lnTo>
                  <a:pt x="36567" y="34898"/>
                </a:lnTo>
                <a:lnTo>
                  <a:pt x="37168" y="36001"/>
                </a:lnTo>
                <a:lnTo>
                  <a:pt x="37945" y="37455"/>
                </a:lnTo>
                <a:cubicBezTo>
                  <a:pt x="38070" y="37686"/>
                  <a:pt x="38106" y="37766"/>
                  <a:pt x="38080" y="37766"/>
                </a:cubicBezTo>
                <a:cubicBezTo>
                  <a:pt x="38070" y="37766"/>
                  <a:pt x="38049" y="37752"/>
                  <a:pt x="38020" y="37731"/>
                </a:cubicBezTo>
                <a:cubicBezTo>
                  <a:pt x="37569" y="37154"/>
                  <a:pt x="37193" y="36528"/>
                  <a:pt x="36892" y="35851"/>
                </a:cubicBezTo>
                <a:cubicBezTo>
                  <a:pt x="36724" y="35466"/>
                  <a:pt x="36532" y="35173"/>
                  <a:pt x="36451" y="35173"/>
                </a:cubicBezTo>
                <a:cubicBezTo>
                  <a:pt x="36447" y="35173"/>
                  <a:pt x="36444" y="35173"/>
                  <a:pt x="36441" y="35174"/>
                </a:cubicBezTo>
                <a:cubicBezTo>
                  <a:pt x="36491" y="35400"/>
                  <a:pt x="36567" y="35600"/>
                  <a:pt x="36692" y="35801"/>
                </a:cubicBezTo>
                <a:cubicBezTo>
                  <a:pt x="36773" y="35982"/>
                  <a:pt x="36813" y="36074"/>
                  <a:pt x="36806" y="36074"/>
                </a:cubicBezTo>
                <a:cubicBezTo>
                  <a:pt x="36796" y="36074"/>
                  <a:pt x="36681" y="35870"/>
                  <a:pt x="36441" y="35450"/>
                </a:cubicBezTo>
                <a:cubicBezTo>
                  <a:pt x="36266" y="35099"/>
                  <a:pt x="36040" y="34773"/>
                  <a:pt x="35815" y="34447"/>
                </a:cubicBezTo>
                <a:cubicBezTo>
                  <a:pt x="35808" y="34445"/>
                  <a:pt x="35803" y="34443"/>
                  <a:pt x="35798" y="34443"/>
                </a:cubicBezTo>
                <a:cubicBezTo>
                  <a:pt x="35712" y="34443"/>
                  <a:pt x="35921" y="34877"/>
                  <a:pt x="36491" y="35851"/>
                </a:cubicBezTo>
                <a:cubicBezTo>
                  <a:pt x="36767" y="36327"/>
                  <a:pt x="37018" y="36803"/>
                  <a:pt x="37068" y="36929"/>
                </a:cubicBezTo>
                <a:cubicBezTo>
                  <a:pt x="37071" y="36936"/>
                  <a:pt x="37072" y="36940"/>
                  <a:pt x="37071" y="36940"/>
                </a:cubicBezTo>
                <a:cubicBezTo>
                  <a:pt x="37028" y="36940"/>
                  <a:pt x="35109" y="34013"/>
                  <a:pt x="34988" y="33771"/>
                </a:cubicBezTo>
                <a:cubicBezTo>
                  <a:pt x="34961" y="33705"/>
                  <a:pt x="34949" y="33673"/>
                  <a:pt x="34965" y="33673"/>
                </a:cubicBezTo>
                <a:close/>
                <a:moveTo>
                  <a:pt x="38270" y="37614"/>
                </a:moveTo>
                <a:cubicBezTo>
                  <a:pt x="38276" y="37614"/>
                  <a:pt x="38285" y="37619"/>
                  <a:pt x="38296" y="37630"/>
                </a:cubicBezTo>
                <a:cubicBezTo>
                  <a:pt x="38346" y="37680"/>
                  <a:pt x="38371" y="37756"/>
                  <a:pt x="38396" y="37806"/>
                </a:cubicBezTo>
                <a:lnTo>
                  <a:pt x="38371" y="37806"/>
                </a:lnTo>
                <a:cubicBezTo>
                  <a:pt x="38371" y="37835"/>
                  <a:pt x="38367" y="37849"/>
                  <a:pt x="38360" y="37849"/>
                </a:cubicBezTo>
                <a:cubicBezTo>
                  <a:pt x="38348" y="37849"/>
                  <a:pt x="38326" y="37816"/>
                  <a:pt x="38296" y="37756"/>
                </a:cubicBezTo>
                <a:cubicBezTo>
                  <a:pt x="38257" y="37677"/>
                  <a:pt x="38248" y="37614"/>
                  <a:pt x="38270" y="37614"/>
                </a:cubicBezTo>
                <a:close/>
                <a:moveTo>
                  <a:pt x="33208" y="37756"/>
                </a:moveTo>
                <a:lnTo>
                  <a:pt x="33208" y="37781"/>
                </a:lnTo>
                <a:cubicBezTo>
                  <a:pt x="33321" y="37768"/>
                  <a:pt x="33428" y="37762"/>
                  <a:pt x="33531" y="37762"/>
                </a:cubicBezTo>
                <a:cubicBezTo>
                  <a:pt x="33634" y="37762"/>
                  <a:pt x="33735" y="37768"/>
                  <a:pt x="33835" y="37781"/>
                </a:cubicBezTo>
                <a:cubicBezTo>
                  <a:pt x="33835" y="37804"/>
                  <a:pt x="32574" y="37934"/>
                  <a:pt x="32322" y="37934"/>
                </a:cubicBezTo>
                <a:cubicBezTo>
                  <a:pt x="32301" y="37934"/>
                  <a:pt x="32287" y="37933"/>
                  <a:pt x="32281" y="37931"/>
                </a:cubicBezTo>
                <a:cubicBezTo>
                  <a:pt x="32206" y="37931"/>
                  <a:pt x="32331" y="37906"/>
                  <a:pt x="32406" y="37856"/>
                </a:cubicBezTo>
                <a:cubicBezTo>
                  <a:pt x="32682" y="37781"/>
                  <a:pt x="32933" y="37756"/>
                  <a:pt x="33208" y="37756"/>
                </a:cubicBezTo>
                <a:close/>
                <a:moveTo>
                  <a:pt x="32181" y="37806"/>
                </a:moveTo>
                <a:lnTo>
                  <a:pt x="30877" y="38357"/>
                </a:lnTo>
                <a:cubicBezTo>
                  <a:pt x="30151" y="38658"/>
                  <a:pt x="29474" y="38934"/>
                  <a:pt x="29324" y="38984"/>
                </a:cubicBezTo>
                <a:lnTo>
                  <a:pt x="29073" y="39059"/>
                </a:lnTo>
                <a:lnTo>
                  <a:pt x="29073" y="39059"/>
                </a:lnTo>
                <a:lnTo>
                  <a:pt x="29098" y="38758"/>
                </a:lnTo>
                <a:cubicBezTo>
                  <a:pt x="29123" y="38608"/>
                  <a:pt x="29098" y="38432"/>
                  <a:pt x="29023" y="38307"/>
                </a:cubicBezTo>
                <a:cubicBezTo>
                  <a:pt x="28948" y="38182"/>
                  <a:pt x="28948" y="38157"/>
                  <a:pt x="29023" y="38132"/>
                </a:cubicBezTo>
                <a:cubicBezTo>
                  <a:pt x="29123" y="38132"/>
                  <a:pt x="29248" y="38107"/>
                  <a:pt x="29399" y="38056"/>
                </a:cubicBezTo>
                <a:lnTo>
                  <a:pt x="29424" y="38056"/>
                </a:lnTo>
                <a:cubicBezTo>
                  <a:pt x="29486" y="38039"/>
                  <a:pt x="29536" y="38030"/>
                  <a:pt x="29574" y="38030"/>
                </a:cubicBezTo>
                <a:cubicBezTo>
                  <a:pt x="29643" y="38030"/>
                  <a:pt x="29674" y="38058"/>
                  <a:pt x="29674" y="38107"/>
                </a:cubicBezTo>
                <a:cubicBezTo>
                  <a:pt x="29686" y="38141"/>
                  <a:pt x="29708" y="38160"/>
                  <a:pt x="29752" y="38160"/>
                </a:cubicBezTo>
                <a:cubicBezTo>
                  <a:pt x="29802" y="38160"/>
                  <a:pt x="29879" y="38135"/>
                  <a:pt x="30000" y="38081"/>
                </a:cubicBezTo>
                <a:cubicBezTo>
                  <a:pt x="30201" y="37981"/>
                  <a:pt x="30426" y="37931"/>
                  <a:pt x="30652" y="37906"/>
                </a:cubicBezTo>
                <a:lnTo>
                  <a:pt x="31028" y="37881"/>
                </a:lnTo>
                <a:lnTo>
                  <a:pt x="30702" y="38031"/>
                </a:lnTo>
                <a:cubicBezTo>
                  <a:pt x="30251" y="38257"/>
                  <a:pt x="29850" y="38508"/>
                  <a:pt x="29875" y="38583"/>
                </a:cubicBezTo>
                <a:cubicBezTo>
                  <a:pt x="30151" y="38508"/>
                  <a:pt x="30426" y="38382"/>
                  <a:pt x="30677" y="38232"/>
                </a:cubicBezTo>
                <a:cubicBezTo>
                  <a:pt x="31429" y="37831"/>
                  <a:pt x="31529" y="37806"/>
                  <a:pt x="31830" y="37806"/>
                </a:cubicBezTo>
                <a:close/>
                <a:moveTo>
                  <a:pt x="22003" y="33606"/>
                </a:moveTo>
                <a:cubicBezTo>
                  <a:pt x="22156" y="33606"/>
                  <a:pt x="22314" y="33620"/>
                  <a:pt x="22532" y="33645"/>
                </a:cubicBezTo>
                <a:cubicBezTo>
                  <a:pt x="22757" y="33670"/>
                  <a:pt x="22983" y="33721"/>
                  <a:pt x="23208" y="33771"/>
                </a:cubicBezTo>
                <a:cubicBezTo>
                  <a:pt x="23083" y="33821"/>
                  <a:pt x="22933" y="33871"/>
                  <a:pt x="22807" y="33896"/>
                </a:cubicBezTo>
                <a:cubicBezTo>
                  <a:pt x="22431" y="33996"/>
                  <a:pt x="22306" y="34071"/>
                  <a:pt x="22431" y="34122"/>
                </a:cubicBezTo>
                <a:cubicBezTo>
                  <a:pt x="22632" y="34096"/>
                  <a:pt x="22832" y="34046"/>
                  <a:pt x="23058" y="33971"/>
                </a:cubicBezTo>
                <a:cubicBezTo>
                  <a:pt x="23375" y="33888"/>
                  <a:pt x="23579" y="33851"/>
                  <a:pt x="23731" y="33851"/>
                </a:cubicBezTo>
                <a:cubicBezTo>
                  <a:pt x="23855" y="33851"/>
                  <a:pt x="23945" y="33876"/>
                  <a:pt x="24035" y="33921"/>
                </a:cubicBezTo>
                <a:cubicBezTo>
                  <a:pt x="24136" y="33971"/>
                  <a:pt x="24110" y="33996"/>
                  <a:pt x="23684" y="34172"/>
                </a:cubicBezTo>
                <a:cubicBezTo>
                  <a:pt x="23409" y="34322"/>
                  <a:pt x="23083" y="34397"/>
                  <a:pt x="22757" y="34447"/>
                </a:cubicBezTo>
                <a:cubicBezTo>
                  <a:pt x="22131" y="34523"/>
                  <a:pt x="21303" y="34823"/>
                  <a:pt x="19424" y="35600"/>
                </a:cubicBezTo>
                <a:cubicBezTo>
                  <a:pt x="18321" y="36076"/>
                  <a:pt x="17845" y="36302"/>
                  <a:pt x="17870" y="36327"/>
                </a:cubicBezTo>
                <a:cubicBezTo>
                  <a:pt x="17885" y="36342"/>
                  <a:pt x="17906" y="36348"/>
                  <a:pt x="17931" y="36348"/>
                </a:cubicBezTo>
                <a:cubicBezTo>
                  <a:pt x="17993" y="36348"/>
                  <a:pt x="18082" y="36312"/>
                  <a:pt x="18171" y="36277"/>
                </a:cubicBezTo>
                <a:cubicBezTo>
                  <a:pt x="18321" y="36227"/>
                  <a:pt x="19223" y="35851"/>
                  <a:pt x="20201" y="35450"/>
                </a:cubicBezTo>
                <a:cubicBezTo>
                  <a:pt x="21579" y="34873"/>
                  <a:pt x="22055" y="34698"/>
                  <a:pt x="22456" y="34648"/>
                </a:cubicBezTo>
                <a:cubicBezTo>
                  <a:pt x="22800" y="34586"/>
                  <a:pt x="23050" y="34541"/>
                  <a:pt x="23158" y="34541"/>
                </a:cubicBezTo>
                <a:cubicBezTo>
                  <a:pt x="23444" y="34541"/>
                  <a:pt x="22740" y="34855"/>
                  <a:pt x="20176" y="36001"/>
                </a:cubicBezTo>
                <a:cubicBezTo>
                  <a:pt x="18070" y="36929"/>
                  <a:pt x="16892" y="37480"/>
                  <a:pt x="16917" y="37530"/>
                </a:cubicBezTo>
                <a:cubicBezTo>
                  <a:pt x="16917" y="37531"/>
                  <a:pt x="16918" y="37531"/>
                  <a:pt x="16920" y="37531"/>
                </a:cubicBezTo>
                <a:cubicBezTo>
                  <a:pt x="16978" y="37531"/>
                  <a:pt x="18221" y="37031"/>
                  <a:pt x="20276" y="36102"/>
                </a:cubicBezTo>
                <a:lnTo>
                  <a:pt x="23634" y="34623"/>
                </a:lnTo>
                <a:lnTo>
                  <a:pt x="24186" y="34573"/>
                </a:lnTo>
                <a:cubicBezTo>
                  <a:pt x="24511" y="34573"/>
                  <a:pt x="24812" y="34523"/>
                  <a:pt x="25088" y="34372"/>
                </a:cubicBezTo>
                <a:cubicBezTo>
                  <a:pt x="25254" y="34289"/>
                  <a:pt x="25437" y="34240"/>
                  <a:pt x="25609" y="34240"/>
                </a:cubicBezTo>
                <a:cubicBezTo>
                  <a:pt x="25645" y="34240"/>
                  <a:pt x="25680" y="34243"/>
                  <a:pt x="25714" y="34247"/>
                </a:cubicBezTo>
                <a:cubicBezTo>
                  <a:pt x="26065" y="34297"/>
                  <a:pt x="26090" y="34347"/>
                  <a:pt x="25890" y="34472"/>
                </a:cubicBezTo>
                <a:cubicBezTo>
                  <a:pt x="25740" y="34573"/>
                  <a:pt x="25740" y="34573"/>
                  <a:pt x="25865" y="34573"/>
                </a:cubicBezTo>
                <a:lnTo>
                  <a:pt x="26141" y="34573"/>
                </a:lnTo>
                <a:cubicBezTo>
                  <a:pt x="26241" y="34573"/>
                  <a:pt x="26341" y="34573"/>
                  <a:pt x="26416" y="34523"/>
                </a:cubicBezTo>
                <a:cubicBezTo>
                  <a:pt x="26459" y="34507"/>
                  <a:pt x="26519" y="34500"/>
                  <a:pt x="26586" y="34500"/>
                </a:cubicBezTo>
                <a:cubicBezTo>
                  <a:pt x="26836" y="34500"/>
                  <a:pt x="27193" y="34594"/>
                  <a:pt x="27193" y="34673"/>
                </a:cubicBezTo>
                <a:cubicBezTo>
                  <a:pt x="27193" y="34729"/>
                  <a:pt x="27235" y="34758"/>
                  <a:pt x="27310" y="34758"/>
                </a:cubicBezTo>
                <a:cubicBezTo>
                  <a:pt x="27334" y="34758"/>
                  <a:pt x="27362" y="34754"/>
                  <a:pt x="27394" y="34748"/>
                </a:cubicBezTo>
                <a:cubicBezTo>
                  <a:pt x="27644" y="34748"/>
                  <a:pt x="27870" y="34798"/>
                  <a:pt x="28121" y="34873"/>
                </a:cubicBezTo>
                <a:lnTo>
                  <a:pt x="28647" y="35049"/>
                </a:lnTo>
                <a:lnTo>
                  <a:pt x="28221" y="35199"/>
                </a:lnTo>
                <a:cubicBezTo>
                  <a:pt x="27870" y="35299"/>
                  <a:pt x="27519" y="35375"/>
                  <a:pt x="27143" y="35425"/>
                </a:cubicBezTo>
                <a:cubicBezTo>
                  <a:pt x="26792" y="35475"/>
                  <a:pt x="26216" y="35600"/>
                  <a:pt x="25840" y="35701"/>
                </a:cubicBezTo>
                <a:lnTo>
                  <a:pt x="25163" y="35851"/>
                </a:lnTo>
                <a:lnTo>
                  <a:pt x="25714" y="35650"/>
                </a:lnTo>
                <a:cubicBezTo>
                  <a:pt x="26266" y="35425"/>
                  <a:pt x="26842" y="35249"/>
                  <a:pt x="27444" y="35124"/>
                </a:cubicBezTo>
                <a:cubicBezTo>
                  <a:pt x="27519" y="35124"/>
                  <a:pt x="27569" y="35099"/>
                  <a:pt x="27594" y="35049"/>
                </a:cubicBezTo>
                <a:cubicBezTo>
                  <a:pt x="27594" y="35006"/>
                  <a:pt x="27556" y="34984"/>
                  <a:pt x="27473" y="34984"/>
                </a:cubicBezTo>
                <a:cubicBezTo>
                  <a:pt x="27311" y="34984"/>
                  <a:pt x="26978" y="35068"/>
                  <a:pt x="26416" y="35249"/>
                </a:cubicBezTo>
                <a:cubicBezTo>
                  <a:pt x="25138" y="35650"/>
                  <a:pt x="24286" y="36001"/>
                  <a:pt x="24311" y="36076"/>
                </a:cubicBezTo>
                <a:cubicBezTo>
                  <a:pt x="24320" y="36086"/>
                  <a:pt x="24343" y="36091"/>
                  <a:pt x="24375" y="36091"/>
                </a:cubicBezTo>
                <a:cubicBezTo>
                  <a:pt x="24431" y="36091"/>
                  <a:pt x="24516" y="36074"/>
                  <a:pt x="24612" y="36026"/>
                </a:cubicBezTo>
                <a:cubicBezTo>
                  <a:pt x="24725" y="35970"/>
                  <a:pt x="24809" y="35942"/>
                  <a:pt x="24834" y="35942"/>
                </a:cubicBezTo>
                <a:cubicBezTo>
                  <a:pt x="24842" y="35942"/>
                  <a:pt x="24844" y="35945"/>
                  <a:pt x="24837" y="35951"/>
                </a:cubicBezTo>
                <a:cubicBezTo>
                  <a:pt x="24562" y="36102"/>
                  <a:pt x="24261" y="36227"/>
                  <a:pt x="23960" y="36352"/>
                </a:cubicBezTo>
                <a:lnTo>
                  <a:pt x="21780" y="37129"/>
                </a:lnTo>
                <a:cubicBezTo>
                  <a:pt x="21103" y="37380"/>
                  <a:pt x="20301" y="37655"/>
                  <a:pt x="20025" y="37731"/>
                </a:cubicBezTo>
                <a:cubicBezTo>
                  <a:pt x="19750" y="37806"/>
                  <a:pt x="19223" y="38006"/>
                  <a:pt x="18822" y="38157"/>
                </a:cubicBezTo>
                <a:cubicBezTo>
                  <a:pt x="17845" y="38508"/>
                  <a:pt x="16842" y="38808"/>
                  <a:pt x="15840" y="39034"/>
                </a:cubicBezTo>
                <a:cubicBezTo>
                  <a:pt x="15765" y="39034"/>
                  <a:pt x="15689" y="39059"/>
                  <a:pt x="15639" y="39084"/>
                </a:cubicBezTo>
                <a:cubicBezTo>
                  <a:pt x="15296" y="39306"/>
                  <a:pt x="13926" y="39463"/>
                  <a:pt x="12804" y="39463"/>
                </a:cubicBezTo>
                <a:cubicBezTo>
                  <a:pt x="12534" y="39463"/>
                  <a:pt x="12279" y="39454"/>
                  <a:pt x="12055" y="39435"/>
                </a:cubicBezTo>
                <a:cubicBezTo>
                  <a:pt x="11429" y="39385"/>
                  <a:pt x="10827" y="39259"/>
                  <a:pt x="10251" y="39084"/>
                </a:cubicBezTo>
                <a:cubicBezTo>
                  <a:pt x="10050" y="39009"/>
                  <a:pt x="10025" y="38959"/>
                  <a:pt x="10025" y="38833"/>
                </a:cubicBezTo>
                <a:cubicBezTo>
                  <a:pt x="10050" y="38733"/>
                  <a:pt x="10025" y="38633"/>
                  <a:pt x="10000" y="38558"/>
                </a:cubicBezTo>
                <a:cubicBezTo>
                  <a:pt x="9624" y="38232"/>
                  <a:pt x="9248" y="37956"/>
                  <a:pt x="8847" y="37731"/>
                </a:cubicBezTo>
                <a:cubicBezTo>
                  <a:pt x="8171" y="37330"/>
                  <a:pt x="7544" y="36904"/>
                  <a:pt x="6942" y="36427"/>
                </a:cubicBezTo>
                <a:lnTo>
                  <a:pt x="6942" y="36427"/>
                </a:lnTo>
                <a:cubicBezTo>
                  <a:pt x="7168" y="36452"/>
                  <a:pt x="7419" y="36503"/>
                  <a:pt x="7644" y="36578"/>
                </a:cubicBezTo>
                <a:cubicBezTo>
                  <a:pt x="8246" y="36678"/>
                  <a:pt x="8847" y="36753"/>
                  <a:pt x="9449" y="36753"/>
                </a:cubicBezTo>
                <a:cubicBezTo>
                  <a:pt x="9628" y="36760"/>
                  <a:pt x="9803" y="36763"/>
                  <a:pt x="9975" y="36763"/>
                </a:cubicBezTo>
                <a:cubicBezTo>
                  <a:pt x="11802" y="36763"/>
                  <a:pt x="13279" y="36389"/>
                  <a:pt x="15364" y="35450"/>
                </a:cubicBezTo>
                <a:cubicBezTo>
                  <a:pt x="17118" y="34723"/>
                  <a:pt x="18922" y="34172"/>
                  <a:pt x="20752" y="33796"/>
                </a:cubicBezTo>
                <a:cubicBezTo>
                  <a:pt x="21420" y="33662"/>
                  <a:pt x="21699" y="33606"/>
                  <a:pt x="22003" y="33606"/>
                </a:cubicBezTo>
                <a:close/>
                <a:moveTo>
                  <a:pt x="28622" y="38282"/>
                </a:moveTo>
                <a:lnTo>
                  <a:pt x="27895" y="38658"/>
                </a:lnTo>
                <a:cubicBezTo>
                  <a:pt x="27010" y="39149"/>
                  <a:pt x="25668" y="39761"/>
                  <a:pt x="25521" y="39761"/>
                </a:cubicBezTo>
                <a:cubicBezTo>
                  <a:pt x="25518" y="39761"/>
                  <a:pt x="25516" y="39761"/>
                  <a:pt x="25514" y="39761"/>
                </a:cubicBezTo>
                <a:cubicBezTo>
                  <a:pt x="25439" y="39736"/>
                  <a:pt x="25489" y="39635"/>
                  <a:pt x="25514" y="39485"/>
                </a:cubicBezTo>
                <a:cubicBezTo>
                  <a:pt x="25564" y="39259"/>
                  <a:pt x="25564" y="39234"/>
                  <a:pt x="26065" y="39059"/>
                </a:cubicBezTo>
                <a:cubicBezTo>
                  <a:pt x="26341" y="38959"/>
                  <a:pt x="27043" y="38758"/>
                  <a:pt x="27594" y="38583"/>
                </a:cubicBezTo>
                <a:lnTo>
                  <a:pt x="28622" y="38282"/>
                </a:lnTo>
                <a:close/>
                <a:moveTo>
                  <a:pt x="29834" y="35483"/>
                </a:moveTo>
                <a:cubicBezTo>
                  <a:pt x="29898" y="35483"/>
                  <a:pt x="29931" y="35489"/>
                  <a:pt x="29925" y="35500"/>
                </a:cubicBezTo>
                <a:cubicBezTo>
                  <a:pt x="29674" y="35600"/>
                  <a:pt x="29424" y="35675"/>
                  <a:pt x="29148" y="35726"/>
                </a:cubicBezTo>
                <a:cubicBezTo>
                  <a:pt x="28446" y="35901"/>
                  <a:pt x="28271" y="35976"/>
                  <a:pt x="28396" y="36051"/>
                </a:cubicBezTo>
                <a:cubicBezTo>
                  <a:pt x="28747" y="35976"/>
                  <a:pt x="29098" y="35901"/>
                  <a:pt x="29424" y="35801"/>
                </a:cubicBezTo>
                <a:cubicBezTo>
                  <a:pt x="30114" y="35625"/>
                  <a:pt x="30374" y="35552"/>
                  <a:pt x="30567" y="35552"/>
                </a:cubicBezTo>
                <a:cubicBezTo>
                  <a:pt x="30703" y="35552"/>
                  <a:pt x="30805" y="35588"/>
                  <a:pt x="31003" y="35650"/>
                </a:cubicBezTo>
                <a:lnTo>
                  <a:pt x="31379" y="35776"/>
                </a:lnTo>
                <a:lnTo>
                  <a:pt x="30677" y="35876"/>
                </a:lnTo>
                <a:cubicBezTo>
                  <a:pt x="29925" y="35976"/>
                  <a:pt x="29800" y="36001"/>
                  <a:pt x="29850" y="36102"/>
                </a:cubicBezTo>
                <a:cubicBezTo>
                  <a:pt x="29868" y="36119"/>
                  <a:pt x="29898" y="36137"/>
                  <a:pt x="29923" y="36137"/>
                </a:cubicBezTo>
                <a:cubicBezTo>
                  <a:pt x="29933" y="36137"/>
                  <a:pt x="29943" y="36134"/>
                  <a:pt x="29950" y="36127"/>
                </a:cubicBezTo>
                <a:cubicBezTo>
                  <a:pt x="30251" y="36051"/>
                  <a:pt x="30552" y="36026"/>
                  <a:pt x="30852" y="36001"/>
                </a:cubicBezTo>
                <a:cubicBezTo>
                  <a:pt x="31580" y="35915"/>
                  <a:pt x="31781" y="35888"/>
                  <a:pt x="31835" y="35888"/>
                </a:cubicBezTo>
                <a:cubicBezTo>
                  <a:pt x="31860" y="35888"/>
                  <a:pt x="31855" y="35893"/>
                  <a:pt x="31855" y="35901"/>
                </a:cubicBezTo>
                <a:cubicBezTo>
                  <a:pt x="31429" y="36001"/>
                  <a:pt x="31028" y="36076"/>
                  <a:pt x="30602" y="36102"/>
                </a:cubicBezTo>
                <a:cubicBezTo>
                  <a:pt x="30176" y="36152"/>
                  <a:pt x="29750" y="36202"/>
                  <a:pt x="29349" y="36302"/>
                </a:cubicBezTo>
                <a:cubicBezTo>
                  <a:pt x="29339" y="36342"/>
                  <a:pt x="29373" y="36362"/>
                  <a:pt x="29499" y="36362"/>
                </a:cubicBezTo>
                <a:cubicBezTo>
                  <a:pt x="29688" y="36362"/>
                  <a:pt x="30085" y="36317"/>
                  <a:pt x="30852" y="36227"/>
                </a:cubicBezTo>
                <a:cubicBezTo>
                  <a:pt x="31354" y="36152"/>
                  <a:pt x="31880" y="36102"/>
                  <a:pt x="32381" y="36102"/>
                </a:cubicBezTo>
                <a:cubicBezTo>
                  <a:pt x="32632" y="36177"/>
                  <a:pt x="32757" y="36352"/>
                  <a:pt x="32557" y="36352"/>
                </a:cubicBezTo>
                <a:cubicBezTo>
                  <a:pt x="32507" y="36352"/>
                  <a:pt x="32356" y="36377"/>
                  <a:pt x="32256" y="36402"/>
                </a:cubicBezTo>
                <a:cubicBezTo>
                  <a:pt x="32222" y="36409"/>
                  <a:pt x="32189" y="36412"/>
                  <a:pt x="32155" y="36412"/>
                </a:cubicBezTo>
                <a:cubicBezTo>
                  <a:pt x="32063" y="36412"/>
                  <a:pt x="31972" y="36389"/>
                  <a:pt x="31880" y="36352"/>
                </a:cubicBezTo>
                <a:cubicBezTo>
                  <a:pt x="31810" y="36329"/>
                  <a:pt x="31661" y="36318"/>
                  <a:pt x="31468" y="36318"/>
                </a:cubicBezTo>
                <a:cubicBezTo>
                  <a:pt x="31039" y="36318"/>
                  <a:pt x="30392" y="36374"/>
                  <a:pt x="29925" y="36477"/>
                </a:cubicBezTo>
                <a:cubicBezTo>
                  <a:pt x="29374" y="36578"/>
                  <a:pt x="26892" y="37605"/>
                  <a:pt x="26943" y="37680"/>
                </a:cubicBezTo>
                <a:cubicBezTo>
                  <a:pt x="26943" y="37686"/>
                  <a:pt x="26949" y="37689"/>
                  <a:pt x="26962" y="37689"/>
                </a:cubicBezTo>
                <a:cubicBezTo>
                  <a:pt x="27065" y="37689"/>
                  <a:pt x="27554" y="37518"/>
                  <a:pt x="28221" y="37229"/>
                </a:cubicBezTo>
                <a:cubicBezTo>
                  <a:pt x="29549" y="36703"/>
                  <a:pt x="30176" y="36528"/>
                  <a:pt x="30978" y="36477"/>
                </a:cubicBezTo>
                <a:cubicBezTo>
                  <a:pt x="31133" y="36462"/>
                  <a:pt x="31289" y="36456"/>
                  <a:pt x="31422" y="36456"/>
                </a:cubicBezTo>
                <a:cubicBezTo>
                  <a:pt x="31718" y="36456"/>
                  <a:pt x="31902" y="36485"/>
                  <a:pt x="31730" y="36503"/>
                </a:cubicBezTo>
                <a:cubicBezTo>
                  <a:pt x="31354" y="36578"/>
                  <a:pt x="29975" y="36954"/>
                  <a:pt x="29474" y="37129"/>
                </a:cubicBezTo>
                <a:cubicBezTo>
                  <a:pt x="28872" y="37355"/>
                  <a:pt x="28045" y="37781"/>
                  <a:pt x="28070" y="37856"/>
                </a:cubicBezTo>
                <a:cubicBezTo>
                  <a:pt x="28396" y="37781"/>
                  <a:pt x="28697" y="37655"/>
                  <a:pt x="28998" y="37505"/>
                </a:cubicBezTo>
                <a:cubicBezTo>
                  <a:pt x="29975" y="37079"/>
                  <a:pt x="30978" y="36778"/>
                  <a:pt x="32030" y="36603"/>
                </a:cubicBezTo>
                <a:lnTo>
                  <a:pt x="32832" y="36452"/>
                </a:lnTo>
                <a:lnTo>
                  <a:pt x="32832" y="36452"/>
                </a:lnTo>
                <a:lnTo>
                  <a:pt x="31629" y="37029"/>
                </a:lnTo>
                <a:cubicBezTo>
                  <a:pt x="30501" y="37580"/>
                  <a:pt x="30376" y="37630"/>
                  <a:pt x="29850" y="37706"/>
                </a:cubicBezTo>
                <a:cubicBezTo>
                  <a:pt x="29248" y="37781"/>
                  <a:pt x="28647" y="37931"/>
                  <a:pt x="28045" y="38132"/>
                </a:cubicBezTo>
                <a:cubicBezTo>
                  <a:pt x="27820" y="38232"/>
                  <a:pt x="27319" y="38382"/>
                  <a:pt x="26918" y="38508"/>
                </a:cubicBezTo>
                <a:cubicBezTo>
                  <a:pt x="26542" y="38608"/>
                  <a:pt x="26191" y="38733"/>
                  <a:pt x="25840" y="38883"/>
                </a:cubicBezTo>
                <a:cubicBezTo>
                  <a:pt x="25639" y="38959"/>
                  <a:pt x="25464" y="39009"/>
                  <a:pt x="25238" y="39034"/>
                </a:cubicBezTo>
                <a:cubicBezTo>
                  <a:pt x="24687" y="39159"/>
                  <a:pt x="24136" y="39310"/>
                  <a:pt x="23584" y="39510"/>
                </a:cubicBezTo>
                <a:cubicBezTo>
                  <a:pt x="22807" y="39786"/>
                  <a:pt x="21980" y="40036"/>
                  <a:pt x="21780" y="40086"/>
                </a:cubicBezTo>
                <a:cubicBezTo>
                  <a:pt x="21391" y="40184"/>
                  <a:pt x="20987" y="40221"/>
                  <a:pt x="20592" y="40221"/>
                </a:cubicBezTo>
                <a:cubicBezTo>
                  <a:pt x="20477" y="40221"/>
                  <a:pt x="20363" y="40217"/>
                  <a:pt x="20251" y="40212"/>
                </a:cubicBezTo>
                <a:lnTo>
                  <a:pt x="20050" y="40162"/>
                </a:lnTo>
                <a:lnTo>
                  <a:pt x="20326" y="39786"/>
                </a:lnTo>
                <a:cubicBezTo>
                  <a:pt x="20752" y="39234"/>
                  <a:pt x="20928" y="38858"/>
                  <a:pt x="20827" y="38658"/>
                </a:cubicBezTo>
                <a:cubicBezTo>
                  <a:pt x="20777" y="38558"/>
                  <a:pt x="20702" y="38457"/>
                  <a:pt x="20652" y="38457"/>
                </a:cubicBezTo>
                <a:cubicBezTo>
                  <a:pt x="20627" y="38457"/>
                  <a:pt x="19950" y="38658"/>
                  <a:pt x="19198" y="38934"/>
                </a:cubicBezTo>
                <a:cubicBezTo>
                  <a:pt x="17544" y="39485"/>
                  <a:pt x="16617" y="39811"/>
                  <a:pt x="16441" y="39836"/>
                </a:cubicBezTo>
                <a:cubicBezTo>
                  <a:pt x="16341" y="39836"/>
                  <a:pt x="16291" y="39786"/>
                  <a:pt x="16166" y="39535"/>
                </a:cubicBezTo>
                <a:lnTo>
                  <a:pt x="16040" y="39234"/>
                </a:lnTo>
                <a:lnTo>
                  <a:pt x="17143" y="38959"/>
                </a:lnTo>
                <a:cubicBezTo>
                  <a:pt x="17745" y="38808"/>
                  <a:pt x="18547" y="38558"/>
                  <a:pt x="18897" y="38407"/>
                </a:cubicBezTo>
                <a:lnTo>
                  <a:pt x="18922" y="38407"/>
                </a:lnTo>
                <a:cubicBezTo>
                  <a:pt x="19298" y="38282"/>
                  <a:pt x="19900" y="38081"/>
                  <a:pt x="20251" y="37956"/>
                </a:cubicBezTo>
                <a:cubicBezTo>
                  <a:pt x="20627" y="37856"/>
                  <a:pt x="21128" y="37680"/>
                  <a:pt x="21404" y="37580"/>
                </a:cubicBezTo>
                <a:cubicBezTo>
                  <a:pt x="24336" y="36528"/>
                  <a:pt x="25639" y="36102"/>
                  <a:pt x="26216" y="35976"/>
                </a:cubicBezTo>
                <a:cubicBezTo>
                  <a:pt x="26971" y="35799"/>
                  <a:pt x="29338" y="35483"/>
                  <a:pt x="29834" y="35483"/>
                </a:cubicBezTo>
                <a:close/>
                <a:moveTo>
                  <a:pt x="15539" y="39385"/>
                </a:moveTo>
                <a:lnTo>
                  <a:pt x="15439" y="39610"/>
                </a:lnTo>
                <a:cubicBezTo>
                  <a:pt x="15389" y="39736"/>
                  <a:pt x="15339" y="39861"/>
                  <a:pt x="15364" y="39861"/>
                </a:cubicBezTo>
                <a:lnTo>
                  <a:pt x="15664" y="39911"/>
                </a:lnTo>
                <a:cubicBezTo>
                  <a:pt x="15815" y="39936"/>
                  <a:pt x="15915" y="39961"/>
                  <a:pt x="15890" y="39986"/>
                </a:cubicBezTo>
                <a:cubicBezTo>
                  <a:pt x="15514" y="40086"/>
                  <a:pt x="15138" y="40187"/>
                  <a:pt x="14737" y="40237"/>
                </a:cubicBezTo>
                <a:lnTo>
                  <a:pt x="14486" y="40287"/>
                </a:lnTo>
                <a:lnTo>
                  <a:pt x="14562" y="40036"/>
                </a:lnTo>
                <a:cubicBezTo>
                  <a:pt x="14587" y="39936"/>
                  <a:pt x="14612" y="39836"/>
                  <a:pt x="14612" y="39711"/>
                </a:cubicBezTo>
                <a:cubicBezTo>
                  <a:pt x="14562" y="39635"/>
                  <a:pt x="14737" y="39560"/>
                  <a:pt x="15188" y="39485"/>
                </a:cubicBezTo>
                <a:lnTo>
                  <a:pt x="15539" y="39385"/>
                </a:lnTo>
                <a:close/>
                <a:moveTo>
                  <a:pt x="44386" y="1"/>
                </a:moveTo>
                <a:cubicBezTo>
                  <a:pt x="44347" y="1"/>
                  <a:pt x="44306" y="14"/>
                  <a:pt x="44261" y="36"/>
                </a:cubicBezTo>
                <a:cubicBezTo>
                  <a:pt x="44060" y="187"/>
                  <a:pt x="43885" y="337"/>
                  <a:pt x="43735" y="512"/>
                </a:cubicBezTo>
                <a:lnTo>
                  <a:pt x="43760" y="437"/>
                </a:lnTo>
                <a:lnTo>
                  <a:pt x="43760" y="437"/>
                </a:lnTo>
                <a:cubicBezTo>
                  <a:pt x="43559" y="663"/>
                  <a:pt x="42883" y="1364"/>
                  <a:pt x="42256" y="2016"/>
                </a:cubicBezTo>
                <a:cubicBezTo>
                  <a:pt x="40978" y="3294"/>
                  <a:pt x="39825" y="4698"/>
                  <a:pt x="38797" y="6202"/>
                </a:cubicBezTo>
                <a:cubicBezTo>
                  <a:pt x="38156" y="7164"/>
                  <a:pt x="37979" y="7421"/>
                  <a:pt x="37857" y="7421"/>
                </a:cubicBezTo>
                <a:cubicBezTo>
                  <a:pt x="37827" y="7421"/>
                  <a:pt x="37800" y="7405"/>
                  <a:pt x="37770" y="7380"/>
                </a:cubicBezTo>
                <a:cubicBezTo>
                  <a:pt x="37726" y="7350"/>
                  <a:pt x="37682" y="7338"/>
                  <a:pt x="37638" y="7338"/>
                </a:cubicBezTo>
                <a:cubicBezTo>
                  <a:pt x="37606" y="7338"/>
                  <a:pt x="37575" y="7344"/>
                  <a:pt x="37544" y="7354"/>
                </a:cubicBezTo>
                <a:cubicBezTo>
                  <a:pt x="37268" y="7480"/>
                  <a:pt x="36116" y="10337"/>
                  <a:pt x="35765" y="11740"/>
                </a:cubicBezTo>
                <a:lnTo>
                  <a:pt x="35539" y="12643"/>
                </a:lnTo>
                <a:lnTo>
                  <a:pt x="35339" y="12492"/>
                </a:lnTo>
                <a:cubicBezTo>
                  <a:pt x="35251" y="12442"/>
                  <a:pt x="35194" y="12417"/>
                  <a:pt x="35151" y="12417"/>
                </a:cubicBezTo>
                <a:cubicBezTo>
                  <a:pt x="35107" y="12417"/>
                  <a:pt x="35075" y="12442"/>
                  <a:pt x="35038" y="12492"/>
                </a:cubicBezTo>
                <a:cubicBezTo>
                  <a:pt x="34662" y="12943"/>
                  <a:pt x="34060" y="15976"/>
                  <a:pt x="33860" y="18207"/>
                </a:cubicBezTo>
                <a:cubicBezTo>
                  <a:pt x="33816" y="18712"/>
                  <a:pt x="33772" y="18947"/>
                  <a:pt x="33728" y="18947"/>
                </a:cubicBezTo>
                <a:cubicBezTo>
                  <a:pt x="33722" y="18947"/>
                  <a:pt x="33716" y="18943"/>
                  <a:pt x="33710" y="18933"/>
                </a:cubicBezTo>
                <a:cubicBezTo>
                  <a:pt x="33618" y="18796"/>
                  <a:pt x="33515" y="18731"/>
                  <a:pt x="33431" y="18731"/>
                </a:cubicBezTo>
                <a:cubicBezTo>
                  <a:pt x="33332" y="18731"/>
                  <a:pt x="33258" y="18821"/>
                  <a:pt x="33258" y="18984"/>
                </a:cubicBezTo>
                <a:cubicBezTo>
                  <a:pt x="33258" y="19109"/>
                  <a:pt x="33258" y="20086"/>
                  <a:pt x="33233" y="21189"/>
                </a:cubicBezTo>
                <a:cubicBezTo>
                  <a:pt x="33158" y="22643"/>
                  <a:pt x="33258" y="24121"/>
                  <a:pt x="33534" y="25575"/>
                </a:cubicBezTo>
                <a:lnTo>
                  <a:pt x="33710" y="26603"/>
                </a:lnTo>
                <a:lnTo>
                  <a:pt x="33484" y="26477"/>
                </a:lnTo>
                <a:lnTo>
                  <a:pt x="33283" y="26377"/>
                </a:lnTo>
                <a:lnTo>
                  <a:pt x="33233" y="26578"/>
                </a:lnTo>
                <a:cubicBezTo>
                  <a:pt x="33108" y="26979"/>
                  <a:pt x="33559" y="28733"/>
                  <a:pt x="34236" y="30487"/>
                </a:cubicBezTo>
                <a:cubicBezTo>
                  <a:pt x="34662" y="31540"/>
                  <a:pt x="35138" y="32568"/>
                  <a:pt x="35715" y="33545"/>
                </a:cubicBezTo>
                <a:lnTo>
                  <a:pt x="35890" y="33796"/>
                </a:lnTo>
                <a:lnTo>
                  <a:pt x="35364" y="33420"/>
                </a:lnTo>
                <a:cubicBezTo>
                  <a:pt x="33684" y="32242"/>
                  <a:pt x="33283" y="31991"/>
                  <a:pt x="33058" y="31916"/>
                </a:cubicBezTo>
                <a:cubicBezTo>
                  <a:pt x="32965" y="31889"/>
                  <a:pt x="32889" y="31875"/>
                  <a:pt x="32826" y="31875"/>
                </a:cubicBezTo>
                <a:cubicBezTo>
                  <a:pt x="32652" y="31875"/>
                  <a:pt x="32573" y="31984"/>
                  <a:pt x="32481" y="32242"/>
                </a:cubicBezTo>
                <a:lnTo>
                  <a:pt x="32406" y="32568"/>
                </a:lnTo>
                <a:lnTo>
                  <a:pt x="31730" y="32041"/>
                </a:lnTo>
                <a:cubicBezTo>
                  <a:pt x="29800" y="30588"/>
                  <a:pt x="29298" y="30262"/>
                  <a:pt x="28396" y="29911"/>
                </a:cubicBezTo>
                <a:cubicBezTo>
                  <a:pt x="28196" y="29831"/>
                  <a:pt x="28039" y="29791"/>
                  <a:pt x="27914" y="29791"/>
                </a:cubicBezTo>
                <a:cubicBezTo>
                  <a:pt x="27727" y="29791"/>
                  <a:pt x="27609" y="29881"/>
                  <a:pt x="27519" y="30061"/>
                </a:cubicBezTo>
                <a:cubicBezTo>
                  <a:pt x="27493" y="30123"/>
                  <a:pt x="27485" y="30166"/>
                  <a:pt x="27434" y="30166"/>
                </a:cubicBezTo>
                <a:cubicBezTo>
                  <a:pt x="27340" y="30166"/>
                  <a:pt x="27099" y="30017"/>
                  <a:pt x="26316" y="29560"/>
                </a:cubicBezTo>
                <a:cubicBezTo>
                  <a:pt x="24963" y="28783"/>
                  <a:pt x="23484" y="28232"/>
                  <a:pt x="21930" y="27956"/>
                </a:cubicBezTo>
                <a:cubicBezTo>
                  <a:pt x="21667" y="27906"/>
                  <a:pt x="21485" y="27881"/>
                  <a:pt x="21350" y="27881"/>
                </a:cubicBezTo>
                <a:cubicBezTo>
                  <a:pt x="21216" y="27881"/>
                  <a:pt x="21128" y="27906"/>
                  <a:pt x="21053" y="27956"/>
                </a:cubicBezTo>
                <a:cubicBezTo>
                  <a:pt x="20928" y="28056"/>
                  <a:pt x="20877" y="28106"/>
                  <a:pt x="20902" y="28307"/>
                </a:cubicBezTo>
                <a:cubicBezTo>
                  <a:pt x="20928" y="28432"/>
                  <a:pt x="20902" y="28533"/>
                  <a:pt x="20902" y="28558"/>
                </a:cubicBezTo>
                <a:cubicBezTo>
                  <a:pt x="20702" y="28482"/>
                  <a:pt x="20501" y="28407"/>
                  <a:pt x="20326" y="28332"/>
                </a:cubicBezTo>
                <a:cubicBezTo>
                  <a:pt x="18872" y="27756"/>
                  <a:pt x="17419" y="27279"/>
                  <a:pt x="15940" y="26903"/>
                </a:cubicBezTo>
                <a:cubicBezTo>
                  <a:pt x="15749" y="26869"/>
                  <a:pt x="15584" y="26851"/>
                  <a:pt x="15444" y="26851"/>
                </a:cubicBezTo>
                <a:cubicBezTo>
                  <a:pt x="14976" y="26851"/>
                  <a:pt x="14791" y="27044"/>
                  <a:pt x="14887" y="27430"/>
                </a:cubicBezTo>
                <a:cubicBezTo>
                  <a:pt x="14912" y="27552"/>
                  <a:pt x="14942" y="27615"/>
                  <a:pt x="14848" y="27615"/>
                </a:cubicBezTo>
                <a:cubicBezTo>
                  <a:pt x="14748" y="27615"/>
                  <a:pt x="14511" y="27546"/>
                  <a:pt x="13985" y="27405"/>
                </a:cubicBezTo>
                <a:cubicBezTo>
                  <a:pt x="13245" y="27214"/>
                  <a:pt x="11826" y="27006"/>
                  <a:pt x="11281" y="27006"/>
                </a:cubicBezTo>
                <a:cubicBezTo>
                  <a:pt x="11180" y="27006"/>
                  <a:pt x="11109" y="27013"/>
                  <a:pt x="11078" y="27029"/>
                </a:cubicBezTo>
                <a:cubicBezTo>
                  <a:pt x="11003" y="27054"/>
                  <a:pt x="10927" y="27129"/>
                  <a:pt x="10902" y="27204"/>
                </a:cubicBezTo>
                <a:cubicBezTo>
                  <a:pt x="10891" y="27261"/>
                  <a:pt x="10859" y="27287"/>
                  <a:pt x="10775" y="27287"/>
                </a:cubicBezTo>
                <a:cubicBezTo>
                  <a:pt x="10673" y="27287"/>
                  <a:pt x="10492" y="27248"/>
                  <a:pt x="10176" y="27179"/>
                </a:cubicBezTo>
                <a:cubicBezTo>
                  <a:pt x="8930" y="26868"/>
                  <a:pt x="7645" y="26695"/>
                  <a:pt x="6355" y="26695"/>
                </a:cubicBezTo>
                <a:cubicBezTo>
                  <a:pt x="6192" y="26695"/>
                  <a:pt x="6028" y="26697"/>
                  <a:pt x="5865" y="26703"/>
                </a:cubicBezTo>
                <a:cubicBezTo>
                  <a:pt x="5514" y="26703"/>
                  <a:pt x="4737" y="26703"/>
                  <a:pt x="4161" y="26653"/>
                </a:cubicBezTo>
                <a:cubicBezTo>
                  <a:pt x="3058" y="26603"/>
                  <a:pt x="927" y="26327"/>
                  <a:pt x="777" y="26227"/>
                </a:cubicBezTo>
                <a:cubicBezTo>
                  <a:pt x="727" y="26177"/>
                  <a:pt x="602" y="26076"/>
                  <a:pt x="501" y="25976"/>
                </a:cubicBezTo>
                <a:cubicBezTo>
                  <a:pt x="427" y="25883"/>
                  <a:pt x="339" y="25832"/>
                  <a:pt x="247" y="25832"/>
                </a:cubicBezTo>
                <a:cubicBezTo>
                  <a:pt x="215" y="25832"/>
                  <a:pt x="183" y="25838"/>
                  <a:pt x="150" y="25851"/>
                </a:cubicBezTo>
                <a:cubicBezTo>
                  <a:pt x="25" y="25901"/>
                  <a:pt x="0" y="25951"/>
                  <a:pt x="0" y="26001"/>
                </a:cubicBezTo>
                <a:cubicBezTo>
                  <a:pt x="0" y="26277"/>
                  <a:pt x="1930" y="29635"/>
                  <a:pt x="2556" y="30538"/>
                </a:cubicBezTo>
                <a:cubicBezTo>
                  <a:pt x="2983" y="31139"/>
                  <a:pt x="3083" y="31315"/>
                  <a:pt x="3083" y="31440"/>
                </a:cubicBezTo>
                <a:cubicBezTo>
                  <a:pt x="3058" y="31640"/>
                  <a:pt x="3709" y="32417"/>
                  <a:pt x="4762" y="33520"/>
                </a:cubicBezTo>
                <a:lnTo>
                  <a:pt x="6015" y="34798"/>
                </a:lnTo>
                <a:lnTo>
                  <a:pt x="6441" y="35224"/>
                </a:lnTo>
                <a:lnTo>
                  <a:pt x="6090" y="35199"/>
                </a:lnTo>
                <a:cubicBezTo>
                  <a:pt x="6028" y="35181"/>
                  <a:pt x="5966" y="35173"/>
                  <a:pt x="5904" y="35173"/>
                </a:cubicBezTo>
                <a:cubicBezTo>
                  <a:pt x="5791" y="35173"/>
                  <a:pt x="5677" y="35201"/>
                  <a:pt x="5564" y="35249"/>
                </a:cubicBezTo>
                <a:cubicBezTo>
                  <a:pt x="5414" y="35350"/>
                  <a:pt x="5414" y="35375"/>
                  <a:pt x="5539" y="35625"/>
                </a:cubicBezTo>
                <a:cubicBezTo>
                  <a:pt x="5765" y="36102"/>
                  <a:pt x="7018" y="37079"/>
                  <a:pt x="8922" y="38282"/>
                </a:cubicBezTo>
                <a:cubicBezTo>
                  <a:pt x="9574" y="38708"/>
                  <a:pt x="9599" y="38733"/>
                  <a:pt x="9624" y="38959"/>
                </a:cubicBezTo>
                <a:cubicBezTo>
                  <a:pt x="9674" y="39385"/>
                  <a:pt x="9950" y="39510"/>
                  <a:pt x="11153" y="39711"/>
                </a:cubicBezTo>
                <a:cubicBezTo>
                  <a:pt x="11717" y="39823"/>
                  <a:pt x="12295" y="39880"/>
                  <a:pt x="12876" y="39880"/>
                </a:cubicBezTo>
                <a:cubicBezTo>
                  <a:pt x="13070" y="39880"/>
                  <a:pt x="13265" y="39873"/>
                  <a:pt x="13459" y="39861"/>
                </a:cubicBezTo>
                <a:lnTo>
                  <a:pt x="14186" y="39836"/>
                </a:lnTo>
                <a:lnTo>
                  <a:pt x="14110" y="40137"/>
                </a:lnTo>
                <a:cubicBezTo>
                  <a:pt x="14085" y="40262"/>
                  <a:pt x="14085" y="40412"/>
                  <a:pt x="14110" y="40538"/>
                </a:cubicBezTo>
                <a:cubicBezTo>
                  <a:pt x="14162" y="40619"/>
                  <a:pt x="14288" y="40660"/>
                  <a:pt x="14496" y="40660"/>
                </a:cubicBezTo>
                <a:cubicBezTo>
                  <a:pt x="14798" y="40660"/>
                  <a:pt x="15273" y="40575"/>
                  <a:pt x="15940" y="40412"/>
                </a:cubicBezTo>
                <a:cubicBezTo>
                  <a:pt x="16842" y="40162"/>
                  <a:pt x="19800" y="39234"/>
                  <a:pt x="20201" y="39034"/>
                </a:cubicBezTo>
                <a:cubicBezTo>
                  <a:pt x="20243" y="39015"/>
                  <a:pt x="20275" y="39005"/>
                  <a:pt x="20296" y="39005"/>
                </a:cubicBezTo>
                <a:cubicBezTo>
                  <a:pt x="20387" y="39005"/>
                  <a:pt x="20276" y="39192"/>
                  <a:pt x="19950" y="39660"/>
                </a:cubicBezTo>
                <a:cubicBezTo>
                  <a:pt x="19424" y="40362"/>
                  <a:pt x="19599" y="40638"/>
                  <a:pt x="20577" y="40638"/>
                </a:cubicBezTo>
                <a:cubicBezTo>
                  <a:pt x="20659" y="40641"/>
                  <a:pt x="20739" y="40642"/>
                  <a:pt x="20816" y="40642"/>
                </a:cubicBezTo>
                <a:cubicBezTo>
                  <a:pt x="21419" y="40642"/>
                  <a:pt x="21902" y="40548"/>
                  <a:pt x="22857" y="40237"/>
                </a:cubicBezTo>
                <a:cubicBezTo>
                  <a:pt x="24294" y="39769"/>
                  <a:pt x="24773" y="39613"/>
                  <a:pt x="24925" y="39613"/>
                </a:cubicBezTo>
                <a:cubicBezTo>
                  <a:pt x="25002" y="39613"/>
                  <a:pt x="24996" y="39652"/>
                  <a:pt x="24988" y="39711"/>
                </a:cubicBezTo>
                <a:cubicBezTo>
                  <a:pt x="24892" y="39950"/>
                  <a:pt x="25047" y="40188"/>
                  <a:pt x="25279" y="40188"/>
                </a:cubicBezTo>
                <a:cubicBezTo>
                  <a:pt x="25290" y="40188"/>
                  <a:pt x="25302" y="40188"/>
                  <a:pt x="25313" y="40187"/>
                </a:cubicBezTo>
                <a:cubicBezTo>
                  <a:pt x="25339" y="40189"/>
                  <a:pt x="25363" y="40191"/>
                  <a:pt x="25388" y="40191"/>
                </a:cubicBezTo>
                <a:cubicBezTo>
                  <a:pt x="25612" y="40191"/>
                  <a:pt x="25879" y="40071"/>
                  <a:pt x="27118" y="39485"/>
                </a:cubicBezTo>
                <a:lnTo>
                  <a:pt x="28672" y="38783"/>
                </a:lnTo>
                <a:lnTo>
                  <a:pt x="28672" y="39009"/>
                </a:lnTo>
                <a:cubicBezTo>
                  <a:pt x="28672" y="39134"/>
                  <a:pt x="28672" y="39234"/>
                  <a:pt x="28722" y="39360"/>
                </a:cubicBezTo>
                <a:cubicBezTo>
                  <a:pt x="28763" y="39452"/>
                  <a:pt x="28816" y="39502"/>
                  <a:pt x="28937" y="39502"/>
                </a:cubicBezTo>
                <a:cubicBezTo>
                  <a:pt x="29112" y="39502"/>
                  <a:pt x="29428" y="39396"/>
                  <a:pt x="30050" y="39159"/>
                </a:cubicBezTo>
                <a:cubicBezTo>
                  <a:pt x="31730" y="38482"/>
                  <a:pt x="32582" y="38332"/>
                  <a:pt x="34512" y="38307"/>
                </a:cubicBezTo>
                <a:cubicBezTo>
                  <a:pt x="34642" y="38301"/>
                  <a:pt x="34773" y="38298"/>
                  <a:pt x="34903" y="38298"/>
                </a:cubicBezTo>
                <a:cubicBezTo>
                  <a:pt x="35825" y="38298"/>
                  <a:pt x="36741" y="38454"/>
                  <a:pt x="37619" y="38783"/>
                </a:cubicBezTo>
                <a:lnTo>
                  <a:pt x="38396" y="39059"/>
                </a:lnTo>
                <a:lnTo>
                  <a:pt x="38271" y="39310"/>
                </a:lnTo>
                <a:cubicBezTo>
                  <a:pt x="38020" y="39736"/>
                  <a:pt x="38121" y="40262"/>
                  <a:pt x="38497" y="40538"/>
                </a:cubicBezTo>
                <a:cubicBezTo>
                  <a:pt x="38697" y="40663"/>
                  <a:pt x="38948" y="40763"/>
                  <a:pt x="39173" y="40788"/>
                </a:cubicBezTo>
                <a:cubicBezTo>
                  <a:pt x="39449" y="40863"/>
                  <a:pt x="39700" y="40939"/>
                  <a:pt x="39925" y="41089"/>
                </a:cubicBezTo>
                <a:cubicBezTo>
                  <a:pt x="40025" y="41164"/>
                  <a:pt x="40126" y="41239"/>
                  <a:pt x="40251" y="41290"/>
                </a:cubicBezTo>
                <a:cubicBezTo>
                  <a:pt x="40602" y="41615"/>
                  <a:pt x="40903" y="41991"/>
                  <a:pt x="41203" y="42367"/>
                </a:cubicBezTo>
                <a:cubicBezTo>
                  <a:pt x="42456" y="43946"/>
                  <a:pt x="43334" y="45024"/>
                  <a:pt x="43459" y="45074"/>
                </a:cubicBezTo>
                <a:cubicBezTo>
                  <a:pt x="43534" y="45124"/>
                  <a:pt x="43584" y="45174"/>
                  <a:pt x="43584" y="45249"/>
                </a:cubicBezTo>
                <a:cubicBezTo>
                  <a:pt x="43609" y="45325"/>
                  <a:pt x="43659" y="45375"/>
                  <a:pt x="43710" y="45375"/>
                </a:cubicBezTo>
                <a:cubicBezTo>
                  <a:pt x="43713" y="45375"/>
                  <a:pt x="43717" y="45376"/>
                  <a:pt x="43721" y="45376"/>
                </a:cubicBezTo>
                <a:cubicBezTo>
                  <a:pt x="43879" y="45376"/>
                  <a:pt x="44260" y="44894"/>
                  <a:pt x="44236" y="44723"/>
                </a:cubicBezTo>
                <a:cubicBezTo>
                  <a:pt x="44236" y="44623"/>
                  <a:pt x="44261" y="44498"/>
                  <a:pt x="44286" y="44397"/>
                </a:cubicBezTo>
                <a:cubicBezTo>
                  <a:pt x="44286" y="44297"/>
                  <a:pt x="44236" y="44172"/>
                  <a:pt x="43910" y="43846"/>
                </a:cubicBezTo>
                <a:cubicBezTo>
                  <a:pt x="42832" y="42693"/>
                  <a:pt x="41930" y="41390"/>
                  <a:pt x="41203" y="39986"/>
                </a:cubicBezTo>
                <a:cubicBezTo>
                  <a:pt x="40677" y="39009"/>
                  <a:pt x="40075" y="38056"/>
                  <a:pt x="39424" y="37129"/>
                </a:cubicBezTo>
                <a:cubicBezTo>
                  <a:pt x="39324" y="36979"/>
                  <a:pt x="39324" y="36929"/>
                  <a:pt x="39574" y="36452"/>
                </a:cubicBezTo>
                <a:cubicBezTo>
                  <a:pt x="40000" y="35625"/>
                  <a:pt x="40502" y="34823"/>
                  <a:pt x="41103" y="34096"/>
                </a:cubicBezTo>
                <a:cubicBezTo>
                  <a:pt x="41805" y="33219"/>
                  <a:pt x="42582" y="32392"/>
                  <a:pt x="43459" y="31665"/>
                </a:cubicBezTo>
                <a:cubicBezTo>
                  <a:pt x="44512" y="30713"/>
                  <a:pt x="44612" y="30563"/>
                  <a:pt x="44311" y="30387"/>
                </a:cubicBezTo>
                <a:cubicBezTo>
                  <a:pt x="44161" y="30312"/>
                  <a:pt x="44161" y="30287"/>
                  <a:pt x="44336" y="30061"/>
                </a:cubicBezTo>
                <a:cubicBezTo>
                  <a:pt x="44411" y="29911"/>
                  <a:pt x="44637" y="29610"/>
                  <a:pt x="44837" y="29360"/>
                </a:cubicBezTo>
                <a:cubicBezTo>
                  <a:pt x="45013" y="29109"/>
                  <a:pt x="45289" y="28733"/>
                  <a:pt x="45464" y="28482"/>
                </a:cubicBezTo>
                <a:cubicBezTo>
                  <a:pt x="45564" y="28282"/>
                  <a:pt x="45715" y="28081"/>
                  <a:pt x="45865" y="27931"/>
                </a:cubicBezTo>
                <a:cubicBezTo>
                  <a:pt x="45940" y="27856"/>
                  <a:pt x="45965" y="27781"/>
                  <a:pt x="45965" y="27756"/>
                </a:cubicBezTo>
                <a:cubicBezTo>
                  <a:pt x="46040" y="27555"/>
                  <a:pt x="46141" y="27380"/>
                  <a:pt x="46266" y="27204"/>
                </a:cubicBezTo>
                <a:cubicBezTo>
                  <a:pt x="46416" y="26929"/>
                  <a:pt x="46767" y="26252"/>
                  <a:pt x="47018" y="25751"/>
                </a:cubicBezTo>
                <a:cubicBezTo>
                  <a:pt x="47294" y="25149"/>
                  <a:pt x="47494" y="24823"/>
                  <a:pt x="47594" y="24748"/>
                </a:cubicBezTo>
                <a:cubicBezTo>
                  <a:pt x="47695" y="24698"/>
                  <a:pt x="47745" y="24648"/>
                  <a:pt x="47745" y="24623"/>
                </a:cubicBezTo>
                <a:cubicBezTo>
                  <a:pt x="47745" y="24598"/>
                  <a:pt x="47732" y="24585"/>
                  <a:pt x="47707" y="24585"/>
                </a:cubicBezTo>
                <a:cubicBezTo>
                  <a:pt x="47682" y="24585"/>
                  <a:pt x="47644" y="24598"/>
                  <a:pt x="47594" y="24623"/>
                </a:cubicBezTo>
                <a:cubicBezTo>
                  <a:pt x="47552" y="24644"/>
                  <a:pt x="47519" y="24652"/>
                  <a:pt x="47494" y="24652"/>
                </a:cubicBezTo>
                <a:cubicBezTo>
                  <a:pt x="47461" y="24652"/>
                  <a:pt x="47444" y="24637"/>
                  <a:pt x="47444" y="24623"/>
                </a:cubicBezTo>
                <a:cubicBezTo>
                  <a:pt x="47444" y="24548"/>
                  <a:pt x="47394" y="24497"/>
                  <a:pt x="47344" y="24472"/>
                </a:cubicBezTo>
                <a:cubicBezTo>
                  <a:pt x="47243" y="24422"/>
                  <a:pt x="47218" y="24397"/>
                  <a:pt x="47319" y="24247"/>
                </a:cubicBezTo>
                <a:cubicBezTo>
                  <a:pt x="47845" y="23345"/>
                  <a:pt x="48672" y="21314"/>
                  <a:pt x="48697" y="20838"/>
                </a:cubicBezTo>
                <a:cubicBezTo>
                  <a:pt x="48718" y="20695"/>
                  <a:pt x="48604" y="20568"/>
                  <a:pt x="48465" y="20568"/>
                </a:cubicBezTo>
                <a:cubicBezTo>
                  <a:pt x="48435" y="20568"/>
                  <a:pt x="48403" y="20574"/>
                  <a:pt x="48371" y="20588"/>
                </a:cubicBezTo>
                <a:cubicBezTo>
                  <a:pt x="48341" y="20600"/>
                  <a:pt x="48318" y="20608"/>
                  <a:pt x="48301" y="20608"/>
                </a:cubicBezTo>
                <a:cubicBezTo>
                  <a:pt x="48249" y="20608"/>
                  <a:pt x="48258" y="20533"/>
                  <a:pt x="48296" y="20287"/>
                </a:cubicBezTo>
                <a:cubicBezTo>
                  <a:pt x="48346" y="20111"/>
                  <a:pt x="48421" y="19309"/>
                  <a:pt x="48522" y="18532"/>
                </a:cubicBezTo>
                <a:cubicBezTo>
                  <a:pt x="48747" y="16402"/>
                  <a:pt x="48747" y="16277"/>
                  <a:pt x="48497" y="16252"/>
                </a:cubicBezTo>
                <a:cubicBezTo>
                  <a:pt x="48371" y="16252"/>
                  <a:pt x="48371" y="16202"/>
                  <a:pt x="48371" y="15926"/>
                </a:cubicBezTo>
                <a:cubicBezTo>
                  <a:pt x="48393" y="15599"/>
                  <a:pt x="48339" y="15385"/>
                  <a:pt x="48242" y="15385"/>
                </a:cubicBezTo>
                <a:cubicBezTo>
                  <a:pt x="48227" y="15385"/>
                  <a:pt x="48212" y="15390"/>
                  <a:pt x="48196" y="15400"/>
                </a:cubicBezTo>
                <a:cubicBezTo>
                  <a:pt x="48175" y="15407"/>
                  <a:pt x="48155" y="15411"/>
                  <a:pt x="48137" y="15411"/>
                </a:cubicBezTo>
                <a:cubicBezTo>
                  <a:pt x="47914" y="15411"/>
                  <a:pt x="47891" y="14878"/>
                  <a:pt x="48146" y="14623"/>
                </a:cubicBezTo>
                <a:cubicBezTo>
                  <a:pt x="48246" y="14522"/>
                  <a:pt x="48296" y="14397"/>
                  <a:pt x="48271" y="14372"/>
                </a:cubicBezTo>
                <a:cubicBezTo>
                  <a:pt x="48271" y="14347"/>
                  <a:pt x="48258" y="14334"/>
                  <a:pt x="48240" y="14334"/>
                </a:cubicBezTo>
                <a:cubicBezTo>
                  <a:pt x="48221" y="14334"/>
                  <a:pt x="48196" y="14347"/>
                  <a:pt x="48171" y="14372"/>
                </a:cubicBezTo>
                <a:cubicBezTo>
                  <a:pt x="48146" y="14397"/>
                  <a:pt x="48070" y="14472"/>
                  <a:pt x="48020" y="14522"/>
                </a:cubicBezTo>
                <a:cubicBezTo>
                  <a:pt x="48019" y="14524"/>
                  <a:pt x="48017" y="14525"/>
                  <a:pt x="48015" y="14525"/>
                </a:cubicBezTo>
                <a:cubicBezTo>
                  <a:pt x="47969" y="14525"/>
                  <a:pt x="47949" y="13863"/>
                  <a:pt x="48045" y="12943"/>
                </a:cubicBezTo>
                <a:cubicBezTo>
                  <a:pt x="48096" y="12457"/>
                  <a:pt x="48056" y="12206"/>
                  <a:pt x="47942" y="12206"/>
                </a:cubicBezTo>
                <a:cubicBezTo>
                  <a:pt x="47886" y="12206"/>
                  <a:pt x="47811" y="12268"/>
                  <a:pt x="47720" y="12392"/>
                </a:cubicBezTo>
                <a:cubicBezTo>
                  <a:pt x="47644" y="12467"/>
                  <a:pt x="47594" y="12542"/>
                  <a:pt x="47494" y="12593"/>
                </a:cubicBezTo>
                <a:cubicBezTo>
                  <a:pt x="47469" y="12392"/>
                  <a:pt x="47469" y="12167"/>
                  <a:pt x="47494" y="11941"/>
                </a:cubicBezTo>
                <a:cubicBezTo>
                  <a:pt x="47569" y="10838"/>
                  <a:pt x="47569" y="9710"/>
                  <a:pt x="47469" y="8608"/>
                </a:cubicBezTo>
                <a:cubicBezTo>
                  <a:pt x="47449" y="8490"/>
                  <a:pt x="47414" y="8449"/>
                  <a:pt x="47352" y="8449"/>
                </a:cubicBezTo>
                <a:cubicBezTo>
                  <a:pt x="47334" y="8449"/>
                  <a:pt x="47315" y="8452"/>
                  <a:pt x="47294" y="8457"/>
                </a:cubicBezTo>
                <a:lnTo>
                  <a:pt x="47143" y="8507"/>
                </a:lnTo>
                <a:lnTo>
                  <a:pt x="47118" y="8106"/>
                </a:lnTo>
                <a:cubicBezTo>
                  <a:pt x="47118" y="7881"/>
                  <a:pt x="47018" y="7380"/>
                  <a:pt x="46943" y="6979"/>
                </a:cubicBezTo>
                <a:cubicBezTo>
                  <a:pt x="46842" y="6352"/>
                  <a:pt x="46792" y="6252"/>
                  <a:pt x="46692" y="6202"/>
                </a:cubicBezTo>
                <a:cubicBezTo>
                  <a:pt x="46650" y="6185"/>
                  <a:pt x="46617" y="6177"/>
                  <a:pt x="46588" y="6177"/>
                </a:cubicBezTo>
                <a:cubicBezTo>
                  <a:pt x="46531" y="6177"/>
                  <a:pt x="46492" y="6210"/>
                  <a:pt x="46441" y="6277"/>
                </a:cubicBezTo>
                <a:cubicBezTo>
                  <a:pt x="46384" y="6353"/>
                  <a:pt x="46356" y="6386"/>
                  <a:pt x="46346" y="6386"/>
                </a:cubicBezTo>
                <a:cubicBezTo>
                  <a:pt x="46343" y="6386"/>
                  <a:pt x="46341" y="6383"/>
                  <a:pt x="46341" y="6377"/>
                </a:cubicBezTo>
                <a:cubicBezTo>
                  <a:pt x="46316" y="6352"/>
                  <a:pt x="46266" y="5926"/>
                  <a:pt x="46216" y="5425"/>
                </a:cubicBezTo>
                <a:cubicBezTo>
                  <a:pt x="46191" y="4999"/>
                  <a:pt x="46116" y="4547"/>
                  <a:pt x="45965" y="4146"/>
                </a:cubicBezTo>
                <a:lnTo>
                  <a:pt x="45790" y="3771"/>
                </a:lnTo>
                <a:lnTo>
                  <a:pt x="45564" y="3871"/>
                </a:lnTo>
                <a:lnTo>
                  <a:pt x="45339" y="3996"/>
                </a:lnTo>
                <a:lnTo>
                  <a:pt x="45289" y="3445"/>
                </a:lnTo>
                <a:cubicBezTo>
                  <a:pt x="45263" y="3119"/>
                  <a:pt x="45138" y="2442"/>
                  <a:pt x="45038" y="1866"/>
                </a:cubicBezTo>
                <a:cubicBezTo>
                  <a:pt x="44740" y="417"/>
                  <a:pt x="44604" y="1"/>
                  <a:pt x="44386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1" name="Google Shape;1481;p32"/>
          <p:cNvSpPr/>
          <p:nvPr/>
        </p:nvSpPr>
        <p:spPr>
          <a:xfrm>
            <a:off x="8413385" y="539503"/>
            <a:ext cx="873460" cy="1202676"/>
          </a:xfrm>
          <a:custGeom>
            <a:avLst/>
            <a:gdLst/>
            <a:ahLst/>
            <a:cxnLst/>
            <a:rect l="l" t="t" r="r" b="b"/>
            <a:pathLst>
              <a:path w="31530" h="43414" extrusionOk="0">
                <a:moveTo>
                  <a:pt x="15941" y="588"/>
                </a:moveTo>
                <a:lnTo>
                  <a:pt x="15941" y="588"/>
                </a:lnTo>
                <a:cubicBezTo>
                  <a:pt x="16066" y="713"/>
                  <a:pt x="16216" y="864"/>
                  <a:pt x="16342" y="1039"/>
                </a:cubicBezTo>
                <a:cubicBezTo>
                  <a:pt x="16918" y="1766"/>
                  <a:pt x="17444" y="2543"/>
                  <a:pt x="17870" y="3395"/>
                </a:cubicBezTo>
                <a:cubicBezTo>
                  <a:pt x="17971" y="3620"/>
                  <a:pt x="18096" y="3871"/>
                  <a:pt x="18246" y="4097"/>
                </a:cubicBezTo>
                <a:cubicBezTo>
                  <a:pt x="18397" y="4222"/>
                  <a:pt x="18572" y="5600"/>
                  <a:pt x="18723" y="7631"/>
                </a:cubicBezTo>
                <a:lnTo>
                  <a:pt x="18848" y="9510"/>
                </a:lnTo>
                <a:lnTo>
                  <a:pt x="18547" y="8508"/>
                </a:lnTo>
                <a:cubicBezTo>
                  <a:pt x="18372" y="7956"/>
                  <a:pt x="17946" y="6628"/>
                  <a:pt x="17595" y="5575"/>
                </a:cubicBezTo>
                <a:cubicBezTo>
                  <a:pt x="16241" y="1565"/>
                  <a:pt x="15916" y="588"/>
                  <a:pt x="15941" y="588"/>
                </a:cubicBezTo>
                <a:close/>
                <a:moveTo>
                  <a:pt x="18873" y="15701"/>
                </a:moveTo>
                <a:cubicBezTo>
                  <a:pt x="18898" y="15726"/>
                  <a:pt x="18948" y="15751"/>
                  <a:pt x="18973" y="15776"/>
                </a:cubicBezTo>
                <a:lnTo>
                  <a:pt x="18973" y="15801"/>
                </a:lnTo>
                <a:cubicBezTo>
                  <a:pt x="18986" y="15826"/>
                  <a:pt x="18986" y="15839"/>
                  <a:pt x="18973" y="15839"/>
                </a:cubicBezTo>
                <a:cubicBezTo>
                  <a:pt x="18961" y="15839"/>
                  <a:pt x="18936" y="15826"/>
                  <a:pt x="18898" y="15801"/>
                </a:cubicBezTo>
                <a:cubicBezTo>
                  <a:pt x="18848" y="15726"/>
                  <a:pt x="18823" y="15701"/>
                  <a:pt x="18873" y="15701"/>
                </a:cubicBezTo>
                <a:close/>
                <a:moveTo>
                  <a:pt x="427" y="12443"/>
                </a:moveTo>
                <a:lnTo>
                  <a:pt x="427" y="12443"/>
                </a:lnTo>
                <a:cubicBezTo>
                  <a:pt x="753" y="12668"/>
                  <a:pt x="1053" y="12944"/>
                  <a:pt x="1329" y="13220"/>
                </a:cubicBezTo>
                <a:cubicBezTo>
                  <a:pt x="2833" y="14598"/>
                  <a:pt x="5038" y="16778"/>
                  <a:pt x="4988" y="16778"/>
                </a:cubicBezTo>
                <a:cubicBezTo>
                  <a:pt x="4687" y="16703"/>
                  <a:pt x="4437" y="16603"/>
                  <a:pt x="4161" y="16503"/>
                </a:cubicBezTo>
                <a:cubicBezTo>
                  <a:pt x="3484" y="16202"/>
                  <a:pt x="3334" y="16127"/>
                  <a:pt x="2407" y="15400"/>
                </a:cubicBezTo>
                <a:cubicBezTo>
                  <a:pt x="1504" y="14698"/>
                  <a:pt x="1404" y="14598"/>
                  <a:pt x="1254" y="14347"/>
                </a:cubicBezTo>
                <a:cubicBezTo>
                  <a:pt x="928" y="13721"/>
                  <a:pt x="652" y="13094"/>
                  <a:pt x="427" y="12443"/>
                </a:cubicBezTo>
                <a:close/>
                <a:moveTo>
                  <a:pt x="18556" y="3814"/>
                </a:moveTo>
                <a:cubicBezTo>
                  <a:pt x="18575" y="3814"/>
                  <a:pt x="18580" y="3861"/>
                  <a:pt x="18597" y="3896"/>
                </a:cubicBezTo>
                <a:cubicBezTo>
                  <a:pt x="18622" y="3921"/>
                  <a:pt x="18823" y="4222"/>
                  <a:pt x="18998" y="4548"/>
                </a:cubicBezTo>
                <a:cubicBezTo>
                  <a:pt x="19424" y="5224"/>
                  <a:pt x="19926" y="5876"/>
                  <a:pt x="20477" y="6453"/>
                </a:cubicBezTo>
                <a:cubicBezTo>
                  <a:pt x="20586" y="6550"/>
                  <a:pt x="20672" y="6600"/>
                  <a:pt x="20755" y="6600"/>
                </a:cubicBezTo>
                <a:cubicBezTo>
                  <a:pt x="20842" y="6600"/>
                  <a:pt x="20925" y="6544"/>
                  <a:pt x="21028" y="6428"/>
                </a:cubicBezTo>
                <a:cubicBezTo>
                  <a:pt x="21092" y="6356"/>
                  <a:pt x="21143" y="6315"/>
                  <a:pt x="21191" y="6315"/>
                </a:cubicBezTo>
                <a:cubicBezTo>
                  <a:pt x="21297" y="6315"/>
                  <a:pt x="21391" y="6507"/>
                  <a:pt x="21580" y="7004"/>
                </a:cubicBezTo>
                <a:cubicBezTo>
                  <a:pt x="22006" y="8257"/>
                  <a:pt x="22131" y="9610"/>
                  <a:pt x="21956" y="10914"/>
                </a:cubicBezTo>
                <a:cubicBezTo>
                  <a:pt x="21881" y="11490"/>
                  <a:pt x="21830" y="12167"/>
                  <a:pt x="21805" y="12468"/>
                </a:cubicBezTo>
                <a:cubicBezTo>
                  <a:pt x="21780" y="12768"/>
                  <a:pt x="21730" y="13445"/>
                  <a:pt x="21680" y="14022"/>
                </a:cubicBezTo>
                <a:cubicBezTo>
                  <a:pt x="21555" y="15074"/>
                  <a:pt x="21505" y="16127"/>
                  <a:pt x="21530" y="17154"/>
                </a:cubicBezTo>
                <a:lnTo>
                  <a:pt x="21555" y="17856"/>
                </a:lnTo>
                <a:lnTo>
                  <a:pt x="21354" y="17255"/>
                </a:lnTo>
                <a:cubicBezTo>
                  <a:pt x="21254" y="16904"/>
                  <a:pt x="20853" y="15826"/>
                  <a:pt x="20477" y="14798"/>
                </a:cubicBezTo>
                <a:cubicBezTo>
                  <a:pt x="20101" y="13771"/>
                  <a:pt x="19650" y="12392"/>
                  <a:pt x="19449" y="11691"/>
                </a:cubicBezTo>
                <a:cubicBezTo>
                  <a:pt x="19099" y="10488"/>
                  <a:pt x="19074" y="10287"/>
                  <a:pt x="18873" y="7881"/>
                </a:cubicBezTo>
                <a:cubicBezTo>
                  <a:pt x="18773" y="6478"/>
                  <a:pt x="18622" y="5049"/>
                  <a:pt x="18572" y="4748"/>
                </a:cubicBezTo>
                <a:cubicBezTo>
                  <a:pt x="18472" y="4172"/>
                  <a:pt x="18447" y="3921"/>
                  <a:pt x="18522" y="3846"/>
                </a:cubicBezTo>
                <a:cubicBezTo>
                  <a:pt x="18537" y="3823"/>
                  <a:pt x="18548" y="3814"/>
                  <a:pt x="18556" y="3814"/>
                </a:cubicBezTo>
                <a:close/>
                <a:moveTo>
                  <a:pt x="1530" y="14949"/>
                </a:moveTo>
                <a:lnTo>
                  <a:pt x="2457" y="15626"/>
                </a:lnTo>
                <a:cubicBezTo>
                  <a:pt x="2883" y="15976"/>
                  <a:pt x="3359" y="16277"/>
                  <a:pt x="3860" y="16528"/>
                </a:cubicBezTo>
                <a:lnTo>
                  <a:pt x="3835" y="16528"/>
                </a:lnTo>
                <a:cubicBezTo>
                  <a:pt x="4086" y="16628"/>
                  <a:pt x="4537" y="16804"/>
                  <a:pt x="4813" y="16904"/>
                </a:cubicBezTo>
                <a:lnTo>
                  <a:pt x="5314" y="17079"/>
                </a:lnTo>
                <a:lnTo>
                  <a:pt x="6642" y="18257"/>
                </a:lnTo>
                <a:cubicBezTo>
                  <a:pt x="7344" y="18909"/>
                  <a:pt x="7971" y="19510"/>
                  <a:pt x="8021" y="19585"/>
                </a:cubicBezTo>
                <a:cubicBezTo>
                  <a:pt x="8031" y="19601"/>
                  <a:pt x="8016" y="19610"/>
                  <a:pt x="7969" y="19610"/>
                </a:cubicBezTo>
                <a:cubicBezTo>
                  <a:pt x="7790" y="19610"/>
                  <a:pt x="7145" y="19480"/>
                  <a:pt x="5640" y="19084"/>
                </a:cubicBezTo>
                <a:cubicBezTo>
                  <a:pt x="3785" y="18633"/>
                  <a:pt x="3184" y="18433"/>
                  <a:pt x="3259" y="18382"/>
                </a:cubicBezTo>
                <a:cubicBezTo>
                  <a:pt x="3409" y="18282"/>
                  <a:pt x="3359" y="18182"/>
                  <a:pt x="2708" y="17104"/>
                </a:cubicBezTo>
                <a:cubicBezTo>
                  <a:pt x="2432" y="16628"/>
                  <a:pt x="2056" y="15951"/>
                  <a:pt x="1855" y="15575"/>
                </a:cubicBezTo>
                <a:lnTo>
                  <a:pt x="1530" y="14949"/>
                </a:lnTo>
                <a:close/>
                <a:moveTo>
                  <a:pt x="3402" y="18740"/>
                </a:moveTo>
                <a:cubicBezTo>
                  <a:pt x="3520" y="18740"/>
                  <a:pt x="3854" y="18796"/>
                  <a:pt x="4286" y="18909"/>
                </a:cubicBezTo>
                <a:cubicBezTo>
                  <a:pt x="4629" y="18982"/>
                  <a:pt x="4947" y="19079"/>
                  <a:pt x="5265" y="19224"/>
                </a:cubicBezTo>
                <a:lnTo>
                  <a:pt x="5265" y="19224"/>
                </a:lnTo>
                <a:cubicBezTo>
                  <a:pt x="5312" y="19367"/>
                  <a:pt x="6189" y="20116"/>
                  <a:pt x="6306" y="20116"/>
                </a:cubicBezTo>
                <a:cubicBezTo>
                  <a:pt x="6311" y="20116"/>
                  <a:pt x="6314" y="20115"/>
                  <a:pt x="6317" y="20112"/>
                </a:cubicBezTo>
                <a:cubicBezTo>
                  <a:pt x="6392" y="20062"/>
                  <a:pt x="6166" y="19886"/>
                  <a:pt x="5865" y="19636"/>
                </a:cubicBezTo>
                <a:cubicBezTo>
                  <a:pt x="5503" y="19318"/>
                  <a:pt x="5407" y="19206"/>
                  <a:pt x="5484" y="19206"/>
                </a:cubicBezTo>
                <a:cubicBezTo>
                  <a:pt x="5492" y="19206"/>
                  <a:pt x="5503" y="19207"/>
                  <a:pt x="5515" y="19210"/>
                </a:cubicBezTo>
                <a:cubicBezTo>
                  <a:pt x="5615" y="19235"/>
                  <a:pt x="5765" y="19310"/>
                  <a:pt x="6442" y="19861"/>
                </a:cubicBezTo>
                <a:cubicBezTo>
                  <a:pt x="6674" y="20047"/>
                  <a:pt x="6863" y="20190"/>
                  <a:pt x="6910" y="20190"/>
                </a:cubicBezTo>
                <a:cubicBezTo>
                  <a:pt x="6913" y="20190"/>
                  <a:pt x="6916" y="20189"/>
                  <a:pt x="6918" y="20187"/>
                </a:cubicBezTo>
                <a:cubicBezTo>
                  <a:pt x="6943" y="20162"/>
                  <a:pt x="6793" y="19986"/>
                  <a:pt x="6542" y="19761"/>
                </a:cubicBezTo>
                <a:lnTo>
                  <a:pt x="6116" y="19385"/>
                </a:lnTo>
                <a:lnTo>
                  <a:pt x="6116" y="19385"/>
                </a:lnTo>
                <a:lnTo>
                  <a:pt x="7369" y="19711"/>
                </a:lnTo>
                <a:lnTo>
                  <a:pt x="8622" y="20037"/>
                </a:lnTo>
                <a:lnTo>
                  <a:pt x="10552" y="21766"/>
                </a:lnTo>
                <a:lnTo>
                  <a:pt x="12482" y="23470"/>
                </a:lnTo>
                <a:lnTo>
                  <a:pt x="12081" y="23370"/>
                </a:lnTo>
                <a:cubicBezTo>
                  <a:pt x="11855" y="23320"/>
                  <a:pt x="11304" y="23220"/>
                  <a:pt x="10878" y="23144"/>
                </a:cubicBezTo>
                <a:cubicBezTo>
                  <a:pt x="10001" y="22994"/>
                  <a:pt x="9926" y="22969"/>
                  <a:pt x="8698" y="22142"/>
                </a:cubicBezTo>
                <a:cubicBezTo>
                  <a:pt x="8372" y="21941"/>
                  <a:pt x="8071" y="21741"/>
                  <a:pt x="7745" y="21565"/>
                </a:cubicBezTo>
                <a:cubicBezTo>
                  <a:pt x="7595" y="21565"/>
                  <a:pt x="7770" y="21716"/>
                  <a:pt x="8397" y="22142"/>
                </a:cubicBezTo>
                <a:cubicBezTo>
                  <a:pt x="9341" y="22753"/>
                  <a:pt x="9533" y="22872"/>
                  <a:pt x="9468" y="22872"/>
                </a:cubicBezTo>
                <a:cubicBezTo>
                  <a:pt x="9445" y="22872"/>
                  <a:pt x="9390" y="22857"/>
                  <a:pt x="9324" y="22844"/>
                </a:cubicBezTo>
                <a:cubicBezTo>
                  <a:pt x="9099" y="22794"/>
                  <a:pt x="8572" y="22493"/>
                  <a:pt x="7845" y="21941"/>
                </a:cubicBezTo>
                <a:cubicBezTo>
                  <a:pt x="7562" y="21723"/>
                  <a:pt x="7354" y="21581"/>
                  <a:pt x="7288" y="21581"/>
                </a:cubicBezTo>
                <a:cubicBezTo>
                  <a:pt x="7279" y="21581"/>
                  <a:pt x="7272" y="21584"/>
                  <a:pt x="7269" y="21590"/>
                </a:cubicBezTo>
                <a:cubicBezTo>
                  <a:pt x="7244" y="21616"/>
                  <a:pt x="7419" y="21791"/>
                  <a:pt x="7820" y="22117"/>
                </a:cubicBezTo>
                <a:lnTo>
                  <a:pt x="8447" y="22568"/>
                </a:lnTo>
                <a:lnTo>
                  <a:pt x="8447" y="22568"/>
                </a:lnTo>
                <a:lnTo>
                  <a:pt x="7770" y="22418"/>
                </a:lnTo>
                <a:cubicBezTo>
                  <a:pt x="7344" y="22292"/>
                  <a:pt x="6893" y="22142"/>
                  <a:pt x="6467" y="21992"/>
                </a:cubicBezTo>
                <a:cubicBezTo>
                  <a:pt x="5781" y="21700"/>
                  <a:pt x="5647" y="21634"/>
                  <a:pt x="5721" y="21634"/>
                </a:cubicBezTo>
                <a:cubicBezTo>
                  <a:pt x="5736" y="21634"/>
                  <a:pt x="5760" y="21636"/>
                  <a:pt x="5790" y="21641"/>
                </a:cubicBezTo>
                <a:cubicBezTo>
                  <a:pt x="5820" y="21646"/>
                  <a:pt x="5846" y="21649"/>
                  <a:pt x="5867" y="21649"/>
                </a:cubicBezTo>
                <a:cubicBezTo>
                  <a:pt x="6038" y="21649"/>
                  <a:pt x="5905" y="21466"/>
                  <a:pt x="5414" y="21064"/>
                </a:cubicBezTo>
                <a:cubicBezTo>
                  <a:pt x="4637" y="20362"/>
                  <a:pt x="3961" y="19611"/>
                  <a:pt x="3359" y="18758"/>
                </a:cubicBezTo>
                <a:cubicBezTo>
                  <a:pt x="3347" y="18746"/>
                  <a:pt x="3362" y="18740"/>
                  <a:pt x="3402" y="18740"/>
                </a:cubicBezTo>
                <a:close/>
                <a:moveTo>
                  <a:pt x="15992" y="23390"/>
                </a:moveTo>
                <a:lnTo>
                  <a:pt x="15992" y="23390"/>
                </a:lnTo>
                <a:cubicBezTo>
                  <a:pt x="15997" y="23390"/>
                  <a:pt x="16013" y="23399"/>
                  <a:pt x="16041" y="23420"/>
                </a:cubicBezTo>
                <a:cubicBezTo>
                  <a:pt x="16141" y="23470"/>
                  <a:pt x="16241" y="23570"/>
                  <a:pt x="16317" y="23671"/>
                </a:cubicBezTo>
                <a:cubicBezTo>
                  <a:pt x="16340" y="23694"/>
                  <a:pt x="16349" y="23705"/>
                  <a:pt x="16345" y="23705"/>
                </a:cubicBezTo>
                <a:cubicBezTo>
                  <a:pt x="16338" y="23705"/>
                  <a:pt x="16270" y="23649"/>
                  <a:pt x="16166" y="23545"/>
                </a:cubicBezTo>
                <a:cubicBezTo>
                  <a:pt x="16039" y="23455"/>
                  <a:pt x="15978" y="23390"/>
                  <a:pt x="15992" y="23390"/>
                </a:cubicBezTo>
                <a:close/>
                <a:moveTo>
                  <a:pt x="21830" y="7305"/>
                </a:moveTo>
                <a:cubicBezTo>
                  <a:pt x="21831" y="7305"/>
                  <a:pt x="22131" y="7806"/>
                  <a:pt x="22457" y="8407"/>
                </a:cubicBezTo>
                <a:lnTo>
                  <a:pt x="22482" y="8382"/>
                </a:lnTo>
                <a:cubicBezTo>
                  <a:pt x="22783" y="8984"/>
                  <a:pt x="23234" y="9836"/>
                  <a:pt x="23459" y="10262"/>
                </a:cubicBezTo>
                <a:cubicBezTo>
                  <a:pt x="23585" y="10563"/>
                  <a:pt x="23735" y="10839"/>
                  <a:pt x="23911" y="11114"/>
                </a:cubicBezTo>
                <a:cubicBezTo>
                  <a:pt x="23946" y="11150"/>
                  <a:pt x="24004" y="11166"/>
                  <a:pt x="24069" y="11166"/>
                </a:cubicBezTo>
                <a:cubicBezTo>
                  <a:pt x="24187" y="11166"/>
                  <a:pt x="24331" y="11111"/>
                  <a:pt x="24412" y="11014"/>
                </a:cubicBezTo>
                <a:lnTo>
                  <a:pt x="24562" y="10864"/>
                </a:lnTo>
                <a:lnTo>
                  <a:pt x="24637" y="11189"/>
                </a:lnTo>
                <a:cubicBezTo>
                  <a:pt x="24713" y="11616"/>
                  <a:pt x="24763" y="12042"/>
                  <a:pt x="24788" y="12443"/>
                </a:cubicBezTo>
                <a:cubicBezTo>
                  <a:pt x="24838" y="13721"/>
                  <a:pt x="24688" y="15275"/>
                  <a:pt x="24236" y="17881"/>
                </a:cubicBezTo>
                <a:cubicBezTo>
                  <a:pt x="24086" y="18758"/>
                  <a:pt x="23911" y="19836"/>
                  <a:pt x="23860" y="20262"/>
                </a:cubicBezTo>
                <a:cubicBezTo>
                  <a:pt x="23760" y="21290"/>
                  <a:pt x="23635" y="23345"/>
                  <a:pt x="23635" y="23796"/>
                </a:cubicBezTo>
                <a:cubicBezTo>
                  <a:pt x="23660" y="23921"/>
                  <a:pt x="23635" y="24022"/>
                  <a:pt x="23610" y="24122"/>
                </a:cubicBezTo>
                <a:cubicBezTo>
                  <a:pt x="23560" y="24022"/>
                  <a:pt x="23510" y="23896"/>
                  <a:pt x="23459" y="23746"/>
                </a:cubicBezTo>
                <a:cubicBezTo>
                  <a:pt x="23384" y="23495"/>
                  <a:pt x="23384" y="23094"/>
                  <a:pt x="23434" y="22242"/>
                </a:cubicBezTo>
                <a:cubicBezTo>
                  <a:pt x="23485" y="21891"/>
                  <a:pt x="23485" y="21515"/>
                  <a:pt x="23434" y="21139"/>
                </a:cubicBezTo>
                <a:cubicBezTo>
                  <a:pt x="23359" y="21440"/>
                  <a:pt x="23309" y="21716"/>
                  <a:pt x="23309" y="22017"/>
                </a:cubicBezTo>
                <a:cubicBezTo>
                  <a:pt x="23259" y="22493"/>
                  <a:pt x="23234" y="22894"/>
                  <a:pt x="23234" y="22919"/>
                </a:cubicBezTo>
                <a:cubicBezTo>
                  <a:pt x="23109" y="22643"/>
                  <a:pt x="23008" y="22342"/>
                  <a:pt x="22908" y="22042"/>
                </a:cubicBezTo>
                <a:cubicBezTo>
                  <a:pt x="22607" y="21089"/>
                  <a:pt x="22607" y="20864"/>
                  <a:pt x="22607" y="18508"/>
                </a:cubicBezTo>
                <a:cubicBezTo>
                  <a:pt x="22607" y="18332"/>
                  <a:pt x="22557" y="18157"/>
                  <a:pt x="22532" y="18132"/>
                </a:cubicBezTo>
                <a:cubicBezTo>
                  <a:pt x="22457" y="18533"/>
                  <a:pt x="22432" y="18934"/>
                  <a:pt x="22457" y="19335"/>
                </a:cubicBezTo>
                <a:cubicBezTo>
                  <a:pt x="22482" y="19711"/>
                  <a:pt x="22482" y="20112"/>
                  <a:pt x="22457" y="20488"/>
                </a:cubicBezTo>
                <a:cubicBezTo>
                  <a:pt x="22282" y="20087"/>
                  <a:pt x="22156" y="19661"/>
                  <a:pt x="22081" y="19210"/>
                </a:cubicBezTo>
                <a:cubicBezTo>
                  <a:pt x="22131" y="18934"/>
                  <a:pt x="22181" y="18658"/>
                  <a:pt x="22181" y="18382"/>
                </a:cubicBezTo>
                <a:cubicBezTo>
                  <a:pt x="22282" y="17455"/>
                  <a:pt x="22282" y="17530"/>
                  <a:pt x="22181" y="17480"/>
                </a:cubicBezTo>
                <a:cubicBezTo>
                  <a:pt x="22106" y="17731"/>
                  <a:pt x="22056" y="17981"/>
                  <a:pt x="22056" y="18232"/>
                </a:cubicBezTo>
                <a:cubicBezTo>
                  <a:pt x="22056" y="18483"/>
                  <a:pt x="22006" y="18733"/>
                  <a:pt x="21956" y="18984"/>
                </a:cubicBezTo>
                <a:cubicBezTo>
                  <a:pt x="21855" y="18984"/>
                  <a:pt x="21730" y="18207"/>
                  <a:pt x="21705" y="17505"/>
                </a:cubicBezTo>
                <a:cubicBezTo>
                  <a:pt x="21655" y="16402"/>
                  <a:pt x="21705" y="15275"/>
                  <a:pt x="21830" y="14172"/>
                </a:cubicBezTo>
                <a:cubicBezTo>
                  <a:pt x="21906" y="13470"/>
                  <a:pt x="21981" y="12643"/>
                  <a:pt x="21981" y="12367"/>
                </a:cubicBezTo>
                <a:cubicBezTo>
                  <a:pt x="22006" y="12067"/>
                  <a:pt x="22081" y="11390"/>
                  <a:pt x="22131" y="10813"/>
                </a:cubicBezTo>
                <a:cubicBezTo>
                  <a:pt x="22231" y="10187"/>
                  <a:pt x="22231" y="9560"/>
                  <a:pt x="22131" y="8934"/>
                </a:cubicBezTo>
                <a:cubicBezTo>
                  <a:pt x="22081" y="8508"/>
                  <a:pt x="22006" y="8107"/>
                  <a:pt x="21931" y="7681"/>
                </a:cubicBezTo>
                <a:cubicBezTo>
                  <a:pt x="21881" y="7555"/>
                  <a:pt x="21855" y="7430"/>
                  <a:pt x="21830" y="7305"/>
                </a:cubicBezTo>
                <a:close/>
                <a:moveTo>
                  <a:pt x="16539" y="23940"/>
                </a:moveTo>
                <a:cubicBezTo>
                  <a:pt x="16545" y="23940"/>
                  <a:pt x="16554" y="23942"/>
                  <a:pt x="16567" y="23946"/>
                </a:cubicBezTo>
                <a:cubicBezTo>
                  <a:pt x="16642" y="23997"/>
                  <a:pt x="16693" y="24072"/>
                  <a:pt x="16768" y="24147"/>
                </a:cubicBezTo>
                <a:cubicBezTo>
                  <a:pt x="16784" y="24164"/>
                  <a:pt x="16790" y="24172"/>
                  <a:pt x="16786" y="24172"/>
                </a:cubicBezTo>
                <a:cubicBezTo>
                  <a:pt x="16779" y="24172"/>
                  <a:pt x="16734" y="24139"/>
                  <a:pt x="16667" y="24072"/>
                </a:cubicBezTo>
                <a:cubicBezTo>
                  <a:pt x="16564" y="23989"/>
                  <a:pt x="16511" y="23940"/>
                  <a:pt x="16539" y="23940"/>
                </a:cubicBezTo>
                <a:close/>
                <a:moveTo>
                  <a:pt x="16642" y="23245"/>
                </a:moveTo>
                <a:lnTo>
                  <a:pt x="17119" y="23646"/>
                </a:lnTo>
                <a:cubicBezTo>
                  <a:pt x="17344" y="23796"/>
                  <a:pt x="17520" y="23997"/>
                  <a:pt x="17695" y="24197"/>
                </a:cubicBezTo>
                <a:lnTo>
                  <a:pt x="17695" y="24172"/>
                </a:lnTo>
                <a:cubicBezTo>
                  <a:pt x="17730" y="24242"/>
                  <a:pt x="17743" y="24279"/>
                  <a:pt x="17725" y="24279"/>
                </a:cubicBezTo>
                <a:cubicBezTo>
                  <a:pt x="17704" y="24279"/>
                  <a:pt x="17640" y="24229"/>
                  <a:pt x="17520" y="24122"/>
                </a:cubicBezTo>
                <a:cubicBezTo>
                  <a:pt x="17319" y="23946"/>
                  <a:pt x="17119" y="23771"/>
                  <a:pt x="16943" y="23570"/>
                </a:cubicBezTo>
                <a:lnTo>
                  <a:pt x="16642" y="23245"/>
                </a:lnTo>
                <a:close/>
                <a:moveTo>
                  <a:pt x="18043" y="24516"/>
                </a:moveTo>
                <a:cubicBezTo>
                  <a:pt x="18049" y="24516"/>
                  <a:pt x="18058" y="24519"/>
                  <a:pt x="18071" y="24523"/>
                </a:cubicBezTo>
                <a:cubicBezTo>
                  <a:pt x="18146" y="24573"/>
                  <a:pt x="18221" y="24623"/>
                  <a:pt x="18271" y="24698"/>
                </a:cubicBezTo>
                <a:cubicBezTo>
                  <a:pt x="18291" y="24728"/>
                  <a:pt x="18295" y="24742"/>
                  <a:pt x="18287" y="24742"/>
                </a:cubicBezTo>
                <a:cubicBezTo>
                  <a:pt x="18274" y="24742"/>
                  <a:pt x="18232" y="24709"/>
                  <a:pt x="18171" y="24648"/>
                </a:cubicBezTo>
                <a:cubicBezTo>
                  <a:pt x="18067" y="24565"/>
                  <a:pt x="18015" y="24516"/>
                  <a:pt x="18043" y="24516"/>
                </a:cubicBezTo>
                <a:close/>
                <a:moveTo>
                  <a:pt x="577" y="11991"/>
                </a:moveTo>
                <a:lnTo>
                  <a:pt x="577" y="11991"/>
                </a:lnTo>
                <a:cubicBezTo>
                  <a:pt x="903" y="12142"/>
                  <a:pt x="1179" y="12292"/>
                  <a:pt x="1479" y="12493"/>
                </a:cubicBezTo>
                <a:cubicBezTo>
                  <a:pt x="1905" y="12768"/>
                  <a:pt x="2582" y="13169"/>
                  <a:pt x="2933" y="13370"/>
                </a:cubicBezTo>
                <a:cubicBezTo>
                  <a:pt x="3434" y="13671"/>
                  <a:pt x="3936" y="14022"/>
                  <a:pt x="4387" y="14372"/>
                </a:cubicBezTo>
                <a:cubicBezTo>
                  <a:pt x="4930" y="14803"/>
                  <a:pt x="5109" y="14940"/>
                  <a:pt x="5196" y="14940"/>
                </a:cubicBezTo>
                <a:cubicBezTo>
                  <a:pt x="5226" y="14940"/>
                  <a:pt x="5245" y="14924"/>
                  <a:pt x="5264" y="14899"/>
                </a:cubicBezTo>
                <a:cubicBezTo>
                  <a:pt x="5279" y="14874"/>
                  <a:pt x="5301" y="14859"/>
                  <a:pt x="5337" y="14859"/>
                </a:cubicBezTo>
                <a:cubicBezTo>
                  <a:pt x="5485" y="14859"/>
                  <a:pt x="5864" y="15114"/>
                  <a:pt x="6893" y="16001"/>
                </a:cubicBezTo>
                <a:cubicBezTo>
                  <a:pt x="7269" y="16327"/>
                  <a:pt x="7670" y="16653"/>
                  <a:pt x="8071" y="16929"/>
                </a:cubicBezTo>
                <a:cubicBezTo>
                  <a:pt x="8146" y="16929"/>
                  <a:pt x="8221" y="16879"/>
                  <a:pt x="8246" y="16804"/>
                </a:cubicBezTo>
                <a:cubicBezTo>
                  <a:pt x="8259" y="16778"/>
                  <a:pt x="8272" y="16758"/>
                  <a:pt x="8302" y="16758"/>
                </a:cubicBezTo>
                <a:cubicBezTo>
                  <a:pt x="8386" y="16758"/>
                  <a:pt x="8606" y="16917"/>
                  <a:pt x="9349" y="17530"/>
                </a:cubicBezTo>
                <a:cubicBezTo>
                  <a:pt x="10377" y="18357"/>
                  <a:pt x="11780" y="19335"/>
                  <a:pt x="12206" y="19485"/>
                </a:cubicBezTo>
                <a:cubicBezTo>
                  <a:pt x="12231" y="19491"/>
                  <a:pt x="12258" y="19495"/>
                  <a:pt x="12285" y="19495"/>
                </a:cubicBezTo>
                <a:cubicBezTo>
                  <a:pt x="12365" y="19495"/>
                  <a:pt x="12444" y="19466"/>
                  <a:pt x="12482" y="19410"/>
                </a:cubicBezTo>
                <a:cubicBezTo>
                  <a:pt x="12545" y="19335"/>
                  <a:pt x="12614" y="19297"/>
                  <a:pt x="12673" y="19297"/>
                </a:cubicBezTo>
                <a:cubicBezTo>
                  <a:pt x="12733" y="19297"/>
                  <a:pt x="12783" y="19335"/>
                  <a:pt x="12808" y="19410"/>
                </a:cubicBezTo>
                <a:cubicBezTo>
                  <a:pt x="12833" y="19510"/>
                  <a:pt x="12908" y="19611"/>
                  <a:pt x="12983" y="19711"/>
                </a:cubicBezTo>
                <a:cubicBezTo>
                  <a:pt x="13058" y="19811"/>
                  <a:pt x="13259" y="20087"/>
                  <a:pt x="13409" y="20337"/>
                </a:cubicBezTo>
                <a:cubicBezTo>
                  <a:pt x="13604" y="20638"/>
                  <a:pt x="13661" y="20801"/>
                  <a:pt x="13590" y="20801"/>
                </a:cubicBezTo>
                <a:cubicBezTo>
                  <a:pt x="13560" y="20801"/>
                  <a:pt x="13508" y="20772"/>
                  <a:pt x="13434" y="20713"/>
                </a:cubicBezTo>
                <a:cubicBezTo>
                  <a:pt x="13378" y="20657"/>
                  <a:pt x="13322" y="20629"/>
                  <a:pt x="13276" y="20629"/>
                </a:cubicBezTo>
                <a:cubicBezTo>
                  <a:pt x="13261" y="20629"/>
                  <a:pt x="13246" y="20632"/>
                  <a:pt x="13234" y="20638"/>
                </a:cubicBezTo>
                <a:cubicBezTo>
                  <a:pt x="13209" y="20688"/>
                  <a:pt x="13284" y="20763"/>
                  <a:pt x="13485" y="20889"/>
                </a:cubicBezTo>
                <a:cubicBezTo>
                  <a:pt x="13685" y="21014"/>
                  <a:pt x="13785" y="21089"/>
                  <a:pt x="13810" y="21089"/>
                </a:cubicBezTo>
                <a:cubicBezTo>
                  <a:pt x="13911" y="21189"/>
                  <a:pt x="14587" y="22643"/>
                  <a:pt x="14487" y="22643"/>
                </a:cubicBezTo>
                <a:cubicBezTo>
                  <a:pt x="14287" y="22543"/>
                  <a:pt x="14086" y="22443"/>
                  <a:pt x="13860" y="22317"/>
                </a:cubicBezTo>
                <a:cubicBezTo>
                  <a:pt x="13685" y="22217"/>
                  <a:pt x="13510" y="22117"/>
                  <a:pt x="13284" y="22067"/>
                </a:cubicBezTo>
                <a:lnTo>
                  <a:pt x="13284" y="22067"/>
                </a:lnTo>
                <a:cubicBezTo>
                  <a:pt x="13234" y="22117"/>
                  <a:pt x="13384" y="22242"/>
                  <a:pt x="13961" y="22543"/>
                </a:cubicBezTo>
                <a:cubicBezTo>
                  <a:pt x="14161" y="22668"/>
                  <a:pt x="14362" y="22743"/>
                  <a:pt x="14562" y="22794"/>
                </a:cubicBezTo>
                <a:cubicBezTo>
                  <a:pt x="14563" y="22792"/>
                  <a:pt x="14565" y="22792"/>
                  <a:pt x="14567" y="22792"/>
                </a:cubicBezTo>
                <a:cubicBezTo>
                  <a:pt x="14603" y="22792"/>
                  <a:pt x="14744" y="23008"/>
                  <a:pt x="14863" y="23270"/>
                </a:cubicBezTo>
                <a:cubicBezTo>
                  <a:pt x="15013" y="23570"/>
                  <a:pt x="15189" y="23971"/>
                  <a:pt x="15289" y="24147"/>
                </a:cubicBezTo>
                <a:cubicBezTo>
                  <a:pt x="15364" y="24247"/>
                  <a:pt x="15414" y="24372"/>
                  <a:pt x="15439" y="24498"/>
                </a:cubicBezTo>
                <a:cubicBezTo>
                  <a:pt x="15439" y="24498"/>
                  <a:pt x="15013" y="24247"/>
                  <a:pt x="14512" y="23946"/>
                </a:cubicBezTo>
                <a:cubicBezTo>
                  <a:pt x="13873" y="23552"/>
                  <a:pt x="13615" y="23397"/>
                  <a:pt x="13525" y="23397"/>
                </a:cubicBezTo>
                <a:cubicBezTo>
                  <a:pt x="13495" y="23397"/>
                  <a:pt x="13485" y="23414"/>
                  <a:pt x="13485" y="23445"/>
                </a:cubicBezTo>
                <a:cubicBezTo>
                  <a:pt x="14111" y="23871"/>
                  <a:pt x="14763" y="24272"/>
                  <a:pt x="15439" y="24623"/>
                </a:cubicBezTo>
                <a:cubicBezTo>
                  <a:pt x="15464" y="24623"/>
                  <a:pt x="15565" y="24723"/>
                  <a:pt x="15615" y="24849"/>
                </a:cubicBezTo>
                <a:cubicBezTo>
                  <a:pt x="15682" y="24982"/>
                  <a:pt x="15704" y="25038"/>
                  <a:pt x="15674" y="25038"/>
                </a:cubicBezTo>
                <a:cubicBezTo>
                  <a:pt x="15659" y="25038"/>
                  <a:pt x="15632" y="25024"/>
                  <a:pt x="15590" y="24999"/>
                </a:cubicBezTo>
                <a:cubicBezTo>
                  <a:pt x="15552" y="24974"/>
                  <a:pt x="15515" y="24961"/>
                  <a:pt x="15480" y="24961"/>
                </a:cubicBezTo>
                <a:cubicBezTo>
                  <a:pt x="15446" y="24961"/>
                  <a:pt x="15414" y="24974"/>
                  <a:pt x="15389" y="24999"/>
                </a:cubicBezTo>
                <a:cubicBezTo>
                  <a:pt x="15379" y="25011"/>
                  <a:pt x="15362" y="25017"/>
                  <a:pt x="15338" y="25017"/>
                </a:cubicBezTo>
                <a:cubicBezTo>
                  <a:pt x="15120" y="25017"/>
                  <a:pt x="14338" y="24512"/>
                  <a:pt x="13434" y="23721"/>
                </a:cubicBezTo>
                <a:cubicBezTo>
                  <a:pt x="12382" y="22819"/>
                  <a:pt x="12256" y="22668"/>
                  <a:pt x="11129" y="20839"/>
                </a:cubicBezTo>
                <a:cubicBezTo>
                  <a:pt x="10510" y="19799"/>
                  <a:pt x="8937" y="17805"/>
                  <a:pt x="8754" y="17805"/>
                </a:cubicBezTo>
                <a:cubicBezTo>
                  <a:pt x="8752" y="17805"/>
                  <a:pt x="8749" y="17805"/>
                  <a:pt x="8748" y="17806"/>
                </a:cubicBezTo>
                <a:cubicBezTo>
                  <a:pt x="8622" y="17856"/>
                  <a:pt x="8698" y="17981"/>
                  <a:pt x="9474" y="18884"/>
                </a:cubicBezTo>
                <a:cubicBezTo>
                  <a:pt x="9951" y="19460"/>
                  <a:pt x="10377" y="20062"/>
                  <a:pt x="10778" y="20688"/>
                </a:cubicBezTo>
                <a:cubicBezTo>
                  <a:pt x="11078" y="21164"/>
                  <a:pt x="11429" y="21741"/>
                  <a:pt x="11580" y="21966"/>
                </a:cubicBezTo>
                <a:lnTo>
                  <a:pt x="11830" y="22342"/>
                </a:lnTo>
                <a:lnTo>
                  <a:pt x="10427" y="21114"/>
                </a:lnTo>
                <a:cubicBezTo>
                  <a:pt x="8898" y="19811"/>
                  <a:pt x="8723" y="19636"/>
                  <a:pt x="7645" y="18107"/>
                </a:cubicBezTo>
                <a:cubicBezTo>
                  <a:pt x="7068" y="17255"/>
                  <a:pt x="6442" y="16453"/>
                  <a:pt x="5765" y="15701"/>
                </a:cubicBezTo>
                <a:cubicBezTo>
                  <a:pt x="5640" y="15701"/>
                  <a:pt x="5740" y="15826"/>
                  <a:pt x="6392" y="16703"/>
                </a:cubicBezTo>
                <a:cubicBezTo>
                  <a:pt x="6768" y="17179"/>
                  <a:pt x="7269" y="17881"/>
                  <a:pt x="7520" y="18257"/>
                </a:cubicBezTo>
                <a:lnTo>
                  <a:pt x="7996" y="18934"/>
                </a:lnTo>
                <a:lnTo>
                  <a:pt x="6893" y="17956"/>
                </a:lnTo>
                <a:cubicBezTo>
                  <a:pt x="5865" y="17054"/>
                  <a:pt x="5740" y="16904"/>
                  <a:pt x="5239" y="16227"/>
                </a:cubicBezTo>
                <a:cubicBezTo>
                  <a:pt x="4637" y="15425"/>
                  <a:pt x="3986" y="14673"/>
                  <a:pt x="3284" y="13946"/>
                </a:cubicBezTo>
                <a:cubicBezTo>
                  <a:pt x="3185" y="13831"/>
                  <a:pt x="3064" y="13759"/>
                  <a:pt x="2993" y="13759"/>
                </a:cubicBezTo>
                <a:cubicBezTo>
                  <a:pt x="2956" y="13759"/>
                  <a:pt x="2933" y="13778"/>
                  <a:pt x="2933" y="13821"/>
                </a:cubicBezTo>
                <a:cubicBezTo>
                  <a:pt x="2933" y="13846"/>
                  <a:pt x="3209" y="14172"/>
                  <a:pt x="3535" y="14523"/>
                </a:cubicBezTo>
                <a:cubicBezTo>
                  <a:pt x="3885" y="14899"/>
                  <a:pt x="4261" y="15350"/>
                  <a:pt x="4412" y="15550"/>
                </a:cubicBezTo>
                <a:lnTo>
                  <a:pt x="4687" y="15926"/>
                </a:lnTo>
                <a:lnTo>
                  <a:pt x="4687" y="15926"/>
                </a:lnTo>
                <a:lnTo>
                  <a:pt x="4312" y="15525"/>
                </a:lnTo>
                <a:cubicBezTo>
                  <a:pt x="3234" y="14448"/>
                  <a:pt x="1956" y="13270"/>
                  <a:pt x="1279" y="12668"/>
                </a:cubicBezTo>
                <a:cubicBezTo>
                  <a:pt x="803" y="12267"/>
                  <a:pt x="527" y="12017"/>
                  <a:pt x="577" y="11991"/>
                </a:cubicBezTo>
                <a:close/>
                <a:moveTo>
                  <a:pt x="15981" y="24040"/>
                </a:moveTo>
                <a:cubicBezTo>
                  <a:pt x="16004" y="24040"/>
                  <a:pt x="16158" y="24163"/>
                  <a:pt x="16517" y="24448"/>
                </a:cubicBezTo>
                <a:cubicBezTo>
                  <a:pt x="16818" y="24623"/>
                  <a:pt x="17068" y="24874"/>
                  <a:pt x="17269" y="25149"/>
                </a:cubicBezTo>
                <a:cubicBezTo>
                  <a:pt x="17312" y="25236"/>
                  <a:pt x="17337" y="25281"/>
                  <a:pt x="17320" y="25281"/>
                </a:cubicBezTo>
                <a:cubicBezTo>
                  <a:pt x="17298" y="25281"/>
                  <a:pt x="17206" y="25205"/>
                  <a:pt x="16993" y="25049"/>
                </a:cubicBezTo>
                <a:cubicBezTo>
                  <a:pt x="16667" y="24799"/>
                  <a:pt x="16367" y="24523"/>
                  <a:pt x="16091" y="24197"/>
                </a:cubicBezTo>
                <a:cubicBezTo>
                  <a:pt x="16010" y="24096"/>
                  <a:pt x="15966" y="24040"/>
                  <a:pt x="15981" y="24040"/>
                </a:cubicBezTo>
                <a:close/>
                <a:moveTo>
                  <a:pt x="18773" y="25124"/>
                </a:moveTo>
                <a:cubicBezTo>
                  <a:pt x="18823" y="25149"/>
                  <a:pt x="18873" y="25200"/>
                  <a:pt x="18923" y="25275"/>
                </a:cubicBezTo>
                <a:cubicBezTo>
                  <a:pt x="18942" y="25294"/>
                  <a:pt x="18947" y="25302"/>
                  <a:pt x="18939" y="25302"/>
                </a:cubicBezTo>
                <a:cubicBezTo>
                  <a:pt x="18928" y="25302"/>
                  <a:pt x="18885" y="25281"/>
                  <a:pt x="18823" y="25250"/>
                </a:cubicBezTo>
                <a:cubicBezTo>
                  <a:pt x="18748" y="25174"/>
                  <a:pt x="18723" y="25124"/>
                  <a:pt x="18773" y="25124"/>
                </a:cubicBezTo>
                <a:close/>
                <a:moveTo>
                  <a:pt x="16317" y="25300"/>
                </a:moveTo>
                <a:cubicBezTo>
                  <a:pt x="16367" y="25300"/>
                  <a:pt x="16392" y="25350"/>
                  <a:pt x="16417" y="25375"/>
                </a:cubicBezTo>
                <a:lnTo>
                  <a:pt x="16417" y="25400"/>
                </a:lnTo>
                <a:cubicBezTo>
                  <a:pt x="16429" y="25425"/>
                  <a:pt x="16429" y="25438"/>
                  <a:pt x="16420" y="25438"/>
                </a:cubicBezTo>
                <a:cubicBezTo>
                  <a:pt x="16411" y="25438"/>
                  <a:pt x="16392" y="25425"/>
                  <a:pt x="16367" y="25400"/>
                </a:cubicBezTo>
                <a:cubicBezTo>
                  <a:pt x="16317" y="25325"/>
                  <a:pt x="16292" y="25300"/>
                  <a:pt x="16317" y="25300"/>
                </a:cubicBezTo>
                <a:close/>
                <a:moveTo>
                  <a:pt x="13109" y="19636"/>
                </a:moveTo>
                <a:lnTo>
                  <a:pt x="13986" y="20362"/>
                </a:lnTo>
                <a:cubicBezTo>
                  <a:pt x="14462" y="20788"/>
                  <a:pt x="15164" y="21390"/>
                  <a:pt x="15540" y="21741"/>
                </a:cubicBezTo>
                <a:lnTo>
                  <a:pt x="15515" y="21741"/>
                </a:lnTo>
                <a:cubicBezTo>
                  <a:pt x="15765" y="21916"/>
                  <a:pt x="15966" y="22142"/>
                  <a:pt x="16116" y="22393"/>
                </a:cubicBezTo>
                <a:cubicBezTo>
                  <a:pt x="16066" y="22393"/>
                  <a:pt x="16116" y="22468"/>
                  <a:pt x="16216" y="22543"/>
                </a:cubicBezTo>
                <a:cubicBezTo>
                  <a:pt x="16292" y="22618"/>
                  <a:pt x="16342" y="22718"/>
                  <a:pt x="16317" y="22743"/>
                </a:cubicBezTo>
                <a:cubicBezTo>
                  <a:pt x="16304" y="22756"/>
                  <a:pt x="16285" y="22762"/>
                  <a:pt x="16266" y="22762"/>
                </a:cubicBezTo>
                <a:cubicBezTo>
                  <a:pt x="16248" y="22762"/>
                  <a:pt x="16229" y="22756"/>
                  <a:pt x="16216" y="22743"/>
                </a:cubicBezTo>
                <a:cubicBezTo>
                  <a:pt x="16179" y="22731"/>
                  <a:pt x="16141" y="22725"/>
                  <a:pt x="16104" y="22725"/>
                </a:cubicBezTo>
                <a:cubicBezTo>
                  <a:pt x="16066" y="22725"/>
                  <a:pt x="16028" y="22731"/>
                  <a:pt x="15991" y="22743"/>
                </a:cubicBezTo>
                <a:cubicBezTo>
                  <a:pt x="15865" y="22768"/>
                  <a:pt x="15865" y="22794"/>
                  <a:pt x="15941" y="22919"/>
                </a:cubicBezTo>
                <a:cubicBezTo>
                  <a:pt x="16091" y="23094"/>
                  <a:pt x="16266" y="23245"/>
                  <a:pt x="16442" y="23395"/>
                </a:cubicBezTo>
                <a:cubicBezTo>
                  <a:pt x="16993" y="23871"/>
                  <a:pt x="17545" y="24398"/>
                  <a:pt x="18021" y="24924"/>
                </a:cubicBezTo>
                <a:cubicBezTo>
                  <a:pt x="17996" y="24924"/>
                  <a:pt x="17520" y="24523"/>
                  <a:pt x="16968" y="24047"/>
                </a:cubicBezTo>
                <a:cubicBezTo>
                  <a:pt x="16266" y="23445"/>
                  <a:pt x="15916" y="23169"/>
                  <a:pt x="15840" y="23169"/>
                </a:cubicBezTo>
                <a:cubicBezTo>
                  <a:pt x="15836" y="23172"/>
                  <a:pt x="15831" y="23173"/>
                  <a:pt x="15826" y="23173"/>
                </a:cubicBezTo>
                <a:cubicBezTo>
                  <a:pt x="15765" y="23173"/>
                  <a:pt x="15617" y="23042"/>
                  <a:pt x="15364" y="22743"/>
                </a:cubicBezTo>
                <a:cubicBezTo>
                  <a:pt x="14949" y="22286"/>
                  <a:pt x="14792" y="22122"/>
                  <a:pt x="14707" y="22122"/>
                </a:cubicBezTo>
                <a:cubicBezTo>
                  <a:pt x="14690" y="22122"/>
                  <a:pt x="14675" y="22129"/>
                  <a:pt x="14662" y="22142"/>
                </a:cubicBezTo>
                <a:cubicBezTo>
                  <a:pt x="14612" y="22217"/>
                  <a:pt x="15540" y="23195"/>
                  <a:pt x="16467" y="24147"/>
                </a:cubicBezTo>
                <a:lnTo>
                  <a:pt x="16943" y="24598"/>
                </a:lnTo>
                <a:lnTo>
                  <a:pt x="16442" y="24172"/>
                </a:lnTo>
                <a:cubicBezTo>
                  <a:pt x="16120" y="23919"/>
                  <a:pt x="15925" y="23793"/>
                  <a:pt x="15856" y="23793"/>
                </a:cubicBezTo>
                <a:cubicBezTo>
                  <a:pt x="15850" y="23793"/>
                  <a:pt x="15845" y="23794"/>
                  <a:pt x="15840" y="23796"/>
                </a:cubicBezTo>
                <a:cubicBezTo>
                  <a:pt x="15836" y="23798"/>
                  <a:pt x="15830" y="23800"/>
                  <a:pt x="15824" y="23800"/>
                </a:cubicBezTo>
                <a:cubicBezTo>
                  <a:pt x="15770" y="23800"/>
                  <a:pt x="15668" y="23692"/>
                  <a:pt x="15464" y="23420"/>
                </a:cubicBezTo>
                <a:cubicBezTo>
                  <a:pt x="15206" y="23069"/>
                  <a:pt x="15070" y="22909"/>
                  <a:pt x="15026" y="22909"/>
                </a:cubicBezTo>
                <a:cubicBezTo>
                  <a:pt x="15011" y="22909"/>
                  <a:pt x="15007" y="22929"/>
                  <a:pt x="15013" y="22969"/>
                </a:cubicBezTo>
                <a:cubicBezTo>
                  <a:pt x="15139" y="23195"/>
                  <a:pt x="15289" y="23420"/>
                  <a:pt x="15464" y="23621"/>
                </a:cubicBezTo>
                <a:cubicBezTo>
                  <a:pt x="15640" y="23821"/>
                  <a:pt x="15790" y="24047"/>
                  <a:pt x="15916" y="24272"/>
                </a:cubicBezTo>
                <a:cubicBezTo>
                  <a:pt x="16041" y="24473"/>
                  <a:pt x="16191" y="24648"/>
                  <a:pt x="16367" y="24799"/>
                </a:cubicBezTo>
                <a:cubicBezTo>
                  <a:pt x="16592" y="24999"/>
                  <a:pt x="16793" y="25225"/>
                  <a:pt x="16968" y="25450"/>
                </a:cubicBezTo>
                <a:cubicBezTo>
                  <a:pt x="17016" y="25521"/>
                  <a:pt x="17025" y="25553"/>
                  <a:pt x="17006" y="25553"/>
                </a:cubicBezTo>
                <a:cubicBezTo>
                  <a:pt x="16923" y="25553"/>
                  <a:pt x="16308" y="24976"/>
                  <a:pt x="15840" y="24448"/>
                </a:cubicBezTo>
                <a:cubicBezTo>
                  <a:pt x="15464" y="24047"/>
                  <a:pt x="15164" y="23570"/>
                  <a:pt x="14938" y="23069"/>
                </a:cubicBezTo>
                <a:cubicBezTo>
                  <a:pt x="14738" y="22643"/>
                  <a:pt x="14437" y="22017"/>
                  <a:pt x="14261" y="21666"/>
                </a:cubicBezTo>
                <a:cubicBezTo>
                  <a:pt x="14086" y="21315"/>
                  <a:pt x="13886" y="20889"/>
                  <a:pt x="13810" y="20738"/>
                </a:cubicBezTo>
                <a:cubicBezTo>
                  <a:pt x="13685" y="20488"/>
                  <a:pt x="13535" y="20262"/>
                  <a:pt x="13384" y="20037"/>
                </a:cubicBezTo>
                <a:lnTo>
                  <a:pt x="13109" y="19636"/>
                </a:lnTo>
                <a:close/>
                <a:moveTo>
                  <a:pt x="15098" y="25051"/>
                </a:moveTo>
                <a:cubicBezTo>
                  <a:pt x="15110" y="25051"/>
                  <a:pt x="15133" y="25059"/>
                  <a:pt x="15164" y="25074"/>
                </a:cubicBezTo>
                <a:cubicBezTo>
                  <a:pt x="15314" y="25149"/>
                  <a:pt x="15439" y="25225"/>
                  <a:pt x="15565" y="25350"/>
                </a:cubicBezTo>
                <a:cubicBezTo>
                  <a:pt x="15690" y="25450"/>
                  <a:pt x="15790" y="25575"/>
                  <a:pt x="15891" y="25701"/>
                </a:cubicBezTo>
                <a:cubicBezTo>
                  <a:pt x="15915" y="25750"/>
                  <a:pt x="15924" y="25775"/>
                  <a:pt x="15910" y="25775"/>
                </a:cubicBezTo>
                <a:cubicBezTo>
                  <a:pt x="15882" y="25775"/>
                  <a:pt x="15759" y="25669"/>
                  <a:pt x="15490" y="25450"/>
                </a:cubicBezTo>
                <a:cubicBezTo>
                  <a:pt x="15151" y="25171"/>
                  <a:pt x="15050" y="25051"/>
                  <a:pt x="15098" y="25051"/>
                </a:cubicBezTo>
                <a:close/>
                <a:moveTo>
                  <a:pt x="17144" y="25400"/>
                </a:moveTo>
                <a:lnTo>
                  <a:pt x="17369" y="25550"/>
                </a:lnTo>
                <a:cubicBezTo>
                  <a:pt x="17469" y="25626"/>
                  <a:pt x="17545" y="25726"/>
                  <a:pt x="17620" y="25826"/>
                </a:cubicBezTo>
                <a:cubicBezTo>
                  <a:pt x="17648" y="25897"/>
                  <a:pt x="17660" y="25928"/>
                  <a:pt x="17643" y="25928"/>
                </a:cubicBezTo>
                <a:cubicBezTo>
                  <a:pt x="17630" y="25928"/>
                  <a:pt x="17599" y="25909"/>
                  <a:pt x="17545" y="25876"/>
                </a:cubicBezTo>
                <a:cubicBezTo>
                  <a:pt x="17444" y="25776"/>
                  <a:pt x="17369" y="25676"/>
                  <a:pt x="17294" y="25575"/>
                </a:cubicBezTo>
                <a:lnTo>
                  <a:pt x="17144" y="25400"/>
                </a:lnTo>
                <a:close/>
                <a:moveTo>
                  <a:pt x="15615" y="24423"/>
                </a:moveTo>
                <a:lnTo>
                  <a:pt x="15615" y="24423"/>
                </a:lnTo>
                <a:cubicBezTo>
                  <a:pt x="15690" y="24523"/>
                  <a:pt x="15790" y="24598"/>
                  <a:pt x="15865" y="24698"/>
                </a:cubicBezTo>
                <a:lnTo>
                  <a:pt x="15865" y="24673"/>
                </a:lnTo>
                <a:cubicBezTo>
                  <a:pt x="16016" y="24849"/>
                  <a:pt x="16066" y="24949"/>
                  <a:pt x="16041" y="24999"/>
                </a:cubicBezTo>
                <a:cubicBezTo>
                  <a:pt x="15991" y="25024"/>
                  <a:pt x="16091" y="25250"/>
                  <a:pt x="16266" y="25525"/>
                </a:cubicBezTo>
                <a:cubicBezTo>
                  <a:pt x="16422" y="25769"/>
                  <a:pt x="16499" y="25935"/>
                  <a:pt x="16479" y="25935"/>
                </a:cubicBezTo>
                <a:cubicBezTo>
                  <a:pt x="16477" y="25935"/>
                  <a:pt x="16473" y="25932"/>
                  <a:pt x="16467" y="25926"/>
                </a:cubicBezTo>
                <a:cubicBezTo>
                  <a:pt x="16116" y="25450"/>
                  <a:pt x="15840" y="24949"/>
                  <a:pt x="15615" y="24423"/>
                </a:cubicBezTo>
                <a:close/>
                <a:moveTo>
                  <a:pt x="17971" y="26628"/>
                </a:moveTo>
                <a:cubicBezTo>
                  <a:pt x="18021" y="26628"/>
                  <a:pt x="18046" y="26678"/>
                  <a:pt x="18071" y="26703"/>
                </a:cubicBezTo>
                <a:lnTo>
                  <a:pt x="18071" y="26728"/>
                </a:lnTo>
                <a:cubicBezTo>
                  <a:pt x="18084" y="26753"/>
                  <a:pt x="18084" y="26766"/>
                  <a:pt x="18074" y="26766"/>
                </a:cubicBezTo>
                <a:cubicBezTo>
                  <a:pt x="18065" y="26766"/>
                  <a:pt x="18046" y="26753"/>
                  <a:pt x="18021" y="26728"/>
                </a:cubicBezTo>
                <a:cubicBezTo>
                  <a:pt x="17971" y="26653"/>
                  <a:pt x="17946" y="26628"/>
                  <a:pt x="17971" y="26628"/>
                </a:cubicBezTo>
                <a:close/>
                <a:moveTo>
                  <a:pt x="17068" y="26854"/>
                </a:moveTo>
                <a:cubicBezTo>
                  <a:pt x="17094" y="26854"/>
                  <a:pt x="17144" y="26879"/>
                  <a:pt x="17169" y="26929"/>
                </a:cubicBezTo>
                <a:cubicBezTo>
                  <a:pt x="17181" y="26954"/>
                  <a:pt x="17181" y="26966"/>
                  <a:pt x="17172" y="26966"/>
                </a:cubicBezTo>
                <a:cubicBezTo>
                  <a:pt x="17162" y="26966"/>
                  <a:pt x="17144" y="26954"/>
                  <a:pt x="17119" y="26929"/>
                </a:cubicBezTo>
                <a:cubicBezTo>
                  <a:pt x="17043" y="26879"/>
                  <a:pt x="17043" y="26854"/>
                  <a:pt x="17068" y="26854"/>
                </a:cubicBezTo>
                <a:close/>
                <a:moveTo>
                  <a:pt x="5916" y="21916"/>
                </a:moveTo>
                <a:lnTo>
                  <a:pt x="6542" y="22167"/>
                </a:lnTo>
                <a:cubicBezTo>
                  <a:pt x="6893" y="22292"/>
                  <a:pt x="7770" y="22568"/>
                  <a:pt x="8472" y="22743"/>
                </a:cubicBezTo>
                <a:lnTo>
                  <a:pt x="8447" y="22743"/>
                </a:lnTo>
                <a:cubicBezTo>
                  <a:pt x="9149" y="22919"/>
                  <a:pt x="10151" y="23144"/>
                  <a:pt x="10677" y="23245"/>
                </a:cubicBezTo>
                <a:cubicBezTo>
                  <a:pt x="11204" y="23345"/>
                  <a:pt x="11880" y="23470"/>
                  <a:pt x="12206" y="23570"/>
                </a:cubicBezTo>
                <a:lnTo>
                  <a:pt x="12783" y="23696"/>
                </a:lnTo>
                <a:lnTo>
                  <a:pt x="14587" y="25250"/>
                </a:lnTo>
                <a:cubicBezTo>
                  <a:pt x="15590" y="26127"/>
                  <a:pt x="16417" y="26879"/>
                  <a:pt x="16442" y="26929"/>
                </a:cubicBezTo>
                <a:cubicBezTo>
                  <a:pt x="16442" y="26956"/>
                  <a:pt x="16419" y="26976"/>
                  <a:pt x="16370" y="26976"/>
                </a:cubicBezTo>
                <a:cubicBezTo>
                  <a:pt x="16329" y="26976"/>
                  <a:pt x="16270" y="26963"/>
                  <a:pt x="16191" y="26929"/>
                </a:cubicBezTo>
                <a:cubicBezTo>
                  <a:pt x="15164" y="26578"/>
                  <a:pt x="12833" y="25876"/>
                  <a:pt x="11229" y="25425"/>
                </a:cubicBezTo>
                <a:cubicBezTo>
                  <a:pt x="9399" y="24899"/>
                  <a:pt x="9299" y="24874"/>
                  <a:pt x="9274" y="24698"/>
                </a:cubicBezTo>
                <a:cubicBezTo>
                  <a:pt x="9249" y="24548"/>
                  <a:pt x="9199" y="24498"/>
                  <a:pt x="8647" y="24122"/>
                </a:cubicBezTo>
                <a:cubicBezTo>
                  <a:pt x="7795" y="23520"/>
                  <a:pt x="6968" y="22869"/>
                  <a:pt x="6166" y="22167"/>
                </a:cubicBezTo>
                <a:lnTo>
                  <a:pt x="5916" y="21916"/>
                </a:lnTo>
                <a:close/>
                <a:moveTo>
                  <a:pt x="16641" y="25733"/>
                </a:moveTo>
                <a:cubicBezTo>
                  <a:pt x="16653" y="25733"/>
                  <a:pt x="16670" y="25739"/>
                  <a:pt x="16693" y="25751"/>
                </a:cubicBezTo>
                <a:cubicBezTo>
                  <a:pt x="16843" y="25826"/>
                  <a:pt x="16968" y="25926"/>
                  <a:pt x="17094" y="26027"/>
                </a:cubicBezTo>
                <a:lnTo>
                  <a:pt x="17068" y="26027"/>
                </a:lnTo>
                <a:cubicBezTo>
                  <a:pt x="17269" y="26177"/>
                  <a:pt x="17269" y="26177"/>
                  <a:pt x="17119" y="26177"/>
                </a:cubicBezTo>
                <a:cubicBezTo>
                  <a:pt x="16943" y="26177"/>
                  <a:pt x="16968" y="26202"/>
                  <a:pt x="17294" y="26428"/>
                </a:cubicBezTo>
                <a:cubicBezTo>
                  <a:pt x="17645" y="26678"/>
                  <a:pt x="17996" y="27104"/>
                  <a:pt x="17921" y="27205"/>
                </a:cubicBezTo>
                <a:cubicBezTo>
                  <a:pt x="17921" y="27230"/>
                  <a:pt x="17971" y="27305"/>
                  <a:pt x="18096" y="27405"/>
                </a:cubicBezTo>
                <a:cubicBezTo>
                  <a:pt x="18196" y="27505"/>
                  <a:pt x="18271" y="27606"/>
                  <a:pt x="18347" y="27731"/>
                </a:cubicBezTo>
                <a:cubicBezTo>
                  <a:pt x="18351" y="27745"/>
                  <a:pt x="18350" y="27752"/>
                  <a:pt x="18342" y="27752"/>
                </a:cubicBezTo>
                <a:cubicBezTo>
                  <a:pt x="18308" y="27752"/>
                  <a:pt x="18152" y="27616"/>
                  <a:pt x="17845" y="27330"/>
                </a:cubicBezTo>
                <a:cubicBezTo>
                  <a:pt x="17262" y="26770"/>
                  <a:pt x="16484" y="25733"/>
                  <a:pt x="16641" y="25733"/>
                </a:cubicBezTo>
                <a:close/>
                <a:moveTo>
                  <a:pt x="18948" y="28032"/>
                </a:moveTo>
                <a:cubicBezTo>
                  <a:pt x="18998" y="28032"/>
                  <a:pt x="19048" y="28057"/>
                  <a:pt x="19048" y="28107"/>
                </a:cubicBezTo>
                <a:cubicBezTo>
                  <a:pt x="19074" y="28132"/>
                  <a:pt x="19074" y="28144"/>
                  <a:pt x="19061" y="28144"/>
                </a:cubicBezTo>
                <a:cubicBezTo>
                  <a:pt x="19048" y="28144"/>
                  <a:pt x="19023" y="28132"/>
                  <a:pt x="18998" y="28107"/>
                </a:cubicBezTo>
                <a:cubicBezTo>
                  <a:pt x="18948" y="28057"/>
                  <a:pt x="18923" y="28032"/>
                  <a:pt x="18948" y="28032"/>
                </a:cubicBezTo>
                <a:close/>
                <a:moveTo>
                  <a:pt x="18217" y="27942"/>
                </a:moveTo>
                <a:cubicBezTo>
                  <a:pt x="18220" y="27942"/>
                  <a:pt x="18237" y="27954"/>
                  <a:pt x="18271" y="27982"/>
                </a:cubicBezTo>
                <a:cubicBezTo>
                  <a:pt x="18397" y="28082"/>
                  <a:pt x="18547" y="28182"/>
                  <a:pt x="18672" y="28307"/>
                </a:cubicBezTo>
                <a:cubicBezTo>
                  <a:pt x="18698" y="28341"/>
                  <a:pt x="18706" y="28357"/>
                  <a:pt x="18698" y="28357"/>
                </a:cubicBezTo>
                <a:cubicBezTo>
                  <a:pt x="18681" y="28357"/>
                  <a:pt x="18597" y="28291"/>
                  <a:pt x="18447" y="28157"/>
                </a:cubicBezTo>
                <a:cubicBezTo>
                  <a:pt x="18301" y="28029"/>
                  <a:pt x="18208" y="27942"/>
                  <a:pt x="18217" y="27942"/>
                </a:cubicBezTo>
                <a:close/>
                <a:moveTo>
                  <a:pt x="20282" y="28827"/>
                </a:moveTo>
                <a:cubicBezTo>
                  <a:pt x="20286" y="28827"/>
                  <a:pt x="20293" y="28829"/>
                  <a:pt x="20302" y="28834"/>
                </a:cubicBezTo>
                <a:cubicBezTo>
                  <a:pt x="20377" y="28859"/>
                  <a:pt x="20427" y="28909"/>
                  <a:pt x="20452" y="28959"/>
                </a:cubicBezTo>
                <a:cubicBezTo>
                  <a:pt x="20474" y="28981"/>
                  <a:pt x="20477" y="28994"/>
                  <a:pt x="20466" y="28994"/>
                </a:cubicBezTo>
                <a:cubicBezTo>
                  <a:pt x="20452" y="28994"/>
                  <a:pt x="20418" y="28975"/>
                  <a:pt x="20377" y="28934"/>
                </a:cubicBezTo>
                <a:cubicBezTo>
                  <a:pt x="20294" y="28872"/>
                  <a:pt x="20263" y="28827"/>
                  <a:pt x="20282" y="28827"/>
                </a:cubicBezTo>
                <a:close/>
                <a:moveTo>
                  <a:pt x="25967" y="28618"/>
                </a:moveTo>
                <a:cubicBezTo>
                  <a:pt x="25973" y="28618"/>
                  <a:pt x="25981" y="28623"/>
                  <a:pt x="25991" y="28633"/>
                </a:cubicBezTo>
                <a:cubicBezTo>
                  <a:pt x="25991" y="28708"/>
                  <a:pt x="25991" y="28784"/>
                  <a:pt x="25991" y="28834"/>
                </a:cubicBezTo>
                <a:lnTo>
                  <a:pt x="25991" y="29034"/>
                </a:lnTo>
                <a:lnTo>
                  <a:pt x="25966" y="28859"/>
                </a:lnTo>
                <a:cubicBezTo>
                  <a:pt x="25946" y="28698"/>
                  <a:pt x="25942" y="28618"/>
                  <a:pt x="25967" y="28618"/>
                </a:cubicBezTo>
                <a:close/>
                <a:moveTo>
                  <a:pt x="20126" y="29560"/>
                </a:moveTo>
                <a:cubicBezTo>
                  <a:pt x="20176" y="29586"/>
                  <a:pt x="20226" y="29636"/>
                  <a:pt x="20277" y="29711"/>
                </a:cubicBezTo>
                <a:cubicBezTo>
                  <a:pt x="20288" y="29733"/>
                  <a:pt x="20289" y="29746"/>
                  <a:pt x="20278" y="29746"/>
                </a:cubicBezTo>
                <a:cubicBezTo>
                  <a:pt x="20264" y="29746"/>
                  <a:pt x="20231" y="29727"/>
                  <a:pt x="20176" y="29686"/>
                </a:cubicBezTo>
                <a:cubicBezTo>
                  <a:pt x="20101" y="29586"/>
                  <a:pt x="20076" y="29560"/>
                  <a:pt x="20126" y="29560"/>
                </a:cubicBezTo>
                <a:close/>
                <a:moveTo>
                  <a:pt x="25950" y="29055"/>
                </a:moveTo>
                <a:cubicBezTo>
                  <a:pt x="25955" y="29055"/>
                  <a:pt x="25960" y="29056"/>
                  <a:pt x="25966" y="29059"/>
                </a:cubicBezTo>
                <a:cubicBezTo>
                  <a:pt x="25991" y="29185"/>
                  <a:pt x="25991" y="29310"/>
                  <a:pt x="25991" y="29435"/>
                </a:cubicBezTo>
                <a:lnTo>
                  <a:pt x="25991" y="29786"/>
                </a:lnTo>
                <a:lnTo>
                  <a:pt x="25966" y="29435"/>
                </a:lnTo>
                <a:cubicBezTo>
                  <a:pt x="25921" y="29147"/>
                  <a:pt x="25916" y="29055"/>
                  <a:pt x="25950" y="29055"/>
                </a:cubicBezTo>
                <a:close/>
                <a:moveTo>
                  <a:pt x="20880" y="29501"/>
                </a:moveTo>
                <a:cubicBezTo>
                  <a:pt x="20885" y="29501"/>
                  <a:pt x="20893" y="29504"/>
                  <a:pt x="20903" y="29510"/>
                </a:cubicBezTo>
                <a:cubicBezTo>
                  <a:pt x="21028" y="29611"/>
                  <a:pt x="21154" y="29736"/>
                  <a:pt x="21254" y="29861"/>
                </a:cubicBezTo>
                <a:cubicBezTo>
                  <a:pt x="21378" y="30016"/>
                  <a:pt x="21425" y="30085"/>
                  <a:pt x="21408" y="30085"/>
                </a:cubicBezTo>
                <a:cubicBezTo>
                  <a:pt x="21397" y="30085"/>
                  <a:pt x="21361" y="30059"/>
                  <a:pt x="21304" y="30012"/>
                </a:cubicBezTo>
                <a:cubicBezTo>
                  <a:pt x="21098" y="29851"/>
                  <a:pt x="20828" y="29501"/>
                  <a:pt x="20880" y="29501"/>
                </a:cubicBezTo>
                <a:close/>
                <a:moveTo>
                  <a:pt x="18583" y="29334"/>
                </a:moveTo>
                <a:cubicBezTo>
                  <a:pt x="18601" y="29334"/>
                  <a:pt x="18648" y="29363"/>
                  <a:pt x="18723" y="29410"/>
                </a:cubicBezTo>
                <a:cubicBezTo>
                  <a:pt x="18873" y="29535"/>
                  <a:pt x="19023" y="29686"/>
                  <a:pt x="19174" y="29836"/>
                </a:cubicBezTo>
                <a:lnTo>
                  <a:pt x="19174" y="29861"/>
                </a:lnTo>
                <a:cubicBezTo>
                  <a:pt x="19317" y="30023"/>
                  <a:pt x="19358" y="30094"/>
                  <a:pt x="19324" y="30094"/>
                </a:cubicBezTo>
                <a:cubicBezTo>
                  <a:pt x="19310" y="30094"/>
                  <a:pt x="19285" y="30083"/>
                  <a:pt x="19249" y="30062"/>
                </a:cubicBezTo>
                <a:cubicBezTo>
                  <a:pt x="19186" y="30037"/>
                  <a:pt x="19142" y="30024"/>
                  <a:pt x="19111" y="30024"/>
                </a:cubicBezTo>
                <a:cubicBezTo>
                  <a:pt x="19080" y="30024"/>
                  <a:pt x="19061" y="30037"/>
                  <a:pt x="19048" y="30062"/>
                </a:cubicBezTo>
                <a:cubicBezTo>
                  <a:pt x="19036" y="30087"/>
                  <a:pt x="19023" y="30099"/>
                  <a:pt x="19014" y="30099"/>
                </a:cubicBezTo>
                <a:cubicBezTo>
                  <a:pt x="19005" y="30099"/>
                  <a:pt x="18998" y="30087"/>
                  <a:pt x="18998" y="30062"/>
                </a:cubicBezTo>
                <a:cubicBezTo>
                  <a:pt x="18923" y="29911"/>
                  <a:pt x="18823" y="29786"/>
                  <a:pt x="18748" y="29636"/>
                </a:cubicBezTo>
                <a:cubicBezTo>
                  <a:pt x="18606" y="29416"/>
                  <a:pt x="18554" y="29334"/>
                  <a:pt x="18583" y="29334"/>
                </a:cubicBezTo>
                <a:close/>
                <a:moveTo>
                  <a:pt x="9850" y="25200"/>
                </a:moveTo>
                <a:cubicBezTo>
                  <a:pt x="9875" y="25200"/>
                  <a:pt x="10652" y="25400"/>
                  <a:pt x="11555" y="25651"/>
                </a:cubicBezTo>
                <a:lnTo>
                  <a:pt x="11580" y="25676"/>
                </a:lnTo>
                <a:cubicBezTo>
                  <a:pt x="12482" y="25926"/>
                  <a:pt x="13810" y="26327"/>
                  <a:pt x="14487" y="26553"/>
                </a:cubicBezTo>
                <a:cubicBezTo>
                  <a:pt x="15164" y="26753"/>
                  <a:pt x="15966" y="27004"/>
                  <a:pt x="16241" y="27054"/>
                </a:cubicBezTo>
                <a:cubicBezTo>
                  <a:pt x="16542" y="27104"/>
                  <a:pt x="16818" y="27255"/>
                  <a:pt x="17043" y="27455"/>
                </a:cubicBezTo>
                <a:lnTo>
                  <a:pt x="17344" y="27706"/>
                </a:lnTo>
                <a:lnTo>
                  <a:pt x="16868" y="27530"/>
                </a:lnTo>
                <a:lnTo>
                  <a:pt x="16241" y="27330"/>
                </a:lnTo>
                <a:cubicBezTo>
                  <a:pt x="16219" y="27323"/>
                  <a:pt x="16197" y="27319"/>
                  <a:pt x="16177" y="27319"/>
                </a:cubicBezTo>
                <a:cubicBezTo>
                  <a:pt x="16129" y="27319"/>
                  <a:pt x="16091" y="27337"/>
                  <a:pt x="16091" y="27355"/>
                </a:cubicBezTo>
                <a:cubicBezTo>
                  <a:pt x="16317" y="27505"/>
                  <a:pt x="16542" y="27606"/>
                  <a:pt x="16793" y="27656"/>
                </a:cubicBezTo>
                <a:cubicBezTo>
                  <a:pt x="17545" y="27931"/>
                  <a:pt x="17595" y="27982"/>
                  <a:pt x="18221" y="28733"/>
                </a:cubicBezTo>
                <a:cubicBezTo>
                  <a:pt x="18425" y="28971"/>
                  <a:pt x="18502" y="29105"/>
                  <a:pt x="18461" y="29105"/>
                </a:cubicBezTo>
                <a:cubicBezTo>
                  <a:pt x="18441" y="29105"/>
                  <a:pt x="18395" y="29074"/>
                  <a:pt x="18322" y="29009"/>
                </a:cubicBezTo>
                <a:cubicBezTo>
                  <a:pt x="18271" y="28976"/>
                  <a:pt x="18219" y="28962"/>
                  <a:pt x="18175" y="28962"/>
                </a:cubicBezTo>
                <a:cubicBezTo>
                  <a:pt x="18088" y="28962"/>
                  <a:pt x="18038" y="29017"/>
                  <a:pt x="18121" y="29084"/>
                </a:cubicBezTo>
                <a:cubicBezTo>
                  <a:pt x="18146" y="29134"/>
                  <a:pt x="18171" y="29210"/>
                  <a:pt x="18121" y="29260"/>
                </a:cubicBezTo>
                <a:cubicBezTo>
                  <a:pt x="18096" y="29360"/>
                  <a:pt x="18146" y="29535"/>
                  <a:pt x="18322" y="29811"/>
                </a:cubicBezTo>
                <a:cubicBezTo>
                  <a:pt x="18547" y="30162"/>
                  <a:pt x="18547" y="30212"/>
                  <a:pt x="18422" y="30212"/>
                </a:cubicBezTo>
                <a:cubicBezTo>
                  <a:pt x="18221" y="30137"/>
                  <a:pt x="18046" y="30062"/>
                  <a:pt x="17896" y="29936"/>
                </a:cubicBezTo>
                <a:cubicBezTo>
                  <a:pt x="17545" y="29661"/>
                  <a:pt x="15464" y="28583"/>
                  <a:pt x="13886" y="27831"/>
                </a:cubicBezTo>
                <a:cubicBezTo>
                  <a:pt x="12682" y="27255"/>
                  <a:pt x="12733" y="27305"/>
                  <a:pt x="12833" y="27179"/>
                </a:cubicBezTo>
                <a:cubicBezTo>
                  <a:pt x="12883" y="27129"/>
                  <a:pt x="12908" y="27029"/>
                  <a:pt x="12883" y="26954"/>
                </a:cubicBezTo>
                <a:cubicBezTo>
                  <a:pt x="12382" y="26628"/>
                  <a:pt x="11880" y="26327"/>
                  <a:pt x="11354" y="26077"/>
                </a:cubicBezTo>
                <a:cubicBezTo>
                  <a:pt x="9901" y="25275"/>
                  <a:pt x="9750" y="25200"/>
                  <a:pt x="9850" y="25200"/>
                </a:cubicBezTo>
                <a:close/>
                <a:moveTo>
                  <a:pt x="20703" y="29886"/>
                </a:moveTo>
                <a:lnTo>
                  <a:pt x="20703" y="29886"/>
                </a:lnTo>
                <a:cubicBezTo>
                  <a:pt x="20778" y="29961"/>
                  <a:pt x="20853" y="30037"/>
                  <a:pt x="20928" y="30137"/>
                </a:cubicBezTo>
                <a:cubicBezTo>
                  <a:pt x="21022" y="30250"/>
                  <a:pt x="21046" y="30306"/>
                  <a:pt x="21020" y="30306"/>
                </a:cubicBezTo>
                <a:cubicBezTo>
                  <a:pt x="21011" y="30306"/>
                  <a:pt x="20997" y="30300"/>
                  <a:pt x="20978" y="30287"/>
                </a:cubicBezTo>
                <a:cubicBezTo>
                  <a:pt x="20853" y="30162"/>
                  <a:pt x="20652" y="29911"/>
                  <a:pt x="20703" y="29886"/>
                </a:cubicBezTo>
                <a:close/>
                <a:moveTo>
                  <a:pt x="18221" y="29285"/>
                </a:moveTo>
                <a:cubicBezTo>
                  <a:pt x="18372" y="29435"/>
                  <a:pt x="18472" y="29611"/>
                  <a:pt x="18597" y="29786"/>
                </a:cubicBezTo>
                <a:lnTo>
                  <a:pt x="18572" y="29786"/>
                </a:lnTo>
                <a:cubicBezTo>
                  <a:pt x="18698" y="29936"/>
                  <a:pt x="18798" y="30112"/>
                  <a:pt x="18873" y="30312"/>
                </a:cubicBezTo>
                <a:cubicBezTo>
                  <a:pt x="18866" y="30319"/>
                  <a:pt x="18858" y="30322"/>
                  <a:pt x="18848" y="30322"/>
                </a:cubicBezTo>
                <a:cubicBezTo>
                  <a:pt x="18823" y="30322"/>
                  <a:pt x="18791" y="30299"/>
                  <a:pt x="18773" y="30262"/>
                </a:cubicBezTo>
                <a:cubicBezTo>
                  <a:pt x="18748" y="30237"/>
                  <a:pt x="18622" y="29987"/>
                  <a:pt x="18472" y="29736"/>
                </a:cubicBezTo>
                <a:cubicBezTo>
                  <a:pt x="18372" y="29611"/>
                  <a:pt x="18297" y="29460"/>
                  <a:pt x="18221" y="29285"/>
                </a:cubicBezTo>
                <a:close/>
                <a:moveTo>
                  <a:pt x="19110" y="30168"/>
                </a:moveTo>
                <a:cubicBezTo>
                  <a:pt x="19129" y="30168"/>
                  <a:pt x="19165" y="30182"/>
                  <a:pt x="19224" y="30212"/>
                </a:cubicBezTo>
                <a:cubicBezTo>
                  <a:pt x="19324" y="30262"/>
                  <a:pt x="19399" y="30312"/>
                  <a:pt x="19500" y="30388"/>
                </a:cubicBezTo>
                <a:cubicBezTo>
                  <a:pt x="19546" y="30419"/>
                  <a:pt x="19554" y="30440"/>
                  <a:pt x="19518" y="30440"/>
                </a:cubicBezTo>
                <a:cubicBezTo>
                  <a:pt x="19496" y="30440"/>
                  <a:pt x="19457" y="30432"/>
                  <a:pt x="19399" y="30413"/>
                </a:cubicBezTo>
                <a:cubicBezTo>
                  <a:pt x="19274" y="30388"/>
                  <a:pt x="19174" y="30337"/>
                  <a:pt x="19124" y="30262"/>
                </a:cubicBezTo>
                <a:cubicBezTo>
                  <a:pt x="19093" y="30202"/>
                  <a:pt x="19081" y="30168"/>
                  <a:pt x="19110" y="30168"/>
                </a:cubicBezTo>
                <a:close/>
                <a:moveTo>
                  <a:pt x="19400" y="29785"/>
                </a:moveTo>
                <a:cubicBezTo>
                  <a:pt x="19494" y="29785"/>
                  <a:pt x="19940" y="30046"/>
                  <a:pt x="20402" y="30388"/>
                </a:cubicBezTo>
                <a:cubicBezTo>
                  <a:pt x="20749" y="30629"/>
                  <a:pt x="20869" y="30752"/>
                  <a:pt x="20762" y="30752"/>
                </a:cubicBezTo>
                <a:cubicBezTo>
                  <a:pt x="20691" y="30752"/>
                  <a:pt x="20521" y="30698"/>
                  <a:pt x="20251" y="30588"/>
                </a:cubicBezTo>
                <a:cubicBezTo>
                  <a:pt x="19901" y="30438"/>
                  <a:pt x="19575" y="30187"/>
                  <a:pt x="19399" y="29836"/>
                </a:cubicBezTo>
                <a:cubicBezTo>
                  <a:pt x="19374" y="29801"/>
                  <a:pt x="19376" y="29785"/>
                  <a:pt x="19400" y="29785"/>
                </a:cubicBezTo>
                <a:close/>
                <a:moveTo>
                  <a:pt x="24713" y="10873"/>
                </a:moveTo>
                <a:cubicBezTo>
                  <a:pt x="24719" y="10873"/>
                  <a:pt x="24727" y="10878"/>
                  <a:pt x="24738" y="10889"/>
                </a:cubicBezTo>
                <a:cubicBezTo>
                  <a:pt x="24888" y="11039"/>
                  <a:pt x="24988" y="11214"/>
                  <a:pt x="25089" y="11390"/>
                </a:cubicBezTo>
                <a:cubicBezTo>
                  <a:pt x="25389" y="11941"/>
                  <a:pt x="25640" y="12518"/>
                  <a:pt x="25765" y="13144"/>
                </a:cubicBezTo>
                <a:cubicBezTo>
                  <a:pt x="25765" y="13333"/>
                  <a:pt x="25812" y="13440"/>
                  <a:pt x="25858" y="13440"/>
                </a:cubicBezTo>
                <a:cubicBezTo>
                  <a:pt x="25879" y="13440"/>
                  <a:pt x="25900" y="13417"/>
                  <a:pt x="25916" y="13370"/>
                </a:cubicBezTo>
                <a:cubicBezTo>
                  <a:pt x="25928" y="13332"/>
                  <a:pt x="25947" y="13314"/>
                  <a:pt x="25972" y="13314"/>
                </a:cubicBezTo>
                <a:cubicBezTo>
                  <a:pt x="25997" y="13314"/>
                  <a:pt x="26028" y="13332"/>
                  <a:pt x="26066" y="13370"/>
                </a:cubicBezTo>
                <a:cubicBezTo>
                  <a:pt x="26104" y="13395"/>
                  <a:pt x="26141" y="13407"/>
                  <a:pt x="26179" y="13407"/>
                </a:cubicBezTo>
                <a:cubicBezTo>
                  <a:pt x="26216" y="13407"/>
                  <a:pt x="26254" y="13395"/>
                  <a:pt x="26292" y="13370"/>
                </a:cubicBezTo>
                <a:cubicBezTo>
                  <a:pt x="26335" y="13341"/>
                  <a:pt x="26369" y="13318"/>
                  <a:pt x="26404" y="13318"/>
                </a:cubicBezTo>
                <a:cubicBezTo>
                  <a:pt x="26548" y="13318"/>
                  <a:pt x="26680" y="13736"/>
                  <a:pt x="27369" y="15926"/>
                </a:cubicBezTo>
                <a:cubicBezTo>
                  <a:pt x="27495" y="16377"/>
                  <a:pt x="27670" y="16829"/>
                  <a:pt x="27871" y="17255"/>
                </a:cubicBezTo>
                <a:cubicBezTo>
                  <a:pt x="27971" y="17355"/>
                  <a:pt x="27871" y="18182"/>
                  <a:pt x="27545" y="19686"/>
                </a:cubicBezTo>
                <a:cubicBezTo>
                  <a:pt x="27419" y="20262"/>
                  <a:pt x="27194" y="21440"/>
                  <a:pt x="27018" y="22292"/>
                </a:cubicBezTo>
                <a:cubicBezTo>
                  <a:pt x="26542" y="24573"/>
                  <a:pt x="26492" y="24849"/>
                  <a:pt x="26417" y="24849"/>
                </a:cubicBezTo>
                <a:cubicBezTo>
                  <a:pt x="26367" y="24874"/>
                  <a:pt x="26041" y="26653"/>
                  <a:pt x="25916" y="27856"/>
                </a:cubicBezTo>
                <a:cubicBezTo>
                  <a:pt x="25790" y="28909"/>
                  <a:pt x="25815" y="30237"/>
                  <a:pt x="25941" y="30262"/>
                </a:cubicBezTo>
                <a:cubicBezTo>
                  <a:pt x="25991" y="30287"/>
                  <a:pt x="26041" y="30488"/>
                  <a:pt x="26041" y="30738"/>
                </a:cubicBezTo>
                <a:lnTo>
                  <a:pt x="26066" y="31164"/>
                </a:lnTo>
                <a:lnTo>
                  <a:pt x="25941" y="30839"/>
                </a:lnTo>
                <a:lnTo>
                  <a:pt x="25565" y="29711"/>
                </a:lnTo>
                <a:cubicBezTo>
                  <a:pt x="25389" y="29285"/>
                  <a:pt x="25114" y="28533"/>
                  <a:pt x="24938" y="28032"/>
                </a:cubicBezTo>
                <a:cubicBezTo>
                  <a:pt x="24738" y="27505"/>
                  <a:pt x="24412" y="26578"/>
                  <a:pt x="24186" y="25926"/>
                </a:cubicBezTo>
                <a:cubicBezTo>
                  <a:pt x="23835" y="24874"/>
                  <a:pt x="23785" y="24648"/>
                  <a:pt x="23785" y="24022"/>
                </a:cubicBezTo>
                <a:cubicBezTo>
                  <a:pt x="23810" y="22067"/>
                  <a:pt x="24011" y="20112"/>
                  <a:pt x="24362" y="18207"/>
                </a:cubicBezTo>
                <a:cubicBezTo>
                  <a:pt x="24938" y="15124"/>
                  <a:pt x="25064" y="13821"/>
                  <a:pt x="24963" y="12367"/>
                </a:cubicBezTo>
                <a:cubicBezTo>
                  <a:pt x="24938" y="11916"/>
                  <a:pt x="24863" y="11490"/>
                  <a:pt x="24763" y="11064"/>
                </a:cubicBezTo>
                <a:cubicBezTo>
                  <a:pt x="24703" y="10945"/>
                  <a:pt x="24691" y="10873"/>
                  <a:pt x="24713" y="10873"/>
                </a:cubicBezTo>
                <a:close/>
                <a:moveTo>
                  <a:pt x="20226" y="30814"/>
                </a:moveTo>
                <a:cubicBezTo>
                  <a:pt x="20377" y="30839"/>
                  <a:pt x="20527" y="30889"/>
                  <a:pt x="20678" y="30989"/>
                </a:cubicBezTo>
                <a:cubicBezTo>
                  <a:pt x="20903" y="31064"/>
                  <a:pt x="21104" y="31215"/>
                  <a:pt x="21254" y="31390"/>
                </a:cubicBezTo>
                <a:lnTo>
                  <a:pt x="21404" y="31616"/>
                </a:lnTo>
                <a:lnTo>
                  <a:pt x="21154" y="31490"/>
                </a:lnTo>
                <a:cubicBezTo>
                  <a:pt x="20778" y="31315"/>
                  <a:pt x="20126" y="30839"/>
                  <a:pt x="20226" y="30814"/>
                </a:cubicBezTo>
                <a:close/>
                <a:moveTo>
                  <a:pt x="21454" y="31340"/>
                </a:moveTo>
                <a:cubicBezTo>
                  <a:pt x="21530" y="31415"/>
                  <a:pt x="21605" y="31490"/>
                  <a:pt x="21680" y="31591"/>
                </a:cubicBezTo>
                <a:cubicBezTo>
                  <a:pt x="21755" y="31703"/>
                  <a:pt x="21788" y="31760"/>
                  <a:pt x="21768" y="31760"/>
                </a:cubicBezTo>
                <a:cubicBezTo>
                  <a:pt x="21761" y="31760"/>
                  <a:pt x="21749" y="31753"/>
                  <a:pt x="21730" y="31741"/>
                </a:cubicBezTo>
                <a:cubicBezTo>
                  <a:pt x="21580" y="31616"/>
                  <a:pt x="21379" y="31365"/>
                  <a:pt x="21454" y="31340"/>
                </a:cubicBezTo>
                <a:close/>
                <a:moveTo>
                  <a:pt x="22006" y="31641"/>
                </a:moveTo>
                <a:lnTo>
                  <a:pt x="22006" y="31641"/>
                </a:lnTo>
                <a:cubicBezTo>
                  <a:pt x="22056" y="31666"/>
                  <a:pt x="22081" y="31691"/>
                  <a:pt x="22106" y="31741"/>
                </a:cubicBezTo>
                <a:cubicBezTo>
                  <a:pt x="22119" y="31766"/>
                  <a:pt x="22119" y="31779"/>
                  <a:pt x="22109" y="31779"/>
                </a:cubicBezTo>
                <a:cubicBezTo>
                  <a:pt x="22100" y="31779"/>
                  <a:pt x="22081" y="31766"/>
                  <a:pt x="22056" y="31741"/>
                </a:cubicBezTo>
                <a:cubicBezTo>
                  <a:pt x="22006" y="31691"/>
                  <a:pt x="21981" y="31666"/>
                  <a:pt x="22006" y="31641"/>
                </a:cubicBezTo>
                <a:close/>
                <a:moveTo>
                  <a:pt x="21307" y="31783"/>
                </a:moveTo>
                <a:cubicBezTo>
                  <a:pt x="21317" y="31783"/>
                  <a:pt x="21333" y="31786"/>
                  <a:pt x="21354" y="31791"/>
                </a:cubicBezTo>
                <a:cubicBezTo>
                  <a:pt x="21505" y="31841"/>
                  <a:pt x="21630" y="31941"/>
                  <a:pt x="21730" y="32042"/>
                </a:cubicBezTo>
                <a:cubicBezTo>
                  <a:pt x="21868" y="32160"/>
                  <a:pt x="21913" y="32201"/>
                  <a:pt x="21877" y="32201"/>
                </a:cubicBezTo>
                <a:cubicBezTo>
                  <a:pt x="21868" y="32201"/>
                  <a:pt x="21852" y="32197"/>
                  <a:pt x="21830" y="32192"/>
                </a:cubicBezTo>
                <a:cubicBezTo>
                  <a:pt x="21680" y="32142"/>
                  <a:pt x="21555" y="32042"/>
                  <a:pt x="21454" y="31941"/>
                </a:cubicBezTo>
                <a:cubicBezTo>
                  <a:pt x="21317" y="31823"/>
                  <a:pt x="21272" y="31783"/>
                  <a:pt x="21307" y="31783"/>
                </a:cubicBezTo>
                <a:close/>
                <a:moveTo>
                  <a:pt x="15555" y="252"/>
                </a:moveTo>
                <a:cubicBezTo>
                  <a:pt x="15565" y="252"/>
                  <a:pt x="15565" y="275"/>
                  <a:pt x="15565" y="312"/>
                </a:cubicBezTo>
                <a:cubicBezTo>
                  <a:pt x="15565" y="362"/>
                  <a:pt x="16041" y="1841"/>
                  <a:pt x="16617" y="3595"/>
                </a:cubicBezTo>
                <a:cubicBezTo>
                  <a:pt x="17870" y="7405"/>
                  <a:pt x="18823" y="10438"/>
                  <a:pt x="18698" y="10438"/>
                </a:cubicBezTo>
                <a:cubicBezTo>
                  <a:pt x="18672" y="10438"/>
                  <a:pt x="18121" y="9610"/>
                  <a:pt x="17219" y="8157"/>
                </a:cubicBezTo>
                <a:cubicBezTo>
                  <a:pt x="16542" y="7054"/>
                  <a:pt x="15941" y="5901"/>
                  <a:pt x="15414" y="4723"/>
                </a:cubicBezTo>
                <a:cubicBezTo>
                  <a:pt x="15161" y="4138"/>
                  <a:pt x="15105" y="3993"/>
                  <a:pt x="15057" y="3993"/>
                </a:cubicBezTo>
                <a:cubicBezTo>
                  <a:pt x="15043" y="3993"/>
                  <a:pt x="15030" y="4005"/>
                  <a:pt x="15013" y="4021"/>
                </a:cubicBezTo>
                <a:cubicBezTo>
                  <a:pt x="14938" y="4122"/>
                  <a:pt x="15515" y="5400"/>
                  <a:pt x="16091" y="6478"/>
                </a:cubicBezTo>
                <a:cubicBezTo>
                  <a:pt x="16592" y="7430"/>
                  <a:pt x="17194" y="8407"/>
                  <a:pt x="18146" y="9911"/>
                </a:cubicBezTo>
                <a:lnTo>
                  <a:pt x="18848" y="10989"/>
                </a:lnTo>
                <a:lnTo>
                  <a:pt x="19199" y="12217"/>
                </a:lnTo>
                <a:cubicBezTo>
                  <a:pt x="19399" y="12894"/>
                  <a:pt x="19775" y="14047"/>
                  <a:pt x="20026" y="14798"/>
                </a:cubicBezTo>
                <a:cubicBezTo>
                  <a:pt x="20602" y="16402"/>
                  <a:pt x="21505" y="19159"/>
                  <a:pt x="21454" y="19159"/>
                </a:cubicBezTo>
                <a:cubicBezTo>
                  <a:pt x="21404" y="19159"/>
                  <a:pt x="20051" y="17305"/>
                  <a:pt x="19550" y="16478"/>
                </a:cubicBezTo>
                <a:cubicBezTo>
                  <a:pt x="19224" y="15926"/>
                  <a:pt x="18221" y="14523"/>
                  <a:pt x="17294" y="13245"/>
                </a:cubicBezTo>
                <a:cubicBezTo>
                  <a:pt x="15364" y="10688"/>
                  <a:pt x="14913" y="10087"/>
                  <a:pt x="14688" y="9936"/>
                </a:cubicBezTo>
                <a:cubicBezTo>
                  <a:pt x="14638" y="9903"/>
                  <a:pt x="14603" y="9884"/>
                  <a:pt x="14587" y="9884"/>
                </a:cubicBezTo>
                <a:cubicBezTo>
                  <a:pt x="14530" y="9884"/>
                  <a:pt x="14712" y="10136"/>
                  <a:pt x="15339" y="10939"/>
                </a:cubicBezTo>
                <a:cubicBezTo>
                  <a:pt x="15740" y="11415"/>
                  <a:pt x="16467" y="12392"/>
                  <a:pt x="16968" y="13044"/>
                </a:cubicBezTo>
                <a:lnTo>
                  <a:pt x="18347" y="14949"/>
                </a:lnTo>
                <a:cubicBezTo>
                  <a:pt x="18662" y="15370"/>
                  <a:pt x="18798" y="15572"/>
                  <a:pt x="18777" y="15572"/>
                </a:cubicBezTo>
                <a:cubicBezTo>
                  <a:pt x="18752" y="15572"/>
                  <a:pt x="18522" y="15307"/>
                  <a:pt x="18121" y="14798"/>
                </a:cubicBezTo>
                <a:cubicBezTo>
                  <a:pt x="17921" y="14523"/>
                  <a:pt x="17695" y="14247"/>
                  <a:pt x="17444" y="13996"/>
                </a:cubicBezTo>
                <a:cubicBezTo>
                  <a:pt x="17344" y="13996"/>
                  <a:pt x="17469" y="14197"/>
                  <a:pt x="18271" y="15225"/>
                </a:cubicBezTo>
                <a:cubicBezTo>
                  <a:pt x="18672" y="15751"/>
                  <a:pt x="19074" y="16277"/>
                  <a:pt x="19124" y="16377"/>
                </a:cubicBezTo>
                <a:cubicBezTo>
                  <a:pt x="19189" y="16465"/>
                  <a:pt x="19254" y="16533"/>
                  <a:pt x="19287" y="16533"/>
                </a:cubicBezTo>
                <a:cubicBezTo>
                  <a:pt x="19292" y="16533"/>
                  <a:pt x="19296" y="16531"/>
                  <a:pt x="19299" y="16528"/>
                </a:cubicBezTo>
                <a:cubicBezTo>
                  <a:pt x="19349" y="16528"/>
                  <a:pt x="19525" y="16728"/>
                  <a:pt x="19725" y="17079"/>
                </a:cubicBezTo>
                <a:cubicBezTo>
                  <a:pt x="19951" y="17405"/>
                  <a:pt x="20377" y="18007"/>
                  <a:pt x="20728" y="18483"/>
                </a:cubicBezTo>
                <a:cubicBezTo>
                  <a:pt x="21079" y="18934"/>
                  <a:pt x="21379" y="19335"/>
                  <a:pt x="21379" y="19360"/>
                </a:cubicBezTo>
                <a:cubicBezTo>
                  <a:pt x="21381" y="19362"/>
                  <a:pt x="21382" y="19363"/>
                  <a:pt x="21381" y="19363"/>
                </a:cubicBezTo>
                <a:cubicBezTo>
                  <a:pt x="21370" y="19363"/>
                  <a:pt x="21187" y="19243"/>
                  <a:pt x="21003" y="19059"/>
                </a:cubicBezTo>
                <a:cubicBezTo>
                  <a:pt x="20797" y="18899"/>
                  <a:pt x="20612" y="18780"/>
                  <a:pt x="20562" y="18780"/>
                </a:cubicBezTo>
                <a:cubicBezTo>
                  <a:pt x="20558" y="18780"/>
                  <a:pt x="20554" y="18781"/>
                  <a:pt x="20552" y="18783"/>
                </a:cubicBezTo>
                <a:cubicBezTo>
                  <a:pt x="20527" y="18809"/>
                  <a:pt x="20703" y="19009"/>
                  <a:pt x="21104" y="19335"/>
                </a:cubicBezTo>
                <a:lnTo>
                  <a:pt x="21705" y="19836"/>
                </a:lnTo>
                <a:lnTo>
                  <a:pt x="22006" y="20788"/>
                </a:lnTo>
                <a:lnTo>
                  <a:pt x="22833" y="23470"/>
                </a:lnTo>
                <a:cubicBezTo>
                  <a:pt x="23109" y="24423"/>
                  <a:pt x="23334" y="25200"/>
                  <a:pt x="23334" y="25200"/>
                </a:cubicBezTo>
                <a:cubicBezTo>
                  <a:pt x="23259" y="25200"/>
                  <a:pt x="21154" y="23169"/>
                  <a:pt x="20778" y="22743"/>
                </a:cubicBezTo>
                <a:cubicBezTo>
                  <a:pt x="19675" y="21390"/>
                  <a:pt x="18647" y="19961"/>
                  <a:pt x="17695" y="18508"/>
                </a:cubicBezTo>
                <a:cubicBezTo>
                  <a:pt x="16993" y="17430"/>
                  <a:pt x="16166" y="16227"/>
                  <a:pt x="15865" y="15801"/>
                </a:cubicBezTo>
                <a:cubicBezTo>
                  <a:pt x="15345" y="15044"/>
                  <a:pt x="14848" y="14466"/>
                  <a:pt x="14751" y="14466"/>
                </a:cubicBezTo>
                <a:cubicBezTo>
                  <a:pt x="14745" y="14466"/>
                  <a:pt x="14740" y="14468"/>
                  <a:pt x="14738" y="14473"/>
                </a:cubicBezTo>
                <a:cubicBezTo>
                  <a:pt x="14662" y="14573"/>
                  <a:pt x="15164" y="15250"/>
                  <a:pt x="15464" y="15525"/>
                </a:cubicBezTo>
                <a:cubicBezTo>
                  <a:pt x="15590" y="15651"/>
                  <a:pt x="16292" y="16678"/>
                  <a:pt x="17068" y="17806"/>
                </a:cubicBezTo>
                <a:cubicBezTo>
                  <a:pt x="18798" y="20387"/>
                  <a:pt x="19074" y="20788"/>
                  <a:pt x="19850" y="21816"/>
                </a:cubicBezTo>
                <a:cubicBezTo>
                  <a:pt x="20552" y="22768"/>
                  <a:pt x="21354" y="23646"/>
                  <a:pt x="22256" y="24423"/>
                </a:cubicBezTo>
                <a:lnTo>
                  <a:pt x="23459" y="25550"/>
                </a:lnTo>
                <a:lnTo>
                  <a:pt x="23735" y="26352"/>
                </a:lnTo>
                <a:cubicBezTo>
                  <a:pt x="23986" y="27129"/>
                  <a:pt x="25615" y="31766"/>
                  <a:pt x="25790" y="32217"/>
                </a:cubicBezTo>
                <a:cubicBezTo>
                  <a:pt x="25832" y="32322"/>
                  <a:pt x="25839" y="32374"/>
                  <a:pt x="25811" y="32374"/>
                </a:cubicBezTo>
                <a:cubicBezTo>
                  <a:pt x="25806" y="32374"/>
                  <a:pt x="25799" y="32372"/>
                  <a:pt x="25790" y="32367"/>
                </a:cubicBezTo>
                <a:cubicBezTo>
                  <a:pt x="25615" y="32217"/>
                  <a:pt x="24061" y="30488"/>
                  <a:pt x="23259" y="29560"/>
                </a:cubicBezTo>
                <a:cubicBezTo>
                  <a:pt x="20176" y="25926"/>
                  <a:pt x="19775" y="25450"/>
                  <a:pt x="18973" y="24673"/>
                </a:cubicBezTo>
                <a:cubicBezTo>
                  <a:pt x="17870" y="23596"/>
                  <a:pt x="17720" y="23395"/>
                  <a:pt x="16993" y="21966"/>
                </a:cubicBezTo>
                <a:cubicBezTo>
                  <a:pt x="16467" y="20989"/>
                  <a:pt x="16041" y="19961"/>
                  <a:pt x="15690" y="18934"/>
                </a:cubicBezTo>
                <a:cubicBezTo>
                  <a:pt x="15540" y="18508"/>
                  <a:pt x="15540" y="18408"/>
                  <a:pt x="15640" y="18332"/>
                </a:cubicBezTo>
                <a:cubicBezTo>
                  <a:pt x="15740" y="18232"/>
                  <a:pt x="15715" y="18107"/>
                  <a:pt x="15389" y="17104"/>
                </a:cubicBezTo>
                <a:cubicBezTo>
                  <a:pt x="14738" y="15149"/>
                  <a:pt x="14537" y="14423"/>
                  <a:pt x="14688" y="14423"/>
                </a:cubicBezTo>
                <a:cubicBezTo>
                  <a:pt x="14738" y="14423"/>
                  <a:pt x="14788" y="14397"/>
                  <a:pt x="14838" y="14347"/>
                </a:cubicBezTo>
                <a:cubicBezTo>
                  <a:pt x="14813" y="13771"/>
                  <a:pt x="14738" y="13169"/>
                  <a:pt x="14637" y="12593"/>
                </a:cubicBezTo>
                <a:cubicBezTo>
                  <a:pt x="14261" y="10237"/>
                  <a:pt x="14186" y="9585"/>
                  <a:pt x="14312" y="9560"/>
                </a:cubicBezTo>
                <a:cubicBezTo>
                  <a:pt x="14437" y="9535"/>
                  <a:pt x="14487" y="9335"/>
                  <a:pt x="14437" y="8583"/>
                </a:cubicBezTo>
                <a:cubicBezTo>
                  <a:pt x="14412" y="7555"/>
                  <a:pt x="14437" y="6503"/>
                  <a:pt x="14562" y="5475"/>
                </a:cubicBezTo>
                <a:cubicBezTo>
                  <a:pt x="14662" y="4598"/>
                  <a:pt x="15464" y="362"/>
                  <a:pt x="15540" y="262"/>
                </a:cubicBezTo>
                <a:cubicBezTo>
                  <a:pt x="15546" y="255"/>
                  <a:pt x="15551" y="252"/>
                  <a:pt x="15555" y="252"/>
                </a:cubicBezTo>
                <a:close/>
                <a:moveTo>
                  <a:pt x="22131" y="32192"/>
                </a:moveTo>
                <a:cubicBezTo>
                  <a:pt x="22181" y="32217"/>
                  <a:pt x="22231" y="32267"/>
                  <a:pt x="22282" y="32342"/>
                </a:cubicBezTo>
                <a:cubicBezTo>
                  <a:pt x="22292" y="32363"/>
                  <a:pt x="22294" y="32375"/>
                  <a:pt x="22285" y="32375"/>
                </a:cubicBezTo>
                <a:cubicBezTo>
                  <a:pt x="22273" y="32375"/>
                  <a:pt x="22240" y="32351"/>
                  <a:pt x="22181" y="32292"/>
                </a:cubicBezTo>
                <a:cubicBezTo>
                  <a:pt x="22106" y="32217"/>
                  <a:pt x="22081" y="32192"/>
                  <a:pt x="22131" y="32192"/>
                </a:cubicBezTo>
                <a:close/>
                <a:moveTo>
                  <a:pt x="20526" y="31380"/>
                </a:moveTo>
                <a:cubicBezTo>
                  <a:pt x="20593" y="31380"/>
                  <a:pt x="20685" y="31412"/>
                  <a:pt x="20778" y="31465"/>
                </a:cubicBezTo>
                <a:lnTo>
                  <a:pt x="20753" y="31465"/>
                </a:lnTo>
                <a:cubicBezTo>
                  <a:pt x="20853" y="31540"/>
                  <a:pt x="20903" y="31616"/>
                  <a:pt x="20928" y="31741"/>
                </a:cubicBezTo>
                <a:cubicBezTo>
                  <a:pt x="20928" y="31841"/>
                  <a:pt x="21003" y="31916"/>
                  <a:pt x="21254" y="32042"/>
                </a:cubicBezTo>
                <a:cubicBezTo>
                  <a:pt x="21404" y="32142"/>
                  <a:pt x="21555" y="32267"/>
                  <a:pt x="21705" y="32418"/>
                </a:cubicBezTo>
                <a:cubicBezTo>
                  <a:pt x="21803" y="32532"/>
                  <a:pt x="21837" y="32572"/>
                  <a:pt x="21808" y="32572"/>
                </a:cubicBezTo>
                <a:cubicBezTo>
                  <a:pt x="21792" y="32572"/>
                  <a:pt x="21757" y="32560"/>
                  <a:pt x="21705" y="32543"/>
                </a:cubicBezTo>
                <a:cubicBezTo>
                  <a:pt x="21229" y="32217"/>
                  <a:pt x="20803" y="31866"/>
                  <a:pt x="20427" y="31465"/>
                </a:cubicBezTo>
                <a:cubicBezTo>
                  <a:pt x="20427" y="31406"/>
                  <a:pt x="20466" y="31380"/>
                  <a:pt x="20526" y="31380"/>
                </a:cubicBezTo>
                <a:close/>
                <a:moveTo>
                  <a:pt x="22076" y="32537"/>
                </a:moveTo>
                <a:cubicBezTo>
                  <a:pt x="22083" y="32537"/>
                  <a:pt x="22093" y="32539"/>
                  <a:pt x="22106" y="32543"/>
                </a:cubicBezTo>
                <a:cubicBezTo>
                  <a:pt x="22181" y="32618"/>
                  <a:pt x="22256" y="32668"/>
                  <a:pt x="22332" y="32769"/>
                </a:cubicBezTo>
                <a:cubicBezTo>
                  <a:pt x="22348" y="32784"/>
                  <a:pt x="22353" y="32793"/>
                  <a:pt x="22350" y="32793"/>
                </a:cubicBezTo>
                <a:cubicBezTo>
                  <a:pt x="22343" y="32793"/>
                  <a:pt x="22292" y="32754"/>
                  <a:pt x="22206" y="32668"/>
                </a:cubicBezTo>
                <a:cubicBezTo>
                  <a:pt x="22082" y="32585"/>
                  <a:pt x="22043" y="32537"/>
                  <a:pt x="22076" y="32537"/>
                </a:cubicBezTo>
                <a:close/>
                <a:moveTo>
                  <a:pt x="21145" y="32453"/>
                </a:moveTo>
                <a:lnTo>
                  <a:pt x="21145" y="32453"/>
                </a:lnTo>
                <a:cubicBezTo>
                  <a:pt x="21150" y="32453"/>
                  <a:pt x="21170" y="32465"/>
                  <a:pt x="21204" y="32493"/>
                </a:cubicBezTo>
                <a:cubicBezTo>
                  <a:pt x="21329" y="32593"/>
                  <a:pt x="21454" y="32693"/>
                  <a:pt x="21580" y="32819"/>
                </a:cubicBezTo>
                <a:cubicBezTo>
                  <a:pt x="21613" y="32852"/>
                  <a:pt x="21624" y="32869"/>
                  <a:pt x="21617" y="32869"/>
                </a:cubicBezTo>
                <a:cubicBezTo>
                  <a:pt x="21602" y="32869"/>
                  <a:pt x="21513" y="32802"/>
                  <a:pt x="21379" y="32668"/>
                </a:cubicBezTo>
                <a:cubicBezTo>
                  <a:pt x="21215" y="32541"/>
                  <a:pt x="21131" y="32453"/>
                  <a:pt x="21145" y="32453"/>
                </a:cubicBezTo>
                <a:close/>
                <a:moveTo>
                  <a:pt x="22657" y="32844"/>
                </a:moveTo>
                <a:cubicBezTo>
                  <a:pt x="22708" y="32869"/>
                  <a:pt x="22758" y="32919"/>
                  <a:pt x="22783" y="32969"/>
                </a:cubicBezTo>
                <a:cubicBezTo>
                  <a:pt x="22792" y="32988"/>
                  <a:pt x="22795" y="32996"/>
                  <a:pt x="22790" y="32996"/>
                </a:cubicBezTo>
                <a:cubicBezTo>
                  <a:pt x="22781" y="32996"/>
                  <a:pt x="22754" y="32975"/>
                  <a:pt x="22708" y="32944"/>
                </a:cubicBezTo>
                <a:cubicBezTo>
                  <a:pt x="22607" y="32869"/>
                  <a:pt x="22607" y="32844"/>
                  <a:pt x="22657" y="32844"/>
                </a:cubicBezTo>
                <a:close/>
                <a:moveTo>
                  <a:pt x="21879" y="32788"/>
                </a:moveTo>
                <a:cubicBezTo>
                  <a:pt x="21918" y="32788"/>
                  <a:pt x="22025" y="32846"/>
                  <a:pt x="22181" y="32969"/>
                </a:cubicBezTo>
                <a:cubicBezTo>
                  <a:pt x="22307" y="33044"/>
                  <a:pt x="22407" y="33144"/>
                  <a:pt x="22532" y="33245"/>
                </a:cubicBezTo>
                <a:cubicBezTo>
                  <a:pt x="22631" y="33353"/>
                  <a:pt x="22649" y="33400"/>
                  <a:pt x="22614" y="33400"/>
                </a:cubicBezTo>
                <a:cubicBezTo>
                  <a:pt x="22552" y="33400"/>
                  <a:pt x="22322" y="33253"/>
                  <a:pt x="22081" y="33044"/>
                </a:cubicBezTo>
                <a:cubicBezTo>
                  <a:pt x="21887" y="32878"/>
                  <a:pt x="21831" y="32788"/>
                  <a:pt x="21879" y="32788"/>
                </a:cubicBezTo>
                <a:close/>
                <a:moveTo>
                  <a:pt x="22838" y="33664"/>
                </a:moveTo>
                <a:cubicBezTo>
                  <a:pt x="22843" y="33664"/>
                  <a:pt x="22849" y="33666"/>
                  <a:pt x="22858" y="33671"/>
                </a:cubicBezTo>
                <a:cubicBezTo>
                  <a:pt x="22933" y="33696"/>
                  <a:pt x="22983" y="33746"/>
                  <a:pt x="23008" y="33796"/>
                </a:cubicBezTo>
                <a:cubicBezTo>
                  <a:pt x="23031" y="33819"/>
                  <a:pt x="23033" y="33831"/>
                  <a:pt x="23022" y="33831"/>
                </a:cubicBezTo>
                <a:cubicBezTo>
                  <a:pt x="23008" y="33831"/>
                  <a:pt x="22975" y="33812"/>
                  <a:pt x="22933" y="33771"/>
                </a:cubicBezTo>
                <a:cubicBezTo>
                  <a:pt x="22851" y="33709"/>
                  <a:pt x="22819" y="33664"/>
                  <a:pt x="22838" y="33664"/>
                </a:cubicBezTo>
                <a:close/>
                <a:moveTo>
                  <a:pt x="22166" y="33530"/>
                </a:moveTo>
                <a:cubicBezTo>
                  <a:pt x="22172" y="33530"/>
                  <a:pt x="22185" y="33535"/>
                  <a:pt x="22206" y="33545"/>
                </a:cubicBezTo>
                <a:cubicBezTo>
                  <a:pt x="22307" y="33621"/>
                  <a:pt x="22407" y="33721"/>
                  <a:pt x="22507" y="33821"/>
                </a:cubicBezTo>
                <a:cubicBezTo>
                  <a:pt x="22534" y="33848"/>
                  <a:pt x="22542" y="33862"/>
                  <a:pt x="22533" y="33862"/>
                </a:cubicBezTo>
                <a:cubicBezTo>
                  <a:pt x="22519" y="33862"/>
                  <a:pt x="22453" y="33817"/>
                  <a:pt x="22357" y="33721"/>
                </a:cubicBezTo>
                <a:cubicBezTo>
                  <a:pt x="22218" y="33602"/>
                  <a:pt x="22142" y="33530"/>
                  <a:pt x="22166" y="33530"/>
                </a:cubicBezTo>
                <a:close/>
                <a:moveTo>
                  <a:pt x="18318" y="30371"/>
                </a:moveTo>
                <a:cubicBezTo>
                  <a:pt x="18368" y="30371"/>
                  <a:pt x="18420" y="30377"/>
                  <a:pt x="18472" y="30388"/>
                </a:cubicBezTo>
                <a:lnTo>
                  <a:pt x="18723" y="30438"/>
                </a:lnTo>
                <a:lnTo>
                  <a:pt x="19174" y="31190"/>
                </a:lnTo>
                <a:cubicBezTo>
                  <a:pt x="19480" y="31688"/>
                  <a:pt x="19670" y="31937"/>
                  <a:pt x="19731" y="31937"/>
                </a:cubicBezTo>
                <a:cubicBezTo>
                  <a:pt x="19750" y="31937"/>
                  <a:pt x="19756" y="31913"/>
                  <a:pt x="19750" y="31866"/>
                </a:cubicBezTo>
                <a:cubicBezTo>
                  <a:pt x="19625" y="31641"/>
                  <a:pt x="19500" y="31415"/>
                  <a:pt x="19374" y="31215"/>
                </a:cubicBezTo>
                <a:cubicBezTo>
                  <a:pt x="19085" y="30780"/>
                  <a:pt x="18931" y="30499"/>
                  <a:pt x="18972" y="30499"/>
                </a:cubicBezTo>
                <a:cubicBezTo>
                  <a:pt x="18980" y="30499"/>
                  <a:pt x="18997" y="30512"/>
                  <a:pt x="19023" y="30538"/>
                </a:cubicBezTo>
                <a:cubicBezTo>
                  <a:pt x="19074" y="30563"/>
                  <a:pt x="19274" y="30839"/>
                  <a:pt x="19525" y="31164"/>
                </a:cubicBezTo>
                <a:cubicBezTo>
                  <a:pt x="19795" y="31561"/>
                  <a:pt x="19949" y="31751"/>
                  <a:pt x="20005" y="31751"/>
                </a:cubicBezTo>
                <a:cubicBezTo>
                  <a:pt x="20026" y="31751"/>
                  <a:pt x="20033" y="31722"/>
                  <a:pt x="20026" y="31666"/>
                </a:cubicBezTo>
                <a:cubicBezTo>
                  <a:pt x="19926" y="31490"/>
                  <a:pt x="19825" y="31315"/>
                  <a:pt x="19700" y="31164"/>
                </a:cubicBezTo>
                <a:cubicBezTo>
                  <a:pt x="19409" y="30737"/>
                  <a:pt x="19328" y="30611"/>
                  <a:pt x="19435" y="30611"/>
                </a:cubicBezTo>
                <a:cubicBezTo>
                  <a:pt x="19466" y="30611"/>
                  <a:pt x="19513" y="30621"/>
                  <a:pt x="19575" y="30638"/>
                </a:cubicBezTo>
                <a:cubicBezTo>
                  <a:pt x="19725" y="30688"/>
                  <a:pt x="19850" y="30789"/>
                  <a:pt x="19926" y="30939"/>
                </a:cubicBezTo>
                <a:cubicBezTo>
                  <a:pt x="20014" y="31056"/>
                  <a:pt x="20050" y="31105"/>
                  <a:pt x="20035" y="31105"/>
                </a:cubicBezTo>
                <a:cubicBezTo>
                  <a:pt x="20024" y="31105"/>
                  <a:pt x="19988" y="31081"/>
                  <a:pt x="19926" y="31039"/>
                </a:cubicBezTo>
                <a:cubicBezTo>
                  <a:pt x="19877" y="30991"/>
                  <a:pt x="19829" y="30963"/>
                  <a:pt x="19800" y="30963"/>
                </a:cubicBezTo>
                <a:cubicBezTo>
                  <a:pt x="19785" y="30963"/>
                  <a:pt x="19775" y="30971"/>
                  <a:pt x="19775" y="30989"/>
                </a:cubicBezTo>
                <a:cubicBezTo>
                  <a:pt x="19926" y="31215"/>
                  <a:pt x="20101" y="31415"/>
                  <a:pt x="20302" y="31591"/>
                </a:cubicBezTo>
                <a:cubicBezTo>
                  <a:pt x="20654" y="31943"/>
                  <a:pt x="20838" y="32194"/>
                  <a:pt x="20786" y="32194"/>
                </a:cubicBezTo>
                <a:cubicBezTo>
                  <a:pt x="20760" y="32194"/>
                  <a:pt x="20676" y="32133"/>
                  <a:pt x="20527" y="31992"/>
                </a:cubicBezTo>
                <a:cubicBezTo>
                  <a:pt x="20397" y="31899"/>
                  <a:pt x="20322" y="31847"/>
                  <a:pt x="20282" y="31847"/>
                </a:cubicBezTo>
                <a:cubicBezTo>
                  <a:pt x="20268" y="31847"/>
                  <a:pt x="20258" y="31853"/>
                  <a:pt x="20251" y="31866"/>
                </a:cubicBezTo>
                <a:cubicBezTo>
                  <a:pt x="20226" y="31916"/>
                  <a:pt x="20377" y="32092"/>
                  <a:pt x="20678" y="32342"/>
                </a:cubicBezTo>
                <a:cubicBezTo>
                  <a:pt x="20985" y="32593"/>
                  <a:pt x="21086" y="32695"/>
                  <a:pt x="21049" y="32695"/>
                </a:cubicBezTo>
                <a:cubicBezTo>
                  <a:pt x="21037" y="32695"/>
                  <a:pt x="21013" y="32686"/>
                  <a:pt x="20978" y="32668"/>
                </a:cubicBezTo>
                <a:cubicBezTo>
                  <a:pt x="20890" y="32651"/>
                  <a:pt x="20814" y="32633"/>
                  <a:pt x="20768" y="32633"/>
                </a:cubicBezTo>
                <a:cubicBezTo>
                  <a:pt x="20749" y="32633"/>
                  <a:pt x="20735" y="32636"/>
                  <a:pt x="20728" y="32643"/>
                </a:cubicBezTo>
                <a:cubicBezTo>
                  <a:pt x="20728" y="32668"/>
                  <a:pt x="20728" y="32769"/>
                  <a:pt x="21053" y="32894"/>
                </a:cubicBezTo>
                <a:cubicBezTo>
                  <a:pt x="21480" y="33044"/>
                  <a:pt x="21680" y="33170"/>
                  <a:pt x="21580" y="33195"/>
                </a:cubicBezTo>
                <a:cubicBezTo>
                  <a:pt x="21505" y="33220"/>
                  <a:pt x="21680" y="33370"/>
                  <a:pt x="22006" y="33646"/>
                </a:cubicBezTo>
                <a:lnTo>
                  <a:pt x="22482" y="34072"/>
                </a:lnTo>
                <a:lnTo>
                  <a:pt x="22181" y="33972"/>
                </a:lnTo>
                <a:cubicBezTo>
                  <a:pt x="21931" y="33921"/>
                  <a:pt x="21755" y="33771"/>
                  <a:pt x="20953" y="33094"/>
                </a:cubicBezTo>
                <a:cubicBezTo>
                  <a:pt x="20427" y="32643"/>
                  <a:pt x="19700" y="32067"/>
                  <a:pt x="19274" y="31766"/>
                </a:cubicBezTo>
                <a:cubicBezTo>
                  <a:pt x="18572" y="31240"/>
                  <a:pt x="17896" y="30588"/>
                  <a:pt x="17946" y="30513"/>
                </a:cubicBezTo>
                <a:cubicBezTo>
                  <a:pt x="17996" y="30463"/>
                  <a:pt x="18046" y="30438"/>
                  <a:pt x="18096" y="30413"/>
                </a:cubicBezTo>
                <a:lnTo>
                  <a:pt x="18121" y="30413"/>
                </a:lnTo>
                <a:cubicBezTo>
                  <a:pt x="18180" y="30383"/>
                  <a:pt x="18247" y="30371"/>
                  <a:pt x="18318" y="30371"/>
                </a:cubicBezTo>
                <a:close/>
                <a:moveTo>
                  <a:pt x="23590" y="34391"/>
                </a:moveTo>
                <a:cubicBezTo>
                  <a:pt x="23594" y="34391"/>
                  <a:pt x="23601" y="34393"/>
                  <a:pt x="23610" y="34398"/>
                </a:cubicBezTo>
                <a:cubicBezTo>
                  <a:pt x="23685" y="34423"/>
                  <a:pt x="23760" y="34498"/>
                  <a:pt x="23810" y="34548"/>
                </a:cubicBezTo>
                <a:cubicBezTo>
                  <a:pt x="23820" y="34578"/>
                  <a:pt x="23822" y="34592"/>
                  <a:pt x="23814" y="34592"/>
                </a:cubicBezTo>
                <a:cubicBezTo>
                  <a:pt x="23800" y="34592"/>
                  <a:pt x="23761" y="34559"/>
                  <a:pt x="23685" y="34498"/>
                </a:cubicBezTo>
                <a:cubicBezTo>
                  <a:pt x="23603" y="34436"/>
                  <a:pt x="23571" y="34391"/>
                  <a:pt x="23590" y="34391"/>
                </a:cubicBezTo>
                <a:close/>
                <a:moveTo>
                  <a:pt x="22191" y="34129"/>
                </a:moveTo>
                <a:cubicBezTo>
                  <a:pt x="22228" y="34129"/>
                  <a:pt x="22492" y="34280"/>
                  <a:pt x="22958" y="34573"/>
                </a:cubicBezTo>
                <a:cubicBezTo>
                  <a:pt x="23585" y="34974"/>
                  <a:pt x="23735" y="35124"/>
                  <a:pt x="23610" y="35124"/>
                </a:cubicBezTo>
                <a:cubicBezTo>
                  <a:pt x="23159" y="34849"/>
                  <a:pt x="22708" y="34548"/>
                  <a:pt x="22282" y="34222"/>
                </a:cubicBezTo>
                <a:cubicBezTo>
                  <a:pt x="22203" y="34160"/>
                  <a:pt x="22174" y="34129"/>
                  <a:pt x="22191" y="34129"/>
                </a:cubicBezTo>
                <a:close/>
                <a:moveTo>
                  <a:pt x="18973" y="25050"/>
                </a:moveTo>
                <a:cubicBezTo>
                  <a:pt x="18990" y="25050"/>
                  <a:pt x="19080" y="25122"/>
                  <a:pt x="19249" y="25275"/>
                </a:cubicBezTo>
                <a:cubicBezTo>
                  <a:pt x="19650" y="25676"/>
                  <a:pt x="20176" y="26277"/>
                  <a:pt x="22382" y="28909"/>
                </a:cubicBezTo>
                <a:cubicBezTo>
                  <a:pt x="23760" y="30538"/>
                  <a:pt x="25840" y="32844"/>
                  <a:pt x="26066" y="32944"/>
                </a:cubicBezTo>
                <a:cubicBezTo>
                  <a:pt x="26216" y="33270"/>
                  <a:pt x="26367" y="33621"/>
                  <a:pt x="26517" y="33972"/>
                </a:cubicBezTo>
                <a:lnTo>
                  <a:pt x="26918" y="34974"/>
                </a:lnTo>
                <a:lnTo>
                  <a:pt x="26918" y="34974"/>
                </a:lnTo>
                <a:lnTo>
                  <a:pt x="26066" y="34322"/>
                </a:lnTo>
                <a:cubicBezTo>
                  <a:pt x="25790" y="34047"/>
                  <a:pt x="25490" y="33821"/>
                  <a:pt x="25139" y="33621"/>
                </a:cubicBezTo>
                <a:lnTo>
                  <a:pt x="25139" y="33621"/>
                </a:lnTo>
                <a:cubicBezTo>
                  <a:pt x="25038" y="33621"/>
                  <a:pt x="26392" y="34899"/>
                  <a:pt x="26718" y="35099"/>
                </a:cubicBezTo>
                <a:cubicBezTo>
                  <a:pt x="26843" y="35175"/>
                  <a:pt x="26968" y="35275"/>
                  <a:pt x="27043" y="35400"/>
                </a:cubicBezTo>
                <a:cubicBezTo>
                  <a:pt x="27091" y="35475"/>
                  <a:pt x="27100" y="35513"/>
                  <a:pt x="27069" y="35513"/>
                </a:cubicBezTo>
                <a:cubicBezTo>
                  <a:pt x="26988" y="35513"/>
                  <a:pt x="26628" y="35245"/>
                  <a:pt x="25991" y="34698"/>
                </a:cubicBezTo>
                <a:cubicBezTo>
                  <a:pt x="25447" y="34228"/>
                  <a:pt x="25128" y="33996"/>
                  <a:pt x="25072" y="33996"/>
                </a:cubicBezTo>
                <a:cubicBezTo>
                  <a:pt x="25014" y="33996"/>
                  <a:pt x="25232" y="34241"/>
                  <a:pt x="25765" y="34723"/>
                </a:cubicBezTo>
                <a:cubicBezTo>
                  <a:pt x="26107" y="35030"/>
                  <a:pt x="26288" y="35192"/>
                  <a:pt x="26282" y="35192"/>
                </a:cubicBezTo>
                <a:cubicBezTo>
                  <a:pt x="26276" y="35192"/>
                  <a:pt x="26032" y="34986"/>
                  <a:pt x="25515" y="34548"/>
                </a:cubicBezTo>
                <a:cubicBezTo>
                  <a:pt x="24816" y="33949"/>
                  <a:pt x="24578" y="33764"/>
                  <a:pt x="24498" y="33764"/>
                </a:cubicBezTo>
                <a:cubicBezTo>
                  <a:pt x="24477" y="33764"/>
                  <a:pt x="24467" y="33776"/>
                  <a:pt x="24462" y="33796"/>
                </a:cubicBezTo>
                <a:cubicBezTo>
                  <a:pt x="24457" y="33808"/>
                  <a:pt x="24446" y="33814"/>
                  <a:pt x="24430" y="33814"/>
                </a:cubicBezTo>
                <a:cubicBezTo>
                  <a:pt x="24214" y="33814"/>
                  <a:pt x="23077" y="32773"/>
                  <a:pt x="22657" y="32167"/>
                </a:cubicBezTo>
                <a:cubicBezTo>
                  <a:pt x="22507" y="31966"/>
                  <a:pt x="22382" y="31766"/>
                  <a:pt x="22282" y="31540"/>
                </a:cubicBezTo>
                <a:cubicBezTo>
                  <a:pt x="22231" y="31415"/>
                  <a:pt x="22156" y="31290"/>
                  <a:pt x="22056" y="31215"/>
                </a:cubicBezTo>
                <a:cubicBezTo>
                  <a:pt x="21931" y="31114"/>
                  <a:pt x="21881" y="31039"/>
                  <a:pt x="21931" y="30989"/>
                </a:cubicBezTo>
                <a:cubicBezTo>
                  <a:pt x="21956" y="30914"/>
                  <a:pt x="21956" y="30839"/>
                  <a:pt x="21906" y="30789"/>
                </a:cubicBezTo>
                <a:cubicBezTo>
                  <a:pt x="21855" y="30713"/>
                  <a:pt x="21855" y="30663"/>
                  <a:pt x="21906" y="30638"/>
                </a:cubicBezTo>
                <a:cubicBezTo>
                  <a:pt x="22131" y="30563"/>
                  <a:pt x="21906" y="30237"/>
                  <a:pt x="20427" y="28583"/>
                </a:cubicBezTo>
                <a:cubicBezTo>
                  <a:pt x="19174" y="27154"/>
                  <a:pt x="18347" y="26052"/>
                  <a:pt x="18021" y="25375"/>
                </a:cubicBezTo>
                <a:cubicBezTo>
                  <a:pt x="17952" y="25202"/>
                  <a:pt x="17942" y="25148"/>
                  <a:pt x="18034" y="25148"/>
                </a:cubicBezTo>
                <a:cubicBezTo>
                  <a:pt x="18075" y="25148"/>
                  <a:pt x="18136" y="25159"/>
                  <a:pt x="18221" y="25174"/>
                </a:cubicBezTo>
                <a:lnTo>
                  <a:pt x="18221" y="25149"/>
                </a:lnTo>
                <a:cubicBezTo>
                  <a:pt x="18472" y="25225"/>
                  <a:pt x="18698" y="25350"/>
                  <a:pt x="18898" y="25525"/>
                </a:cubicBezTo>
                <a:cubicBezTo>
                  <a:pt x="19175" y="25719"/>
                  <a:pt x="19368" y="25829"/>
                  <a:pt x="19422" y="25829"/>
                </a:cubicBezTo>
                <a:cubicBezTo>
                  <a:pt x="19465" y="25829"/>
                  <a:pt x="19417" y="25757"/>
                  <a:pt x="19249" y="25601"/>
                </a:cubicBezTo>
                <a:cubicBezTo>
                  <a:pt x="19099" y="25475"/>
                  <a:pt x="19023" y="25400"/>
                  <a:pt x="19074" y="25350"/>
                </a:cubicBezTo>
                <a:cubicBezTo>
                  <a:pt x="19124" y="25325"/>
                  <a:pt x="19074" y="25200"/>
                  <a:pt x="18998" y="25099"/>
                </a:cubicBezTo>
                <a:cubicBezTo>
                  <a:pt x="18974" y="25067"/>
                  <a:pt x="18965" y="25050"/>
                  <a:pt x="18973" y="25050"/>
                </a:cubicBezTo>
                <a:close/>
                <a:moveTo>
                  <a:pt x="22846" y="34830"/>
                </a:moveTo>
                <a:cubicBezTo>
                  <a:pt x="22922" y="34830"/>
                  <a:pt x="23168" y="34993"/>
                  <a:pt x="23535" y="35250"/>
                </a:cubicBezTo>
                <a:cubicBezTo>
                  <a:pt x="23760" y="35425"/>
                  <a:pt x="23835" y="35500"/>
                  <a:pt x="23785" y="35525"/>
                </a:cubicBezTo>
                <a:cubicBezTo>
                  <a:pt x="23783" y="35526"/>
                  <a:pt x="23781" y="35526"/>
                  <a:pt x="23778" y="35526"/>
                </a:cubicBezTo>
                <a:cubicBezTo>
                  <a:pt x="23670" y="35526"/>
                  <a:pt x="22906" y="35070"/>
                  <a:pt x="22833" y="34899"/>
                </a:cubicBezTo>
                <a:cubicBezTo>
                  <a:pt x="22813" y="34852"/>
                  <a:pt x="22818" y="34830"/>
                  <a:pt x="22846" y="34830"/>
                </a:cubicBezTo>
                <a:close/>
                <a:moveTo>
                  <a:pt x="24537" y="35350"/>
                </a:moveTo>
                <a:cubicBezTo>
                  <a:pt x="24612" y="35350"/>
                  <a:pt x="24663" y="35375"/>
                  <a:pt x="24713" y="35400"/>
                </a:cubicBezTo>
                <a:cubicBezTo>
                  <a:pt x="24763" y="35450"/>
                  <a:pt x="24813" y="35500"/>
                  <a:pt x="24813" y="35576"/>
                </a:cubicBezTo>
                <a:cubicBezTo>
                  <a:pt x="24813" y="35592"/>
                  <a:pt x="24805" y="35601"/>
                  <a:pt x="24790" y="35601"/>
                </a:cubicBezTo>
                <a:cubicBezTo>
                  <a:pt x="24760" y="35601"/>
                  <a:pt x="24704" y="35567"/>
                  <a:pt x="24637" y="35500"/>
                </a:cubicBezTo>
                <a:cubicBezTo>
                  <a:pt x="24537" y="35425"/>
                  <a:pt x="24512" y="35350"/>
                  <a:pt x="24537" y="35350"/>
                </a:cubicBezTo>
                <a:close/>
                <a:moveTo>
                  <a:pt x="22789" y="35409"/>
                </a:moveTo>
                <a:cubicBezTo>
                  <a:pt x="22797" y="35409"/>
                  <a:pt x="22811" y="35414"/>
                  <a:pt x="22833" y="35425"/>
                </a:cubicBezTo>
                <a:cubicBezTo>
                  <a:pt x="22933" y="35500"/>
                  <a:pt x="23008" y="35576"/>
                  <a:pt x="23109" y="35676"/>
                </a:cubicBezTo>
                <a:cubicBezTo>
                  <a:pt x="23133" y="35700"/>
                  <a:pt x="23141" y="35711"/>
                  <a:pt x="23137" y="35711"/>
                </a:cubicBezTo>
                <a:cubicBezTo>
                  <a:pt x="23128" y="35711"/>
                  <a:pt x="23060" y="35661"/>
                  <a:pt x="22958" y="35576"/>
                </a:cubicBezTo>
                <a:cubicBezTo>
                  <a:pt x="22820" y="35477"/>
                  <a:pt x="22760" y="35409"/>
                  <a:pt x="22789" y="35409"/>
                </a:cubicBezTo>
                <a:close/>
                <a:moveTo>
                  <a:pt x="24387" y="35601"/>
                </a:moveTo>
                <a:cubicBezTo>
                  <a:pt x="24412" y="35601"/>
                  <a:pt x="24462" y="35651"/>
                  <a:pt x="24487" y="35701"/>
                </a:cubicBezTo>
                <a:cubicBezTo>
                  <a:pt x="24500" y="35726"/>
                  <a:pt x="24500" y="35738"/>
                  <a:pt x="24490" y="35738"/>
                </a:cubicBezTo>
                <a:cubicBezTo>
                  <a:pt x="24481" y="35738"/>
                  <a:pt x="24462" y="35726"/>
                  <a:pt x="24437" y="35701"/>
                </a:cubicBezTo>
                <a:cubicBezTo>
                  <a:pt x="24362" y="35626"/>
                  <a:pt x="24362" y="35601"/>
                  <a:pt x="24387" y="35601"/>
                </a:cubicBezTo>
                <a:close/>
                <a:moveTo>
                  <a:pt x="28212" y="17308"/>
                </a:moveTo>
                <a:cubicBezTo>
                  <a:pt x="28238" y="17308"/>
                  <a:pt x="28266" y="17324"/>
                  <a:pt x="28297" y="17355"/>
                </a:cubicBezTo>
                <a:cubicBezTo>
                  <a:pt x="28447" y="17480"/>
                  <a:pt x="28572" y="17781"/>
                  <a:pt x="28497" y="17806"/>
                </a:cubicBezTo>
                <a:cubicBezTo>
                  <a:pt x="28447" y="18007"/>
                  <a:pt x="28447" y="18207"/>
                  <a:pt x="28497" y="18408"/>
                </a:cubicBezTo>
                <a:cubicBezTo>
                  <a:pt x="28622" y="19310"/>
                  <a:pt x="28698" y="20187"/>
                  <a:pt x="28647" y="21089"/>
                </a:cubicBezTo>
                <a:cubicBezTo>
                  <a:pt x="28607" y="21513"/>
                  <a:pt x="28625" y="21742"/>
                  <a:pt x="28667" y="21742"/>
                </a:cubicBezTo>
                <a:cubicBezTo>
                  <a:pt x="28701" y="21742"/>
                  <a:pt x="28752" y="21582"/>
                  <a:pt x="28798" y="21240"/>
                </a:cubicBezTo>
                <a:cubicBezTo>
                  <a:pt x="28823" y="20312"/>
                  <a:pt x="28773" y="19360"/>
                  <a:pt x="28647" y="18433"/>
                </a:cubicBezTo>
                <a:cubicBezTo>
                  <a:pt x="28613" y="18157"/>
                  <a:pt x="28602" y="18024"/>
                  <a:pt x="28615" y="18024"/>
                </a:cubicBezTo>
                <a:lnTo>
                  <a:pt x="28615" y="18024"/>
                </a:lnTo>
                <a:cubicBezTo>
                  <a:pt x="28621" y="18024"/>
                  <a:pt x="28632" y="18052"/>
                  <a:pt x="28647" y="18107"/>
                </a:cubicBezTo>
                <a:cubicBezTo>
                  <a:pt x="29099" y="19761"/>
                  <a:pt x="29424" y="21440"/>
                  <a:pt x="29625" y="23144"/>
                </a:cubicBezTo>
                <a:cubicBezTo>
                  <a:pt x="29775" y="24398"/>
                  <a:pt x="29800" y="24423"/>
                  <a:pt x="29976" y="24448"/>
                </a:cubicBezTo>
                <a:cubicBezTo>
                  <a:pt x="30101" y="24473"/>
                  <a:pt x="30101" y="24573"/>
                  <a:pt x="30026" y="25225"/>
                </a:cubicBezTo>
                <a:cubicBezTo>
                  <a:pt x="29876" y="26202"/>
                  <a:pt x="29850" y="26352"/>
                  <a:pt x="29324" y="27781"/>
                </a:cubicBezTo>
                <a:cubicBezTo>
                  <a:pt x="28221" y="30839"/>
                  <a:pt x="27871" y="32718"/>
                  <a:pt x="27871" y="35275"/>
                </a:cubicBezTo>
                <a:lnTo>
                  <a:pt x="27871" y="35801"/>
                </a:lnTo>
                <a:lnTo>
                  <a:pt x="27695" y="35375"/>
                </a:lnTo>
                <a:cubicBezTo>
                  <a:pt x="27520" y="34849"/>
                  <a:pt x="27495" y="34748"/>
                  <a:pt x="27570" y="34748"/>
                </a:cubicBezTo>
                <a:cubicBezTo>
                  <a:pt x="27579" y="34746"/>
                  <a:pt x="27586" y="34745"/>
                  <a:pt x="27593" y="34745"/>
                </a:cubicBezTo>
                <a:cubicBezTo>
                  <a:pt x="27666" y="34745"/>
                  <a:pt x="27647" y="34860"/>
                  <a:pt x="27670" y="34974"/>
                </a:cubicBezTo>
                <a:cubicBezTo>
                  <a:pt x="27686" y="35141"/>
                  <a:pt x="27704" y="35220"/>
                  <a:pt x="27724" y="35220"/>
                </a:cubicBezTo>
                <a:cubicBezTo>
                  <a:pt x="27765" y="35220"/>
                  <a:pt x="27811" y="34855"/>
                  <a:pt x="27845" y="34222"/>
                </a:cubicBezTo>
                <a:cubicBezTo>
                  <a:pt x="27845" y="33696"/>
                  <a:pt x="27921" y="32894"/>
                  <a:pt x="27996" y="32443"/>
                </a:cubicBezTo>
                <a:cubicBezTo>
                  <a:pt x="28077" y="31814"/>
                  <a:pt x="28092" y="31579"/>
                  <a:pt x="28042" y="31579"/>
                </a:cubicBezTo>
                <a:cubicBezTo>
                  <a:pt x="28030" y="31579"/>
                  <a:pt x="28015" y="31592"/>
                  <a:pt x="27996" y="31616"/>
                </a:cubicBezTo>
                <a:cubicBezTo>
                  <a:pt x="27845" y="32468"/>
                  <a:pt x="27745" y="33320"/>
                  <a:pt x="27695" y="34172"/>
                </a:cubicBezTo>
                <a:cubicBezTo>
                  <a:pt x="27695" y="34385"/>
                  <a:pt x="27651" y="34575"/>
                  <a:pt x="27624" y="34575"/>
                </a:cubicBezTo>
                <a:cubicBezTo>
                  <a:pt x="27623" y="34575"/>
                  <a:pt x="27621" y="34574"/>
                  <a:pt x="27620" y="34573"/>
                </a:cubicBezTo>
                <a:cubicBezTo>
                  <a:pt x="27570" y="34573"/>
                  <a:pt x="27545" y="34373"/>
                  <a:pt x="27570" y="34097"/>
                </a:cubicBezTo>
                <a:cubicBezTo>
                  <a:pt x="27570" y="33771"/>
                  <a:pt x="27570" y="33420"/>
                  <a:pt x="27520" y="33094"/>
                </a:cubicBezTo>
                <a:cubicBezTo>
                  <a:pt x="27495" y="32693"/>
                  <a:pt x="27520" y="32267"/>
                  <a:pt x="27595" y="31866"/>
                </a:cubicBezTo>
                <a:cubicBezTo>
                  <a:pt x="27645" y="31616"/>
                  <a:pt x="27670" y="31365"/>
                  <a:pt x="27645" y="31139"/>
                </a:cubicBezTo>
                <a:cubicBezTo>
                  <a:pt x="27632" y="31122"/>
                  <a:pt x="27621" y="31108"/>
                  <a:pt x="27610" y="31108"/>
                </a:cubicBezTo>
                <a:cubicBezTo>
                  <a:pt x="27559" y="31108"/>
                  <a:pt x="27509" y="31434"/>
                  <a:pt x="27219" y="33320"/>
                </a:cubicBezTo>
                <a:cubicBezTo>
                  <a:pt x="27160" y="33671"/>
                  <a:pt x="27193" y="33871"/>
                  <a:pt x="27269" y="33871"/>
                </a:cubicBezTo>
                <a:cubicBezTo>
                  <a:pt x="27291" y="33871"/>
                  <a:pt x="27316" y="33854"/>
                  <a:pt x="27344" y="33821"/>
                </a:cubicBezTo>
                <a:cubicBezTo>
                  <a:pt x="27394" y="33771"/>
                  <a:pt x="27394" y="33721"/>
                  <a:pt x="27369" y="33696"/>
                </a:cubicBezTo>
                <a:cubicBezTo>
                  <a:pt x="27344" y="33621"/>
                  <a:pt x="27344" y="33520"/>
                  <a:pt x="27369" y="33445"/>
                </a:cubicBezTo>
                <a:lnTo>
                  <a:pt x="27394" y="33220"/>
                </a:lnTo>
                <a:lnTo>
                  <a:pt x="27444" y="33495"/>
                </a:lnTo>
                <a:cubicBezTo>
                  <a:pt x="27444" y="33721"/>
                  <a:pt x="27444" y="33921"/>
                  <a:pt x="27444" y="34147"/>
                </a:cubicBezTo>
                <a:lnTo>
                  <a:pt x="27394" y="34498"/>
                </a:lnTo>
                <a:lnTo>
                  <a:pt x="27194" y="33972"/>
                </a:lnTo>
                <a:cubicBezTo>
                  <a:pt x="27069" y="33696"/>
                  <a:pt x="26993" y="33370"/>
                  <a:pt x="27018" y="33069"/>
                </a:cubicBezTo>
                <a:cubicBezTo>
                  <a:pt x="27043" y="32844"/>
                  <a:pt x="27043" y="32618"/>
                  <a:pt x="27043" y="32393"/>
                </a:cubicBezTo>
                <a:cubicBezTo>
                  <a:pt x="27043" y="32042"/>
                  <a:pt x="27119" y="31666"/>
                  <a:pt x="27194" y="31340"/>
                </a:cubicBezTo>
                <a:cubicBezTo>
                  <a:pt x="27331" y="30809"/>
                  <a:pt x="27361" y="30556"/>
                  <a:pt x="27307" y="30556"/>
                </a:cubicBezTo>
                <a:cubicBezTo>
                  <a:pt x="27292" y="30556"/>
                  <a:pt x="27271" y="30575"/>
                  <a:pt x="27244" y="30613"/>
                </a:cubicBezTo>
                <a:cubicBezTo>
                  <a:pt x="27018" y="31265"/>
                  <a:pt x="26893" y="31966"/>
                  <a:pt x="26868" y="32668"/>
                </a:cubicBezTo>
                <a:cubicBezTo>
                  <a:pt x="26894" y="32891"/>
                  <a:pt x="26886" y="33004"/>
                  <a:pt x="26851" y="33004"/>
                </a:cubicBezTo>
                <a:cubicBezTo>
                  <a:pt x="26819" y="33004"/>
                  <a:pt x="26764" y="32910"/>
                  <a:pt x="26693" y="32718"/>
                </a:cubicBezTo>
                <a:cubicBezTo>
                  <a:pt x="26642" y="32543"/>
                  <a:pt x="26617" y="32393"/>
                  <a:pt x="26642" y="32393"/>
                </a:cubicBezTo>
                <a:cubicBezTo>
                  <a:pt x="26718" y="32217"/>
                  <a:pt x="26743" y="32042"/>
                  <a:pt x="26768" y="31866"/>
                </a:cubicBezTo>
                <a:cubicBezTo>
                  <a:pt x="26768" y="31666"/>
                  <a:pt x="26793" y="31465"/>
                  <a:pt x="26843" y="31290"/>
                </a:cubicBezTo>
                <a:cubicBezTo>
                  <a:pt x="26918" y="30914"/>
                  <a:pt x="26943" y="30538"/>
                  <a:pt x="26893" y="30187"/>
                </a:cubicBezTo>
                <a:lnTo>
                  <a:pt x="26893" y="30187"/>
                </a:lnTo>
                <a:cubicBezTo>
                  <a:pt x="26818" y="30212"/>
                  <a:pt x="26743" y="30663"/>
                  <a:pt x="26617" y="31766"/>
                </a:cubicBezTo>
                <a:lnTo>
                  <a:pt x="26542" y="32367"/>
                </a:lnTo>
                <a:lnTo>
                  <a:pt x="26417" y="31992"/>
                </a:lnTo>
                <a:cubicBezTo>
                  <a:pt x="26241" y="31540"/>
                  <a:pt x="26116" y="29636"/>
                  <a:pt x="26166" y="28583"/>
                </a:cubicBezTo>
                <a:cubicBezTo>
                  <a:pt x="26317" y="26929"/>
                  <a:pt x="26567" y="25300"/>
                  <a:pt x="26918" y="23671"/>
                </a:cubicBezTo>
                <a:cubicBezTo>
                  <a:pt x="27069" y="22994"/>
                  <a:pt x="27194" y="22393"/>
                  <a:pt x="27194" y="22342"/>
                </a:cubicBezTo>
                <a:cubicBezTo>
                  <a:pt x="27194" y="22292"/>
                  <a:pt x="27369" y="21465"/>
                  <a:pt x="27570" y="20488"/>
                </a:cubicBezTo>
                <a:cubicBezTo>
                  <a:pt x="27770" y="19510"/>
                  <a:pt x="27971" y="18433"/>
                  <a:pt x="27996" y="18082"/>
                </a:cubicBezTo>
                <a:cubicBezTo>
                  <a:pt x="28056" y="17545"/>
                  <a:pt x="28115" y="17308"/>
                  <a:pt x="28212" y="17308"/>
                </a:cubicBezTo>
                <a:close/>
                <a:moveTo>
                  <a:pt x="24111" y="35726"/>
                </a:moveTo>
                <a:cubicBezTo>
                  <a:pt x="24161" y="35726"/>
                  <a:pt x="24186" y="35776"/>
                  <a:pt x="24211" y="35801"/>
                </a:cubicBezTo>
                <a:cubicBezTo>
                  <a:pt x="24224" y="35839"/>
                  <a:pt x="24224" y="35857"/>
                  <a:pt x="24215" y="35857"/>
                </a:cubicBezTo>
                <a:cubicBezTo>
                  <a:pt x="24205" y="35857"/>
                  <a:pt x="24186" y="35839"/>
                  <a:pt x="24161" y="35801"/>
                </a:cubicBezTo>
                <a:cubicBezTo>
                  <a:pt x="24086" y="35751"/>
                  <a:pt x="24086" y="35726"/>
                  <a:pt x="24111" y="35726"/>
                </a:cubicBezTo>
                <a:close/>
                <a:moveTo>
                  <a:pt x="26951" y="35644"/>
                </a:moveTo>
                <a:cubicBezTo>
                  <a:pt x="26954" y="35644"/>
                  <a:pt x="26960" y="35646"/>
                  <a:pt x="26968" y="35651"/>
                </a:cubicBezTo>
                <a:cubicBezTo>
                  <a:pt x="27043" y="35701"/>
                  <a:pt x="27119" y="35776"/>
                  <a:pt x="27194" y="35851"/>
                </a:cubicBezTo>
                <a:cubicBezTo>
                  <a:pt x="27211" y="35868"/>
                  <a:pt x="27216" y="35876"/>
                  <a:pt x="27211" y="35876"/>
                </a:cubicBezTo>
                <a:cubicBezTo>
                  <a:pt x="27202" y="35876"/>
                  <a:pt x="27152" y="35843"/>
                  <a:pt x="27069" y="35776"/>
                </a:cubicBezTo>
                <a:cubicBezTo>
                  <a:pt x="26985" y="35693"/>
                  <a:pt x="26937" y="35644"/>
                  <a:pt x="26951" y="35644"/>
                </a:cubicBezTo>
                <a:close/>
                <a:moveTo>
                  <a:pt x="22731" y="35142"/>
                </a:moveTo>
                <a:cubicBezTo>
                  <a:pt x="22807" y="35142"/>
                  <a:pt x="22930" y="35219"/>
                  <a:pt x="23184" y="35400"/>
                </a:cubicBezTo>
                <a:cubicBezTo>
                  <a:pt x="23409" y="35576"/>
                  <a:pt x="23685" y="35776"/>
                  <a:pt x="23810" y="35826"/>
                </a:cubicBezTo>
                <a:cubicBezTo>
                  <a:pt x="23911" y="35901"/>
                  <a:pt x="23986" y="35951"/>
                  <a:pt x="23860" y="35951"/>
                </a:cubicBezTo>
                <a:cubicBezTo>
                  <a:pt x="23635" y="35851"/>
                  <a:pt x="23434" y="35726"/>
                  <a:pt x="23234" y="35576"/>
                </a:cubicBezTo>
                <a:cubicBezTo>
                  <a:pt x="23084" y="35425"/>
                  <a:pt x="22883" y="35300"/>
                  <a:pt x="22657" y="35225"/>
                </a:cubicBezTo>
                <a:cubicBezTo>
                  <a:pt x="22644" y="35231"/>
                  <a:pt x="22634" y="35234"/>
                  <a:pt x="22628" y="35234"/>
                </a:cubicBezTo>
                <a:cubicBezTo>
                  <a:pt x="22611" y="35234"/>
                  <a:pt x="22621" y="35211"/>
                  <a:pt x="22657" y="35175"/>
                </a:cubicBezTo>
                <a:cubicBezTo>
                  <a:pt x="22678" y="35154"/>
                  <a:pt x="22701" y="35142"/>
                  <a:pt x="22731" y="35142"/>
                </a:cubicBezTo>
                <a:close/>
                <a:moveTo>
                  <a:pt x="25339" y="34648"/>
                </a:moveTo>
                <a:lnTo>
                  <a:pt x="26342" y="35425"/>
                </a:lnTo>
                <a:cubicBezTo>
                  <a:pt x="26718" y="35676"/>
                  <a:pt x="27094" y="36002"/>
                  <a:pt x="27394" y="36352"/>
                </a:cubicBezTo>
                <a:cubicBezTo>
                  <a:pt x="27402" y="36368"/>
                  <a:pt x="27402" y="36375"/>
                  <a:pt x="27394" y="36375"/>
                </a:cubicBezTo>
                <a:cubicBezTo>
                  <a:pt x="27350" y="36375"/>
                  <a:pt x="27052" y="36129"/>
                  <a:pt x="26392" y="35576"/>
                </a:cubicBezTo>
                <a:lnTo>
                  <a:pt x="25339" y="34648"/>
                </a:lnTo>
                <a:close/>
                <a:moveTo>
                  <a:pt x="25267" y="36822"/>
                </a:moveTo>
                <a:cubicBezTo>
                  <a:pt x="25272" y="36822"/>
                  <a:pt x="25280" y="36824"/>
                  <a:pt x="25289" y="36829"/>
                </a:cubicBezTo>
                <a:cubicBezTo>
                  <a:pt x="25339" y="36854"/>
                  <a:pt x="25389" y="36879"/>
                  <a:pt x="25414" y="36954"/>
                </a:cubicBezTo>
                <a:cubicBezTo>
                  <a:pt x="25424" y="36963"/>
                  <a:pt x="25426" y="36969"/>
                  <a:pt x="25422" y="36969"/>
                </a:cubicBezTo>
                <a:cubicBezTo>
                  <a:pt x="25414" y="36969"/>
                  <a:pt x="25387" y="36952"/>
                  <a:pt x="25339" y="36904"/>
                </a:cubicBezTo>
                <a:cubicBezTo>
                  <a:pt x="25257" y="36863"/>
                  <a:pt x="25242" y="36822"/>
                  <a:pt x="25267" y="36822"/>
                </a:cubicBezTo>
                <a:close/>
                <a:moveTo>
                  <a:pt x="24996" y="36872"/>
                </a:moveTo>
                <a:cubicBezTo>
                  <a:pt x="24999" y="36872"/>
                  <a:pt x="25005" y="36874"/>
                  <a:pt x="25013" y="36879"/>
                </a:cubicBezTo>
                <a:cubicBezTo>
                  <a:pt x="25089" y="36929"/>
                  <a:pt x="25164" y="36979"/>
                  <a:pt x="25239" y="37054"/>
                </a:cubicBezTo>
                <a:cubicBezTo>
                  <a:pt x="25259" y="37084"/>
                  <a:pt x="25263" y="37098"/>
                  <a:pt x="25253" y="37098"/>
                </a:cubicBezTo>
                <a:cubicBezTo>
                  <a:pt x="25238" y="37098"/>
                  <a:pt x="25190" y="37065"/>
                  <a:pt x="25114" y="37004"/>
                </a:cubicBezTo>
                <a:cubicBezTo>
                  <a:pt x="25031" y="36921"/>
                  <a:pt x="24982" y="36872"/>
                  <a:pt x="24996" y="36872"/>
                </a:cubicBezTo>
                <a:close/>
                <a:moveTo>
                  <a:pt x="24931" y="36373"/>
                </a:moveTo>
                <a:cubicBezTo>
                  <a:pt x="25022" y="36373"/>
                  <a:pt x="25593" y="36611"/>
                  <a:pt x="25866" y="36779"/>
                </a:cubicBezTo>
                <a:cubicBezTo>
                  <a:pt x="26016" y="36854"/>
                  <a:pt x="26116" y="37029"/>
                  <a:pt x="26116" y="37205"/>
                </a:cubicBezTo>
                <a:lnTo>
                  <a:pt x="26166" y="37480"/>
                </a:lnTo>
                <a:lnTo>
                  <a:pt x="26041" y="37355"/>
                </a:lnTo>
                <a:cubicBezTo>
                  <a:pt x="25941" y="37280"/>
                  <a:pt x="25840" y="37205"/>
                  <a:pt x="25740" y="37154"/>
                </a:cubicBezTo>
                <a:cubicBezTo>
                  <a:pt x="25671" y="37113"/>
                  <a:pt x="25640" y="37094"/>
                  <a:pt x="25664" y="37094"/>
                </a:cubicBezTo>
                <a:cubicBezTo>
                  <a:pt x="25683" y="37094"/>
                  <a:pt x="25739" y="37107"/>
                  <a:pt x="25840" y="37129"/>
                </a:cubicBezTo>
                <a:cubicBezTo>
                  <a:pt x="25883" y="37137"/>
                  <a:pt x="25918" y="37140"/>
                  <a:pt x="25945" y="37140"/>
                </a:cubicBezTo>
                <a:cubicBezTo>
                  <a:pt x="26104" y="37140"/>
                  <a:pt x="25966" y="37011"/>
                  <a:pt x="25515" y="36753"/>
                </a:cubicBezTo>
                <a:cubicBezTo>
                  <a:pt x="25314" y="36653"/>
                  <a:pt x="25114" y="36528"/>
                  <a:pt x="24938" y="36403"/>
                </a:cubicBezTo>
                <a:cubicBezTo>
                  <a:pt x="24914" y="36382"/>
                  <a:pt x="24913" y="36373"/>
                  <a:pt x="24931" y="36373"/>
                </a:cubicBezTo>
                <a:close/>
                <a:moveTo>
                  <a:pt x="25462" y="37204"/>
                </a:moveTo>
                <a:cubicBezTo>
                  <a:pt x="25492" y="37204"/>
                  <a:pt x="25625" y="37285"/>
                  <a:pt x="25815" y="37380"/>
                </a:cubicBezTo>
                <a:cubicBezTo>
                  <a:pt x="25991" y="37480"/>
                  <a:pt x="26166" y="37581"/>
                  <a:pt x="26317" y="37731"/>
                </a:cubicBezTo>
                <a:cubicBezTo>
                  <a:pt x="26016" y="37581"/>
                  <a:pt x="25715" y="37430"/>
                  <a:pt x="25465" y="37230"/>
                </a:cubicBezTo>
                <a:cubicBezTo>
                  <a:pt x="25453" y="37212"/>
                  <a:pt x="25452" y="37204"/>
                  <a:pt x="25462" y="37204"/>
                </a:cubicBezTo>
                <a:close/>
                <a:moveTo>
                  <a:pt x="23434" y="35876"/>
                </a:moveTo>
                <a:cubicBezTo>
                  <a:pt x="23459" y="35876"/>
                  <a:pt x="23936" y="36252"/>
                  <a:pt x="24487" y="36703"/>
                </a:cubicBezTo>
                <a:cubicBezTo>
                  <a:pt x="25064" y="37180"/>
                  <a:pt x="25640" y="37631"/>
                  <a:pt x="25765" y="37706"/>
                </a:cubicBezTo>
                <a:cubicBezTo>
                  <a:pt x="25933" y="37811"/>
                  <a:pt x="25991" y="37859"/>
                  <a:pt x="25963" y="37859"/>
                </a:cubicBezTo>
                <a:cubicBezTo>
                  <a:pt x="25925" y="37859"/>
                  <a:pt x="25721" y="37766"/>
                  <a:pt x="25414" y="37606"/>
                </a:cubicBezTo>
                <a:cubicBezTo>
                  <a:pt x="24963" y="37330"/>
                  <a:pt x="24537" y="36979"/>
                  <a:pt x="24161" y="36603"/>
                </a:cubicBezTo>
                <a:cubicBezTo>
                  <a:pt x="23760" y="36202"/>
                  <a:pt x="23409" y="35876"/>
                  <a:pt x="23434" y="35876"/>
                </a:cubicBezTo>
                <a:close/>
                <a:moveTo>
                  <a:pt x="26166" y="38182"/>
                </a:moveTo>
                <a:lnTo>
                  <a:pt x="26442" y="38332"/>
                </a:lnTo>
                <a:cubicBezTo>
                  <a:pt x="26642" y="38433"/>
                  <a:pt x="26718" y="38508"/>
                  <a:pt x="26718" y="38583"/>
                </a:cubicBezTo>
                <a:cubicBezTo>
                  <a:pt x="26718" y="38608"/>
                  <a:pt x="26709" y="38622"/>
                  <a:pt x="26691" y="38622"/>
                </a:cubicBezTo>
                <a:cubicBezTo>
                  <a:pt x="26654" y="38622"/>
                  <a:pt x="26576" y="38566"/>
                  <a:pt x="26442" y="38433"/>
                </a:cubicBezTo>
                <a:lnTo>
                  <a:pt x="26166" y="38182"/>
                </a:lnTo>
                <a:close/>
                <a:moveTo>
                  <a:pt x="25314" y="37706"/>
                </a:moveTo>
                <a:lnTo>
                  <a:pt x="26116" y="38358"/>
                </a:lnTo>
                <a:cubicBezTo>
                  <a:pt x="26843" y="38909"/>
                  <a:pt x="26943" y="39034"/>
                  <a:pt x="27069" y="39260"/>
                </a:cubicBezTo>
                <a:lnTo>
                  <a:pt x="27194" y="39535"/>
                </a:lnTo>
                <a:lnTo>
                  <a:pt x="26993" y="39335"/>
                </a:lnTo>
                <a:cubicBezTo>
                  <a:pt x="26893" y="39235"/>
                  <a:pt x="26492" y="38809"/>
                  <a:pt x="26066" y="38408"/>
                </a:cubicBezTo>
                <a:lnTo>
                  <a:pt x="25314" y="37706"/>
                </a:lnTo>
                <a:close/>
                <a:moveTo>
                  <a:pt x="28989" y="41659"/>
                </a:moveTo>
                <a:cubicBezTo>
                  <a:pt x="29016" y="41659"/>
                  <a:pt x="29053" y="41700"/>
                  <a:pt x="29074" y="41741"/>
                </a:cubicBezTo>
                <a:cubicBezTo>
                  <a:pt x="29086" y="41766"/>
                  <a:pt x="29086" y="41779"/>
                  <a:pt x="29077" y="41779"/>
                </a:cubicBezTo>
                <a:cubicBezTo>
                  <a:pt x="29067" y="41779"/>
                  <a:pt x="29048" y="41766"/>
                  <a:pt x="29023" y="41741"/>
                </a:cubicBezTo>
                <a:cubicBezTo>
                  <a:pt x="28973" y="41691"/>
                  <a:pt x="28948" y="41666"/>
                  <a:pt x="28973" y="41666"/>
                </a:cubicBezTo>
                <a:cubicBezTo>
                  <a:pt x="28978" y="41661"/>
                  <a:pt x="28983" y="41659"/>
                  <a:pt x="28989" y="41659"/>
                </a:cubicBezTo>
                <a:close/>
                <a:moveTo>
                  <a:pt x="30291" y="24540"/>
                </a:moveTo>
                <a:cubicBezTo>
                  <a:pt x="30294" y="24540"/>
                  <a:pt x="30297" y="24544"/>
                  <a:pt x="30302" y="24548"/>
                </a:cubicBezTo>
                <a:lnTo>
                  <a:pt x="30327" y="24548"/>
                </a:lnTo>
                <a:cubicBezTo>
                  <a:pt x="30327" y="24573"/>
                  <a:pt x="30327" y="25951"/>
                  <a:pt x="30327" y="26152"/>
                </a:cubicBezTo>
                <a:cubicBezTo>
                  <a:pt x="30327" y="26177"/>
                  <a:pt x="30352" y="26202"/>
                  <a:pt x="30402" y="26227"/>
                </a:cubicBezTo>
                <a:cubicBezTo>
                  <a:pt x="30404" y="26228"/>
                  <a:pt x="30406" y="26229"/>
                  <a:pt x="30409" y="26229"/>
                </a:cubicBezTo>
                <a:cubicBezTo>
                  <a:pt x="30454" y="26229"/>
                  <a:pt x="30477" y="25985"/>
                  <a:pt x="30477" y="25651"/>
                </a:cubicBezTo>
                <a:cubicBezTo>
                  <a:pt x="30477" y="25450"/>
                  <a:pt x="30477" y="25275"/>
                  <a:pt x="30502" y="25074"/>
                </a:cubicBezTo>
                <a:cubicBezTo>
                  <a:pt x="30602" y="25174"/>
                  <a:pt x="30878" y="27029"/>
                  <a:pt x="30928" y="28157"/>
                </a:cubicBezTo>
                <a:cubicBezTo>
                  <a:pt x="31104" y="30663"/>
                  <a:pt x="31079" y="33195"/>
                  <a:pt x="30878" y="35726"/>
                </a:cubicBezTo>
                <a:cubicBezTo>
                  <a:pt x="30728" y="37380"/>
                  <a:pt x="30703" y="39034"/>
                  <a:pt x="30778" y="40688"/>
                </a:cubicBezTo>
                <a:cubicBezTo>
                  <a:pt x="30828" y="41415"/>
                  <a:pt x="30828" y="42017"/>
                  <a:pt x="30803" y="42017"/>
                </a:cubicBezTo>
                <a:cubicBezTo>
                  <a:pt x="30803" y="42017"/>
                  <a:pt x="30678" y="41791"/>
                  <a:pt x="30728" y="41766"/>
                </a:cubicBezTo>
                <a:cubicBezTo>
                  <a:pt x="30753" y="41566"/>
                  <a:pt x="30728" y="41365"/>
                  <a:pt x="30678" y="41190"/>
                </a:cubicBezTo>
                <a:cubicBezTo>
                  <a:pt x="30627" y="40864"/>
                  <a:pt x="30527" y="40262"/>
                  <a:pt x="30477" y="39836"/>
                </a:cubicBezTo>
                <a:cubicBezTo>
                  <a:pt x="30452" y="39586"/>
                  <a:pt x="30402" y="39335"/>
                  <a:pt x="30302" y="39084"/>
                </a:cubicBezTo>
                <a:cubicBezTo>
                  <a:pt x="30226" y="39084"/>
                  <a:pt x="30252" y="39435"/>
                  <a:pt x="30402" y="40488"/>
                </a:cubicBezTo>
                <a:lnTo>
                  <a:pt x="30477" y="41014"/>
                </a:lnTo>
                <a:lnTo>
                  <a:pt x="30302" y="40388"/>
                </a:lnTo>
                <a:cubicBezTo>
                  <a:pt x="30201" y="40062"/>
                  <a:pt x="30051" y="39460"/>
                  <a:pt x="29951" y="39059"/>
                </a:cubicBezTo>
                <a:cubicBezTo>
                  <a:pt x="29848" y="38506"/>
                  <a:pt x="29779" y="38304"/>
                  <a:pt x="29716" y="38304"/>
                </a:cubicBezTo>
                <a:cubicBezTo>
                  <a:pt x="29702" y="38304"/>
                  <a:pt x="29689" y="38314"/>
                  <a:pt x="29675" y="38332"/>
                </a:cubicBezTo>
                <a:cubicBezTo>
                  <a:pt x="29800" y="39059"/>
                  <a:pt x="29951" y="39761"/>
                  <a:pt x="30151" y="40488"/>
                </a:cubicBezTo>
                <a:cubicBezTo>
                  <a:pt x="30226" y="40613"/>
                  <a:pt x="30252" y="40738"/>
                  <a:pt x="30252" y="40889"/>
                </a:cubicBezTo>
                <a:cubicBezTo>
                  <a:pt x="30126" y="40688"/>
                  <a:pt x="30001" y="40488"/>
                  <a:pt x="29926" y="40262"/>
                </a:cubicBezTo>
                <a:cubicBezTo>
                  <a:pt x="29525" y="39335"/>
                  <a:pt x="29299" y="38383"/>
                  <a:pt x="29224" y="37380"/>
                </a:cubicBezTo>
                <a:cubicBezTo>
                  <a:pt x="29224" y="37180"/>
                  <a:pt x="29174" y="36979"/>
                  <a:pt x="29124" y="36779"/>
                </a:cubicBezTo>
                <a:cubicBezTo>
                  <a:pt x="29023" y="36779"/>
                  <a:pt x="29023" y="37305"/>
                  <a:pt x="29124" y="37906"/>
                </a:cubicBezTo>
                <a:cubicBezTo>
                  <a:pt x="29244" y="38626"/>
                  <a:pt x="29292" y="38897"/>
                  <a:pt x="29258" y="38897"/>
                </a:cubicBezTo>
                <a:cubicBezTo>
                  <a:pt x="29235" y="38897"/>
                  <a:pt x="29174" y="38774"/>
                  <a:pt x="29074" y="38583"/>
                </a:cubicBezTo>
                <a:cubicBezTo>
                  <a:pt x="28723" y="37906"/>
                  <a:pt x="28698" y="37806"/>
                  <a:pt x="28723" y="37180"/>
                </a:cubicBezTo>
                <a:cubicBezTo>
                  <a:pt x="28723" y="36879"/>
                  <a:pt x="28748" y="36578"/>
                  <a:pt x="28773" y="36553"/>
                </a:cubicBezTo>
                <a:cubicBezTo>
                  <a:pt x="28773" y="36528"/>
                  <a:pt x="28723" y="36503"/>
                  <a:pt x="28698" y="36503"/>
                </a:cubicBezTo>
                <a:cubicBezTo>
                  <a:pt x="28694" y="36501"/>
                  <a:pt x="28691" y="36500"/>
                  <a:pt x="28688" y="36500"/>
                </a:cubicBezTo>
                <a:cubicBezTo>
                  <a:pt x="28641" y="36500"/>
                  <a:pt x="28597" y="36669"/>
                  <a:pt x="28597" y="36904"/>
                </a:cubicBezTo>
                <a:cubicBezTo>
                  <a:pt x="28565" y="37306"/>
                  <a:pt x="28554" y="37471"/>
                  <a:pt x="28523" y="37471"/>
                </a:cubicBezTo>
                <a:cubicBezTo>
                  <a:pt x="28506" y="37471"/>
                  <a:pt x="28483" y="37420"/>
                  <a:pt x="28447" y="37330"/>
                </a:cubicBezTo>
                <a:cubicBezTo>
                  <a:pt x="28347" y="37079"/>
                  <a:pt x="28322" y="36603"/>
                  <a:pt x="28422" y="35550"/>
                </a:cubicBezTo>
                <a:cubicBezTo>
                  <a:pt x="28447" y="35099"/>
                  <a:pt x="28472" y="34698"/>
                  <a:pt x="28472" y="34673"/>
                </a:cubicBezTo>
                <a:cubicBezTo>
                  <a:pt x="28472" y="34673"/>
                  <a:pt x="28447" y="34623"/>
                  <a:pt x="28397" y="34623"/>
                </a:cubicBezTo>
                <a:cubicBezTo>
                  <a:pt x="28297" y="34899"/>
                  <a:pt x="28272" y="35175"/>
                  <a:pt x="28272" y="35475"/>
                </a:cubicBezTo>
                <a:cubicBezTo>
                  <a:pt x="28223" y="36314"/>
                  <a:pt x="28206" y="36613"/>
                  <a:pt x="28180" y="36613"/>
                </a:cubicBezTo>
                <a:cubicBezTo>
                  <a:pt x="28165" y="36613"/>
                  <a:pt x="28148" y="36521"/>
                  <a:pt x="28121" y="36378"/>
                </a:cubicBezTo>
                <a:cubicBezTo>
                  <a:pt x="28071" y="36127"/>
                  <a:pt x="28046" y="35876"/>
                  <a:pt x="28021" y="35626"/>
                </a:cubicBezTo>
                <a:cubicBezTo>
                  <a:pt x="28021" y="34598"/>
                  <a:pt x="28071" y="33571"/>
                  <a:pt x="28196" y="32543"/>
                </a:cubicBezTo>
                <a:cubicBezTo>
                  <a:pt x="28472" y="31014"/>
                  <a:pt x="28873" y="29535"/>
                  <a:pt x="29399" y="28082"/>
                </a:cubicBezTo>
                <a:cubicBezTo>
                  <a:pt x="29926" y="26628"/>
                  <a:pt x="30126" y="25926"/>
                  <a:pt x="30226" y="25099"/>
                </a:cubicBezTo>
                <a:cubicBezTo>
                  <a:pt x="30268" y="24622"/>
                  <a:pt x="30275" y="24540"/>
                  <a:pt x="30291" y="24540"/>
                </a:cubicBezTo>
                <a:close/>
                <a:moveTo>
                  <a:pt x="23459" y="33245"/>
                </a:moveTo>
                <a:lnTo>
                  <a:pt x="25515" y="34999"/>
                </a:lnTo>
                <a:lnTo>
                  <a:pt x="27570" y="36779"/>
                </a:lnTo>
                <a:lnTo>
                  <a:pt x="27720" y="37129"/>
                </a:lnTo>
                <a:cubicBezTo>
                  <a:pt x="27795" y="37330"/>
                  <a:pt x="28171" y="38082"/>
                  <a:pt x="28522" y="38759"/>
                </a:cubicBezTo>
                <a:cubicBezTo>
                  <a:pt x="29825" y="41315"/>
                  <a:pt x="30452" y="42568"/>
                  <a:pt x="30402" y="42568"/>
                </a:cubicBezTo>
                <a:cubicBezTo>
                  <a:pt x="30398" y="42570"/>
                  <a:pt x="30393" y="42571"/>
                  <a:pt x="30387" y="42571"/>
                </a:cubicBezTo>
                <a:cubicBezTo>
                  <a:pt x="30245" y="42571"/>
                  <a:pt x="29572" y="42014"/>
                  <a:pt x="28923" y="41365"/>
                </a:cubicBezTo>
                <a:cubicBezTo>
                  <a:pt x="28497" y="40989"/>
                  <a:pt x="28121" y="40563"/>
                  <a:pt x="27871" y="40062"/>
                </a:cubicBezTo>
                <a:cubicBezTo>
                  <a:pt x="27419" y="39285"/>
                  <a:pt x="26442" y="37280"/>
                  <a:pt x="26367" y="37054"/>
                </a:cubicBezTo>
                <a:cubicBezTo>
                  <a:pt x="26292" y="36829"/>
                  <a:pt x="25790" y="36202"/>
                  <a:pt x="25164" y="35576"/>
                </a:cubicBezTo>
                <a:cubicBezTo>
                  <a:pt x="24988" y="35400"/>
                  <a:pt x="24838" y="35250"/>
                  <a:pt x="24713" y="35049"/>
                </a:cubicBezTo>
                <a:cubicBezTo>
                  <a:pt x="24713" y="35024"/>
                  <a:pt x="24663" y="34974"/>
                  <a:pt x="24612" y="34924"/>
                </a:cubicBezTo>
                <a:cubicBezTo>
                  <a:pt x="24337" y="34698"/>
                  <a:pt x="24086" y="34473"/>
                  <a:pt x="23886" y="34197"/>
                </a:cubicBezTo>
                <a:cubicBezTo>
                  <a:pt x="23535" y="33846"/>
                  <a:pt x="23259" y="33520"/>
                  <a:pt x="23259" y="33520"/>
                </a:cubicBezTo>
                <a:cubicBezTo>
                  <a:pt x="23259" y="33470"/>
                  <a:pt x="23309" y="33420"/>
                  <a:pt x="23334" y="33370"/>
                </a:cubicBezTo>
                <a:lnTo>
                  <a:pt x="23459" y="33245"/>
                </a:lnTo>
                <a:close/>
                <a:moveTo>
                  <a:pt x="15535" y="0"/>
                </a:moveTo>
                <a:cubicBezTo>
                  <a:pt x="15518" y="0"/>
                  <a:pt x="15502" y="4"/>
                  <a:pt x="15490" y="11"/>
                </a:cubicBezTo>
                <a:cubicBezTo>
                  <a:pt x="15414" y="36"/>
                  <a:pt x="14662" y="3646"/>
                  <a:pt x="14462" y="4899"/>
                </a:cubicBezTo>
                <a:cubicBezTo>
                  <a:pt x="14287" y="6127"/>
                  <a:pt x="14211" y="7380"/>
                  <a:pt x="14261" y="8658"/>
                </a:cubicBezTo>
                <a:cubicBezTo>
                  <a:pt x="14261" y="9084"/>
                  <a:pt x="14261" y="9235"/>
                  <a:pt x="14186" y="9235"/>
                </a:cubicBezTo>
                <a:cubicBezTo>
                  <a:pt x="14086" y="9235"/>
                  <a:pt x="14086" y="9410"/>
                  <a:pt x="14111" y="9936"/>
                </a:cubicBezTo>
                <a:cubicBezTo>
                  <a:pt x="14161" y="10513"/>
                  <a:pt x="14512" y="13220"/>
                  <a:pt x="14662" y="13896"/>
                </a:cubicBezTo>
                <a:cubicBezTo>
                  <a:pt x="14688" y="14097"/>
                  <a:pt x="14688" y="14147"/>
                  <a:pt x="14562" y="14197"/>
                </a:cubicBezTo>
                <a:cubicBezTo>
                  <a:pt x="14437" y="14247"/>
                  <a:pt x="14412" y="14297"/>
                  <a:pt x="14437" y="14473"/>
                </a:cubicBezTo>
                <a:cubicBezTo>
                  <a:pt x="14612" y="15300"/>
                  <a:pt x="14863" y="16127"/>
                  <a:pt x="15139" y="16929"/>
                </a:cubicBezTo>
                <a:cubicBezTo>
                  <a:pt x="15464" y="17906"/>
                  <a:pt x="15515" y="18082"/>
                  <a:pt x="15414" y="18182"/>
                </a:cubicBezTo>
                <a:cubicBezTo>
                  <a:pt x="15314" y="18282"/>
                  <a:pt x="15314" y="18382"/>
                  <a:pt x="15414" y="18708"/>
                </a:cubicBezTo>
                <a:cubicBezTo>
                  <a:pt x="15765" y="19861"/>
                  <a:pt x="16141" y="20763"/>
                  <a:pt x="17094" y="22643"/>
                </a:cubicBezTo>
                <a:cubicBezTo>
                  <a:pt x="17095" y="22646"/>
                  <a:pt x="17094" y="22648"/>
                  <a:pt x="17091" y="22648"/>
                </a:cubicBezTo>
                <a:cubicBezTo>
                  <a:pt x="17037" y="22648"/>
                  <a:pt x="16140" y="21872"/>
                  <a:pt x="15013" y="20889"/>
                </a:cubicBezTo>
                <a:cubicBezTo>
                  <a:pt x="13083" y="19184"/>
                  <a:pt x="12833" y="19009"/>
                  <a:pt x="12657" y="18984"/>
                </a:cubicBezTo>
                <a:cubicBezTo>
                  <a:pt x="12610" y="18971"/>
                  <a:pt x="12572" y="18964"/>
                  <a:pt x="12541" y="18964"/>
                </a:cubicBezTo>
                <a:cubicBezTo>
                  <a:pt x="12457" y="18964"/>
                  <a:pt x="12425" y="19011"/>
                  <a:pt x="12407" y="19084"/>
                </a:cubicBezTo>
                <a:cubicBezTo>
                  <a:pt x="12383" y="19124"/>
                  <a:pt x="12367" y="19151"/>
                  <a:pt x="12326" y="19151"/>
                </a:cubicBezTo>
                <a:cubicBezTo>
                  <a:pt x="12238" y="19151"/>
                  <a:pt x="12037" y="19026"/>
                  <a:pt x="11404" y="18633"/>
                </a:cubicBezTo>
                <a:cubicBezTo>
                  <a:pt x="11104" y="18433"/>
                  <a:pt x="10251" y="17856"/>
                  <a:pt x="9575" y="17330"/>
                </a:cubicBezTo>
                <a:cubicBezTo>
                  <a:pt x="8588" y="16560"/>
                  <a:pt x="8269" y="16334"/>
                  <a:pt x="8130" y="16334"/>
                </a:cubicBezTo>
                <a:cubicBezTo>
                  <a:pt x="8092" y="16334"/>
                  <a:pt x="8067" y="16351"/>
                  <a:pt x="8046" y="16377"/>
                </a:cubicBezTo>
                <a:cubicBezTo>
                  <a:pt x="8034" y="16396"/>
                  <a:pt x="8018" y="16405"/>
                  <a:pt x="7998" y="16405"/>
                </a:cubicBezTo>
                <a:cubicBezTo>
                  <a:pt x="7935" y="16405"/>
                  <a:pt x="7822" y="16316"/>
                  <a:pt x="7595" y="16127"/>
                </a:cubicBezTo>
                <a:cubicBezTo>
                  <a:pt x="6868" y="15525"/>
                  <a:pt x="6091" y="14949"/>
                  <a:pt x="5289" y="14423"/>
                </a:cubicBezTo>
                <a:cubicBezTo>
                  <a:pt x="5189" y="14372"/>
                  <a:pt x="5063" y="14322"/>
                  <a:pt x="4938" y="14322"/>
                </a:cubicBezTo>
                <a:cubicBezTo>
                  <a:pt x="4934" y="14324"/>
                  <a:pt x="4928" y="14325"/>
                  <a:pt x="4922" y="14325"/>
                </a:cubicBezTo>
                <a:cubicBezTo>
                  <a:pt x="4849" y="14325"/>
                  <a:pt x="4637" y="14203"/>
                  <a:pt x="4362" y="13996"/>
                </a:cubicBezTo>
                <a:cubicBezTo>
                  <a:pt x="4036" y="13746"/>
                  <a:pt x="3635" y="13495"/>
                  <a:pt x="3359" y="13345"/>
                </a:cubicBezTo>
                <a:cubicBezTo>
                  <a:pt x="3109" y="13194"/>
                  <a:pt x="2432" y="12793"/>
                  <a:pt x="1855" y="12468"/>
                </a:cubicBezTo>
                <a:cubicBezTo>
                  <a:pt x="793" y="11826"/>
                  <a:pt x="356" y="11601"/>
                  <a:pt x="172" y="11601"/>
                </a:cubicBezTo>
                <a:cubicBezTo>
                  <a:pt x="126" y="11601"/>
                  <a:pt x="96" y="11616"/>
                  <a:pt x="76" y="11641"/>
                </a:cubicBezTo>
                <a:cubicBezTo>
                  <a:pt x="26" y="11691"/>
                  <a:pt x="1" y="11791"/>
                  <a:pt x="26" y="11866"/>
                </a:cubicBezTo>
                <a:lnTo>
                  <a:pt x="1" y="11841"/>
                </a:lnTo>
                <a:lnTo>
                  <a:pt x="1" y="11841"/>
                </a:lnTo>
                <a:cubicBezTo>
                  <a:pt x="301" y="12793"/>
                  <a:pt x="677" y="13721"/>
                  <a:pt x="1103" y="14598"/>
                </a:cubicBezTo>
                <a:cubicBezTo>
                  <a:pt x="1580" y="15600"/>
                  <a:pt x="2106" y="16553"/>
                  <a:pt x="2682" y="17505"/>
                </a:cubicBezTo>
                <a:cubicBezTo>
                  <a:pt x="3033" y="18057"/>
                  <a:pt x="3058" y="18157"/>
                  <a:pt x="2958" y="18207"/>
                </a:cubicBezTo>
                <a:cubicBezTo>
                  <a:pt x="2883" y="18282"/>
                  <a:pt x="2858" y="18382"/>
                  <a:pt x="2883" y="18483"/>
                </a:cubicBezTo>
                <a:cubicBezTo>
                  <a:pt x="2983" y="18733"/>
                  <a:pt x="4061" y="20062"/>
                  <a:pt x="4662" y="20663"/>
                </a:cubicBezTo>
                <a:cubicBezTo>
                  <a:pt x="5038" y="21014"/>
                  <a:pt x="5214" y="21215"/>
                  <a:pt x="5164" y="21265"/>
                </a:cubicBezTo>
                <a:cubicBezTo>
                  <a:pt x="4963" y="21465"/>
                  <a:pt x="4938" y="21440"/>
                  <a:pt x="6191" y="22493"/>
                </a:cubicBezTo>
                <a:cubicBezTo>
                  <a:pt x="6843" y="23044"/>
                  <a:pt x="7720" y="23746"/>
                  <a:pt x="8146" y="24047"/>
                </a:cubicBezTo>
                <a:cubicBezTo>
                  <a:pt x="8873" y="24573"/>
                  <a:pt x="8923" y="24623"/>
                  <a:pt x="8898" y="24748"/>
                </a:cubicBezTo>
                <a:cubicBezTo>
                  <a:pt x="8873" y="24974"/>
                  <a:pt x="9299" y="25250"/>
                  <a:pt x="11379" y="26377"/>
                </a:cubicBezTo>
                <a:lnTo>
                  <a:pt x="12532" y="27004"/>
                </a:lnTo>
                <a:cubicBezTo>
                  <a:pt x="12507" y="27054"/>
                  <a:pt x="12482" y="27104"/>
                  <a:pt x="12457" y="27154"/>
                </a:cubicBezTo>
                <a:cubicBezTo>
                  <a:pt x="12382" y="27280"/>
                  <a:pt x="12407" y="27305"/>
                  <a:pt x="12582" y="27480"/>
                </a:cubicBezTo>
                <a:cubicBezTo>
                  <a:pt x="12708" y="27555"/>
                  <a:pt x="13835" y="28157"/>
                  <a:pt x="15089" y="28784"/>
                </a:cubicBezTo>
                <a:cubicBezTo>
                  <a:pt x="16342" y="29410"/>
                  <a:pt x="17469" y="29987"/>
                  <a:pt x="17595" y="30087"/>
                </a:cubicBezTo>
                <a:cubicBezTo>
                  <a:pt x="17795" y="30237"/>
                  <a:pt x="17820" y="30262"/>
                  <a:pt x="17745" y="30388"/>
                </a:cubicBezTo>
                <a:cubicBezTo>
                  <a:pt x="17695" y="30463"/>
                  <a:pt x="17695" y="30563"/>
                  <a:pt x="17720" y="30663"/>
                </a:cubicBezTo>
                <a:cubicBezTo>
                  <a:pt x="17745" y="30763"/>
                  <a:pt x="18522" y="31415"/>
                  <a:pt x="20126" y="32769"/>
                </a:cubicBezTo>
                <a:cubicBezTo>
                  <a:pt x="21429" y="33871"/>
                  <a:pt x="22482" y="34799"/>
                  <a:pt x="22507" y="34849"/>
                </a:cubicBezTo>
                <a:cubicBezTo>
                  <a:pt x="22507" y="34949"/>
                  <a:pt x="22507" y="35049"/>
                  <a:pt x="22457" y="35149"/>
                </a:cubicBezTo>
                <a:cubicBezTo>
                  <a:pt x="22382" y="35450"/>
                  <a:pt x="22482" y="35576"/>
                  <a:pt x="23259" y="36177"/>
                </a:cubicBezTo>
                <a:cubicBezTo>
                  <a:pt x="24036" y="36779"/>
                  <a:pt x="25991" y="38558"/>
                  <a:pt x="26893" y="39485"/>
                </a:cubicBezTo>
                <a:cubicBezTo>
                  <a:pt x="27219" y="39811"/>
                  <a:pt x="27520" y="40162"/>
                  <a:pt x="27795" y="40563"/>
                </a:cubicBezTo>
                <a:cubicBezTo>
                  <a:pt x="28272" y="41340"/>
                  <a:pt x="28622" y="41691"/>
                  <a:pt x="29650" y="42543"/>
                </a:cubicBezTo>
                <a:cubicBezTo>
                  <a:pt x="30423" y="43184"/>
                  <a:pt x="30756" y="43414"/>
                  <a:pt x="30938" y="43414"/>
                </a:cubicBezTo>
                <a:cubicBezTo>
                  <a:pt x="30998" y="43414"/>
                  <a:pt x="31041" y="43389"/>
                  <a:pt x="31079" y="43345"/>
                </a:cubicBezTo>
                <a:cubicBezTo>
                  <a:pt x="31229" y="43170"/>
                  <a:pt x="31254" y="42994"/>
                  <a:pt x="31154" y="40839"/>
                </a:cubicBezTo>
                <a:cubicBezTo>
                  <a:pt x="31054" y="39134"/>
                  <a:pt x="31079" y="37405"/>
                  <a:pt x="31229" y="35701"/>
                </a:cubicBezTo>
                <a:cubicBezTo>
                  <a:pt x="31530" y="31365"/>
                  <a:pt x="31254" y="26127"/>
                  <a:pt x="30627" y="24523"/>
                </a:cubicBezTo>
                <a:cubicBezTo>
                  <a:pt x="30502" y="24247"/>
                  <a:pt x="30477" y="24222"/>
                  <a:pt x="30302" y="24197"/>
                </a:cubicBezTo>
                <a:cubicBezTo>
                  <a:pt x="30126" y="24172"/>
                  <a:pt x="30101" y="24172"/>
                  <a:pt x="29951" y="23119"/>
                </a:cubicBezTo>
                <a:cubicBezTo>
                  <a:pt x="29600" y="20763"/>
                  <a:pt x="29149" y="18683"/>
                  <a:pt x="28798" y="17831"/>
                </a:cubicBezTo>
                <a:cubicBezTo>
                  <a:pt x="28618" y="17381"/>
                  <a:pt x="28398" y="17093"/>
                  <a:pt x="28227" y="17093"/>
                </a:cubicBezTo>
                <a:cubicBezTo>
                  <a:pt x="28208" y="17093"/>
                  <a:pt x="28189" y="17097"/>
                  <a:pt x="28171" y="17104"/>
                </a:cubicBezTo>
                <a:cubicBezTo>
                  <a:pt x="28146" y="17121"/>
                  <a:pt x="28126" y="17134"/>
                  <a:pt x="28106" y="17134"/>
                </a:cubicBezTo>
                <a:cubicBezTo>
                  <a:pt x="28010" y="17134"/>
                  <a:pt x="27936" y="16826"/>
                  <a:pt x="27394" y="15199"/>
                </a:cubicBezTo>
                <a:cubicBezTo>
                  <a:pt x="26793" y="13395"/>
                  <a:pt x="26688" y="13100"/>
                  <a:pt x="26482" y="13100"/>
                </a:cubicBezTo>
                <a:cubicBezTo>
                  <a:pt x="26447" y="13100"/>
                  <a:pt x="26410" y="13109"/>
                  <a:pt x="26367" y="13119"/>
                </a:cubicBezTo>
                <a:cubicBezTo>
                  <a:pt x="26336" y="13130"/>
                  <a:pt x="26310" y="13137"/>
                  <a:pt x="26287" y="13137"/>
                </a:cubicBezTo>
                <a:cubicBezTo>
                  <a:pt x="26196" y="13137"/>
                  <a:pt x="26140" y="13031"/>
                  <a:pt x="25941" y="12593"/>
                </a:cubicBezTo>
                <a:cubicBezTo>
                  <a:pt x="25490" y="11616"/>
                  <a:pt x="25089" y="10864"/>
                  <a:pt x="24913" y="10713"/>
                </a:cubicBezTo>
                <a:cubicBezTo>
                  <a:pt x="24824" y="10635"/>
                  <a:pt x="24770" y="10592"/>
                  <a:pt x="24704" y="10592"/>
                </a:cubicBezTo>
                <a:cubicBezTo>
                  <a:pt x="24621" y="10592"/>
                  <a:pt x="24521" y="10660"/>
                  <a:pt x="24312" y="10813"/>
                </a:cubicBezTo>
                <a:cubicBezTo>
                  <a:pt x="24261" y="10889"/>
                  <a:pt x="24211" y="10914"/>
                  <a:pt x="24136" y="10939"/>
                </a:cubicBezTo>
                <a:cubicBezTo>
                  <a:pt x="24136" y="10939"/>
                  <a:pt x="23886" y="10463"/>
                  <a:pt x="23585" y="9911"/>
                </a:cubicBezTo>
                <a:cubicBezTo>
                  <a:pt x="23309" y="9360"/>
                  <a:pt x="22983" y="8733"/>
                  <a:pt x="22883" y="8558"/>
                </a:cubicBezTo>
                <a:cubicBezTo>
                  <a:pt x="22758" y="8357"/>
                  <a:pt x="22507" y="7881"/>
                  <a:pt x="22282" y="7480"/>
                </a:cubicBezTo>
                <a:cubicBezTo>
                  <a:pt x="21721" y="6450"/>
                  <a:pt x="21421" y="6019"/>
                  <a:pt x="21204" y="6019"/>
                </a:cubicBezTo>
                <a:cubicBezTo>
                  <a:pt x="21120" y="6019"/>
                  <a:pt x="21048" y="6083"/>
                  <a:pt x="20978" y="6202"/>
                </a:cubicBezTo>
                <a:cubicBezTo>
                  <a:pt x="20900" y="6320"/>
                  <a:pt x="20852" y="6361"/>
                  <a:pt x="20799" y="6361"/>
                </a:cubicBezTo>
                <a:cubicBezTo>
                  <a:pt x="20784" y="6361"/>
                  <a:pt x="20769" y="6358"/>
                  <a:pt x="20753" y="6352"/>
                </a:cubicBezTo>
                <a:cubicBezTo>
                  <a:pt x="20577" y="6302"/>
                  <a:pt x="19700" y="5149"/>
                  <a:pt x="19224" y="4397"/>
                </a:cubicBezTo>
                <a:cubicBezTo>
                  <a:pt x="18844" y="3798"/>
                  <a:pt x="18688" y="3581"/>
                  <a:pt x="18551" y="3581"/>
                </a:cubicBezTo>
                <a:cubicBezTo>
                  <a:pt x="18516" y="3581"/>
                  <a:pt x="18483" y="3595"/>
                  <a:pt x="18447" y="3620"/>
                </a:cubicBezTo>
                <a:cubicBezTo>
                  <a:pt x="18422" y="3646"/>
                  <a:pt x="18372" y="3671"/>
                  <a:pt x="18322" y="3671"/>
                </a:cubicBezTo>
                <a:cubicBezTo>
                  <a:pt x="18322" y="3671"/>
                  <a:pt x="18196" y="3445"/>
                  <a:pt x="18071" y="3194"/>
                </a:cubicBezTo>
                <a:cubicBezTo>
                  <a:pt x="17375" y="1827"/>
                  <a:pt x="15922" y="0"/>
                  <a:pt x="1553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2" name="Google Shape;1482;p32"/>
          <p:cNvSpPr/>
          <p:nvPr/>
        </p:nvSpPr>
        <p:spPr>
          <a:xfrm rot="5400000">
            <a:off x="-439915" y="3112640"/>
            <a:ext cx="965073" cy="370934"/>
          </a:xfrm>
          <a:custGeom>
            <a:avLst/>
            <a:gdLst/>
            <a:ahLst/>
            <a:cxnLst/>
            <a:rect l="l" t="t" r="r" b="b"/>
            <a:pathLst>
              <a:path w="30227" h="11618" extrusionOk="0">
                <a:moveTo>
                  <a:pt x="28973" y="3062"/>
                </a:moveTo>
                <a:lnTo>
                  <a:pt x="28973" y="3087"/>
                </a:lnTo>
                <a:cubicBezTo>
                  <a:pt x="29073" y="3087"/>
                  <a:pt x="29023" y="3113"/>
                  <a:pt x="28823" y="3138"/>
                </a:cubicBezTo>
                <a:cubicBezTo>
                  <a:pt x="28735" y="3163"/>
                  <a:pt x="28666" y="3175"/>
                  <a:pt x="28628" y="3175"/>
                </a:cubicBezTo>
                <a:cubicBezTo>
                  <a:pt x="28591" y="3175"/>
                  <a:pt x="28585" y="3163"/>
                  <a:pt x="28622" y="3138"/>
                </a:cubicBezTo>
                <a:cubicBezTo>
                  <a:pt x="28748" y="3113"/>
                  <a:pt x="28848" y="3087"/>
                  <a:pt x="28973" y="3062"/>
                </a:cubicBezTo>
                <a:close/>
                <a:moveTo>
                  <a:pt x="20953" y="255"/>
                </a:moveTo>
                <a:cubicBezTo>
                  <a:pt x="21855" y="381"/>
                  <a:pt x="22732" y="556"/>
                  <a:pt x="23610" y="807"/>
                </a:cubicBezTo>
                <a:cubicBezTo>
                  <a:pt x="24161" y="957"/>
                  <a:pt x="24737" y="1158"/>
                  <a:pt x="25264" y="1408"/>
                </a:cubicBezTo>
                <a:cubicBezTo>
                  <a:pt x="27945" y="2561"/>
                  <a:pt x="27920" y="2536"/>
                  <a:pt x="27745" y="2586"/>
                </a:cubicBezTo>
                <a:cubicBezTo>
                  <a:pt x="27725" y="2596"/>
                  <a:pt x="27699" y="2601"/>
                  <a:pt x="27667" y="2601"/>
                </a:cubicBezTo>
                <a:cubicBezTo>
                  <a:pt x="27545" y="2601"/>
                  <a:pt x="27337" y="2525"/>
                  <a:pt x="27018" y="2386"/>
                </a:cubicBezTo>
                <a:cubicBezTo>
                  <a:pt x="26717" y="2235"/>
                  <a:pt x="25890" y="1935"/>
                  <a:pt x="25239" y="1709"/>
                </a:cubicBezTo>
                <a:cubicBezTo>
                  <a:pt x="22321" y="729"/>
                  <a:pt x="21360" y="401"/>
                  <a:pt x="21221" y="401"/>
                </a:cubicBezTo>
                <a:cubicBezTo>
                  <a:pt x="21211" y="401"/>
                  <a:pt x="21205" y="402"/>
                  <a:pt x="21204" y="406"/>
                </a:cubicBezTo>
                <a:cubicBezTo>
                  <a:pt x="21179" y="431"/>
                  <a:pt x="21529" y="631"/>
                  <a:pt x="23660" y="1333"/>
                </a:cubicBezTo>
                <a:cubicBezTo>
                  <a:pt x="25412" y="1910"/>
                  <a:pt x="25928" y="2094"/>
                  <a:pt x="25815" y="2094"/>
                </a:cubicBezTo>
                <a:cubicBezTo>
                  <a:pt x="25800" y="2094"/>
                  <a:pt x="25775" y="2091"/>
                  <a:pt x="25740" y="2085"/>
                </a:cubicBezTo>
                <a:cubicBezTo>
                  <a:pt x="25665" y="2085"/>
                  <a:pt x="25640" y="2110"/>
                  <a:pt x="25640" y="2135"/>
                </a:cubicBezTo>
                <a:cubicBezTo>
                  <a:pt x="25890" y="2285"/>
                  <a:pt x="26141" y="2411"/>
                  <a:pt x="26417" y="2486"/>
                </a:cubicBezTo>
                <a:cubicBezTo>
                  <a:pt x="27169" y="2762"/>
                  <a:pt x="27194" y="2762"/>
                  <a:pt x="26993" y="2837"/>
                </a:cubicBezTo>
                <a:cubicBezTo>
                  <a:pt x="26949" y="2853"/>
                  <a:pt x="26903" y="2863"/>
                  <a:pt x="26848" y="2863"/>
                </a:cubicBezTo>
                <a:cubicBezTo>
                  <a:pt x="26656" y="2863"/>
                  <a:pt x="26351" y="2748"/>
                  <a:pt x="25590" y="2436"/>
                </a:cubicBezTo>
                <a:cubicBezTo>
                  <a:pt x="25164" y="2260"/>
                  <a:pt x="24712" y="2110"/>
                  <a:pt x="24236" y="1985"/>
                </a:cubicBezTo>
                <a:cubicBezTo>
                  <a:pt x="24011" y="1985"/>
                  <a:pt x="24161" y="2060"/>
                  <a:pt x="25364" y="2511"/>
                </a:cubicBezTo>
                <a:cubicBezTo>
                  <a:pt x="26266" y="2887"/>
                  <a:pt x="26442" y="2962"/>
                  <a:pt x="26291" y="2987"/>
                </a:cubicBezTo>
                <a:cubicBezTo>
                  <a:pt x="26270" y="2994"/>
                  <a:pt x="26243" y="2998"/>
                  <a:pt x="26210" y="2998"/>
                </a:cubicBezTo>
                <a:cubicBezTo>
                  <a:pt x="26019" y="2998"/>
                  <a:pt x="25639" y="2872"/>
                  <a:pt x="25038" y="2636"/>
                </a:cubicBezTo>
                <a:cubicBezTo>
                  <a:pt x="24011" y="2260"/>
                  <a:pt x="23585" y="2110"/>
                  <a:pt x="23484" y="2110"/>
                </a:cubicBezTo>
                <a:cubicBezTo>
                  <a:pt x="23359" y="2135"/>
                  <a:pt x="23534" y="2235"/>
                  <a:pt x="23910" y="2386"/>
                </a:cubicBezTo>
                <a:cubicBezTo>
                  <a:pt x="24161" y="2461"/>
                  <a:pt x="24687" y="2661"/>
                  <a:pt x="25113" y="2812"/>
                </a:cubicBezTo>
                <a:cubicBezTo>
                  <a:pt x="25790" y="3087"/>
                  <a:pt x="25865" y="3138"/>
                  <a:pt x="25715" y="3188"/>
                </a:cubicBezTo>
                <a:cubicBezTo>
                  <a:pt x="25464" y="3188"/>
                  <a:pt x="25214" y="3138"/>
                  <a:pt x="25013" y="3037"/>
                </a:cubicBezTo>
                <a:cubicBezTo>
                  <a:pt x="24319" y="2774"/>
                  <a:pt x="22413" y="2282"/>
                  <a:pt x="22134" y="2282"/>
                </a:cubicBezTo>
                <a:cubicBezTo>
                  <a:pt x="22121" y="2282"/>
                  <a:pt x="22111" y="2283"/>
                  <a:pt x="22106" y="2285"/>
                </a:cubicBezTo>
                <a:cubicBezTo>
                  <a:pt x="22031" y="2311"/>
                  <a:pt x="22507" y="2461"/>
                  <a:pt x="23133" y="2636"/>
                </a:cubicBezTo>
                <a:cubicBezTo>
                  <a:pt x="24587" y="2987"/>
                  <a:pt x="25264" y="3238"/>
                  <a:pt x="25063" y="3313"/>
                </a:cubicBezTo>
                <a:cubicBezTo>
                  <a:pt x="24462" y="3238"/>
                  <a:pt x="23885" y="3087"/>
                  <a:pt x="23309" y="2887"/>
                </a:cubicBezTo>
                <a:cubicBezTo>
                  <a:pt x="22056" y="2511"/>
                  <a:pt x="21680" y="2386"/>
                  <a:pt x="21705" y="2285"/>
                </a:cubicBezTo>
                <a:cubicBezTo>
                  <a:pt x="21721" y="2175"/>
                  <a:pt x="21637" y="2105"/>
                  <a:pt x="21549" y="2105"/>
                </a:cubicBezTo>
                <a:cubicBezTo>
                  <a:pt x="21496" y="2105"/>
                  <a:pt x="21441" y="2129"/>
                  <a:pt x="21404" y="2185"/>
                </a:cubicBezTo>
                <a:cubicBezTo>
                  <a:pt x="21372" y="2228"/>
                  <a:pt x="21339" y="2253"/>
                  <a:pt x="21259" y="2253"/>
                </a:cubicBezTo>
                <a:cubicBezTo>
                  <a:pt x="21153" y="2253"/>
                  <a:pt x="20962" y="2210"/>
                  <a:pt x="20577" y="2110"/>
                </a:cubicBezTo>
                <a:cubicBezTo>
                  <a:pt x="19123" y="1759"/>
                  <a:pt x="17670" y="1509"/>
                  <a:pt x="16191" y="1308"/>
                </a:cubicBezTo>
                <a:cubicBezTo>
                  <a:pt x="15840" y="1283"/>
                  <a:pt x="15539" y="1233"/>
                  <a:pt x="15539" y="1233"/>
                </a:cubicBezTo>
                <a:cubicBezTo>
                  <a:pt x="15539" y="1233"/>
                  <a:pt x="15740" y="1208"/>
                  <a:pt x="16016" y="1158"/>
                </a:cubicBezTo>
                <a:lnTo>
                  <a:pt x="16492" y="1107"/>
                </a:lnTo>
                <a:lnTo>
                  <a:pt x="16667" y="807"/>
                </a:lnTo>
                <a:cubicBezTo>
                  <a:pt x="16834" y="516"/>
                  <a:pt x="16948" y="449"/>
                  <a:pt x="17512" y="449"/>
                </a:cubicBezTo>
                <a:cubicBezTo>
                  <a:pt x="17628" y="449"/>
                  <a:pt x="17762" y="452"/>
                  <a:pt x="17920" y="456"/>
                </a:cubicBezTo>
                <a:cubicBezTo>
                  <a:pt x="18873" y="506"/>
                  <a:pt x="20527" y="782"/>
                  <a:pt x="20702" y="932"/>
                </a:cubicBezTo>
                <a:cubicBezTo>
                  <a:pt x="20778" y="982"/>
                  <a:pt x="22983" y="1734"/>
                  <a:pt x="23058" y="1734"/>
                </a:cubicBezTo>
                <a:cubicBezTo>
                  <a:pt x="23234" y="1684"/>
                  <a:pt x="22908" y="1534"/>
                  <a:pt x="22006" y="1233"/>
                </a:cubicBezTo>
                <a:cubicBezTo>
                  <a:pt x="21329" y="1032"/>
                  <a:pt x="20953" y="857"/>
                  <a:pt x="21003" y="832"/>
                </a:cubicBezTo>
                <a:cubicBezTo>
                  <a:pt x="21053" y="782"/>
                  <a:pt x="21053" y="681"/>
                  <a:pt x="20978" y="506"/>
                </a:cubicBezTo>
                <a:cubicBezTo>
                  <a:pt x="20928" y="356"/>
                  <a:pt x="20928" y="280"/>
                  <a:pt x="20953" y="255"/>
                </a:cubicBezTo>
                <a:close/>
                <a:moveTo>
                  <a:pt x="14284" y="1348"/>
                </a:moveTo>
                <a:cubicBezTo>
                  <a:pt x="14488" y="1348"/>
                  <a:pt x="14700" y="1365"/>
                  <a:pt x="14913" y="1383"/>
                </a:cubicBezTo>
                <a:cubicBezTo>
                  <a:pt x="17745" y="1634"/>
                  <a:pt x="19700" y="2010"/>
                  <a:pt x="23534" y="3138"/>
                </a:cubicBezTo>
                <a:cubicBezTo>
                  <a:pt x="24261" y="3338"/>
                  <a:pt x="24487" y="3438"/>
                  <a:pt x="24387" y="3488"/>
                </a:cubicBezTo>
                <a:cubicBezTo>
                  <a:pt x="24272" y="3572"/>
                  <a:pt x="24162" y="3616"/>
                  <a:pt x="24004" y="3616"/>
                </a:cubicBezTo>
                <a:cubicBezTo>
                  <a:pt x="23781" y="3616"/>
                  <a:pt x="23464" y="3528"/>
                  <a:pt x="22908" y="3338"/>
                </a:cubicBezTo>
                <a:cubicBezTo>
                  <a:pt x="20602" y="2611"/>
                  <a:pt x="18221" y="2060"/>
                  <a:pt x="15815" y="1684"/>
                </a:cubicBezTo>
                <a:cubicBezTo>
                  <a:pt x="14813" y="1509"/>
                  <a:pt x="14011" y="1383"/>
                  <a:pt x="14036" y="1358"/>
                </a:cubicBezTo>
                <a:cubicBezTo>
                  <a:pt x="14116" y="1351"/>
                  <a:pt x="14199" y="1348"/>
                  <a:pt x="14284" y="1348"/>
                </a:cubicBezTo>
                <a:close/>
                <a:moveTo>
                  <a:pt x="24813" y="4165"/>
                </a:moveTo>
                <a:lnTo>
                  <a:pt x="24813" y="4190"/>
                </a:lnTo>
                <a:cubicBezTo>
                  <a:pt x="24888" y="4190"/>
                  <a:pt x="24838" y="4215"/>
                  <a:pt x="24662" y="4240"/>
                </a:cubicBezTo>
                <a:cubicBezTo>
                  <a:pt x="24575" y="4253"/>
                  <a:pt x="24518" y="4259"/>
                  <a:pt x="24493" y="4259"/>
                </a:cubicBezTo>
                <a:cubicBezTo>
                  <a:pt x="24468" y="4259"/>
                  <a:pt x="24474" y="4253"/>
                  <a:pt x="24512" y="4240"/>
                </a:cubicBezTo>
                <a:cubicBezTo>
                  <a:pt x="24612" y="4190"/>
                  <a:pt x="24712" y="4190"/>
                  <a:pt x="24813" y="4165"/>
                </a:cubicBezTo>
                <a:close/>
                <a:moveTo>
                  <a:pt x="12752" y="1198"/>
                </a:moveTo>
                <a:cubicBezTo>
                  <a:pt x="12772" y="1198"/>
                  <a:pt x="12795" y="1227"/>
                  <a:pt x="12833" y="1283"/>
                </a:cubicBezTo>
                <a:cubicBezTo>
                  <a:pt x="12858" y="1333"/>
                  <a:pt x="13459" y="1483"/>
                  <a:pt x="15063" y="1759"/>
                </a:cubicBezTo>
                <a:cubicBezTo>
                  <a:pt x="18597" y="2361"/>
                  <a:pt x="20752" y="2837"/>
                  <a:pt x="22432" y="3388"/>
                </a:cubicBezTo>
                <a:lnTo>
                  <a:pt x="23459" y="3689"/>
                </a:lnTo>
                <a:lnTo>
                  <a:pt x="23083" y="3789"/>
                </a:lnTo>
                <a:cubicBezTo>
                  <a:pt x="22961" y="3820"/>
                  <a:pt x="22874" y="3841"/>
                  <a:pt x="22757" y="3841"/>
                </a:cubicBezTo>
                <a:cubicBezTo>
                  <a:pt x="22489" y="3841"/>
                  <a:pt x="22063" y="3730"/>
                  <a:pt x="20702" y="3363"/>
                </a:cubicBezTo>
                <a:cubicBezTo>
                  <a:pt x="19651" y="3100"/>
                  <a:pt x="18759" y="2860"/>
                  <a:pt x="18656" y="2860"/>
                </a:cubicBezTo>
                <a:cubicBezTo>
                  <a:pt x="18651" y="2860"/>
                  <a:pt x="18648" y="2861"/>
                  <a:pt x="18647" y="2862"/>
                </a:cubicBezTo>
                <a:cubicBezTo>
                  <a:pt x="18472" y="2887"/>
                  <a:pt x="18898" y="3037"/>
                  <a:pt x="20477" y="3463"/>
                </a:cubicBezTo>
                <a:cubicBezTo>
                  <a:pt x="22056" y="3864"/>
                  <a:pt x="22281" y="3940"/>
                  <a:pt x="22106" y="3990"/>
                </a:cubicBezTo>
                <a:cubicBezTo>
                  <a:pt x="22039" y="4009"/>
                  <a:pt x="21972" y="4017"/>
                  <a:pt x="21905" y="4017"/>
                </a:cubicBezTo>
                <a:cubicBezTo>
                  <a:pt x="21796" y="4017"/>
                  <a:pt x="21688" y="3996"/>
                  <a:pt x="21580" y="3965"/>
                </a:cubicBezTo>
                <a:cubicBezTo>
                  <a:pt x="21160" y="3817"/>
                  <a:pt x="17831" y="3087"/>
                  <a:pt x="17627" y="3087"/>
                </a:cubicBezTo>
                <a:cubicBezTo>
                  <a:pt x="17624" y="3087"/>
                  <a:pt x="17621" y="3087"/>
                  <a:pt x="17620" y="3087"/>
                </a:cubicBezTo>
                <a:cubicBezTo>
                  <a:pt x="17419" y="3113"/>
                  <a:pt x="17795" y="3238"/>
                  <a:pt x="18697" y="3438"/>
                </a:cubicBezTo>
                <a:cubicBezTo>
                  <a:pt x="19224" y="3539"/>
                  <a:pt x="20126" y="3739"/>
                  <a:pt x="20677" y="3889"/>
                </a:cubicBezTo>
                <a:cubicBezTo>
                  <a:pt x="21529" y="4115"/>
                  <a:pt x="21655" y="4140"/>
                  <a:pt x="21479" y="4215"/>
                </a:cubicBezTo>
                <a:cubicBezTo>
                  <a:pt x="21438" y="4227"/>
                  <a:pt x="21391" y="4233"/>
                  <a:pt x="21334" y="4233"/>
                </a:cubicBezTo>
                <a:cubicBezTo>
                  <a:pt x="21149" y="4233"/>
                  <a:pt x="20857" y="4168"/>
                  <a:pt x="20301" y="4015"/>
                </a:cubicBezTo>
                <a:cubicBezTo>
                  <a:pt x="18780" y="3587"/>
                  <a:pt x="15839" y="2956"/>
                  <a:pt x="15497" y="2956"/>
                </a:cubicBezTo>
                <a:cubicBezTo>
                  <a:pt x="15478" y="2956"/>
                  <a:pt x="15467" y="2958"/>
                  <a:pt x="15464" y="2962"/>
                </a:cubicBezTo>
                <a:cubicBezTo>
                  <a:pt x="15389" y="3037"/>
                  <a:pt x="15539" y="3062"/>
                  <a:pt x="18021" y="3614"/>
                </a:cubicBezTo>
                <a:cubicBezTo>
                  <a:pt x="19399" y="3940"/>
                  <a:pt x="20627" y="4240"/>
                  <a:pt x="20527" y="4290"/>
                </a:cubicBezTo>
                <a:cubicBezTo>
                  <a:pt x="20525" y="4291"/>
                  <a:pt x="20523" y="4291"/>
                  <a:pt x="20520" y="4291"/>
                </a:cubicBezTo>
                <a:cubicBezTo>
                  <a:pt x="20196" y="4291"/>
                  <a:pt x="12806" y="2886"/>
                  <a:pt x="12682" y="2762"/>
                </a:cubicBezTo>
                <a:cubicBezTo>
                  <a:pt x="12206" y="2636"/>
                  <a:pt x="11730" y="2536"/>
                  <a:pt x="11229" y="2461"/>
                </a:cubicBezTo>
                <a:cubicBezTo>
                  <a:pt x="10154" y="2267"/>
                  <a:pt x="9782" y="2188"/>
                  <a:pt x="9672" y="2188"/>
                </a:cubicBezTo>
                <a:cubicBezTo>
                  <a:pt x="9597" y="2188"/>
                  <a:pt x="9644" y="2225"/>
                  <a:pt x="9675" y="2285"/>
                </a:cubicBezTo>
                <a:cubicBezTo>
                  <a:pt x="9700" y="2361"/>
                  <a:pt x="9700" y="2386"/>
                  <a:pt x="9650" y="2386"/>
                </a:cubicBezTo>
                <a:lnTo>
                  <a:pt x="9173" y="2311"/>
                </a:lnTo>
                <a:cubicBezTo>
                  <a:pt x="9048" y="2311"/>
                  <a:pt x="8923" y="2285"/>
                  <a:pt x="8798" y="2235"/>
                </a:cubicBezTo>
                <a:cubicBezTo>
                  <a:pt x="8973" y="2185"/>
                  <a:pt x="9148" y="2160"/>
                  <a:pt x="9324" y="2135"/>
                </a:cubicBezTo>
                <a:lnTo>
                  <a:pt x="9299" y="2135"/>
                </a:lnTo>
                <a:cubicBezTo>
                  <a:pt x="9600" y="2085"/>
                  <a:pt x="10527" y="2035"/>
                  <a:pt x="11354" y="2010"/>
                </a:cubicBezTo>
                <a:cubicBezTo>
                  <a:pt x="12757" y="1935"/>
                  <a:pt x="12883" y="1935"/>
                  <a:pt x="12958" y="1809"/>
                </a:cubicBezTo>
                <a:cubicBezTo>
                  <a:pt x="13033" y="1684"/>
                  <a:pt x="13033" y="1659"/>
                  <a:pt x="12883" y="1458"/>
                </a:cubicBezTo>
                <a:cubicBezTo>
                  <a:pt x="12783" y="1333"/>
                  <a:pt x="12732" y="1233"/>
                  <a:pt x="12732" y="1208"/>
                </a:cubicBezTo>
                <a:cubicBezTo>
                  <a:pt x="12739" y="1201"/>
                  <a:pt x="12745" y="1198"/>
                  <a:pt x="12752" y="1198"/>
                </a:cubicBezTo>
                <a:close/>
                <a:moveTo>
                  <a:pt x="8490" y="2251"/>
                </a:moveTo>
                <a:cubicBezTo>
                  <a:pt x="8564" y="2251"/>
                  <a:pt x="8606" y="2269"/>
                  <a:pt x="8647" y="2311"/>
                </a:cubicBezTo>
                <a:cubicBezTo>
                  <a:pt x="8772" y="2386"/>
                  <a:pt x="8923" y="2436"/>
                  <a:pt x="9048" y="2436"/>
                </a:cubicBezTo>
                <a:cubicBezTo>
                  <a:pt x="9850" y="2511"/>
                  <a:pt x="12231" y="2912"/>
                  <a:pt x="15890" y="3614"/>
                </a:cubicBezTo>
                <a:cubicBezTo>
                  <a:pt x="18071" y="4015"/>
                  <a:pt x="19976" y="4391"/>
                  <a:pt x="20101" y="4416"/>
                </a:cubicBezTo>
                <a:cubicBezTo>
                  <a:pt x="20326" y="4491"/>
                  <a:pt x="20326" y="4491"/>
                  <a:pt x="19875" y="4541"/>
                </a:cubicBezTo>
                <a:cubicBezTo>
                  <a:pt x="19742" y="4557"/>
                  <a:pt x="19592" y="4565"/>
                  <a:pt x="19425" y="4565"/>
                </a:cubicBezTo>
                <a:cubicBezTo>
                  <a:pt x="18780" y="4565"/>
                  <a:pt x="17877" y="4444"/>
                  <a:pt x="16642" y="4165"/>
                </a:cubicBezTo>
                <a:cubicBezTo>
                  <a:pt x="10777" y="2912"/>
                  <a:pt x="9549" y="2686"/>
                  <a:pt x="8121" y="2586"/>
                </a:cubicBezTo>
                <a:cubicBezTo>
                  <a:pt x="7645" y="2536"/>
                  <a:pt x="7595" y="2511"/>
                  <a:pt x="7720" y="2461"/>
                </a:cubicBezTo>
                <a:cubicBezTo>
                  <a:pt x="7870" y="2386"/>
                  <a:pt x="8046" y="2336"/>
                  <a:pt x="8221" y="2285"/>
                </a:cubicBezTo>
                <a:cubicBezTo>
                  <a:pt x="8345" y="2263"/>
                  <a:pt x="8428" y="2251"/>
                  <a:pt x="8490" y="2251"/>
                </a:cubicBezTo>
                <a:close/>
                <a:moveTo>
                  <a:pt x="23284" y="4566"/>
                </a:moveTo>
                <a:cubicBezTo>
                  <a:pt x="23434" y="4566"/>
                  <a:pt x="23334" y="4591"/>
                  <a:pt x="23033" y="4666"/>
                </a:cubicBezTo>
                <a:cubicBezTo>
                  <a:pt x="22847" y="4697"/>
                  <a:pt x="22728" y="4719"/>
                  <a:pt x="22694" y="4719"/>
                </a:cubicBezTo>
                <a:cubicBezTo>
                  <a:pt x="22673" y="4719"/>
                  <a:pt x="22685" y="4711"/>
                  <a:pt x="22732" y="4691"/>
                </a:cubicBezTo>
                <a:cubicBezTo>
                  <a:pt x="22908" y="4641"/>
                  <a:pt x="23108" y="4591"/>
                  <a:pt x="23284" y="4566"/>
                </a:cubicBezTo>
                <a:close/>
                <a:moveTo>
                  <a:pt x="22115" y="4829"/>
                </a:moveTo>
                <a:cubicBezTo>
                  <a:pt x="22162" y="4829"/>
                  <a:pt x="22169" y="4842"/>
                  <a:pt x="22131" y="4867"/>
                </a:cubicBezTo>
                <a:cubicBezTo>
                  <a:pt x="21981" y="4942"/>
                  <a:pt x="21805" y="5017"/>
                  <a:pt x="21655" y="5042"/>
                </a:cubicBezTo>
                <a:cubicBezTo>
                  <a:pt x="21544" y="5063"/>
                  <a:pt x="21466" y="5072"/>
                  <a:pt x="21416" y="5072"/>
                </a:cubicBezTo>
                <a:cubicBezTo>
                  <a:pt x="21227" y="5072"/>
                  <a:pt x="21439" y="4946"/>
                  <a:pt x="21855" y="4867"/>
                </a:cubicBezTo>
                <a:cubicBezTo>
                  <a:pt x="21981" y="4842"/>
                  <a:pt x="22068" y="4829"/>
                  <a:pt x="22115" y="4829"/>
                </a:cubicBezTo>
                <a:close/>
                <a:moveTo>
                  <a:pt x="20803" y="5067"/>
                </a:moveTo>
                <a:lnTo>
                  <a:pt x="20803" y="5092"/>
                </a:lnTo>
                <a:cubicBezTo>
                  <a:pt x="20878" y="5080"/>
                  <a:pt x="20940" y="5074"/>
                  <a:pt x="20981" y="5074"/>
                </a:cubicBezTo>
                <a:cubicBezTo>
                  <a:pt x="21022" y="5074"/>
                  <a:pt x="21041" y="5080"/>
                  <a:pt x="21028" y="5092"/>
                </a:cubicBezTo>
                <a:cubicBezTo>
                  <a:pt x="20928" y="5168"/>
                  <a:pt x="20778" y="5218"/>
                  <a:pt x="20652" y="5243"/>
                </a:cubicBezTo>
                <a:cubicBezTo>
                  <a:pt x="20540" y="5265"/>
                  <a:pt x="20462" y="5278"/>
                  <a:pt x="20421" y="5278"/>
                </a:cubicBezTo>
                <a:cubicBezTo>
                  <a:pt x="20369" y="5278"/>
                  <a:pt x="20371" y="5259"/>
                  <a:pt x="20427" y="5218"/>
                </a:cubicBezTo>
                <a:cubicBezTo>
                  <a:pt x="20527" y="5143"/>
                  <a:pt x="20652" y="5092"/>
                  <a:pt x="20803" y="5067"/>
                </a:cubicBezTo>
                <a:close/>
                <a:moveTo>
                  <a:pt x="7219" y="2661"/>
                </a:moveTo>
                <a:lnTo>
                  <a:pt x="7870" y="2737"/>
                </a:lnTo>
                <a:cubicBezTo>
                  <a:pt x="9274" y="2862"/>
                  <a:pt x="10677" y="3087"/>
                  <a:pt x="12056" y="3388"/>
                </a:cubicBezTo>
                <a:cubicBezTo>
                  <a:pt x="12908" y="3564"/>
                  <a:pt x="14111" y="3789"/>
                  <a:pt x="14737" y="3940"/>
                </a:cubicBezTo>
                <a:cubicBezTo>
                  <a:pt x="15389" y="4065"/>
                  <a:pt x="16316" y="4240"/>
                  <a:pt x="16818" y="4366"/>
                </a:cubicBezTo>
                <a:cubicBezTo>
                  <a:pt x="17319" y="4466"/>
                  <a:pt x="17996" y="4591"/>
                  <a:pt x="18321" y="4616"/>
                </a:cubicBezTo>
                <a:lnTo>
                  <a:pt x="18923" y="4691"/>
                </a:lnTo>
                <a:lnTo>
                  <a:pt x="18372" y="4817"/>
                </a:lnTo>
                <a:cubicBezTo>
                  <a:pt x="18171" y="4867"/>
                  <a:pt x="17964" y="4892"/>
                  <a:pt x="17757" y="4892"/>
                </a:cubicBezTo>
                <a:cubicBezTo>
                  <a:pt x="17551" y="4892"/>
                  <a:pt x="17344" y="4867"/>
                  <a:pt x="17143" y="4817"/>
                </a:cubicBezTo>
                <a:cubicBezTo>
                  <a:pt x="16793" y="4767"/>
                  <a:pt x="15915" y="4566"/>
                  <a:pt x="15214" y="4391"/>
                </a:cubicBezTo>
                <a:lnTo>
                  <a:pt x="13885" y="4040"/>
                </a:lnTo>
                <a:cubicBezTo>
                  <a:pt x="13835" y="4040"/>
                  <a:pt x="13835" y="4040"/>
                  <a:pt x="13835" y="4090"/>
                </a:cubicBezTo>
                <a:cubicBezTo>
                  <a:pt x="13860" y="4190"/>
                  <a:pt x="14938" y="4491"/>
                  <a:pt x="17194" y="4992"/>
                </a:cubicBezTo>
                <a:cubicBezTo>
                  <a:pt x="17344" y="5017"/>
                  <a:pt x="17319" y="5042"/>
                  <a:pt x="17018" y="5067"/>
                </a:cubicBezTo>
                <a:cubicBezTo>
                  <a:pt x="16979" y="5069"/>
                  <a:pt x="16938" y="5071"/>
                  <a:pt x="16893" y="5071"/>
                </a:cubicBezTo>
                <a:cubicBezTo>
                  <a:pt x="16393" y="5071"/>
                  <a:pt x="15528" y="4939"/>
                  <a:pt x="13986" y="4616"/>
                </a:cubicBezTo>
                <a:cubicBezTo>
                  <a:pt x="12902" y="4396"/>
                  <a:pt x="12539" y="4325"/>
                  <a:pt x="12417" y="4325"/>
                </a:cubicBezTo>
                <a:cubicBezTo>
                  <a:pt x="12359" y="4325"/>
                  <a:pt x="12356" y="4341"/>
                  <a:pt x="12356" y="4366"/>
                </a:cubicBezTo>
                <a:cubicBezTo>
                  <a:pt x="13409" y="4666"/>
                  <a:pt x="14462" y="4917"/>
                  <a:pt x="15539" y="5118"/>
                </a:cubicBezTo>
                <a:cubicBezTo>
                  <a:pt x="15690" y="5143"/>
                  <a:pt x="15865" y="5168"/>
                  <a:pt x="16041" y="5218"/>
                </a:cubicBezTo>
                <a:cubicBezTo>
                  <a:pt x="15314" y="5343"/>
                  <a:pt x="14587" y="5418"/>
                  <a:pt x="13860" y="5443"/>
                </a:cubicBezTo>
                <a:cubicBezTo>
                  <a:pt x="13710" y="5393"/>
                  <a:pt x="13559" y="5368"/>
                  <a:pt x="13409" y="5343"/>
                </a:cubicBezTo>
                <a:cubicBezTo>
                  <a:pt x="13008" y="5293"/>
                  <a:pt x="12582" y="5193"/>
                  <a:pt x="12156" y="5067"/>
                </a:cubicBezTo>
                <a:cubicBezTo>
                  <a:pt x="9725" y="4416"/>
                  <a:pt x="9123" y="4265"/>
                  <a:pt x="8296" y="4115"/>
                </a:cubicBezTo>
                <a:cubicBezTo>
                  <a:pt x="7795" y="4015"/>
                  <a:pt x="6918" y="3889"/>
                  <a:pt x="6366" y="3839"/>
                </a:cubicBezTo>
                <a:cubicBezTo>
                  <a:pt x="5790" y="3814"/>
                  <a:pt x="5339" y="3764"/>
                  <a:pt x="5339" y="3764"/>
                </a:cubicBezTo>
                <a:cubicBezTo>
                  <a:pt x="5314" y="3739"/>
                  <a:pt x="5815" y="3614"/>
                  <a:pt x="6417" y="3488"/>
                </a:cubicBezTo>
                <a:lnTo>
                  <a:pt x="6417" y="3514"/>
                </a:lnTo>
                <a:cubicBezTo>
                  <a:pt x="7018" y="3388"/>
                  <a:pt x="7569" y="3263"/>
                  <a:pt x="7620" y="3238"/>
                </a:cubicBezTo>
                <a:cubicBezTo>
                  <a:pt x="8021" y="3288"/>
                  <a:pt x="8422" y="3363"/>
                  <a:pt x="8823" y="3463"/>
                </a:cubicBezTo>
                <a:cubicBezTo>
                  <a:pt x="9889" y="3693"/>
                  <a:pt x="10386" y="3794"/>
                  <a:pt x="10596" y="3794"/>
                </a:cubicBezTo>
                <a:cubicBezTo>
                  <a:pt x="10706" y="3794"/>
                  <a:pt x="10736" y="3766"/>
                  <a:pt x="10727" y="3714"/>
                </a:cubicBezTo>
                <a:cubicBezTo>
                  <a:pt x="10627" y="3664"/>
                  <a:pt x="10502" y="3614"/>
                  <a:pt x="10376" y="3614"/>
                </a:cubicBezTo>
                <a:cubicBezTo>
                  <a:pt x="10176" y="3589"/>
                  <a:pt x="9499" y="3438"/>
                  <a:pt x="8848" y="3313"/>
                </a:cubicBezTo>
                <a:cubicBezTo>
                  <a:pt x="7945" y="3113"/>
                  <a:pt x="7620" y="2987"/>
                  <a:pt x="7444" y="2862"/>
                </a:cubicBezTo>
                <a:lnTo>
                  <a:pt x="7219" y="2661"/>
                </a:lnTo>
                <a:close/>
                <a:moveTo>
                  <a:pt x="20060" y="5253"/>
                </a:moveTo>
                <a:cubicBezTo>
                  <a:pt x="20106" y="5253"/>
                  <a:pt x="20098" y="5270"/>
                  <a:pt x="20051" y="5318"/>
                </a:cubicBezTo>
                <a:cubicBezTo>
                  <a:pt x="19950" y="5393"/>
                  <a:pt x="19850" y="5418"/>
                  <a:pt x="19750" y="5443"/>
                </a:cubicBezTo>
                <a:cubicBezTo>
                  <a:pt x="19660" y="5466"/>
                  <a:pt x="19605" y="5478"/>
                  <a:pt x="19581" y="5478"/>
                </a:cubicBezTo>
                <a:cubicBezTo>
                  <a:pt x="19552" y="5478"/>
                  <a:pt x="19569" y="5460"/>
                  <a:pt x="19625" y="5418"/>
                </a:cubicBezTo>
                <a:cubicBezTo>
                  <a:pt x="19725" y="5343"/>
                  <a:pt x="19825" y="5293"/>
                  <a:pt x="19925" y="5268"/>
                </a:cubicBezTo>
                <a:cubicBezTo>
                  <a:pt x="19990" y="5259"/>
                  <a:pt x="20034" y="5253"/>
                  <a:pt x="20060" y="5253"/>
                </a:cubicBezTo>
                <a:close/>
                <a:moveTo>
                  <a:pt x="5098" y="3955"/>
                </a:moveTo>
                <a:cubicBezTo>
                  <a:pt x="5321" y="3955"/>
                  <a:pt x="5613" y="3967"/>
                  <a:pt x="6041" y="3990"/>
                </a:cubicBezTo>
                <a:cubicBezTo>
                  <a:pt x="6667" y="4040"/>
                  <a:pt x="7444" y="4115"/>
                  <a:pt x="7745" y="4165"/>
                </a:cubicBezTo>
                <a:cubicBezTo>
                  <a:pt x="8497" y="4290"/>
                  <a:pt x="10702" y="4842"/>
                  <a:pt x="11529" y="5118"/>
                </a:cubicBezTo>
                <a:cubicBezTo>
                  <a:pt x="11930" y="5243"/>
                  <a:pt x="12532" y="5393"/>
                  <a:pt x="12883" y="5468"/>
                </a:cubicBezTo>
                <a:cubicBezTo>
                  <a:pt x="13259" y="5544"/>
                  <a:pt x="13459" y="5594"/>
                  <a:pt x="13334" y="5594"/>
                </a:cubicBezTo>
                <a:cubicBezTo>
                  <a:pt x="12407" y="5544"/>
                  <a:pt x="11454" y="5393"/>
                  <a:pt x="10552" y="5143"/>
                </a:cubicBezTo>
                <a:cubicBezTo>
                  <a:pt x="8672" y="4641"/>
                  <a:pt x="6767" y="4341"/>
                  <a:pt x="4838" y="4215"/>
                </a:cubicBezTo>
                <a:cubicBezTo>
                  <a:pt x="4036" y="4165"/>
                  <a:pt x="3985" y="4140"/>
                  <a:pt x="4462" y="4015"/>
                </a:cubicBezTo>
                <a:cubicBezTo>
                  <a:pt x="4655" y="3973"/>
                  <a:pt x="4825" y="3955"/>
                  <a:pt x="5098" y="3955"/>
                </a:cubicBezTo>
                <a:close/>
                <a:moveTo>
                  <a:pt x="19199" y="5437"/>
                </a:moveTo>
                <a:cubicBezTo>
                  <a:pt x="19261" y="5437"/>
                  <a:pt x="19274" y="5456"/>
                  <a:pt x="19249" y="5493"/>
                </a:cubicBezTo>
                <a:cubicBezTo>
                  <a:pt x="19150" y="5573"/>
                  <a:pt x="18675" y="5699"/>
                  <a:pt x="18468" y="5699"/>
                </a:cubicBezTo>
                <a:cubicBezTo>
                  <a:pt x="18413" y="5699"/>
                  <a:pt x="18377" y="5690"/>
                  <a:pt x="18372" y="5669"/>
                </a:cubicBezTo>
                <a:cubicBezTo>
                  <a:pt x="18372" y="5644"/>
                  <a:pt x="18572" y="5569"/>
                  <a:pt x="18848" y="5493"/>
                </a:cubicBezTo>
                <a:cubicBezTo>
                  <a:pt x="19023" y="5456"/>
                  <a:pt x="19136" y="5437"/>
                  <a:pt x="19199" y="5437"/>
                </a:cubicBezTo>
                <a:close/>
                <a:moveTo>
                  <a:pt x="17560" y="5732"/>
                </a:moveTo>
                <a:cubicBezTo>
                  <a:pt x="17632" y="5732"/>
                  <a:pt x="17682" y="5744"/>
                  <a:pt x="17695" y="5769"/>
                </a:cubicBezTo>
                <a:cubicBezTo>
                  <a:pt x="17695" y="5819"/>
                  <a:pt x="17469" y="5894"/>
                  <a:pt x="17168" y="5894"/>
                </a:cubicBezTo>
                <a:cubicBezTo>
                  <a:pt x="16843" y="5894"/>
                  <a:pt x="16893" y="5869"/>
                  <a:pt x="17294" y="5769"/>
                </a:cubicBezTo>
                <a:cubicBezTo>
                  <a:pt x="17394" y="5744"/>
                  <a:pt x="17488" y="5732"/>
                  <a:pt x="17560" y="5732"/>
                </a:cubicBezTo>
                <a:close/>
                <a:moveTo>
                  <a:pt x="16467" y="5894"/>
                </a:moveTo>
                <a:cubicBezTo>
                  <a:pt x="16517" y="5894"/>
                  <a:pt x="16467" y="5920"/>
                  <a:pt x="16392" y="5945"/>
                </a:cubicBezTo>
                <a:cubicBezTo>
                  <a:pt x="16370" y="5952"/>
                  <a:pt x="16350" y="5955"/>
                  <a:pt x="16333" y="5955"/>
                </a:cubicBezTo>
                <a:cubicBezTo>
                  <a:pt x="16293" y="5955"/>
                  <a:pt x="16274" y="5937"/>
                  <a:pt x="16291" y="5920"/>
                </a:cubicBezTo>
                <a:cubicBezTo>
                  <a:pt x="16341" y="5894"/>
                  <a:pt x="16417" y="5894"/>
                  <a:pt x="16467" y="5894"/>
                </a:cubicBezTo>
                <a:close/>
                <a:moveTo>
                  <a:pt x="3935" y="4366"/>
                </a:moveTo>
                <a:cubicBezTo>
                  <a:pt x="4888" y="4366"/>
                  <a:pt x="5865" y="4416"/>
                  <a:pt x="6818" y="4566"/>
                </a:cubicBezTo>
                <a:cubicBezTo>
                  <a:pt x="8046" y="4742"/>
                  <a:pt x="9249" y="4967"/>
                  <a:pt x="10452" y="5268"/>
                </a:cubicBezTo>
                <a:cubicBezTo>
                  <a:pt x="10853" y="5393"/>
                  <a:pt x="11454" y="5519"/>
                  <a:pt x="11780" y="5594"/>
                </a:cubicBezTo>
                <a:cubicBezTo>
                  <a:pt x="12356" y="5694"/>
                  <a:pt x="12356" y="5694"/>
                  <a:pt x="12056" y="5744"/>
                </a:cubicBezTo>
                <a:cubicBezTo>
                  <a:pt x="11128" y="5669"/>
                  <a:pt x="10226" y="5519"/>
                  <a:pt x="9324" y="5293"/>
                </a:cubicBezTo>
                <a:cubicBezTo>
                  <a:pt x="9098" y="5243"/>
                  <a:pt x="8848" y="5193"/>
                  <a:pt x="8597" y="5168"/>
                </a:cubicBezTo>
                <a:lnTo>
                  <a:pt x="8597" y="5168"/>
                </a:lnTo>
                <a:cubicBezTo>
                  <a:pt x="8422" y="5193"/>
                  <a:pt x="8873" y="5343"/>
                  <a:pt x="9800" y="5544"/>
                </a:cubicBezTo>
                <a:cubicBezTo>
                  <a:pt x="11229" y="5819"/>
                  <a:pt x="11204" y="5819"/>
                  <a:pt x="10752" y="5869"/>
                </a:cubicBezTo>
                <a:cubicBezTo>
                  <a:pt x="10688" y="5872"/>
                  <a:pt x="10623" y="5873"/>
                  <a:pt x="10559" y="5873"/>
                </a:cubicBezTo>
                <a:cubicBezTo>
                  <a:pt x="9851" y="5873"/>
                  <a:pt x="9165" y="5746"/>
                  <a:pt x="8522" y="5493"/>
                </a:cubicBezTo>
                <a:cubicBezTo>
                  <a:pt x="8077" y="5340"/>
                  <a:pt x="7885" y="5280"/>
                  <a:pt x="7810" y="5280"/>
                </a:cubicBezTo>
                <a:cubicBezTo>
                  <a:pt x="7762" y="5280"/>
                  <a:pt x="7760" y="5304"/>
                  <a:pt x="7770" y="5343"/>
                </a:cubicBezTo>
                <a:cubicBezTo>
                  <a:pt x="7795" y="5443"/>
                  <a:pt x="8346" y="5619"/>
                  <a:pt x="9073" y="5819"/>
                </a:cubicBezTo>
                <a:cubicBezTo>
                  <a:pt x="9700" y="5995"/>
                  <a:pt x="9700" y="5995"/>
                  <a:pt x="9374" y="6020"/>
                </a:cubicBezTo>
                <a:cubicBezTo>
                  <a:pt x="9120" y="6034"/>
                  <a:pt x="8921" y="6044"/>
                  <a:pt x="8743" y="6044"/>
                </a:cubicBezTo>
                <a:cubicBezTo>
                  <a:pt x="8287" y="6044"/>
                  <a:pt x="7961" y="5978"/>
                  <a:pt x="7168" y="5744"/>
                </a:cubicBezTo>
                <a:cubicBezTo>
                  <a:pt x="6793" y="5619"/>
                  <a:pt x="6391" y="5544"/>
                  <a:pt x="6016" y="5493"/>
                </a:cubicBezTo>
                <a:lnTo>
                  <a:pt x="6016" y="5493"/>
                </a:lnTo>
                <a:cubicBezTo>
                  <a:pt x="6291" y="5644"/>
                  <a:pt x="6592" y="5769"/>
                  <a:pt x="6893" y="5844"/>
                </a:cubicBezTo>
                <a:cubicBezTo>
                  <a:pt x="7745" y="6095"/>
                  <a:pt x="7795" y="6120"/>
                  <a:pt x="7519" y="6145"/>
                </a:cubicBezTo>
                <a:cubicBezTo>
                  <a:pt x="6943" y="6070"/>
                  <a:pt x="6366" y="5970"/>
                  <a:pt x="5815" y="5844"/>
                </a:cubicBezTo>
                <a:cubicBezTo>
                  <a:pt x="5038" y="5669"/>
                  <a:pt x="4161" y="5493"/>
                  <a:pt x="3860" y="5443"/>
                </a:cubicBezTo>
                <a:lnTo>
                  <a:pt x="3309" y="5343"/>
                </a:lnTo>
                <a:lnTo>
                  <a:pt x="3760" y="5218"/>
                </a:lnTo>
                <a:cubicBezTo>
                  <a:pt x="3935" y="5168"/>
                  <a:pt x="4111" y="5092"/>
                  <a:pt x="4261" y="4992"/>
                </a:cubicBezTo>
                <a:lnTo>
                  <a:pt x="4261" y="4967"/>
                </a:lnTo>
                <a:cubicBezTo>
                  <a:pt x="4311" y="4892"/>
                  <a:pt x="4286" y="4842"/>
                  <a:pt x="4111" y="4641"/>
                </a:cubicBezTo>
                <a:cubicBezTo>
                  <a:pt x="4036" y="4541"/>
                  <a:pt x="3960" y="4466"/>
                  <a:pt x="3935" y="4366"/>
                </a:cubicBezTo>
                <a:close/>
                <a:moveTo>
                  <a:pt x="15163" y="6095"/>
                </a:moveTo>
                <a:cubicBezTo>
                  <a:pt x="15239" y="6095"/>
                  <a:pt x="15214" y="6120"/>
                  <a:pt x="15138" y="6145"/>
                </a:cubicBezTo>
                <a:cubicBezTo>
                  <a:pt x="15113" y="6153"/>
                  <a:pt x="15094" y="6156"/>
                  <a:pt x="15079" y="6156"/>
                </a:cubicBezTo>
                <a:cubicBezTo>
                  <a:pt x="15049" y="6156"/>
                  <a:pt x="15038" y="6145"/>
                  <a:pt x="15038" y="6145"/>
                </a:cubicBezTo>
                <a:cubicBezTo>
                  <a:pt x="15088" y="6095"/>
                  <a:pt x="15138" y="6095"/>
                  <a:pt x="15163" y="6095"/>
                </a:cubicBezTo>
                <a:close/>
                <a:moveTo>
                  <a:pt x="3070" y="5505"/>
                </a:moveTo>
                <a:cubicBezTo>
                  <a:pt x="3350" y="5505"/>
                  <a:pt x="3666" y="5550"/>
                  <a:pt x="4136" y="5644"/>
                </a:cubicBezTo>
                <a:cubicBezTo>
                  <a:pt x="4888" y="5769"/>
                  <a:pt x="5640" y="5945"/>
                  <a:pt x="6366" y="6170"/>
                </a:cubicBezTo>
                <a:cubicBezTo>
                  <a:pt x="6366" y="6172"/>
                  <a:pt x="6356" y="6173"/>
                  <a:pt x="6336" y="6173"/>
                </a:cubicBezTo>
                <a:cubicBezTo>
                  <a:pt x="6092" y="6173"/>
                  <a:pt x="4449" y="6039"/>
                  <a:pt x="3685" y="5970"/>
                </a:cubicBezTo>
                <a:cubicBezTo>
                  <a:pt x="3635" y="5970"/>
                  <a:pt x="3610" y="5995"/>
                  <a:pt x="3635" y="6020"/>
                </a:cubicBezTo>
                <a:cubicBezTo>
                  <a:pt x="3835" y="6120"/>
                  <a:pt x="4061" y="6145"/>
                  <a:pt x="4286" y="6170"/>
                </a:cubicBezTo>
                <a:cubicBezTo>
                  <a:pt x="4612" y="6195"/>
                  <a:pt x="4863" y="6220"/>
                  <a:pt x="4813" y="6245"/>
                </a:cubicBezTo>
                <a:cubicBezTo>
                  <a:pt x="4605" y="6251"/>
                  <a:pt x="4398" y="6254"/>
                  <a:pt x="4191" y="6254"/>
                </a:cubicBezTo>
                <a:cubicBezTo>
                  <a:pt x="3521" y="6254"/>
                  <a:pt x="2851" y="6222"/>
                  <a:pt x="2181" y="6145"/>
                </a:cubicBezTo>
                <a:cubicBezTo>
                  <a:pt x="1003" y="6020"/>
                  <a:pt x="1003" y="5995"/>
                  <a:pt x="2081" y="5669"/>
                </a:cubicBezTo>
                <a:cubicBezTo>
                  <a:pt x="2480" y="5562"/>
                  <a:pt x="2752" y="5505"/>
                  <a:pt x="3070" y="5505"/>
                </a:cubicBezTo>
                <a:close/>
                <a:moveTo>
                  <a:pt x="13960" y="6195"/>
                </a:moveTo>
                <a:cubicBezTo>
                  <a:pt x="14036" y="6195"/>
                  <a:pt x="14011" y="6245"/>
                  <a:pt x="13885" y="6245"/>
                </a:cubicBezTo>
                <a:cubicBezTo>
                  <a:pt x="13835" y="6258"/>
                  <a:pt x="13798" y="6264"/>
                  <a:pt x="13779" y="6264"/>
                </a:cubicBezTo>
                <a:cubicBezTo>
                  <a:pt x="13760" y="6264"/>
                  <a:pt x="13760" y="6258"/>
                  <a:pt x="13785" y="6245"/>
                </a:cubicBezTo>
                <a:cubicBezTo>
                  <a:pt x="13835" y="6220"/>
                  <a:pt x="13910" y="6220"/>
                  <a:pt x="13960" y="6220"/>
                </a:cubicBezTo>
                <a:lnTo>
                  <a:pt x="13960" y="6195"/>
                </a:lnTo>
                <a:close/>
                <a:moveTo>
                  <a:pt x="8873" y="6671"/>
                </a:moveTo>
                <a:cubicBezTo>
                  <a:pt x="8973" y="6671"/>
                  <a:pt x="8898" y="6697"/>
                  <a:pt x="8697" y="6747"/>
                </a:cubicBezTo>
                <a:cubicBezTo>
                  <a:pt x="8597" y="6772"/>
                  <a:pt x="8522" y="6784"/>
                  <a:pt x="8484" y="6784"/>
                </a:cubicBezTo>
                <a:cubicBezTo>
                  <a:pt x="8447" y="6784"/>
                  <a:pt x="8447" y="6772"/>
                  <a:pt x="8497" y="6747"/>
                </a:cubicBezTo>
                <a:cubicBezTo>
                  <a:pt x="8622" y="6697"/>
                  <a:pt x="8747" y="6671"/>
                  <a:pt x="8873" y="6671"/>
                </a:cubicBezTo>
                <a:close/>
                <a:moveTo>
                  <a:pt x="3584" y="6747"/>
                </a:moveTo>
                <a:cubicBezTo>
                  <a:pt x="3635" y="6747"/>
                  <a:pt x="3635" y="6772"/>
                  <a:pt x="3559" y="6797"/>
                </a:cubicBezTo>
                <a:cubicBezTo>
                  <a:pt x="3530" y="6804"/>
                  <a:pt x="3507" y="6807"/>
                  <a:pt x="3490" y="6807"/>
                </a:cubicBezTo>
                <a:cubicBezTo>
                  <a:pt x="3449" y="6807"/>
                  <a:pt x="3441" y="6789"/>
                  <a:pt x="3459" y="6772"/>
                </a:cubicBezTo>
                <a:cubicBezTo>
                  <a:pt x="3484" y="6747"/>
                  <a:pt x="3534" y="6747"/>
                  <a:pt x="3584" y="6747"/>
                </a:cubicBezTo>
                <a:close/>
                <a:moveTo>
                  <a:pt x="3860" y="6772"/>
                </a:moveTo>
                <a:cubicBezTo>
                  <a:pt x="3910" y="6772"/>
                  <a:pt x="3910" y="6797"/>
                  <a:pt x="3835" y="6797"/>
                </a:cubicBezTo>
                <a:cubicBezTo>
                  <a:pt x="3810" y="6805"/>
                  <a:pt x="3788" y="6808"/>
                  <a:pt x="3770" y="6808"/>
                </a:cubicBezTo>
                <a:cubicBezTo>
                  <a:pt x="3735" y="6808"/>
                  <a:pt x="3718" y="6797"/>
                  <a:pt x="3735" y="6797"/>
                </a:cubicBezTo>
                <a:cubicBezTo>
                  <a:pt x="3760" y="6772"/>
                  <a:pt x="3810" y="6772"/>
                  <a:pt x="3860" y="6772"/>
                </a:cubicBezTo>
                <a:close/>
                <a:moveTo>
                  <a:pt x="7845" y="6772"/>
                </a:moveTo>
                <a:cubicBezTo>
                  <a:pt x="7895" y="6772"/>
                  <a:pt x="7845" y="6797"/>
                  <a:pt x="7720" y="6822"/>
                </a:cubicBezTo>
                <a:cubicBezTo>
                  <a:pt x="7670" y="6834"/>
                  <a:pt x="7626" y="6841"/>
                  <a:pt x="7601" y="6841"/>
                </a:cubicBezTo>
                <a:cubicBezTo>
                  <a:pt x="7576" y="6841"/>
                  <a:pt x="7569" y="6834"/>
                  <a:pt x="7595" y="6822"/>
                </a:cubicBezTo>
                <a:cubicBezTo>
                  <a:pt x="7670" y="6772"/>
                  <a:pt x="7745" y="6772"/>
                  <a:pt x="7845" y="6772"/>
                </a:cubicBezTo>
                <a:close/>
                <a:moveTo>
                  <a:pt x="6567" y="6797"/>
                </a:moveTo>
                <a:lnTo>
                  <a:pt x="6041" y="6872"/>
                </a:lnTo>
                <a:cubicBezTo>
                  <a:pt x="5840" y="6922"/>
                  <a:pt x="5615" y="6922"/>
                  <a:pt x="5389" y="6922"/>
                </a:cubicBezTo>
                <a:cubicBezTo>
                  <a:pt x="5283" y="6904"/>
                  <a:pt x="5164" y="6887"/>
                  <a:pt x="5041" y="6887"/>
                </a:cubicBezTo>
                <a:cubicBezTo>
                  <a:pt x="4991" y="6887"/>
                  <a:pt x="4939" y="6890"/>
                  <a:pt x="4888" y="6897"/>
                </a:cubicBezTo>
                <a:cubicBezTo>
                  <a:pt x="4662" y="6897"/>
                  <a:pt x="4612" y="6897"/>
                  <a:pt x="4712" y="6847"/>
                </a:cubicBezTo>
                <a:cubicBezTo>
                  <a:pt x="5038" y="6797"/>
                  <a:pt x="5389" y="6797"/>
                  <a:pt x="5715" y="6797"/>
                </a:cubicBezTo>
                <a:close/>
                <a:moveTo>
                  <a:pt x="12331" y="6546"/>
                </a:moveTo>
                <a:cubicBezTo>
                  <a:pt x="12407" y="6546"/>
                  <a:pt x="12306" y="6621"/>
                  <a:pt x="12106" y="6722"/>
                </a:cubicBezTo>
                <a:cubicBezTo>
                  <a:pt x="11955" y="6822"/>
                  <a:pt x="11805" y="6897"/>
                  <a:pt x="11655" y="6947"/>
                </a:cubicBezTo>
                <a:cubicBezTo>
                  <a:pt x="11651" y="6948"/>
                  <a:pt x="11648" y="6948"/>
                  <a:pt x="11645" y="6948"/>
                </a:cubicBezTo>
                <a:cubicBezTo>
                  <a:pt x="11570" y="6948"/>
                  <a:pt x="12210" y="6570"/>
                  <a:pt x="12331" y="6546"/>
                </a:cubicBezTo>
                <a:close/>
                <a:moveTo>
                  <a:pt x="702" y="6421"/>
                </a:moveTo>
                <a:lnTo>
                  <a:pt x="702" y="6421"/>
                </a:lnTo>
                <a:cubicBezTo>
                  <a:pt x="1028" y="6471"/>
                  <a:pt x="1354" y="6521"/>
                  <a:pt x="1680" y="6621"/>
                </a:cubicBezTo>
                <a:cubicBezTo>
                  <a:pt x="2206" y="6747"/>
                  <a:pt x="2682" y="6847"/>
                  <a:pt x="2757" y="6847"/>
                </a:cubicBezTo>
                <a:cubicBezTo>
                  <a:pt x="2933" y="6872"/>
                  <a:pt x="2632" y="6922"/>
                  <a:pt x="2131" y="6947"/>
                </a:cubicBezTo>
                <a:cubicBezTo>
                  <a:pt x="1878" y="6965"/>
                  <a:pt x="1707" y="6976"/>
                  <a:pt x="1588" y="6976"/>
                </a:cubicBezTo>
                <a:cubicBezTo>
                  <a:pt x="1366" y="6976"/>
                  <a:pt x="1328" y="6936"/>
                  <a:pt x="1279" y="6822"/>
                </a:cubicBezTo>
                <a:cubicBezTo>
                  <a:pt x="1229" y="6722"/>
                  <a:pt x="1153" y="6671"/>
                  <a:pt x="1128" y="6671"/>
                </a:cubicBezTo>
                <a:cubicBezTo>
                  <a:pt x="1126" y="6673"/>
                  <a:pt x="1122" y="6673"/>
                  <a:pt x="1118" y="6673"/>
                </a:cubicBezTo>
                <a:cubicBezTo>
                  <a:pt x="1037" y="6673"/>
                  <a:pt x="678" y="6468"/>
                  <a:pt x="702" y="6421"/>
                </a:cubicBezTo>
                <a:close/>
                <a:moveTo>
                  <a:pt x="3924" y="6987"/>
                </a:moveTo>
                <a:cubicBezTo>
                  <a:pt x="4116" y="6987"/>
                  <a:pt x="4165" y="7006"/>
                  <a:pt x="3985" y="7047"/>
                </a:cubicBezTo>
                <a:cubicBezTo>
                  <a:pt x="3885" y="7072"/>
                  <a:pt x="3484" y="7123"/>
                  <a:pt x="3033" y="7148"/>
                </a:cubicBezTo>
                <a:cubicBezTo>
                  <a:pt x="2156" y="7223"/>
                  <a:pt x="1955" y="7248"/>
                  <a:pt x="2031" y="7323"/>
                </a:cubicBezTo>
                <a:cubicBezTo>
                  <a:pt x="2044" y="7343"/>
                  <a:pt x="2110" y="7353"/>
                  <a:pt x="2225" y="7353"/>
                </a:cubicBezTo>
                <a:cubicBezTo>
                  <a:pt x="2542" y="7353"/>
                  <a:pt x="3234" y="7283"/>
                  <a:pt x="4261" y="7173"/>
                </a:cubicBezTo>
                <a:cubicBezTo>
                  <a:pt x="4612" y="7123"/>
                  <a:pt x="4963" y="7098"/>
                  <a:pt x="5314" y="7098"/>
                </a:cubicBezTo>
                <a:cubicBezTo>
                  <a:pt x="5339" y="7098"/>
                  <a:pt x="5214" y="7148"/>
                  <a:pt x="5013" y="7148"/>
                </a:cubicBezTo>
                <a:cubicBezTo>
                  <a:pt x="4813" y="7173"/>
                  <a:pt x="4111" y="7248"/>
                  <a:pt x="3459" y="7348"/>
                </a:cubicBezTo>
                <a:cubicBezTo>
                  <a:pt x="2845" y="7411"/>
                  <a:pt x="2532" y="7442"/>
                  <a:pt x="2341" y="7442"/>
                </a:cubicBezTo>
                <a:cubicBezTo>
                  <a:pt x="2150" y="7442"/>
                  <a:pt x="2081" y="7411"/>
                  <a:pt x="1955" y="7348"/>
                </a:cubicBezTo>
                <a:cubicBezTo>
                  <a:pt x="1805" y="7248"/>
                  <a:pt x="1705" y="7173"/>
                  <a:pt x="1705" y="7148"/>
                </a:cubicBezTo>
                <a:cubicBezTo>
                  <a:pt x="1855" y="7123"/>
                  <a:pt x="2006" y="7098"/>
                  <a:pt x="2131" y="7098"/>
                </a:cubicBezTo>
                <a:cubicBezTo>
                  <a:pt x="2356" y="7098"/>
                  <a:pt x="2833" y="7047"/>
                  <a:pt x="3209" y="7022"/>
                </a:cubicBezTo>
                <a:cubicBezTo>
                  <a:pt x="3513" y="7000"/>
                  <a:pt x="3766" y="6987"/>
                  <a:pt x="3924" y="6987"/>
                </a:cubicBezTo>
                <a:close/>
                <a:moveTo>
                  <a:pt x="6066" y="7148"/>
                </a:moveTo>
                <a:lnTo>
                  <a:pt x="5414" y="7348"/>
                </a:lnTo>
                <a:cubicBezTo>
                  <a:pt x="4863" y="7473"/>
                  <a:pt x="4311" y="7599"/>
                  <a:pt x="3760" y="7674"/>
                </a:cubicBezTo>
                <a:cubicBezTo>
                  <a:pt x="3243" y="7752"/>
                  <a:pt x="2961" y="7791"/>
                  <a:pt x="2792" y="7791"/>
                </a:cubicBezTo>
                <a:cubicBezTo>
                  <a:pt x="2690" y="7791"/>
                  <a:pt x="2629" y="7777"/>
                  <a:pt x="2582" y="7749"/>
                </a:cubicBezTo>
                <a:cubicBezTo>
                  <a:pt x="2457" y="7674"/>
                  <a:pt x="2432" y="7649"/>
                  <a:pt x="2457" y="7624"/>
                </a:cubicBezTo>
                <a:cubicBezTo>
                  <a:pt x="2757" y="7549"/>
                  <a:pt x="3083" y="7524"/>
                  <a:pt x="3409" y="7499"/>
                </a:cubicBezTo>
                <a:cubicBezTo>
                  <a:pt x="3935" y="7448"/>
                  <a:pt x="4762" y="7348"/>
                  <a:pt x="5214" y="7273"/>
                </a:cubicBezTo>
                <a:lnTo>
                  <a:pt x="6066" y="7148"/>
                </a:lnTo>
                <a:close/>
                <a:moveTo>
                  <a:pt x="13960" y="6421"/>
                </a:moveTo>
                <a:lnTo>
                  <a:pt x="13960" y="6421"/>
                </a:lnTo>
                <a:cubicBezTo>
                  <a:pt x="13409" y="6747"/>
                  <a:pt x="12833" y="7047"/>
                  <a:pt x="12231" y="7298"/>
                </a:cubicBezTo>
                <a:cubicBezTo>
                  <a:pt x="11204" y="7749"/>
                  <a:pt x="8021" y="8977"/>
                  <a:pt x="7043" y="9278"/>
                </a:cubicBezTo>
                <a:cubicBezTo>
                  <a:pt x="6595" y="9422"/>
                  <a:pt x="6402" y="9484"/>
                  <a:pt x="6282" y="9484"/>
                </a:cubicBezTo>
                <a:cubicBezTo>
                  <a:pt x="6215" y="9484"/>
                  <a:pt x="6170" y="9465"/>
                  <a:pt x="6116" y="9428"/>
                </a:cubicBezTo>
                <a:cubicBezTo>
                  <a:pt x="6016" y="9378"/>
                  <a:pt x="5915" y="9328"/>
                  <a:pt x="5815" y="9278"/>
                </a:cubicBezTo>
                <a:cubicBezTo>
                  <a:pt x="5690" y="9253"/>
                  <a:pt x="5840" y="9203"/>
                  <a:pt x="6567" y="9027"/>
                </a:cubicBezTo>
                <a:cubicBezTo>
                  <a:pt x="6868" y="9002"/>
                  <a:pt x="7168" y="8902"/>
                  <a:pt x="7469" y="8777"/>
                </a:cubicBezTo>
                <a:cubicBezTo>
                  <a:pt x="7469" y="8764"/>
                  <a:pt x="7449" y="8758"/>
                  <a:pt x="7409" y="8758"/>
                </a:cubicBezTo>
                <a:cubicBezTo>
                  <a:pt x="7292" y="8758"/>
                  <a:pt x="7007" y="8809"/>
                  <a:pt x="6542" y="8902"/>
                </a:cubicBezTo>
                <a:cubicBezTo>
                  <a:pt x="6191" y="8977"/>
                  <a:pt x="5840" y="9052"/>
                  <a:pt x="5514" y="9052"/>
                </a:cubicBezTo>
                <a:cubicBezTo>
                  <a:pt x="5740" y="8927"/>
                  <a:pt x="5990" y="8852"/>
                  <a:pt x="6241" y="8802"/>
                </a:cubicBezTo>
                <a:cubicBezTo>
                  <a:pt x="6943" y="8626"/>
                  <a:pt x="7219" y="8526"/>
                  <a:pt x="7093" y="8476"/>
                </a:cubicBezTo>
                <a:lnTo>
                  <a:pt x="7093" y="8476"/>
                </a:lnTo>
                <a:cubicBezTo>
                  <a:pt x="7093" y="8476"/>
                  <a:pt x="6667" y="8551"/>
                  <a:pt x="6191" y="8676"/>
                </a:cubicBezTo>
                <a:cubicBezTo>
                  <a:pt x="5564" y="8852"/>
                  <a:pt x="5339" y="8927"/>
                  <a:pt x="5364" y="9002"/>
                </a:cubicBezTo>
                <a:cubicBezTo>
                  <a:pt x="5389" y="9027"/>
                  <a:pt x="5364" y="9077"/>
                  <a:pt x="5314" y="9103"/>
                </a:cubicBezTo>
                <a:cubicBezTo>
                  <a:pt x="4838" y="8952"/>
                  <a:pt x="4361" y="8777"/>
                  <a:pt x="3910" y="8551"/>
                </a:cubicBezTo>
                <a:cubicBezTo>
                  <a:pt x="3735" y="8426"/>
                  <a:pt x="3610" y="8451"/>
                  <a:pt x="5113" y="8250"/>
                </a:cubicBezTo>
                <a:cubicBezTo>
                  <a:pt x="5566" y="8207"/>
                  <a:pt x="5722" y="8090"/>
                  <a:pt x="5422" y="8090"/>
                </a:cubicBezTo>
                <a:cubicBezTo>
                  <a:pt x="5373" y="8090"/>
                  <a:pt x="5312" y="8093"/>
                  <a:pt x="5239" y="8100"/>
                </a:cubicBezTo>
                <a:cubicBezTo>
                  <a:pt x="4211" y="8225"/>
                  <a:pt x="3685" y="8301"/>
                  <a:pt x="3710" y="8401"/>
                </a:cubicBezTo>
                <a:cubicBezTo>
                  <a:pt x="3710" y="8411"/>
                  <a:pt x="3703" y="8416"/>
                  <a:pt x="3690" y="8416"/>
                </a:cubicBezTo>
                <a:cubicBezTo>
                  <a:pt x="3643" y="8416"/>
                  <a:pt x="3517" y="8349"/>
                  <a:pt x="3359" y="8250"/>
                </a:cubicBezTo>
                <a:lnTo>
                  <a:pt x="2983" y="8025"/>
                </a:lnTo>
                <a:lnTo>
                  <a:pt x="4637" y="7674"/>
                </a:lnTo>
                <a:lnTo>
                  <a:pt x="4612" y="7674"/>
                </a:lnTo>
                <a:cubicBezTo>
                  <a:pt x="5163" y="7524"/>
                  <a:pt x="5740" y="7423"/>
                  <a:pt x="6291" y="7348"/>
                </a:cubicBezTo>
                <a:cubicBezTo>
                  <a:pt x="6542" y="7323"/>
                  <a:pt x="6767" y="7273"/>
                  <a:pt x="7018" y="7198"/>
                </a:cubicBezTo>
                <a:cubicBezTo>
                  <a:pt x="7319" y="7072"/>
                  <a:pt x="7620" y="6997"/>
                  <a:pt x="7945" y="6972"/>
                </a:cubicBezTo>
                <a:cubicBezTo>
                  <a:pt x="8096" y="6972"/>
                  <a:pt x="8171" y="6972"/>
                  <a:pt x="8121" y="6997"/>
                </a:cubicBezTo>
                <a:cubicBezTo>
                  <a:pt x="8046" y="7047"/>
                  <a:pt x="7996" y="7072"/>
                  <a:pt x="8021" y="7123"/>
                </a:cubicBezTo>
                <a:cubicBezTo>
                  <a:pt x="8021" y="7131"/>
                  <a:pt x="8035" y="7136"/>
                  <a:pt x="8063" y="7136"/>
                </a:cubicBezTo>
                <a:cubicBezTo>
                  <a:pt x="8121" y="7136"/>
                  <a:pt x="8238" y="7114"/>
                  <a:pt x="8422" y="7047"/>
                </a:cubicBezTo>
                <a:cubicBezTo>
                  <a:pt x="8822" y="6921"/>
                  <a:pt x="9967" y="6724"/>
                  <a:pt x="10276" y="6724"/>
                </a:cubicBezTo>
                <a:cubicBezTo>
                  <a:pt x="10335" y="6724"/>
                  <a:pt x="10363" y="6731"/>
                  <a:pt x="10351" y="6747"/>
                </a:cubicBezTo>
                <a:cubicBezTo>
                  <a:pt x="10326" y="6772"/>
                  <a:pt x="9249" y="7198"/>
                  <a:pt x="7996" y="7674"/>
                </a:cubicBezTo>
                <a:cubicBezTo>
                  <a:pt x="6717" y="8175"/>
                  <a:pt x="5665" y="8576"/>
                  <a:pt x="5640" y="8626"/>
                </a:cubicBezTo>
                <a:cubicBezTo>
                  <a:pt x="5618" y="8654"/>
                  <a:pt x="5611" y="8672"/>
                  <a:pt x="5644" y="8672"/>
                </a:cubicBezTo>
                <a:cubicBezTo>
                  <a:pt x="5761" y="8672"/>
                  <a:pt x="6375" y="8446"/>
                  <a:pt x="8547" y="7624"/>
                </a:cubicBezTo>
                <a:cubicBezTo>
                  <a:pt x="10677" y="6847"/>
                  <a:pt x="11304" y="6621"/>
                  <a:pt x="11579" y="6596"/>
                </a:cubicBezTo>
                <a:lnTo>
                  <a:pt x="11930" y="6596"/>
                </a:lnTo>
                <a:lnTo>
                  <a:pt x="11504" y="6847"/>
                </a:lnTo>
                <a:cubicBezTo>
                  <a:pt x="11204" y="7022"/>
                  <a:pt x="10878" y="7173"/>
                  <a:pt x="10552" y="7323"/>
                </a:cubicBezTo>
                <a:cubicBezTo>
                  <a:pt x="10122" y="7502"/>
                  <a:pt x="9923" y="7656"/>
                  <a:pt x="10036" y="7656"/>
                </a:cubicBezTo>
                <a:cubicBezTo>
                  <a:pt x="10081" y="7656"/>
                  <a:pt x="10176" y="7631"/>
                  <a:pt x="10326" y="7574"/>
                </a:cubicBezTo>
                <a:cubicBezTo>
                  <a:pt x="10399" y="7552"/>
                  <a:pt x="10447" y="7541"/>
                  <a:pt x="10468" y="7541"/>
                </a:cubicBezTo>
                <a:cubicBezTo>
                  <a:pt x="10518" y="7541"/>
                  <a:pt x="10410" y="7607"/>
                  <a:pt x="10126" y="7749"/>
                </a:cubicBezTo>
                <a:cubicBezTo>
                  <a:pt x="9925" y="7849"/>
                  <a:pt x="9750" y="7950"/>
                  <a:pt x="9574" y="8075"/>
                </a:cubicBezTo>
                <a:cubicBezTo>
                  <a:pt x="9552" y="8109"/>
                  <a:pt x="9553" y="8127"/>
                  <a:pt x="9586" y="8127"/>
                </a:cubicBezTo>
                <a:cubicBezTo>
                  <a:pt x="9696" y="8127"/>
                  <a:pt x="10171" y="7906"/>
                  <a:pt x="11279" y="7323"/>
                </a:cubicBezTo>
                <a:cubicBezTo>
                  <a:pt x="12883" y="6496"/>
                  <a:pt x="12908" y="6496"/>
                  <a:pt x="13409" y="6446"/>
                </a:cubicBezTo>
                <a:lnTo>
                  <a:pt x="13960" y="6421"/>
                </a:lnTo>
                <a:close/>
                <a:moveTo>
                  <a:pt x="14782" y="6299"/>
                </a:moveTo>
                <a:cubicBezTo>
                  <a:pt x="14942" y="6299"/>
                  <a:pt x="14649" y="6459"/>
                  <a:pt x="13685" y="6972"/>
                </a:cubicBezTo>
                <a:cubicBezTo>
                  <a:pt x="12482" y="7599"/>
                  <a:pt x="12231" y="7699"/>
                  <a:pt x="9675" y="8702"/>
                </a:cubicBezTo>
                <a:cubicBezTo>
                  <a:pt x="8722" y="9077"/>
                  <a:pt x="7745" y="9403"/>
                  <a:pt x="6767" y="9654"/>
                </a:cubicBezTo>
                <a:cubicBezTo>
                  <a:pt x="6343" y="9758"/>
                  <a:pt x="6100" y="9808"/>
                  <a:pt x="6033" y="9808"/>
                </a:cubicBezTo>
                <a:cubicBezTo>
                  <a:pt x="5923" y="9808"/>
                  <a:pt x="6299" y="9669"/>
                  <a:pt x="7143" y="9403"/>
                </a:cubicBezTo>
                <a:lnTo>
                  <a:pt x="7168" y="9403"/>
                </a:lnTo>
                <a:cubicBezTo>
                  <a:pt x="8146" y="9077"/>
                  <a:pt x="11078" y="7975"/>
                  <a:pt x="12106" y="7524"/>
                </a:cubicBezTo>
                <a:cubicBezTo>
                  <a:pt x="12532" y="7348"/>
                  <a:pt x="13234" y="6997"/>
                  <a:pt x="13610" y="6797"/>
                </a:cubicBezTo>
                <a:cubicBezTo>
                  <a:pt x="13935" y="6596"/>
                  <a:pt x="14261" y="6446"/>
                  <a:pt x="14612" y="6321"/>
                </a:cubicBezTo>
                <a:cubicBezTo>
                  <a:pt x="14689" y="6307"/>
                  <a:pt x="14747" y="6299"/>
                  <a:pt x="14782" y="6299"/>
                </a:cubicBezTo>
                <a:close/>
                <a:moveTo>
                  <a:pt x="27121" y="3729"/>
                </a:moveTo>
                <a:cubicBezTo>
                  <a:pt x="27148" y="3729"/>
                  <a:pt x="27165" y="3740"/>
                  <a:pt x="27169" y="3764"/>
                </a:cubicBezTo>
                <a:cubicBezTo>
                  <a:pt x="27169" y="3864"/>
                  <a:pt x="26367" y="4817"/>
                  <a:pt x="25740" y="5443"/>
                </a:cubicBezTo>
                <a:cubicBezTo>
                  <a:pt x="24487" y="6697"/>
                  <a:pt x="22682" y="8225"/>
                  <a:pt x="22457" y="8225"/>
                </a:cubicBezTo>
                <a:cubicBezTo>
                  <a:pt x="22382" y="8225"/>
                  <a:pt x="22382" y="8175"/>
                  <a:pt x="22482" y="7925"/>
                </a:cubicBezTo>
                <a:cubicBezTo>
                  <a:pt x="22572" y="7699"/>
                  <a:pt x="22586" y="7585"/>
                  <a:pt x="22508" y="7585"/>
                </a:cubicBezTo>
                <a:cubicBezTo>
                  <a:pt x="22413" y="7585"/>
                  <a:pt x="22180" y="7755"/>
                  <a:pt x="21780" y="8100"/>
                </a:cubicBezTo>
                <a:cubicBezTo>
                  <a:pt x="20978" y="8802"/>
                  <a:pt x="20076" y="9378"/>
                  <a:pt x="19098" y="9829"/>
                </a:cubicBezTo>
                <a:cubicBezTo>
                  <a:pt x="18530" y="10113"/>
                  <a:pt x="18231" y="10263"/>
                  <a:pt x="18180" y="10263"/>
                </a:cubicBezTo>
                <a:cubicBezTo>
                  <a:pt x="18124" y="10263"/>
                  <a:pt x="18380" y="10076"/>
                  <a:pt x="18923" y="9679"/>
                </a:cubicBezTo>
                <a:lnTo>
                  <a:pt x="18948" y="9679"/>
                </a:lnTo>
                <a:cubicBezTo>
                  <a:pt x="19349" y="9353"/>
                  <a:pt x="19976" y="8852"/>
                  <a:pt x="20301" y="8551"/>
                </a:cubicBezTo>
                <a:cubicBezTo>
                  <a:pt x="21028" y="7900"/>
                  <a:pt x="22908" y="5995"/>
                  <a:pt x="23259" y="5544"/>
                </a:cubicBezTo>
                <a:cubicBezTo>
                  <a:pt x="23835" y="4817"/>
                  <a:pt x="24186" y="4516"/>
                  <a:pt x="24462" y="4441"/>
                </a:cubicBezTo>
                <a:lnTo>
                  <a:pt x="24737" y="4391"/>
                </a:lnTo>
                <a:lnTo>
                  <a:pt x="24236" y="4817"/>
                </a:lnTo>
                <a:cubicBezTo>
                  <a:pt x="24036" y="4967"/>
                  <a:pt x="23860" y="5168"/>
                  <a:pt x="23735" y="5368"/>
                </a:cubicBezTo>
                <a:cubicBezTo>
                  <a:pt x="23735" y="5375"/>
                  <a:pt x="23739" y="5378"/>
                  <a:pt x="23746" y="5378"/>
                </a:cubicBezTo>
                <a:cubicBezTo>
                  <a:pt x="23794" y="5378"/>
                  <a:pt x="23996" y="5236"/>
                  <a:pt x="24236" y="5017"/>
                </a:cubicBezTo>
                <a:cubicBezTo>
                  <a:pt x="24505" y="4793"/>
                  <a:pt x="24654" y="4674"/>
                  <a:pt x="24680" y="4674"/>
                </a:cubicBezTo>
                <a:cubicBezTo>
                  <a:pt x="24712" y="4674"/>
                  <a:pt x="24557" y="4855"/>
                  <a:pt x="24211" y="5243"/>
                </a:cubicBezTo>
                <a:cubicBezTo>
                  <a:pt x="24011" y="5443"/>
                  <a:pt x="23810" y="5669"/>
                  <a:pt x="23635" y="5894"/>
                </a:cubicBezTo>
                <a:cubicBezTo>
                  <a:pt x="23586" y="5992"/>
                  <a:pt x="23577" y="6037"/>
                  <a:pt x="23602" y="6037"/>
                </a:cubicBezTo>
                <a:cubicBezTo>
                  <a:pt x="23654" y="6037"/>
                  <a:pt x="23856" y="5841"/>
                  <a:pt x="24161" y="5519"/>
                </a:cubicBezTo>
                <a:cubicBezTo>
                  <a:pt x="24913" y="4641"/>
                  <a:pt x="25339" y="4265"/>
                  <a:pt x="25640" y="4140"/>
                </a:cubicBezTo>
                <a:lnTo>
                  <a:pt x="25915" y="4040"/>
                </a:lnTo>
                <a:lnTo>
                  <a:pt x="25915" y="4040"/>
                </a:lnTo>
                <a:lnTo>
                  <a:pt x="25790" y="4215"/>
                </a:lnTo>
                <a:cubicBezTo>
                  <a:pt x="25715" y="4316"/>
                  <a:pt x="25314" y="4742"/>
                  <a:pt x="24888" y="5168"/>
                </a:cubicBezTo>
                <a:cubicBezTo>
                  <a:pt x="24244" y="5811"/>
                  <a:pt x="24054" y="6047"/>
                  <a:pt x="24166" y="6047"/>
                </a:cubicBezTo>
                <a:cubicBezTo>
                  <a:pt x="24172" y="6047"/>
                  <a:pt x="24179" y="6046"/>
                  <a:pt x="24186" y="6045"/>
                </a:cubicBezTo>
                <a:cubicBezTo>
                  <a:pt x="24211" y="6045"/>
                  <a:pt x="24687" y="5569"/>
                  <a:pt x="25239" y="5017"/>
                </a:cubicBezTo>
                <a:cubicBezTo>
                  <a:pt x="25565" y="4641"/>
                  <a:pt x="25940" y="4316"/>
                  <a:pt x="26316" y="3990"/>
                </a:cubicBezTo>
                <a:lnTo>
                  <a:pt x="26316" y="3990"/>
                </a:lnTo>
                <a:cubicBezTo>
                  <a:pt x="25890" y="4541"/>
                  <a:pt x="25414" y="5042"/>
                  <a:pt x="24913" y="5544"/>
                </a:cubicBezTo>
                <a:cubicBezTo>
                  <a:pt x="24111" y="6371"/>
                  <a:pt x="23434" y="7098"/>
                  <a:pt x="23409" y="7123"/>
                </a:cubicBezTo>
                <a:cubicBezTo>
                  <a:pt x="23389" y="7178"/>
                  <a:pt x="23381" y="7214"/>
                  <a:pt x="23403" y="7214"/>
                </a:cubicBezTo>
                <a:cubicBezTo>
                  <a:pt x="23489" y="7214"/>
                  <a:pt x="24044" y="6643"/>
                  <a:pt x="26166" y="4441"/>
                </a:cubicBezTo>
                <a:cubicBezTo>
                  <a:pt x="26545" y="4041"/>
                  <a:pt x="26977" y="3729"/>
                  <a:pt x="27121" y="3729"/>
                </a:cubicBezTo>
                <a:close/>
                <a:moveTo>
                  <a:pt x="17081" y="6060"/>
                </a:moveTo>
                <a:cubicBezTo>
                  <a:pt x="17271" y="6060"/>
                  <a:pt x="17039" y="6249"/>
                  <a:pt x="16291" y="6772"/>
                </a:cubicBezTo>
                <a:cubicBezTo>
                  <a:pt x="14687" y="7925"/>
                  <a:pt x="11805" y="9403"/>
                  <a:pt x="9299" y="10381"/>
                </a:cubicBezTo>
                <a:cubicBezTo>
                  <a:pt x="8842" y="10564"/>
                  <a:pt x="8653" y="10635"/>
                  <a:pt x="8553" y="10635"/>
                </a:cubicBezTo>
                <a:cubicBezTo>
                  <a:pt x="8489" y="10635"/>
                  <a:pt x="8461" y="10605"/>
                  <a:pt x="8422" y="10556"/>
                </a:cubicBezTo>
                <a:cubicBezTo>
                  <a:pt x="8121" y="10456"/>
                  <a:pt x="7795" y="10381"/>
                  <a:pt x="7494" y="10381"/>
                </a:cubicBezTo>
                <a:cubicBezTo>
                  <a:pt x="7043" y="10331"/>
                  <a:pt x="6492" y="10255"/>
                  <a:pt x="6241" y="10230"/>
                </a:cubicBezTo>
                <a:lnTo>
                  <a:pt x="5790" y="10155"/>
                </a:lnTo>
                <a:lnTo>
                  <a:pt x="6241" y="10055"/>
                </a:lnTo>
                <a:cubicBezTo>
                  <a:pt x="6467" y="10005"/>
                  <a:pt x="6993" y="9854"/>
                  <a:pt x="7394" y="9729"/>
                </a:cubicBezTo>
                <a:lnTo>
                  <a:pt x="7419" y="9704"/>
                </a:lnTo>
                <a:cubicBezTo>
                  <a:pt x="9549" y="9052"/>
                  <a:pt x="13309" y="7423"/>
                  <a:pt x="14762" y="6571"/>
                </a:cubicBezTo>
                <a:cubicBezTo>
                  <a:pt x="15086" y="6377"/>
                  <a:pt x="15303" y="6276"/>
                  <a:pt x="15364" y="6276"/>
                </a:cubicBezTo>
                <a:cubicBezTo>
                  <a:pt x="15421" y="6276"/>
                  <a:pt x="15343" y="6364"/>
                  <a:pt x="15088" y="6546"/>
                </a:cubicBezTo>
                <a:cubicBezTo>
                  <a:pt x="14689" y="6813"/>
                  <a:pt x="14525" y="6981"/>
                  <a:pt x="14597" y="6981"/>
                </a:cubicBezTo>
                <a:cubicBezTo>
                  <a:pt x="14607" y="6981"/>
                  <a:pt x="14620" y="6978"/>
                  <a:pt x="14637" y="6972"/>
                </a:cubicBezTo>
                <a:cubicBezTo>
                  <a:pt x="14838" y="6872"/>
                  <a:pt x="15063" y="6747"/>
                  <a:pt x="15239" y="6596"/>
                </a:cubicBezTo>
                <a:cubicBezTo>
                  <a:pt x="15464" y="6446"/>
                  <a:pt x="15715" y="6321"/>
                  <a:pt x="15991" y="6220"/>
                </a:cubicBezTo>
                <a:cubicBezTo>
                  <a:pt x="16005" y="6215"/>
                  <a:pt x="16016" y="6213"/>
                  <a:pt x="16023" y="6213"/>
                </a:cubicBezTo>
                <a:cubicBezTo>
                  <a:pt x="16086" y="6213"/>
                  <a:pt x="15811" y="6423"/>
                  <a:pt x="15088" y="6897"/>
                </a:cubicBezTo>
                <a:cubicBezTo>
                  <a:pt x="14168" y="7495"/>
                  <a:pt x="13860" y="7755"/>
                  <a:pt x="13990" y="7755"/>
                </a:cubicBezTo>
                <a:cubicBezTo>
                  <a:pt x="14002" y="7755"/>
                  <a:pt x="14017" y="7753"/>
                  <a:pt x="14036" y="7749"/>
                </a:cubicBezTo>
                <a:cubicBezTo>
                  <a:pt x="14086" y="7749"/>
                  <a:pt x="14637" y="7373"/>
                  <a:pt x="15289" y="6947"/>
                </a:cubicBezTo>
                <a:cubicBezTo>
                  <a:pt x="16116" y="6396"/>
                  <a:pt x="16542" y="6170"/>
                  <a:pt x="16742" y="6120"/>
                </a:cubicBezTo>
                <a:cubicBezTo>
                  <a:pt x="16902" y="6082"/>
                  <a:pt x="17016" y="6060"/>
                  <a:pt x="17081" y="6060"/>
                </a:cubicBezTo>
                <a:close/>
                <a:moveTo>
                  <a:pt x="17770" y="5970"/>
                </a:moveTo>
                <a:cubicBezTo>
                  <a:pt x="17920" y="5970"/>
                  <a:pt x="15389" y="7950"/>
                  <a:pt x="14537" y="8476"/>
                </a:cubicBezTo>
                <a:cubicBezTo>
                  <a:pt x="12588" y="9705"/>
                  <a:pt x="9245" y="11085"/>
                  <a:pt x="8241" y="11085"/>
                </a:cubicBezTo>
                <a:cubicBezTo>
                  <a:pt x="8160" y="11085"/>
                  <a:pt x="8094" y="11076"/>
                  <a:pt x="8046" y="11057"/>
                </a:cubicBezTo>
                <a:cubicBezTo>
                  <a:pt x="7996" y="11032"/>
                  <a:pt x="8046" y="10982"/>
                  <a:pt x="8171" y="10957"/>
                </a:cubicBezTo>
                <a:cubicBezTo>
                  <a:pt x="8271" y="10932"/>
                  <a:pt x="8672" y="10782"/>
                  <a:pt x="9048" y="10656"/>
                </a:cubicBezTo>
                <a:cubicBezTo>
                  <a:pt x="11730" y="9654"/>
                  <a:pt x="14712" y="8100"/>
                  <a:pt x="16592" y="6747"/>
                </a:cubicBezTo>
                <a:cubicBezTo>
                  <a:pt x="16968" y="6446"/>
                  <a:pt x="17369" y="6195"/>
                  <a:pt x="17770" y="5970"/>
                </a:cubicBezTo>
                <a:close/>
                <a:moveTo>
                  <a:pt x="23093" y="4811"/>
                </a:moveTo>
                <a:cubicBezTo>
                  <a:pt x="23202" y="4811"/>
                  <a:pt x="23134" y="4916"/>
                  <a:pt x="22482" y="5569"/>
                </a:cubicBezTo>
                <a:cubicBezTo>
                  <a:pt x="22056" y="5995"/>
                  <a:pt x="21504" y="6496"/>
                  <a:pt x="21254" y="6747"/>
                </a:cubicBezTo>
                <a:cubicBezTo>
                  <a:pt x="21028" y="6972"/>
                  <a:pt x="20452" y="7499"/>
                  <a:pt x="19976" y="7950"/>
                </a:cubicBezTo>
                <a:cubicBezTo>
                  <a:pt x="18773" y="9128"/>
                  <a:pt x="18522" y="9328"/>
                  <a:pt x="17519" y="9804"/>
                </a:cubicBezTo>
                <a:cubicBezTo>
                  <a:pt x="16341" y="10406"/>
                  <a:pt x="15113" y="10832"/>
                  <a:pt x="13860" y="11133"/>
                </a:cubicBezTo>
                <a:lnTo>
                  <a:pt x="12883" y="11333"/>
                </a:lnTo>
                <a:lnTo>
                  <a:pt x="12958" y="11133"/>
                </a:lnTo>
                <a:cubicBezTo>
                  <a:pt x="13033" y="10982"/>
                  <a:pt x="13008" y="10957"/>
                  <a:pt x="12908" y="10882"/>
                </a:cubicBezTo>
                <a:cubicBezTo>
                  <a:pt x="12864" y="10849"/>
                  <a:pt x="12792" y="10831"/>
                  <a:pt x="12636" y="10831"/>
                </a:cubicBezTo>
                <a:cubicBezTo>
                  <a:pt x="12436" y="10831"/>
                  <a:pt x="12097" y="10861"/>
                  <a:pt x="11504" y="10932"/>
                </a:cubicBezTo>
                <a:cubicBezTo>
                  <a:pt x="10789" y="11017"/>
                  <a:pt x="10016" y="11068"/>
                  <a:pt x="9586" y="11068"/>
                </a:cubicBezTo>
                <a:cubicBezTo>
                  <a:pt x="9383" y="11068"/>
                  <a:pt x="9257" y="11056"/>
                  <a:pt x="9249" y="11032"/>
                </a:cubicBezTo>
                <a:cubicBezTo>
                  <a:pt x="9224" y="10982"/>
                  <a:pt x="9374" y="10957"/>
                  <a:pt x="9574" y="10907"/>
                </a:cubicBezTo>
                <a:lnTo>
                  <a:pt x="9574" y="10907"/>
                </a:lnTo>
                <a:lnTo>
                  <a:pt x="9549" y="10932"/>
                </a:lnTo>
                <a:cubicBezTo>
                  <a:pt x="10427" y="10757"/>
                  <a:pt x="12958" y="9629"/>
                  <a:pt x="14261" y="8852"/>
                </a:cubicBezTo>
                <a:cubicBezTo>
                  <a:pt x="15289" y="8225"/>
                  <a:pt x="16241" y="7524"/>
                  <a:pt x="17143" y="6747"/>
                </a:cubicBezTo>
                <a:cubicBezTo>
                  <a:pt x="18021" y="5995"/>
                  <a:pt x="18121" y="5945"/>
                  <a:pt x="18447" y="5894"/>
                </a:cubicBezTo>
                <a:lnTo>
                  <a:pt x="18798" y="5844"/>
                </a:lnTo>
                <a:lnTo>
                  <a:pt x="18798" y="5844"/>
                </a:lnTo>
                <a:lnTo>
                  <a:pt x="18346" y="6145"/>
                </a:lnTo>
                <a:cubicBezTo>
                  <a:pt x="17469" y="6747"/>
                  <a:pt x="17294" y="6897"/>
                  <a:pt x="17344" y="6947"/>
                </a:cubicBezTo>
                <a:cubicBezTo>
                  <a:pt x="17695" y="6797"/>
                  <a:pt x="17996" y="6596"/>
                  <a:pt x="18296" y="6346"/>
                </a:cubicBezTo>
                <a:cubicBezTo>
                  <a:pt x="18647" y="6070"/>
                  <a:pt x="19023" y="5844"/>
                  <a:pt x="19449" y="5669"/>
                </a:cubicBezTo>
                <a:cubicBezTo>
                  <a:pt x="19475" y="5666"/>
                  <a:pt x="19497" y="5664"/>
                  <a:pt x="19513" y="5664"/>
                </a:cubicBezTo>
                <a:cubicBezTo>
                  <a:pt x="19622" y="5664"/>
                  <a:pt x="19500" y="5753"/>
                  <a:pt x="18998" y="6145"/>
                </a:cubicBezTo>
                <a:cubicBezTo>
                  <a:pt x="18647" y="6421"/>
                  <a:pt x="17920" y="6947"/>
                  <a:pt x="17394" y="7298"/>
                </a:cubicBezTo>
                <a:cubicBezTo>
                  <a:pt x="16191" y="8100"/>
                  <a:pt x="15991" y="8225"/>
                  <a:pt x="16091" y="8225"/>
                </a:cubicBezTo>
                <a:cubicBezTo>
                  <a:pt x="16092" y="8226"/>
                  <a:pt x="16094" y="8226"/>
                  <a:pt x="16096" y="8226"/>
                </a:cubicBezTo>
                <a:cubicBezTo>
                  <a:pt x="16303" y="8226"/>
                  <a:pt x="18506" y="6739"/>
                  <a:pt x="19625" y="5844"/>
                </a:cubicBezTo>
                <a:cubicBezTo>
                  <a:pt x="19825" y="5644"/>
                  <a:pt x="20076" y="5519"/>
                  <a:pt x="20351" y="5443"/>
                </a:cubicBezTo>
                <a:cubicBezTo>
                  <a:pt x="20445" y="5433"/>
                  <a:pt x="20513" y="5427"/>
                  <a:pt x="20554" y="5427"/>
                </a:cubicBezTo>
                <a:cubicBezTo>
                  <a:pt x="20614" y="5427"/>
                  <a:pt x="20621" y="5439"/>
                  <a:pt x="20577" y="5468"/>
                </a:cubicBezTo>
                <a:cubicBezTo>
                  <a:pt x="20527" y="5544"/>
                  <a:pt x="19976" y="6020"/>
                  <a:pt x="19324" y="6596"/>
                </a:cubicBezTo>
                <a:cubicBezTo>
                  <a:pt x="17194" y="8501"/>
                  <a:pt x="16191" y="9203"/>
                  <a:pt x="14562" y="10105"/>
                </a:cubicBezTo>
                <a:cubicBezTo>
                  <a:pt x="14311" y="10230"/>
                  <a:pt x="14036" y="10381"/>
                  <a:pt x="13785" y="10556"/>
                </a:cubicBezTo>
                <a:cubicBezTo>
                  <a:pt x="13766" y="10583"/>
                  <a:pt x="13771" y="10596"/>
                  <a:pt x="13796" y="10596"/>
                </a:cubicBezTo>
                <a:cubicBezTo>
                  <a:pt x="13940" y="10596"/>
                  <a:pt x="14737" y="10199"/>
                  <a:pt x="15715" y="9604"/>
                </a:cubicBezTo>
                <a:cubicBezTo>
                  <a:pt x="16918" y="8852"/>
                  <a:pt x="18021" y="8000"/>
                  <a:pt x="19048" y="7047"/>
                </a:cubicBezTo>
                <a:cubicBezTo>
                  <a:pt x="20953" y="5343"/>
                  <a:pt x="20953" y="5318"/>
                  <a:pt x="21379" y="5243"/>
                </a:cubicBezTo>
                <a:lnTo>
                  <a:pt x="21730" y="5168"/>
                </a:lnTo>
                <a:lnTo>
                  <a:pt x="21529" y="5368"/>
                </a:lnTo>
                <a:cubicBezTo>
                  <a:pt x="21404" y="5468"/>
                  <a:pt x="21003" y="5819"/>
                  <a:pt x="20652" y="6120"/>
                </a:cubicBezTo>
                <a:cubicBezTo>
                  <a:pt x="20301" y="6421"/>
                  <a:pt x="20051" y="6671"/>
                  <a:pt x="20101" y="6671"/>
                </a:cubicBezTo>
                <a:cubicBezTo>
                  <a:pt x="20477" y="6446"/>
                  <a:pt x="20828" y="6170"/>
                  <a:pt x="21153" y="5894"/>
                </a:cubicBezTo>
                <a:cubicBezTo>
                  <a:pt x="21479" y="5569"/>
                  <a:pt x="21830" y="5293"/>
                  <a:pt x="22231" y="5067"/>
                </a:cubicBezTo>
                <a:cubicBezTo>
                  <a:pt x="22306" y="5067"/>
                  <a:pt x="22156" y="5218"/>
                  <a:pt x="21830" y="5468"/>
                </a:cubicBezTo>
                <a:cubicBezTo>
                  <a:pt x="21128" y="6020"/>
                  <a:pt x="20452" y="6621"/>
                  <a:pt x="19825" y="7248"/>
                </a:cubicBezTo>
                <a:cubicBezTo>
                  <a:pt x="19831" y="7276"/>
                  <a:pt x="19830" y="7301"/>
                  <a:pt x="19852" y="7301"/>
                </a:cubicBezTo>
                <a:cubicBezTo>
                  <a:pt x="19931" y="7301"/>
                  <a:pt x="20294" y="6988"/>
                  <a:pt x="22206" y="5368"/>
                </a:cubicBezTo>
                <a:cubicBezTo>
                  <a:pt x="22657" y="4967"/>
                  <a:pt x="22858" y="4842"/>
                  <a:pt x="23033" y="4817"/>
                </a:cubicBezTo>
                <a:cubicBezTo>
                  <a:pt x="23056" y="4813"/>
                  <a:pt x="23077" y="4811"/>
                  <a:pt x="23093" y="4811"/>
                </a:cubicBezTo>
                <a:close/>
                <a:moveTo>
                  <a:pt x="20805" y="1"/>
                </a:moveTo>
                <a:cubicBezTo>
                  <a:pt x="20503" y="1"/>
                  <a:pt x="20485" y="107"/>
                  <a:pt x="20577" y="331"/>
                </a:cubicBezTo>
                <a:lnTo>
                  <a:pt x="20677" y="556"/>
                </a:lnTo>
                <a:lnTo>
                  <a:pt x="20276" y="481"/>
                </a:lnTo>
                <a:cubicBezTo>
                  <a:pt x="19277" y="317"/>
                  <a:pt x="18396" y="228"/>
                  <a:pt x="17752" y="228"/>
                </a:cubicBezTo>
                <a:cubicBezTo>
                  <a:pt x="17410" y="228"/>
                  <a:pt x="17134" y="253"/>
                  <a:pt x="16943" y="305"/>
                </a:cubicBezTo>
                <a:cubicBezTo>
                  <a:pt x="16642" y="381"/>
                  <a:pt x="16592" y="431"/>
                  <a:pt x="16567" y="606"/>
                </a:cubicBezTo>
                <a:cubicBezTo>
                  <a:pt x="16491" y="873"/>
                  <a:pt x="16342" y="952"/>
                  <a:pt x="15611" y="952"/>
                </a:cubicBezTo>
                <a:cubicBezTo>
                  <a:pt x="15382" y="952"/>
                  <a:pt x="15096" y="944"/>
                  <a:pt x="14737" y="932"/>
                </a:cubicBezTo>
                <a:cubicBezTo>
                  <a:pt x="14371" y="920"/>
                  <a:pt x="14053" y="914"/>
                  <a:pt x="13780" y="914"/>
                </a:cubicBezTo>
                <a:cubicBezTo>
                  <a:pt x="12899" y="914"/>
                  <a:pt x="12495" y="979"/>
                  <a:pt x="12457" y="1133"/>
                </a:cubicBezTo>
                <a:cubicBezTo>
                  <a:pt x="12482" y="1258"/>
                  <a:pt x="12532" y="1383"/>
                  <a:pt x="12607" y="1483"/>
                </a:cubicBezTo>
                <a:cubicBezTo>
                  <a:pt x="12657" y="1534"/>
                  <a:pt x="12707" y="1609"/>
                  <a:pt x="12757" y="1684"/>
                </a:cubicBezTo>
                <a:lnTo>
                  <a:pt x="11178" y="1759"/>
                </a:lnTo>
                <a:cubicBezTo>
                  <a:pt x="9399" y="1859"/>
                  <a:pt x="7920" y="2085"/>
                  <a:pt x="7344" y="2336"/>
                </a:cubicBezTo>
                <a:cubicBezTo>
                  <a:pt x="6918" y="2536"/>
                  <a:pt x="6868" y="2661"/>
                  <a:pt x="7093" y="2912"/>
                </a:cubicBezTo>
                <a:lnTo>
                  <a:pt x="7244" y="3062"/>
                </a:lnTo>
                <a:lnTo>
                  <a:pt x="6166" y="3288"/>
                </a:lnTo>
                <a:cubicBezTo>
                  <a:pt x="5289" y="3463"/>
                  <a:pt x="4437" y="3714"/>
                  <a:pt x="3610" y="4065"/>
                </a:cubicBezTo>
                <a:cubicBezTo>
                  <a:pt x="3409" y="4190"/>
                  <a:pt x="3484" y="4391"/>
                  <a:pt x="3760" y="4616"/>
                </a:cubicBezTo>
                <a:lnTo>
                  <a:pt x="3985" y="4817"/>
                </a:lnTo>
                <a:lnTo>
                  <a:pt x="3835" y="4892"/>
                </a:lnTo>
                <a:cubicBezTo>
                  <a:pt x="3735" y="4917"/>
                  <a:pt x="3183" y="5092"/>
                  <a:pt x="2582" y="5268"/>
                </a:cubicBezTo>
                <a:cubicBezTo>
                  <a:pt x="1955" y="5443"/>
                  <a:pt x="1229" y="5669"/>
                  <a:pt x="903" y="5794"/>
                </a:cubicBezTo>
                <a:cubicBezTo>
                  <a:pt x="51" y="6095"/>
                  <a:pt x="0" y="6270"/>
                  <a:pt x="602" y="6671"/>
                </a:cubicBezTo>
                <a:lnTo>
                  <a:pt x="577" y="6671"/>
                </a:lnTo>
                <a:cubicBezTo>
                  <a:pt x="802" y="6847"/>
                  <a:pt x="928" y="6972"/>
                  <a:pt x="928" y="7047"/>
                </a:cubicBezTo>
                <a:cubicBezTo>
                  <a:pt x="907" y="7088"/>
                  <a:pt x="920" y="7129"/>
                  <a:pt x="980" y="7129"/>
                </a:cubicBezTo>
                <a:cubicBezTo>
                  <a:pt x="994" y="7129"/>
                  <a:pt x="1010" y="7127"/>
                  <a:pt x="1028" y="7123"/>
                </a:cubicBezTo>
                <a:cubicBezTo>
                  <a:pt x="1454" y="7323"/>
                  <a:pt x="1855" y="7549"/>
                  <a:pt x="2256" y="7824"/>
                </a:cubicBezTo>
                <a:cubicBezTo>
                  <a:pt x="3183" y="8501"/>
                  <a:pt x="4211" y="9002"/>
                  <a:pt x="5289" y="9378"/>
                </a:cubicBezTo>
                <a:lnTo>
                  <a:pt x="5890" y="9554"/>
                </a:lnTo>
                <a:lnTo>
                  <a:pt x="5589" y="9679"/>
                </a:lnTo>
                <a:cubicBezTo>
                  <a:pt x="5163" y="9854"/>
                  <a:pt x="5013" y="10005"/>
                  <a:pt x="5063" y="10105"/>
                </a:cubicBezTo>
                <a:cubicBezTo>
                  <a:pt x="5113" y="10230"/>
                  <a:pt x="5615" y="10381"/>
                  <a:pt x="6943" y="10506"/>
                </a:cubicBezTo>
                <a:cubicBezTo>
                  <a:pt x="7344" y="10531"/>
                  <a:pt x="7745" y="10606"/>
                  <a:pt x="8121" y="10681"/>
                </a:cubicBezTo>
                <a:cubicBezTo>
                  <a:pt x="8121" y="10707"/>
                  <a:pt x="8021" y="10757"/>
                  <a:pt x="7920" y="10807"/>
                </a:cubicBezTo>
                <a:cubicBezTo>
                  <a:pt x="7795" y="10857"/>
                  <a:pt x="7695" y="10932"/>
                  <a:pt x="7595" y="11032"/>
                </a:cubicBezTo>
                <a:cubicBezTo>
                  <a:pt x="7494" y="11133"/>
                  <a:pt x="7519" y="11158"/>
                  <a:pt x="7620" y="11233"/>
                </a:cubicBezTo>
                <a:cubicBezTo>
                  <a:pt x="7722" y="11298"/>
                  <a:pt x="8079" y="11328"/>
                  <a:pt x="8601" y="11328"/>
                </a:cubicBezTo>
                <a:cubicBezTo>
                  <a:pt x="9488" y="11328"/>
                  <a:pt x="10852" y="11240"/>
                  <a:pt x="12256" y="11082"/>
                </a:cubicBezTo>
                <a:cubicBezTo>
                  <a:pt x="12331" y="11070"/>
                  <a:pt x="12407" y="11064"/>
                  <a:pt x="12482" y="11064"/>
                </a:cubicBezTo>
                <a:cubicBezTo>
                  <a:pt x="12557" y="11064"/>
                  <a:pt x="12632" y="11070"/>
                  <a:pt x="12707" y="11082"/>
                </a:cubicBezTo>
                <a:cubicBezTo>
                  <a:pt x="12707" y="11158"/>
                  <a:pt x="12682" y="11233"/>
                  <a:pt x="12632" y="11283"/>
                </a:cubicBezTo>
                <a:cubicBezTo>
                  <a:pt x="12532" y="11408"/>
                  <a:pt x="12532" y="11458"/>
                  <a:pt x="12632" y="11559"/>
                </a:cubicBezTo>
                <a:cubicBezTo>
                  <a:pt x="12659" y="11594"/>
                  <a:pt x="12683" y="11617"/>
                  <a:pt x="12763" y="11617"/>
                </a:cubicBezTo>
                <a:cubicBezTo>
                  <a:pt x="12909" y="11617"/>
                  <a:pt x="13240" y="11543"/>
                  <a:pt x="14111" y="11333"/>
                </a:cubicBezTo>
                <a:cubicBezTo>
                  <a:pt x="15239" y="11108"/>
                  <a:pt x="16341" y="10707"/>
                  <a:pt x="17369" y="10205"/>
                </a:cubicBezTo>
                <a:cubicBezTo>
                  <a:pt x="17544" y="10130"/>
                  <a:pt x="17695" y="10055"/>
                  <a:pt x="17870" y="10005"/>
                </a:cubicBezTo>
                <a:cubicBezTo>
                  <a:pt x="18196" y="9930"/>
                  <a:pt x="20377" y="8000"/>
                  <a:pt x="21930" y="6396"/>
                </a:cubicBezTo>
                <a:lnTo>
                  <a:pt x="22983" y="5293"/>
                </a:lnTo>
                <a:cubicBezTo>
                  <a:pt x="23372" y="4892"/>
                  <a:pt x="23613" y="4697"/>
                  <a:pt x="23679" y="4697"/>
                </a:cubicBezTo>
                <a:cubicBezTo>
                  <a:pt x="23749" y="4697"/>
                  <a:pt x="23620" y="4917"/>
                  <a:pt x="23259" y="5343"/>
                </a:cubicBezTo>
                <a:cubicBezTo>
                  <a:pt x="22006" y="6747"/>
                  <a:pt x="20652" y="8075"/>
                  <a:pt x="19224" y="9278"/>
                </a:cubicBezTo>
                <a:cubicBezTo>
                  <a:pt x="17971" y="10255"/>
                  <a:pt x="17971" y="10230"/>
                  <a:pt x="18021" y="10306"/>
                </a:cubicBezTo>
                <a:cubicBezTo>
                  <a:pt x="18021" y="10331"/>
                  <a:pt x="18021" y="10381"/>
                  <a:pt x="17971" y="10406"/>
                </a:cubicBezTo>
                <a:cubicBezTo>
                  <a:pt x="17945" y="10406"/>
                  <a:pt x="17895" y="10356"/>
                  <a:pt x="17870" y="10280"/>
                </a:cubicBezTo>
                <a:cubicBezTo>
                  <a:pt x="17870" y="10205"/>
                  <a:pt x="17820" y="10155"/>
                  <a:pt x="17770" y="10155"/>
                </a:cubicBezTo>
                <a:cubicBezTo>
                  <a:pt x="17595" y="10280"/>
                  <a:pt x="17519" y="10481"/>
                  <a:pt x="17569" y="10656"/>
                </a:cubicBezTo>
                <a:cubicBezTo>
                  <a:pt x="17587" y="10685"/>
                  <a:pt x="17620" y="10701"/>
                  <a:pt x="17676" y="10701"/>
                </a:cubicBezTo>
                <a:cubicBezTo>
                  <a:pt x="17861" y="10701"/>
                  <a:pt x="18293" y="10529"/>
                  <a:pt x="19199" y="10105"/>
                </a:cubicBezTo>
                <a:cubicBezTo>
                  <a:pt x="20076" y="9679"/>
                  <a:pt x="20928" y="9153"/>
                  <a:pt x="21705" y="8526"/>
                </a:cubicBezTo>
                <a:lnTo>
                  <a:pt x="22181" y="8125"/>
                </a:lnTo>
                <a:lnTo>
                  <a:pt x="22181" y="8326"/>
                </a:lnTo>
                <a:cubicBezTo>
                  <a:pt x="22181" y="8451"/>
                  <a:pt x="22231" y="8526"/>
                  <a:pt x="22306" y="8526"/>
                </a:cubicBezTo>
                <a:cubicBezTo>
                  <a:pt x="22313" y="8527"/>
                  <a:pt x="22320" y="8528"/>
                  <a:pt x="22328" y="8528"/>
                </a:cubicBezTo>
                <a:cubicBezTo>
                  <a:pt x="22841" y="8528"/>
                  <a:pt x="25660" y="6046"/>
                  <a:pt x="27018" y="4416"/>
                </a:cubicBezTo>
                <a:lnTo>
                  <a:pt x="27645" y="3664"/>
                </a:lnTo>
                <a:lnTo>
                  <a:pt x="28321" y="3564"/>
                </a:lnTo>
                <a:cubicBezTo>
                  <a:pt x="28898" y="3488"/>
                  <a:pt x="29449" y="3288"/>
                  <a:pt x="29951" y="2987"/>
                </a:cubicBezTo>
                <a:cubicBezTo>
                  <a:pt x="30176" y="2812"/>
                  <a:pt x="30226" y="2511"/>
                  <a:pt x="30101" y="2285"/>
                </a:cubicBezTo>
                <a:cubicBezTo>
                  <a:pt x="30023" y="2169"/>
                  <a:pt x="29913" y="2113"/>
                  <a:pt x="29745" y="2113"/>
                </a:cubicBezTo>
                <a:cubicBezTo>
                  <a:pt x="29587" y="2113"/>
                  <a:pt x="29378" y="2163"/>
                  <a:pt x="29098" y="2260"/>
                </a:cubicBezTo>
                <a:lnTo>
                  <a:pt x="28597" y="2461"/>
                </a:lnTo>
                <a:lnTo>
                  <a:pt x="28046" y="2235"/>
                </a:lnTo>
                <a:cubicBezTo>
                  <a:pt x="27720" y="2110"/>
                  <a:pt x="26918" y="1759"/>
                  <a:pt x="26216" y="1458"/>
                </a:cubicBezTo>
                <a:cubicBezTo>
                  <a:pt x="25013" y="907"/>
                  <a:pt x="23760" y="506"/>
                  <a:pt x="22457" y="255"/>
                </a:cubicBezTo>
                <a:cubicBezTo>
                  <a:pt x="21586" y="88"/>
                  <a:pt x="21079" y="1"/>
                  <a:pt x="20805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83" name="Google Shape;1483;p32"/>
          <p:cNvGrpSpPr/>
          <p:nvPr/>
        </p:nvGrpSpPr>
        <p:grpSpPr>
          <a:xfrm>
            <a:off x="-68767" y="4625222"/>
            <a:ext cx="878955" cy="451434"/>
            <a:chOff x="2421997" y="1558747"/>
            <a:chExt cx="878955" cy="451434"/>
          </a:xfrm>
        </p:grpSpPr>
        <p:sp>
          <p:nvSpPr>
            <p:cNvPr id="1484" name="Google Shape;1484;p32"/>
            <p:cNvSpPr/>
            <p:nvPr/>
          </p:nvSpPr>
          <p:spPr>
            <a:xfrm rot="5400000">
              <a:off x="3085434" y="1554025"/>
              <a:ext cx="112432" cy="121876"/>
            </a:xfrm>
            <a:custGeom>
              <a:avLst/>
              <a:gdLst/>
              <a:ahLst/>
              <a:cxnLst/>
              <a:rect l="l" t="t" r="r" b="b"/>
              <a:pathLst>
                <a:path w="1119" h="1213" extrusionOk="0">
                  <a:moveTo>
                    <a:pt x="535" y="1"/>
                  </a:moveTo>
                  <a:cubicBezTo>
                    <a:pt x="357" y="1"/>
                    <a:pt x="187" y="104"/>
                    <a:pt x="122" y="287"/>
                  </a:cubicBezTo>
                  <a:cubicBezTo>
                    <a:pt x="0" y="549"/>
                    <a:pt x="70" y="863"/>
                    <a:pt x="280" y="1056"/>
                  </a:cubicBezTo>
                  <a:cubicBezTo>
                    <a:pt x="374" y="1162"/>
                    <a:pt x="509" y="1212"/>
                    <a:pt x="645" y="1212"/>
                  </a:cubicBezTo>
                  <a:cubicBezTo>
                    <a:pt x="711" y="1212"/>
                    <a:pt x="777" y="1201"/>
                    <a:pt x="839" y="1178"/>
                  </a:cubicBezTo>
                  <a:cubicBezTo>
                    <a:pt x="1014" y="1091"/>
                    <a:pt x="1119" y="916"/>
                    <a:pt x="1101" y="724"/>
                  </a:cubicBezTo>
                  <a:cubicBezTo>
                    <a:pt x="1101" y="496"/>
                    <a:pt x="1014" y="287"/>
                    <a:pt x="857" y="129"/>
                  </a:cubicBezTo>
                  <a:cubicBezTo>
                    <a:pt x="762" y="42"/>
                    <a:pt x="647" y="1"/>
                    <a:pt x="535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32"/>
            <p:cNvSpPr/>
            <p:nvPr/>
          </p:nvSpPr>
          <p:spPr>
            <a:xfrm rot="5400000">
              <a:off x="2767179" y="1912570"/>
              <a:ext cx="96657" cy="98566"/>
            </a:xfrm>
            <a:custGeom>
              <a:avLst/>
              <a:gdLst/>
              <a:ahLst/>
              <a:cxnLst/>
              <a:rect l="l" t="t" r="r" b="b"/>
              <a:pathLst>
                <a:path w="962" h="981" extrusionOk="0">
                  <a:moveTo>
                    <a:pt x="404" y="0"/>
                  </a:moveTo>
                  <a:cubicBezTo>
                    <a:pt x="175" y="0"/>
                    <a:pt x="0" y="170"/>
                    <a:pt x="0" y="403"/>
                  </a:cubicBezTo>
                  <a:cubicBezTo>
                    <a:pt x="0" y="701"/>
                    <a:pt x="245" y="963"/>
                    <a:pt x="560" y="980"/>
                  </a:cubicBezTo>
                  <a:cubicBezTo>
                    <a:pt x="787" y="980"/>
                    <a:pt x="962" y="788"/>
                    <a:pt x="962" y="561"/>
                  </a:cubicBezTo>
                  <a:cubicBezTo>
                    <a:pt x="962" y="264"/>
                    <a:pt x="734" y="1"/>
                    <a:pt x="437" y="1"/>
                  </a:cubicBezTo>
                  <a:cubicBezTo>
                    <a:pt x="426" y="0"/>
                    <a:pt x="415" y="0"/>
                    <a:pt x="404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32"/>
            <p:cNvSpPr/>
            <p:nvPr/>
          </p:nvSpPr>
          <p:spPr>
            <a:xfrm rot="5400000">
              <a:off x="2889156" y="1695745"/>
              <a:ext cx="91432" cy="94949"/>
            </a:xfrm>
            <a:custGeom>
              <a:avLst/>
              <a:gdLst/>
              <a:ahLst/>
              <a:cxnLst/>
              <a:rect l="l" t="t" r="r" b="b"/>
              <a:pathLst>
                <a:path w="910" h="945" extrusionOk="0">
                  <a:moveTo>
                    <a:pt x="437" y="0"/>
                  </a:moveTo>
                  <a:cubicBezTo>
                    <a:pt x="192" y="0"/>
                    <a:pt x="0" y="192"/>
                    <a:pt x="18" y="437"/>
                  </a:cubicBezTo>
                  <a:cubicBezTo>
                    <a:pt x="0" y="699"/>
                    <a:pt x="227" y="927"/>
                    <a:pt x="490" y="944"/>
                  </a:cubicBezTo>
                  <a:cubicBezTo>
                    <a:pt x="734" y="944"/>
                    <a:pt x="909" y="734"/>
                    <a:pt x="892" y="490"/>
                  </a:cubicBezTo>
                  <a:cubicBezTo>
                    <a:pt x="909" y="227"/>
                    <a:pt x="699" y="0"/>
                    <a:pt x="437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32"/>
            <p:cNvSpPr/>
            <p:nvPr/>
          </p:nvSpPr>
          <p:spPr>
            <a:xfrm rot="5400000">
              <a:off x="2544878" y="1728852"/>
              <a:ext cx="87916" cy="84901"/>
            </a:xfrm>
            <a:custGeom>
              <a:avLst/>
              <a:gdLst/>
              <a:ahLst/>
              <a:cxnLst/>
              <a:rect l="l" t="t" r="r" b="b"/>
              <a:pathLst>
                <a:path w="875" h="845" extrusionOk="0">
                  <a:moveTo>
                    <a:pt x="318" y="1"/>
                  </a:moveTo>
                  <a:cubicBezTo>
                    <a:pt x="140" y="1"/>
                    <a:pt x="0" y="136"/>
                    <a:pt x="0" y="317"/>
                  </a:cubicBezTo>
                  <a:cubicBezTo>
                    <a:pt x="0" y="611"/>
                    <a:pt x="230" y="845"/>
                    <a:pt x="517" y="845"/>
                  </a:cubicBezTo>
                  <a:cubicBezTo>
                    <a:pt x="537" y="845"/>
                    <a:pt x="557" y="844"/>
                    <a:pt x="577" y="841"/>
                  </a:cubicBezTo>
                  <a:cubicBezTo>
                    <a:pt x="699" y="824"/>
                    <a:pt x="804" y="737"/>
                    <a:pt x="822" y="632"/>
                  </a:cubicBezTo>
                  <a:cubicBezTo>
                    <a:pt x="874" y="317"/>
                    <a:pt x="647" y="37"/>
                    <a:pt x="350" y="2"/>
                  </a:cubicBezTo>
                  <a:cubicBezTo>
                    <a:pt x="339" y="1"/>
                    <a:pt x="328" y="1"/>
                    <a:pt x="318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32"/>
            <p:cNvSpPr/>
            <p:nvPr/>
          </p:nvSpPr>
          <p:spPr>
            <a:xfrm rot="5400000">
              <a:off x="2427473" y="1635762"/>
              <a:ext cx="82691" cy="93643"/>
            </a:xfrm>
            <a:custGeom>
              <a:avLst/>
              <a:gdLst/>
              <a:ahLst/>
              <a:cxnLst/>
              <a:rect l="l" t="t" r="r" b="b"/>
              <a:pathLst>
                <a:path w="823" h="932" extrusionOk="0">
                  <a:moveTo>
                    <a:pt x="334" y="1"/>
                  </a:moveTo>
                  <a:cubicBezTo>
                    <a:pt x="196" y="1"/>
                    <a:pt x="65" y="102"/>
                    <a:pt x="53" y="267"/>
                  </a:cubicBezTo>
                  <a:cubicBezTo>
                    <a:pt x="1" y="617"/>
                    <a:pt x="280" y="932"/>
                    <a:pt x="647" y="932"/>
                  </a:cubicBezTo>
                  <a:cubicBezTo>
                    <a:pt x="822" y="652"/>
                    <a:pt x="770" y="285"/>
                    <a:pt x="525" y="75"/>
                  </a:cubicBezTo>
                  <a:cubicBezTo>
                    <a:pt x="468" y="24"/>
                    <a:pt x="401" y="1"/>
                    <a:pt x="334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32"/>
            <p:cNvSpPr/>
            <p:nvPr/>
          </p:nvSpPr>
          <p:spPr>
            <a:xfrm rot="5400000">
              <a:off x="2625308" y="1598184"/>
              <a:ext cx="66816" cy="79174"/>
            </a:xfrm>
            <a:custGeom>
              <a:avLst/>
              <a:gdLst/>
              <a:ahLst/>
              <a:cxnLst/>
              <a:rect l="l" t="t" r="r" b="b"/>
              <a:pathLst>
                <a:path w="665" h="788" extrusionOk="0">
                  <a:moveTo>
                    <a:pt x="274" y="1"/>
                  </a:moveTo>
                  <a:cubicBezTo>
                    <a:pt x="258" y="1"/>
                    <a:pt x="243" y="2"/>
                    <a:pt x="228" y="5"/>
                  </a:cubicBezTo>
                  <a:cubicBezTo>
                    <a:pt x="158" y="5"/>
                    <a:pt x="70" y="110"/>
                    <a:pt x="53" y="180"/>
                  </a:cubicBezTo>
                  <a:cubicBezTo>
                    <a:pt x="1" y="355"/>
                    <a:pt x="53" y="547"/>
                    <a:pt x="175" y="687"/>
                  </a:cubicBezTo>
                  <a:cubicBezTo>
                    <a:pt x="227" y="752"/>
                    <a:pt x="308" y="788"/>
                    <a:pt x="389" y="788"/>
                  </a:cubicBezTo>
                  <a:cubicBezTo>
                    <a:pt x="417" y="788"/>
                    <a:pt x="445" y="783"/>
                    <a:pt x="473" y="774"/>
                  </a:cubicBezTo>
                  <a:cubicBezTo>
                    <a:pt x="577" y="704"/>
                    <a:pt x="665" y="599"/>
                    <a:pt x="665" y="477"/>
                  </a:cubicBezTo>
                  <a:cubicBezTo>
                    <a:pt x="612" y="337"/>
                    <a:pt x="560" y="215"/>
                    <a:pt x="490" y="92"/>
                  </a:cubicBezTo>
                  <a:cubicBezTo>
                    <a:pt x="432" y="35"/>
                    <a:pt x="350" y="1"/>
                    <a:pt x="274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32"/>
            <p:cNvSpPr/>
            <p:nvPr/>
          </p:nvSpPr>
          <p:spPr>
            <a:xfrm rot="5400000">
              <a:off x="3010178" y="1795467"/>
              <a:ext cx="66816" cy="60586"/>
            </a:xfrm>
            <a:custGeom>
              <a:avLst/>
              <a:gdLst/>
              <a:ahLst/>
              <a:cxnLst/>
              <a:rect l="l" t="t" r="r" b="b"/>
              <a:pathLst>
                <a:path w="665" h="603" extrusionOk="0">
                  <a:moveTo>
                    <a:pt x="280" y="0"/>
                  </a:moveTo>
                  <a:cubicBezTo>
                    <a:pt x="135" y="0"/>
                    <a:pt x="0" y="101"/>
                    <a:pt x="0" y="247"/>
                  </a:cubicBezTo>
                  <a:cubicBezTo>
                    <a:pt x="0" y="446"/>
                    <a:pt x="142" y="598"/>
                    <a:pt x="321" y="598"/>
                  </a:cubicBezTo>
                  <a:cubicBezTo>
                    <a:pt x="330" y="598"/>
                    <a:pt x="340" y="597"/>
                    <a:pt x="350" y="596"/>
                  </a:cubicBezTo>
                  <a:cubicBezTo>
                    <a:pt x="368" y="600"/>
                    <a:pt x="386" y="602"/>
                    <a:pt x="404" y="602"/>
                  </a:cubicBezTo>
                  <a:cubicBezTo>
                    <a:pt x="538" y="602"/>
                    <a:pt x="649" y="493"/>
                    <a:pt x="664" y="369"/>
                  </a:cubicBezTo>
                  <a:cubicBezTo>
                    <a:pt x="647" y="177"/>
                    <a:pt x="490" y="20"/>
                    <a:pt x="315" y="2"/>
                  </a:cubicBezTo>
                  <a:cubicBezTo>
                    <a:pt x="303" y="1"/>
                    <a:pt x="292" y="0"/>
                    <a:pt x="280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32"/>
            <p:cNvSpPr/>
            <p:nvPr/>
          </p:nvSpPr>
          <p:spPr>
            <a:xfrm rot="5400000">
              <a:off x="3251418" y="1732368"/>
              <a:ext cx="47525" cy="51544"/>
            </a:xfrm>
            <a:custGeom>
              <a:avLst/>
              <a:gdLst/>
              <a:ahLst/>
              <a:cxnLst/>
              <a:rect l="l" t="t" r="r" b="b"/>
              <a:pathLst>
                <a:path w="473" h="513" extrusionOk="0">
                  <a:moveTo>
                    <a:pt x="242" y="0"/>
                  </a:moveTo>
                  <a:cubicBezTo>
                    <a:pt x="186" y="0"/>
                    <a:pt x="127" y="20"/>
                    <a:pt x="88" y="59"/>
                  </a:cubicBezTo>
                  <a:cubicBezTo>
                    <a:pt x="0" y="129"/>
                    <a:pt x="0" y="304"/>
                    <a:pt x="105" y="409"/>
                  </a:cubicBezTo>
                  <a:cubicBezTo>
                    <a:pt x="144" y="477"/>
                    <a:pt x="210" y="513"/>
                    <a:pt x="279" y="513"/>
                  </a:cubicBezTo>
                  <a:cubicBezTo>
                    <a:pt x="334" y="513"/>
                    <a:pt x="391" y="490"/>
                    <a:pt x="437" y="444"/>
                  </a:cubicBezTo>
                  <a:cubicBezTo>
                    <a:pt x="472" y="217"/>
                    <a:pt x="437" y="59"/>
                    <a:pt x="297" y="7"/>
                  </a:cubicBezTo>
                  <a:cubicBezTo>
                    <a:pt x="280" y="3"/>
                    <a:pt x="261" y="0"/>
                    <a:pt x="242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92" name="Google Shape;1492;p32"/>
          <p:cNvGrpSpPr/>
          <p:nvPr/>
        </p:nvGrpSpPr>
        <p:grpSpPr>
          <a:xfrm>
            <a:off x="8528228" y="2268561"/>
            <a:ext cx="727339" cy="1365757"/>
            <a:chOff x="7437092" y="1465350"/>
            <a:chExt cx="727339" cy="1365757"/>
          </a:xfrm>
        </p:grpSpPr>
        <p:sp>
          <p:nvSpPr>
            <p:cNvPr id="1493" name="Google Shape;1493;p32"/>
            <p:cNvSpPr/>
            <p:nvPr/>
          </p:nvSpPr>
          <p:spPr>
            <a:xfrm rot="10800000">
              <a:off x="7988499" y="2061970"/>
              <a:ext cx="117958" cy="130818"/>
            </a:xfrm>
            <a:custGeom>
              <a:avLst/>
              <a:gdLst/>
              <a:ahLst/>
              <a:cxnLst/>
              <a:rect l="l" t="t" r="r" b="b"/>
              <a:pathLst>
                <a:path w="1174" h="1302" extrusionOk="0">
                  <a:moveTo>
                    <a:pt x="412" y="0"/>
                  </a:moveTo>
                  <a:cubicBezTo>
                    <a:pt x="234" y="0"/>
                    <a:pt x="66" y="137"/>
                    <a:pt x="53" y="332"/>
                  </a:cubicBezTo>
                  <a:cubicBezTo>
                    <a:pt x="36" y="402"/>
                    <a:pt x="18" y="489"/>
                    <a:pt x="1" y="612"/>
                  </a:cubicBezTo>
                  <a:cubicBezTo>
                    <a:pt x="36" y="752"/>
                    <a:pt x="71" y="874"/>
                    <a:pt x="123" y="1014"/>
                  </a:cubicBezTo>
                  <a:cubicBezTo>
                    <a:pt x="229" y="1213"/>
                    <a:pt x="412" y="1301"/>
                    <a:pt x="592" y="1301"/>
                  </a:cubicBezTo>
                  <a:cubicBezTo>
                    <a:pt x="885" y="1301"/>
                    <a:pt x="1174" y="1067"/>
                    <a:pt x="1119" y="699"/>
                  </a:cubicBezTo>
                  <a:cubicBezTo>
                    <a:pt x="1084" y="402"/>
                    <a:pt x="875" y="157"/>
                    <a:pt x="595" y="52"/>
                  </a:cubicBezTo>
                  <a:cubicBezTo>
                    <a:pt x="537" y="16"/>
                    <a:pt x="474" y="0"/>
                    <a:pt x="412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32"/>
            <p:cNvSpPr/>
            <p:nvPr/>
          </p:nvSpPr>
          <p:spPr>
            <a:xfrm rot="10800000">
              <a:off x="7725154" y="1887746"/>
              <a:ext cx="94949" cy="101580"/>
            </a:xfrm>
            <a:custGeom>
              <a:avLst/>
              <a:gdLst/>
              <a:ahLst/>
              <a:cxnLst/>
              <a:rect l="l" t="t" r="r" b="b"/>
              <a:pathLst>
                <a:path w="945" h="1011" extrusionOk="0">
                  <a:moveTo>
                    <a:pt x="351" y="1"/>
                  </a:moveTo>
                  <a:cubicBezTo>
                    <a:pt x="208" y="1"/>
                    <a:pt x="86" y="102"/>
                    <a:pt x="70" y="247"/>
                  </a:cubicBezTo>
                  <a:cubicBezTo>
                    <a:pt x="0" y="545"/>
                    <a:pt x="157" y="842"/>
                    <a:pt x="455" y="964"/>
                  </a:cubicBezTo>
                  <a:cubicBezTo>
                    <a:pt x="527" y="996"/>
                    <a:pt x="594" y="1011"/>
                    <a:pt x="654" y="1011"/>
                  </a:cubicBezTo>
                  <a:cubicBezTo>
                    <a:pt x="828" y="1011"/>
                    <a:pt x="944" y="883"/>
                    <a:pt x="944" y="649"/>
                  </a:cubicBezTo>
                  <a:cubicBezTo>
                    <a:pt x="909" y="335"/>
                    <a:pt x="699" y="73"/>
                    <a:pt x="385" y="3"/>
                  </a:cubicBezTo>
                  <a:cubicBezTo>
                    <a:pt x="373" y="1"/>
                    <a:pt x="362" y="1"/>
                    <a:pt x="351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32"/>
            <p:cNvSpPr/>
            <p:nvPr/>
          </p:nvSpPr>
          <p:spPr>
            <a:xfrm rot="10800000">
              <a:off x="7986892" y="1862527"/>
              <a:ext cx="93241" cy="93241"/>
            </a:xfrm>
            <a:custGeom>
              <a:avLst/>
              <a:gdLst/>
              <a:ahLst/>
              <a:cxnLst/>
              <a:rect l="l" t="t" r="r" b="b"/>
              <a:pathLst>
                <a:path w="928" h="928" extrusionOk="0">
                  <a:moveTo>
                    <a:pt x="420" y="1"/>
                  </a:moveTo>
                  <a:cubicBezTo>
                    <a:pt x="176" y="1"/>
                    <a:pt x="1" y="193"/>
                    <a:pt x="18" y="438"/>
                  </a:cubicBezTo>
                  <a:cubicBezTo>
                    <a:pt x="18" y="700"/>
                    <a:pt x="246" y="927"/>
                    <a:pt x="525" y="927"/>
                  </a:cubicBezTo>
                  <a:cubicBezTo>
                    <a:pt x="735" y="927"/>
                    <a:pt x="927" y="735"/>
                    <a:pt x="910" y="508"/>
                  </a:cubicBezTo>
                  <a:cubicBezTo>
                    <a:pt x="892" y="246"/>
                    <a:pt x="683" y="18"/>
                    <a:pt x="420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32"/>
            <p:cNvSpPr/>
            <p:nvPr/>
          </p:nvSpPr>
          <p:spPr>
            <a:xfrm rot="10800000">
              <a:off x="7869235" y="1911659"/>
              <a:ext cx="93140" cy="91633"/>
            </a:xfrm>
            <a:custGeom>
              <a:avLst/>
              <a:gdLst/>
              <a:ahLst/>
              <a:cxnLst/>
              <a:rect l="l" t="t" r="r" b="b"/>
              <a:pathLst>
                <a:path w="927" h="912" extrusionOk="0">
                  <a:moveTo>
                    <a:pt x="424" y="1"/>
                  </a:moveTo>
                  <a:cubicBezTo>
                    <a:pt x="193" y="1"/>
                    <a:pt x="1" y="187"/>
                    <a:pt x="18" y="421"/>
                  </a:cubicBezTo>
                  <a:cubicBezTo>
                    <a:pt x="0" y="684"/>
                    <a:pt x="192" y="893"/>
                    <a:pt x="455" y="911"/>
                  </a:cubicBezTo>
                  <a:cubicBezTo>
                    <a:pt x="465" y="912"/>
                    <a:pt x="475" y="912"/>
                    <a:pt x="486" y="912"/>
                  </a:cubicBezTo>
                  <a:cubicBezTo>
                    <a:pt x="717" y="912"/>
                    <a:pt x="910" y="726"/>
                    <a:pt x="927" y="491"/>
                  </a:cubicBezTo>
                  <a:cubicBezTo>
                    <a:pt x="927" y="229"/>
                    <a:pt x="717" y="2"/>
                    <a:pt x="455" y="2"/>
                  </a:cubicBezTo>
                  <a:cubicBezTo>
                    <a:pt x="444" y="1"/>
                    <a:pt x="434" y="1"/>
                    <a:pt x="424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32"/>
            <p:cNvSpPr/>
            <p:nvPr/>
          </p:nvSpPr>
          <p:spPr>
            <a:xfrm rot="10800000">
              <a:off x="7525008" y="1465350"/>
              <a:ext cx="94949" cy="93442"/>
            </a:xfrm>
            <a:custGeom>
              <a:avLst/>
              <a:gdLst/>
              <a:ahLst/>
              <a:cxnLst/>
              <a:rect l="l" t="t" r="r" b="b"/>
              <a:pathLst>
                <a:path w="945" h="930" extrusionOk="0">
                  <a:moveTo>
                    <a:pt x="193" y="1"/>
                  </a:moveTo>
                  <a:cubicBezTo>
                    <a:pt x="53" y="105"/>
                    <a:pt x="1" y="280"/>
                    <a:pt x="36" y="455"/>
                  </a:cubicBezTo>
                  <a:cubicBezTo>
                    <a:pt x="36" y="724"/>
                    <a:pt x="246" y="928"/>
                    <a:pt x="510" y="928"/>
                  </a:cubicBezTo>
                  <a:cubicBezTo>
                    <a:pt x="521" y="928"/>
                    <a:pt x="532" y="928"/>
                    <a:pt x="543" y="927"/>
                  </a:cubicBezTo>
                  <a:cubicBezTo>
                    <a:pt x="555" y="929"/>
                    <a:pt x="567" y="929"/>
                    <a:pt x="578" y="929"/>
                  </a:cubicBezTo>
                  <a:cubicBezTo>
                    <a:pt x="703" y="929"/>
                    <a:pt x="810" y="847"/>
                    <a:pt x="858" y="735"/>
                  </a:cubicBezTo>
                  <a:cubicBezTo>
                    <a:pt x="945" y="525"/>
                    <a:pt x="858" y="280"/>
                    <a:pt x="665" y="158"/>
                  </a:cubicBezTo>
                  <a:cubicBezTo>
                    <a:pt x="508" y="88"/>
                    <a:pt x="351" y="36"/>
                    <a:pt x="193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32"/>
            <p:cNvSpPr/>
            <p:nvPr/>
          </p:nvSpPr>
          <p:spPr>
            <a:xfrm rot="10800000">
              <a:off x="7911334" y="2294670"/>
              <a:ext cx="89724" cy="91432"/>
            </a:xfrm>
            <a:custGeom>
              <a:avLst/>
              <a:gdLst/>
              <a:ahLst/>
              <a:cxnLst/>
              <a:rect l="l" t="t" r="r" b="b"/>
              <a:pathLst>
                <a:path w="893" h="910" extrusionOk="0">
                  <a:moveTo>
                    <a:pt x="403" y="1"/>
                  </a:moveTo>
                  <a:cubicBezTo>
                    <a:pt x="175" y="1"/>
                    <a:pt x="1" y="193"/>
                    <a:pt x="18" y="420"/>
                  </a:cubicBezTo>
                  <a:cubicBezTo>
                    <a:pt x="35" y="683"/>
                    <a:pt x="245" y="910"/>
                    <a:pt x="525" y="910"/>
                  </a:cubicBezTo>
                  <a:cubicBezTo>
                    <a:pt x="735" y="910"/>
                    <a:pt x="892" y="735"/>
                    <a:pt x="857" y="525"/>
                  </a:cubicBezTo>
                  <a:cubicBezTo>
                    <a:pt x="892" y="246"/>
                    <a:pt x="682" y="18"/>
                    <a:pt x="403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32"/>
            <p:cNvSpPr/>
            <p:nvPr/>
          </p:nvSpPr>
          <p:spPr>
            <a:xfrm rot="10800000">
              <a:off x="7767354" y="2483563"/>
              <a:ext cx="112532" cy="81284"/>
            </a:xfrm>
            <a:custGeom>
              <a:avLst/>
              <a:gdLst/>
              <a:ahLst/>
              <a:cxnLst/>
              <a:rect l="l" t="t" r="r" b="b"/>
              <a:pathLst>
                <a:path w="1120" h="809" extrusionOk="0">
                  <a:moveTo>
                    <a:pt x="460" y="1"/>
                  </a:moveTo>
                  <a:cubicBezTo>
                    <a:pt x="424" y="1"/>
                    <a:pt x="387" y="5"/>
                    <a:pt x="350" y="14"/>
                  </a:cubicBezTo>
                  <a:cubicBezTo>
                    <a:pt x="88" y="49"/>
                    <a:pt x="1" y="381"/>
                    <a:pt x="211" y="556"/>
                  </a:cubicBezTo>
                  <a:cubicBezTo>
                    <a:pt x="375" y="721"/>
                    <a:pt x="604" y="808"/>
                    <a:pt x="830" y="808"/>
                  </a:cubicBezTo>
                  <a:cubicBezTo>
                    <a:pt x="869" y="808"/>
                    <a:pt x="907" y="806"/>
                    <a:pt x="945" y="801"/>
                  </a:cubicBezTo>
                  <a:cubicBezTo>
                    <a:pt x="1120" y="574"/>
                    <a:pt x="997" y="399"/>
                    <a:pt x="875" y="242"/>
                  </a:cubicBezTo>
                  <a:cubicBezTo>
                    <a:pt x="788" y="97"/>
                    <a:pt x="630" y="1"/>
                    <a:pt x="460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32"/>
            <p:cNvSpPr/>
            <p:nvPr/>
          </p:nvSpPr>
          <p:spPr>
            <a:xfrm rot="10800000">
              <a:off x="7437092" y="2086687"/>
              <a:ext cx="75658" cy="96155"/>
            </a:xfrm>
            <a:custGeom>
              <a:avLst/>
              <a:gdLst/>
              <a:ahLst/>
              <a:cxnLst/>
              <a:rect l="l" t="t" r="r" b="b"/>
              <a:pathLst>
                <a:path w="753" h="957" extrusionOk="0">
                  <a:moveTo>
                    <a:pt x="243" y="1"/>
                  </a:moveTo>
                  <a:cubicBezTo>
                    <a:pt x="208" y="1"/>
                    <a:pt x="174" y="12"/>
                    <a:pt x="140" y="41"/>
                  </a:cubicBezTo>
                  <a:cubicBezTo>
                    <a:pt x="53" y="128"/>
                    <a:pt x="18" y="233"/>
                    <a:pt x="0" y="355"/>
                  </a:cubicBezTo>
                  <a:cubicBezTo>
                    <a:pt x="18" y="583"/>
                    <a:pt x="140" y="792"/>
                    <a:pt x="332" y="915"/>
                  </a:cubicBezTo>
                  <a:cubicBezTo>
                    <a:pt x="381" y="944"/>
                    <a:pt x="434" y="957"/>
                    <a:pt x="487" y="957"/>
                  </a:cubicBezTo>
                  <a:cubicBezTo>
                    <a:pt x="530" y="957"/>
                    <a:pt x="573" y="948"/>
                    <a:pt x="612" y="932"/>
                  </a:cubicBezTo>
                  <a:cubicBezTo>
                    <a:pt x="682" y="897"/>
                    <a:pt x="735" y="792"/>
                    <a:pt x="752" y="757"/>
                  </a:cubicBezTo>
                  <a:cubicBezTo>
                    <a:pt x="752" y="513"/>
                    <a:pt x="647" y="268"/>
                    <a:pt x="472" y="111"/>
                  </a:cubicBezTo>
                  <a:cubicBezTo>
                    <a:pt x="390" y="52"/>
                    <a:pt x="315" y="1"/>
                    <a:pt x="243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32"/>
            <p:cNvSpPr/>
            <p:nvPr/>
          </p:nvSpPr>
          <p:spPr>
            <a:xfrm rot="10800000">
              <a:off x="7856977" y="2122356"/>
              <a:ext cx="86107" cy="87112"/>
            </a:xfrm>
            <a:custGeom>
              <a:avLst/>
              <a:gdLst/>
              <a:ahLst/>
              <a:cxnLst/>
              <a:rect l="l" t="t" r="r" b="b"/>
              <a:pathLst>
                <a:path w="857" h="867" extrusionOk="0">
                  <a:moveTo>
                    <a:pt x="316" y="0"/>
                  </a:moveTo>
                  <a:cubicBezTo>
                    <a:pt x="263" y="0"/>
                    <a:pt x="209" y="14"/>
                    <a:pt x="158" y="43"/>
                  </a:cubicBezTo>
                  <a:cubicBezTo>
                    <a:pt x="53" y="113"/>
                    <a:pt x="0" y="253"/>
                    <a:pt x="18" y="393"/>
                  </a:cubicBezTo>
                  <a:cubicBezTo>
                    <a:pt x="35" y="662"/>
                    <a:pt x="278" y="866"/>
                    <a:pt x="545" y="866"/>
                  </a:cubicBezTo>
                  <a:cubicBezTo>
                    <a:pt x="556" y="866"/>
                    <a:pt x="566" y="866"/>
                    <a:pt x="577" y="865"/>
                  </a:cubicBezTo>
                  <a:cubicBezTo>
                    <a:pt x="857" y="533"/>
                    <a:pt x="840" y="288"/>
                    <a:pt x="525" y="78"/>
                  </a:cubicBezTo>
                  <a:cubicBezTo>
                    <a:pt x="464" y="28"/>
                    <a:pt x="391" y="0"/>
                    <a:pt x="316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32"/>
            <p:cNvSpPr/>
            <p:nvPr/>
          </p:nvSpPr>
          <p:spPr>
            <a:xfrm rot="10800000">
              <a:off x="7993925" y="2552590"/>
              <a:ext cx="77064" cy="88820"/>
            </a:xfrm>
            <a:custGeom>
              <a:avLst/>
              <a:gdLst/>
              <a:ahLst/>
              <a:cxnLst/>
              <a:rect l="l" t="t" r="r" b="b"/>
              <a:pathLst>
                <a:path w="767" h="884" extrusionOk="0">
                  <a:moveTo>
                    <a:pt x="390" y="0"/>
                  </a:moveTo>
                  <a:cubicBezTo>
                    <a:pt x="370" y="0"/>
                    <a:pt x="350" y="2"/>
                    <a:pt x="329" y="7"/>
                  </a:cubicBezTo>
                  <a:cubicBezTo>
                    <a:pt x="190" y="7"/>
                    <a:pt x="67" y="112"/>
                    <a:pt x="50" y="252"/>
                  </a:cubicBezTo>
                  <a:cubicBezTo>
                    <a:pt x="0" y="599"/>
                    <a:pt x="264" y="884"/>
                    <a:pt x="588" y="884"/>
                  </a:cubicBezTo>
                  <a:cubicBezTo>
                    <a:pt x="607" y="884"/>
                    <a:pt x="625" y="883"/>
                    <a:pt x="644" y="881"/>
                  </a:cubicBezTo>
                  <a:cubicBezTo>
                    <a:pt x="749" y="671"/>
                    <a:pt x="766" y="427"/>
                    <a:pt x="679" y="217"/>
                  </a:cubicBezTo>
                  <a:cubicBezTo>
                    <a:pt x="633" y="95"/>
                    <a:pt x="522" y="0"/>
                    <a:pt x="390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32"/>
            <p:cNvSpPr/>
            <p:nvPr/>
          </p:nvSpPr>
          <p:spPr>
            <a:xfrm rot="10800000">
              <a:off x="7510941" y="2545757"/>
              <a:ext cx="70332" cy="80983"/>
            </a:xfrm>
            <a:custGeom>
              <a:avLst/>
              <a:gdLst/>
              <a:ahLst/>
              <a:cxnLst/>
              <a:rect l="l" t="t" r="r" b="b"/>
              <a:pathLst>
                <a:path w="700" h="806" extrusionOk="0">
                  <a:moveTo>
                    <a:pt x="350" y="1"/>
                  </a:moveTo>
                  <a:cubicBezTo>
                    <a:pt x="158" y="1"/>
                    <a:pt x="1" y="176"/>
                    <a:pt x="18" y="368"/>
                  </a:cubicBezTo>
                  <a:cubicBezTo>
                    <a:pt x="1" y="595"/>
                    <a:pt x="158" y="788"/>
                    <a:pt x="385" y="805"/>
                  </a:cubicBezTo>
                  <a:cubicBezTo>
                    <a:pt x="560" y="805"/>
                    <a:pt x="700" y="665"/>
                    <a:pt x="700" y="490"/>
                  </a:cubicBezTo>
                  <a:cubicBezTo>
                    <a:pt x="700" y="211"/>
                    <a:pt x="542" y="1"/>
                    <a:pt x="350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32"/>
            <p:cNvSpPr/>
            <p:nvPr/>
          </p:nvSpPr>
          <p:spPr>
            <a:xfrm rot="10800000">
              <a:off x="7633923" y="2124064"/>
              <a:ext cx="73849" cy="75859"/>
            </a:xfrm>
            <a:custGeom>
              <a:avLst/>
              <a:gdLst/>
              <a:ahLst/>
              <a:cxnLst/>
              <a:rect l="l" t="t" r="r" b="b"/>
              <a:pathLst>
                <a:path w="735" h="755" extrusionOk="0">
                  <a:moveTo>
                    <a:pt x="298" y="1"/>
                  </a:moveTo>
                  <a:cubicBezTo>
                    <a:pt x="123" y="1"/>
                    <a:pt x="1" y="141"/>
                    <a:pt x="1" y="316"/>
                  </a:cubicBezTo>
                  <a:cubicBezTo>
                    <a:pt x="36" y="543"/>
                    <a:pt x="211" y="735"/>
                    <a:pt x="438" y="753"/>
                  </a:cubicBezTo>
                  <a:cubicBezTo>
                    <a:pt x="448" y="754"/>
                    <a:pt x="458" y="754"/>
                    <a:pt x="467" y="754"/>
                  </a:cubicBezTo>
                  <a:cubicBezTo>
                    <a:pt x="626" y="754"/>
                    <a:pt x="734" y="621"/>
                    <a:pt x="718" y="473"/>
                  </a:cubicBezTo>
                  <a:cubicBezTo>
                    <a:pt x="718" y="228"/>
                    <a:pt x="543" y="18"/>
                    <a:pt x="298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32"/>
            <p:cNvSpPr/>
            <p:nvPr/>
          </p:nvSpPr>
          <p:spPr>
            <a:xfrm rot="10800000">
              <a:off x="7554849" y="1862527"/>
              <a:ext cx="75557" cy="68725"/>
            </a:xfrm>
            <a:custGeom>
              <a:avLst/>
              <a:gdLst/>
              <a:ahLst/>
              <a:cxnLst/>
              <a:rect l="l" t="t" r="r" b="b"/>
              <a:pathLst>
                <a:path w="752" h="684" extrusionOk="0">
                  <a:moveTo>
                    <a:pt x="344" y="0"/>
                  </a:moveTo>
                  <a:cubicBezTo>
                    <a:pt x="334" y="0"/>
                    <a:pt x="324" y="1"/>
                    <a:pt x="315" y="2"/>
                  </a:cubicBezTo>
                  <a:cubicBezTo>
                    <a:pt x="140" y="2"/>
                    <a:pt x="0" y="141"/>
                    <a:pt x="0" y="316"/>
                  </a:cubicBezTo>
                  <a:cubicBezTo>
                    <a:pt x="35" y="526"/>
                    <a:pt x="227" y="683"/>
                    <a:pt x="437" y="683"/>
                  </a:cubicBezTo>
                  <a:cubicBezTo>
                    <a:pt x="612" y="683"/>
                    <a:pt x="752" y="561"/>
                    <a:pt x="752" y="386"/>
                  </a:cubicBezTo>
                  <a:cubicBezTo>
                    <a:pt x="718" y="169"/>
                    <a:pt x="542" y="0"/>
                    <a:pt x="344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32"/>
            <p:cNvSpPr/>
            <p:nvPr/>
          </p:nvSpPr>
          <p:spPr>
            <a:xfrm rot="10800000">
              <a:off x="7730479" y="2261212"/>
              <a:ext cx="70332" cy="81184"/>
            </a:xfrm>
            <a:custGeom>
              <a:avLst/>
              <a:gdLst/>
              <a:ahLst/>
              <a:cxnLst/>
              <a:rect l="l" t="t" r="r" b="b"/>
              <a:pathLst>
                <a:path w="700" h="808" extrusionOk="0">
                  <a:moveTo>
                    <a:pt x="319" y="0"/>
                  </a:moveTo>
                  <a:cubicBezTo>
                    <a:pt x="283" y="0"/>
                    <a:pt x="247" y="7"/>
                    <a:pt x="210" y="20"/>
                  </a:cubicBezTo>
                  <a:cubicBezTo>
                    <a:pt x="88" y="55"/>
                    <a:pt x="0" y="178"/>
                    <a:pt x="18" y="318"/>
                  </a:cubicBezTo>
                  <a:cubicBezTo>
                    <a:pt x="53" y="457"/>
                    <a:pt x="105" y="580"/>
                    <a:pt x="193" y="685"/>
                  </a:cubicBezTo>
                  <a:cubicBezTo>
                    <a:pt x="227" y="765"/>
                    <a:pt x="299" y="808"/>
                    <a:pt x="379" y="808"/>
                  </a:cubicBezTo>
                  <a:cubicBezTo>
                    <a:pt x="421" y="808"/>
                    <a:pt x="465" y="796"/>
                    <a:pt x="507" y="772"/>
                  </a:cubicBezTo>
                  <a:cubicBezTo>
                    <a:pt x="595" y="737"/>
                    <a:pt x="630" y="597"/>
                    <a:pt x="700" y="510"/>
                  </a:cubicBezTo>
                  <a:cubicBezTo>
                    <a:pt x="665" y="388"/>
                    <a:pt x="612" y="265"/>
                    <a:pt x="560" y="143"/>
                  </a:cubicBezTo>
                  <a:cubicBezTo>
                    <a:pt x="508" y="52"/>
                    <a:pt x="418" y="0"/>
                    <a:pt x="319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32"/>
            <p:cNvSpPr/>
            <p:nvPr/>
          </p:nvSpPr>
          <p:spPr>
            <a:xfrm rot="10800000">
              <a:off x="7714705" y="1693930"/>
              <a:ext cx="65007" cy="73849"/>
            </a:xfrm>
            <a:custGeom>
              <a:avLst/>
              <a:gdLst/>
              <a:ahLst/>
              <a:cxnLst/>
              <a:rect l="l" t="t" r="r" b="b"/>
              <a:pathLst>
                <a:path w="647" h="735" extrusionOk="0">
                  <a:moveTo>
                    <a:pt x="227" y="0"/>
                  </a:moveTo>
                  <a:cubicBezTo>
                    <a:pt x="88" y="18"/>
                    <a:pt x="0" y="123"/>
                    <a:pt x="0" y="297"/>
                  </a:cubicBezTo>
                  <a:cubicBezTo>
                    <a:pt x="18" y="525"/>
                    <a:pt x="192" y="717"/>
                    <a:pt x="402" y="735"/>
                  </a:cubicBezTo>
                  <a:cubicBezTo>
                    <a:pt x="542" y="735"/>
                    <a:pt x="647" y="612"/>
                    <a:pt x="647" y="472"/>
                  </a:cubicBezTo>
                  <a:cubicBezTo>
                    <a:pt x="629" y="245"/>
                    <a:pt x="455" y="53"/>
                    <a:pt x="227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32"/>
            <p:cNvSpPr/>
            <p:nvPr/>
          </p:nvSpPr>
          <p:spPr>
            <a:xfrm rot="10800000">
              <a:off x="7835878" y="2747812"/>
              <a:ext cx="61591" cy="65108"/>
            </a:xfrm>
            <a:custGeom>
              <a:avLst/>
              <a:gdLst/>
              <a:ahLst/>
              <a:cxnLst/>
              <a:rect l="l" t="t" r="r" b="b"/>
              <a:pathLst>
                <a:path w="613" h="648" extrusionOk="0">
                  <a:moveTo>
                    <a:pt x="281" y="1"/>
                  </a:moveTo>
                  <a:cubicBezTo>
                    <a:pt x="123" y="1"/>
                    <a:pt x="1" y="123"/>
                    <a:pt x="1" y="281"/>
                  </a:cubicBezTo>
                  <a:cubicBezTo>
                    <a:pt x="1" y="490"/>
                    <a:pt x="176" y="648"/>
                    <a:pt x="368" y="648"/>
                  </a:cubicBezTo>
                  <a:cubicBezTo>
                    <a:pt x="525" y="648"/>
                    <a:pt x="613" y="560"/>
                    <a:pt x="613" y="403"/>
                  </a:cubicBezTo>
                  <a:cubicBezTo>
                    <a:pt x="613" y="211"/>
                    <a:pt x="473" y="36"/>
                    <a:pt x="281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9" name="Google Shape;1509;p32"/>
            <p:cNvSpPr/>
            <p:nvPr/>
          </p:nvSpPr>
          <p:spPr>
            <a:xfrm rot="10800000">
              <a:off x="7460001" y="2762582"/>
              <a:ext cx="58075" cy="68524"/>
            </a:xfrm>
            <a:custGeom>
              <a:avLst/>
              <a:gdLst/>
              <a:ahLst/>
              <a:cxnLst/>
              <a:rect l="l" t="t" r="r" b="b"/>
              <a:pathLst>
                <a:path w="578" h="682" extrusionOk="0">
                  <a:moveTo>
                    <a:pt x="258" y="0"/>
                  </a:moveTo>
                  <a:cubicBezTo>
                    <a:pt x="225" y="0"/>
                    <a:pt x="191" y="8"/>
                    <a:pt x="158" y="25"/>
                  </a:cubicBezTo>
                  <a:cubicBezTo>
                    <a:pt x="88" y="60"/>
                    <a:pt x="1" y="182"/>
                    <a:pt x="18" y="252"/>
                  </a:cubicBezTo>
                  <a:cubicBezTo>
                    <a:pt x="36" y="392"/>
                    <a:pt x="106" y="532"/>
                    <a:pt x="193" y="636"/>
                  </a:cubicBezTo>
                  <a:cubicBezTo>
                    <a:pt x="238" y="670"/>
                    <a:pt x="289" y="682"/>
                    <a:pt x="338" y="682"/>
                  </a:cubicBezTo>
                  <a:cubicBezTo>
                    <a:pt x="367" y="682"/>
                    <a:pt x="395" y="678"/>
                    <a:pt x="420" y="671"/>
                  </a:cubicBezTo>
                  <a:cubicBezTo>
                    <a:pt x="490" y="636"/>
                    <a:pt x="525" y="532"/>
                    <a:pt x="578" y="462"/>
                  </a:cubicBezTo>
                  <a:cubicBezTo>
                    <a:pt x="525" y="339"/>
                    <a:pt x="473" y="234"/>
                    <a:pt x="420" y="112"/>
                  </a:cubicBezTo>
                  <a:cubicBezTo>
                    <a:pt x="396" y="40"/>
                    <a:pt x="331" y="0"/>
                    <a:pt x="258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0" name="Google Shape;1510;p32"/>
            <p:cNvSpPr/>
            <p:nvPr/>
          </p:nvSpPr>
          <p:spPr>
            <a:xfrm rot="10800000">
              <a:off x="7611015" y="2407001"/>
              <a:ext cx="58075" cy="63400"/>
            </a:xfrm>
            <a:custGeom>
              <a:avLst/>
              <a:gdLst/>
              <a:ahLst/>
              <a:cxnLst/>
              <a:rect l="l" t="t" r="r" b="b"/>
              <a:pathLst>
                <a:path w="578" h="631" extrusionOk="0">
                  <a:moveTo>
                    <a:pt x="294" y="1"/>
                  </a:moveTo>
                  <a:cubicBezTo>
                    <a:pt x="266" y="1"/>
                    <a:pt x="238" y="6"/>
                    <a:pt x="210" y="18"/>
                  </a:cubicBezTo>
                  <a:cubicBezTo>
                    <a:pt x="88" y="53"/>
                    <a:pt x="0" y="176"/>
                    <a:pt x="18" y="298"/>
                  </a:cubicBezTo>
                  <a:cubicBezTo>
                    <a:pt x="18" y="501"/>
                    <a:pt x="154" y="630"/>
                    <a:pt x="369" y="630"/>
                  </a:cubicBezTo>
                  <a:cubicBezTo>
                    <a:pt x="432" y="630"/>
                    <a:pt x="502" y="619"/>
                    <a:pt x="577" y="595"/>
                  </a:cubicBezTo>
                  <a:cubicBezTo>
                    <a:pt x="560" y="455"/>
                    <a:pt x="542" y="315"/>
                    <a:pt x="507" y="176"/>
                  </a:cubicBezTo>
                  <a:cubicBezTo>
                    <a:pt x="480" y="67"/>
                    <a:pt x="390" y="1"/>
                    <a:pt x="294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32"/>
            <p:cNvSpPr/>
            <p:nvPr/>
          </p:nvSpPr>
          <p:spPr>
            <a:xfrm rot="10800000">
              <a:off x="7870943" y="2435134"/>
              <a:ext cx="58075" cy="61591"/>
            </a:xfrm>
            <a:custGeom>
              <a:avLst/>
              <a:gdLst/>
              <a:ahLst/>
              <a:cxnLst/>
              <a:rect l="l" t="t" r="r" b="b"/>
              <a:pathLst>
                <a:path w="578" h="613" extrusionOk="0">
                  <a:moveTo>
                    <a:pt x="280" y="1"/>
                  </a:moveTo>
                  <a:cubicBezTo>
                    <a:pt x="123" y="1"/>
                    <a:pt x="0" y="140"/>
                    <a:pt x="0" y="298"/>
                  </a:cubicBezTo>
                  <a:cubicBezTo>
                    <a:pt x="18" y="473"/>
                    <a:pt x="140" y="595"/>
                    <a:pt x="297" y="612"/>
                  </a:cubicBezTo>
                  <a:cubicBezTo>
                    <a:pt x="455" y="595"/>
                    <a:pt x="577" y="455"/>
                    <a:pt x="560" y="315"/>
                  </a:cubicBezTo>
                  <a:cubicBezTo>
                    <a:pt x="577" y="140"/>
                    <a:pt x="437" y="1"/>
                    <a:pt x="280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32"/>
            <p:cNvSpPr/>
            <p:nvPr/>
          </p:nvSpPr>
          <p:spPr>
            <a:xfrm rot="10800000">
              <a:off x="7556557" y="1665697"/>
              <a:ext cx="54558" cy="52950"/>
            </a:xfrm>
            <a:custGeom>
              <a:avLst/>
              <a:gdLst/>
              <a:ahLst/>
              <a:cxnLst/>
              <a:rect l="l" t="t" r="r" b="b"/>
              <a:pathLst>
                <a:path w="543" h="527" extrusionOk="0">
                  <a:moveTo>
                    <a:pt x="280" y="1"/>
                  </a:moveTo>
                  <a:cubicBezTo>
                    <a:pt x="123" y="1"/>
                    <a:pt x="0" y="123"/>
                    <a:pt x="18" y="280"/>
                  </a:cubicBezTo>
                  <a:cubicBezTo>
                    <a:pt x="0" y="420"/>
                    <a:pt x="123" y="525"/>
                    <a:pt x="263" y="525"/>
                  </a:cubicBezTo>
                  <a:cubicBezTo>
                    <a:pt x="272" y="526"/>
                    <a:pt x="281" y="527"/>
                    <a:pt x="290" y="527"/>
                  </a:cubicBezTo>
                  <a:cubicBezTo>
                    <a:pt x="420" y="527"/>
                    <a:pt x="542" y="411"/>
                    <a:pt x="542" y="280"/>
                  </a:cubicBezTo>
                  <a:cubicBezTo>
                    <a:pt x="542" y="141"/>
                    <a:pt x="420" y="18"/>
                    <a:pt x="280" y="1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3" name="Google Shape;1513;p32"/>
            <p:cNvSpPr/>
            <p:nvPr/>
          </p:nvSpPr>
          <p:spPr>
            <a:xfrm rot="10800000">
              <a:off x="8125648" y="2693355"/>
              <a:ext cx="38783" cy="53453"/>
            </a:xfrm>
            <a:custGeom>
              <a:avLst/>
              <a:gdLst/>
              <a:ahLst/>
              <a:cxnLst/>
              <a:rect l="l" t="t" r="r" b="b"/>
              <a:pathLst>
                <a:path w="386" h="532" extrusionOk="0">
                  <a:moveTo>
                    <a:pt x="204" y="0"/>
                  </a:moveTo>
                  <a:cubicBezTo>
                    <a:pt x="165" y="0"/>
                    <a:pt x="127" y="13"/>
                    <a:pt x="88" y="42"/>
                  </a:cubicBezTo>
                  <a:cubicBezTo>
                    <a:pt x="18" y="95"/>
                    <a:pt x="1" y="182"/>
                    <a:pt x="1" y="269"/>
                  </a:cubicBezTo>
                  <a:cubicBezTo>
                    <a:pt x="18" y="427"/>
                    <a:pt x="158" y="532"/>
                    <a:pt x="315" y="532"/>
                  </a:cubicBezTo>
                  <a:cubicBezTo>
                    <a:pt x="350" y="444"/>
                    <a:pt x="368" y="339"/>
                    <a:pt x="385" y="252"/>
                  </a:cubicBezTo>
                  <a:cubicBezTo>
                    <a:pt x="385" y="165"/>
                    <a:pt x="350" y="95"/>
                    <a:pt x="298" y="25"/>
                  </a:cubicBezTo>
                  <a:cubicBezTo>
                    <a:pt x="267" y="9"/>
                    <a:pt x="235" y="0"/>
                    <a:pt x="204" y="0"/>
                  </a:cubicBezTo>
                  <a:close/>
                </a:path>
              </a:pathLst>
            </a:custGeom>
            <a:solidFill>
              <a:srgbClr val="E6AD5E">
                <a:alpha val="479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E760E00D-7398-4605-9C1E-608E5C2490F1}"/>
              </a:ext>
            </a:extLst>
          </p:cNvPr>
          <p:cNvSpPr txBox="1"/>
          <p:nvPr userDrawn="1"/>
        </p:nvSpPr>
        <p:spPr>
          <a:xfrm>
            <a:off x="1948230" y="4617866"/>
            <a:ext cx="5583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T.Khadija</a:t>
            </a:r>
            <a:r>
              <a:rPr lang="en-US" dirty="0"/>
              <a:t> </a:t>
            </a:r>
            <a:r>
              <a:rPr lang="en-US" dirty="0" err="1"/>
              <a:t>AlKaabi</a:t>
            </a:r>
            <a:r>
              <a:rPr lang="en-US" dirty="0"/>
              <a:t>                    </a:t>
            </a:r>
            <a:r>
              <a:rPr lang="en-US" dirty="0" err="1"/>
              <a:t>AlShefa’a</a:t>
            </a:r>
            <a:r>
              <a:rPr lang="en-US" dirty="0"/>
              <a:t> Bent Abdulla School</a:t>
            </a:r>
          </a:p>
        </p:txBody>
      </p:sp>
    </p:spTree>
    <p:extLst>
      <p:ext uri="{BB962C8B-B14F-4D97-AF65-F5344CB8AC3E}">
        <p14:creationId xmlns:p14="http://schemas.microsoft.com/office/powerpoint/2010/main" val="256584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clonica"/>
              <a:buNone/>
              <a:defRPr sz="28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Barlow"/>
              <a:buChar char="●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Barlow"/>
              <a:buChar char="○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Barlow"/>
              <a:buChar char="■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Barlow"/>
              <a:buChar char="●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Barlow"/>
              <a:buChar char="○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Barlow"/>
              <a:buChar char="■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Barlow"/>
              <a:buChar char="●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Barlow"/>
              <a:buChar char="○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5"/>
              </a:buClr>
              <a:buSzPts val="1400"/>
              <a:buFont typeface="Barlow"/>
              <a:buChar char="■"/>
              <a:defRPr>
                <a:solidFill>
                  <a:schemeClr val="accent5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2" r:id="rId2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oe3072319so" TargetMode="External"/><Relationship Id="rId7" Type="http://schemas.openxmlformats.org/officeDocument/2006/relationships/hyperlink" Target="https://www.liveworksheets.com/kf3089856u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liveworksheets.com/om1257537vx" TargetMode="External"/><Relationship Id="rId5" Type="http://schemas.openxmlformats.org/officeDocument/2006/relationships/hyperlink" Target="https://www.liveworksheets.com/ij1252296zf" TargetMode="External"/><Relationship Id="rId4" Type="http://schemas.openxmlformats.org/officeDocument/2006/relationships/hyperlink" Target="https://www.liveworksheets.com/nc1496074s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ya1723355mf" TargetMode="External"/><Relationship Id="rId7" Type="http://schemas.openxmlformats.org/officeDocument/2006/relationships/hyperlink" Target="https://forms.office.com/r/M4FhWPdUy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app.wizer.me/learn/J3380W" TargetMode="External"/><Relationship Id="rId5" Type="http://schemas.openxmlformats.org/officeDocument/2006/relationships/hyperlink" Target="https://www.liveworksheets.com/qm3072295kr" TargetMode="External"/><Relationship Id="rId4" Type="http://schemas.openxmlformats.org/officeDocument/2006/relationships/hyperlink" Target="https://www.liveworksheets.com/ci899721g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esource/32680827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quizlet.com/_bnypgb?x=1qqt&amp;i=32neaa" TargetMode="External"/><Relationship Id="rId4" Type="http://schemas.openxmlformats.org/officeDocument/2006/relationships/hyperlink" Target="https://wordwall.net/resource/32328496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quizizz.com/admin/quiz/62a59afd1d0f17001e8d75e2?source=quiz_page" TargetMode="External"/><Relationship Id="rId3" Type="http://schemas.openxmlformats.org/officeDocument/2006/relationships/hyperlink" Target="https://www.liveworksheets.com/kb1116207bp" TargetMode="External"/><Relationship Id="rId7" Type="http://schemas.openxmlformats.org/officeDocument/2006/relationships/hyperlink" Target="https://www.liveworksheets.com/ta2375149v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6" Type="http://schemas.openxmlformats.org/officeDocument/2006/relationships/hyperlink" Target="https://www.liveworksheets.com/fb2390757ui" TargetMode="External"/><Relationship Id="rId5" Type="http://schemas.openxmlformats.org/officeDocument/2006/relationships/hyperlink" Target="https://www.liveworksheets.com/db2453335nn" TargetMode="External"/><Relationship Id="rId4" Type="http://schemas.openxmlformats.org/officeDocument/2006/relationships/hyperlink" Target="https://www.liveworksheets.com/oe1111885bp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6"/>
          <p:cNvSpPr txBox="1">
            <a:spLocks noGrp="1"/>
          </p:cNvSpPr>
          <p:nvPr>
            <p:ph type="ctrTitle"/>
          </p:nvPr>
        </p:nvSpPr>
        <p:spPr>
          <a:xfrm>
            <a:off x="1669825" y="1178000"/>
            <a:ext cx="5804400" cy="218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6"/>
                </a:solidFill>
              </a:rPr>
              <a:t>EOT3-Review</a:t>
            </a:r>
            <a:endParaRPr dirty="0">
              <a:solidFill>
                <a:schemeClr val="accent6"/>
              </a:solidFill>
            </a:endParaRPr>
          </a:p>
        </p:txBody>
      </p:sp>
      <p:sp>
        <p:nvSpPr>
          <p:cNvPr id="190" name="Google Shape;190;p26"/>
          <p:cNvSpPr txBox="1">
            <a:spLocks noGrp="1"/>
          </p:cNvSpPr>
          <p:nvPr>
            <p:ph type="subTitle" idx="1"/>
          </p:nvPr>
        </p:nvSpPr>
        <p:spPr>
          <a:xfrm>
            <a:off x="2145888" y="3426200"/>
            <a:ext cx="48522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12 Adv</a:t>
            </a:r>
            <a:endParaRPr dirty="0"/>
          </a:p>
        </p:txBody>
      </p:sp>
      <p:grpSp>
        <p:nvGrpSpPr>
          <p:cNvPr id="191" name="Google Shape;191;p26"/>
          <p:cNvGrpSpPr/>
          <p:nvPr/>
        </p:nvGrpSpPr>
        <p:grpSpPr>
          <a:xfrm>
            <a:off x="7886641" y="1778876"/>
            <a:ext cx="571557" cy="540178"/>
            <a:chOff x="8078976" y="1716063"/>
            <a:chExt cx="517433" cy="489026"/>
          </a:xfrm>
        </p:grpSpPr>
        <p:sp>
          <p:nvSpPr>
            <p:cNvPr id="192" name="Google Shape;192;p26"/>
            <p:cNvSpPr/>
            <p:nvPr/>
          </p:nvSpPr>
          <p:spPr>
            <a:xfrm>
              <a:off x="8078976" y="2003230"/>
              <a:ext cx="201860" cy="201860"/>
            </a:xfrm>
            <a:custGeom>
              <a:avLst/>
              <a:gdLst/>
              <a:ahLst/>
              <a:cxnLst/>
              <a:rect l="l" t="t" r="r" b="b"/>
              <a:pathLst>
                <a:path w="4826" h="4826" extrusionOk="0">
                  <a:moveTo>
                    <a:pt x="2429" y="0"/>
                  </a:moveTo>
                  <a:cubicBezTo>
                    <a:pt x="1846" y="1036"/>
                    <a:pt x="1036" y="1846"/>
                    <a:pt x="0" y="2396"/>
                  </a:cubicBezTo>
                  <a:cubicBezTo>
                    <a:pt x="1036" y="2979"/>
                    <a:pt x="1846" y="3789"/>
                    <a:pt x="2429" y="4825"/>
                  </a:cubicBezTo>
                  <a:cubicBezTo>
                    <a:pt x="2979" y="3789"/>
                    <a:pt x="3789" y="2979"/>
                    <a:pt x="4825" y="2396"/>
                  </a:cubicBezTo>
                  <a:cubicBezTo>
                    <a:pt x="3789" y="1846"/>
                    <a:pt x="2979" y="1036"/>
                    <a:pt x="2429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6"/>
            <p:cNvSpPr/>
            <p:nvPr/>
          </p:nvSpPr>
          <p:spPr>
            <a:xfrm>
              <a:off x="8284836" y="1716063"/>
              <a:ext cx="311573" cy="310235"/>
            </a:xfrm>
            <a:custGeom>
              <a:avLst/>
              <a:gdLst/>
              <a:ahLst/>
              <a:cxnLst/>
              <a:rect l="l" t="t" r="r" b="b"/>
              <a:pathLst>
                <a:path w="7449" h="7417" extrusionOk="0">
                  <a:moveTo>
                    <a:pt x="3724" y="1"/>
                  </a:moveTo>
                  <a:cubicBezTo>
                    <a:pt x="2850" y="1555"/>
                    <a:pt x="1587" y="2851"/>
                    <a:pt x="0" y="3725"/>
                  </a:cubicBezTo>
                  <a:cubicBezTo>
                    <a:pt x="1587" y="4567"/>
                    <a:pt x="2850" y="5862"/>
                    <a:pt x="3724" y="7417"/>
                  </a:cubicBezTo>
                  <a:cubicBezTo>
                    <a:pt x="4566" y="5862"/>
                    <a:pt x="5862" y="4567"/>
                    <a:pt x="7448" y="3725"/>
                  </a:cubicBezTo>
                  <a:cubicBezTo>
                    <a:pt x="5862" y="2851"/>
                    <a:pt x="4566" y="1555"/>
                    <a:pt x="3724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4" name="Google Shape;194;p26"/>
          <p:cNvGrpSpPr/>
          <p:nvPr/>
        </p:nvGrpSpPr>
        <p:grpSpPr>
          <a:xfrm flipH="1">
            <a:off x="551789" y="1415141"/>
            <a:ext cx="571557" cy="541611"/>
            <a:chOff x="605925" y="1677875"/>
            <a:chExt cx="517433" cy="490323"/>
          </a:xfrm>
        </p:grpSpPr>
        <p:sp>
          <p:nvSpPr>
            <p:cNvPr id="195" name="Google Shape;195;p26"/>
            <p:cNvSpPr/>
            <p:nvPr/>
          </p:nvSpPr>
          <p:spPr>
            <a:xfrm>
              <a:off x="605925" y="1966338"/>
              <a:ext cx="201860" cy="201860"/>
            </a:xfrm>
            <a:custGeom>
              <a:avLst/>
              <a:gdLst/>
              <a:ahLst/>
              <a:cxnLst/>
              <a:rect l="l" t="t" r="r" b="b"/>
              <a:pathLst>
                <a:path w="4826" h="4826" extrusionOk="0">
                  <a:moveTo>
                    <a:pt x="2429" y="1"/>
                  </a:moveTo>
                  <a:cubicBezTo>
                    <a:pt x="1878" y="1005"/>
                    <a:pt x="1036" y="1846"/>
                    <a:pt x="0" y="2397"/>
                  </a:cubicBezTo>
                  <a:cubicBezTo>
                    <a:pt x="1036" y="2947"/>
                    <a:pt x="1878" y="3789"/>
                    <a:pt x="2429" y="4826"/>
                  </a:cubicBezTo>
                  <a:cubicBezTo>
                    <a:pt x="2979" y="3789"/>
                    <a:pt x="3821" y="2947"/>
                    <a:pt x="4825" y="2397"/>
                  </a:cubicBezTo>
                  <a:cubicBezTo>
                    <a:pt x="3821" y="1846"/>
                    <a:pt x="2979" y="1005"/>
                    <a:pt x="2429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6"/>
            <p:cNvSpPr/>
            <p:nvPr/>
          </p:nvSpPr>
          <p:spPr>
            <a:xfrm>
              <a:off x="813124" y="1677875"/>
              <a:ext cx="310235" cy="311573"/>
            </a:xfrm>
            <a:custGeom>
              <a:avLst/>
              <a:gdLst/>
              <a:ahLst/>
              <a:cxnLst/>
              <a:rect l="l" t="t" r="r" b="b"/>
              <a:pathLst>
                <a:path w="7417" h="7449" extrusionOk="0">
                  <a:moveTo>
                    <a:pt x="3692" y="0"/>
                  </a:moveTo>
                  <a:cubicBezTo>
                    <a:pt x="2850" y="1587"/>
                    <a:pt x="1555" y="2882"/>
                    <a:pt x="1" y="3724"/>
                  </a:cubicBezTo>
                  <a:cubicBezTo>
                    <a:pt x="1555" y="4598"/>
                    <a:pt x="2850" y="5861"/>
                    <a:pt x="3692" y="7448"/>
                  </a:cubicBezTo>
                  <a:cubicBezTo>
                    <a:pt x="4567" y="5861"/>
                    <a:pt x="5862" y="4566"/>
                    <a:pt x="7416" y="3724"/>
                  </a:cubicBezTo>
                  <a:cubicBezTo>
                    <a:pt x="5862" y="2882"/>
                    <a:pt x="4567" y="1587"/>
                    <a:pt x="3692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7" name="Google Shape;197;p26"/>
          <p:cNvGrpSpPr/>
          <p:nvPr/>
        </p:nvGrpSpPr>
        <p:grpSpPr>
          <a:xfrm>
            <a:off x="1329107" y="3051773"/>
            <a:ext cx="405150" cy="382875"/>
            <a:chOff x="4857777" y="4077447"/>
            <a:chExt cx="517433" cy="488984"/>
          </a:xfrm>
        </p:grpSpPr>
        <p:sp>
          <p:nvSpPr>
            <p:cNvPr id="198" name="Google Shape;198;p26"/>
            <p:cNvSpPr/>
            <p:nvPr/>
          </p:nvSpPr>
          <p:spPr>
            <a:xfrm>
              <a:off x="4857777" y="4365910"/>
              <a:ext cx="201860" cy="200521"/>
            </a:xfrm>
            <a:custGeom>
              <a:avLst/>
              <a:gdLst/>
              <a:ahLst/>
              <a:cxnLst/>
              <a:rect l="l" t="t" r="r" b="b"/>
              <a:pathLst>
                <a:path w="4826" h="4794" extrusionOk="0">
                  <a:moveTo>
                    <a:pt x="2397" y="1"/>
                  </a:moveTo>
                  <a:cubicBezTo>
                    <a:pt x="1847" y="1005"/>
                    <a:pt x="1005" y="1847"/>
                    <a:pt x="1" y="2397"/>
                  </a:cubicBezTo>
                  <a:cubicBezTo>
                    <a:pt x="1005" y="2948"/>
                    <a:pt x="1847" y="3790"/>
                    <a:pt x="2397" y="4794"/>
                  </a:cubicBezTo>
                  <a:cubicBezTo>
                    <a:pt x="2948" y="3790"/>
                    <a:pt x="3789" y="2948"/>
                    <a:pt x="4826" y="2397"/>
                  </a:cubicBezTo>
                  <a:cubicBezTo>
                    <a:pt x="3789" y="1847"/>
                    <a:pt x="2948" y="1005"/>
                    <a:pt x="2397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6"/>
            <p:cNvSpPr/>
            <p:nvPr/>
          </p:nvSpPr>
          <p:spPr>
            <a:xfrm>
              <a:off x="5063637" y="4077447"/>
              <a:ext cx="311573" cy="310235"/>
            </a:xfrm>
            <a:custGeom>
              <a:avLst/>
              <a:gdLst/>
              <a:ahLst/>
              <a:cxnLst/>
              <a:rect l="l" t="t" r="r" b="b"/>
              <a:pathLst>
                <a:path w="7449" h="7417" extrusionOk="0">
                  <a:moveTo>
                    <a:pt x="3725" y="0"/>
                  </a:moveTo>
                  <a:cubicBezTo>
                    <a:pt x="2883" y="1555"/>
                    <a:pt x="1588" y="2850"/>
                    <a:pt x="1" y="3724"/>
                  </a:cubicBezTo>
                  <a:cubicBezTo>
                    <a:pt x="1588" y="4566"/>
                    <a:pt x="2883" y="5862"/>
                    <a:pt x="3725" y="7416"/>
                  </a:cubicBezTo>
                  <a:cubicBezTo>
                    <a:pt x="4567" y="5862"/>
                    <a:pt x="5862" y="4566"/>
                    <a:pt x="7449" y="3724"/>
                  </a:cubicBezTo>
                  <a:cubicBezTo>
                    <a:pt x="5862" y="2850"/>
                    <a:pt x="4599" y="1555"/>
                    <a:pt x="3725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" name="Google Shape;200;p26"/>
          <p:cNvGrpSpPr/>
          <p:nvPr/>
        </p:nvGrpSpPr>
        <p:grpSpPr>
          <a:xfrm flipH="1">
            <a:off x="7356782" y="3434661"/>
            <a:ext cx="405150" cy="382875"/>
            <a:chOff x="4857777" y="4077447"/>
            <a:chExt cx="517433" cy="488984"/>
          </a:xfrm>
        </p:grpSpPr>
        <p:sp>
          <p:nvSpPr>
            <p:cNvPr id="201" name="Google Shape;201;p26"/>
            <p:cNvSpPr/>
            <p:nvPr/>
          </p:nvSpPr>
          <p:spPr>
            <a:xfrm>
              <a:off x="4857777" y="4365910"/>
              <a:ext cx="201860" cy="200521"/>
            </a:xfrm>
            <a:custGeom>
              <a:avLst/>
              <a:gdLst/>
              <a:ahLst/>
              <a:cxnLst/>
              <a:rect l="l" t="t" r="r" b="b"/>
              <a:pathLst>
                <a:path w="4826" h="4794" extrusionOk="0">
                  <a:moveTo>
                    <a:pt x="2397" y="1"/>
                  </a:moveTo>
                  <a:cubicBezTo>
                    <a:pt x="1847" y="1005"/>
                    <a:pt x="1005" y="1847"/>
                    <a:pt x="1" y="2397"/>
                  </a:cubicBezTo>
                  <a:cubicBezTo>
                    <a:pt x="1005" y="2948"/>
                    <a:pt x="1847" y="3790"/>
                    <a:pt x="2397" y="4794"/>
                  </a:cubicBezTo>
                  <a:cubicBezTo>
                    <a:pt x="2948" y="3790"/>
                    <a:pt x="3789" y="2948"/>
                    <a:pt x="4826" y="2397"/>
                  </a:cubicBezTo>
                  <a:cubicBezTo>
                    <a:pt x="3789" y="1847"/>
                    <a:pt x="2948" y="1005"/>
                    <a:pt x="2397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26"/>
            <p:cNvSpPr/>
            <p:nvPr/>
          </p:nvSpPr>
          <p:spPr>
            <a:xfrm>
              <a:off x="5063637" y="4077447"/>
              <a:ext cx="311573" cy="310235"/>
            </a:xfrm>
            <a:custGeom>
              <a:avLst/>
              <a:gdLst/>
              <a:ahLst/>
              <a:cxnLst/>
              <a:rect l="l" t="t" r="r" b="b"/>
              <a:pathLst>
                <a:path w="7449" h="7417" extrusionOk="0">
                  <a:moveTo>
                    <a:pt x="3725" y="0"/>
                  </a:moveTo>
                  <a:cubicBezTo>
                    <a:pt x="2883" y="1555"/>
                    <a:pt x="1588" y="2850"/>
                    <a:pt x="1" y="3724"/>
                  </a:cubicBezTo>
                  <a:cubicBezTo>
                    <a:pt x="1588" y="4566"/>
                    <a:pt x="2883" y="5862"/>
                    <a:pt x="3725" y="7416"/>
                  </a:cubicBezTo>
                  <a:cubicBezTo>
                    <a:pt x="4567" y="5862"/>
                    <a:pt x="5862" y="4566"/>
                    <a:pt x="7449" y="3724"/>
                  </a:cubicBezTo>
                  <a:cubicBezTo>
                    <a:pt x="5862" y="2850"/>
                    <a:pt x="4599" y="1555"/>
                    <a:pt x="3725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7"/>
          <p:cNvSpPr txBox="1">
            <a:spLocks noGrp="1"/>
          </p:cNvSpPr>
          <p:nvPr>
            <p:ph type="title"/>
          </p:nvPr>
        </p:nvSpPr>
        <p:spPr>
          <a:xfrm>
            <a:off x="720000" y="47417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Maze </a:t>
            </a:r>
            <a:endParaRPr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9CCFAA-9A1D-4E55-BB28-97B9B570913F}"/>
              </a:ext>
            </a:extLst>
          </p:cNvPr>
          <p:cNvSpPr txBox="1"/>
          <p:nvPr/>
        </p:nvSpPr>
        <p:spPr>
          <a:xfrm>
            <a:off x="480907" y="1366867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1- https://www.liveworksheets.com/oe3072319so</a:t>
            </a:r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C9A9A4-42E2-43F7-B0B9-133E99F7CB22}"/>
              </a:ext>
            </a:extLst>
          </p:cNvPr>
          <p:cNvSpPr txBox="1"/>
          <p:nvPr/>
        </p:nvSpPr>
        <p:spPr>
          <a:xfrm>
            <a:off x="480907" y="1835859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2- </a:t>
            </a:r>
            <a:r>
              <a:rPr lang="en-US" dirty="0">
                <a:hlinkClick r:id="rId4"/>
              </a:rPr>
              <a:t>https://www.liveworksheets.com/nc1496074se</a:t>
            </a:r>
            <a:endParaRPr lang="en-US" dirty="0"/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3B224E-9D3A-4B35-8ADF-B8C723420E28}"/>
              </a:ext>
            </a:extLst>
          </p:cNvPr>
          <p:cNvSpPr txBox="1"/>
          <p:nvPr/>
        </p:nvSpPr>
        <p:spPr>
          <a:xfrm>
            <a:off x="480907" y="2323743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3- </a:t>
            </a:r>
            <a:r>
              <a:rPr lang="en-US" dirty="0">
                <a:hlinkClick r:id="rId5"/>
              </a:rPr>
              <a:t>https://www.liveworksheets.com/ij1252296zf</a:t>
            </a:r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73E2F6-7737-4966-A68D-9A9DDA827794}"/>
              </a:ext>
            </a:extLst>
          </p:cNvPr>
          <p:cNvSpPr txBox="1"/>
          <p:nvPr/>
        </p:nvSpPr>
        <p:spPr>
          <a:xfrm>
            <a:off x="535093" y="2846963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4- </a:t>
            </a:r>
            <a:r>
              <a:rPr lang="en-US" dirty="0">
                <a:hlinkClick r:id="rId6"/>
              </a:rPr>
              <a:t>https://www.liveworksheets.com/om1257537vx</a:t>
            </a:r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BC3E49-3602-4062-8DEC-9756B834F51E}"/>
              </a:ext>
            </a:extLst>
          </p:cNvPr>
          <p:cNvSpPr txBox="1"/>
          <p:nvPr/>
        </p:nvSpPr>
        <p:spPr>
          <a:xfrm>
            <a:off x="535093" y="3428565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5- </a:t>
            </a:r>
            <a:r>
              <a:rPr lang="en-US" dirty="0">
                <a:hlinkClick r:id="rId3"/>
              </a:rPr>
              <a:t>https://www.liveworksheets.com/oe3072319so</a:t>
            </a: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535E71-2EE3-43F8-87C5-C5D8C497ECE8}"/>
              </a:ext>
            </a:extLst>
          </p:cNvPr>
          <p:cNvSpPr txBox="1"/>
          <p:nvPr/>
        </p:nvSpPr>
        <p:spPr>
          <a:xfrm>
            <a:off x="535093" y="4065449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6- </a:t>
            </a:r>
            <a:r>
              <a:rPr lang="en-US" dirty="0">
                <a:hlinkClick r:id="rId7"/>
              </a:rPr>
              <a:t>https://www.liveworksheets.com/kf3089856uo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7"/>
          <p:cNvSpPr txBox="1">
            <a:spLocks noGrp="1"/>
          </p:cNvSpPr>
          <p:nvPr>
            <p:ph type="title"/>
          </p:nvPr>
        </p:nvSpPr>
        <p:spPr>
          <a:xfrm>
            <a:off x="720000" y="47417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Reading Comprehensions  </a:t>
            </a:r>
            <a:endParaRPr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9CCFAA-9A1D-4E55-BB28-97B9B570913F}"/>
              </a:ext>
            </a:extLst>
          </p:cNvPr>
          <p:cNvSpPr txBox="1"/>
          <p:nvPr/>
        </p:nvSpPr>
        <p:spPr>
          <a:xfrm>
            <a:off x="535093" y="1381513"/>
            <a:ext cx="497162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1- </a:t>
            </a:r>
            <a:r>
              <a:rPr lang="en-US" dirty="0">
                <a:hlinkClick r:id="rId3"/>
              </a:rPr>
              <a:t>https://www.liveworksheets.com/ya1723355mf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270999-4B67-4446-97AE-469983238DFA}"/>
              </a:ext>
            </a:extLst>
          </p:cNvPr>
          <p:cNvSpPr txBox="1"/>
          <p:nvPr/>
        </p:nvSpPr>
        <p:spPr>
          <a:xfrm>
            <a:off x="535093" y="2023928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2- </a:t>
            </a:r>
            <a:r>
              <a:rPr lang="en-US" dirty="0">
                <a:hlinkClick r:id="rId4"/>
              </a:rPr>
              <a:t>https://www.liveworksheets.com/ci899721gd</a:t>
            </a:r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16D015-0F89-4852-8E7C-F9420EB9CD77}"/>
              </a:ext>
            </a:extLst>
          </p:cNvPr>
          <p:cNvSpPr txBox="1"/>
          <p:nvPr/>
        </p:nvSpPr>
        <p:spPr>
          <a:xfrm>
            <a:off x="535093" y="2596353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3- </a:t>
            </a:r>
            <a:r>
              <a:rPr lang="en-US" dirty="0">
                <a:hlinkClick r:id="rId5"/>
              </a:rPr>
              <a:t>https://www.liveworksheets.com/qm3072295kr</a:t>
            </a:r>
            <a:endParaRPr lang="en-US" dirty="0"/>
          </a:p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28EF12-0574-4884-9C1E-7036AC4A904A}"/>
              </a:ext>
            </a:extLst>
          </p:cNvPr>
          <p:cNvSpPr txBox="1"/>
          <p:nvPr/>
        </p:nvSpPr>
        <p:spPr>
          <a:xfrm>
            <a:off x="609601" y="3192601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4- https://app.wizer.me/learn/J3380W</a:t>
            </a:r>
            <a:endParaRPr lang="en-US" dirty="0"/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E5E362-B223-4E1F-B500-C80E987A96D4}"/>
              </a:ext>
            </a:extLst>
          </p:cNvPr>
          <p:cNvSpPr txBox="1"/>
          <p:nvPr/>
        </p:nvSpPr>
        <p:spPr>
          <a:xfrm>
            <a:off x="604859" y="3835016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7"/>
              </a:rPr>
              <a:t>5- https://forms.office.com/r/M4FhWPdUyw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066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7"/>
          <p:cNvSpPr txBox="1">
            <a:spLocks noGrp="1"/>
          </p:cNvSpPr>
          <p:nvPr>
            <p:ph type="title"/>
          </p:nvPr>
        </p:nvSpPr>
        <p:spPr>
          <a:xfrm>
            <a:off x="720000" y="47417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Vocabulary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E2CEE3-4015-4666-83FD-92933371908D}"/>
              </a:ext>
            </a:extLst>
          </p:cNvPr>
          <p:cNvSpPr txBox="1"/>
          <p:nvPr/>
        </p:nvSpPr>
        <p:spPr>
          <a:xfrm>
            <a:off x="521546" y="1265125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1- https://wordwall.net/resource/32680827</a:t>
            </a:r>
            <a:endParaRPr lang="en-US" dirty="0"/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3B87B5-0650-44DC-BB0F-F6341A720576}"/>
              </a:ext>
            </a:extLst>
          </p:cNvPr>
          <p:cNvSpPr txBox="1"/>
          <p:nvPr/>
        </p:nvSpPr>
        <p:spPr>
          <a:xfrm>
            <a:off x="521546" y="2006595"/>
            <a:ext cx="497162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2- </a:t>
            </a:r>
            <a:r>
              <a:rPr lang="en-US" dirty="0">
                <a:hlinkClick r:id="rId4"/>
              </a:rPr>
              <a:t>https://wordwall.net/resource/32328496</a:t>
            </a:r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1DDC28-3C7C-40EC-9F4D-2F2AF6F97045}"/>
              </a:ext>
            </a:extLst>
          </p:cNvPr>
          <p:cNvSpPr txBox="1"/>
          <p:nvPr/>
        </p:nvSpPr>
        <p:spPr>
          <a:xfrm>
            <a:off x="4443307" y="1218958"/>
            <a:ext cx="2804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b="1"/>
            </a:lvl1pPr>
          </a:lstStyle>
          <a:p>
            <a:r>
              <a:rPr lang="en-US" dirty="0"/>
              <a:t>Lesson 1 : Fun? It’ll Coast </a:t>
            </a:r>
            <a:r>
              <a:rPr lang="en-US" dirty="0" err="1"/>
              <a:t>Ya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0C4A51-A41B-4A67-A832-AAD9BA70916C}"/>
              </a:ext>
            </a:extLst>
          </p:cNvPr>
          <p:cNvSpPr txBox="1"/>
          <p:nvPr/>
        </p:nvSpPr>
        <p:spPr>
          <a:xfrm>
            <a:off x="4277360" y="1991760"/>
            <a:ext cx="3545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Lesson 2 : Delicious food, deadly stove.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3C692D-67D8-436E-8B4B-6C1C730E9DC9}"/>
              </a:ext>
            </a:extLst>
          </p:cNvPr>
          <p:cNvSpPr txBox="1"/>
          <p:nvPr/>
        </p:nvSpPr>
        <p:spPr>
          <a:xfrm>
            <a:off x="4382346" y="2668270"/>
            <a:ext cx="3545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Lesson 2 : Delicious food, deadly stove.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8DD937-9B36-46B2-AD72-CFC9312F2BBA}"/>
              </a:ext>
            </a:extLst>
          </p:cNvPr>
          <p:cNvSpPr txBox="1"/>
          <p:nvPr/>
        </p:nvSpPr>
        <p:spPr>
          <a:xfrm>
            <a:off x="460585" y="2656840"/>
            <a:ext cx="4971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303545"/>
                </a:solidFill>
                <a:effectLst/>
                <a:latin typeface="hurme_no2-webfont"/>
              </a:rPr>
              <a:t>3- </a:t>
            </a:r>
            <a:r>
              <a:rPr lang="en-US" b="0" i="0" dirty="0">
                <a:solidFill>
                  <a:srgbClr val="303545"/>
                </a:solidFill>
                <a:effectLst/>
                <a:latin typeface="hurme_no2-webfont"/>
                <a:hlinkClick r:id="rId5"/>
              </a:rPr>
              <a:t>https://quizlet.com/_bnypgb?x=1qqt&amp;i=32neaa</a:t>
            </a:r>
            <a:endParaRPr lang="en-US" b="0" i="0" dirty="0">
              <a:solidFill>
                <a:srgbClr val="303545"/>
              </a:solidFill>
              <a:effectLst/>
              <a:latin typeface="hurme_no2-web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024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Grammar  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D451FA-52C4-449C-AED6-684C7E49420D}"/>
              </a:ext>
            </a:extLst>
          </p:cNvPr>
          <p:cNvSpPr txBox="1"/>
          <p:nvPr/>
        </p:nvSpPr>
        <p:spPr>
          <a:xfrm>
            <a:off x="275354" y="1268806"/>
            <a:ext cx="47142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https://www.liveworksheets.com/kb1116207bp</a:t>
            </a:r>
            <a:r>
              <a:rPr lang="en-US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F9F792-7BB8-4E44-A80A-B8A72E1CDC55}"/>
              </a:ext>
            </a:extLst>
          </p:cNvPr>
          <p:cNvSpPr txBox="1"/>
          <p:nvPr/>
        </p:nvSpPr>
        <p:spPr>
          <a:xfrm>
            <a:off x="275354" y="1873105"/>
            <a:ext cx="47142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https://www.liveworksheets.com/oe1111885bp</a:t>
            </a:r>
            <a:r>
              <a:rPr lang="en-US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A30E8B-11DB-4CA1-90D0-C271F01C48AD}"/>
              </a:ext>
            </a:extLst>
          </p:cNvPr>
          <p:cNvSpPr txBox="1"/>
          <p:nvPr/>
        </p:nvSpPr>
        <p:spPr>
          <a:xfrm>
            <a:off x="4447727" y="1290538"/>
            <a:ext cx="2804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b="1"/>
            </a:lvl1pPr>
          </a:lstStyle>
          <a:p>
            <a:r>
              <a:rPr lang="en-US" dirty="0"/>
              <a:t>Mixed Conditionals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697F08-84D6-4EEF-AD33-FB23F5E47798}"/>
              </a:ext>
            </a:extLst>
          </p:cNvPr>
          <p:cNvSpPr txBox="1"/>
          <p:nvPr/>
        </p:nvSpPr>
        <p:spPr>
          <a:xfrm>
            <a:off x="4447727" y="1909012"/>
            <a:ext cx="2804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b="1"/>
            </a:lvl1pPr>
          </a:lstStyle>
          <a:p>
            <a:r>
              <a:rPr lang="en-US" dirty="0"/>
              <a:t>Mixed Conditionals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78DBEC-0AE0-4424-933D-554F5BFA074D}"/>
              </a:ext>
            </a:extLst>
          </p:cNvPr>
          <p:cNvSpPr txBox="1"/>
          <p:nvPr/>
        </p:nvSpPr>
        <p:spPr>
          <a:xfrm>
            <a:off x="275354" y="3042777"/>
            <a:ext cx="47116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https://www.liveworksheets.com/db2453335nn</a:t>
            </a:r>
            <a:r>
              <a:rPr lang="en-US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9437CB-CBED-40BC-B9EF-00B3A5CAA720}"/>
              </a:ext>
            </a:extLst>
          </p:cNvPr>
          <p:cNvSpPr txBox="1"/>
          <p:nvPr/>
        </p:nvSpPr>
        <p:spPr>
          <a:xfrm>
            <a:off x="275354" y="2519408"/>
            <a:ext cx="47142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https://www.liveworksheets.com/fb2390757ui</a:t>
            </a:r>
            <a:r>
              <a:rPr lang="en-US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143C69-CAB2-4C12-BF5C-BFDCAB5760A4}"/>
              </a:ext>
            </a:extLst>
          </p:cNvPr>
          <p:cNvSpPr txBox="1"/>
          <p:nvPr/>
        </p:nvSpPr>
        <p:spPr>
          <a:xfrm>
            <a:off x="4391187" y="2491579"/>
            <a:ext cx="2804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b="1"/>
            </a:lvl1pPr>
          </a:lstStyle>
          <a:p>
            <a:r>
              <a:rPr lang="en-US" dirty="0"/>
              <a:t>Cleft sentences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5E0F09-FB24-46E0-B6C4-DBD7B2D3B723}"/>
              </a:ext>
            </a:extLst>
          </p:cNvPr>
          <p:cNvSpPr txBox="1"/>
          <p:nvPr/>
        </p:nvSpPr>
        <p:spPr>
          <a:xfrm>
            <a:off x="4391187" y="3014948"/>
            <a:ext cx="2804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b="1"/>
            </a:lvl1pPr>
          </a:lstStyle>
          <a:p>
            <a:r>
              <a:rPr lang="en-US" dirty="0"/>
              <a:t>Cleft sentences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D83D887-B1C5-4B75-9DCA-5493465243A6}"/>
              </a:ext>
            </a:extLst>
          </p:cNvPr>
          <p:cNvSpPr txBox="1"/>
          <p:nvPr/>
        </p:nvSpPr>
        <p:spPr>
          <a:xfrm>
            <a:off x="275354" y="3579456"/>
            <a:ext cx="47142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7"/>
              </a:rPr>
              <a:t>https://www.liveworksheets.com/ta2375149vg</a:t>
            </a:r>
            <a:r>
              <a:rPr lang="en-US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2BB5A2-E93D-4A99-BFDC-2863615BBFEB}"/>
              </a:ext>
            </a:extLst>
          </p:cNvPr>
          <p:cNvSpPr txBox="1"/>
          <p:nvPr/>
        </p:nvSpPr>
        <p:spPr>
          <a:xfrm>
            <a:off x="4391187" y="3561274"/>
            <a:ext cx="2804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b="1"/>
            </a:lvl1pPr>
          </a:lstStyle>
          <a:p>
            <a:r>
              <a:rPr lang="en-US" dirty="0"/>
              <a:t>Subordinating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10B4C0-15BF-47FB-AB16-B4A3E06F4836}"/>
              </a:ext>
            </a:extLst>
          </p:cNvPr>
          <p:cNvSpPr txBox="1"/>
          <p:nvPr/>
        </p:nvSpPr>
        <p:spPr>
          <a:xfrm>
            <a:off x="272716" y="4174923"/>
            <a:ext cx="4714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8"/>
              </a:rPr>
              <a:t>https://quizizz.com/admin/quiz/62a59afd1d0f17001e8d75e2?source=quiz_page</a:t>
            </a:r>
            <a:r>
              <a:rPr lang="en-US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08EB6A-FC4A-4EED-BA6B-94D381898CB2}"/>
              </a:ext>
            </a:extLst>
          </p:cNvPr>
          <p:cNvSpPr txBox="1"/>
          <p:nvPr/>
        </p:nvSpPr>
        <p:spPr>
          <a:xfrm>
            <a:off x="4986956" y="4158999"/>
            <a:ext cx="343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b="1"/>
            </a:lvl1pPr>
          </a:lstStyle>
          <a:p>
            <a:r>
              <a:rPr lang="en-US" dirty="0"/>
              <a:t>Click on </a:t>
            </a:r>
            <a:r>
              <a:rPr lang="en-US" u="sng" dirty="0">
                <a:solidFill>
                  <a:srgbClr val="FF0000"/>
                </a:solidFill>
              </a:rPr>
              <a:t>Preview</a:t>
            </a:r>
            <a:r>
              <a:rPr lang="en-US" dirty="0"/>
              <a:t> and start answering the given questions.</a:t>
            </a:r>
          </a:p>
        </p:txBody>
      </p:sp>
    </p:spTree>
    <p:extLst>
      <p:ext uri="{BB962C8B-B14F-4D97-AF65-F5344CB8AC3E}">
        <p14:creationId xmlns:p14="http://schemas.microsoft.com/office/powerpoint/2010/main" val="1965660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489706" y="882053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Functional Language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B8844-5961-48C0-93E0-0FCF70D77B11}"/>
              </a:ext>
            </a:extLst>
          </p:cNvPr>
          <p:cNvSpPr txBox="1"/>
          <p:nvPr/>
        </p:nvSpPr>
        <p:spPr>
          <a:xfrm>
            <a:off x="372675" y="2134024"/>
            <a:ext cx="83986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0" dirty="0">
                <a:solidFill>
                  <a:srgbClr val="333333"/>
                </a:solidFill>
                <a:effectLst/>
                <a:latin typeface="Lucida Grande"/>
              </a:rPr>
              <a:t>Functional language is language that you need in different day-to-day situations. 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128611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184906" y="225040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Functional Language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B8844-5961-48C0-93E0-0FCF70D77B11}"/>
              </a:ext>
            </a:extLst>
          </p:cNvPr>
          <p:cNvSpPr txBox="1"/>
          <p:nvPr/>
        </p:nvSpPr>
        <p:spPr>
          <a:xfrm>
            <a:off x="318488" y="1890184"/>
            <a:ext cx="33911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Asking OR Giving Advice</a:t>
            </a:r>
          </a:p>
        </p:txBody>
      </p:sp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631D02E-D817-48D3-AE67-F4AD64ED3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670" y="913783"/>
            <a:ext cx="4458970" cy="405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407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69760" y="0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Functional Language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B8844-5961-48C0-93E0-0FCF70D77B11}"/>
              </a:ext>
            </a:extLst>
          </p:cNvPr>
          <p:cNvSpPr txBox="1"/>
          <p:nvPr/>
        </p:nvSpPr>
        <p:spPr>
          <a:xfrm>
            <a:off x="69760" y="677757"/>
            <a:ext cx="33911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Comparing &amp; Contrasting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B0280B-0F83-4757-9E35-14F23EA7FC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827" r="1407" b="13876"/>
          <a:stretch/>
        </p:blipFill>
        <p:spPr>
          <a:xfrm>
            <a:off x="69760" y="1163424"/>
            <a:ext cx="9015307" cy="371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903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69760" y="0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Functional Language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B8844-5961-48C0-93E0-0FCF70D77B11}"/>
              </a:ext>
            </a:extLst>
          </p:cNvPr>
          <p:cNvSpPr txBox="1"/>
          <p:nvPr/>
        </p:nvSpPr>
        <p:spPr>
          <a:xfrm>
            <a:off x="69760" y="677757"/>
            <a:ext cx="33911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Comparing &amp; Contrasting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246647-78FB-4BB3-B282-ADD9B916DA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231" r="1259" b="14403"/>
          <a:stretch/>
        </p:blipFill>
        <p:spPr>
          <a:xfrm>
            <a:off x="57573" y="1530772"/>
            <a:ext cx="9028853" cy="315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873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69760" y="0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Functional Language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B8844-5961-48C0-93E0-0FCF70D77B11}"/>
              </a:ext>
            </a:extLst>
          </p:cNvPr>
          <p:cNvSpPr txBox="1"/>
          <p:nvPr/>
        </p:nvSpPr>
        <p:spPr>
          <a:xfrm>
            <a:off x="69760" y="677757"/>
            <a:ext cx="33911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Cause &amp; Sequence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77257A8-AFFF-4AA1-8E3B-E60414A9BEAD}"/>
              </a:ext>
            </a:extLst>
          </p:cNvPr>
          <p:cNvGrpSpPr/>
          <p:nvPr/>
        </p:nvGrpSpPr>
        <p:grpSpPr>
          <a:xfrm>
            <a:off x="304799" y="1163424"/>
            <a:ext cx="8331201" cy="3896256"/>
            <a:chOff x="304799" y="1163424"/>
            <a:chExt cx="8331201" cy="389625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018A44E-F0EF-4B49-8FEB-5F65C519A0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1704" t="34502" r="27778" b="10979"/>
            <a:stretch/>
          </p:blipFill>
          <p:spPr>
            <a:xfrm>
              <a:off x="304799" y="1163424"/>
              <a:ext cx="8331201" cy="3896256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A976287-A0FE-40F8-BEA1-B2F920BB6551}"/>
                </a:ext>
              </a:extLst>
            </p:cNvPr>
            <p:cNvSpPr/>
            <p:nvPr/>
          </p:nvSpPr>
          <p:spPr>
            <a:xfrm>
              <a:off x="4930987" y="3257973"/>
              <a:ext cx="3705013" cy="180170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85717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69760" y="0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Functional Language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B8844-5961-48C0-93E0-0FCF70D77B11}"/>
              </a:ext>
            </a:extLst>
          </p:cNvPr>
          <p:cNvSpPr txBox="1"/>
          <p:nvPr/>
        </p:nvSpPr>
        <p:spPr>
          <a:xfrm>
            <a:off x="198685" y="725172"/>
            <a:ext cx="33911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Talking about ability </a:t>
            </a:r>
          </a:p>
        </p:txBody>
      </p:sp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FEFD1F70-93BA-47B6-BFD3-3894C1DA8A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136"/>
          <a:stretch/>
        </p:blipFill>
        <p:spPr>
          <a:xfrm>
            <a:off x="812800" y="1361439"/>
            <a:ext cx="7063409" cy="361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848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69760" y="0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Functional Language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B8844-5961-48C0-93E0-0FCF70D77B11}"/>
              </a:ext>
            </a:extLst>
          </p:cNvPr>
          <p:cNvSpPr txBox="1"/>
          <p:nvPr/>
        </p:nvSpPr>
        <p:spPr>
          <a:xfrm>
            <a:off x="298168" y="650664"/>
            <a:ext cx="33911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Expressing  regret  </a:t>
            </a:r>
          </a:p>
        </p:txBody>
      </p:sp>
      <p:pic>
        <p:nvPicPr>
          <p:cNvPr id="4" name="Picture 3" descr="A picture containing table&#10;&#10;Description automatically generated">
            <a:extLst>
              <a:ext uri="{FF2B5EF4-FFF2-40B4-BE49-F238E27FC236}">
                <a16:creationId xmlns:a16="http://schemas.microsoft.com/office/drawing/2014/main" id="{452579E1-E6A1-48F3-B9F8-2D8CD0A1F9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718"/>
          <a:stretch/>
        </p:blipFill>
        <p:spPr>
          <a:xfrm>
            <a:off x="3352800" y="501649"/>
            <a:ext cx="4963635" cy="442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903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40"/>
          <p:cNvSpPr txBox="1">
            <a:spLocks noGrp="1"/>
          </p:cNvSpPr>
          <p:nvPr>
            <p:ph type="title"/>
          </p:nvPr>
        </p:nvSpPr>
        <p:spPr>
          <a:xfrm>
            <a:off x="69760" y="0"/>
            <a:ext cx="77040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Functional Language 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B8844-5961-48C0-93E0-0FCF70D77B11}"/>
              </a:ext>
            </a:extLst>
          </p:cNvPr>
          <p:cNvSpPr txBox="1"/>
          <p:nvPr/>
        </p:nvSpPr>
        <p:spPr>
          <a:xfrm>
            <a:off x="164586" y="901277"/>
            <a:ext cx="55182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Describing habits, routines, tasks &amp; jobs.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4D5A3C-135D-40E8-9872-3BCFF8DA60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177" r="2445" b="46930"/>
          <a:stretch/>
        </p:blipFill>
        <p:spPr>
          <a:xfrm>
            <a:off x="111760" y="1761067"/>
            <a:ext cx="8920480" cy="302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838669"/>
      </p:ext>
    </p:extLst>
  </p:cSld>
  <p:clrMapOvr>
    <a:masterClrMapping/>
  </p:clrMapOvr>
</p:sld>
</file>

<file path=ppt/theme/theme1.xml><?xml version="1.0" encoding="utf-8"?>
<a:theme xmlns:a="http://schemas.openxmlformats.org/drawingml/2006/main" name="Structures base template">
  <a:themeElements>
    <a:clrScheme name="Simple Light">
      <a:dk1>
        <a:srgbClr val="AC848E"/>
      </a:dk1>
      <a:lt1>
        <a:srgbClr val="FFFFFF"/>
      </a:lt1>
      <a:dk2>
        <a:srgbClr val="FAE7E6"/>
      </a:dk2>
      <a:lt2>
        <a:srgbClr val="F1B3BF"/>
      </a:lt2>
      <a:accent1>
        <a:srgbClr val="F6E0B7"/>
      </a:accent1>
      <a:accent2>
        <a:srgbClr val="D5D1A1"/>
      </a:accent2>
      <a:accent3>
        <a:srgbClr val="CAE1E2"/>
      </a:accent3>
      <a:accent4>
        <a:srgbClr val="BCB6D1"/>
      </a:accent4>
      <a:accent5>
        <a:srgbClr val="666666"/>
      </a:accent5>
      <a:accent6>
        <a:srgbClr val="BA9FA6"/>
      </a:accent6>
      <a:hlink>
        <a:srgbClr val="EBBFC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320</Words>
  <Application>Microsoft Office PowerPoint</Application>
  <PresentationFormat>On-screen Show (16:9)</PresentationFormat>
  <Paragraphs>51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Bebas Neue</vt:lpstr>
      <vt:lpstr>Barlow</vt:lpstr>
      <vt:lpstr>Lucida Grande</vt:lpstr>
      <vt:lpstr>Fredoka One</vt:lpstr>
      <vt:lpstr>hurme_no2-webfont</vt:lpstr>
      <vt:lpstr>Aclonica</vt:lpstr>
      <vt:lpstr>Arial</vt:lpstr>
      <vt:lpstr>Structures base template</vt:lpstr>
      <vt:lpstr>EOT3-Review</vt:lpstr>
      <vt:lpstr>Maze </vt:lpstr>
      <vt:lpstr>Reading Comprehensions  </vt:lpstr>
      <vt:lpstr>Vocabulary </vt:lpstr>
      <vt:lpstr>Grammar  </vt:lpstr>
      <vt:lpstr>Functional Language </vt:lpstr>
      <vt:lpstr>Functional Language </vt:lpstr>
      <vt:lpstr>Functional Language </vt:lpstr>
      <vt:lpstr>Functional Language </vt:lpstr>
      <vt:lpstr>Functional Language </vt:lpstr>
      <vt:lpstr>Functional Language </vt:lpstr>
      <vt:lpstr>Functional Language </vt:lpstr>
      <vt:lpstr>Functional Language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EOT3-Review</dc:title>
  <dc:creator>KHADIJA  SALIM  SULAIMAN  ALKAABI</dc:creator>
  <cp:lastModifiedBy>Kamal Hussin Mahmoud  Al Atiq</cp:lastModifiedBy>
  <cp:revision>20</cp:revision>
  <dcterms:modified xsi:type="dcterms:W3CDTF">2022-06-13T09:19:46Z</dcterms:modified>
</cp:coreProperties>
</file>