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 autoCompressPictures="0">
  <p:sldMasterIdLst>
    <p:sldMasterId id="2147483648" r:id="rId1"/>
  </p:sldMasterIdLst>
  <p:notesMasterIdLst>
    <p:notesMasterId r:id="rId35"/>
  </p:notesMasterIdLst>
  <p:sldIdLst>
    <p:sldId id="256" r:id="rId2"/>
    <p:sldId id="261" r:id="rId3"/>
    <p:sldId id="257" r:id="rId4"/>
    <p:sldId id="263" r:id="rId5"/>
    <p:sldId id="264" r:id="rId6"/>
    <p:sldId id="298" r:id="rId7"/>
    <p:sldId id="283" r:id="rId8"/>
    <p:sldId id="267" r:id="rId9"/>
    <p:sldId id="284" r:id="rId10"/>
    <p:sldId id="277" r:id="rId11"/>
    <p:sldId id="286" r:id="rId12"/>
    <p:sldId id="299" r:id="rId13"/>
    <p:sldId id="278" r:id="rId14"/>
    <p:sldId id="287" r:id="rId15"/>
    <p:sldId id="288" r:id="rId16"/>
    <p:sldId id="301" r:id="rId17"/>
    <p:sldId id="293" r:id="rId18"/>
    <p:sldId id="305" r:id="rId19"/>
    <p:sldId id="290" r:id="rId20"/>
    <p:sldId id="269" r:id="rId21"/>
    <p:sldId id="300" r:id="rId22"/>
    <p:sldId id="302" r:id="rId23"/>
    <p:sldId id="292" r:id="rId24"/>
    <p:sldId id="304" r:id="rId25"/>
    <p:sldId id="303" r:id="rId26"/>
    <p:sldId id="295" r:id="rId27"/>
    <p:sldId id="296" r:id="rId28"/>
    <p:sldId id="279" r:id="rId29"/>
    <p:sldId id="280" r:id="rId30"/>
    <p:sldId id="285" r:id="rId31"/>
    <p:sldId id="276" r:id="rId32"/>
    <p:sldId id="273" r:id="rId33"/>
    <p:sldId id="274" r:id="rId34"/>
  </p:sldIdLst>
  <p:sldSz cx="12192000" cy="6858000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نمط متوسط 2 - تميي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2868" autoAdjust="0"/>
    <p:restoredTop sz="94643"/>
  </p:normalViewPr>
  <p:slideViewPr>
    <p:cSldViewPr snapToGrid="0" snapToObjects="1">
      <p:cViewPr varScale="1">
        <p:scale>
          <a:sx n="70" d="100"/>
          <a:sy n="70" d="100"/>
        </p:scale>
        <p:origin x="65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B8471B65-EC45-4F23-9B02-CF787A2600D9}" type="datetimeFigureOut">
              <a:rPr lang="ar-SA" smtClean="0"/>
              <a:t>23/06/42</a:t>
            </a:fld>
            <a:endParaRPr lang="ar-SA"/>
          </a:p>
        </p:txBody>
      </p:sp>
      <p:sp>
        <p:nvSpPr>
          <p:cNvPr id="4" name="عنصر نائب لصورة الشريحة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SA"/>
          </a:p>
        </p:txBody>
      </p:sp>
      <p:sp>
        <p:nvSpPr>
          <p:cNvPr id="5" name="عنصر نائب للملاحظات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F32532CE-A520-4D2B-B08C-A0C8207929D9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9030966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2532CE-A520-4D2B-B08C-A0C8207929D9}" type="slidenum">
              <a:rPr lang="ar-SA" smtClean="0"/>
              <a:t>1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5127703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2532CE-A520-4D2B-B08C-A0C8207929D9}" type="slidenum">
              <a:rPr lang="ar-SA" smtClean="0"/>
              <a:t>2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8414104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2532CE-A520-4D2B-B08C-A0C8207929D9}" type="slidenum">
              <a:rPr lang="ar-SA" smtClean="0"/>
              <a:t>3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4189526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2532CE-A520-4D2B-B08C-A0C8207929D9}" type="slidenum">
              <a:rPr lang="ar-SA" smtClean="0"/>
              <a:t>4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5752045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2532CE-A520-4D2B-B08C-A0C8207929D9}" type="slidenum">
              <a:rPr lang="ar-SA" smtClean="0"/>
              <a:t>5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2371872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2532CE-A520-4D2B-B08C-A0C8207929D9}" type="slidenum">
              <a:rPr lang="ar-SA" smtClean="0"/>
              <a:t>6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7846076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2532CE-A520-4D2B-B08C-A0C8207929D9}" type="slidenum">
              <a:rPr lang="ar-SA" smtClean="0"/>
              <a:t>7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8526638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2532CE-A520-4D2B-B08C-A0C8207929D9}" type="slidenum">
              <a:rPr lang="ar-SA" smtClean="0"/>
              <a:t>8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6956796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2532CE-A520-4D2B-B08C-A0C8207929D9}" type="slidenum">
              <a:rPr lang="ar-SA" smtClean="0"/>
              <a:t>9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5341789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2532CE-A520-4D2B-B08C-A0C8207929D9}" type="slidenum">
              <a:rPr lang="ar-SA" smtClean="0"/>
              <a:t>10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7505598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2532CE-A520-4D2B-B08C-A0C8207929D9}" type="slidenum">
              <a:rPr lang="ar-SA" smtClean="0"/>
              <a:t>11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8203020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2532CE-A520-4D2B-B08C-A0C8207929D9}" type="slidenum">
              <a:rPr lang="ar-SA" smtClean="0"/>
              <a:t>12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8118751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2532CE-A520-4D2B-B08C-A0C8207929D9}" type="slidenum">
              <a:rPr lang="ar-SA" smtClean="0"/>
              <a:t>13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843730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2532CE-A520-4D2B-B08C-A0C8207929D9}" type="slidenum">
              <a:rPr lang="ar-SA" smtClean="0"/>
              <a:t>14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1708468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2532CE-A520-4D2B-B08C-A0C8207929D9}" type="slidenum">
              <a:rPr lang="ar-SA" smtClean="0"/>
              <a:t>15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44512795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2532CE-A520-4D2B-B08C-A0C8207929D9}" type="slidenum">
              <a:rPr lang="ar-SA" smtClean="0"/>
              <a:t>16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28854961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2532CE-A520-4D2B-B08C-A0C8207929D9}" type="slidenum">
              <a:rPr lang="ar-SA" smtClean="0"/>
              <a:t>17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92089269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2532CE-A520-4D2B-B08C-A0C8207929D9}" type="slidenum">
              <a:rPr lang="ar-SA" smtClean="0"/>
              <a:t>18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41595040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2532CE-A520-4D2B-B08C-A0C8207929D9}" type="slidenum">
              <a:rPr lang="ar-SA" smtClean="0"/>
              <a:t>19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92859042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2532CE-A520-4D2B-B08C-A0C8207929D9}" type="slidenum">
              <a:rPr lang="ar-SA" smtClean="0"/>
              <a:t>20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00269774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2532CE-A520-4D2B-B08C-A0C8207929D9}" type="slidenum">
              <a:rPr lang="ar-SA" smtClean="0"/>
              <a:t>21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5093446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2532CE-A520-4D2B-B08C-A0C8207929D9}" type="slidenum">
              <a:rPr lang="ar-SA" smtClean="0"/>
              <a:t>22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6516413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2532CE-A520-4D2B-B08C-A0C8207929D9}" type="slidenum">
              <a:rPr lang="ar-SA" smtClean="0"/>
              <a:t>23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59883513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2532CE-A520-4D2B-B08C-A0C8207929D9}" type="slidenum">
              <a:rPr lang="ar-SA" smtClean="0"/>
              <a:t>24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06196770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2532CE-A520-4D2B-B08C-A0C8207929D9}" type="slidenum">
              <a:rPr lang="ar-SA" smtClean="0"/>
              <a:t>25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88338884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2532CE-A520-4D2B-B08C-A0C8207929D9}" type="slidenum">
              <a:rPr lang="ar-SA" smtClean="0"/>
              <a:t>26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12084936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2532CE-A520-4D2B-B08C-A0C8207929D9}" type="slidenum">
              <a:rPr lang="ar-SA" smtClean="0"/>
              <a:t>27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25650838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2532CE-A520-4D2B-B08C-A0C8207929D9}" type="slidenum">
              <a:rPr lang="ar-SA" smtClean="0"/>
              <a:t>28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75015400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2532CE-A520-4D2B-B08C-A0C8207929D9}" type="slidenum">
              <a:rPr lang="ar-SA" smtClean="0"/>
              <a:t>29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23791822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2532CE-A520-4D2B-B08C-A0C8207929D9}" type="slidenum">
              <a:rPr lang="ar-SA" smtClean="0"/>
              <a:t>30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47026630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2532CE-A520-4D2B-B08C-A0C8207929D9}" type="slidenum">
              <a:rPr lang="ar-SA" smtClean="0"/>
              <a:t>31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87515167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2532CE-A520-4D2B-B08C-A0C8207929D9}" type="slidenum">
              <a:rPr lang="ar-SA" smtClean="0"/>
              <a:t>32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87247322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2532CE-A520-4D2B-B08C-A0C8207929D9}" type="slidenum">
              <a:rPr lang="ar-SA" smtClean="0"/>
              <a:t>33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5885566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60FA26F3-A7AC-2D4C-8459-D69ABAD8E6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id="{73C29B50-09EB-B740-977B-00F5088158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/>
              <a:t>انقر لتحرير نمط العنوان الفرعي للشكل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9A93A977-8E94-4548-83C3-762C5A5775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36EF8-D120-0D41-9704-756AB516BF1E}" type="datetimeFigureOut">
              <a:rPr lang="ar-SA" smtClean="0"/>
              <a:t>23/06/42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BA0004CA-40A7-214E-AC01-58B6DD8BC9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00AE6A63-D05F-534A-8CE2-780981E478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0A9E3-47BB-B64C-8463-303BC6848C3E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905371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4D9DE622-E342-3147-A34B-4DE1EC2A4F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71A6BC51-256D-2A45-8B09-4605F06D5B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98D29D3D-9369-8942-9C22-EF7D1D20B3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36EF8-D120-0D41-9704-756AB516BF1E}" type="datetimeFigureOut">
              <a:rPr lang="ar-SA" smtClean="0"/>
              <a:t>23/06/42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1C4D9B3D-0BA7-E248-AE2D-7BDB5B8A93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9D623877-DB5A-9C4A-8289-27DC6C9BF9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0A9E3-47BB-B64C-8463-303BC6848C3E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1761689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3C7F50E2-6110-F54F-88C9-B341041AF7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4498EE93-92F0-2340-8B57-3A96081DCA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B5303B6E-144D-0E46-A33C-802D4ECA84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36EF8-D120-0D41-9704-756AB516BF1E}" type="datetimeFigureOut">
              <a:rPr lang="ar-SA" smtClean="0"/>
              <a:t>23/06/42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76DAA4CA-D356-4043-AF7C-3E14EE18E3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18F94565-A5C1-114C-8094-964FFA0A55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0A9E3-47BB-B64C-8463-303BC6848C3E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3466540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A8E71DF9-382A-D54C-B693-45AA2DF5FE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10B2867D-B4B2-4E4A-9577-F48CC27BAD4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FEFF2D39-791D-8149-9B46-13E2EF1C30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4F8F37EC-4F4C-4E43-820F-FBF4E7D43B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36EF8-D120-0D41-9704-756AB516BF1E}" type="datetimeFigureOut">
              <a:rPr lang="ar-SA" smtClean="0"/>
              <a:t>23/06/42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64898D16-3F52-8E4F-9770-55257FF9C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B333FF8C-030E-C04F-917F-76304C18CB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0A9E3-47BB-B64C-8463-303BC6848C3E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5369122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0C78336F-4D5C-6740-A92C-DB509F7DC8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88F73B43-49B9-3F46-9D9F-AB9D107FC2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D9FC8CCF-F245-2748-BA0C-D50FAD2BB8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نص 4">
            <a:extLst>
              <a:ext uri="{FF2B5EF4-FFF2-40B4-BE49-F238E27FC236}">
                <a16:creationId xmlns:a16="http://schemas.microsoft.com/office/drawing/2014/main" id="{87CB157A-D10C-C642-8FBD-B1027ADA5E1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6" name="عنصر نائب للمحتوى 5">
            <a:extLst>
              <a:ext uri="{FF2B5EF4-FFF2-40B4-BE49-F238E27FC236}">
                <a16:creationId xmlns:a16="http://schemas.microsoft.com/office/drawing/2014/main" id="{C81C41B3-DFEB-F845-8C3E-85047AD13F5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7" name="عنصر نائب للتاريخ 6">
            <a:extLst>
              <a:ext uri="{FF2B5EF4-FFF2-40B4-BE49-F238E27FC236}">
                <a16:creationId xmlns:a16="http://schemas.microsoft.com/office/drawing/2014/main" id="{4ABA831E-A7E9-8A48-B7ED-BFD6095152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36EF8-D120-0D41-9704-756AB516BF1E}" type="datetimeFigureOut">
              <a:rPr lang="ar-SA" smtClean="0"/>
              <a:t>23/06/42</a:t>
            </a:fld>
            <a:endParaRPr lang="ar-SA"/>
          </a:p>
        </p:txBody>
      </p:sp>
      <p:sp>
        <p:nvSpPr>
          <p:cNvPr id="8" name="عنصر نائب للتذييل 7">
            <a:extLst>
              <a:ext uri="{FF2B5EF4-FFF2-40B4-BE49-F238E27FC236}">
                <a16:creationId xmlns:a16="http://schemas.microsoft.com/office/drawing/2014/main" id="{BF075FD9-2E5A-3C45-82F2-778D40E19B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عنصر نائب لرقم الشريحة 8">
            <a:extLst>
              <a:ext uri="{FF2B5EF4-FFF2-40B4-BE49-F238E27FC236}">
                <a16:creationId xmlns:a16="http://schemas.microsoft.com/office/drawing/2014/main" id="{AC5742D9-2AE7-5740-9AB2-74F8A6C597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0A9E3-47BB-B64C-8463-303BC6848C3E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0152354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8B6BE9F-B009-6D4D-B9F6-E3080A685B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DE63D965-4BEE-FC4F-AFBA-B269F5389A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36EF8-D120-0D41-9704-756AB516BF1E}" type="datetimeFigureOut">
              <a:rPr lang="ar-SA" smtClean="0"/>
              <a:t>23/06/42</a:t>
            </a:fld>
            <a:endParaRPr lang="ar-SA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id="{513DC501-852A-6D47-A753-8A4B51F69C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id="{3AA01F58-E33E-9742-8FF5-0B692D89CD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0A9E3-47BB-B64C-8463-303BC6848C3E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4181713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>
            <a:extLst>
              <a:ext uri="{FF2B5EF4-FFF2-40B4-BE49-F238E27FC236}">
                <a16:creationId xmlns:a16="http://schemas.microsoft.com/office/drawing/2014/main" id="{47029DC5-5FC2-3B41-B7D4-C54C1B092B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36EF8-D120-0D41-9704-756AB516BF1E}" type="datetimeFigureOut">
              <a:rPr lang="ar-SA" smtClean="0"/>
              <a:t>23/06/42</a:t>
            </a:fld>
            <a:endParaRPr lang="ar-SA"/>
          </a:p>
        </p:txBody>
      </p:sp>
      <p:sp>
        <p:nvSpPr>
          <p:cNvPr id="3" name="عنصر نائب للتذييل 2">
            <a:extLst>
              <a:ext uri="{FF2B5EF4-FFF2-40B4-BE49-F238E27FC236}">
                <a16:creationId xmlns:a16="http://schemas.microsoft.com/office/drawing/2014/main" id="{EE5E76F5-2C39-184E-91EC-94E75EBF4F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>
            <a:extLst>
              <a:ext uri="{FF2B5EF4-FFF2-40B4-BE49-F238E27FC236}">
                <a16:creationId xmlns:a16="http://schemas.microsoft.com/office/drawing/2014/main" id="{D742DE4F-6045-474A-9B10-6846555957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0A9E3-47BB-B64C-8463-303BC6848C3E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8636853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E114B5AA-014E-FA48-97B8-771ACA4203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51D455DE-D3D0-5D4E-B684-8C941C8B81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325571CD-ED80-2848-8F60-7C2FABB478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5C606220-1EC0-3B4D-871D-8EA957A18B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36EF8-D120-0D41-9704-756AB516BF1E}" type="datetimeFigureOut">
              <a:rPr lang="ar-SA" smtClean="0"/>
              <a:t>23/06/42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768705BF-BE45-E24E-A07D-CDC17FF801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71803D6D-6B28-604A-B53C-0266C5476A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0A9E3-47BB-B64C-8463-303BC6848C3E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2750864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38DAF8CE-FEAA-DD43-A191-4B297FAFB8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صورة 2">
            <a:extLst>
              <a:ext uri="{FF2B5EF4-FFF2-40B4-BE49-F238E27FC236}">
                <a16:creationId xmlns:a16="http://schemas.microsoft.com/office/drawing/2014/main" id="{2F61EF8C-6308-534F-9D92-C0428501A0C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9AC16630-11C6-AA4B-9776-A174FB3724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13F077CA-FECF-8441-B264-0B7327F33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36EF8-D120-0D41-9704-756AB516BF1E}" type="datetimeFigureOut">
              <a:rPr lang="ar-SA" smtClean="0"/>
              <a:t>23/06/42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7C9F92AB-5631-3D47-9A2F-6C4DECF7FD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E43B2AAC-DFF7-694A-B333-5584AD533D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0A9E3-47BB-B64C-8463-303BC6848C3E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2021861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B2B2ADAE-1C63-2D47-8D83-26198674EE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C7A97897-16CA-D14D-A76F-989214DD06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78390B97-D3CA-A244-8545-766005461A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36EF8-D120-0D41-9704-756AB516BF1E}" type="datetimeFigureOut">
              <a:rPr lang="ar-SA" smtClean="0"/>
              <a:t>23/06/42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B750B79D-F83B-6444-840D-1C5AEAF9B0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B52E82D7-3571-C144-82C8-3CE5F44A39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0A9E3-47BB-B64C-8463-303BC6848C3E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6411501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>
            <a:extLst>
              <a:ext uri="{FF2B5EF4-FFF2-40B4-BE49-F238E27FC236}">
                <a16:creationId xmlns:a16="http://schemas.microsoft.com/office/drawing/2014/main" id="{D8ADE235-2754-AC4B-BAEB-2025C95F55E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27A38581-C93A-9247-A517-C1D0C890E6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91F20B27-6AE2-0048-AD2D-BF0FB3B27E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36EF8-D120-0D41-9704-756AB516BF1E}" type="datetimeFigureOut">
              <a:rPr lang="ar-SA" smtClean="0"/>
              <a:t>23/06/42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909F64D0-AF0E-4C4A-B910-B527FEE31C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D6B8393B-909A-1042-97CC-E69E8EB59A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0A9E3-47BB-B64C-8463-303BC6848C3E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762760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id="{65656624-01A5-7F49-9072-8922E88C48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5500AFC8-77C8-4E4F-AD01-BDB6C41C0A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2E157F2B-9E0D-504F-80C6-1852F4C140C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E36EF8-D120-0D41-9704-756AB516BF1E}" type="datetimeFigureOut">
              <a:rPr lang="ar-SA" smtClean="0"/>
              <a:t>23/06/42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B980D5E3-C45B-0F42-AEA1-95A3F1B3834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F7F9EEBB-6690-6343-98CD-C87D23EF9E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0A9E3-47BB-B64C-8463-303BC6848C3E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357255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0.jpeg"/><Relationship Id="rId18" Type="http://schemas.openxmlformats.org/officeDocument/2006/relationships/slide" Target="slide5.xml"/><Relationship Id="rId26" Type="http://schemas.openxmlformats.org/officeDocument/2006/relationships/image" Target="../media/image18.png"/><Relationship Id="rId39" Type="http://schemas.openxmlformats.org/officeDocument/2006/relationships/image" Target="../media/image29.png"/><Relationship Id="rId3" Type="http://schemas.openxmlformats.org/officeDocument/2006/relationships/image" Target="../media/image1.png"/><Relationship Id="rId21" Type="http://schemas.openxmlformats.org/officeDocument/2006/relationships/slide" Target="slide4.xml"/><Relationship Id="rId34" Type="http://schemas.openxmlformats.org/officeDocument/2006/relationships/hyperlink" Target="https://commons.wikimedia.org/wiki/File:Icons8_flat_alarm_clock.svg" TargetMode="External"/><Relationship Id="rId42" Type="http://schemas.openxmlformats.org/officeDocument/2006/relationships/image" Target="../media/image32.png"/><Relationship Id="rId47" Type="http://schemas.openxmlformats.org/officeDocument/2006/relationships/slide" Target="slide6.xml"/><Relationship Id="rId50" Type="http://schemas.openxmlformats.org/officeDocument/2006/relationships/slide" Target="slide9.xml"/><Relationship Id="rId7" Type="http://schemas.openxmlformats.org/officeDocument/2006/relationships/image" Target="../media/image5.png"/><Relationship Id="rId12" Type="http://schemas.openxmlformats.org/officeDocument/2006/relationships/slide" Target="slide1.xml"/><Relationship Id="rId17" Type="http://schemas.openxmlformats.org/officeDocument/2006/relationships/image" Target="../media/image13.jpeg"/><Relationship Id="rId25" Type="http://schemas.openxmlformats.org/officeDocument/2006/relationships/image" Target="../media/image17.png"/><Relationship Id="rId33" Type="http://schemas.openxmlformats.org/officeDocument/2006/relationships/image" Target="../media/image24.png"/><Relationship Id="rId38" Type="http://schemas.openxmlformats.org/officeDocument/2006/relationships/image" Target="../media/image28.png"/><Relationship Id="rId46" Type="http://schemas.microsoft.com/office/2007/relationships/hdphoto" Target="../media/hdphoto2.wdp"/><Relationship Id="rId2" Type="http://schemas.openxmlformats.org/officeDocument/2006/relationships/notesSlide" Target="../notesSlides/notesSlide1.xml"/><Relationship Id="rId16" Type="http://schemas.openxmlformats.org/officeDocument/2006/relationships/slide" Target="slide2.xml"/><Relationship Id="rId20" Type="http://schemas.openxmlformats.org/officeDocument/2006/relationships/hyperlink" Target="http://www.pngall.com/note-png" TargetMode="External"/><Relationship Id="rId29" Type="http://schemas.openxmlformats.org/officeDocument/2006/relationships/image" Target="../media/image21.png"/><Relationship Id="rId41" Type="http://schemas.openxmlformats.org/officeDocument/2006/relationships/image" Target="../media/image31.png"/><Relationship Id="rId54" Type="http://schemas.openxmlformats.org/officeDocument/2006/relationships/image" Target="../media/image3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24" Type="http://schemas.openxmlformats.org/officeDocument/2006/relationships/image" Target="../media/image16.png"/><Relationship Id="rId32" Type="http://schemas.microsoft.com/office/2007/relationships/hdphoto" Target="../media/hdphoto1.wdp"/><Relationship Id="rId37" Type="http://schemas.openxmlformats.org/officeDocument/2006/relationships/image" Target="../media/image27.png"/><Relationship Id="rId40" Type="http://schemas.openxmlformats.org/officeDocument/2006/relationships/image" Target="../media/image30.png"/><Relationship Id="rId45" Type="http://schemas.openxmlformats.org/officeDocument/2006/relationships/image" Target="../media/image35.png"/><Relationship Id="rId53" Type="http://schemas.openxmlformats.org/officeDocument/2006/relationships/slide" Target="slide32.xml"/><Relationship Id="rId5" Type="http://schemas.openxmlformats.org/officeDocument/2006/relationships/image" Target="../media/image3.png"/><Relationship Id="rId15" Type="http://schemas.openxmlformats.org/officeDocument/2006/relationships/image" Target="../media/image12.png"/><Relationship Id="rId23" Type="http://schemas.openxmlformats.org/officeDocument/2006/relationships/image" Target="../media/image15.png"/><Relationship Id="rId28" Type="http://schemas.openxmlformats.org/officeDocument/2006/relationships/image" Target="../media/image20.png"/><Relationship Id="rId36" Type="http://schemas.openxmlformats.org/officeDocument/2006/relationships/image" Target="../media/image26.png"/><Relationship Id="rId49" Type="http://schemas.openxmlformats.org/officeDocument/2006/relationships/slide" Target="slide8.xml"/><Relationship Id="rId10" Type="http://schemas.openxmlformats.org/officeDocument/2006/relationships/image" Target="../media/image8.png"/><Relationship Id="rId19" Type="http://schemas.openxmlformats.org/officeDocument/2006/relationships/image" Target="../media/image14.png"/><Relationship Id="rId31" Type="http://schemas.openxmlformats.org/officeDocument/2006/relationships/image" Target="../media/image23.png"/><Relationship Id="rId44" Type="http://schemas.openxmlformats.org/officeDocument/2006/relationships/image" Target="../media/image34.png"/><Relationship Id="rId52" Type="http://schemas.openxmlformats.org/officeDocument/2006/relationships/slide" Target="slide33.xml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1.jpeg"/><Relationship Id="rId22" Type="http://schemas.openxmlformats.org/officeDocument/2006/relationships/slide" Target="slide3.xml"/><Relationship Id="rId27" Type="http://schemas.openxmlformats.org/officeDocument/2006/relationships/image" Target="../media/image19.png"/><Relationship Id="rId30" Type="http://schemas.openxmlformats.org/officeDocument/2006/relationships/image" Target="../media/image22.png"/><Relationship Id="rId35" Type="http://schemas.openxmlformats.org/officeDocument/2006/relationships/image" Target="../media/image25.png"/><Relationship Id="rId43" Type="http://schemas.openxmlformats.org/officeDocument/2006/relationships/image" Target="../media/image33.png"/><Relationship Id="rId48" Type="http://schemas.openxmlformats.org/officeDocument/2006/relationships/slide" Target="slide7.xml"/><Relationship Id="rId8" Type="http://schemas.openxmlformats.org/officeDocument/2006/relationships/image" Target="../media/image6.png"/><Relationship Id="rId51" Type="http://schemas.openxmlformats.org/officeDocument/2006/relationships/slide" Target="slide31.xml"/></Relationships>
</file>

<file path=ppt/slides/_rels/slide2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1.jpeg"/><Relationship Id="rId18" Type="http://schemas.openxmlformats.org/officeDocument/2006/relationships/hyperlink" Target="http://www.pngall.com/note-png" TargetMode="External"/><Relationship Id="rId26" Type="http://schemas.openxmlformats.org/officeDocument/2006/relationships/image" Target="../media/image21.png"/><Relationship Id="rId39" Type="http://schemas.openxmlformats.org/officeDocument/2006/relationships/image" Target="../media/image32.png"/><Relationship Id="rId3" Type="http://schemas.openxmlformats.org/officeDocument/2006/relationships/image" Target="../media/image1.png"/><Relationship Id="rId21" Type="http://schemas.openxmlformats.org/officeDocument/2006/relationships/image" Target="../media/image16.png"/><Relationship Id="rId34" Type="http://schemas.openxmlformats.org/officeDocument/2006/relationships/image" Target="../media/image27.png"/><Relationship Id="rId42" Type="http://schemas.openxmlformats.org/officeDocument/2006/relationships/image" Target="../media/image38.png"/><Relationship Id="rId47" Type="http://schemas.openxmlformats.org/officeDocument/2006/relationships/image" Target="../media/image43.png"/><Relationship Id="rId50" Type="http://schemas.openxmlformats.org/officeDocument/2006/relationships/slide" Target="slide10.xml"/><Relationship Id="rId7" Type="http://schemas.openxmlformats.org/officeDocument/2006/relationships/image" Target="../media/image5.png"/><Relationship Id="rId12" Type="http://schemas.openxmlformats.org/officeDocument/2006/relationships/image" Target="../media/image10.jpeg"/><Relationship Id="rId17" Type="http://schemas.openxmlformats.org/officeDocument/2006/relationships/image" Target="../media/image14.png"/><Relationship Id="rId25" Type="http://schemas.openxmlformats.org/officeDocument/2006/relationships/image" Target="../media/image20.png"/><Relationship Id="rId33" Type="http://schemas.openxmlformats.org/officeDocument/2006/relationships/image" Target="../media/image26.png"/><Relationship Id="rId38" Type="http://schemas.openxmlformats.org/officeDocument/2006/relationships/image" Target="../media/image31.png"/><Relationship Id="rId46" Type="http://schemas.openxmlformats.org/officeDocument/2006/relationships/image" Target="../media/image42.png"/><Relationship Id="rId2" Type="http://schemas.openxmlformats.org/officeDocument/2006/relationships/notesSlide" Target="../notesSlides/notesSlide2.xml"/><Relationship Id="rId16" Type="http://schemas.openxmlformats.org/officeDocument/2006/relationships/slide" Target="slide5.xml"/><Relationship Id="rId20" Type="http://schemas.openxmlformats.org/officeDocument/2006/relationships/image" Target="../media/image15.png"/><Relationship Id="rId29" Type="http://schemas.microsoft.com/office/2007/relationships/hdphoto" Target="../media/hdphoto1.wdp"/><Relationship Id="rId41" Type="http://schemas.openxmlformats.org/officeDocument/2006/relationships/image" Target="../media/image37.png"/><Relationship Id="rId54" Type="http://schemas.openxmlformats.org/officeDocument/2006/relationships/slide" Target="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slide" Target="slide1.xml"/><Relationship Id="rId24" Type="http://schemas.openxmlformats.org/officeDocument/2006/relationships/image" Target="../media/image19.png"/><Relationship Id="rId32" Type="http://schemas.openxmlformats.org/officeDocument/2006/relationships/image" Target="../media/image25.png"/><Relationship Id="rId37" Type="http://schemas.openxmlformats.org/officeDocument/2006/relationships/image" Target="../media/image30.png"/><Relationship Id="rId40" Type="http://schemas.openxmlformats.org/officeDocument/2006/relationships/image" Target="../media/image33.png"/><Relationship Id="rId45" Type="http://schemas.openxmlformats.org/officeDocument/2006/relationships/image" Target="../media/image41.png"/><Relationship Id="rId53" Type="http://schemas.openxmlformats.org/officeDocument/2006/relationships/slide" Target="slide32.xml"/><Relationship Id="rId5" Type="http://schemas.openxmlformats.org/officeDocument/2006/relationships/image" Target="../media/image3.png"/><Relationship Id="rId15" Type="http://schemas.openxmlformats.org/officeDocument/2006/relationships/image" Target="../media/image13.jpeg"/><Relationship Id="rId23" Type="http://schemas.openxmlformats.org/officeDocument/2006/relationships/image" Target="../media/image18.png"/><Relationship Id="rId28" Type="http://schemas.openxmlformats.org/officeDocument/2006/relationships/image" Target="../media/image23.png"/><Relationship Id="rId36" Type="http://schemas.openxmlformats.org/officeDocument/2006/relationships/image" Target="../media/image29.png"/><Relationship Id="rId49" Type="http://schemas.openxmlformats.org/officeDocument/2006/relationships/slide" Target="slide8.xml"/><Relationship Id="rId10" Type="http://schemas.openxmlformats.org/officeDocument/2006/relationships/image" Target="../media/image8.png"/><Relationship Id="rId19" Type="http://schemas.openxmlformats.org/officeDocument/2006/relationships/slide" Target="slide4.xml"/><Relationship Id="rId31" Type="http://schemas.openxmlformats.org/officeDocument/2006/relationships/hyperlink" Target="https://commons.wikimedia.org/wiki/File:Icons8_flat_alarm_clock.svg" TargetMode="External"/><Relationship Id="rId44" Type="http://schemas.openxmlformats.org/officeDocument/2006/relationships/image" Target="../media/image40.png"/><Relationship Id="rId52" Type="http://schemas.openxmlformats.org/officeDocument/2006/relationships/slide" Target="slide33.xml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17.png"/><Relationship Id="rId27" Type="http://schemas.openxmlformats.org/officeDocument/2006/relationships/image" Target="../media/image22.png"/><Relationship Id="rId30" Type="http://schemas.openxmlformats.org/officeDocument/2006/relationships/image" Target="../media/image24.png"/><Relationship Id="rId35" Type="http://schemas.openxmlformats.org/officeDocument/2006/relationships/image" Target="../media/image28.png"/><Relationship Id="rId43" Type="http://schemas.openxmlformats.org/officeDocument/2006/relationships/image" Target="../media/image39.png"/><Relationship Id="rId48" Type="http://schemas.openxmlformats.org/officeDocument/2006/relationships/slide" Target="slide6.xml"/><Relationship Id="rId8" Type="http://schemas.openxmlformats.org/officeDocument/2006/relationships/image" Target="../media/image6.png"/><Relationship Id="rId51" Type="http://schemas.openxmlformats.org/officeDocument/2006/relationships/slide" Target="slide31.xml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0.jpeg"/><Relationship Id="rId18" Type="http://schemas.openxmlformats.org/officeDocument/2006/relationships/slide" Target="slide5.xml"/><Relationship Id="rId26" Type="http://schemas.openxmlformats.org/officeDocument/2006/relationships/image" Target="../media/image18.png"/><Relationship Id="rId39" Type="http://schemas.openxmlformats.org/officeDocument/2006/relationships/image" Target="../media/image29.png"/><Relationship Id="rId3" Type="http://schemas.openxmlformats.org/officeDocument/2006/relationships/image" Target="../media/image1.png"/><Relationship Id="rId21" Type="http://schemas.openxmlformats.org/officeDocument/2006/relationships/slide" Target="slide4.xml"/><Relationship Id="rId34" Type="http://schemas.openxmlformats.org/officeDocument/2006/relationships/hyperlink" Target="https://commons.wikimedia.org/wiki/File:Icons8_flat_alarm_clock.svg" TargetMode="External"/><Relationship Id="rId42" Type="http://schemas.openxmlformats.org/officeDocument/2006/relationships/image" Target="../media/image32.png"/><Relationship Id="rId47" Type="http://schemas.openxmlformats.org/officeDocument/2006/relationships/slide" Target="slide8.xml"/><Relationship Id="rId50" Type="http://schemas.openxmlformats.org/officeDocument/2006/relationships/slide" Target="slide33.xml"/><Relationship Id="rId7" Type="http://schemas.openxmlformats.org/officeDocument/2006/relationships/image" Target="../media/image5.png"/><Relationship Id="rId12" Type="http://schemas.openxmlformats.org/officeDocument/2006/relationships/slide" Target="slide1.xml"/><Relationship Id="rId17" Type="http://schemas.openxmlformats.org/officeDocument/2006/relationships/image" Target="../media/image13.jpeg"/><Relationship Id="rId25" Type="http://schemas.openxmlformats.org/officeDocument/2006/relationships/image" Target="../media/image17.png"/><Relationship Id="rId33" Type="http://schemas.openxmlformats.org/officeDocument/2006/relationships/image" Target="../media/image24.png"/><Relationship Id="rId38" Type="http://schemas.openxmlformats.org/officeDocument/2006/relationships/image" Target="../media/image28.png"/><Relationship Id="rId46" Type="http://schemas.openxmlformats.org/officeDocument/2006/relationships/slide" Target="slide6.xml"/><Relationship Id="rId2" Type="http://schemas.openxmlformats.org/officeDocument/2006/relationships/notesSlide" Target="../notesSlides/notesSlide3.xml"/><Relationship Id="rId16" Type="http://schemas.openxmlformats.org/officeDocument/2006/relationships/slide" Target="slide2.xml"/><Relationship Id="rId20" Type="http://schemas.openxmlformats.org/officeDocument/2006/relationships/hyperlink" Target="http://www.pngall.com/note-png" TargetMode="External"/><Relationship Id="rId29" Type="http://schemas.openxmlformats.org/officeDocument/2006/relationships/image" Target="../media/image21.png"/><Relationship Id="rId41" Type="http://schemas.openxmlformats.org/officeDocument/2006/relationships/image" Target="../media/image3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24" Type="http://schemas.openxmlformats.org/officeDocument/2006/relationships/image" Target="../media/image16.png"/><Relationship Id="rId32" Type="http://schemas.microsoft.com/office/2007/relationships/hdphoto" Target="../media/hdphoto1.wdp"/><Relationship Id="rId37" Type="http://schemas.openxmlformats.org/officeDocument/2006/relationships/image" Target="../media/image27.png"/><Relationship Id="rId40" Type="http://schemas.openxmlformats.org/officeDocument/2006/relationships/image" Target="../media/image30.png"/><Relationship Id="rId45" Type="http://schemas.microsoft.com/office/2007/relationships/hdphoto" Target="../media/hdphoto3.wdp"/><Relationship Id="rId5" Type="http://schemas.openxmlformats.org/officeDocument/2006/relationships/image" Target="../media/image3.png"/><Relationship Id="rId15" Type="http://schemas.openxmlformats.org/officeDocument/2006/relationships/image" Target="../media/image12.png"/><Relationship Id="rId23" Type="http://schemas.openxmlformats.org/officeDocument/2006/relationships/image" Target="../media/image15.png"/><Relationship Id="rId28" Type="http://schemas.openxmlformats.org/officeDocument/2006/relationships/image" Target="../media/image20.png"/><Relationship Id="rId36" Type="http://schemas.openxmlformats.org/officeDocument/2006/relationships/image" Target="../media/image26.png"/><Relationship Id="rId49" Type="http://schemas.openxmlformats.org/officeDocument/2006/relationships/slide" Target="slide31.xml"/><Relationship Id="rId10" Type="http://schemas.openxmlformats.org/officeDocument/2006/relationships/image" Target="../media/image8.png"/><Relationship Id="rId19" Type="http://schemas.openxmlformats.org/officeDocument/2006/relationships/image" Target="../media/image14.png"/><Relationship Id="rId31" Type="http://schemas.openxmlformats.org/officeDocument/2006/relationships/image" Target="../media/image23.png"/><Relationship Id="rId44" Type="http://schemas.openxmlformats.org/officeDocument/2006/relationships/image" Target="../media/image44.png"/><Relationship Id="rId52" Type="http://schemas.openxmlformats.org/officeDocument/2006/relationships/slide" Target="slide7.xml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1.jpeg"/><Relationship Id="rId22" Type="http://schemas.openxmlformats.org/officeDocument/2006/relationships/slide" Target="slide3.xml"/><Relationship Id="rId27" Type="http://schemas.openxmlformats.org/officeDocument/2006/relationships/image" Target="../media/image19.png"/><Relationship Id="rId30" Type="http://schemas.openxmlformats.org/officeDocument/2006/relationships/image" Target="../media/image22.png"/><Relationship Id="rId35" Type="http://schemas.openxmlformats.org/officeDocument/2006/relationships/image" Target="../media/image25.png"/><Relationship Id="rId43" Type="http://schemas.openxmlformats.org/officeDocument/2006/relationships/image" Target="../media/image33.png"/><Relationship Id="rId48" Type="http://schemas.openxmlformats.org/officeDocument/2006/relationships/slide" Target="slide10.xml"/><Relationship Id="rId8" Type="http://schemas.openxmlformats.org/officeDocument/2006/relationships/image" Target="../media/image6.png"/><Relationship Id="rId51" Type="http://schemas.openxmlformats.org/officeDocument/2006/relationships/slide" Target="slide32.xml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0.jpeg"/><Relationship Id="rId18" Type="http://schemas.openxmlformats.org/officeDocument/2006/relationships/slide" Target="slide5.xml"/><Relationship Id="rId26" Type="http://schemas.openxmlformats.org/officeDocument/2006/relationships/image" Target="../media/image18.png"/><Relationship Id="rId39" Type="http://schemas.openxmlformats.org/officeDocument/2006/relationships/image" Target="../media/image29.png"/><Relationship Id="rId3" Type="http://schemas.openxmlformats.org/officeDocument/2006/relationships/audio" Target="../media/audio1.wav"/><Relationship Id="rId21" Type="http://schemas.openxmlformats.org/officeDocument/2006/relationships/slide" Target="slide4.xml"/><Relationship Id="rId34" Type="http://schemas.openxmlformats.org/officeDocument/2006/relationships/hyperlink" Target="https://commons.wikimedia.org/wiki/File:Icons8_flat_alarm_clock.svg" TargetMode="External"/><Relationship Id="rId42" Type="http://schemas.openxmlformats.org/officeDocument/2006/relationships/image" Target="../media/image45.png"/><Relationship Id="rId47" Type="http://schemas.openxmlformats.org/officeDocument/2006/relationships/slide" Target="slide31.xml"/><Relationship Id="rId50" Type="http://schemas.openxmlformats.org/officeDocument/2006/relationships/slide" Target="slide7.xml"/><Relationship Id="rId7" Type="http://schemas.openxmlformats.org/officeDocument/2006/relationships/image" Target="../media/image4.png"/><Relationship Id="rId12" Type="http://schemas.openxmlformats.org/officeDocument/2006/relationships/slide" Target="slide1.xml"/><Relationship Id="rId17" Type="http://schemas.openxmlformats.org/officeDocument/2006/relationships/image" Target="../media/image13.jpeg"/><Relationship Id="rId25" Type="http://schemas.openxmlformats.org/officeDocument/2006/relationships/image" Target="../media/image17.png"/><Relationship Id="rId33" Type="http://schemas.openxmlformats.org/officeDocument/2006/relationships/image" Target="../media/image24.png"/><Relationship Id="rId38" Type="http://schemas.openxmlformats.org/officeDocument/2006/relationships/image" Target="../media/image28.png"/><Relationship Id="rId46" Type="http://schemas.openxmlformats.org/officeDocument/2006/relationships/slide" Target="slide10.xml"/><Relationship Id="rId2" Type="http://schemas.openxmlformats.org/officeDocument/2006/relationships/notesSlide" Target="../notesSlides/notesSlide4.xml"/><Relationship Id="rId16" Type="http://schemas.openxmlformats.org/officeDocument/2006/relationships/slide" Target="slide2.xml"/><Relationship Id="rId20" Type="http://schemas.openxmlformats.org/officeDocument/2006/relationships/hyperlink" Target="http://www.pngall.com/note-png" TargetMode="External"/><Relationship Id="rId29" Type="http://schemas.openxmlformats.org/officeDocument/2006/relationships/image" Target="../media/image21.png"/><Relationship Id="rId41" Type="http://schemas.openxmlformats.org/officeDocument/2006/relationships/image" Target="../media/image3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24" Type="http://schemas.openxmlformats.org/officeDocument/2006/relationships/image" Target="../media/image16.png"/><Relationship Id="rId32" Type="http://schemas.microsoft.com/office/2007/relationships/hdphoto" Target="../media/hdphoto1.wdp"/><Relationship Id="rId37" Type="http://schemas.openxmlformats.org/officeDocument/2006/relationships/image" Target="../media/image27.png"/><Relationship Id="rId40" Type="http://schemas.openxmlformats.org/officeDocument/2006/relationships/image" Target="../media/image30.png"/><Relationship Id="rId45" Type="http://schemas.openxmlformats.org/officeDocument/2006/relationships/slide" Target="slide8.xml"/><Relationship Id="rId5" Type="http://schemas.openxmlformats.org/officeDocument/2006/relationships/image" Target="../media/image2.png"/><Relationship Id="rId15" Type="http://schemas.openxmlformats.org/officeDocument/2006/relationships/image" Target="../media/image12.png"/><Relationship Id="rId23" Type="http://schemas.openxmlformats.org/officeDocument/2006/relationships/image" Target="../media/image15.png"/><Relationship Id="rId28" Type="http://schemas.openxmlformats.org/officeDocument/2006/relationships/image" Target="../media/image20.png"/><Relationship Id="rId36" Type="http://schemas.openxmlformats.org/officeDocument/2006/relationships/image" Target="../media/image26.png"/><Relationship Id="rId49" Type="http://schemas.openxmlformats.org/officeDocument/2006/relationships/slide" Target="slide32.xml"/><Relationship Id="rId10" Type="http://schemas.openxmlformats.org/officeDocument/2006/relationships/image" Target="../media/image7.png"/><Relationship Id="rId19" Type="http://schemas.openxmlformats.org/officeDocument/2006/relationships/image" Target="../media/image14.png"/><Relationship Id="rId31" Type="http://schemas.openxmlformats.org/officeDocument/2006/relationships/image" Target="../media/image23.png"/><Relationship Id="rId44" Type="http://schemas.openxmlformats.org/officeDocument/2006/relationships/slide" Target="slide6.xml"/><Relationship Id="rId4" Type="http://schemas.openxmlformats.org/officeDocument/2006/relationships/image" Target="../media/image1.png"/><Relationship Id="rId9" Type="http://schemas.openxmlformats.org/officeDocument/2006/relationships/image" Target="../media/image6.png"/><Relationship Id="rId14" Type="http://schemas.openxmlformats.org/officeDocument/2006/relationships/image" Target="../media/image11.jpeg"/><Relationship Id="rId22" Type="http://schemas.openxmlformats.org/officeDocument/2006/relationships/slide" Target="slide3.xml"/><Relationship Id="rId27" Type="http://schemas.openxmlformats.org/officeDocument/2006/relationships/image" Target="../media/image19.png"/><Relationship Id="rId30" Type="http://schemas.openxmlformats.org/officeDocument/2006/relationships/image" Target="../media/image22.png"/><Relationship Id="rId35" Type="http://schemas.openxmlformats.org/officeDocument/2006/relationships/image" Target="../media/image25.png"/><Relationship Id="rId43" Type="http://schemas.openxmlformats.org/officeDocument/2006/relationships/image" Target="../media/image46.png"/><Relationship Id="rId48" Type="http://schemas.openxmlformats.org/officeDocument/2006/relationships/slide" Target="slide33.xml"/><Relationship Id="rId8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jpeg"/><Relationship Id="rId18" Type="http://schemas.openxmlformats.org/officeDocument/2006/relationships/slide" Target="slide5.xml"/><Relationship Id="rId26" Type="http://schemas.openxmlformats.org/officeDocument/2006/relationships/image" Target="../media/image19.png"/><Relationship Id="rId39" Type="http://schemas.openxmlformats.org/officeDocument/2006/relationships/image" Target="../media/image30.png"/><Relationship Id="rId3" Type="http://schemas.openxmlformats.org/officeDocument/2006/relationships/audio" Target="../media/audio1.wav"/><Relationship Id="rId21" Type="http://schemas.openxmlformats.org/officeDocument/2006/relationships/slide" Target="slide4.xml"/><Relationship Id="rId34" Type="http://schemas.openxmlformats.org/officeDocument/2006/relationships/image" Target="../media/image25.png"/><Relationship Id="rId42" Type="http://schemas.openxmlformats.org/officeDocument/2006/relationships/slide" Target="slide6.xml"/><Relationship Id="rId47" Type="http://schemas.openxmlformats.org/officeDocument/2006/relationships/slide" Target="slide32.xml"/><Relationship Id="rId7" Type="http://schemas.openxmlformats.org/officeDocument/2006/relationships/image" Target="../media/image4.png"/><Relationship Id="rId12" Type="http://schemas.openxmlformats.org/officeDocument/2006/relationships/slide" Target="slide1.xml"/><Relationship Id="rId17" Type="http://schemas.openxmlformats.org/officeDocument/2006/relationships/image" Target="../media/image13.jpeg"/><Relationship Id="rId25" Type="http://schemas.openxmlformats.org/officeDocument/2006/relationships/image" Target="../media/image18.png"/><Relationship Id="rId33" Type="http://schemas.openxmlformats.org/officeDocument/2006/relationships/hyperlink" Target="https://commons.wikimedia.org/wiki/File:Icons8_flat_alarm_clock.svg" TargetMode="External"/><Relationship Id="rId38" Type="http://schemas.openxmlformats.org/officeDocument/2006/relationships/image" Target="../media/image29.png"/><Relationship Id="rId46" Type="http://schemas.openxmlformats.org/officeDocument/2006/relationships/slide" Target="slide33.xml"/><Relationship Id="rId2" Type="http://schemas.openxmlformats.org/officeDocument/2006/relationships/notesSlide" Target="../notesSlides/notesSlide5.xml"/><Relationship Id="rId16" Type="http://schemas.openxmlformats.org/officeDocument/2006/relationships/slide" Target="slide2.xml"/><Relationship Id="rId20" Type="http://schemas.openxmlformats.org/officeDocument/2006/relationships/hyperlink" Target="http://www.pngall.com/note-png" TargetMode="External"/><Relationship Id="rId29" Type="http://schemas.openxmlformats.org/officeDocument/2006/relationships/image" Target="../media/image22.png"/><Relationship Id="rId41" Type="http://schemas.openxmlformats.org/officeDocument/2006/relationships/image" Target="../media/image3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24" Type="http://schemas.openxmlformats.org/officeDocument/2006/relationships/image" Target="../media/image16.png"/><Relationship Id="rId32" Type="http://schemas.openxmlformats.org/officeDocument/2006/relationships/image" Target="../media/image24.png"/><Relationship Id="rId37" Type="http://schemas.openxmlformats.org/officeDocument/2006/relationships/image" Target="../media/image28.png"/><Relationship Id="rId40" Type="http://schemas.openxmlformats.org/officeDocument/2006/relationships/image" Target="../media/image46.png"/><Relationship Id="rId45" Type="http://schemas.openxmlformats.org/officeDocument/2006/relationships/slide" Target="slide31.xml"/><Relationship Id="rId5" Type="http://schemas.openxmlformats.org/officeDocument/2006/relationships/image" Target="../media/image2.png"/><Relationship Id="rId15" Type="http://schemas.openxmlformats.org/officeDocument/2006/relationships/image" Target="../media/image12.png"/><Relationship Id="rId23" Type="http://schemas.openxmlformats.org/officeDocument/2006/relationships/image" Target="../media/image15.png"/><Relationship Id="rId28" Type="http://schemas.openxmlformats.org/officeDocument/2006/relationships/image" Target="../media/image21.png"/><Relationship Id="rId36" Type="http://schemas.openxmlformats.org/officeDocument/2006/relationships/image" Target="../media/image27.png"/><Relationship Id="rId10" Type="http://schemas.openxmlformats.org/officeDocument/2006/relationships/image" Target="../media/image7.png"/><Relationship Id="rId19" Type="http://schemas.openxmlformats.org/officeDocument/2006/relationships/image" Target="../media/image14.png"/><Relationship Id="rId31" Type="http://schemas.microsoft.com/office/2007/relationships/hdphoto" Target="../media/hdphoto1.wdp"/><Relationship Id="rId44" Type="http://schemas.openxmlformats.org/officeDocument/2006/relationships/slide" Target="slide10.xml"/><Relationship Id="rId4" Type="http://schemas.openxmlformats.org/officeDocument/2006/relationships/image" Target="../media/image1.png"/><Relationship Id="rId9" Type="http://schemas.openxmlformats.org/officeDocument/2006/relationships/image" Target="../media/image6.png"/><Relationship Id="rId14" Type="http://schemas.openxmlformats.org/officeDocument/2006/relationships/image" Target="../media/image11.jpeg"/><Relationship Id="rId22" Type="http://schemas.openxmlformats.org/officeDocument/2006/relationships/slide" Target="slide3.xml"/><Relationship Id="rId27" Type="http://schemas.openxmlformats.org/officeDocument/2006/relationships/image" Target="../media/image20.png"/><Relationship Id="rId30" Type="http://schemas.openxmlformats.org/officeDocument/2006/relationships/image" Target="../media/image23.png"/><Relationship Id="rId35" Type="http://schemas.openxmlformats.org/officeDocument/2006/relationships/image" Target="../media/image26.png"/><Relationship Id="rId43" Type="http://schemas.openxmlformats.org/officeDocument/2006/relationships/slide" Target="slide8.xml"/><Relationship Id="rId48" Type="http://schemas.openxmlformats.org/officeDocument/2006/relationships/slide" Target="slide7.xml"/></Relationships>
</file>

<file path=ppt/slides/_rels/slide6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0.jpeg"/><Relationship Id="rId18" Type="http://schemas.openxmlformats.org/officeDocument/2006/relationships/slide" Target="slide5.xml"/><Relationship Id="rId26" Type="http://schemas.openxmlformats.org/officeDocument/2006/relationships/image" Target="../media/image21.png"/><Relationship Id="rId39" Type="http://schemas.openxmlformats.org/officeDocument/2006/relationships/slide" Target="slide8.xml"/><Relationship Id="rId3" Type="http://schemas.openxmlformats.org/officeDocument/2006/relationships/audio" Target="../media/audio1.wav"/><Relationship Id="rId21" Type="http://schemas.openxmlformats.org/officeDocument/2006/relationships/slide" Target="slide4.xml"/><Relationship Id="rId34" Type="http://schemas.openxmlformats.org/officeDocument/2006/relationships/image" Target="../media/image27.png"/><Relationship Id="rId42" Type="http://schemas.openxmlformats.org/officeDocument/2006/relationships/slide" Target="slide33.xml"/><Relationship Id="rId47" Type="http://schemas.openxmlformats.org/officeDocument/2006/relationships/hyperlink" Target="https://pixabay.com/en/balloon-yellow-party-birthday-296637/" TargetMode="External"/><Relationship Id="rId7" Type="http://schemas.openxmlformats.org/officeDocument/2006/relationships/image" Target="../media/image4.png"/><Relationship Id="rId12" Type="http://schemas.openxmlformats.org/officeDocument/2006/relationships/slide" Target="slide1.xml"/><Relationship Id="rId17" Type="http://schemas.openxmlformats.org/officeDocument/2006/relationships/image" Target="../media/image13.jpeg"/><Relationship Id="rId25" Type="http://schemas.openxmlformats.org/officeDocument/2006/relationships/image" Target="../media/image20.png"/><Relationship Id="rId33" Type="http://schemas.openxmlformats.org/officeDocument/2006/relationships/image" Target="../media/image26.png"/><Relationship Id="rId38" Type="http://schemas.openxmlformats.org/officeDocument/2006/relationships/slide" Target="slide6.xml"/><Relationship Id="rId46" Type="http://schemas.openxmlformats.org/officeDocument/2006/relationships/image" Target="../media/image48.png"/><Relationship Id="rId2" Type="http://schemas.openxmlformats.org/officeDocument/2006/relationships/notesSlide" Target="../notesSlides/notesSlide6.xml"/><Relationship Id="rId16" Type="http://schemas.openxmlformats.org/officeDocument/2006/relationships/slide" Target="slide2.xml"/><Relationship Id="rId20" Type="http://schemas.openxmlformats.org/officeDocument/2006/relationships/hyperlink" Target="http://www.pngall.com/note-png" TargetMode="External"/><Relationship Id="rId29" Type="http://schemas.microsoft.com/office/2007/relationships/hdphoto" Target="../media/hdphoto1.wdp"/><Relationship Id="rId41" Type="http://schemas.openxmlformats.org/officeDocument/2006/relationships/slide" Target="slide3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24" Type="http://schemas.openxmlformats.org/officeDocument/2006/relationships/image" Target="../media/image19.png"/><Relationship Id="rId32" Type="http://schemas.openxmlformats.org/officeDocument/2006/relationships/image" Target="../media/image25.png"/><Relationship Id="rId37" Type="http://schemas.openxmlformats.org/officeDocument/2006/relationships/image" Target="../media/image33.png"/><Relationship Id="rId40" Type="http://schemas.openxmlformats.org/officeDocument/2006/relationships/slide" Target="slide9.xml"/><Relationship Id="rId45" Type="http://schemas.openxmlformats.org/officeDocument/2006/relationships/image" Target="../media/image47.png"/><Relationship Id="rId5" Type="http://schemas.openxmlformats.org/officeDocument/2006/relationships/image" Target="../media/image2.png"/><Relationship Id="rId15" Type="http://schemas.openxmlformats.org/officeDocument/2006/relationships/image" Target="../media/image12.png"/><Relationship Id="rId23" Type="http://schemas.openxmlformats.org/officeDocument/2006/relationships/image" Target="../media/image18.png"/><Relationship Id="rId28" Type="http://schemas.openxmlformats.org/officeDocument/2006/relationships/image" Target="../media/image23.png"/><Relationship Id="rId36" Type="http://schemas.openxmlformats.org/officeDocument/2006/relationships/image" Target="../media/image29.png"/><Relationship Id="rId49" Type="http://schemas.openxmlformats.org/officeDocument/2006/relationships/image" Target="../media/image50.png"/><Relationship Id="rId10" Type="http://schemas.openxmlformats.org/officeDocument/2006/relationships/image" Target="../media/image7.png"/><Relationship Id="rId19" Type="http://schemas.openxmlformats.org/officeDocument/2006/relationships/image" Target="../media/image14.png"/><Relationship Id="rId31" Type="http://schemas.openxmlformats.org/officeDocument/2006/relationships/hyperlink" Target="https://commons.wikimedia.org/wiki/File:Icons8_flat_alarm_clock.svg" TargetMode="External"/><Relationship Id="rId44" Type="http://schemas.openxmlformats.org/officeDocument/2006/relationships/slide" Target="slide7.xml"/><Relationship Id="rId4" Type="http://schemas.openxmlformats.org/officeDocument/2006/relationships/image" Target="../media/image1.png"/><Relationship Id="rId9" Type="http://schemas.openxmlformats.org/officeDocument/2006/relationships/image" Target="../media/image6.png"/><Relationship Id="rId14" Type="http://schemas.openxmlformats.org/officeDocument/2006/relationships/image" Target="../media/image11.jpeg"/><Relationship Id="rId22" Type="http://schemas.openxmlformats.org/officeDocument/2006/relationships/slide" Target="slide3.xml"/><Relationship Id="rId27" Type="http://schemas.openxmlformats.org/officeDocument/2006/relationships/image" Target="../media/image22.png"/><Relationship Id="rId30" Type="http://schemas.openxmlformats.org/officeDocument/2006/relationships/image" Target="../media/image24.png"/><Relationship Id="rId35" Type="http://schemas.openxmlformats.org/officeDocument/2006/relationships/image" Target="../media/image28.png"/><Relationship Id="rId43" Type="http://schemas.openxmlformats.org/officeDocument/2006/relationships/slide" Target="slide32.xml"/><Relationship Id="rId48" Type="http://schemas.openxmlformats.org/officeDocument/2006/relationships/image" Target="../media/image49.jpg"/><Relationship Id="rId8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jpeg"/><Relationship Id="rId18" Type="http://schemas.openxmlformats.org/officeDocument/2006/relationships/slide" Target="slide5.xml"/><Relationship Id="rId26" Type="http://schemas.openxmlformats.org/officeDocument/2006/relationships/image" Target="../media/image21.png"/><Relationship Id="rId39" Type="http://schemas.openxmlformats.org/officeDocument/2006/relationships/slide" Target="slide8.xml"/><Relationship Id="rId3" Type="http://schemas.openxmlformats.org/officeDocument/2006/relationships/audio" Target="../media/audio1.wav"/><Relationship Id="rId21" Type="http://schemas.openxmlformats.org/officeDocument/2006/relationships/slide" Target="slide4.xml"/><Relationship Id="rId34" Type="http://schemas.openxmlformats.org/officeDocument/2006/relationships/image" Target="../media/image27.png"/><Relationship Id="rId42" Type="http://schemas.openxmlformats.org/officeDocument/2006/relationships/slide" Target="slide33.xml"/><Relationship Id="rId7" Type="http://schemas.openxmlformats.org/officeDocument/2006/relationships/image" Target="../media/image4.png"/><Relationship Id="rId12" Type="http://schemas.openxmlformats.org/officeDocument/2006/relationships/slide" Target="slide1.xml"/><Relationship Id="rId17" Type="http://schemas.openxmlformats.org/officeDocument/2006/relationships/image" Target="../media/image13.jpeg"/><Relationship Id="rId25" Type="http://schemas.openxmlformats.org/officeDocument/2006/relationships/image" Target="../media/image20.png"/><Relationship Id="rId33" Type="http://schemas.openxmlformats.org/officeDocument/2006/relationships/image" Target="../media/image26.png"/><Relationship Id="rId38" Type="http://schemas.openxmlformats.org/officeDocument/2006/relationships/slide" Target="slide7.xml"/><Relationship Id="rId46" Type="http://schemas.openxmlformats.org/officeDocument/2006/relationships/image" Target="../media/image33.png"/><Relationship Id="rId2" Type="http://schemas.openxmlformats.org/officeDocument/2006/relationships/notesSlide" Target="../notesSlides/notesSlide7.xml"/><Relationship Id="rId16" Type="http://schemas.openxmlformats.org/officeDocument/2006/relationships/slide" Target="slide2.xml"/><Relationship Id="rId20" Type="http://schemas.openxmlformats.org/officeDocument/2006/relationships/hyperlink" Target="http://www.pngall.com/note-png" TargetMode="External"/><Relationship Id="rId29" Type="http://schemas.microsoft.com/office/2007/relationships/hdphoto" Target="../media/hdphoto1.wdp"/><Relationship Id="rId41" Type="http://schemas.openxmlformats.org/officeDocument/2006/relationships/slide" Target="slide3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24" Type="http://schemas.openxmlformats.org/officeDocument/2006/relationships/image" Target="../media/image19.png"/><Relationship Id="rId32" Type="http://schemas.openxmlformats.org/officeDocument/2006/relationships/image" Target="../media/image25.png"/><Relationship Id="rId37" Type="http://schemas.openxmlformats.org/officeDocument/2006/relationships/slide" Target="slide6.xml"/><Relationship Id="rId40" Type="http://schemas.openxmlformats.org/officeDocument/2006/relationships/slide" Target="slide9.xml"/><Relationship Id="rId45" Type="http://schemas.openxmlformats.org/officeDocument/2006/relationships/image" Target="../media/image52.png"/><Relationship Id="rId5" Type="http://schemas.openxmlformats.org/officeDocument/2006/relationships/image" Target="../media/image2.png"/><Relationship Id="rId15" Type="http://schemas.openxmlformats.org/officeDocument/2006/relationships/image" Target="../media/image12.png"/><Relationship Id="rId23" Type="http://schemas.openxmlformats.org/officeDocument/2006/relationships/image" Target="../media/image18.png"/><Relationship Id="rId28" Type="http://schemas.openxmlformats.org/officeDocument/2006/relationships/image" Target="../media/image23.png"/><Relationship Id="rId36" Type="http://schemas.openxmlformats.org/officeDocument/2006/relationships/image" Target="../media/image29.png"/><Relationship Id="rId10" Type="http://schemas.openxmlformats.org/officeDocument/2006/relationships/image" Target="../media/image7.png"/><Relationship Id="rId19" Type="http://schemas.openxmlformats.org/officeDocument/2006/relationships/image" Target="../media/image14.png"/><Relationship Id="rId31" Type="http://schemas.openxmlformats.org/officeDocument/2006/relationships/hyperlink" Target="https://commons.wikimedia.org/wiki/File:Icons8_flat_alarm_clock.svg" TargetMode="External"/><Relationship Id="rId44" Type="http://schemas.openxmlformats.org/officeDocument/2006/relationships/image" Target="../media/image51.png"/><Relationship Id="rId4" Type="http://schemas.openxmlformats.org/officeDocument/2006/relationships/image" Target="../media/image1.png"/><Relationship Id="rId9" Type="http://schemas.openxmlformats.org/officeDocument/2006/relationships/image" Target="../media/image6.png"/><Relationship Id="rId14" Type="http://schemas.openxmlformats.org/officeDocument/2006/relationships/image" Target="../media/image11.jpeg"/><Relationship Id="rId22" Type="http://schemas.openxmlformats.org/officeDocument/2006/relationships/slide" Target="slide3.xml"/><Relationship Id="rId27" Type="http://schemas.openxmlformats.org/officeDocument/2006/relationships/image" Target="../media/image22.png"/><Relationship Id="rId30" Type="http://schemas.openxmlformats.org/officeDocument/2006/relationships/image" Target="../media/image24.png"/><Relationship Id="rId35" Type="http://schemas.openxmlformats.org/officeDocument/2006/relationships/image" Target="../media/image28.png"/><Relationship Id="rId43" Type="http://schemas.openxmlformats.org/officeDocument/2006/relationships/slide" Target="slide3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18" Type="http://schemas.openxmlformats.org/officeDocument/2006/relationships/image" Target="../media/image14.png"/><Relationship Id="rId26" Type="http://schemas.openxmlformats.org/officeDocument/2006/relationships/image" Target="../media/image22.png"/><Relationship Id="rId39" Type="http://schemas.openxmlformats.org/officeDocument/2006/relationships/slide" Target="slide9.xml"/><Relationship Id="rId3" Type="http://schemas.openxmlformats.org/officeDocument/2006/relationships/image" Target="../media/image1.png"/><Relationship Id="rId21" Type="http://schemas.openxmlformats.org/officeDocument/2006/relationships/slide" Target="slide3.xml"/><Relationship Id="rId34" Type="http://schemas.openxmlformats.org/officeDocument/2006/relationships/image" Target="../media/image28.png"/><Relationship Id="rId42" Type="http://schemas.openxmlformats.org/officeDocument/2006/relationships/slide" Target="slide32.xml"/><Relationship Id="rId7" Type="http://schemas.openxmlformats.org/officeDocument/2006/relationships/image" Target="../media/image5.png"/><Relationship Id="rId12" Type="http://schemas.openxmlformats.org/officeDocument/2006/relationships/image" Target="../media/image10.jpeg"/><Relationship Id="rId17" Type="http://schemas.openxmlformats.org/officeDocument/2006/relationships/slide" Target="slide5.xml"/><Relationship Id="rId25" Type="http://schemas.openxmlformats.org/officeDocument/2006/relationships/image" Target="../media/image21.png"/><Relationship Id="rId33" Type="http://schemas.openxmlformats.org/officeDocument/2006/relationships/image" Target="../media/image27.png"/><Relationship Id="rId38" Type="http://schemas.openxmlformats.org/officeDocument/2006/relationships/slide" Target="slide8.xml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13.jpeg"/><Relationship Id="rId20" Type="http://schemas.openxmlformats.org/officeDocument/2006/relationships/slide" Target="slide4.xml"/><Relationship Id="rId29" Type="http://schemas.openxmlformats.org/officeDocument/2006/relationships/image" Target="../media/image24.png"/><Relationship Id="rId41" Type="http://schemas.openxmlformats.org/officeDocument/2006/relationships/slide" Target="slide3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slide" Target="slide1.xml"/><Relationship Id="rId24" Type="http://schemas.openxmlformats.org/officeDocument/2006/relationships/image" Target="../media/image20.png"/><Relationship Id="rId32" Type="http://schemas.openxmlformats.org/officeDocument/2006/relationships/image" Target="../media/image26.png"/><Relationship Id="rId37" Type="http://schemas.openxmlformats.org/officeDocument/2006/relationships/slide" Target="slide6.xml"/><Relationship Id="rId40" Type="http://schemas.openxmlformats.org/officeDocument/2006/relationships/slide" Target="slide31.xml"/><Relationship Id="rId45" Type="http://schemas.openxmlformats.org/officeDocument/2006/relationships/image" Target="../media/image33.png"/><Relationship Id="rId5" Type="http://schemas.openxmlformats.org/officeDocument/2006/relationships/image" Target="../media/image3.png"/><Relationship Id="rId15" Type="http://schemas.openxmlformats.org/officeDocument/2006/relationships/slide" Target="slide2.xml"/><Relationship Id="rId23" Type="http://schemas.openxmlformats.org/officeDocument/2006/relationships/image" Target="../media/image19.png"/><Relationship Id="rId28" Type="http://schemas.microsoft.com/office/2007/relationships/hdphoto" Target="../media/hdphoto1.wdp"/><Relationship Id="rId36" Type="http://schemas.openxmlformats.org/officeDocument/2006/relationships/image" Target="../media/image30.png"/><Relationship Id="rId10" Type="http://schemas.openxmlformats.org/officeDocument/2006/relationships/image" Target="../media/image8.png"/><Relationship Id="rId19" Type="http://schemas.openxmlformats.org/officeDocument/2006/relationships/hyperlink" Target="http://www.pngall.com/note-png" TargetMode="External"/><Relationship Id="rId31" Type="http://schemas.openxmlformats.org/officeDocument/2006/relationships/image" Target="../media/image25.png"/><Relationship Id="rId44" Type="http://schemas.openxmlformats.org/officeDocument/2006/relationships/image" Target="../media/image52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18.png"/><Relationship Id="rId27" Type="http://schemas.openxmlformats.org/officeDocument/2006/relationships/image" Target="../media/image23.png"/><Relationship Id="rId30" Type="http://schemas.openxmlformats.org/officeDocument/2006/relationships/hyperlink" Target="https://commons.wikimedia.org/wiki/File:Icons8_flat_alarm_clock.svg" TargetMode="External"/><Relationship Id="rId35" Type="http://schemas.openxmlformats.org/officeDocument/2006/relationships/image" Target="../media/image29.png"/><Relationship Id="rId43" Type="http://schemas.openxmlformats.org/officeDocument/2006/relationships/slide" Target="slide7.xml"/></Relationships>
</file>

<file path=ppt/slides/_rels/slide9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1.jpeg"/><Relationship Id="rId18" Type="http://schemas.openxmlformats.org/officeDocument/2006/relationships/image" Target="../media/image14.png"/><Relationship Id="rId26" Type="http://schemas.openxmlformats.org/officeDocument/2006/relationships/image" Target="../media/image22.png"/><Relationship Id="rId39" Type="http://schemas.openxmlformats.org/officeDocument/2006/relationships/slide" Target="slide31.xml"/><Relationship Id="rId3" Type="http://schemas.openxmlformats.org/officeDocument/2006/relationships/audio" Target="../media/audio1.wav"/><Relationship Id="rId21" Type="http://schemas.openxmlformats.org/officeDocument/2006/relationships/slide" Target="slide3.xml"/><Relationship Id="rId34" Type="http://schemas.openxmlformats.org/officeDocument/2006/relationships/image" Target="../media/image28.png"/><Relationship Id="rId42" Type="http://schemas.openxmlformats.org/officeDocument/2006/relationships/slide" Target="slide7.xml"/><Relationship Id="rId47" Type="http://schemas.openxmlformats.org/officeDocument/2006/relationships/image" Target="../media/image33.png"/><Relationship Id="rId50" Type="http://schemas.openxmlformats.org/officeDocument/2006/relationships/image" Target="../media/image58.gif"/><Relationship Id="rId7" Type="http://schemas.openxmlformats.org/officeDocument/2006/relationships/image" Target="../media/image4.png"/><Relationship Id="rId12" Type="http://schemas.openxmlformats.org/officeDocument/2006/relationships/image" Target="../media/image10.jpeg"/><Relationship Id="rId17" Type="http://schemas.openxmlformats.org/officeDocument/2006/relationships/slide" Target="slide5.xml"/><Relationship Id="rId25" Type="http://schemas.openxmlformats.org/officeDocument/2006/relationships/image" Target="../media/image21.png"/><Relationship Id="rId33" Type="http://schemas.openxmlformats.org/officeDocument/2006/relationships/image" Target="../media/image27.png"/><Relationship Id="rId38" Type="http://schemas.openxmlformats.org/officeDocument/2006/relationships/slide" Target="slide10.xml"/><Relationship Id="rId46" Type="http://schemas.openxmlformats.org/officeDocument/2006/relationships/image" Target="../media/image56.jpeg"/><Relationship Id="rId2" Type="http://schemas.openxmlformats.org/officeDocument/2006/relationships/notesSlide" Target="../notesSlides/notesSlide9.xml"/><Relationship Id="rId16" Type="http://schemas.openxmlformats.org/officeDocument/2006/relationships/image" Target="../media/image13.jpeg"/><Relationship Id="rId20" Type="http://schemas.openxmlformats.org/officeDocument/2006/relationships/slide" Target="slide4.xml"/><Relationship Id="rId29" Type="http://schemas.openxmlformats.org/officeDocument/2006/relationships/image" Target="../media/image24.png"/><Relationship Id="rId41" Type="http://schemas.openxmlformats.org/officeDocument/2006/relationships/slide" Target="slide3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slide" Target="slide1.xml"/><Relationship Id="rId24" Type="http://schemas.openxmlformats.org/officeDocument/2006/relationships/image" Target="../media/image20.png"/><Relationship Id="rId32" Type="http://schemas.openxmlformats.org/officeDocument/2006/relationships/image" Target="../media/image26.png"/><Relationship Id="rId37" Type="http://schemas.openxmlformats.org/officeDocument/2006/relationships/slide" Target="slide8.xml"/><Relationship Id="rId40" Type="http://schemas.openxmlformats.org/officeDocument/2006/relationships/slide" Target="slide33.xml"/><Relationship Id="rId45" Type="http://schemas.openxmlformats.org/officeDocument/2006/relationships/image" Target="../media/image55.jpeg"/><Relationship Id="rId5" Type="http://schemas.openxmlformats.org/officeDocument/2006/relationships/image" Target="../media/image2.png"/><Relationship Id="rId15" Type="http://schemas.openxmlformats.org/officeDocument/2006/relationships/slide" Target="slide2.xml"/><Relationship Id="rId23" Type="http://schemas.openxmlformats.org/officeDocument/2006/relationships/image" Target="../media/image19.png"/><Relationship Id="rId28" Type="http://schemas.microsoft.com/office/2007/relationships/hdphoto" Target="../media/hdphoto1.wdp"/><Relationship Id="rId36" Type="http://schemas.openxmlformats.org/officeDocument/2006/relationships/slide" Target="slide6.xml"/><Relationship Id="rId49" Type="http://schemas.openxmlformats.org/officeDocument/2006/relationships/image" Target="../media/image8.png"/><Relationship Id="rId10" Type="http://schemas.openxmlformats.org/officeDocument/2006/relationships/image" Target="../media/image7.png"/><Relationship Id="rId19" Type="http://schemas.openxmlformats.org/officeDocument/2006/relationships/hyperlink" Target="http://www.pngall.com/note-png" TargetMode="External"/><Relationship Id="rId31" Type="http://schemas.openxmlformats.org/officeDocument/2006/relationships/image" Target="../media/image25.png"/><Relationship Id="rId44" Type="http://schemas.openxmlformats.org/officeDocument/2006/relationships/image" Target="../media/image54.png"/><Relationship Id="rId4" Type="http://schemas.openxmlformats.org/officeDocument/2006/relationships/image" Target="../media/image1.png"/><Relationship Id="rId9" Type="http://schemas.openxmlformats.org/officeDocument/2006/relationships/image" Target="../media/image6.png"/><Relationship Id="rId14" Type="http://schemas.openxmlformats.org/officeDocument/2006/relationships/image" Target="../media/image12.png"/><Relationship Id="rId22" Type="http://schemas.openxmlformats.org/officeDocument/2006/relationships/image" Target="../media/image18.png"/><Relationship Id="rId27" Type="http://schemas.openxmlformats.org/officeDocument/2006/relationships/image" Target="../media/image23.png"/><Relationship Id="rId30" Type="http://schemas.openxmlformats.org/officeDocument/2006/relationships/hyperlink" Target="https://commons.wikimedia.org/wiki/File:Icons8_flat_alarm_clock.svg" TargetMode="External"/><Relationship Id="rId35" Type="http://schemas.openxmlformats.org/officeDocument/2006/relationships/image" Target="../media/image29.png"/><Relationship Id="rId43" Type="http://schemas.openxmlformats.org/officeDocument/2006/relationships/image" Target="../media/image53.png"/><Relationship Id="rId48" Type="http://schemas.openxmlformats.org/officeDocument/2006/relationships/image" Target="../media/image57.jpeg"/><Relationship Id="rId8" Type="http://schemas.openxmlformats.org/officeDocument/2006/relationships/image" Target="../media/image5.png"/><Relationship Id="rId51" Type="http://schemas.openxmlformats.org/officeDocument/2006/relationships/image" Target="../media/image59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1.jpeg"/><Relationship Id="rId18" Type="http://schemas.openxmlformats.org/officeDocument/2006/relationships/image" Target="../media/image14.png"/><Relationship Id="rId26" Type="http://schemas.openxmlformats.org/officeDocument/2006/relationships/image" Target="../media/image22.png"/><Relationship Id="rId39" Type="http://schemas.openxmlformats.org/officeDocument/2006/relationships/slide" Target="slide8.xml"/><Relationship Id="rId3" Type="http://schemas.openxmlformats.org/officeDocument/2006/relationships/audio" Target="../media/audio1.wav"/><Relationship Id="rId21" Type="http://schemas.openxmlformats.org/officeDocument/2006/relationships/slide" Target="slide3.xml"/><Relationship Id="rId34" Type="http://schemas.openxmlformats.org/officeDocument/2006/relationships/image" Target="../media/image28.png"/><Relationship Id="rId42" Type="http://schemas.openxmlformats.org/officeDocument/2006/relationships/slide" Target="slide33.xml"/><Relationship Id="rId47" Type="http://schemas.openxmlformats.org/officeDocument/2006/relationships/image" Target="../media/image59.gif"/><Relationship Id="rId7" Type="http://schemas.openxmlformats.org/officeDocument/2006/relationships/image" Target="../media/image4.png"/><Relationship Id="rId12" Type="http://schemas.openxmlformats.org/officeDocument/2006/relationships/image" Target="../media/image10.jpeg"/><Relationship Id="rId17" Type="http://schemas.openxmlformats.org/officeDocument/2006/relationships/slide" Target="slide5.xml"/><Relationship Id="rId25" Type="http://schemas.openxmlformats.org/officeDocument/2006/relationships/image" Target="../media/image21.png"/><Relationship Id="rId33" Type="http://schemas.openxmlformats.org/officeDocument/2006/relationships/image" Target="../media/image27.png"/><Relationship Id="rId38" Type="http://schemas.openxmlformats.org/officeDocument/2006/relationships/slide" Target="slide6.xml"/><Relationship Id="rId46" Type="http://schemas.openxmlformats.org/officeDocument/2006/relationships/image" Target="../media/image58.gif"/><Relationship Id="rId2" Type="http://schemas.openxmlformats.org/officeDocument/2006/relationships/notesSlide" Target="../notesSlides/notesSlide10.xml"/><Relationship Id="rId16" Type="http://schemas.openxmlformats.org/officeDocument/2006/relationships/image" Target="../media/image13.jpeg"/><Relationship Id="rId20" Type="http://schemas.openxmlformats.org/officeDocument/2006/relationships/slide" Target="slide4.xml"/><Relationship Id="rId29" Type="http://schemas.openxmlformats.org/officeDocument/2006/relationships/image" Target="../media/image24.png"/><Relationship Id="rId41" Type="http://schemas.openxmlformats.org/officeDocument/2006/relationships/slide" Target="slide3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slide" Target="slide1.xml"/><Relationship Id="rId24" Type="http://schemas.openxmlformats.org/officeDocument/2006/relationships/image" Target="../media/image20.png"/><Relationship Id="rId32" Type="http://schemas.openxmlformats.org/officeDocument/2006/relationships/image" Target="../media/image26.png"/><Relationship Id="rId37" Type="http://schemas.openxmlformats.org/officeDocument/2006/relationships/image" Target="../media/image33.png"/><Relationship Id="rId40" Type="http://schemas.openxmlformats.org/officeDocument/2006/relationships/slide" Target="slide9.xml"/><Relationship Id="rId45" Type="http://schemas.openxmlformats.org/officeDocument/2006/relationships/image" Target="../media/image60.png"/><Relationship Id="rId5" Type="http://schemas.openxmlformats.org/officeDocument/2006/relationships/image" Target="../media/image2.png"/><Relationship Id="rId15" Type="http://schemas.openxmlformats.org/officeDocument/2006/relationships/slide" Target="slide2.xml"/><Relationship Id="rId23" Type="http://schemas.openxmlformats.org/officeDocument/2006/relationships/image" Target="../media/image19.png"/><Relationship Id="rId28" Type="http://schemas.microsoft.com/office/2007/relationships/hdphoto" Target="../media/hdphoto1.wdp"/><Relationship Id="rId36" Type="http://schemas.openxmlformats.org/officeDocument/2006/relationships/image" Target="../media/image8.png"/><Relationship Id="rId10" Type="http://schemas.openxmlformats.org/officeDocument/2006/relationships/image" Target="../media/image7.png"/><Relationship Id="rId19" Type="http://schemas.openxmlformats.org/officeDocument/2006/relationships/hyperlink" Target="http://www.pngall.com/note-png" TargetMode="External"/><Relationship Id="rId31" Type="http://schemas.openxmlformats.org/officeDocument/2006/relationships/image" Target="../media/image25.png"/><Relationship Id="rId44" Type="http://schemas.openxmlformats.org/officeDocument/2006/relationships/slide" Target="slide7.xml"/><Relationship Id="rId4" Type="http://schemas.openxmlformats.org/officeDocument/2006/relationships/image" Target="../media/image1.png"/><Relationship Id="rId9" Type="http://schemas.openxmlformats.org/officeDocument/2006/relationships/image" Target="../media/image6.png"/><Relationship Id="rId14" Type="http://schemas.openxmlformats.org/officeDocument/2006/relationships/image" Target="../media/image12.png"/><Relationship Id="rId22" Type="http://schemas.openxmlformats.org/officeDocument/2006/relationships/image" Target="../media/image18.png"/><Relationship Id="rId27" Type="http://schemas.openxmlformats.org/officeDocument/2006/relationships/image" Target="../media/image23.png"/><Relationship Id="rId30" Type="http://schemas.openxmlformats.org/officeDocument/2006/relationships/hyperlink" Target="https://commons.wikimedia.org/wiki/File:Icons8_flat_alarm_clock.svg" TargetMode="External"/><Relationship Id="rId35" Type="http://schemas.openxmlformats.org/officeDocument/2006/relationships/image" Target="../media/image29.png"/><Relationship Id="rId43" Type="http://schemas.openxmlformats.org/officeDocument/2006/relationships/slide" Target="slide3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2.png"/><Relationship Id="rId18" Type="http://schemas.openxmlformats.org/officeDocument/2006/relationships/hyperlink" Target="http://www.pngall.com/note-png" TargetMode="External"/><Relationship Id="rId26" Type="http://schemas.openxmlformats.org/officeDocument/2006/relationships/image" Target="../media/image23.png"/><Relationship Id="rId39" Type="http://schemas.openxmlformats.org/officeDocument/2006/relationships/slide" Target="slide9.xml"/><Relationship Id="rId3" Type="http://schemas.openxmlformats.org/officeDocument/2006/relationships/image" Target="../media/image1.png"/><Relationship Id="rId21" Type="http://schemas.openxmlformats.org/officeDocument/2006/relationships/image" Target="../media/image18.png"/><Relationship Id="rId34" Type="http://schemas.openxmlformats.org/officeDocument/2006/relationships/image" Target="../media/image29.png"/><Relationship Id="rId42" Type="http://schemas.openxmlformats.org/officeDocument/2006/relationships/slide" Target="slide32.xml"/><Relationship Id="rId7" Type="http://schemas.openxmlformats.org/officeDocument/2006/relationships/image" Target="../media/image5.png"/><Relationship Id="rId12" Type="http://schemas.openxmlformats.org/officeDocument/2006/relationships/image" Target="../media/image11.jpeg"/><Relationship Id="rId17" Type="http://schemas.openxmlformats.org/officeDocument/2006/relationships/image" Target="../media/image14.png"/><Relationship Id="rId25" Type="http://schemas.openxmlformats.org/officeDocument/2006/relationships/image" Target="../media/image22.png"/><Relationship Id="rId33" Type="http://schemas.openxmlformats.org/officeDocument/2006/relationships/image" Target="../media/image28.png"/><Relationship Id="rId38" Type="http://schemas.openxmlformats.org/officeDocument/2006/relationships/slide" Target="slide8.xml"/><Relationship Id="rId2" Type="http://schemas.openxmlformats.org/officeDocument/2006/relationships/notesSlide" Target="../notesSlides/notesSlide11.xml"/><Relationship Id="rId16" Type="http://schemas.openxmlformats.org/officeDocument/2006/relationships/slide" Target="slide5.xml"/><Relationship Id="rId20" Type="http://schemas.openxmlformats.org/officeDocument/2006/relationships/slide" Target="slide3.xml"/><Relationship Id="rId29" Type="http://schemas.openxmlformats.org/officeDocument/2006/relationships/hyperlink" Target="https://commons.wikimedia.org/wiki/File:Icons8_flat_alarm_clock.svg" TargetMode="External"/><Relationship Id="rId41" Type="http://schemas.openxmlformats.org/officeDocument/2006/relationships/slide" Target="slide3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10.jpeg"/><Relationship Id="rId24" Type="http://schemas.openxmlformats.org/officeDocument/2006/relationships/image" Target="../media/image21.png"/><Relationship Id="rId32" Type="http://schemas.openxmlformats.org/officeDocument/2006/relationships/image" Target="../media/image27.png"/><Relationship Id="rId37" Type="http://schemas.openxmlformats.org/officeDocument/2006/relationships/slide" Target="slide6.xml"/><Relationship Id="rId40" Type="http://schemas.openxmlformats.org/officeDocument/2006/relationships/slide" Target="slide31.xml"/><Relationship Id="rId45" Type="http://schemas.openxmlformats.org/officeDocument/2006/relationships/image" Target="../media/image61.jpeg"/><Relationship Id="rId5" Type="http://schemas.openxmlformats.org/officeDocument/2006/relationships/image" Target="../media/image3.png"/><Relationship Id="rId15" Type="http://schemas.openxmlformats.org/officeDocument/2006/relationships/image" Target="../media/image13.jpeg"/><Relationship Id="rId23" Type="http://schemas.openxmlformats.org/officeDocument/2006/relationships/image" Target="../media/image20.png"/><Relationship Id="rId28" Type="http://schemas.openxmlformats.org/officeDocument/2006/relationships/image" Target="../media/image24.png"/><Relationship Id="rId36" Type="http://schemas.openxmlformats.org/officeDocument/2006/relationships/image" Target="../media/image33.png"/><Relationship Id="rId10" Type="http://schemas.openxmlformats.org/officeDocument/2006/relationships/slide" Target="slide1.xml"/><Relationship Id="rId19" Type="http://schemas.openxmlformats.org/officeDocument/2006/relationships/slide" Target="slide4.xml"/><Relationship Id="rId31" Type="http://schemas.openxmlformats.org/officeDocument/2006/relationships/image" Target="../media/image26.png"/><Relationship Id="rId44" Type="http://schemas.openxmlformats.org/officeDocument/2006/relationships/image" Target="../media/image60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slide" Target="slide2.xml"/><Relationship Id="rId22" Type="http://schemas.openxmlformats.org/officeDocument/2006/relationships/image" Target="../media/image19.png"/><Relationship Id="rId27" Type="http://schemas.microsoft.com/office/2007/relationships/hdphoto" Target="../media/hdphoto1.wdp"/><Relationship Id="rId30" Type="http://schemas.openxmlformats.org/officeDocument/2006/relationships/image" Target="../media/image25.png"/><Relationship Id="rId35" Type="http://schemas.openxmlformats.org/officeDocument/2006/relationships/image" Target="../media/image8.png"/><Relationship Id="rId43" Type="http://schemas.openxmlformats.org/officeDocument/2006/relationships/slide" Target="slide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1.jpeg"/><Relationship Id="rId18" Type="http://schemas.openxmlformats.org/officeDocument/2006/relationships/image" Target="../media/image14.png"/><Relationship Id="rId26" Type="http://schemas.openxmlformats.org/officeDocument/2006/relationships/image" Target="../media/image22.png"/><Relationship Id="rId39" Type="http://schemas.openxmlformats.org/officeDocument/2006/relationships/slide" Target="slide10.xml"/><Relationship Id="rId3" Type="http://schemas.openxmlformats.org/officeDocument/2006/relationships/audio" Target="../media/audio1.wav"/><Relationship Id="rId21" Type="http://schemas.openxmlformats.org/officeDocument/2006/relationships/slide" Target="slide3.xml"/><Relationship Id="rId34" Type="http://schemas.openxmlformats.org/officeDocument/2006/relationships/image" Target="../media/image28.png"/><Relationship Id="rId42" Type="http://schemas.openxmlformats.org/officeDocument/2006/relationships/slide" Target="slide32.xml"/><Relationship Id="rId47" Type="http://schemas.openxmlformats.org/officeDocument/2006/relationships/image" Target="../media/image58.gif"/><Relationship Id="rId7" Type="http://schemas.openxmlformats.org/officeDocument/2006/relationships/image" Target="../media/image4.png"/><Relationship Id="rId12" Type="http://schemas.openxmlformats.org/officeDocument/2006/relationships/image" Target="../media/image10.jpeg"/><Relationship Id="rId17" Type="http://schemas.openxmlformats.org/officeDocument/2006/relationships/slide" Target="slide5.xml"/><Relationship Id="rId25" Type="http://schemas.openxmlformats.org/officeDocument/2006/relationships/image" Target="../media/image21.png"/><Relationship Id="rId33" Type="http://schemas.openxmlformats.org/officeDocument/2006/relationships/image" Target="../media/image27.png"/><Relationship Id="rId38" Type="http://schemas.openxmlformats.org/officeDocument/2006/relationships/slide" Target="slide8.xml"/><Relationship Id="rId46" Type="http://schemas.openxmlformats.org/officeDocument/2006/relationships/image" Target="../media/image62.png"/><Relationship Id="rId2" Type="http://schemas.openxmlformats.org/officeDocument/2006/relationships/notesSlide" Target="../notesSlides/notesSlide12.xml"/><Relationship Id="rId16" Type="http://schemas.openxmlformats.org/officeDocument/2006/relationships/image" Target="../media/image13.jpeg"/><Relationship Id="rId20" Type="http://schemas.openxmlformats.org/officeDocument/2006/relationships/slide" Target="slide4.xml"/><Relationship Id="rId29" Type="http://schemas.openxmlformats.org/officeDocument/2006/relationships/image" Target="../media/image24.png"/><Relationship Id="rId41" Type="http://schemas.openxmlformats.org/officeDocument/2006/relationships/slide" Target="slide3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slide" Target="slide1.xml"/><Relationship Id="rId24" Type="http://schemas.openxmlformats.org/officeDocument/2006/relationships/image" Target="../media/image20.png"/><Relationship Id="rId32" Type="http://schemas.openxmlformats.org/officeDocument/2006/relationships/image" Target="../media/image26.png"/><Relationship Id="rId37" Type="http://schemas.openxmlformats.org/officeDocument/2006/relationships/slide" Target="slide6.xml"/><Relationship Id="rId40" Type="http://schemas.openxmlformats.org/officeDocument/2006/relationships/slide" Target="slide31.xml"/><Relationship Id="rId45" Type="http://schemas.openxmlformats.org/officeDocument/2006/relationships/image" Target="../media/image8.png"/><Relationship Id="rId5" Type="http://schemas.openxmlformats.org/officeDocument/2006/relationships/image" Target="../media/image2.png"/><Relationship Id="rId15" Type="http://schemas.openxmlformats.org/officeDocument/2006/relationships/slide" Target="slide2.xml"/><Relationship Id="rId23" Type="http://schemas.openxmlformats.org/officeDocument/2006/relationships/image" Target="../media/image19.png"/><Relationship Id="rId28" Type="http://schemas.microsoft.com/office/2007/relationships/hdphoto" Target="../media/hdphoto1.wdp"/><Relationship Id="rId36" Type="http://schemas.openxmlformats.org/officeDocument/2006/relationships/image" Target="../media/image33.png"/><Relationship Id="rId10" Type="http://schemas.openxmlformats.org/officeDocument/2006/relationships/image" Target="../media/image7.png"/><Relationship Id="rId19" Type="http://schemas.openxmlformats.org/officeDocument/2006/relationships/hyperlink" Target="http://www.pngall.com/note-png" TargetMode="External"/><Relationship Id="rId31" Type="http://schemas.openxmlformats.org/officeDocument/2006/relationships/image" Target="../media/image25.png"/><Relationship Id="rId44" Type="http://schemas.openxmlformats.org/officeDocument/2006/relationships/image" Target="../media/image55.jpeg"/><Relationship Id="rId4" Type="http://schemas.openxmlformats.org/officeDocument/2006/relationships/image" Target="../media/image1.png"/><Relationship Id="rId9" Type="http://schemas.openxmlformats.org/officeDocument/2006/relationships/image" Target="../media/image6.png"/><Relationship Id="rId14" Type="http://schemas.openxmlformats.org/officeDocument/2006/relationships/image" Target="../media/image12.png"/><Relationship Id="rId22" Type="http://schemas.openxmlformats.org/officeDocument/2006/relationships/image" Target="../media/image18.png"/><Relationship Id="rId27" Type="http://schemas.openxmlformats.org/officeDocument/2006/relationships/image" Target="../media/image23.png"/><Relationship Id="rId30" Type="http://schemas.openxmlformats.org/officeDocument/2006/relationships/hyperlink" Target="https://commons.wikimedia.org/wiki/File:Icons8_flat_alarm_clock.svg" TargetMode="External"/><Relationship Id="rId35" Type="http://schemas.openxmlformats.org/officeDocument/2006/relationships/image" Target="../media/image29.png"/><Relationship Id="rId43" Type="http://schemas.openxmlformats.org/officeDocument/2006/relationships/slide" Target="slide7.xml"/><Relationship Id="rId48" Type="http://schemas.openxmlformats.org/officeDocument/2006/relationships/image" Target="../media/image59.gif"/></Relationships>
</file>

<file path=ppt/slides/_rels/slide1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1.jpeg"/><Relationship Id="rId18" Type="http://schemas.openxmlformats.org/officeDocument/2006/relationships/image" Target="../media/image14.png"/><Relationship Id="rId26" Type="http://schemas.openxmlformats.org/officeDocument/2006/relationships/image" Target="../media/image22.png"/><Relationship Id="rId39" Type="http://schemas.openxmlformats.org/officeDocument/2006/relationships/slide" Target="slide10.xml"/><Relationship Id="rId3" Type="http://schemas.openxmlformats.org/officeDocument/2006/relationships/audio" Target="../media/audio1.wav"/><Relationship Id="rId21" Type="http://schemas.openxmlformats.org/officeDocument/2006/relationships/slide" Target="slide3.xml"/><Relationship Id="rId34" Type="http://schemas.openxmlformats.org/officeDocument/2006/relationships/image" Target="../media/image28.png"/><Relationship Id="rId42" Type="http://schemas.openxmlformats.org/officeDocument/2006/relationships/slide" Target="slide32.xml"/><Relationship Id="rId47" Type="http://schemas.openxmlformats.org/officeDocument/2006/relationships/image" Target="../media/image8.png"/><Relationship Id="rId7" Type="http://schemas.openxmlformats.org/officeDocument/2006/relationships/image" Target="../media/image4.png"/><Relationship Id="rId12" Type="http://schemas.openxmlformats.org/officeDocument/2006/relationships/image" Target="../media/image10.jpeg"/><Relationship Id="rId17" Type="http://schemas.openxmlformats.org/officeDocument/2006/relationships/slide" Target="slide5.xml"/><Relationship Id="rId25" Type="http://schemas.openxmlformats.org/officeDocument/2006/relationships/image" Target="../media/image21.png"/><Relationship Id="rId33" Type="http://schemas.openxmlformats.org/officeDocument/2006/relationships/image" Target="../media/image27.png"/><Relationship Id="rId38" Type="http://schemas.openxmlformats.org/officeDocument/2006/relationships/slide" Target="slide8.xml"/><Relationship Id="rId46" Type="http://schemas.openxmlformats.org/officeDocument/2006/relationships/image" Target="../media/image65.png"/><Relationship Id="rId2" Type="http://schemas.openxmlformats.org/officeDocument/2006/relationships/notesSlide" Target="../notesSlides/notesSlide13.xml"/><Relationship Id="rId16" Type="http://schemas.openxmlformats.org/officeDocument/2006/relationships/image" Target="../media/image13.jpeg"/><Relationship Id="rId20" Type="http://schemas.openxmlformats.org/officeDocument/2006/relationships/slide" Target="slide4.xml"/><Relationship Id="rId29" Type="http://schemas.openxmlformats.org/officeDocument/2006/relationships/image" Target="../media/image24.png"/><Relationship Id="rId41" Type="http://schemas.openxmlformats.org/officeDocument/2006/relationships/slide" Target="slide3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slide" Target="slide1.xml"/><Relationship Id="rId24" Type="http://schemas.openxmlformats.org/officeDocument/2006/relationships/image" Target="../media/image20.png"/><Relationship Id="rId32" Type="http://schemas.openxmlformats.org/officeDocument/2006/relationships/image" Target="../media/image26.png"/><Relationship Id="rId37" Type="http://schemas.openxmlformats.org/officeDocument/2006/relationships/slide" Target="slide6.xml"/><Relationship Id="rId40" Type="http://schemas.openxmlformats.org/officeDocument/2006/relationships/slide" Target="slide31.xml"/><Relationship Id="rId45" Type="http://schemas.openxmlformats.org/officeDocument/2006/relationships/image" Target="../media/image64.png"/><Relationship Id="rId5" Type="http://schemas.openxmlformats.org/officeDocument/2006/relationships/image" Target="../media/image2.png"/><Relationship Id="rId15" Type="http://schemas.openxmlformats.org/officeDocument/2006/relationships/slide" Target="slide2.xml"/><Relationship Id="rId23" Type="http://schemas.openxmlformats.org/officeDocument/2006/relationships/image" Target="../media/image19.png"/><Relationship Id="rId28" Type="http://schemas.microsoft.com/office/2007/relationships/hdphoto" Target="../media/hdphoto1.wdp"/><Relationship Id="rId36" Type="http://schemas.openxmlformats.org/officeDocument/2006/relationships/image" Target="../media/image33.png"/><Relationship Id="rId49" Type="http://schemas.openxmlformats.org/officeDocument/2006/relationships/image" Target="../media/image59.gif"/><Relationship Id="rId10" Type="http://schemas.openxmlformats.org/officeDocument/2006/relationships/image" Target="../media/image7.png"/><Relationship Id="rId19" Type="http://schemas.openxmlformats.org/officeDocument/2006/relationships/hyperlink" Target="http://www.pngall.com/note-png" TargetMode="External"/><Relationship Id="rId31" Type="http://schemas.openxmlformats.org/officeDocument/2006/relationships/image" Target="../media/image25.png"/><Relationship Id="rId44" Type="http://schemas.openxmlformats.org/officeDocument/2006/relationships/image" Target="../media/image63.png"/><Relationship Id="rId4" Type="http://schemas.openxmlformats.org/officeDocument/2006/relationships/image" Target="../media/image1.png"/><Relationship Id="rId9" Type="http://schemas.openxmlformats.org/officeDocument/2006/relationships/image" Target="../media/image6.png"/><Relationship Id="rId14" Type="http://schemas.openxmlformats.org/officeDocument/2006/relationships/image" Target="../media/image12.png"/><Relationship Id="rId22" Type="http://schemas.openxmlformats.org/officeDocument/2006/relationships/image" Target="../media/image18.png"/><Relationship Id="rId27" Type="http://schemas.openxmlformats.org/officeDocument/2006/relationships/image" Target="../media/image23.png"/><Relationship Id="rId30" Type="http://schemas.openxmlformats.org/officeDocument/2006/relationships/hyperlink" Target="https://commons.wikimedia.org/wiki/File:Icons8_flat_alarm_clock.svg" TargetMode="External"/><Relationship Id="rId35" Type="http://schemas.openxmlformats.org/officeDocument/2006/relationships/image" Target="../media/image29.png"/><Relationship Id="rId43" Type="http://schemas.openxmlformats.org/officeDocument/2006/relationships/slide" Target="slide7.xml"/><Relationship Id="rId48" Type="http://schemas.openxmlformats.org/officeDocument/2006/relationships/image" Target="../media/image58.gif"/><Relationship Id="rId8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1.jpeg"/><Relationship Id="rId18" Type="http://schemas.openxmlformats.org/officeDocument/2006/relationships/image" Target="../media/image14.png"/><Relationship Id="rId26" Type="http://schemas.openxmlformats.org/officeDocument/2006/relationships/image" Target="../media/image22.png"/><Relationship Id="rId39" Type="http://schemas.openxmlformats.org/officeDocument/2006/relationships/slide" Target="slide10.xml"/><Relationship Id="rId3" Type="http://schemas.openxmlformats.org/officeDocument/2006/relationships/audio" Target="../media/audio1.wav"/><Relationship Id="rId21" Type="http://schemas.openxmlformats.org/officeDocument/2006/relationships/slide" Target="slide3.xml"/><Relationship Id="rId34" Type="http://schemas.openxmlformats.org/officeDocument/2006/relationships/image" Target="../media/image28.png"/><Relationship Id="rId42" Type="http://schemas.openxmlformats.org/officeDocument/2006/relationships/slide" Target="slide32.xml"/><Relationship Id="rId47" Type="http://schemas.openxmlformats.org/officeDocument/2006/relationships/image" Target="../media/image58.gif"/><Relationship Id="rId7" Type="http://schemas.openxmlformats.org/officeDocument/2006/relationships/image" Target="../media/image4.png"/><Relationship Id="rId12" Type="http://schemas.openxmlformats.org/officeDocument/2006/relationships/image" Target="../media/image10.jpeg"/><Relationship Id="rId17" Type="http://schemas.openxmlformats.org/officeDocument/2006/relationships/slide" Target="slide5.xml"/><Relationship Id="rId25" Type="http://schemas.openxmlformats.org/officeDocument/2006/relationships/image" Target="../media/image21.png"/><Relationship Id="rId33" Type="http://schemas.openxmlformats.org/officeDocument/2006/relationships/image" Target="../media/image27.png"/><Relationship Id="rId38" Type="http://schemas.openxmlformats.org/officeDocument/2006/relationships/slide" Target="slide8.xml"/><Relationship Id="rId46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6" Type="http://schemas.openxmlformats.org/officeDocument/2006/relationships/image" Target="../media/image13.jpeg"/><Relationship Id="rId20" Type="http://schemas.openxmlformats.org/officeDocument/2006/relationships/slide" Target="slide4.xml"/><Relationship Id="rId29" Type="http://schemas.openxmlformats.org/officeDocument/2006/relationships/image" Target="../media/image24.png"/><Relationship Id="rId41" Type="http://schemas.openxmlformats.org/officeDocument/2006/relationships/slide" Target="slide3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slide" Target="slide1.xml"/><Relationship Id="rId24" Type="http://schemas.openxmlformats.org/officeDocument/2006/relationships/image" Target="../media/image20.png"/><Relationship Id="rId32" Type="http://schemas.openxmlformats.org/officeDocument/2006/relationships/image" Target="../media/image26.png"/><Relationship Id="rId37" Type="http://schemas.openxmlformats.org/officeDocument/2006/relationships/slide" Target="slide6.xml"/><Relationship Id="rId40" Type="http://schemas.openxmlformats.org/officeDocument/2006/relationships/slide" Target="slide31.xml"/><Relationship Id="rId45" Type="http://schemas.openxmlformats.org/officeDocument/2006/relationships/image" Target="../media/image55.jpeg"/><Relationship Id="rId5" Type="http://schemas.openxmlformats.org/officeDocument/2006/relationships/image" Target="../media/image2.png"/><Relationship Id="rId15" Type="http://schemas.openxmlformats.org/officeDocument/2006/relationships/slide" Target="slide2.xml"/><Relationship Id="rId23" Type="http://schemas.openxmlformats.org/officeDocument/2006/relationships/image" Target="../media/image19.png"/><Relationship Id="rId28" Type="http://schemas.microsoft.com/office/2007/relationships/hdphoto" Target="../media/hdphoto1.wdp"/><Relationship Id="rId36" Type="http://schemas.openxmlformats.org/officeDocument/2006/relationships/image" Target="../media/image33.png"/><Relationship Id="rId10" Type="http://schemas.openxmlformats.org/officeDocument/2006/relationships/image" Target="../media/image7.png"/><Relationship Id="rId19" Type="http://schemas.openxmlformats.org/officeDocument/2006/relationships/hyperlink" Target="http://www.pngall.com/note-png" TargetMode="External"/><Relationship Id="rId31" Type="http://schemas.openxmlformats.org/officeDocument/2006/relationships/image" Target="../media/image25.png"/><Relationship Id="rId44" Type="http://schemas.openxmlformats.org/officeDocument/2006/relationships/image" Target="../media/image60.png"/><Relationship Id="rId4" Type="http://schemas.openxmlformats.org/officeDocument/2006/relationships/image" Target="../media/image1.png"/><Relationship Id="rId9" Type="http://schemas.openxmlformats.org/officeDocument/2006/relationships/image" Target="../media/image6.png"/><Relationship Id="rId14" Type="http://schemas.openxmlformats.org/officeDocument/2006/relationships/image" Target="../media/image12.png"/><Relationship Id="rId22" Type="http://schemas.openxmlformats.org/officeDocument/2006/relationships/image" Target="../media/image18.png"/><Relationship Id="rId27" Type="http://schemas.openxmlformats.org/officeDocument/2006/relationships/image" Target="../media/image23.png"/><Relationship Id="rId30" Type="http://schemas.openxmlformats.org/officeDocument/2006/relationships/hyperlink" Target="https://commons.wikimedia.org/wiki/File:Icons8_flat_alarm_clock.svg" TargetMode="External"/><Relationship Id="rId35" Type="http://schemas.openxmlformats.org/officeDocument/2006/relationships/image" Target="../media/image29.png"/><Relationship Id="rId43" Type="http://schemas.openxmlformats.org/officeDocument/2006/relationships/slide" Target="slide7.xml"/><Relationship Id="rId48" Type="http://schemas.openxmlformats.org/officeDocument/2006/relationships/image" Target="../media/image59.gif"/></Relationships>
</file>

<file path=ppt/slides/_rels/slide15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1.jpeg"/><Relationship Id="rId18" Type="http://schemas.openxmlformats.org/officeDocument/2006/relationships/image" Target="../media/image14.png"/><Relationship Id="rId26" Type="http://schemas.openxmlformats.org/officeDocument/2006/relationships/image" Target="../media/image22.png"/><Relationship Id="rId39" Type="http://schemas.openxmlformats.org/officeDocument/2006/relationships/slide" Target="slide10.xml"/><Relationship Id="rId3" Type="http://schemas.openxmlformats.org/officeDocument/2006/relationships/audio" Target="../media/audio1.wav"/><Relationship Id="rId21" Type="http://schemas.openxmlformats.org/officeDocument/2006/relationships/slide" Target="slide3.xml"/><Relationship Id="rId34" Type="http://schemas.openxmlformats.org/officeDocument/2006/relationships/image" Target="../media/image28.png"/><Relationship Id="rId42" Type="http://schemas.openxmlformats.org/officeDocument/2006/relationships/slide" Target="slide32.xml"/><Relationship Id="rId47" Type="http://schemas.openxmlformats.org/officeDocument/2006/relationships/image" Target="../media/image66.png"/><Relationship Id="rId7" Type="http://schemas.openxmlformats.org/officeDocument/2006/relationships/image" Target="../media/image4.png"/><Relationship Id="rId12" Type="http://schemas.openxmlformats.org/officeDocument/2006/relationships/image" Target="../media/image10.jpeg"/><Relationship Id="rId17" Type="http://schemas.openxmlformats.org/officeDocument/2006/relationships/slide" Target="slide5.xml"/><Relationship Id="rId25" Type="http://schemas.openxmlformats.org/officeDocument/2006/relationships/image" Target="../media/image21.png"/><Relationship Id="rId33" Type="http://schemas.openxmlformats.org/officeDocument/2006/relationships/image" Target="../media/image27.png"/><Relationship Id="rId38" Type="http://schemas.openxmlformats.org/officeDocument/2006/relationships/slide" Target="slide8.xml"/><Relationship Id="rId46" Type="http://schemas.openxmlformats.org/officeDocument/2006/relationships/image" Target="../media/image64.png"/><Relationship Id="rId2" Type="http://schemas.openxmlformats.org/officeDocument/2006/relationships/notesSlide" Target="../notesSlides/notesSlide15.xml"/><Relationship Id="rId16" Type="http://schemas.openxmlformats.org/officeDocument/2006/relationships/image" Target="../media/image13.jpeg"/><Relationship Id="rId20" Type="http://schemas.openxmlformats.org/officeDocument/2006/relationships/slide" Target="slide4.xml"/><Relationship Id="rId29" Type="http://schemas.openxmlformats.org/officeDocument/2006/relationships/image" Target="../media/image24.png"/><Relationship Id="rId41" Type="http://schemas.openxmlformats.org/officeDocument/2006/relationships/slide" Target="slide3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slide" Target="slide1.xml"/><Relationship Id="rId24" Type="http://schemas.openxmlformats.org/officeDocument/2006/relationships/image" Target="../media/image20.png"/><Relationship Id="rId32" Type="http://schemas.openxmlformats.org/officeDocument/2006/relationships/image" Target="../media/image26.png"/><Relationship Id="rId37" Type="http://schemas.openxmlformats.org/officeDocument/2006/relationships/slide" Target="slide6.xml"/><Relationship Id="rId40" Type="http://schemas.openxmlformats.org/officeDocument/2006/relationships/slide" Target="slide31.xml"/><Relationship Id="rId45" Type="http://schemas.openxmlformats.org/officeDocument/2006/relationships/image" Target="../media/image63.png"/><Relationship Id="rId5" Type="http://schemas.openxmlformats.org/officeDocument/2006/relationships/image" Target="../media/image2.png"/><Relationship Id="rId15" Type="http://schemas.openxmlformats.org/officeDocument/2006/relationships/slide" Target="slide2.xml"/><Relationship Id="rId23" Type="http://schemas.openxmlformats.org/officeDocument/2006/relationships/image" Target="../media/image19.png"/><Relationship Id="rId28" Type="http://schemas.microsoft.com/office/2007/relationships/hdphoto" Target="../media/hdphoto1.wdp"/><Relationship Id="rId36" Type="http://schemas.openxmlformats.org/officeDocument/2006/relationships/image" Target="../media/image33.png"/><Relationship Id="rId49" Type="http://schemas.openxmlformats.org/officeDocument/2006/relationships/image" Target="../media/image59.gif"/><Relationship Id="rId10" Type="http://schemas.openxmlformats.org/officeDocument/2006/relationships/image" Target="../media/image7.png"/><Relationship Id="rId19" Type="http://schemas.openxmlformats.org/officeDocument/2006/relationships/hyperlink" Target="http://www.pngall.com/note-png" TargetMode="External"/><Relationship Id="rId31" Type="http://schemas.openxmlformats.org/officeDocument/2006/relationships/image" Target="../media/image25.png"/><Relationship Id="rId44" Type="http://schemas.openxmlformats.org/officeDocument/2006/relationships/slide" Target="slide7.xml"/><Relationship Id="rId4" Type="http://schemas.openxmlformats.org/officeDocument/2006/relationships/image" Target="../media/image1.png"/><Relationship Id="rId9" Type="http://schemas.openxmlformats.org/officeDocument/2006/relationships/image" Target="../media/image6.png"/><Relationship Id="rId14" Type="http://schemas.openxmlformats.org/officeDocument/2006/relationships/image" Target="../media/image12.png"/><Relationship Id="rId22" Type="http://schemas.openxmlformats.org/officeDocument/2006/relationships/image" Target="../media/image18.png"/><Relationship Id="rId27" Type="http://schemas.openxmlformats.org/officeDocument/2006/relationships/image" Target="../media/image23.png"/><Relationship Id="rId30" Type="http://schemas.openxmlformats.org/officeDocument/2006/relationships/hyperlink" Target="https://commons.wikimedia.org/wiki/File:Icons8_flat_alarm_clock.svg" TargetMode="External"/><Relationship Id="rId35" Type="http://schemas.openxmlformats.org/officeDocument/2006/relationships/image" Target="../media/image29.png"/><Relationship Id="rId43" Type="http://schemas.openxmlformats.org/officeDocument/2006/relationships/image" Target="../media/image8.png"/><Relationship Id="rId48" Type="http://schemas.openxmlformats.org/officeDocument/2006/relationships/image" Target="../media/image58.gif"/><Relationship Id="rId8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1.jpeg"/><Relationship Id="rId18" Type="http://schemas.openxmlformats.org/officeDocument/2006/relationships/image" Target="../media/image14.png"/><Relationship Id="rId26" Type="http://schemas.openxmlformats.org/officeDocument/2006/relationships/image" Target="../media/image22.png"/><Relationship Id="rId39" Type="http://schemas.openxmlformats.org/officeDocument/2006/relationships/slide" Target="slide10.xml"/><Relationship Id="rId3" Type="http://schemas.openxmlformats.org/officeDocument/2006/relationships/audio" Target="../media/audio1.wav"/><Relationship Id="rId21" Type="http://schemas.openxmlformats.org/officeDocument/2006/relationships/slide" Target="slide3.xml"/><Relationship Id="rId34" Type="http://schemas.openxmlformats.org/officeDocument/2006/relationships/image" Target="../media/image28.png"/><Relationship Id="rId42" Type="http://schemas.openxmlformats.org/officeDocument/2006/relationships/slide" Target="slide32.xml"/><Relationship Id="rId47" Type="http://schemas.openxmlformats.org/officeDocument/2006/relationships/image" Target="../media/image67.png"/><Relationship Id="rId7" Type="http://schemas.openxmlformats.org/officeDocument/2006/relationships/image" Target="../media/image4.png"/><Relationship Id="rId12" Type="http://schemas.openxmlformats.org/officeDocument/2006/relationships/image" Target="../media/image10.jpeg"/><Relationship Id="rId17" Type="http://schemas.openxmlformats.org/officeDocument/2006/relationships/slide" Target="slide5.xml"/><Relationship Id="rId25" Type="http://schemas.openxmlformats.org/officeDocument/2006/relationships/image" Target="../media/image21.png"/><Relationship Id="rId33" Type="http://schemas.openxmlformats.org/officeDocument/2006/relationships/image" Target="../media/image27.png"/><Relationship Id="rId38" Type="http://schemas.openxmlformats.org/officeDocument/2006/relationships/slide" Target="slide8.xml"/><Relationship Id="rId46" Type="http://schemas.openxmlformats.org/officeDocument/2006/relationships/image" Target="../media/image64.png"/><Relationship Id="rId2" Type="http://schemas.openxmlformats.org/officeDocument/2006/relationships/notesSlide" Target="../notesSlides/notesSlide16.xml"/><Relationship Id="rId16" Type="http://schemas.openxmlformats.org/officeDocument/2006/relationships/image" Target="../media/image13.jpeg"/><Relationship Id="rId20" Type="http://schemas.openxmlformats.org/officeDocument/2006/relationships/slide" Target="slide4.xml"/><Relationship Id="rId29" Type="http://schemas.openxmlformats.org/officeDocument/2006/relationships/image" Target="../media/image24.png"/><Relationship Id="rId41" Type="http://schemas.openxmlformats.org/officeDocument/2006/relationships/slide" Target="slide3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slide" Target="slide1.xml"/><Relationship Id="rId24" Type="http://schemas.openxmlformats.org/officeDocument/2006/relationships/image" Target="../media/image20.png"/><Relationship Id="rId32" Type="http://schemas.openxmlformats.org/officeDocument/2006/relationships/image" Target="../media/image26.png"/><Relationship Id="rId37" Type="http://schemas.openxmlformats.org/officeDocument/2006/relationships/slide" Target="slide6.xml"/><Relationship Id="rId40" Type="http://schemas.openxmlformats.org/officeDocument/2006/relationships/slide" Target="slide31.xml"/><Relationship Id="rId45" Type="http://schemas.openxmlformats.org/officeDocument/2006/relationships/image" Target="../media/image63.png"/><Relationship Id="rId5" Type="http://schemas.openxmlformats.org/officeDocument/2006/relationships/image" Target="../media/image2.png"/><Relationship Id="rId15" Type="http://schemas.openxmlformats.org/officeDocument/2006/relationships/slide" Target="slide2.xml"/><Relationship Id="rId23" Type="http://schemas.openxmlformats.org/officeDocument/2006/relationships/image" Target="../media/image19.png"/><Relationship Id="rId28" Type="http://schemas.microsoft.com/office/2007/relationships/hdphoto" Target="../media/hdphoto1.wdp"/><Relationship Id="rId36" Type="http://schemas.openxmlformats.org/officeDocument/2006/relationships/image" Target="../media/image33.png"/><Relationship Id="rId49" Type="http://schemas.openxmlformats.org/officeDocument/2006/relationships/image" Target="../media/image59.gif"/><Relationship Id="rId10" Type="http://schemas.openxmlformats.org/officeDocument/2006/relationships/image" Target="../media/image7.png"/><Relationship Id="rId19" Type="http://schemas.openxmlformats.org/officeDocument/2006/relationships/hyperlink" Target="http://www.pngall.com/note-png" TargetMode="External"/><Relationship Id="rId31" Type="http://schemas.openxmlformats.org/officeDocument/2006/relationships/image" Target="../media/image25.png"/><Relationship Id="rId44" Type="http://schemas.openxmlformats.org/officeDocument/2006/relationships/slide" Target="slide7.xml"/><Relationship Id="rId4" Type="http://schemas.openxmlformats.org/officeDocument/2006/relationships/image" Target="../media/image1.png"/><Relationship Id="rId9" Type="http://schemas.openxmlformats.org/officeDocument/2006/relationships/image" Target="../media/image6.png"/><Relationship Id="rId14" Type="http://schemas.openxmlformats.org/officeDocument/2006/relationships/image" Target="../media/image12.png"/><Relationship Id="rId22" Type="http://schemas.openxmlformats.org/officeDocument/2006/relationships/image" Target="../media/image18.png"/><Relationship Id="rId27" Type="http://schemas.openxmlformats.org/officeDocument/2006/relationships/image" Target="../media/image23.png"/><Relationship Id="rId30" Type="http://schemas.openxmlformats.org/officeDocument/2006/relationships/hyperlink" Target="https://commons.wikimedia.org/wiki/File:Icons8_flat_alarm_clock.svg" TargetMode="External"/><Relationship Id="rId35" Type="http://schemas.openxmlformats.org/officeDocument/2006/relationships/image" Target="../media/image29.png"/><Relationship Id="rId43" Type="http://schemas.openxmlformats.org/officeDocument/2006/relationships/image" Target="../media/image8.png"/><Relationship Id="rId48" Type="http://schemas.openxmlformats.org/officeDocument/2006/relationships/image" Target="../media/image58.gif"/><Relationship Id="rId8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1.jpeg"/><Relationship Id="rId18" Type="http://schemas.openxmlformats.org/officeDocument/2006/relationships/image" Target="../media/image14.png"/><Relationship Id="rId26" Type="http://schemas.openxmlformats.org/officeDocument/2006/relationships/image" Target="../media/image22.png"/><Relationship Id="rId39" Type="http://schemas.openxmlformats.org/officeDocument/2006/relationships/slide" Target="slide31.xml"/><Relationship Id="rId3" Type="http://schemas.openxmlformats.org/officeDocument/2006/relationships/audio" Target="../media/audio1.wav"/><Relationship Id="rId21" Type="http://schemas.openxmlformats.org/officeDocument/2006/relationships/slide" Target="slide3.xml"/><Relationship Id="rId34" Type="http://schemas.openxmlformats.org/officeDocument/2006/relationships/image" Target="../media/image28.png"/><Relationship Id="rId42" Type="http://schemas.openxmlformats.org/officeDocument/2006/relationships/slide" Target="slide7.xml"/><Relationship Id="rId47" Type="http://schemas.openxmlformats.org/officeDocument/2006/relationships/image" Target="../media/image68.png"/><Relationship Id="rId50" Type="http://schemas.openxmlformats.org/officeDocument/2006/relationships/image" Target="../media/image59.gif"/><Relationship Id="rId7" Type="http://schemas.openxmlformats.org/officeDocument/2006/relationships/image" Target="../media/image4.png"/><Relationship Id="rId12" Type="http://schemas.openxmlformats.org/officeDocument/2006/relationships/image" Target="../media/image10.jpeg"/><Relationship Id="rId17" Type="http://schemas.openxmlformats.org/officeDocument/2006/relationships/slide" Target="slide5.xml"/><Relationship Id="rId25" Type="http://schemas.openxmlformats.org/officeDocument/2006/relationships/image" Target="../media/image21.png"/><Relationship Id="rId33" Type="http://schemas.openxmlformats.org/officeDocument/2006/relationships/image" Target="../media/image27.png"/><Relationship Id="rId38" Type="http://schemas.openxmlformats.org/officeDocument/2006/relationships/slide" Target="slide10.xml"/><Relationship Id="rId46" Type="http://schemas.openxmlformats.org/officeDocument/2006/relationships/image" Target="../media/image33.png"/><Relationship Id="rId2" Type="http://schemas.openxmlformats.org/officeDocument/2006/relationships/notesSlide" Target="../notesSlides/notesSlide17.xml"/><Relationship Id="rId16" Type="http://schemas.openxmlformats.org/officeDocument/2006/relationships/image" Target="../media/image13.jpeg"/><Relationship Id="rId20" Type="http://schemas.openxmlformats.org/officeDocument/2006/relationships/slide" Target="slide4.xml"/><Relationship Id="rId29" Type="http://schemas.openxmlformats.org/officeDocument/2006/relationships/image" Target="../media/image24.png"/><Relationship Id="rId41" Type="http://schemas.openxmlformats.org/officeDocument/2006/relationships/slide" Target="slide3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slide" Target="slide1.xml"/><Relationship Id="rId24" Type="http://schemas.openxmlformats.org/officeDocument/2006/relationships/image" Target="../media/image20.png"/><Relationship Id="rId32" Type="http://schemas.openxmlformats.org/officeDocument/2006/relationships/image" Target="../media/image26.png"/><Relationship Id="rId37" Type="http://schemas.openxmlformats.org/officeDocument/2006/relationships/slide" Target="slide8.xml"/><Relationship Id="rId40" Type="http://schemas.openxmlformats.org/officeDocument/2006/relationships/slide" Target="slide33.xml"/><Relationship Id="rId45" Type="http://schemas.openxmlformats.org/officeDocument/2006/relationships/image" Target="../media/image8.png"/><Relationship Id="rId5" Type="http://schemas.openxmlformats.org/officeDocument/2006/relationships/image" Target="../media/image2.png"/><Relationship Id="rId15" Type="http://schemas.openxmlformats.org/officeDocument/2006/relationships/slide" Target="slide2.xml"/><Relationship Id="rId23" Type="http://schemas.openxmlformats.org/officeDocument/2006/relationships/image" Target="../media/image19.png"/><Relationship Id="rId28" Type="http://schemas.microsoft.com/office/2007/relationships/hdphoto" Target="../media/hdphoto1.wdp"/><Relationship Id="rId36" Type="http://schemas.openxmlformats.org/officeDocument/2006/relationships/slide" Target="slide6.xml"/><Relationship Id="rId49" Type="http://schemas.openxmlformats.org/officeDocument/2006/relationships/image" Target="../media/image58.gif"/><Relationship Id="rId10" Type="http://schemas.openxmlformats.org/officeDocument/2006/relationships/image" Target="../media/image7.png"/><Relationship Id="rId19" Type="http://schemas.openxmlformats.org/officeDocument/2006/relationships/hyperlink" Target="http://www.pngall.com/note-png" TargetMode="External"/><Relationship Id="rId31" Type="http://schemas.openxmlformats.org/officeDocument/2006/relationships/image" Target="../media/image25.png"/><Relationship Id="rId44" Type="http://schemas.openxmlformats.org/officeDocument/2006/relationships/image" Target="../media/image64.png"/><Relationship Id="rId4" Type="http://schemas.openxmlformats.org/officeDocument/2006/relationships/image" Target="../media/image1.png"/><Relationship Id="rId9" Type="http://schemas.openxmlformats.org/officeDocument/2006/relationships/image" Target="../media/image6.png"/><Relationship Id="rId14" Type="http://schemas.openxmlformats.org/officeDocument/2006/relationships/image" Target="../media/image12.png"/><Relationship Id="rId22" Type="http://schemas.openxmlformats.org/officeDocument/2006/relationships/image" Target="../media/image18.png"/><Relationship Id="rId27" Type="http://schemas.openxmlformats.org/officeDocument/2006/relationships/image" Target="../media/image23.png"/><Relationship Id="rId30" Type="http://schemas.openxmlformats.org/officeDocument/2006/relationships/hyperlink" Target="https://commons.wikimedia.org/wiki/File:Icons8_flat_alarm_clock.svg" TargetMode="External"/><Relationship Id="rId35" Type="http://schemas.openxmlformats.org/officeDocument/2006/relationships/image" Target="../media/image29.png"/><Relationship Id="rId43" Type="http://schemas.openxmlformats.org/officeDocument/2006/relationships/image" Target="../media/image63.png"/><Relationship Id="rId48" Type="http://schemas.openxmlformats.org/officeDocument/2006/relationships/image" Target="../media/image69.jpeg"/><Relationship Id="rId8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1.jpeg"/><Relationship Id="rId18" Type="http://schemas.openxmlformats.org/officeDocument/2006/relationships/image" Target="../media/image14.png"/><Relationship Id="rId26" Type="http://schemas.openxmlformats.org/officeDocument/2006/relationships/image" Target="../media/image22.png"/><Relationship Id="rId39" Type="http://schemas.openxmlformats.org/officeDocument/2006/relationships/slide" Target="slide10.xml"/><Relationship Id="rId3" Type="http://schemas.openxmlformats.org/officeDocument/2006/relationships/audio" Target="../media/audio1.wav"/><Relationship Id="rId21" Type="http://schemas.openxmlformats.org/officeDocument/2006/relationships/slide" Target="slide3.xml"/><Relationship Id="rId34" Type="http://schemas.openxmlformats.org/officeDocument/2006/relationships/image" Target="../media/image28.png"/><Relationship Id="rId42" Type="http://schemas.openxmlformats.org/officeDocument/2006/relationships/slide" Target="slide32.xml"/><Relationship Id="rId47" Type="http://schemas.openxmlformats.org/officeDocument/2006/relationships/image" Target="../media/image58.gif"/><Relationship Id="rId7" Type="http://schemas.openxmlformats.org/officeDocument/2006/relationships/image" Target="../media/image4.png"/><Relationship Id="rId12" Type="http://schemas.openxmlformats.org/officeDocument/2006/relationships/image" Target="../media/image10.jpeg"/><Relationship Id="rId17" Type="http://schemas.openxmlformats.org/officeDocument/2006/relationships/slide" Target="slide5.xml"/><Relationship Id="rId25" Type="http://schemas.openxmlformats.org/officeDocument/2006/relationships/image" Target="../media/image21.png"/><Relationship Id="rId33" Type="http://schemas.openxmlformats.org/officeDocument/2006/relationships/image" Target="../media/image27.png"/><Relationship Id="rId38" Type="http://schemas.openxmlformats.org/officeDocument/2006/relationships/slide" Target="slide8.xml"/><Relationship Id="rId46" Type="http://schemas.openxmlformats.org/officeDocument/2006/relationships/image" Target="../media/image64.png"/><Relationship Id="rId2" Type="http://schemas.openxmlformats.org/officeDocument/2006/relationships/notesSlide" Target="../notesSlides/notesSlide18.xml"/><Relationship Id="rId16" Type="http://schemas.openxmlformats.org/officeDocument/2006/relationships/image" Target="../media/image13.jpeg"/><Relationship Id="rId20" Type="http://schemas.openxmlformats.org/officeDocument/2006/relationships/slide" Target="slide4.xml"/><Relationship Id="rId29" Type="http://schemas.openxmlformats.org/officeDocument/2006/relationships/image" Target="../media/image24.png"/><Relationship Id="rId41" Type="http://schemas.openxmlformats.org/officeDocument/2006/relationships/slide" Target="slide3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slide" Target="slide1.xml"/><Relationship Id="rId24" Type="http://schemas.openxmlformats.org/officeDocument/2006/relationships/image" Target="../media/image20.png"/><Relationship Id="rId32" Type="http://schemas.openxmlformats.org/officeDocument/2006/relationships/image" Target="../media/image26.png"/><Relationship Id="rId37" Type="http://schemas.openxmlformats.org/officeDocument/2006/relationships/slide" Target="slide6.xml"/><Relationship Id="rId40" Type="http://schemas.openxmlformats.org/officeDocument/2006/relationships/slide" Target="slide31.xml"/><Relationship Id="rId45" Type="http://schemas.openxmlformats.org/officeDocument/2006/relationships/image" Target="../media/image63.png"/><Relationship Id="rId5" Type="http://schemas.openxmlformats.org/officeDocument/2006/relationships/image" Target="../media/image2.png"/><Relationship Id="rId15" Type="http://schemas.openxmlformats.org/officeDocument/2006/relationships/slide" Target="slide2.xml"/><Relationship Id="rId23" Type="http://schemas.openxmlformats.org/officeDocument/2006/relationships/image" Target="../media/image19.png"/><Relationship Id="rId28" Type="http://schemas.microsoft.com/office/2007/relationships/hdphoto" Target="../media/hdphoto1.wdp"/><Relationship Id="rId36" Type="http://schemas.openxmlformats.org/officeDocument/2006/relationships/image" Target="../media/image33.png"/><Relationship Id="rId10" Type="http://schemas.openxmlformats.org/officeDocument/2006/relationships/image" Target="../media/image7.png"/><Relationship Id="rId19" Type="http://schemas.openxmlformats.org/officeDocument/2006/relationships/hyperlink" Target="http://www.pngall.com/note-png" TargetMode="External"/><Relationship Id="rId31" Type="http://schemas.openxmlformats.org/officeDocument/2006/relationships/image" Target="../media/image25.png"/><Relationship Id="rId44" Type="http://schemas.openxmlformats.org/officeDocument/2006/relationships/slide" Target="slide7.xml"/><Relationship Id="rId4" Type="http://schemas.openxmlformats.org/officeDocument/2006/relationships/image" Target="../media/image1.png"/><Relationship Id="rId9" Type="http://schemas.openxmlformats.org/officeDocument/2006/relationships/image" Target="../media/image6.png"/><Relationship Id="rId14" Type="http://schemas.openxmlformats.org/officeDocument/2006/relationships/image" Target="../media/image12.png"/><Relationship Id="rId22" Type="http://schemas.openxmlformats.org/officeDocument/2006/relationships/image" Target="../media/image18.png"/><Relationship Id="rId27" Type="http://schemas.openxmlformats.org/officeDocument/2006/relationships/image" Target="../media/image23.png"/><Relationship Id="rId30" Type="http://schemas.openxmlformats.org/officeDocument/2006/relationships/hyperlink" Target="https://commons.wikimedia.org/wiki/File:Icons8_flat_alarm_clock.svg" TargetMode="External"/><Relationship Id="rId35" Type="http://schemas.openxmlformats.org/officeDocument/2006/relationships/image" Target="../media/image29.png"/><Relationship Id="rId43" Type="http://schemas.openxmlformats.org/officeDocument/2006/relationships/image" Target="../media/image8.png"/><Relationship Id="rId48" Type="http://schemas.openxmlformats.org/officeDocument/2006/relationships/image" Target="../media/image59.gi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2.png"/><Relationship Id="rId18" Type="http://schemas.openxmlformats.org/officeDocument/2006/relationships/hyperlink" Target="http://www.pngall.com/note-png" TargetMode="External"/><Relationship Id="rId26" Type="http://schemas.openxmlformats.org/officeDocument/2006/relationships/image" Target="../media/image23.png"/><Relationship Id="rId39" Type="http://schemas.openxmlformats.org/officeDocument/2006/relationships/slide" Target="slide10.xml"/><Relationship Id="rId3" Type="http://schemas.openxmlformats.org/officeDocument/2006/relationships/image" Target="../media/image1.png"/><Relationship Id="rId21" Type="http://schemas.openxmlformats.org/officeDocument/2006/relationships/image" Target="../media/image18.png"/><Relationship Id="rId34" Type="http://schemas.openxmlformats.org/officeDocument/2006/relationships/image" Target="../media/image29.png"/><Relationship Id="rId42" Type="http://schemas.openxmlformats.org/officeDocument/2006/relationships/slide" Target="slide32.xml"/><Relationship Id="rId7" Type="http://schemas.openxmlformats.org/officeDocument/2006/relationships/image" Target="../media/image5.png"/><Relationship Id="rId12" Type="http://schemas.openxmlformats.org/officeDocument/2006/relationships/image" Target="../media/image11.jpeg"/><Relationship Id="rId17" Type="http://schemas.openxmlformats.org/officeDocument/2006/relationships/image" Target="../media/image14.png"/><Relationship Id="rId25" Type="http://schemas.openxmlformats.org/officeDocument/2006/relationships/image" Target="../media/image22.png"/><Relationship Id="rId33" Type="http://schemas.openxmlformats.org/officeDocument/2006/relationships/image" Target="../media/image28.png"/><Relationship Id="rId38" Type="http://schemas.openxmlformats.org/officeDocument/2006/relationships/slide" Target="slide8.xml"/><Relationship Id="rId46" Type="http://schemas.openxmlformats.org/officeDocument/2006/relationships/image" Target="../media/image70.png"/><Relationship Id="rId2" Type="http://schemas.openxmlformats.org/officeDocument/2006/relationships/notesSlide" Target="../notesSlides/notesSlide19.xml"/><Relationship Id="rId16" Type="http://schemas.openxmlformats.org/officeDocument/2006/relationships/slide" Target="slide5.xml"/><Relationship Id="rId20" Type="http://schemas.openxmlformats.org/officeDocument/2006/relationships/slide" Target="slide3.xml"/><Relationship Id="rId29" Type="http://schemas.openxmlformats.org/officeDocument/2006/relationships/hyperlink" Target="https://commons.wikimedia.org/wiki/File:Icons8_flat_alarm_clock.svg" TargetMode="External"/><Relationship Id="rId41" Type="http://schemas.openxmlformats.org/officeDocument/2006/relationships/slide" Target="slide3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10.jpeg"/><Relationship Id="rId24" Type="http://schemas.openxmlformats.org/officeDocument/2006/relationships/image" Target="../media/image21.png"/><Relationship Id="rId32" Type="http://schemas.openxmlformats.org/officeDocument/2006/relationships/image" Target="../media/image27.png"/><Relationship Id="rId37" Type="http://schemas.openxmlformats.org/officeDocument/2006/relationships/slide" Target="slide6.xml"/><Relationship Id="rId40" Type="http://schemas.openxmlformats.org/officeDocument/2006/relationships/slide" Target="slide31.xml"/><Relationship Id="rId45" Type="http://schemas.openxmlformats.org/officeDocument/2006/relationships/image" Target="../media/image64.png"/><Relationship Id="rId5" Type="http://schemas.openxmlformats.org/officeDocument/2006/relationships/image" Target="../media/image3.png"/><Relationship Id="rId15" Type="http://schemas.openxmlformats.org/officeDocument/2006/relationships/image" Target="../media/image13.jpeg"/><Relationship Id="rId23" Type="http://schemas.openxmlformats.org/officeDocument/2006/relationships/image" Target="../media/image20.png"/><Relationship Id="rId28" Type="http://schemas.openxmlformats.org/officeDocument/2006/relationships/image" Target="../media/image24.png"/><Relationship Id="rId36" Type="http://schemas.openxmlformats.org/officeDocument/2006/relationships/image" Target="../media/image8.png"/><Relationship Id="rId10" Type="http://schemas.openxmlformats.org/officeDocument/2006/relationships/slide" Target="slide1.xml"/><Relationship Id="rId19" Type="http://schemas.openxmlformats.org/officeDocument/2006/relationships/slide" Target="slide4.xml"/><Relationship Id="rId31" Type="http://schemas.openxmlformats.org/officeDocument/2006/relationships/image" Target="../media/image26.png"/><Relationship Id="rId44" Type="http://schemas.openxmlformats.org/officeDocument/2006/relationships/image" Target="../media/image63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slide" Target="slide2.xml"/><Relationship Id="rId22" Type="http://schemas.openxmlformats.org/officeDocument/2006/relationships/image" Target="../media/image19.png"/><Relationship Id="rId27" Type="http://schemas.microsoft.com/office/2007/relationships/hdphoto" Target="../media/hdphoto1.wdp"/><Relationship Id="rId30" Type="http://schemas.openxmlformats.org/officeDocument/2006/relationships/image" Target="../media/image25.png"/><Relationship Id="rId35" Type="http://schemas.openxmlformats.org/officeDocument/2006/relationships/image" Target="../media/image33.png"/><Relationship Id="rId43" Type="http://schemas.openxmlformats.org/officeDocument/2006/relationships/slide" Target="slide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2.png"/><Relationship Id="rId18" Type="http://schemas.openxmlformats.org/officeDocument/2006/relationships/hyperlink" Target="http://www.pngall.com/note-png" TargetMode="External"/><Relationship Id="rId26" Type="http://schemas.openxmlformats.org/officeDocument/2006/relationships/image" Target="../media/image23.png"/><Relationship Id="rId39" Type="http://schemas.openxmlformats.org/officeDocument/2006/relationships/slide" Target="slide6.xml"/><Relationship Id="rId3" Type="http://schemas.openxmlformats.org/officeDocument/2006/relationships/notesSlide" Target="../notesSlides/notesSlide20.xml"/><Relationship Id="rId21" Type="http://schemas.openxmlformats.org/officeDocument/2006/relationships/image" Target="../media/image18.png"/><Relationship Id="rId34" Type="http://schemas.openxmlformats.org/officeDocument/2006/relationships/image" Target="../media/image29.png"/><Relationship Id="rId42" Type="http://schemas.openxmlformats.org/officeDocument/2006/relationships/slide" Target="slide31.xml"/><Relationship Id="rId47" Type="http://schemas.openxmlformats.org/officeDocument/2006/relationships/image" Target="../media/image72.jpeg"/><Relationship Id="rId7" Type="http://schemas.openxmlformats.org/officeDocument/2006/relationships/image" Target="../media/image5.png"/><Relationship Id="rId12" Type="http://schemas.openxmlformats.org/officeDocument/2006/relationships/image" Target="../media/image11.jpeg"/><Relationship Id="rId17" Type="http://schemas.openxmlformats.org/officeDocument/2006/relationships/image" Target="../media/image14.png"/><Relationship Id="rId25" Type="http://schemas.openxmlformats.org/officeDocument/2006/relationships/image" Target="../media/image22.png"/><Relationship Id="rId33" Type="http://schemas.openxmlformats.org/officeDocument/2006/relationships/image" Target="../media/image28.png"/><Relationship Id="rId38" Type="http://schemas.openxmlformats.org/officeDocument/2006/relationships/image" Target="../media/image31.png"/><Relationship Id="rId46" Type="http://schemas.openxmlformats.org/officeDocument/2006/relationships/image" Target="../media/image33.png"/><Relationship Id="rId2" Type="http://schemas.openxmlformats.org/officeDocument/2006/relationships/slideLayout" Target="../slideLayouts/slideLayout1.xml"/><Relationship Id="rId16" Type="http://schemas.openxmlformats.org/officeDocument/2006/relationships/slide" Target="slide5.xml"/><Relationship Id="rId20" Type="http://schemas.openxmlformats.org/officeDocument/2006/relationships/slide" Target="slide3.xml"/><Relationship Id="rId29" Type="http://schemas.openxmlformats.org/officeDocument/2006/relationships/hyperlink" Target="https://commons.wikimedia.org/wiki/File:Icons8_flat_alarm_clock.svg" TargetMode="External"/><Relationship Id="rId41" Type="http://schemas.openxmlformats.org/officeDocument/2006/relationships/slide" Target="slide10.xml"/><Relationship Id="rId1" Type="http://schemas.openxmlformats.org/officeDocument/2006/relationships/video" Target="https://www.youtube.com/embed/a54d1mF8VEo?feature=oembed" TargetMode="External"/><Relationship Id="rId6" Type="http://schemas.openxmlformats.org/officeDocument/2006/relationships/image" Target="../media/image4.png"/><Relationship Id="rId11" Type="http://schemas.openxmlformats.org/officeDocument/2006/relationships/image" Target="../media/image10.jpeg"/><Relationship Id="rId24" Type="http://schemas.openxmlformats.org/officeDocument/2006/relationships/image" Target="../media/image21.png"/><Relationship Id="rId32" Type="http://schemas.openxmlformats.org/officeDocument/2006/relationships/image" Target="../media/image27.png"/><Relationship Id="rId37" Type="http://schemas.openxmlformats.org/officeDocument/2006/relationships/image" Target="../media/image8.png"/><Relationship Id="rId40" Type="http://schemas.openxmlformats.org/officeDocument/2006/relationships/slide" Target="slide8.xml"/><Relationship Id="rId45" Type="http://schemas.openxmlformats.org/officeDocument/2006/relationships/slide" Target="slide7.xml"/><Relationship Id="rId5" Type="http://schemas.openxmlformats.org/officeDocument/2006/relationships/image" Target="../media/image2.png"/><Relationship Id="rId15" Type="http://schemas.openxmlformats.org/officeDocument/2006/relationships/image" Target="../media/image13.jpeg"/><Relationship Id="rId23" Type="http://schemas.openxmlformats.org/officeDocument/2006/relationships/image" Target="../media/image20.png"/><Relationship Id="rId28" Type="http://schemas.openxmlformats.org/officeDocument/2006/relationships/image" Target="../media/image24.png"/><Relationship Id="rId36" Type="http://schemas.openxmlformats.org/officeDocument/2006/relationships/hyperlink" Target="http://www.pngall.com/television-png" TargetMode="External"/><Relationship Id="rId10" Type="http://schemas.openxmlformats.org/officeDocument/2006/relationships/slide" Target="slide1.xml"/><Relationship Id="rId19" Type="http://schemas.openxmlformats.org/officeDocument/2006/relationships/slide" Target="slide4.xml"/><Relationship Id="rId31" Type="http://schemas.openxmlformats.org/officeDocument/2006/relationships/image" Target="../media/image26.png"/><Relationship Id="rId44" Type="http://schemas.openxmlformats.org/officeDocument/2006/relationships/slide" Target="slide32.xml"/><Relationship Id="rId4" Type="http://schemas.openxmlformats.org/officeDocument/2006/relationships/image" Target="../media/image1.png"/><Relationship Id="rId9" Type="http://schemas.openxmlformats.org/officeDocument/2006/relationships/image" Target="../media/image7.png"/><Relationship Id="rId14" Type="http://schemas.openxmlformats.org/officeDocument/2006/relationships/slide" Target="slide2.xml"/><Relationship Id="rId22" Type="http://schemas.openxmlformats.org/officeDocument/2006/relationships/image" Target="../media/image19.png"/><Relationship Id="rId27" Type="http://schemas.microsoft.com/office/2007/relationships/hdphoto" Target="../media/hdphoto1.wdp"/><Relationship Id="rId30" Type="http://schemas.openxmlformats.org/officeDocument/2006/relationships/image" Target="../media/image25.png"/><Relationship Id="rId35" Type="http://schemas.openxmlformats.org/officeDocument/2006/relationships/image" Target="../media/image71.png"/><Relationship Id="rId43" Type="http://schemas.openxmlformats.org/officeDocument/2006/relationships/slide" Target="slide33.xml"/></Relationships>
</file>

<file path=ppt/slides/_rels/slide2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1.jpeg"/><Relationship Id="rId18" Type="http://schemas.openxmlformats.org/officeDocument/2006/relationships/image" Target="../media/image14.png"/><Relationship Id="rId26" Type="http://schemas.openxmlformats.org/officeDocument/2006/relationships/image" Target="../media/image22.png"/><Relationship Id="rId39" Type="http://schemas.openxmlformats.org/officeDocument/2006/relationships/slide" Target="slide10.xml"/><Relationship Id="rId3" Type="http://schemas.openxmlformats.org/officeDocument/2006/relationships/audio" Target="../media/audio1.wav"/><Relationship Id="rId21" Type="http://schemas.openxmlformats.org/officeDocument/2006/relationships/slide" Target="slide3.xml"/><Relationship Id="rId34" Type="http://schemas.openxmlformats.org/officeDocument/2006/relationships/image" Target="../media/image28.png"/><Relationship Id="rId42" Type="http://schemas.openxmlformats.org/officeDocument/2006/relationships/slide" Target="slide32.xml"/><Relationship Id="rId47" Type="http://schemas.openxmlformats.org/officeDocument/2006/relationships/image" Target="../media/image73.png"/><Relationship Id="rId50" Type="http://schemas.microsoft.com/office/2007/relationships/hdphoto" Target="../media/hdphoto4.wdp"/><Relationship Id="rId7" Type="http://schemas.openxmlformats.org/officeDocument/2006/relationships/image" Target="../media/image4.png"/><Relationship Id="rId12" Type="http://schemas.openxmlformats.org/officeDocument/2006/relationships/image" Target="../media/image10.jpeg"/><Relationship Id="rId17" Type="http://schemas.openxmlformats.org/officeDocument/2006/relationships/slide" Target="slide5.xml"/><Relationship Id="rId25" Type="http://schemas.openxmlformats.org/officeDocument/2006/relationships/image" Target="../media/image21.png"/><Relationship Id="rId33" Type="http://schemas.openxmlformats.org/officeDocument/2006/relationships/image" Target="../media/image27.png"/><Relationship Id="rId38" Type="http://schemas.openxmlformats.org/officeDocument/2006/relationships/slide" Target="slide8.xml"/><Relationship Id="rId46" Type="http://schemas.openxmlformats.org/officeDocument/2006/relationships/image" Target="../media/image64.png"/><Relationship Id="rId2" Type="http://schemas.openxmlformats.org/officeDocument/2006/relationships/notesSlide" Target="../notesSlides/notesSlide21.xml"/><Relationship Id="rId16" Type="http://schemas.openxmlformats.org/officeDocument/2006/relationships/image" Target="../media/image13.jpeg"/><Relationship Id="rId20" Type="http://schemas.openxmlformats.org/officeDocument/2006/relationships/slide" Target="slide4.xml"/><Relationship Id="rId29" Type="http://schemas.openxmlformats.org/officeDocument/2006/relationships/image" Target="../media/image24.png"/><Relationship Id="rId41" Type="http://schemas.openxmlformats.org/officeDocument/2006/relationships/slide" Target="slide3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slide" Target="slide1.xml"/><Relationship Id="rId24" Type="http://schemas.openxmlformats.org/officeDocument/2006/relationships/image" Target="../media/image20.png"/><Relationship Id="rId32" Type="http://schemas.openxmlformats.org/officeDocument/2006/relationships/image" Target="../media/image26.png"/><Relationship Id="rId37" Type="http://schemas.openxmlformats.org/officeDocument/2006/relationships/slide" Target="slide6.xml"/><Relationship Id="rId40" Type="http://schemas.openxmlformats.org/officeDocument/2006/relationships/slide" Target="slide31.xml"/><Relationship Id="rId45" Type="http://schemas.openxmlformats.org/officeDocument/2006/relationships/image" Target="../media/image63.png"/><Relationship Id="rId53" Type="http://schemas.openxmlformats.org/officeDocument/2006/relationships/image" Target="../media/image59.gif"/><Relationship Id="rId5" Type="http://schemas.openxmlformats.org/officeDocument/2006/relationships/image" Target="../media/image2.png"/><Relationship Id="rId15" Type="http://schemas.openxmlformats.org/officeDocument/2006/relationships/slide" Target="slide2.xml"/><Relationship Id="rId23" Type="http://schemas.openxmlformats.org/officeDocument/2006/relationships/image" Target="../media/image19.png"/><Relationship Id="rId28" Type="http://schemas.microsoft.com/office/2007/relationships/hdphoto" Target="../media/hdphoto1.wdp"/><Relationship Id="rId36" Type="http://schemas.openxmlformats.org/officeDocument/2006/relationships/image" Target="../media/image33.png"/><Relationship Id="rId49" Type="http://schemas.openxmlformats.org/officeDocument/2006/relationships/image" Target="../media/image74.png"/><Relationship Id="rId10" Type="http://schemas.openxmlformats.org/officeDocument/2006/relationships/image" Target="../media/image7.png"/><Relationship Id="rId19" Type="http://schemas.openxmlformats.org/officeDocument/2006/relationships/hyperlink" Target="http://www.pngall.com/note-png" TargetMode="External"/><Relationship Id="rId31" Type="http://schemas.openxmlformats.org/officeDocument/2006/relationships/image" Target="../media/image25.png"/><Relationship Id="rId44" Type="http://schemas.openxmlformats.org/officeDocument/2006/relationships/slide" Target="slide7.xml"/><Relationship Id="rId52" Type="http://schemas.openxmlformats.org/officeDocument/2006/relationships/image" Target="../media/image58.gif"/><Relationship Id="rId4" Type="http://schemas.openxmlformats.org/officeDocument/2006/relationships/image" Target="../media/image1.png"/><Relationship Id="rId9" Type="http://schemas.openxmlformats.org/officeDocument/2006/relationships/image" Target="../media/image6.png"/><Relationship Id="rId14" Type="http://schemas.openxmlformats.org/officeDocument/2006/relationships/image" Target="../media/image12.png"/><Relationship Id="rId22" Type="http://schemas.openxmlformats.org/officeDocument/2006/relationships/image" Target="../media/image18.png"/><Relationship Id="rId27" Type="http://schemas.openxmlformats.org/officeDocument/2006/relationships/image" Target="../media/image23.png"/><Relationship Id="rId30" Type="http://schemas.openxmlformats.org/officeDocument/2006/relationships/hyperlink" Target="https://commons.wikimedia.org/wiki/File:Icons8_flat_alarm_clock.svg" TargetMode="External"/><Relationship Id="rId35" Type="http://schemas.openxmlformats.org/officeDocument/2006/relationships/image" Target="../media/image29.png"/><Relationship Id="rId43" Type="http://schemas.openxmlformats.org/officeDocument/2006/relationships/image" Target="../media/image8.png"/><Relationship Id="rId48" Type="http://schemas.openxmlformats.org/officeDocument/2006/relationships/image" Target="../media/image67.png"/><Relationship Id="rId8" Type="http://schemas.openxmlformats.org/officeDocument/2006/relationships/image" Target="../media/image5.png"/><Relationship Id="rId51" Type="http://schemas.openxmlformats.org/officeDocument/2006/relationships/image" Target="../media/image75.jpeg"/></Relationships>
</file>

<file path=ppt/slides/_rels/slide22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1.jpeg"/><Relationship Id="rId18" Type="http://schemas.openxmlformats.org/officeDocument/2006/relationships/image" Target="../media/image14.png"/><Relationship Id="rId26" Type="http://schemas.openxmlformats.org/officeDocument/2006/relationships/image" Target="../media/image22.png"/><Relationship Id="rId39" Type="http://schemas.openxmlformats.org/officeDocument/2006/relationships/slide" Target="slide10.xml"/><Relationship Id="rId3" Type="http://schemas.openxmlformats.org/officeDocument/2006/relationships/audio" Target="../media/audio1.wav"/><Relationship Id="rId21" Type="http://schemas.openxmlformats.org/officeDocument/2006/relationships/slide" Target="slide3.xml"/><Relationship Id="rId34" Type="http://schemas.openxmlformats.org/officeDocument/2006/relationships/image" Target="../media/image28.png"/><Relationship Id="rId42" Type="http://schemas.openxmlformats.org/officeDocument/2006/relationships/slide" Target="slide32.xml"/><Relationship Id="rId47" Type="http://schemas.openxmlformats.org/officeDocument/2006/relationships/image" Target="../media/image73.png"/><Relationship Id="rId50" Type="http://schemas.openxmlformats.org/officeDocument/2006/relationships/image" Target="../media/image77.jpeg"/><Relationship Id="rId7" Type="http://schemas.openxmlformats.org/officeDocument/2006/relationships/image" Target="../media/image4.png"/><Relationship Id="rId12" Type="http://schemas.openxmlformats.org/officeDocument/2006/relationships/image" Target="../media/image10.jpeg"/><Relationship Id="rId17" Type="http://schemas.openxmlformats.org/officeDocument/2006/relationships/slide" Target="slide5.xml"/><Relationship Id="rId25" Type="http://schemas.openxmlformats.org/officeDocument/2006/relationships/image" Target="../media/image21.png"/><Relationship Id="rId33" Type="http://schemas.openxmlformats.org/officeDocument/2006/relationships/image" Target="../media/image27.png"/><Relationship Id="rId38" Type="http://schemas.openxmlformats.org/officeDocument/2006/relationships/slide" Target="slide8.xml"/><Relationship Id="rId46" Type="http://schemas.openxmlformats.org/officeDocument/2006/relationships/image" Target="../media/image64.png"/><Relationship Id="rId2" Type="http://schemas.openxmlformats.org/officeDocument/2006/relationships/notesSlide" Target="../notesSlides/notesSlide22.xml"/><Relationship Id="rId16" Type="http://schemas.openxmlformats.org/officeDocument/2006/relationships/image" Target="../media/image13.jpeg"/><Relationship Id="rId20" Type="http://schemas.openxmlformats.org/officeDocument/2006/relationships/slide" Target="slide4.xml"/><Relationship Id="rId29" Type="http://schemas.openxmlformats.org/officeDocument/2006/relationships/image" Target="../media/image24.png"/><Relationship Id="rId41" Type="http://schemas.openxmlformats.org/officeDocument/2006/relationships/slide" Target="slide3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slide" Target="slide1.xml"/><Relationship Id="rId24" Type="http://schemas.openxmlformats.org/officeDocument/2006/relationships/image" Target="../media/image20.png"/><Relationship Id="rId32" Type="http://schemas.openxmlformats.org/officeDocument/2006/relationships/image" Target="../media/image26.png"/><Relationship Id="rId37" Type="http://schemas.openxmlformats.org/officeDocument/2006/relationships/slide" Target="slide6.xml"/><Relationship Id="rId40" Type="http://schemas.openxmlformats.org/officeDocument/2006/relationships/slide" Target="slide31.xml"/><Relationship Id="rId45" Type="http://schemas.openxmlformats.org/officeDocument/2006/relationships/image" Target="../media/image63.png"/><Relationship Id="rId5" Type="http://schemas.openxmlformats.org/officeDocument/2006/relationships/image" Target="../media/image2.png"/><Relationship Id="rId15" Type="http://schemas.openxmlformats.org/officeDocument/2006/relationships/slide" Target="slide2.xml"/><Relationship Id="rId23" Type="http://schemas.openxmlformats.org/officeDocument/2006/relationships/image" Target="../media/image19.png"/><Relationship Id="rId28" Type="http://schemas.microsoft.com/office/2007/relationships/hdphoto" Target="../media/hdphoto1.wdp"/><Relationship Id="rId36" Type="http://schemas.openxmlformats.org/officeDocument/2006/relationships/image" Target="../media/image33.png"/><Relationship Id="rId49" Type="http://schemas.openxmlformats.org/officeDocument/2006/relationships/image" Target="../media/image76.jpeg"/><Relationship Id="rId10" Type="http://schemas.openxmlformats.org/officeDocument/2006/relationships/image" Target="../media/image7.png"/><Relationship Id="rId19" Type="http://schemas.openxmlformats.org/officeDocument/2006/relationships/hyperlink" Target="http://www.pngall.com/note-png" TargetMode="External"/><Relationship Id="rId31" Type="http://schemas.openxmlformats.org/officeDocument/2006/relationships/image" Target="../media/image25.png"/><Relationship Id="rId44" Type="http://schemas.openxmlformats.org/officeDocument/2006/relationships/slide" Target="slide7.xml"/><Relationship Id="rId52" Type="http://schemas.openxmlformats.org/officeDocument/2006/relationships/image" Target="../media/image59.gif"/><Relationship Id="rId4" Type="http://schemas.openxmlformats.org/officeDocument/2006/relationships/image" Target="../media/image1.png"/><Relationship Id="rId9" Type="http://schemas.openxmlformats.org/officeDocument/2006/relationships/image" Target="../media/image6.png"/><Relationship Id="rId14" Type="http://schemas.openxmlformats.org/officeDocument/2006/relationships/image" Target="../media/image12.png"/><Relationship Id="rId22" Type="http://schemas.openxmlformats.org/officeDocument/2006/relationships/image" Target="../media/image18.png"/><Relationship Id="rId27" Type="http://schemas.openxmlformats.org/officeDocument/2006/relationships/image" Target="../media/image23.png"/><Relationship Id="rId30" Type="http://schemas.openxmlformats.org/officeDocument/2006/relationships/hyperlink" Target="https://commons.wikimedia.org/wiki/File:Icons8_flat_alarm_clock.svg" TargetMode="External"/><Relationship Id="rId35" Type="http://schemas.openxmlformats.org/officeDocument/2006/relationships/image" Target="../media/image29.png"/><Relationship Id="rId43" Type="http://schemas.openxmlformats.org/officeDocument/2006/relationships/image" Target="../media/image8.png"/><Relationship Id="rId48" Type="http://schemas.openxmlformats.org/officeDocument/2006/relationships/image" Target="../media/image67.png"/><Relationship Id="rId8" Type="http://schemas.openxmlformats.org/officeDocument/2006/relationships/image" Target="../media/image5.png"/><Relationship Id="rId51" Type="http://schemas.openxmlformats.org/officeDocument/2006/relationships/image" Target="../media/image58.gif"/></Relationships>
</file>

<file path=ppt/slides/_rels/slide2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1.jpeg"/><Relationship Id="rId18" Type="http://schemas.openxmlformats.org/officeDocument/2006/relationships/image" Target="../media/image14.png"/><Relationship Id="rId26" Type="http://schemas.openxmlformats.org/officeDocument/2006/relationships/image" Target="../media/image22.png"/><Relationship Id="rId39" Type="http://schemas.openxmlformats.org/officeDocument/2006/relationships/slide" Target="slide31.xml"/><Relationship Id="rId3" Type="http://schemas.openxmlformats.org/officeDocument/2006/relationships/audio" Target="../media/audio1.wav"/><Relationship Id="rId21" Type="http://schemas.openxmlformats.org/officeDocument/2006/relationships/slide" Target="slide3.xml"/><Relationship Id="rId34" Type="http://schemas.openxmlformats.org/officeDocument/2006/relationships/image" Target="../media/image28.png"/><Relationship Id="rId42" Type="http://schemas.openxmlformats.org/officeDocument/2006/relationships/slide" Target="slide7.xml"/><Relationship Id="rId47" Type="http://schemas.openxmlformats.org/officeDocument/2006/relationships/image" Target="../media/image78.png"/><Relationship Id="rId50" Type="http://schemas.openxmlformats.org/officeDocument/2006/relationships/image" Target="../media/image58.gif"/><Relationship Id="rId7" Type="http://schemas.openxmlformats.org/officeDocument/2006/relationships/image" Target="../media/image4.png"/><Relationship Id="rId12" Type="http://schemas.openxmlformats.org/officeDocument/2006/relationships/image" Target="../media/image10.jpeg"/><Relationship Id="rId17" Type="http://schemas.openxmlformats.org/officeDocument/2006/relationships/slide" Target="slide5.xml"/><Relationship Id="rId25" Type="http://schemas.openxmlformats.org/officeDocument/2006/relationships/image" Target="../media/image21.png"/><Relationship Id="rId33" Type="http://schemas.openxmlformats.org/officeDocument/2006/relationships/image" Target="../media/image27.png"/><Relationship Id="rId38" Type="http://schemas.openxmlformats.org/officeDocument/2006/relationships/slide" Target="slide10.xml"/><Relationship Id="rId46" Type="http://schemas.openxmlformats.org/officeDocument/2006/relationships/image" Target="../media/image33.png"/><Relationship Id="rId2" Type="http://schemas.openxmlformats.org/officeDocument/2006/relationships/notesSlide" Target="../notesSlides/notesSlide23.xml"/><Relationship Id="rId16" Type="http://schemas.openxmlformats.org/officeDocument/2006/relationships/image" Target="../media/image13.jpeg"/><Relationship Id="rId20" Type="http://schemas.openxmlformats.org/officeDocument/2006/relationships/slide" Target="slide4.xml"/><Relationship Id="rId29" Type="http://schemas.openxmlformats.org/officeDocument/2006/relationships/image" Target="../media/image24.png"/><Relationship Id="rId41" Type="http://schemas.openxmlformats.org/officeDocument/2006/relationships/slide" Target="slide3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slide" Target="slide1.xml"/><Relationship Id="rId24" Type="http://schemas.openxmlformats.org/officeDocument/2006/relationships/image" Target="../media/image20.png"/><Relationship Id="rId32" Type="http://schemas.openxmlformats.org/officeDocument/2006/relationships/image" Target="../media/image26.png"/><Relationship Id="rId37" Type="http://schemas.openxmlformats.org/officeDocument/2006/relationships/slide" Target="slide8.xml"/><Relationship Id="rId40" Type="http://schemas.openxmlformats.org/officeDocument/2006/relationships/slide" Target="slide33.xml"/><Relationship Id="rId45" Type="http://schemas.openxmlformats.org/officeDocument/2006/relationships/image" Target="../media/image8.png"/><Relationship Id="rId5" Type="http://schemas.openxmlformats.org/officeDocument/2006/relationships/image" Target="../media/image2.png"/><Relationship Id="rId15" Type="http://schemas.openxmlformats.org/officeDocument/2006/relationships/slide" Target="slide2.xml"/><Relationship Id="rId23" Type="http://schemas.openxmlformats.org/officeDocument/2006/relationships/image" Target="../media/image19.png"/><Relationship Id="rId28" Type="http://schemas.microsoft.com/office/2007/relationships/hdphoto" Target="../media/hdphoto1.wdp"/><Relationship Id="rId36" Type="http://schemas.openxmlformats.org/officeDocument/2006/relationships/slide" Target="slide6.xml"/><Relationship Id="rId49" Type="http://schemas.microsoft.com/office/2007/relationships/hdphoto" Target="../media/hdphoto4.wdp"/><Relationship Id="rId10" Type="http://schemas.openxmlformats.org/officeDocument/2006/relationships/image" Target="../media/image7.png"/><Relationship Id="rId19" Type="http://schemas.openxmlformats.org/officeDocument/2006/relationships/hyperlink" Target="http://www.pngall.com/note-png" TargetMode="External"/><Relationship Id="rId31" Type="http://schemas.openxmlformats.org/officeDocument/2006/relationships/image" Target="../media/image25.png"/><Relationship Id="rId44" Type="http://schemas.openxmlformats.org/officeDocument/2006/relationships/image" Target="../media/image64.png"/><Relationship Id="rId4" Type="http://schemas.openxmlformats.org/officeDocument/2006/relationships/image" Target="../media/image1.png"/><Relationship Id="rId9" Type="http://schemas.openxmlformats.org/officeDocument/2006/relationships/image" Target="../media/image6.png"/><Relationship Id="rId14" Type="http://schemas.openxmlformats.org/officeDocument/2006/relationships/image" Target="../media/image12.png"/><Relationship Id="rId22" Type="http://schemas.openxmlformats.org/officeDocument/2006/relationships/image" Target="../media/image18.png"/><Relationship Id="rId27" Type="http://schemas.openxmlformats.org/officeDocument/2006/relationships/image" Target="../media/image23.png"/><Relationship Id="rId30" Type="http://schemas.openxmlformats.org/officeDocument/2006/relationships/hyperlink" Target="https://commons.wikimedia.org/wiki/File:Icons8_flat_alarm_clock.svg" TargetMode="External"/><Relationship Id="rId35" Type="http://schemas.openxmlformats.org/officeDocument/2006/relationships/image" Target="../media/image29.png"/><Relationship Id="rId43" Type="http://schemas.openxmlformats.org/officeDocument/2006/relationships/image" Target="../media/image63.png"/><Relationship Id="rId48" Type="http://schemas.openxmlformats.org/officeDocument/2006/relationships/image" Target="../media/image74.png"/><Relationship Id="rId8" Type="http://schemas.openxmlformats.org/officeDocument/2006/relationships/image" Target="../media/image5.png"/><Relationship Id="rId51" Type="http://schemas.openxmlformats.org/officeDocument/2006/relationships/image" Target="../media/image59.gif"/></Relationships>
</file>

<file path=ppt/slides/_rels/slide2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1.jpeg"/><Relationship Id="rId18" Type="http://schemas.openxmlformats.org/officeDocument/2006/relationships/image" Target="../media/image14.png"/><Relationship Id="rId26" Type="http://schemas.openxmlformats.org/officeDocument/2006/relationships/image" Target="../media/image22.png"/><Relationship Id="rId39" Type="http://schemas.openxmlformats.org/officeDocument/2006/relationships/slide" Target="slide31.xml"/><Relationship Id="rId3" Type="http://schemas.openxmlformats.org/officeDocument/2006/relationships/audio" Target="../media/audio1.wav"/><Relationship Id="rId21" Type="http://schemas.openxmlformats.org/officeDocument/2006/relationships/slide" Target="slide3.xml"/><Relationship Id="rId34" Type="http://schemas.openxmlformats.org/officeDocument/2006/relationships/image" Target="../media/image28.png"/><Relationship Id="rId42" Type="http://schemas.openxmlformats.org/officeDocument/2006/relationships/slide" Target="slide7.xml"/><Relationship Id="rId47" Type="http://schemas.openxmlformats.org/officeDocument/2006/relationships/image" Target="../media/image79.png"/><Relationship Id="rId7" Type="http://schemas.openxmlformats.org/officeDocument/2006/relationships/image" Target="../media/image4.png"/><Relationship Id="rId12" Type="http://schemas.openxmlformats.org/officeDocument/2006/relationships/image" Target="../media/image10.jpeg"/><Relationship Id="rId17" Type="http://schemas.openxmlformats.org/officeDocument/2006/relationships/slide" Target="slide5.xml"/><Relationship Id="rId25" Type="http://schemas.openxmlformats.org/officeDocument/2006/relationships/image" Target="../media/image21.png"/><Relationship Id="rId33" Type="http://schemas.openxmlformats.org/officeDocument/2006/relationships/image" Target="../media/image27.png"/><Relationship Id="rId38" Type="http://schemas.openxmlformats.org/officeDocument/2006/relationships/slide" Target="slide10.xml"/><Relationship Id="rId46" Type="http://schemas.openxmlformats.org/officeDocument/2006/relationships/image" Target="../media/image67.png"/><Relationship Id="rId2" Type="http://schemas.openxmlformats.org/officeDocument/2006/relationships/notesSlide" Target="../notesSlides/notesSlide24.xml"/><Relationship Id="rId16" Type="http://schemas.openxmlformats.org/officeDocument/2006/relationships/image" Target="../media/image13.jpeg"/><Relationship Id="rId20" Type="http://schemas.openxmlformats.org/officeDocument/2006/relationships/slide" Target="slide4.xml"/><Relationship Id="rId29" Type="http://schemas.openxmlformats.org/officeDocument/2006/relationships/image" Target="../media/image24.png"/><Relationship Id="rId41" Type="http://schemas.openxmlformats.org/officeDocument/2006/relationships/slide" Target="slide3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slide" Target="slide1.xml"/><Relationship Id="rId24" Type="http://schemas.openxmlformats.org/officeDocument/2006/relationships/image" Target="../media/image20.png"/><Relationship Id="rId32" Type="http://schemas.openxmlformats.org/officeDocument/2006/relationships/image" Target="../media/image26.png"/><Relationship Id="rId37" Type="http://schemas.openxmlformats.org/officeDocument/2006/relationships/slide" Target="slide8.xml"/><Relationship Id="rId40" Type="http://schemas.openxmlformats.org/officeDocument/2006/relationships/slide" Target="slide33.xml"/><Relationship Id="rId45" Type="http://schemas.openxmlformats.org/officeDocument/2006/relationships/image" Target="../media/image33.png"/><Relationship Id="rId5" Type="http://schemas.openxmlformats.org/officeDocument/2006/relationships/image" Target="../media/image2.png"/><Relationship Id="rId15" Type="http://schemas.openxmlformats.org/officeDocument/2006/relationships/slide" Target="slide2.xml"/><Relationship Id="rId23" Type="http://schemas.openxmlformats.org/officeDocument/2006/relationships/image" Target="../media/image19.png"/><Relationship Id="rId28" Type="http://schemas.microsoft.com/office/2007/relationships/hdphoto" Target="../media/hdphoto1.wdp"/><Relationship Id="rId36" Type="http://schemas.openxmlformats.org/officeDocument/2006/relationships/slide" Target="slide6.xml"/><Relationship Id="rId49" Type="http://schemas.openxmlformats.org/officeDocument/2006/relationships/image" Target="../media/image59.gif"/><Relationship Id="rId10" Type="http://schemas.openxmlformats.org/officeDocument/2006/relationships/image" Target="../media/image7.png"/><Relationship Id="rId19" Type="http://schemas.openxmlformats.org/officeDocument/2006/relationships/hyperlink" Target="http://www.pngall.com/note-png" TargetMode="External"/><Relationship Id="rId31" Type="http://schemas.openxmlformats.org/officeDocument/2006/relationships/image" Target="../media/image25.png"/><Relationship Id="rId44" Type="http://schemas.openxmlformats.org/officeDocument/2006/relationships/image" Target="../media/image8.png"/><Relationship Id="rId4" Type="http://schemas.openxmlformats.org/officeDocument/2006/relationships/image" Target="../media/image1.png"/><Relationship Id="rId9" Type="http://schemas.openxmlformats.org/officeDocument/2006/relationships/image" Target="../media/image6.png"/><Relationship Id="rId14" Type="http://schemas.openxmlformats.org/officeDocument/2006/relationships/image" Target="../media/image12.png"/><Relationship Id="rId22" Type="http://schemas.openxmlformats.org/officeDocument/2006/relationships/image" Target="../media/image18.png"/><Relationship Id="rId27" Type="http://schemas.openxmlformats.org/officeDocument/2006/relationships/image" Target="../media/image23.png"/><Relationship Id="rId30" Type="http://schemas.openxmlformats.org/officeDocument/2006/relationships/hyperlink" Target="https://commons.wikimedia.org/wiki/File:Icons8_flat_alarm_clock.svg" TargetMode="External"/><Relationship Id="rId35" Type="http://schemas.openxmlformats.org/officeDocument/2006/relationships/image" Target="../media/image29.png"/><Relationship Id="rId43" Type="http://schemas.openxmlformats.org/officeDocument/2006/relationships/image" Target="../media/image64.png"/><Relationship Id="rId48" Type="http://schemas.openxmlformats.org/officeDocument/2006/relationships/image" Target="../media/image58.gif"/><Relationship Id="rId8" Type="http://schemas.openxmlformats.org/officeDocument/2006/relationships/image" Target="../media/image5.png"/></Relationships>
</file>

<file path=ppt/slides/_rels/slide25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1.jpeg"/><Relationship Id="rId18" Type="http://schemas.openxmlformats.org/officeDocument/2006/relationships/image" Target="../media/image14.png"/><Relationship Id="rId26" Type="http://schemas.openxmlformats.org/officeDocument/2006/relationships/image" Target="../media/image22.png"/><Relationship Id="rId39" Type="http://schemas.openxmlformats.org/officeDocument/2006/relationships/slide" Target="slide31.xml"/><Relationship Id="rId3" Type="http://schemas.openxmlformats.org/officeDocument/2006/relationships/audio" Target="../media/audio1.wav"/><Relationship Id="rId21" Type="http://schemas.openxmlformats.org/officeDocument/2006/relationships/slide" Target="slide3.xml"/><Relationship Id="rId34" Type="http://schemas.openxmlformats.org/officeDocument/2006/relationships/image" Target="../media/image28.png"/><Relationship Id="rId42" Type="http://schemas.openxmlformats.org/officeDocument/2006/relationships/slide" Target="slide7.xml"/><Relationship Id="rId47" Type="http://schemas.openxmlformats.org/officeDocument/2006/relationships/image" Target="../media/image80.png"/><Relationship Id="rId50" Type="http://schemas.openxmlformats.org/officeDocument/2006/relationships/image" Target="../media/image59.gif"/><Relationship Id="rId7" Type="http://schemas.openxmlformats.org/officeDocument/2006/relationships/image" Target="../media/image4.png"/><Relationship Id="rId12" Type="http://schemas.openxmlformats.org/officeDocument/2006/relationships/image" Target="../media/image10.jpeg"/><Relationship Id="rId17" Type="http://schemas.openxmlformats.org/officeDocument/2006/relationships/slide" Target="slide5.xml"/><Relationship Id="rId25" Type="http://schemas.openxmlformats.org/officeDocument/2006/relationships/image" Target="../media/image21.png"/><Relationship Id="rId33" Type="http://schemas.openxmlformats.org/officeDocument/2006/relationships/image" Target="../media/image27.png"/><Relationship Id="rId38" Type="http://schemas.openxmlformats.org/officeDocument/2006/relationships/slide" Target="slide10.xml"/><Relationship Id="rId46" Type="http://schemas.openxmlformats.org/officeDocument/2006/relationships/image" Target="../media/image33.png"/><Relationship Id="rId2" Type="http://schemas.openxmlformats.org/officeDocument/2006/relationships/notesSlide" Target="../notesSlides/notesSlide25.xml"/><Relationship Id="rId16" Type="http://schemas.openxmlformats.org/officeDocument/2006/relationships/image" Target="../media/image13.jpeg"/><Relationship Id="rId20" Type="http://schemas.openxmlformats.org/officeDocument/2006/relationships/slide" Target="slide4.xml"/><Relationship Id="rId29" Type="http://schemas.openxmlformats.org/officeDocument/2006/relationships/image" Target="../media/image24.png"/><Relationship Id="rId41" Type="http://schemas.openxmlformats.org/officeDocument/2006/relationships/slide" Target="slide3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slide" Target="slide1.xml"/><Relationship Id="rId24" Type="http://schemas.openxmlformats.org/officeDocument/2006/relationships/image" Target="../media/image20.png"/><Relationship Id="rId32" Type="http://schemas.openxmlformats.org/officeDocument/2006/relationships/image" Target="../media/image26.png"/><Relationship Id="rId37" Type="http://schemas.openxmlformats.org/officeDocument/2006/relationships/slide" Target="slide8.xml"/><Relationship Id="rId40" Type="http://schemas.openxmlformats.org/officeDocument/2006/relationships/slide" Target="slide33.xml"/><Relationship Id="rId45" Type="http://schemas.openxmlformats.org/officeDocument/2006/relationships/image" Target="../media/image8.png"/><Relationship Id="rId5" Type="http://schemas.openxmlformats.org/officeDocument/2006/relationships/image" Target="../media/image2.png"/><Relationship Id="rId15" Type="http://schemas.openxmlformats.org/officeDocument/2006/relationships/slide" Target="slide2.xml"/><Relationship Id="rId23" Type="http://schemas.openxmlformats.org/officeDocument/2006/relationships/image" Target="../media/image19.png"/><Relationship Id="rId28" Type="http://schemas.microsoft.com/office/2007/relationships/hdphoto" Target="../media/hdphoto1.wdp"/><Relationship Id="rId36" Type="http://schemas.openxmlformats.org/officeDocument/2006/relationships/slide" Target="slide6.xml"/><Relationship Id="rId49" Type="http://schemas.openxmlformats.org/officeDocument/2006/relationships/image" Target="../media/image58.gif"/><Relationship Id="rId10" Type="http://schemas.openxmlformats.org/officeDocument/2006/relationships/image" Target="../media/image7.png"/><Relationship Id="rId19" Type="http://schemas.openxmlformats.org/officeDocument/2006/relationships/hyperlink" Target="http://www.pngall.com/note-png" TargetMode="External"/><Relationship Id="rId31" Type="http://schemas.openxmlformats.org/officeDocument/2006/relationships/image" Target="../media/image25.png"/><Relationship Id="rId44" Type="http://schemas.openxmlformats.org/officeDocument/2006/relationships/image" Target="../media/image64.png"/><Relationship Id="rId4" Type="http://schemas.openxmlformats.org/officeDocument/2006/relationships/image" Target="../media/image1.png"/><Relationship Id="rId9" Type="http://schemas.openxmlformats.org/officeDocument/2006/relationships/image" Target="../media/image6.png"/><Relationship Id="rId14" Type="http://schemas.openxmlformats.org/officeDocument/2006/relationships/image" Target="../media/image12.png"/><Relationship Id="rId22" Type="http://schemas.openxmlformats.org/officeDocument/2006/relationships/image" Target="../media/image18.png"/><Relationship Id="rId27" Type="http://schemas.openxmlformats.org/officeDocument/2006/relationships/image" Target="../media/image23.png"/><Relationship Id="rId30" Type="http://schemas.openxmlformats.org/officeDocument/2006/relationships/hyperlink" Target="https://commons.wikimedia.org/wiki/File:Icons8_flat_alarm_clock.svg" TargetMode="External"/><Relationship Id="rId35" Type="http://schemas.openxmlformats.org/officeDocument/2006/relationships/image" Target="../media/image29.png"/><Relationship Id="rId43" Type="http://schemas.openxmlformats.org/officeDocument/2006/relationships/image" Target="../media/image63.png"/><Relationship Id="rId48" Type="http://schemas.openxmlformats.org/officeDocument/2006/relationships/image" Target="../media/image81.jpeg"/><Relationship Id="rId8" Type="http://schemas.openxmlformats.org/officeDocument/2006/relationships/image" Target="../media/image5.png"/></Relationships>
</file>

<file path=ppt/slides/_rels/slide26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1.jpeg"/><Relationship Id="rId18" Type="http://schemas.openxmlformats.org/officeDocument/2006/relationships/image" Target="../media/image14.png"/><Relationship Id="rId26" Type="http://schemas.openxmlformats.org/officeDocument/2006/relationships/image" Target="../media/image22.png"/><Relationship Id="rId39" Type="http://schemas.openxmlformats.org/officeDocument/2006/relationships/slide" Target="slide31.xml"/><Relationship Id="rId3" Type="http://schemas.openxmlformats.org/officeDocument/2006/relationships/audio" Target="../media/audio1.wav"/><Relationship Id="rId21" Type="http://schemas.openxmlformats.org/officeDocument/2006/relationships/slide" Target="slide3.xml"/><Relationship Id="rId34" Type="http://schemas.openxmlformats.org/officeDocument/2006/relationships/image" Target="../media/image28.png"/><Relationship Id="rId42" Type="http://schemas.openxmlformats.org/officeDocument/2006/relationships/slide" Target="slide7.xml"/><Relationship Id="rId47" Type="http://schemas.openxmlformats.org/officeDocument/2006/relationships/image" Target="../media/image82.emf"/><Relationship Id="rId7" Type="http://schemas.openxmlformats.org/officeDocument/2006/relationships/image" Target="../media/image4.png"/><Relationship Id="rId12" Type="http://schemas.openxmlformats.org/officeDocument/2006/relationships/image" Target="../media/image10.jpeg"/><Relationship Id="rId17" Type="http://schemas.openxmlformats.org/officeDocument/2006/relationships/slide" Target="slide5.xml"/><Relationship Id="rId25" Type="http://schemas.openxmlformats.org/officeDocument/2006/relationships/image" Target="../media/image21.png"/><Relationship Id="rId33" Type="http://schemas.openxmlformats.org/officeDocument/2006/relationships/image" Target="../media/image27.png"/><Relationship Id="rId38" Type="http://schemas.openxmlformats.org/officeDocument/2006/relationships/slide" Target="slide10.xml"/><Relationship Id="rId46" Type="http://schemas.openxmlformats.org/officeDocument/2006/relationships/image" Target="../media/image33.png"/><Relationship Id="rId2" Type="http://schemas.openxmlformats.org/officeDocument/2006/relationships/notesSlide" Target="../notesSlides/notesSlide26.xml"/><Relationship Id="rId16" Type="http://schemas.openxmlformats.org/officeDocument/2006/relationships/image" Target="../media/image13.jpeg"/><Relationship Id="rId20" Type="http://schemas.openxmlformats.org/officeDocument/2006/relationships/slide" Target="slide4.xml"/><Relationship Id="rId29" Type="http://schemas.openxmlformats.org/officeDocument/2006/relationships/image" Target="../media/image24.png"/><Relationship Id="rId41" Type="http://schemas.openxmlformats.org/officeDocument/2006/relationships/slide" Target="slide3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slide" Target="slide1.xml"/><Relationship Id="rId24" Type="http://schemas.openxmlformats.org/officeDocument/2006/relationships/image" Target="../media/image20.png"/><Relationship Id="rId32" Type="http://schemas.openxmlformats.org/officeDocument/2006/relationships/image" Target="../media/image26.png"/><Relationship Id="rId37" Type="http://schemas.openxmlformats.org/officeDocument/2006/relationships/slide" Target="slide8.xml"/><Relationship Id="rId40" Type="http://schemas.openxmlformats.org/officeDocument/2006/relationships/slide" Target="slide33.xml"/><Relationship Id="rId45" Type="http://schemas.openxmlformats.org/officeDocument/2006/relationships/image" Target="../media/image8.png"/><Relationship Id="rId5" Type="http://schemas.openxmlformats.org/officeDocument/2006/relationships/image" Target="../media/image2.png"/><Relationship Id="rId15" Type="http://schemas.openxmlformats.org/officeDocument/2006/relationships/slide" Target="slide2.xml"/><Relationship Id="rId23" Type="http://schemas.openxmlformats.org/officeDocument/2006/relationships/image" Target="../media/image19.png"/><Relationship Id="rId28" Type="http://schemas.microsoft.com/office/2007/relationships/hdphoto" Target="../media/hdphoto1.wdp"/><Relationship Id="rId36" Type="http://schemas.openxmlformats.org/officeDocument/2006/relationships/slide" Target="slide6.xml"/><Relationship Id="rId49" Type="http://schemas.openxmlformats.org/officeDocument/2006/relationships/image" Target="../media/image59.gif"/><Relationship Id="rId10" Type="http://schemas.openxmlformats.org/officeDocument/2006/relationships/image" Target="../media/image7.png"/><Relationship Id="rId19" Type="http://schemas.openxmlformats.org/officeDocument/2006/relationships/hyperlink" Target="http://www.pngall.com/note-png" TargetMode="External"/><Relationship Id="rId31" Type="http://schemas.openxmlformats.org/officeDocument/2006/relationships/image" Target="../media/image25.png"/><Relationship Id="rId44" Type="http://schemas.openxmlformats.org/officeDocument/2006/relationships/image" Target="../media/image64.png"/><Relationship Id="rId4" Type="http://schemas.openxmlformats.org/officeDocument/2006/relationships/image" Target="../media/image1.png"/><Relationship Id="rId9" Type="http://schemas.openxmlformats.org/officeDocument/2006/relationships/image" Target="../media/image6.png"/><Relationship Id="rId14" Type="http://schemas.openxmlformats.org/officeDocument/2006/relationships/image" Target="../media/image12.png"/><Relationship Id="rId22" Type="http://schemas.openxmlformats.org/officeDocument/2006/relationships/image" Target="../media/image18.png"/><Relationship Id="rId27" Type="http://schemas.openxmlformats.org/officeDocument/2006/relationships/image" Target="../media/image23.png"/><Relationship Id="rId30" Type="http://schemas.openxmlformats.org/officeDocument/2006/relationships/hyperlink" Target="https://commons.wikimedia.org/wiki/File:Icons8_flat_alarm_clock.svg" TargetMode="External"/><Relationship Id="rId35" Type="http://schemas.openxmlformats.org/officeDocument/2006/relationships/image" Target="../media/image29.png"/><Relationship Id="rId43" Type="http://schemas.openxmlformats.org/officeDocument/2006/relationships/image" Target="../media/image63.png"/><Relationship Id="rId48" Type="http://schemas.openxmlformats.org/officeDocument/2006/relationships/image" Target="../media/image58.gif"/><Relationship Id="rId8" Type="http://schemas.openxmlformats.org/officeDocument/2006/relationships/image" Target="../media/image5.png"/></Relationships>
</file>

<file path=ppt/slides/_rels/slide27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1.jpeg"/><Relationship Id="rId18" Type="http://schemas.openxmlformats.org/officeDocument/2006/relationships/image" Target="../media/image14.png"/><Relationship Id="rId26" Type="http://schemas.openxmlformats.org/officeDocument/2006/relationships/image" Target="../media/image22.png"/><Relationship Id="rId39" Type="http://schemas.openxmlformats.org/officeDocument/2006/relationships/slide" Target="slide31.xml"/><Relationship Id="rId3" Type="http://schemas.openxmlformats.org/officeDocument/2006/relationships/audio" Target="../media/audio1.wav"/><Relationship Id="rId21" Type="http://schemas.openxmlformats.org/officeDocument/2006/relationships/slide" Target="slide3.xml"/><Relationship Id="rId34" Type="http://schemas.openxmlformats.org/officeDocument/2006/relationships/image" Target="../media/image28.png"/><Relationship Id="rId42" Type="http://schemas.openxmlformats.org/officeDocument/2006/relationships/slide" Target="slide7.xml"/><Relationship Id="rId47" Type="http://schemas.openxmlformats.org/officeDocument/2006/relationships/image" Target="../media/image83.png"/><Relationship Id="rId50" Type="http://schemas.openxmlformats.org/officeDocument/2006/relationships/image" Target="../media/image58.gif"/><Relationship Id="rId7" Type="http://schemas.openxmlformats.org/officeDocument/2006/relationships/image" Target="../media/image4.png"/><Relationship Id="rId12" Type="http://schemas.openxmlformats.org/officeDocument/2006/relationships/image" Target="../media/image10.jpeg"/><Relationship Id="rId17" Type="http://schemas.openxmlformats.org/officeDocument/2006/relationships/slide" Target="slide5.xml"/><Relationship Id="rId25" Type="http://schemas.openxmlformats.org/officeDocument/2006/relationships/image" Target="../media/image21.png"/><Relationship Id="rId33" Type="http://schemas.openxmlformats.org/officeDocument/2006/relationships/image" Target="../media/image27.png"/><Relationship Id="rId38" Type="http://schemas.openxmlformats.org/officeDocument/2006/relationships/slide" Target="slide10.xml"/><Relationship Id="rId46" Type="http://schemas.openxmlformats.org/officeDocument/2006/relationships/image" Target="../media/image8.png"/><Relationship Id="rId2" Type="http://schemas.openxmlformats.org/officeDocument/2006/relationships/notesSlide" Target="../notesSlides/notesSlide27.xml"/><Relationship Id="rId16" Type="http://schemas.openxmlformats.org/officeDocument/2006/relationships/image" Target="../media/image13.jpeg"/><Relationship Id="rId20" Type="http://schemas.openxmlformats.org/officeDocument/2006/relationships/slide" Target="slide4.xml"/><Relationship Id="rId29" Type="http://schemas.openxmlformats.org/officeDocument/2006/relationships/image" Target="../media/image24.png"/><Relationship Id="rId41" Type="http://schemas.openxmlformats.org/officeDocument/2006/relationships/slide" Target="slide3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slide" Target="slide1.xml"/><Relationship Id="rId24" Type="http://schemas.openxmlformats.org/officeDocument/2006/relationships/image" Target="../media/image20.png"/><Relationship Id="rId32" Type="http://schemas.openxmlformats.org/officeDocument/2006/relationships/image" Target="../media/image26.png"/><Relationship Id="rId37" Type="http://schemas.openxmlformats.org/officeDocument/2006/relationships/slide" Target="slide8.xml"/><Relationship Id="rId40" Type="http://schemas.openxmlformats.org/officeDocument/2006/relationships/slide" Target="slide33.xml"/><Relationship Id="rId45" Type="http://schemas.openxmlformats.org/officeDocument/2006/relationships/image" Target="../media/image33.png"/><Relationship Id="rId5" Type="http://schemas.openxmlformats.org/officeDocument/2006/relationships/image" Target="../media/image2.png"/><Relationship Id="rId15" Type="http://schemas.openxmlformats.org/officeDocument/2006/relationships/slide" Target="slide2.xml"/><Relationship Id="rId23" Type="http://schemas.openxmlformats.org/officeDocument/2006/relationships/image" Target="../media/image19.png"/><Relationship Id="rId28" Type="http://schemas.microsoft.com/office/2007/relationships/hdphoto" Target="../media/hdphoto1.wdp"/><Relationship Id="rId36" Type="http://schemas.openxmlformats.org/officeDocument/2006/relationships/slide" Target="slide6.xml"/><Relationship Id="rId49" Type="http://schemas.microsoft.com/office/2007/relationships/hdphoto" Target="../media/hdphoto5.wdp"/><Relationship Id="rId10" Type="http://schemas.openxmlformats.org/officeDocument/2006/relationships/image" Target="../media/image7.png"/><Relationship Id="rId19" Type="http://schemas.openxmlformats.org/officeDocument/2006/relationships/hyperlink" Target="http://www.pngall.com/note-png" TargetMode="External"/><Relationship Id="rId31" Type="http://schemas.openxmlformats.org/officeDocument/2006/relationships/image" Target="../media/image25.png"/><Relationship Id="rId44" Type="http://schemas.openxmlformats.org/officeDocument/2006/relationships/image" Target="../media/image64.png"/><Relationship Id="rId4" Type="http://schemas.openxmlformats.org/officeDocument/2006/relationships/image" Target="../media/image1.png"/><Relationship Id="rId9" Type="http://schemas.openxmlformats.org/officeDocument/2006/relationships/image" Target="../media/image6.png"/><Relationship Id="rId14" Type="http://schemas.openxmlformats.org/officeDocument/2006/relationships/image" Target="../media/image12.png"/><Relationship Id="rId22" Type="http://schemas.openxmlformats.org/officeDocument/2006/relationships/image" Target="../media/image18.png"/><Relationship Id="rId27" Type="http://schemas.openxmlformats.org/officeDocument/2006/relationships/image" Target="../media/image23.png"/><Relationship Id="rId30" Type="http://schemas.openxmlformats.org/officeDocument/2006/relationships/hyperlink" Target="https://commons.wikimedia.org/wiki/File:Icons8_flat_alarm_clock.svg" TargetMode="External"/><Relationship Id="rId35" Type="http://schemas.openxmlformats.org/officeDocument/2006/relationships/image" Target="../media/image29.png"/><Relationship Id="rId43" Type="http://schemas.openxmlformats.org/officeDocument/2006/relationships/image" Target="../media/image63.png"/><Relationship Id="rId48" Type="http://schemas.openxmlformats.org/officeDocument/2006/relationships/image" Target="../media/image84.png"/><Relationship Id="rId8" Type="http://schemas.openxmlformats.org/officeDocument/2006/relationships/image" Target="../media/image5.png"/><Relationship Id="rId51" Type="http://schemas.openxmlformats.org/officeDocument/2006/relationships/image" Target="../media/image59.gif"/></Relationships>
</file>

<file path=ppt/slides/_rels/slide28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1.jpeg"/><Relationship Id="rId18" Type="http://schemas.openxmlformats.org/officeDocument/2006/relationships/image" Target="../media/image14.png"/><Relationship Id="rId26" Type="http://schemas.openxmlformats.org/officeDocument/2006/relationships/image" Target="../media/image22.png"/><Relationship Id="rId39" Type="http://schemas.openxmlformats.org/officeDocument/2006/relationships/slide" Target="slide8.xml"/><Relationship Id="rId3" Type="http://schemas.openxmlformats.org/officeDocument/2006/relationships/audio" Target="../media/audio1.wav"/><Relationship Id="rId21" Type="http://schemas.openxmlformats.org/officeDocument/2006/relationships/slide" Target="slide3.xml"/><Relationship Id="rId34" Type="http://schemas.openxmlformats.org/officeDocument/2006/relationships/image" Target="../media/image28.png"/><Relationship Id="rId42" Type="http://schemas.openxmlformats.org/officeDocument/2006/relationships/slide" Target="slide33.xml"/><Relationship Id="rId47" Type="http://schemas.openxmlformats.org/officeDocument/2006/relationships/image" Target="../media/image85.png"/><Relationship Id="rId50" Type="http://schemas.openxmlformats.org/officeDocument/2006/relationships/image" Target="../media/image58.gif"/><Relationship Id="rId7" Type="http://schemas.openxmlformats.org/officeDocument/2006/relationships/image" Target="../media/image4.png"/><Relationship Id="rId12" Type="http://schemas.openxmlformats.org/officeDocument/2006/relationships/image" Target="../media/image10.jpeg"/><Relationship Id="rId17" Type="http://schemas.openxmlformats.org/officeDocument/2006/relationships/slide" Target="slide5.xml"/><Relationship Id="rId25" Type="http://schemas.openxmlformats.org/officeDocument/2006/relationships/image" Target="../media/image21.png"/><Relationship Id="rId33" Type="http://schemas.openxmlformats.org/officeDocument/2006/relationships/image" Target="../media/image27.png"/><Relationship Id="rId38" Type="http://schemas.openxmlformats.org/officeDocument/2006/relationships/slide" Target="slide6.xml"/><Relationship Id="rId46" Type="http://schemas.microsoft.com/office/2007/relationships/hdphoto" Target="../media/hdphoto5.wdp"/><Relationship Id="rId2" Type="http://schemas.openxmlformats.org/officeDocument/2006/relationships/notesSlide" Target="../notesSlides/notesSlide28.xml"/><Relationship Id="rId16" Type="http://schemas.openxmlformats.org/officeDocument/2006/relationships/image" Target="../media/image13.jpeg"/><Relationship Id="rId20" Type="http://schemas.openxmlformats.org/officeDocument/2006/relationships/slide" Target="slide4.xml"/><Relationship Id="rId29" Type="http://schemas.openxmlformats.org/officeDocument/2006/relationships/image" Target="../media/image24.png"/><Relationship Id="rId41" Type="http://schemas.openxmlformats.org/officeDocument/2006/relationships/slide" Target="slide3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slide" Target="slide1.xml"/><Relationship Id="rId24" Type="http://schemas.openxmlformats.org/officeDocument/2006/relationships/image" Target="../media/image20.png"/><Relationship Id="rId32" Type="http://schemas.openxmlformats.org/officeDocument/2006/relationships/image" Target="../media/image26.png"/><Relationship Id="rId37" Type="http://schemas.openxmlformats.org/officeDocument/2006/relationships/image" Target="../media/image8.png"/><Relationship Id="rId40" Type="http://schemas.openxmlformats.org/officeDocument/2006/relationships/slide" Target="slide10.xml"/><Relationship Id="rId45" Type="http://schemas.openxmlformats.org/officeDocument/2006/relationships/image" Target="../media/image84.png"/><Relationship Id="rId5" Type="http://schemas.openxmlformats.org/officeDocument/2006/relationships/image" Target="../media/image2.png"/><Relationship Id="rId15" Type="http://schemas.openxmlformats.org/officeDocument/2006/relationships/slide" Target="slide2.xml"/><Relationship Id="rId23" Type="http://schemas.openxmlformats.org/officeDocument/2006/relationships/image" Target="../media/image19.png"/><Relationship Id="rId28" Type="http://schemas.microsoft.com/office/2007/relationships/hdphoto" Target="../media/hdphoto1.wdp"/><Relationship Id="rId36" Type="http://schemas.openxmlformats.org/officeDocument/2006/relationships/image" Target="../media/image33.png"/><Relationship Id="rId49" Type="http://schemas.openxmlformats.org/officeDocument/2006/relationships/image" Target="../media/image64.png"/><Relationship Id="rId10" Type="http://schemas.openxmlformats.org/officeDocument/2006/relationships/image" Target="../media/image7.png"/><Relationship Id="rId19" Type="http://schemas.openxmlformats.org/officeDocument/2006/relationships/hyperlink" Target="http://www.pngall.com/note-png" TargetMode="External"/><Relationship Id="rId31" Type="http://schemas.openxmlformats.org/officeDocument/2006/relationships/image" Target="../media/image25.png"/><Relationship Id="rId44" Type="http://schemas.openxmlformats.org/officeDocument/2006/relationships/slide" Target="slide7.xml"/><Relationship Id="rId4" Type="http://schemas.openxmlformats.org/officeDocument/2006/relationships/image" Target="../media/image1.png"/><Relationship Id="rId9" Type="http://schemas.openxmlformats.org/officeDocument/2006/relationships/image" Target="../media/image6.png"/><Relationship Id="rId14" Type="http://schemas.openxmlformats.org/officeDocument/2006/relationships/image" Target="../media/image12.png"/><Relationship Id="rId22" Type="http://schemas.openxmlformats.org/officeDocument/2006/relationships/image" Target="../media/image18.png"/><Relationship Id="rId27" Type="http://schemas.openxmlformats.org/officeDocument/2006/relationships/image" Target="../media/image23.png"/><Relationship Id="rId30" Type="http://schemas.openxmlformats.org/officeDocument/2006/relationships/hyperlink" Target="https://commons.wikimedia.org/wiki/File:Icons8_flat_alarm_clock.svg" TargetMode="External"/><Relationship Id="rId35" Type="http://schemas.openxmlformats.org/officeDocument/2006/relationships/image" Target="../media/image29.png"/><Relationship Id="rId43" Type="http://schemas.openxmlformats.org/officeDocument/2006/relationships/slide" Target="slide32.xml"/><Relationship Id="rId48" Type="http://schemas.openxmlformats.org/officeDocument/2006/relationships/image" Target="../media/image63.png"/><Relationship Id="rId8" Type="http://schemas.openxmlformats.org/officeDocument/2006/relationships/image" Target="../media/image5.png"/><Relationship Id="rId51" Type="http://schemas.openxmlformats.org/officeDocument/2006/relationships/image" Target="../media/image59.gif"/></Relationships>
</file>

<file path=ppt/slides/_rels/slide29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1.jpeg"/><Relationship Id="rId18" Type="http://schemas.openxmlformats.org/officeDocument/2006/relationships/image" Target="../media/image14.png"/><Relationship Id="rId26" Type="http://schemas.openxmlformats.org/officeDocument/2006/relationships/image" Target="../media/image22.png"/><Relationship Id="rId39" Type="http://schemas.openxmlformats.org/officeDocument/2006/relationships/slide" Target="slide8.xml"/><Relationship Id="rId3" Type="http://schemas.openxmlformats.org/officeDocument/2006/relationships/audio" Target="../media/audio1.wav"/><Relationship Id="rId21" Type="http://schemas.openxmlformats.org/officeDocument/2006/relationships/slide" Target="slide3.xml"/><Relationship Id="rId34" Type="http://schemas.openxmlformats.org/officeDocument/2006/relationships/image" Target="../media/image28.png"/><Relationship Id="rId42" Type="http://schemas.openxmlformats.org/officeDocument/2006/relationships/slide" Target="slide33.xml"/><Relationship Id="rId47" Type="http://schemas.openxmlformats.org/officeDocument/2006/relationships/image" Target="../media/image83.png"/><Relationship Id="rId50" Type="http://schemas.microsoft.com/office/2007/relationships/hdphoto" Target="../media/hdphoto5.wdp"/><Relationship Id="rId7" Type="http://schemas.openxmlformats.org/officeDocument/2006/relationships/image" Target="../media/image4.png"/><Relationship Id="rId12" Type="http://schemas.openxmlformats.org/officeDocument/2006/relationships/image" Target="../media/image10.jpeg"/><Relationship Id="rId17" Type="http://schemas.openxmlformats.org/officeDocument/2006/relationships/slide" Target="slide5.xml"/><Relationship Id="rId25" Type="http://schemas.openxmlformats.org/officeDocument/2006/relationships/image" Target="../media/image21.png"/><Relationship Id="rId33" Type="http://schemas.openxmlformats.org/officeDocument/2006/relationships/image" Target="../media/image27.png"/><Relationship Id="rId38" Type="http://schemas.openxmlformats.org/officeDocument/2006/relationships/slide" Target="slide6.xml"/><Relationship Id="rId46" Type="http://schemas.openxmlformats.org/officeDocument/2006/relationships/image" Target="../media/image64.png"/><Relationship Id="rId2" Type="http://schemas.openxmlformats.org/officeDocument/2006/relationships/notesSlide" Target="../notesSlides/notesSlide29.xml"/><Relationship Id="rId16" Type="http://schemas.openxmlformats.org/officeDocument/2006/relationships/image" Target="../media/image13.jpeg"/><Relationship Id="rId20" Type="http://schemas.openxmlformats.org/officeDocument/2006/relationships/slide" Target="slide4.xml"/><Relationship Id="rId29" Type="http://schemas.openxmlformats.org/officeDocument/2006/relationships/image" Target="../media/image24.png"/><Relationship Id="rId41" Type="http://schemas.openxmlformats.org/officeDocument/2006/relationships/slide" Target="slide3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slide" Target="slide1.xml"/><Relationship Id="rId24" Type="http://schemas.openxmlformats.org/officeDocument/2006/relationships/image" Target="../media/image20.png"/><Relationship Id="rId32" Type="http://schemas.openxmlformats.org/officeDocument/2006/relationships/image" Target="../media/image26.png"/><Relationship Id="rId37" Type="http://schemas.openxmlformats.org/officeDocument/2006/relationships/image" Target="../media/image8.png"/><Relationship Id="rId40" Type="http://schemas.openxmlformats.org/officeDocument/2006/relationships/slide" Target="slide10.xml"/><Relationship Id="rId45" Type="http://schemas.openxmlformats.org/officeDocument/2006/relationships/image" Target="../media/image63.png"/><Relationship Id="rId5" Type="http://schemas.openxmlformats.org/officeDocument/2006/relationships/image" Target="../media/image2.png"/><Relationship Id="rId15" Type="http://schemas.openxmlformats.org/officeDocument/2006/relationships/slide" Target="slide2.xml"/><Relationship Id="rId23" Type="http://schemas.openxmlformats.org/officeDocument/2006/relationships/image" Target="../media/image19.png"/><Relationship Id="rId28" Type="http://schemas.microsoft.com/office/2007/relationships/hdphoto" Target="../media/hdphoto1.wdp"/><Relationship Id="rId36" Type="http://schemas.openxmlformats.org/officeDocument/2006/relationships/image" Target="../media/image33.png"/><Relationship Id="rId49" Type="http://schemas.openxmlformats.org/officeDocument/2006/relationships/image" Target="../media/image84.png"/><Relationship Id="rId10" Type="http://schemas.openxmlformats.org/officeDocument/2006/relationships/image" Target="../media/image7.png"/><Relationship Id="rId19" Type="http://schemas.openxmlformats.org/officeDocument/2006/relationships/hyperlink" Target="http://www.pngall.com/note-png" TargetMode="External"/><Relationship Id="rId31" Type="http://schemas.openxmlformats.org/officeDocument/2006/relationships/image" Target="../media/image25.png"/><Relationship Id="rId44" Type="http://schemas.openxmlformats.org/officeDocument/2006/relationships/slide" Target="slide7.xml"/><Relationship Id="rId52" Type="http://schemas.openxmlformats.org/officeDocument/2006/relationships/image" Target="../media/image59.gif"/><Relationship Id="rId4" Type="http://schemas.openxmlformats.org/officeDocument/2006/relationships/image" Target="../media/image1.png"/><Relationship Id="rId9" Type="http://schemas.openxmlformats.org/officeDocument/2006/relationships/image" Target="../media/image6.png"/><Relationship Id="rId14" Type="http://schemas.openxmlformats.org/officeDocument/2006/relationships/image" Target="../media/image12.png"/><Relationship Id="rId22" Type="http://schemas.openxmlformats.org/officeDocument/2006/relationships/image" Target="../media/image18.png"/><Relationship Id="rId27" Type="http://schemas.openxmlformats.org/officeDocument/2006/relationships/image" Target="../media/image23.png"/><Relationship Id="rId30" Type="http://schemas.openxmlformats.org/officeDocument/2006/relationships/hyperlink" Target="https://commons.wikimedia.org/wiki/File:Icons8_flat_alarm_clock.svg" TargetMode="External"/><Relationship Id="rId35" Type="http://schemas.openxmlformats.org/officeDocument/2006/relationships/image" Target="../media/image29.png"/><Relationship Id="rId43" Type="http://schemas.openxmlformats.org/officeDocument/2006/relationships/slide" Target="slide32.xml"/><Relationship Id="rId48" Type="http://schemas.openxmlformats.org/officeDocument/2006/relationships/image" Target="../media/image86.png"/><Relationship Id="rId8" Type="http://schemas.openxmlformats.org/officeDocument/2006/relationships/image" Target="../media/image5.png"/><Relationship Id="rId51" Type="http://schemas.openxmlformats.org/officeDocument/2006/relationships/image" Target="../media/image58.gi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1.jpeg"/><Relationship Id="rId18" Type="http://schemas.openxmlformats.org/officeDocument/2006/relationships/image" Target="../media/image14.png"/><Relationship Id="rId26" Type="http://schemas.openxmlformats.org/officeDocument/2006/relationships/image" Target="../media/image22.png"/><Relationship Id="rId39" Type="http://schemas.openxmlformats.org/officeDocument/2006/relationships/slide" Target="slide8.xml"/><Relationship Id="rId3" Type="http://schemas.openxmlformats.org/officeDocument/2006/relationships/audio" Target="../media/audio1.wav"/><Relationship Id="rId21" Type="http://schemas.openxmlformats.org/officeDocument/2006/relationships/slide" Target="slide3.xml"/><Relationship Id="rId34" Type="http://schemas.openxmlformats.org/officeDocument/2006/relationships/image" Target="../media/image28.png"/><Relationship Id="rId42" Type="http://schemas.openxmlformats.org/officeDocument/2006/relationships/slide" Target="slide33.xml"/><Relationship Id="rId47" Type="http://schemas.openxmlformats.org/officeDocument/2006/relationships/image" Target="../media/image59.gif"/><Relationship Id="rId7" Type="http://schemas.openxmlformats.org/officeDocument/2006/relationships/image" Target="../media/image4.png"/><Relationship Id="rId12" Type="http://schemas.openxmlformats.org/officeDocument/2006/relationships/image" Target="../media/image10.jpeg"/><Relationship Id="rId17" Type="http://schemas.openxmlformats.org/officeDocument/2006/relationships/slide" Target="slide5.xml"/><Relationship Id="rId25" Type="http://schemas.openxmlformats.org/officeDocument/2006/relationships/image" Target="../media/image21.png"/><Relationship Id="rId33" Type="http://schemas.openxmlformats.org/officeDocument/2006/relationships/image" Target="../media/image27.png"/><Relationship Id="rId38" Type="http://schemas.openxmlformats.org/officeDocument/2006/relationships/slide" Target="slide6.xml"/><Relationship Id="rId46" Type="http://schemas.openxmlformats.org/officeDocument/2006/relationships/image" Target="../media/image58.gif"/><Relationship Id="rId2" Type="http://schemas.openxmlformats.org/officeDocument/2006/relationships/notesSlide" Target="../notesSlides/notesSlide30.xml"/><Relationship Id="rId16" Type="http://schemas.openxmlformats.org/officeDocument/2006/relationships/image" Target="../media/image13.jpeg"/><Relationship Id="rId20" Type="http://schemas.openxmlformats.org/officeDocument/2006/relationships/slide" Target="slide4.xml"/><Relationship Id="rId29" Type="http://schemas.openxmlformats.org/officeDocument/2006/relationships/image" Target="../media/image24.png"/><Relationship Id="rId41" Type="http://schemas.openxmlformats.org/officeDocument/2006/relationships/slide" Target="slide3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slide" Target="slide1.xml"/><Relationship Id="rId24" Type="http://schemas.openxmlformats.org/officeDocument/2006/relationships/image" Target="../media/image20.png"/><Relationship Id="rId32" Type="http://schemas.openxmlformats.org/officeDocument/2006/relationships/image" Target="../media/image26.png"/><Relationship Id="rId37" Type="http://schemas.openxmlformats.org/officeDocument/2006/relationships/image" Target="../media/image8.png"/><Relationship Id="rId40" Type="http://schemas.openxmlformats.org/officeDocument/2006/relationships/slide" Target="slide10.xml"/><Relationship Id="rId45" Type="http://schemas.openxmlformats.org/officeDocument/2006/relationships/image" Target="../media/image87.png"/><Relationship Id="rId5" Type="http://schemas.openxmlformats.org/officeDocument/2006/relationships/image" Target="../media/image2.png"/><Relationship Id="rId15" Type="http://schemas.openxmlformats.org/officeDocument/2006/relationships/slide" Target="slide2.xml"/><Relationship Id="rId23" Type="http://schemas.openxmlformats.org/officeDocument/2006/relationships/image" Target="../media/image19.png"/><Relationship Id="rId28" Type="http://schemas.microsoft.com/office/2007/relationships/hdphoto" Target="../media/hdphoto1.wdp"/><Relationship Id="rId36" Type="http://schemas.openxmlformats.org/officeDocument/2006/relationships/image" Target="../media/image33.png"/><Relationship Id="rId10" Type="http://schemas.openxmlformats.org/officeDocument/2006/relationships/image" Target="../media/image7.png"/><Relationship Id="rId19" Type="http://schemas.openxmlformats.org/officeDocument/2006/relationships/hyperlink" Target="http://www.pngall.com/note-png" TargetMode="External"/><Relationship Id="rId31" Type="http://schemas.openxmlformats.org/officeDocument/2006/relationships/image" Target="../media/image25.png"/><Relationship Id="rId44" Type="http://schemas.openxmlformats.org/officeDocument/2006/relationships/slide" Target="slide7.xml"/><Relationship Id="rId4" Type="http://schemas.openxmlformats.org/officeDocument/2006/relationships/image" Target="../media/image1.png"/><Relationship Id="rId9" Type="http://schemas.openxmlformats.org/officeDocument/2006/relationships/image" Target="../media/image6.png"/><Relationship Id="rId14" Type="http://schemas.openxmlformats.org/officeDocument/2006/relationships/image" Target="../media/image12.png"/><Relationship Id="rId22" Type="http://schemas.openxmlformats.org/officeDocument/2006/relationships/image" Target="../media/image18.png"/><Relationship Id="rId27" Type="http://schemas.openxmlformats.org/officeDocument/2006/relationships/image" Target="../media/image23.png"/><Relationship Id="rId30" Type="http://schemas.openxmlformats.org/officeDocument/2006/relationships/hyperlink" Target="https://commons.wikimedia.org/wiki/File:Icons8_flat_alarm_clock.svg" TargetMode="External"/><Relationship Id="rId35" Type="http://schemas.openxmlformats.org/officeDocument/2006/relationships/image" Target="../media/image29.png"/><Relationship Id="rId43" Type="http://schemas.openxmlformats.org/officeDocument/2006/relationships/slide" Target="slide32.xml"/></Relationships>
</file>

<file path=ppt/slides/_rels/slide3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0.jpeg"/><Relationship Id="rId18" Type="http://schemas.openxmlformats.org/officeDocument/2006/relationships/slide" Target="slide5.xml"/><Relationship Id="rId26" Type="http://schemas.openxmlformats.org/officeDocument/2006/relationships/image" Target="../media/image19.png"/><Relationship Id="rId39" Type="http://schemas.openxmlformats.org/officeDocument/2006/relationships/image" Target="../media/image30.png"/><Relationship Id="rId21" Type="http://schemas.openxmlformats.org/officeDocument/2006/relationships/slide" Target="slide4.xml"/><Relationship Id="rId34" Type="http://schemas.openxmlformats.org/officeDocument/2006/relationships/image" Target="../media/image25.png"/><Relationship Id="rId42" Type="http://schemas.openxmlformats.org/officeDocument/2006/relationships/image" Target="../media/image35.png"/><Relationship Id="rId47" Type="http://schemas.openxmlformats.org/officeDocument/2006/relationships/slide" Target="slide10.xml"/><Relationship Id="rId50" Type="http://schemas.openxmlformats.org/officeDocument/2006/relationships/slide" Target="slide32.xml"/><Relationship Id="rId55" Type="http://schemas.openxmlformats.org/officeDocument/2006/relationships/image" Target="../media/image59.gif"/><Relationship Id="rId7" Type="http://schemas.openxmlformats.org/officeDocument/2006/relationships/image" Target="../media/image4.png"/><Relationship Id="rId12" Type="http://schemas.openxmlformats.org/officeDocument/2006/relationships/slide" Target="slide1.xml"/><Relationship Id="rId17" Type="http://schemas.openxmlformats.org/officeDocument/2006/relationships/image" Target="../media/image13.jpeg"/><Relationship Id="rId25" Type="http://schemas.openxmlformats.org/officeDocument/2006/relationships/image" Target="../media/image18.png"/><Relationship Id="rId33" Type="http://schemas.openxmlformats.org/officeDocument/2006/relationships/hyperlink" Target="https://commons.wikimedia.org/wiki/File:Icons8_flat_alarm_clock.svg" TargetMode="External"/><Relationship Id="rId38" Type="http://schemas.openxmlformats.org/officeDocument/2006/relationships/image" Target="../media/image29.png"/><Relationship Id="rId46" Type="http://schemas.openxmlformats.org/officeDocument/2006/relationships/slide" Target="slide8.xml"/><Relationship Id="rId2" Type="http://schemas.openxmlformats.org/officeDocument/2006/relationships/notesSlide" Target="../notesSlides/notesSlide31.xml"/><Relationship Id="rId16" Type="http://schemas.openxmlformats.org/officeDocument/2006/relationships/slide" Target="slide2.xml"/><Relationship Id="rId20" Type="http://schemas.openxmlformats.org/officeDocument/2006/relationships/hyperlink" Target="http://www.pngall.com/note-png" TargetMode="External"/><Relationship Id="rId29" Type="http://schemas.openxmlformats.org/officeDocument/2006/relationships/image" Target="../media/image22.png"/><Relationship Id="rId41" Type="http://schemas.openxmlformats.org/officeDocument/2006/relationships/hyperlink" Target="https://wordwall.net/resource/10488819" TargetMode="External"/><Relationship Id="rId54" Type="http://schemas.openxmlformats.org/officeDocument/2006/relationships/image" Target="../media/image58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24" Type="http://schemas.openxmlformats.org/officeDocument/2006/relationships/image" Target="../media/image16.png"/><Relationship Id="rId32" Type="http://schemas.openxmlformats.org/officeDocument/2006/relationships/image" Target="../media/image24.png"/><Relationship Id="rId37" Type="http://schemas.openxmlformats.org/officeDocument/2006/relationships/image" Target="../media/image28.png"/><Relationship Id="rId40" Type="http://schemas.openxmlformats.org/officeDocument/2006/relationships/image" Target="../media/image66.png"/><Relationship Id="rId45" Type="http://schemas.openxmlformats.org/officeDocument/2006/relationships/slide" Target="slide20.xml"/><Relationship Id="rId53" Type="http://schemas.openxmlformats.org/officeDocument/2006/relationships/image" Target="../media/image88.png"/><Relationship Id="rId5" Type="http://schemas.openxmlformats.org/officeDocument/2006/relationships/image" Target="../media/image2.png"/><Relationship Id="rId15" Type="http://schemas.openxmlformats.org/officeDocument/2006/relationships/image" Target="../media/image12.png"/><Relationship Id="rId23" Type="http://schemas.openxmlformats.org/officeDocument/2006/relationships/image" Target="../media/image15.png"/><Relationship Id="rId28" Type="http://schemas.openxmlformats.org/officeDocument/2006/relationships/image" Target="../media/image21.png"/><Relationship Id="rId36" Type="http://schemas.openxmlformats.org/officeDocument/2006/relationships/image" Target="../media/image27.png"/><Relationship Id="rId49" Type="http://schemas.openxmlformats.org/officeDocument/2006/relationships/slide" Target="slide33.xml"/><Relationship Id="rId10" Type="http://schemas.openxmlformats.org/officeDocument/2006/relationships/image" Target="../media/image7.png"/><Relationship Id="rId19" Type="http://schemas.openxmlformats.org/officeDocument/2006/relationships/image" Target="../media/image14.png"/><Relationship Id="rId31" Type="http://schemas.microsoft.com/office/2007/relationships/hdphoto" Target="../media/hdphoto1.wdp"/><Relationship Id="rId44" Type="http://schemas.openxmlformats.org/officeDocument/2006/relationships/slide" Target="slide6.xml"/><Relationship Id="rId52" Type="http://schemas.openxmlformats.org/officeDocument/2006/relationships/image" Target="../media/image33.png"/><Relationship Id="rId4" Type="http://schemas.openxmlformats.org/officeDocument/2006/relationships/image" Target="../media/image1.png"/><Relationship Id="rId9" Type="http://schemas.openxmlformats.org/officeDocument/2006/relationships/image" Target="../media/image6.png"/><Relationship Id="rId14" Type="http://schemas.openxmlformats.org/officeDocument/2006/relationships/image" Target="../media/image11.jpeg"/><Relationship Id="rId22" Type="http://schemas.openxmlformats.org/officeDocument/2006/relationships/slide" Target="slide3.xml"/><Relationship Id="rId27" Type="http://schemas.openxmlformats.org/officeDocument/2006/relationships/image" Target="../media/image20.png"/><Relationship Id="rId30" Type="http://schemas.openxmlformats.org/officeDocument/2006/relationships/image" Target="../media/image23.png"/><Relationship Id="rId35" Type="http://schemas.openxmlformats.org/officeDocument/2006/relationships/image" Target="../media/image26.png"/><Relationship Id="rId43" Type="http://schemas.microsoft.com/office/2007/relationships/hdphoto" Target="../media/hdphoto2.wdp"/><Relationship Id="rId48" Type="http://schemas.openxmlformats.org/officeDocument/2006/relationships/slide" Target="slide31.xml"/><Relationship Id="rId8" Type="http://schemas.openxmlformats.org/officeDocument/2006/relationships/image" Target="../media/image5.png"/><Relationship Id="rId51" Type="http://schemas.openxmlformats.org/officeDocument/2006/relationships/hyperlink" Target="https://ar.wikipedia.org/wiki/%D8%A2%D9%8A%D8%A9_%D8%A7%D9%84%D9%83%D8%B1%D8%B3%D9%8A" TargetMode="External"/><Relationship Id="rId3" Type="http://schemas.openxmlformats.org/officeDocument/2006/relationships/audio" Target="../media/audio1.wav"/></Relationships>
</file>

<file path=ppt/slides/_rels/slide32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1.jpeg"/><Relationship Id="rId18" Type="http://schemas.openxmlformats.org/officeDocument/2006/relationships/image" Target="../media/image14.png"/><Relationship Id="rId26" Type="http://schemas.openxmlformats.org/officeDocument/2006/relationships/image" Target="../media/image20.png"/><Relationship Id="rId39" Type="http://schemas.openxmlformats.org/officeDocument/2006/relationships/image" Target="../media/image33.png"/><Relationship Id="rId3" Type="http://schemas.openxmlformats.org/officeDocument/2006/relationships/image" Target="../media/image1.png"/><Relationship Id="rId21" Type="http://schemas.openxmlformats.org/officeDocument/2006/relationships/slide" Target="slide3.xml"/><Relationship Id="rId34" Type="http://schemas.openxmlformats.org/officeDocument/2006/relationships/image" Target="../media/image26.png"/><Relationship Id="rId42" Type="http://schemas.openxmlformats.org/officeDocument/2006/relationships/image" Target="../media/image65.png"/><Relationship Id="rId47" Type="http://schemas.openxmlformats.org/officeDocument/2006/relationships/slide" Target="slide31.xml"/><Relationship Id="rId50" Type="http://schemas.openxmlformats.org/officeDocument/2006/relationships/hyperlink" Target="https://ar.wikipedia.org/wiki/%D8%A2%D9%8A%D8%A9_%D8%A7%D9%84%D9%83%D8%B1%D8%B3%D9%8A" TargetMode="External"/><Relationship Id="rId7" Type="http://schemas.openxmlformats.org/officeDocument/2006/relationships/image" Target="../media/image5.png"/><Relationship Id="rId12" Type="http://schemas.openxmlformats.org/officeDocument/2006/relationships/image" Target="../media/image10.jpeg"/><Relationship Id="rId17" Type="http://schemas.openxmlformats.org/officeDocument/2006/relationships/slide" Target="slide5.xml"/><Relationship Id="rId25" Type="http://schemas.openxmlformats.org/officeDocument/2006/relationships/image" Target="../media/image19.png"/><Relationship Id="rId33" Type="http://schemas.openxmlformats.org/officeDocument/2006/relationships/image" Target="../media/image25.png"/><Relationship Id="rId38" Type="http://schemas.openxmlformats.org/officeDocument/2006/relationships/image" Target="../media/image30.png"/><Relationship Id="rId46" Type="http://schemas.openxmlformats.org/officeDocument/2006/relationships/slide" Target="slide10.xml"/><Relationship Id="rId2" Type="http://schemas.openxmlformats.org/officeDocument/2006/relationships/notesSlide" Target="../notesSlides/notesSlide32.xml"/><Relationship Id="rId16" Type="http://schemas.openxmlformats.org/officeDocument/2006/relationships/image" Target="../media/image13.jpeg"/><Relationship Id="rId20" Type="http://schemas.openxmlformats.org/officeDocument/2006/relationships/slide" Target="slide4.xml"/><Relationship Id="rId29" Type="http://schemas.openxmlformats.org/officeDocument/2006/relationships/image" Target="../media/image23.png"/><Relationship Id="rId41" Type="http://schemas.openxmlformats.org/officeDocument/2006/relationships/image" Target="../media/image8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slide" Target="slide1.xml"/><Relationship Id="rId24" Type="http://schemas.openxmlformats.org/officeDocument/2006/relationships/image" Target="../media/image18.png"/><Relationship Id="rId32" Type="http://schemas.openxmlformats.org/officeDocument/2006/relationships/hyperlink" Target="https://commons.wikimedia.org/wiki/File:Icons8_flat_alarm_clock.svg" TargetMode="External"/><Relationship Id="rId37" Type="http://schemas.openxmlformats.org/officeDocument/2006/relationships/image" Target="../media/image29.png"/><Relationship Id="rId40" Type="http://schemas.openxmlformats.org/officeDocument/2006/relationships/image" Target="../media/image17.png"/><Relationship Id="rId45" Type="http://schemas.openxmlformats.org/officeDocument/2006/relationships/slide" Target="slide8.xml"/><Relationship Id="rId5" Type="http://schemas.openxmlformats.org/officeDocument/2006/relationships/image" Target="../media/image3.png"/><Relationship Id="rId15" Type="http://schemas.openxmlformats.org/officeDocument/2006/relationships/slide" Target="slide2.xml"/><Relationship Id="rId23" Type="http://schemas.openxmlformats.org/officeDocument/2006/relationships/image" Target="../media/image16.png"/><Relationship Id="rId28" Type="http://schemas.openxmlformats.org/officeDocument/2006/relationships/image" Target="../media/image22.png"/><Relationship Id="rId36" Type="http://schemas.openxmlformats.org/officeDocument/2006/relationships/image" Target="../media/image28.png"/><Relationship Id="rId49" Type="http://schemas.openxmlformats.org/officeDocument/2006/relationships/slide" Target="slide32.xml"/><Relationship Id="rId10" Type="http://schemas.openxmlformats.org/officeDocument/2006/relationships/image" Target="../media/image8.png"/><Relationship Id="rId19" Type="http://schemas.openxmlformats.org/officeDocument/2006/relationships/hyperlink" Target="http://www.pngall.com/note-png" TargetMode="External"/><Relationship Id="rId31" Type="http://schemas.openxmlformats.org/officeDocument/2006/relationships/image" Target="../media/image24.png"/><Relationship Id="rId44" Type="http://schemas.openxmlformats.org/officeDocument/2006/relationships/slide" Target="slide6.xml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15.png"/><Relationship Id="rId27" Type="http://schemas.openxmlformats.org/officeDocument/2006/relationships/image" Target="../media/image21.png"/><Relationship Id="rId30" Type="http://schemas.microsoft.com/office/2007/relationships/hdphoto" Target="../media/hdphoto1.wdp"/><Relationship Id="rId35" Type="http://schemas.openxmlformats.org/officeDocument/2006/relationships/image" Target="../media/image27.png"/><Relationship Id="rId43" Type="http://schemas.openxmlformats.org/officeDocument/2006/relationships/image" Target="../media/image32.png"/><Relationship Id="rId48" Type="http://schemas.openxmlformats.org/officeDocument/2006/relationships/slide" Target="slide33.xml"/><Relationship Id="rId8" Type="http://schemas.openxmlformats.org/officeDocument/2006/relationships/image" Target="../media/image6.png"/><Relationship Id="rId51" Type="http://schemas.openxmlformats.org/officeDocument/2006/relationships/slide" Target="slide7.xml"/></Relationships>
</file>

<file path=ppt/slides/_rels/slide3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1.jpeg"/><Relationship Id="rId18" Type="http://schemas.openxmlformats.org/officeDocument/2006/relationships/image" Target="../media/image14.png"/><Relationship Id="rId26" Type="http://schemas.openxmlformats.org/officeDocument/2006/relationships/image" Target="../media/image21.png"/><Relationship Id="rId39" Type="http://schemas.openxmlformats.org/officeDocument/2006/relationships/image" Target="../media/image91.png"/><Relationship Id="rId3" Type="http://schemas.openxmlformats.org/officeDocument/2006/relationships/image" Target="../media/image1.png"/><Relationship Id="rId21" Type="http://schemas.openxmlformats.org/officeDocument/2006/relationships/slide" Target="slide3.xml"/><Relationship Id="rId34" Type="http://schemas.openxmlformats.org/officeDocument/2006/relationships/image" Target="../media/image27.png"/><Relationship Id="rId42" Type="http://schemas.openxmlformats.org/officeDocument/2006/relationships/slide" Target="slide10.xml"/><Relationship Id="rId47" Type="http://schemas.openxmlformats.org/officeDocument/2006/relationships/slide" Target="slide7.xml"/><Relationship Id="rId50" Type="http://schemas.microsoft.com/office/2007/relationships/hdphoto" Target="../media/hdphoto2.wdp"/><Relationship Id="rId7" Type="http://schemas.openxmlformats.org/officeDocument/2006/relationships/image" Target="../media/image5.png"/><Relationship Id="rId12" Type="http://schemas.openxmlformats.org/officeDocument/2006/relationships/image" Target="../media/image10.jpeg"/><Relationship Id="rId17" Type="http://schemas.openxmlformats.org/officeDocument/2006/relationships/slide" Target="slide5.xml"/><Relationship Id="rId25" Type="http://schemas.openxmlformats.org/officeDocument/2006/relationships/image" Target="../media/image20.png"/><Relationship Id="rId33" Type="http://schemas.openxmlformats.org/officeDocument/2006/relationships/image" Target="../media/image26.png"/><Relationship Id="rId38" Type="http://schemas.openxmlformats.org/officeDocument/2006/relationships/image" Target="../media/image90.png"/><Relationship Id="rId46" Type="http://schemas.openxmlformats.org/officeDocument/2006/relationships/hyperlink" Target="https://ar.wikipedia.org/wiki/%D8%A2%D9%8A%D8%A9_%D8%A7%D9%84%D9%83%D8%B1%D8%B3%D9%8A" TargetMode="External"/><Relationship Id="rId2" Type="http://schemas.openxmlformats.org/officeDocument/2006/relationships/notesSlide" Target="../notesSlides/notesSlide33.xml"/><Relationship Id="rId16" Type="http://schemas.openxmlformats.org/officeDocument/2006/relationships/image" Target="../media/image13.jpeg"/><Relationship Id="rId20" Type="http://schemas.openxmlformats.org/officeDocument/2006/relationships/slide" Target="slide4.xml"/><Relationship Id="rId29" Type="http://schemas.microsoft.com/office/2007/relationships/hdphoto" Target="../media/hdphoto1.wdp"/><Relationship Id="rId41" Type="http://schemas.openxmlformats.org/officeDocument/2006/relationships/slide" Target="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slide" Target="slide1.xml"/><Relationship Id="rId24" Type="http://schemas.openxmlformats.org/officeDocument/2006/relationships/image" Target="../media/image19.png"/><Relationship Id="rId32" Type="http://schemas.openxmlformats.org/officeDocument/2006/relationships/image" Target="../media/image25.png"/><Relationship Id="rId37" Type="http://schemas.openxmlformats.org/officeDocument/2006/relationships/image" Target="../media/image33.png"/><Relationship Id="rId40" Type="http://schemas.openxmlformats.org/officeDocument/2006/relationships/slide" Target="slide6.xml"/><Relationship Id="rId45" Type="http://schemas.openxmlformats.org/officeDocument/2006/relationships/slide" Target="slide32.xml"/><Relationship Id="rId5" Type="http://schemas.openxmlformats.org/officeDocument/2006/relationships/image" Target="../media/image3.png"/><Relationship Id="rId15" Type="http://schemas.openxmlformats.org/officeDocument/2006/relationships/slide" Target="slide2.xml"/><Relationship Id="rId23" Type="http://schemas.openxmlformats.org/officeDocument/2006/relationships/image" Target="../media/image18.png"/><Relationship Id="rId28" Type="http://schemas.openxmlformats.org/officeDocument/2006/relationships/image" Target="../media/image23.png"/><Relationship Id="rId36" Type="http://schemas.openxmlformats.org/officeDocument/2006/relationships/image" Target="../media/image29.png"/><Relationship Id="rId49" Type="http://schemas.openxmlformats.org/officeDocument/2006/relationships/image" Target="../media/image35.png"/><Relationship Id="rId10" Type="http://schemas.openxmlformats.org/officeDocument/2006/relationships/image" Target="../media/image8.png"/><Relationship Id="rId19" Type="http://schemas.openxmlformats.org/officeDocument/2006/relationships/hyperlink" Target="http://www.pngall.com/note-png" TargetMode="External"/><Relationship Id="rId31" Type="http://schemas.openxmlformats.org/officeDocument/2006/relationships/hyperlink" Target="https://commons.wikimedia.org/wiki/File:Icons8_flat_alarm_clock.svg" TargetMode="External"/><Relationship Id="rId44" Type="http://schemas.openxmlformats.org/officeDocument/2006/relationships/slide" Target="slide33.xml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16.png"/><Relationship Id="rId27" Type="http://schemas.openxmlformats.org/officeDocument/2006/relationships/image" Target="../media/image22.png"/><Relationship Id="rId30" Type="http://schemas.openxmlformats.org/officeDocument/2006/relationships/image" Target="../media/image24.png"/><Relationship Id="rId35" Type="http://schemas.openxmlformats.org/officeDocument/2006/relationships/image" Target="../media/image28.png"/><Relationship Id="rId43" Type="http://schemas.openxmlformats.org/officeDocument/2006/relationships/slide" Target="slide31.xml"/><Relationship Id="rId48" Type="http://schemas.openxmlformats.org/officeDocument/2006/relationships/hyperlink" Target="https://wordwall.net/resource/10489732" TargetMode="External"/><Relationship Id="rId8" Type="http://schemas.openxmlformats.org/officeDocument/2006/relationships/image" Target="../media/image6.png"/><Relationship Id="rId51" Type="http://schemas.openxmlformats.org/officeDocument/2006/relationships/image" Target="../media/image9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A picture containing floor, sitting, wooden, table&#10;&#10;Description automatically generated">
            <a:extLst>
              <a:ext uri="{FF2B5EF4-FFF2-40B4-BE49-F238E27FC236}">
                <a16:creationId xmlns:a16="http://schemas.microsoft.com/office/drawing/2014/main" id="{BCE1348C-B22F-8049-B719-2F4F8E8E45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790" y="0"/>
            <a:ext cx="1221379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A picture containing sitting, photo, table, monitor&#10;&#10;Description automatically generated">
            <a:extLst>
              <a:ext uri="{FF2B5EF4-FFF2-40B4-BE49-F238E27FC236}">
                <a16:creationId xmlns:a16="http://schemas.microsoft.com/office/drawing/2014/main" id="{34DB1C07-1750-E944-ACA0-CBADBF6E36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882" y="3482920"/>
            <a:ext cx="866917" cy="687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4C6269DA-A288-0347-A192-4E7A2BAECD4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57" r="3739" b="20566"/>
          <a:stretch/>
        </p:blipFill>
        <p:spPr bwMode="auto">
          <a:xfrm>
            <a:off x="2413699" y="450376"/>
            <a:ext cx="7838037" cy="5213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18">
            <a:extLst>
              <a:ext uri="{FF2B5EF4-FFF2-40B4-BE49-F238E27FC236}">
                <a16:creationId xmlns:a16="http://schemas.microsoft.com/office/drawing/2014/main" id="{9DFCA052-CDBF-47A5-991C-A7C4048E9131}"/>
              </a:ext>
            </a:extLst>
          </p:cNvPr>
          <p:cNvPicPr>
            <a:picLocks noChangeAspect="1"/>
          </p:cNvPicPr>
          <p:nvPr/>
        </p:nvPicPr>
        <p:blipFill>
          <a:blip r:embed="rId6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2478" y="1756715"/>
            <a:ext cx="2098874" cy="347407"/>
          </a:xfrm>
          <a:prstGeom prst="rect">
            <a:avLst/>
          </a:prstGeom>
        </p:spPr>
      </p:pic>
      <p:pic>
        <p:nvPicPr>
          <p:cNvPr id="38" name="Picture 35" descr="A close up of a church&#10;&#10;Description automatically generated">
            <a:extLst>
              <a:ext uri="{FF2B5EF4-FFF2-40B4-BE49-F238E27FC236}">
                <a16:creationId xmlns:a16="http://schemas.microsoft.com/office/drawing/2014/main" id="{5649E61B-1B59-4F78-AE37-A07C7799838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2656" y="611107"/>
            <a:ext cx="917015" cy="1244655"/>
          </a:xfrm>
          <a:prstGeom prst="rect">
            <a:avLst/>
          </a:prstGeom>
        </p:spPr>
      </p:pic>
      <p:pic>
        <p:nvPicPr>
          <p:cNvPr id="37" name="Picture 27" descr="A picture containing table&#10;&#10;Description automatically generated">
            <a:extLst>
              <a:ext uri="{FF2B5EF4-FFF2-40B4-BE49-F238E27FC236}">
                <a16:creationId xmlns:a16="http://schemas.microsoft.com/office/drawing/2014/main" id="{CD85B55C-1654-428F-9F32-2104E18B721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7367" y="1233434"/>
            <a:ext cx="790319" cy="743173"/>
          </a:xfrm>
          <a:prstGeom prst="rect">
            <a:avLst/>
          </a:prstGeom>
        </p:spPr>
      </p:pic>
      <p:pic>
        <p:nvPicPr>
          <p:cNvPr id="53" name="Google Shape;126;p18">
            <a:extLst>
              <a:ext uri="{FF2B5EF4-FFF2-40B4-BE49-F238E27FC236}">
                <a16:creationId xmlns:a16="http://schemas.microsoft.com/office/drawing/2014/main" id="{3DA7CE90-91F5-40B5-889A-5B5393473FF2}"/>
              </a:ext>
            </a:extLst>
          </p:cNvPr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8771149" y="5028593"/>
            <a:ext cx="3634666" cy="238882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" name="Picture 6">
            <a:extLst>
              <a:ext uri="{FF2B5EF4-FFF2-40B4-BE49-F238E27FC236}">
                <a16:creationId xmlns:a16="http://schemas.microsoft.com/office/drawing/2014/main" id="{2AEA61EE-1C2C-D64B-8E14-419855F2DE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260791" y="4780233"/>
            <a:ext cx="1411736" cy="1106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31" descr="A picture containing indoor, table, sitting, wooden&#10;&#10;Description automatically generated">
            <a:extLst>
              <a:ext uri="{FF2B5EF4-FFF2-40B4-BE49-F238E27FC236}">
                <a16:creationId xmlns:a16="http://schemas.microsoft.com/office/drawing/2014/main" id="{39730B7F-EFE7-4F7F-857D-F943011C45D9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3256" y="1668247"/>
            <a:ext cx="677231" cy="515991"/>
          </a:xfrm>
          <a:prstGeom prst="rect">
            <a:avLst/>
          </a:prstGeom>
        </p:spPr>
      </p:pic>
      <p:pic>
        <p:nvPicPr>
          <p:cNvPr id="58" name="صورة 57">
            <a:hlinkClick r:id="rId12" action="ppaction://hlinksldjump"/>
            <a:extLst>
              <a:ext uri="{FF2B5EF4-FFF2-40B4-BE49-F238E27FC236}">
                <a16:creationId xmlns:a16="http://schemas.microsoft.com/office/drawing/2014/main" id="{B9ACF3A5-C459-4909-9446-74974C2B3B5A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53068"/>
          <a:stretch/>
        </p:blipFill>
        <p:spPr>
          <a:xfrm>
            <a:off x="1141684" y="1069624"/>
            <a:ext cx="1036447" cy="12146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9" name="Picture 2" descr="ولاية العهد السعودية - ويكيبيديا">
            <a:extLst>
              <a:ext uri="{FF2B5EF4-FFF2-40B4-BE49-F238E27FC236}">
                <a16:creationId xmlns:a16="http://schemas.microsoft.com/office/drawing/2014/main" id="{7E821CCA-E45F-45D1-8830-56376AB28A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81" y="1069624"/>
            <a:ext cx="990812" cy="114281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Google Shape;231;p23">
            <a:extLst>
              <a:ext uri="{FF2B5EF4-FFF2-40B4-BE49-F238E27FC236}">
                <a16:creationId xmlns:a16="http://schemas.microsoft.com/office/drawing/2014/main" id="{12071660-F6A5-41F4-98B9-4D3E651C07B6}"/>
              </a:ext>
            </a:extLst>
          </p:cNvPr>
          <p:cNvPicPr preferRelativeResize="0"/>
          <p:nvPr/>
        </p:nvPicPr>
        <p:blipFill>
          <a:blip r:embed="rId15">
            <a:alphaModFix/>
          </a:blip>
          <a:stretch>
            <a:fillRect/>
          </a:stretch>
        </p:blipFill>
        <p:spPr>
          <a:xfrm>
            <a:off x="1054973" y="1069624"/>
            <a:ext cx="1215427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231;p23">
            <a:extLst>
              <a:ext uri="{FF2B5EF4-FFF2-40B4-BE49-F238E27FC236}">
                <a16:creationId xmlns:a16="http://schemas.microsoft.com/office/drawing/2014/main" id="{B02B795E-1E24-4C38-8361-AEBD7278C425}"/>
              </a:ext>
            </a:extLst>
          </p:cNvPr>
          <p:cNvPicPr preferRelativeResize="0"/>
          <p:nvPr/>
        </p:nvPicPr>
        <p:blipFill>
          <a:blip r:embed="rId15">
            <a:alphaModFix/>
          </a:blip>
          <a:stretch>
            <a:fillRect/>
          </a:stretch>
        </p:blipFill>
        <p:spPr>
          <a:xfrm>
            <a:off x="-130758" y="1055675"/>
            <a:ext cx="1215427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صورة 63">
            <a:hlinkClick r:id="rId16" action="ppaction://hlinksldjump"/>
            <a:extLst>
              <a:ext uri="{FF2B5EF4-FFF2-40B4-BE49-F238E27FC236}">
                <a16:creationId xmlns:a16="http://schemas.microsoft.com/office/drawing/2014/main" id="{0E800B36-8571-4375-9A6D-ADCB6156C0D5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19" y="2268271"/>
            <a:ext cx="2361475" cy="121401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67" name="مجموعة 66">
            <a:extLst>
              <a:ext uri="{FF2B5EF4-FFF2-40B4-BE49-F238E27FC236}">
                <a16:creationId xmlns:a16="http://schemas.microsoft.com/office/drawing/2014/main" id="{C8863CE2-EEBD-4929-8A35-1CD982B087FA}"/>
              </a:ext>
            </a:extLst>
          </p:cNvPr>
          <p:cNvGrpSpPr/>
          <p:nvPr/>
        </p:nvGrpSpPr>
        <p:grpSpPr>
          <a:xfrm>
            <a:off x="10621461" y="2385754"/>
            <a:ext cx="1268626" cy="2151948"/>
            <a:chOff x="6170636" y="2100923"/>
            <a:chExt cx="1268626" cy="2151948"/>
          </a:xfrm>
        </p:grpSpPr>
        <p:sp>
          <p:nvSpPr>
            <p:cNvPr id="68" name="مستطيل 67">
              <a:hlinkClick r:id="rId18" action="ppaction://hlinksldjump"/>
              <a:extLst>
                <a:ext uri="{FF2B5EF4-FFF2-40B4-BE49-F238E27FC236}">
                  <a16:creationId xmlns:a16="http://schemas.microsoft.com/office/drawing/2014/main" id="{13823E5C-E3EC-4380-BA93-AD2C7B948D74}"/>
                </a:ext>
              </a:extLst>
            </p:cNvPr>
            <p:cNvSpPr/>
            <p:nvPr/>
          </p:nvSpPr>
          <p:spPr>
            <a:xfrm>
              <a:off x="6170636" y="2100923"/>
              <a:ext cx="1268626" cy="680261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A" sz="16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600" b="1" dirty="0">
                  <a:solidFill>
                    <a:srgbClr val="FF0000"/>
                  </a:solidFill>
                </a:rPr>
                <a:t>عز الوطن</a:t>
              </a:r>
              <a:endParaRPr lang="en-US" sz="1600" b="1" dirty="0">
                <a:solidFill>
                  <a:srgbClr val="FF0000"/>
                </a:solidFill>
              </a:endParaRPr>
            </a:p>
          </p:txBody>
        </p:sp>
        <p:sp>
          <p:nvSpPr>
            <p:cNvPr id="69" name="مستطيل 68">
              <a:extLst>
                <a:ext uri="{FF2B5EF4-FFF2-40B4-BE49-F238E27FC236}">
                  <a16:creationId xmlns:a16="http://schemas.microsoft.com/office/drawing/2014/main" id="{D06065DA-F203-4E48-8E1A-035D15CE2A46}"/>
                </a:ext>
              </a:extLst>
            </p:cNvPr>
            <p:cNvSpPr/>
            <p:nvPr/>
          </p:nvSpPr>
          <p:spPr>
            <a:xfrm>
              <a:off x="6170636" y="2885471"/>
              <a:ext cx="1268626" cy="656366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A" sz="16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600" b="1" dirty="0">
                  <a:solidFill>
                    <a:srgbClr val="FF0000"/>
                  </a:solidFill>
                </a:rPr>
                <a:t>نهضة الوطن</a:t>
              </a:r>
              <a:endParaRPr lang="en-US" sz="1600" b="1" dirty="0">
                <a:solidFill>
                  <a:srgbClr val="FF0000"/>
                </a:solidFill>
              </a:endParaRPr>
            </a:p>
          </p:txBody>
        </p:sp>
        <p:sp>
          <p:nvSpPr>
            <p:cNvPr id="70" name="مستطيل 69">
              <a:extLst>
                <a:ext uri="{FF2B5EF4-FFF2-40B4-BE49-F238E27FC236}">
                  <a16:creationId xmlns:a16="http://schemas.microsoft.com/office/drawing/2014/main" id="{A716244F-E325-450C-86B6-64B9FF68A7BD}"/>
                </a:ext>
              </a:extLst>
            </p:cNvPr>
            <p:cNvSpPr/>
            <p:nvPr/>
          </p:nvSpPr>
          <p:spPr>
            <a:xfrm>
              <a:off x="6170636" y="3646124"/>
              <a:ext cx="1268626" cy="606747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r-SA" sz="1600" b="1" dirty="0">
                <a:solidFill>
                  <a:srgbClr val="FF0000"/>
                </a:solidFill>
              </a:endParaRPr>
            </a:p>
            <a:p>
              <a:pPr algn="ctr"/>
              <a:r>
                <a:rPr lang="ar-SA" sz="16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600" b="1" dirty="0">
                  <a:solidFill>
                    <a:srgbClr val="FF0000"/>
                  </a:solidFill>
                </a:rPr>
                <a:t>مستقبل  الوطن</a:t>
              </a:r>
              <a:endParaRPr lang="en-US" sz="1600" b="1" dirty="0">
                <a:solidFill>
                  <a:srgbClr val="FF0000"/>
                </a:solidFill>
              </a:endParaRPr>
            </a:p>
            <a:p>
              <a:pPr algn="ctr"/>
              <a:endParaRPr lang="en-US" dirty="0"/>
            </a:p>
          </p:txBody>
        </p:sp>
      </p:grpSp>
      <p:grpSp>
        <p:nvGrpSpPr>
          <p:cNvPr id="71" name="مجموعة 70">
            <a:extLst>
              <a:ext uri="{FF2B5EF4-FFF2-40B4-BE49-F238E27FC236}">
                <a16:creationId xmlns:a16="http://schemas.microsoft.com/office/drawing/2014/main" id="{086838C9-871B-40EE-A05D-EBF1D4899F8F}"/>
              </a:ext>
            </a:extLst>
          </p:cNvPr>
          <p:cNvGrpSpPr/>
          <p:nvPr/>
        </p:nvGrpSpPr>
        <p:grpSpPr>
          <a:xfrm>
            <a:off x="8616073" y="3741533"/>
            <a:ext cx="1350586" cy="1126667"/>
            <a:chOff x="7909523" y="2257015"/>
            <a:chExt cx="1123346" cy="892415"/>
          </a:xfrm>
        </p:grpSpPr>
        <p:pic>
          <p:nvPicPr>
            <p:cNvPr id="72" name="Picture 46">
              <a:extLst>
                <a:ext uri="{FF2B5EF4-FFF2-40B4-BE49-F238E27FC236}">
                  <a16:creationId xmlns:a16="http://schemas.microsoft.com/office/drawing/2014/main" id="{128F838C-2173-405B-89D2-7D12DCDE07F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20"/>
                </a:ext>
              </a:extLst>
            </a:blip>
            <a:srcRect l="14797" t="6571" r="14269" b="10899"/>
            <a:stretch/>
          </p:blipFill>
          <p:spPr>
            <a:xfrm>
              <a:off x="7969100" y="2257015"/>
              <a:ext cx="1028659" cy="892415"/>
            </a:xfrm>
            <a:prstGeom prst="rect">
              <a:avLst/>
            </a:prstGeom>
          </p:spPr>
        </p:pic>
        <p:sp>
          <p:nvSpPr>
            <p:cNvPr id="73" name="مربع نص 72">
              <a:hlinkClick r:id="rId21" action="ppaction://hlinksldjump"/>
              <a:extLst>
                <a:ext uri="{FF2B5EF4-FFF2-40B4-BE49-F238E27FC236}">
                  <a16:creationId xmlns:a16="http://schemas.microsoft.com/office/drawing/2014/main" id="{3D106602-C446-4D73-8FEE-880E9F7E6942}"/>
                </a:ext>
              </a:extLst>
            </p:cNvPr>
            <p:cNvSpPr txBox="1"/>
            <p:nvPr/>
          </p:nvSpPr>
          <p:spPr>
            <a:xfrm>
              <a:off x="7909523" y="2501955"/>
              <a:ext cx="1123346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ar-SA" b="1" dirty="0"/>
                <a:t>نجمة اليوم </a:t>
              </a:r>
              <a:endParaRPr lang="en-US" b="1" dirty="0"/>
            </a:p>
          </p:txBody>
        </p:sp>
      </p:grpSp>
      <p:sp>
        <p:nvSpPr>
          <p:cNvPr id="74" name="مربع نص 73">
            <a:hlinkClick r:id="rId22" action="ppaction://hlinksldjump"/>
            <a:extLst>
              <a:ext uri="{FF2B5EF4-FFF2-40B4-BE49-F238E27FC236}">
                <a16:creationId xmlns:a16="http://schemas.microsoft.com/office/drawing/2014/main" id="{8371DB6E-964B-47A1-8FFD-30AE770F858F}"/>
              </a:ext>
            </a:extLst>
          </p:cNvPr>
          <p:cNvSpPr txBox="1"/>
          <p:nvPr/>
        </p:nvSpPr>
        <p:spPr>
          <a:xfrm>
            <a:off x="1570539" y="3654363"/>
            <a:ext cx="8965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SA" sz="1800" b="1" dirty="0">
                <a:solidFill>
                  <a:schemeClr val="bg1"/>
                </a:solidFill>
              </a:rPr>
              <a:t>الدعاء</a:t>
            </a:r>
            <a:endParaRPr lang="en-US" sz="1800" b="1" dirty="0">
              <a:solidFill>
                <a:schemeClr val="bg1"/>
              </a:solidFill>
            </a:endParaRPr>
          </a:p>
        </p:txBody>
      </p:sp>
      <p:grpSp>
        <p:nvGrpSpPr>
          <p:cNvPr id="4" name="مجموعة 3">
            <a:extLst>
              <a:ext uri="{FF2B5EF4-FFF2-40B4-BE49-F238E27FC236}">
                <a16:creationId xmlns:a16="http://schemas.microsoft.com/office/drawing/2014/main" id="{F81D990F-2C5A-42E3-A537-EB7F6D3497C1}"/>
              </a:ext>
            </a:extLst>
          </p:cNvPr>
          <p:cNvGrpSpPr/>
          <p:nvPr/>
        </p:nvGrpSpPr>
        <p:grpSpPr>
          <a:xfrm>
            <a:off x="79230" y="3482920"/>
            <a:ext cx="896512" cy="687865"/>
            <a:chOff x="79230" y="3482920"/>
            <a:chExt cx="896512" cy="687865"/>
          </a:xfrm>
        </p:grpSpPr>
        <p:pic>
          <p:nvPicPr>
            <p:cNvPr id="65" name="Picture 14" descr="A picture containing sitting, photo, table, monitor&#10;&#10;Description automatically generated">
              <a:extLst>
                <a:ext uri="{FF2B5EF4-FFF2-40B4-BE49-F238E27FC236}">
                  <a16:creationId xmlns:a16="http://schemas.microsoft.com/office/drawing/2014/main" id="{DBBA3F5F-E103-44B4-A4D5-81C093B26D2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028" y="3482920"/>
              <a:ext cx="866917" cy="6878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5" name="مربع نص 74">
              <a:extLst>
                <a:ext uri="{FF2B5EF4-FFF2-40B4-BE49-F238E27FC236}">
                  <a16:creationId xmlns:a16="http://schemas.microsoft.com/office/drawing/2014/main" id="{64626A2C-6F0B-4547-B034-42F8085DA573}"/>
                </a:ext>
              </a:extLst>
            </p:cNvPr>
            <p:cNvSpPr txBox="1"/>
            <p:nvPr/>
          </p:nvSpPr>
          <p:spPr>
            <a:xfrm>
              <a:off x="79230" y="3674707"/>
              <a:ext cx="896512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ar-SA" sz="1800" b="1" dirty="0">
                  <a:solidFill>
                    <a:schemeClr val="bg1"/>
                  </a:solidFill>
                </a:rPr>
                <a:t>إثراء</a:t>
              </a:r>
              <a:endParaRPr lang="en-US" sz="1800" b="1" dirty="0">
                <a:solidFill>
                  <a:schemeClr val="bg1"/>
                </a:solidFill>
              </a:endParaRPr>
            </a:p>
          </p:txBody>
        </p:sp>
      </p:grpSp>
      <p:pic>
        <p:nvPicPr>
          <p:cNvPr id="77" name="Google Shape;101;p1">
            <a:extLst>
              <a:ext uri="{FF2B5EF4-FFF2-40B4-BE49-F238E27FC236}">
                <a16:creationId xmlns:a16="http://schemas.microsoft.com/office/drawing/2014/main" id="{771745A2-144A-4BF1-9E4E-E42629E62EC5}"/>
              </a:ext>
            </a:extLst>
          </p:cNvPr>
          <p:cNvPicPr preferRelativeResize="0"/>
          <p:nvPr/>
        </p:nvPicPr>
        <p:blipFill rotWithShape="1">
          <a:blip r:embed="rId23">
            <a:alphaModFix/>
          </a:blip>
          <a:srcRect t="5895" b="10486"/>
          <a:stretch/>
        </p:blipFill>
        <p:spPr>
          <a:xfrm>
            <a:off x="8476000" y="900771"/>
            <a:ext cx="538392" cy="555032"/>
          </a:xfrm>
          <a:prstGeom prst="rect">
            <a:avLst/>
          </a:prstGeom>
          <a:noFill/>
          <a:ln>
            <a:noFill/>
          </a:ln>
        </p:spPr>
      </p:pic>
      <p:pic>
        <p:nvPicPr>
          <p:cNvPr id="78" name="Google Shape;88;p1">
            <a:extLst>
              <a:ext uri="{FF2B5EF4-FFF2-40B4-BE49-F238E27FC236}">
                <a16:creationId xmlns:a16="http://schemas.microsoft.com/office/drawing/2014/main" id="{E1628FB9-3AF1-48C6-A7ED-B06B8CA7C3F0}"/>
              </a:ext>
            </a:extLst>
          </p:cNvPr>
          <p:cNvPicPr preferRelativeResize="0"/>
          <p:nvPr/>
        </p:nvPicPr>
        <p:blipFill rotWithShape="1">
          <a:blip r:embed="rId24">
            <a:alphaModFix/>
          </a:blip>
          <a:srcRect/>
          <a:stretch/>
        </p:blipFill>
        <p:spPr>
          <a:xfrm>
            <a:off x="9308558" y="918844"/>
            <a:ext cx="624999" cy="555033"/>
          </a:xfrm>
          <a:prstGeom prst="rect">
            <a:avLst/>
          </a:prstGeom>
          <a:noFill/>
          <a:ln>
            <a:noFill/>
          </a:ln>
        </p:spPr>
      </p:pic>
      <p:sp>
        <p:nvSpPr>
          <p:cNvPr id="79" name="Google Shape;75;p13">
            <a:extLst>
              <a:ext uri="{FF2B5EF4-FFF2-40B4-BE49-F238E27FC236}">
                <a16:creationId xmlns:a16="http://schemas.microsoft.com/office/drawing/2014/main" id="{5D9998AE-6829-4C7E-99A3-F61F7111FAD3}"/>
              </a:ext>
            </a:extLst>
          </p:cNvPr>
          <p:cNvSpPr txBox="1"/>
          <p:nvPr/>
        </p:nvSpPr>
        <p:spPr>
          <a:xfrm>
            <a:off x="5808066" y="2259884"/>
            <a:ext cx="4158594" cy="16182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ar-SA" sz="2400" b="1" dirty="0">
                <a:solidFill>
                  <a:srgbClr val="00B050"/>
                </a:solidFill>
                <a:latin typeface="Lemonada Regular"/>
                <a:ea typeface="Lemonada Regular"/>
                <a:cs typeface="+mn-cs"/>
                <a:sym typeface="Lemonada Regular"/>
              </a:rPr>
              <a:t>التاريخ</a:t>
            </a:r>
            <a:r>
              <a:rPr lang="ar-SA" sz="2400" b="1" dirty="0">
                <a:latin typeface="Lemonada Regular"/>
                <a:ea typeface="Lemonada Regular"/>
                <a:cs typeface="+mn-cs"/>
                <a:sym typeface="Lemonada Regular"/>
              </a:rPr>
              <a:t> :  25-6-1442هـ </a:t>
            </a:r>
            <a:endParaRPr lang="ar-SA" sz="1400" b="1" dirty="0">
              <a:latin typeface="Lemonada Regular"/>
              <a:ea typeface="Lemonada Regular"/>
              <a:cs typeface="+mn-cs"/>
              <a:sym typeface="Lemonada Regular"/>
            </a:endParaRPr>
          </a:p>
          <a:p>
            <a:pPr marL="0" lvl="0" indent="0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2400" b="1" dirty="0">
                <a:solidFill>
                  <a:srgbClr val="00B050"/>
                </a:solidFill>
                <a:latin typeface="Lemonada Regular"/>
                <a:ea typeface="Lemonada Regular"/>
                <a:cs typeface="+mn-cs"/>
                <a:sym typeface="Lemonada Regular"/>
              </a:rPr>
              <a:t>اليوم</a:t>
            </a:r>
            <a:r>
              <a:rPr lang="ar-SA" sz="2400" b="1" dirty="0">
                <a:latin typeface="Lemonada Regular"/>
                <a:ea typeface="Lemonada Regular"/>
                <a:cs typeface="+mn-cs"/>
                <a:sym typeface="Lemonada Regular"/>
              </a:rPr>
              <a:t> : الأحد</a:t>
            </a:r>
          </a:p>
          <a:p>
            <a:pPr marL="0" lvl="0" indent="0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2400" b="1" dirty="0">
                <a:solidFill>
                  <a:srgbClr val="00B050"/>
                </a:solidFill>
                <a:latin typeface="Lemonada Regular"/>
                <a:ea typeface="Lemonada Regular"/>
                <a:cs typeface="+mn-cs"/>
                <a:sym typeface="Lemonada Regular"/>
              </a:rPr>
              <a:t>الحصة</a:t>
            </a:r>
            <a:r>
              <a:rPr lang="ar-SA" sz="2400" b="1" dirty="0">
                <a:latin typeface="Lemonada Regular"/>
                <a:ea typeface="Lemonada Regular"/>
                <a:cs typeface="+mn-cs"/>
                <a:sym typeface="Lemonada Regular"/>
              </a:rPr>
              <a:t> :  الخامسة</a:t>
            </a:r>
          </a:p>
          <a:p>
            <a:pPr marL="0" lvl="0" indent="0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2400" b="1" dirty="0">
                <a:solidFill>
                  <a:srgbClr val="00B050"/>
                </a:solidFill>
                <a:latin typeface="Lemonada Regular"/>
                <a:ea typeface="Lemonada Regular"/>
                <a:cs typeface="+mn-cs"/>
                <a:sym typeface="Lemonada Regular"/>
              </a:rPr>
              <a:t>المادة</a:t>
            </a:r>
            <a:r>
              <a:rPr lang="ar-SA" sz="2400" b="1" dirty="0">
                <a:latin typeface="Lemonada Regular"/>
                <a:ea typeface="Lemonada Regular"/>
                <a:cs typeface="+mn-cs"/>
                <a:sym typeface="Lemonada Regular"/>
              </a:rPr>
              <a:t> : </a:t>
            </a:r>
            <a:r>
              <a:rPr lang="ar-SA" sz="2400" b="1" dirty="0">
                <a:latin typeface="Lemonada Regular"/>
                <a:ea typeface="Lemonada Regular"/>
                <a:sym typeface="Lemonada Regular"/>
              </a:rPr>
              <a:t>دراسات إسلامية ( توحيد )</a:t>
            </a:r>
            <a:r>
              <a:rPr lang="ar-SA" sz="2400" b="1" dirty="0">
                <a:latin typeface="Lemonada Regular"/>
                <a:ea typeface="Lemonada Regular"/>
                <a:cs typeface="+mn-cs"/>
                <a:sym typeface="Lemonada Regular"/>
              </a:rPr>
              <a:t> </a:t>
            </a:r>
          </a:p>
          <a:p>
            <a:pPr marL="0" lvl="0" indent="0" algn="ct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1200" b="1" dirty="0">
                <a:latin typeface="Lemonada Regular"/>
                <a:ea typeface="Lemonada Regular"/>
                <a:cs typeface="+mn-cs"/>
                <a:sym typeface="Lemonada Regular"/>
              </a:rPr>
              <a:t> </a:t>
            </a:r>
            <a:endParaRPr sz="1200" b="1" dirty="0">
              <a:latin typeface="Lemonada Regular"/>
              <a:ea typeface="Lemonada Regular"/>
              <a:cs typeface="+mn-cs"/>
              <a:sym typeface="Lemonada Regular"/>
            </a:endParaRPr>
          </a:p>
        </p:txBody>
      </p:sp>
      <p:sp>
        <p:nvSpPr>
          <p:cNvPr id="80" name="Google Shape;75;p13">
            <a:extLst>
              <a:ext uri="{FF2B5EF4-FFF2-40B4-BE49-F238E27FC236}">
                <a16:creationId xmlns:a16="http://schemas.microsoft.com/office/drawing/2014/main" id="{218E3327-EB76-4452-AA88-185454CD9D68}"/>
              </a:ext>
            </a:extLst>
          </p:cNvPr>
          <p:cNvSpPr txBox="1"/>
          <p:nvPr/>
        </p:nvSpPr>
        <p:spPr>
          <a:xfrm>
            <a:off x="4593182" y="1605020"/>
            <a:ext cx="4388399" cy="539266"/>
          </a:xfrm>
          <a:custGeom>
            <a:avLst/>
            <a:gdLst>
              <a:gd name="connsiteX0" fmla="*/ 0 w 4757687"/>
              <a:gd name="connsiteY0" fmla="*/ 0 h 539266"/>
              <a:gd name="connsiteX1" fmla="*/ 4757687 w 4757687"/>
              <a:gd name="connsiteY1" fmla="*/ 0 h 539266"/>
              <a:gd name="connsiteX2" fmla="*/ 4757687 w 4757687"/>
              <a:gd name="connsiteY2" fmla="*/ 539266 h 539266"/>
              <a:gd name="connsiteX3" fmla="*/ 0 w 4757687"/>
              <a:gd name="connsiteY3" fmla="*/ 539266 h 539266"/>
              <a:gd name="connsiteX4" fmla="*/ 0 w 4757687"/>
              <a:gd name="connsiteY4" fmla="*/ 0 h 539266"/>
              <a:gd name="connsiteX0" fmla="*/ 34 w 4757721"/>
              <a:gd name="connsiteY0" fmla="*/ 0 h 539266"/>
              <a:gd name="connsiteX1" fmla="*/ 4757721 w 4757721"/>
              <a:gd name="connsiteY1" fmla="*/ 0 h 539266"/>
              <a:gd name="connsiteX2" fmla="*/ 4757721 w 4757721"/>
              <a:gd name="connsiteY2" fmla="*/ 539266 h 539266"/>
              <a:gd name="connsiteX3" fmla="*/ 34 w 4757721"/>
              <a:gd name="connsiteY3" fmla="*/ 539266 h 539266"/>
              <a:gd name="connsiteX4" fmla="*/ 155633 w 4757721"/>
              <a:gd name="connsiteY4" fmla="*/ 359022 h 539266"/>
              <a:gd name="connsiteX5" fmla="*/ 34 w 4757721"/>
              <a:gd name="connsiteY5" fmla="*/ 0 h 539266"/>
              <a:gd name="connsiteX0" fmla="*/ 34 w 4757721"/>
              <a:gd name="connsiteY0" fmla="*/ 0 h 539266"/>
              <a:gd name="connsiteX1" fmla="*/ 4757721 w 4757721"/>
              <a:gd name="connsiteY1" fmla="*/ 0 h 539266"/>
              <a:gd name="connsiteX2" fmla="*/ 4659394 w 4757721"/>
              <a:gd name="connsiteY2" fmla="*/ 290783 h 539266"/>
              <a:gd name="connsiteX3" fmla="*/ 4757721 w 4757721"/>
              <a:gd name="connsiteY3" fmla="*/ 539266 h 539266"/>
              <a:gd name="connsiteX4" fmla="*/ 34 w 4757721"/>
              <a:gd name="connsiteY4" fmla="*/ 539266 h 539266"/>
              <a:gd name="connsiteX5" fmla="*/ 155633 w 4757721"/>
              <a:gd name="connsiteY5" fmla="*/ 359022 h 539266"/>
              <a:gd name="connsiteX6" fmla="*/ 34 w 4757721"/>
              <a:gd name="connsiteY6" fmla="*/ 0 h 5392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757721" h="539266">
                <a:moveTo>
                  <a:pt x="34" y="0"/>
                </a:moveTo>
                <a:lnTo>
                  <a:pt x="4757721" y="0"/>
                </a:lnTo>
                <a:cubicBezTo>
                  <a:pt x="4756790" y="87829"/>
                  <a:pt x="4660325" y="202954"/>
                  <a:pt x="4659394" y="290783"/>
                </a:cubicBezTo>
                <a:lnTo>
                  <a:pt x="4757721" y="539266"/>
                </a:lnTo>
                <a:lnTo>
                  <a:pt x="34" y="539266"/>
                </a:lnTo>
                <a:cubicBezTo>
                  <a:pt x="-2691" y="479185"/>
                  <a:pt x="158358" y="419103"/>
                  <a:pt x="155633" y="359022"/>
                </a:cubicBezTo>
                <a:lnTo>
                  <a:pt x="34" y="0"/>
                </a:ln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ar-SA" sz="2400" b="1" dirty="0">
                <a:solidFill>
                  <a:srgbClr val="FF0000"/>
                </a:solidFill>
                <a:latin typeface="Lemonada Regular"/>
                <a:ea typeface="Lemonada Regular"/>
                <a:cs typeface="+mn-cs"/>
                <a:sym typeface="Lemonada Regular"/>
              </a:rPr>
              <a:t>الموضوع</a:t>
            </a:r>
            <a:r>
              <a:rPr lang="ar-SA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Lemonada Regular"/>
                <a:ea typeface="Lemonada Regular"/>
                <a:cs typeface="+mn-cs"/>
                <a:sym typeface="Lemonada Regular"/>
              </a:rPr>
              <a:t>: </a:t>
            </a:r>
            <a:r>
              <a:rPr lang="ar-SA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Lemonada Regular"/>
                <a:ea typeface="Lemonada Regular"/>
                <a:sym typeface="Lemonada Regular"/>
              </a:rPr>
              <a:t>الإيمان بالملائكة عليهم السلام  </a:t>
            </a:r>
            <a:endParaRPr lang="ar-SA" sz="2400" b="1" dirty="0">
              <a:solidFill>
                <a:schemeClr val="tx1">
                  <a:lumMod val="75000"/>
                  <a:lumOff val="25000"/>
                </a:schemeClr>
              </a:solidFill>
              <a:latin typeface="Lemonada Regular"/>
              <a:ea typeface="Lemonada Regular"/>
              <a:cs typeface="+mn-cs"/>
              <a:sym typeface="Lemonada Regular"/>
            </a:endParaRPr>
          </a:p>
          <a:p>
            <a:pPr marL="0" lvl="0" indent="0" algn="ct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1200" b="1" dirty="0">
                <a:latin typeface="Lemonada Regular"/>
                <a:ea typeface="Lemonada Regular"/>
                <a:cs typeface="+mn-cs"/>
                <a:sym typeface="Lemonada Regular"/>
              </a:rPr>
              <a:t> </a:t>
            </a:r>
            <a:endParaRPr sz="1200" b="1" dirty="0">
              <a:latin typeface="Lemonada Regular"/>
              <a:ea typeface="Lemonada Regular"/>
              <a:cs typeface="+mn-cs"/>
              <a:sym typeface="Lemonada Regular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8E80D415-7413-4454-A07E-4CE094F817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2727" y="812685"/>
            <a:ext cx="3644911" cy="596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" name="Picture 18">
            <a:extLst>
              <a:ext uri="{FF2B5EF4-FFF2-40B4-BE49-F238E27FC236}">
                <a16:creationId xmlns:a16="http://schemas.microsoft.com/office/drawing/2014/main" id="{A6C2227C-3545-4617-97D3-8FADC57E129B}"/>
              </a:ext>
            </a:extLst>
          </p:cNvPr>
          <p:cNvPicPr>
            <a:picLocks noChangeAspect="1"/>
          </p:cNvPicPr>
          <p:nvPr/>
        </p:nvPicPr>
        <p:blipFill>
          <a:blip r:embed="rId26"/>
          <a:srcRect/>
          <a:stretch>
            <a:fillRect/>
          </a:stretch>
        </p:blipFill>
        <p:spPr>
          <a:xfrm>
            <a:off x="1038504" y="4104966"/>
            <a:ext cx="630858" cy="824162"/>
          </a:xfrm>
          <a:prstGeom prst="rect">
            <a:avLst/>
          </a:prstGeom>
        </p:spPr>
      </p:pic>
      <p:pic>
        <p:nvPicPr>
          <p:cNvPr id="46" name="Picture 50">
            <a:extLst>
              <a:ext uri="{FF2B5EF4-FFF2-40B4-BE49-F238E27FC236}">
                <a16:creationId xmlns:a16="http://schemas.microsoft.com/office/drawing/2014/main" id="{184B6C23-D963-4FD0-8026-78881F5052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91965" y="4929128"/>
            <a:ext cx="602025" cy="720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رابط مستقيم 5">
            <a:extLst>
              <a:ext uri="{FF2B5EF4-FFF2-40B4-BE49-F238E27FC236}">
                <a16:creationId xmlns:a16="http://schemas.microsoft.com/office/drawing/2014/main" id="{435F3C49-A34C-421C-9259-5BBB944E5D9E}"/>
              </a:ext>
            </a:extLst>
          </p:cNvPr>
          <p:cNvCxnSpPr>
            <a:cxnSpLocks/>
          </p:cNvCxnSpPr>
          <p:nvPr/>
        </p:nvCxnSpPr>
        <p:spPr>
          <a:xfrm flipH="1" flipV="1">
            <a:off x="2792286" y="2223468"/>
            <a:ext cx="6456977" cy="635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Picture 39" descr="A picture containing food&#10;&#10;Description automatically generated">
            <a:extLst>
              <a:ext uri="{FF2B5EF4-FFF2-40B4-BE49-F238E27FC236}">
                <a16:creationId xmlns:a16="http://schemas.microsoft.com/office/drawing/2014/main" id="{FC667DEC-3D17-460E-8937-F7F73E23EC77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7873" y="40739"/>
            <a:ext cx="1654342" cy="705283"/>
          </a:xfrm>
          <a:prstGeom prst="rect">
            <a:avLst/>
          </a:prstGeom>
        </p:spPr>
      </p:pic>
      <p:pic>
        <p:nvPicPr>
          <p:cNvPr id="56" name="Picture 2">
            <a:hlinkClick r:id="rId12" action="ppaction://hlinksldjump"/>
            <a:extLst>
              <a:ext uri="{FF2B5EF4-FFF2-40B4-BE49-F238E27FC236}">
                <a16:creationId xmlns:a16="http://schemas.microsoft.com/office/drawing/2014/main" id="{654B15BF-D52A-4320-9F02-B211F6390806}"/>
              </a:ext>
            </a:extLst>
          </p:cNvPr>
          <p:cNvPicPr>
            <a:picLocks noChangeAspect="1"/>
          </p:cNvPicPr>
          <p:nvPr/>
        </p:nvPicPr>
        <p:blipFill>
          <a:blip r:embed="rId29"/>
          <a:srcRect/>
          <a:stretch>
            <a:fillRect/>
          </a:stretch>
        </p:blipFill>
        <p:spPr>
          <a:xfrm>
            <a:off x="243623" y="4252055"/>
            <a:ext cx="725391" cy="660243"/>
          </a:xfrm>
          <a:prstGeom prst="rect">
            <a:avLst/>
          </a:prstGeom>
        </p:spPr>
      </p:pic>
      <p:pic>
        <p:nvPicPr>
          <p:cNvPr id="57" name="Picture 32" descr="https://lh5.googleusercontent.com/4Rv9CcbpVwSScazfNxNsnOrjSAYn8Kvy2VZDp18OtTxOr4uN6wu1rroXiVwzwJRuw7fUFAEKLK3jiiAD8pVyddSCIbbz3mcFxbNgqsBUD7p7Jf91eG2kB3zY0cUEjnvl5A53iou6hVs">
            <a:extLst>
              <a:ext uri="{FF2B5EF4-FFF2-40B4-BE49-F238E27FC236}">
                <a16:creationId xmlns:a16="http://schemas.microsoft.com/office/drawing/2014/main" id="{01677A6C-FC90-4F1D-A9B2-F44A84FB8CE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159"/>
          <a:stretch/>
        </p:blipFill>
        <p:spPr bwMode="auto">
          <a:xfrm>
            <a:off x="-54748" y="56057"/>
            <a:ext cx="2521799" cy="1054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Bookcase Shelf Mukali Temahome Furniture, Store Shelf transparent  background PNG clipart | HiClipart">
            <a:extLst>
              <a:ext uri="{FF2B5EF4-FFF2-40B4-BE49-F238E27FC236}">
                <a16:creationId xmlns:a16="http://schemas.microsoft.com/office/drawing/2014/main" id="{1305CEB6-EF3D-4F6A-B67B-BF79F136F4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1">
            <a:extLst>
              <a:ext uri="{BEBA8EAE-BF5A-486C-A8C5-ECC9F3942E4B}">
                <a14:imgProps xmlns:a14="http://schemas.microsoft.com/office/drawing/2010/main">
                  <a14:imgLayer r:embed="rId32">
                    <a14:imgEffect>
                      <a14:backgroundRemoval t="10000" b="90000" l="10000" r="90000">
                        <a14:backgroundMark x1="36667" y1="30167" x2="37500" y2="40167"/>
                        <a14:backgroundMark x1="41000" y1="28500" x2="77333" y2="28667"/>
                        <a14:backgroundMark x1="80833" y1="28167" x2="81667" y2="40000"/>
                        <a14:backgroundMark x1="80000" y1="77000" x2="51000" y2="77167"/>
                        <a14:backgroundMark x1="18000" y1="52167" x2="18500" y2="64833"/>
                        <a14:backgroundMark x1="18500" y1="57333" x2="19000" y2="57167"/>
                        <a14:backgroundMark x1="76333" y1="44667" x2="63000" y2="45000"/>
                        <a14:backgroundMark x1="66000" y1="45000" x2="61833" y2="56833"/>
                        <a14:backgroundMark x1="63333" y1="46000" x2="62667" y2="45000"/>
                        <a14:backgroundMark x1="57667" y1="45000" x2="24500" y2="45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868" t="42034" r="19504" b="38484"/>
          <a:stretch/>
        </p:blipFill>
        <p:spPr bwMode="auto">
          <a:xfrm>
            <a:off x="135150" y="4912299"/>
            <a:ext cx="2252918" cy="974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2">
            <a:extLst>
              <a:ext uri="{FF2B5EF4-FFF2-40B4-BE49-F238E27FC236}">
                <a16:creationId xmlns:a16="http://schemas.microsoft.com/office/drawing/2014/main" id="{4196E056-1F60-4AAC-95D3-111877D5BCF8}"/>
              </a:ext>
            </a:extLst>
          </p:cNvPr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4"/>
              </a:ext>
            </a:extLst>
          </a:blip>
          <a:stretch>
            <a:fillRect/>
          </a:stretch>
        </p:blipFill>
        <p:spPr>
          <a:xfrm>
            <a:off x="1699476" y="4332572"/>
            <a:ext cx="579727" cy="579727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54" name="Google Shape;135;p16">
            <a:extLst>
              <a:ext uri="{FF2B5EF4-FFF2-40B4-BE49-F238E27FC236}">
                <a16:creationId xmlns:a16="http://schemas.microsoft.com/office/drawing/2014/main" id="{02C8F5C1-FB1F-4724-9E32-88CD517F2666}"/>
              </a:ext>
            </a:extLst>
          </p:cNvPr>
          <p:cNvPicPr preferRelativeResize="0"/>
          <p:nvPr/>
        </p:nvPicPr>
        <p:blipFill>
          <a:blip r:embed="rId35">
            <a:alphaModFix/>
          </a:blip>
          <a:stretch>
            <a:fillRect/>
          </a:stretch>
        </p:blipFill>
        <p:spPr>
          <a:xfrm>
            <a:off x="10395035" y="4920530"/>
            <a:ext cx="939040" cy="1004691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Picture 26">
            <a:extLst>
              <a:ext uri="{FF2B5EF4-FFF2-40B4-BE49-F238E27FC236}">
                <a16:creationId xmlns:a16="http://schemas.microsoft.com/office/drawing/2014/main" id="{9EA6F450-8746-43BE-9D1A-FB1AD82DCE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4116" y="5010223"/>
            <a:ext cx="344015" cy="596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Google Shape;343;p28">
            <a:extLst>
              <a:ext uri="{FF2B5EF4-FFF2-40B4-BE49-F238E27FC236}">
                <a16:creationId xmlns:a16="http://schemas.microsoft.com/office/drawing/2014/main" id="{7A39757B-2F70-4EB7-98E1-068DA8A73D5E}"/>
              </a:ext>
            </a:extLst>
          </p:cNvPr>
          <p:cNvPicPr preferRelativeResize="0"/>
          <p:nvPr/>
        </p:nvPicPr>
        <p:blipFill>
          <a:blip r:embed="rId37">
            <a:alphaModFix/>
          </a:blip>
          <a:stretch>
            <a:fillRect/>
          </a:stretch>
        </p:blipFill>
        <p:spPr>
          <a:xfrm>
            <a:off x="10181220" y="5845993"/>
            <a:ext cx="612819" cy="812483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صورة 65">
            <a:hlinkClick r:id="" action="ppaction://hlinkshowjump?jump=lastslide"/>
            <a:extLst>
              <a:ext uri="{FF2B5EF4-FFF2-40B4-BE49-F238E27FC236}">
                <a16:creationId xmlns:a16="http://schemas.microsoft.com/office/drawing/2014/main" id="{99349904-7E88-4094-AFE1-1F5435DE8E69}"/>
              </a:ext>
            </a:extLst>
          </p:cNvPr>
          <p:cNvPicPr>
            <a:picLocks noChangeAspect="1"/>
          </p:cNvPicPr>
          <p:nvPr/>
        </p:nvPicPr>
        <p:blipFill>
          <a:blip r:embed="rId38"/>
          <a:stretch>
            <a:fillRect/>
          </a:stretch>
        </p:blipFill>
        <p:spPr>
          <a:xfrm rot="346244">
            <a:off x="331407" y="4893639"/>
            <a:ext cx="1051792" cy="1051792"/>
          </a:xfrm>
          <a:prstGeom prst="rect">
            <a:avLst/>
          </a:prstGeom>
        </p:spPr>
      </p:pic>
      <p:pic>
        <p:nvPicPr>
          <p:cNvPr id="91" name="Google Shape;122;g5415389d44_0_0">
            <a:extLst>
              <a:ext uri="{FF2B5EF4-FFF2-40B4-BE49-F238E27FC236}">
                <a16:creationId xmlns:a16="http://schemas.microsoft.com/office/drawing/2014/main" id="{8EC97BE3-B89F-4BC5-8DE9-B9444B066036}"/>
              </a:ext>
            </a:extLst>
          </p:cNvPr>
          <p:cNvPicPr preferRelativeResize="0"/>
          <p:nvPr/>
        </p:nvPicPr>
        <p:blipFill rotWithShape="1">
          <a:blip r:embed="rId39">
            <a:alphaModFix/>
          </a:blip>
          <a:srcRect l="2782" t="41281" r="1554" b="30257"/>
          <a:stretch/>
        </p:blipFill>
        <p:spPr>
          <a:xfrm>
            <a:off x="2495388" y="5658806"/>
            <a:ext cx="7225618" cy="126135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صورة 10">
            <a:extLst>
              <a:ext uri="{FF2B5EF4-FFF2-40B4-BE49-F238E27FC236}">
                <a16:creationId xmlns:a16="http://schemas.microsoft.com/office/drawing/2014/main" id="{C75DCC1B-7BAC-4BB8-A6FB-C4F9030C9856}"/>
              </a:ext>
            </a:extLst>
          </p:cNvPr>
          <p:cNvPicPr>
            <a:picLocks noChangeAspect="1"/>
          </p:cNvPicPr>
          <p:nvPr/>
        </p:nvPicPr>
        <p:blipFill>
          <a:blip r:embed="rId40"/>
          <a:stretch>
            <a:fillRect/>
          </a:stretch>
        </p:blipFill>
        <p:spPr>
          <a:xfrm>
            <a:off x="2624011" y="866310"/>
            <a:ext cx="1099144" cy="905202"/>
          </a:xfrm>
          <a:prstGeom prst="rect">
            <a:avLst/>
          </a:prstGeom>
        </p:spPr>
      </p:pic>
      <p:sp>
        <p:nvSpPr>
          <p:cNvPr id="92" name="مربع نص 91">
            <a:extLst>
              <a:ext uri="{FF2B5EF4-FFF2-40B4-BE49-F238E27FC236}">
                <a16:creationId xmlns:a16="http://schemas.microsoft.com/office/drawing/2014/main" id="{014D99D7-E2AB-47A3-B8DA-2A0B223EF10A}"/>
              </a:ext>
            </a:extLst>
          </p:cNvPr>
          <p:cNvSpPr txBox="1"/>
          <p:nvPr/>
        </p:nvSpPr>
        <p:spPr>
          <a:xfrm>
            <a:off x="2679124" y="944369"/>
            <a:ext cx="110774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ar-SA" sz="1400" b="1" dirty="0">
                <a:latin typeface="Lemonada Regular"/>
                <a:ea typeface="Lemonada Regular"/>
                <a:cs typeface="+mn-cs"/>
                <a:sym typeface="Lemonada Regular"/>
              </a:rPr>
              <a:t>التعلم من المنزل</a:t>
            </a:r>
            <a:endParaRPr lang="ar-SA" sz="1400" b="1" dirty="0"/>
          </a:p>
        </p:txBody>
      </p:sp>
      <p:sp>
        <p:nvSpPr>
          <p:cNvPr id="93" name="Google Shape;75;p13">
            <a:extLst>
              <a:ext uri="{FF2B5EF4-FFF2-40B4-BE49-F238E27FC236}">
                <a16:creationId xmlns:a16="http://schemas.microsoft.com/office/drawing/2014/main" id="{D546D9DE-90C8-49EA-9735-50090FBB9F3B}"/>
              </a:ext>
            </a:extLst>
          </p:cNvPr>
          <p:cNvSpPr txBox="1"/>
          <p:nvPr/>
        </p:nvSpPr>
        <p:spPr>
          <a:xfrm>
            <a:off x="3277788" y="2247998"/>
            <a:ext cx="1314459" cy="413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ar-SA" sz="2000" b="1" dirty="0">
                <a:solidFill>
                  <a:srgbClr val="00B050"/>
                </a:solidFill>
                <a:latin typeface="Lemonada Regular"/>
                <a:ea typeface="Lemonada Regular"/>
                <a:cs typeface="+mn-cs"/>
                <a:sym typeface="Lemonada Regular"/>
              </a:rPr>
              <a:t>الاستراتيجيات</a:t>
            </a:r>
            <a:endParaRPr lang="ar-SA" sz="2000" b="1" dirty="0">
              <a:latin typeface="Lemonada Regular"/>
              <a:ea typeface="Lemonada Regular"/>
              <a:cs typeface="+mn-cs"/>
              <a:sym typeface="Lemonada Regular"/>
            </a:endParaRPr>
          </a:p>
          <a:p>
            <a:pPr marL="0" lvl="0" indent="0" algn="ct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1200" b="1" dirty="0">
                <a:latin typeface="Lemonada Regular"/>
                <a:ea typeface="Lemonada Regular"/>
                <a:cs typeface="+mn-cs"/>
                <a:sym typeface="Lemonada Regular"/>
              </a:rPr>
              <a:t> </a:t>
            </a:r>
            <a:endParaRPr sz="1200" b="1" dirty="0">
              <a:latin typeface="Lemonada Regular"/>
              <a:ea typeface="Lemonada Regular"/>
              <a:cs typeface="+mn-cs"/>
              <a:sym typeface="Lemonada Regular"/>
            </a:endParaRPr>
          </a:p>
        </p:txBody>
      </p:sp>
      <p:pic>
        <p:nvPicPr>
          <p:cNvPr id="98" name="Picture 46">
            <a:extLst>
              <a:ext uri="{FF2B5EF4-FFF2-40B4-BE49-F238E27FC236}">
                <a16:creationId xmlns:a16="http://schemas.microsoft.com/office/drawing/2014/main" id="{25EBF1B6-E05D-474C-A10D-0824964C63BE}"/>
              </a:ext>
            </a:extLst>
          </p:cNvPr>
          <p:cNvPicPr>
            <a:picLocks noChangeAspect="1"/>
          </p:cNvPicPr>
          <p:nvPr/>
        </p:nvPicPr>
        <p:blipFill rotWithShape="1">
          <a:blip r:embed="rId19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20"/>
              </a:ext>
            </a:extLst>
          </a:blip>
          <a:srcRect l="14797" t="6571" r="14269" b="10899"/>
          <a:stretch/>
        </p:blipFill>
        <p:spPr>
          <a:xfrm rot="20998502">
            <a:off x="3903125" y="3414424"/>
            <a:ext cx="848614" cy="773082"/>
          </a:xfrm>
          <a:prstGeom prst="rect">
            <a:avLst/>
          </a:prstGeom>
        </p:spPr>
      </p:pic>
      <p:pic>
        <p:nvPicPr>
          <p:cNvPr id="99" name="Picture 46">
            <a:extLst>
              <a:ext uri="{FF2B5EF4-FFF2-40B4-BE49-F238E27FC236}">
                <a16:creationId xmlns:a16="http://schemas.microsoft.com/office/drawing/2014/main" id="{64885719-DC6C-4489-8EE3-6EEB08400031}"/>
              </a:ext>
            </a:extLst>
          </p:cNvPr>
          <p:cNvPicPr>
            <a:picLocks noChangeAspect="1"/>
          </p:cNvPicPr>
          <p:nvPr/>
        </p:nvPicPr>
        <p:blipFill rotWithShape="1">
          <a:blip r:embed="rId19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20"/>
              </a:ext>
            </a:extLst>
          </a:blip>
          <a:srcRect l="14797" t="6571" r="14269" b="10899"/>
          <a:stretch/>
        </p:blipFill>
        <p:spPr>
          <a:xfrm rot="637618">
            <a:off x="2786073" y="2590357"/>
            <a:ext cx="848614" cy="773082"/>
          </a:xfrm>
          <a:prstGeom prst="rect">
            <a:avLst/>
          </a:prstGeom>
        </p:spPr>
      </p:pic>
      <p:pic>
        <p:nvPicPr>
          <p:cNvPr id="100" name="Picture 46">
            <a:extLst>
              <a:ext uri="{FF2B5EF4-FFF2-40B4-BE49-F238E27FC236}">
                <a16:creationId xmlns:a16="http://schemas.microsoft.com/office/drawing/2014/main" id="{63E1C7A9-511B-42D1-B25C-58D83C8D5492}"/>
              </a:ext>
            </a:extLst>
          </p:cNvPr>
          <p:cNvPicPr>
            <a:picLocks noChangeAspect="1"/>
          </p:cNvPicPr>
          <p:nvPr/>
        </p:nvPicPr>
        <p:blipFill rotWithShape="1">
          <a:blip r:embed="rId19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20"/>
              </a:ext>
            </a:extLst>
          </a:blip>
          <a:srcRect l="14797" t="6571" r="14269" b="10899"/>
          <a:stretch/>
        </p:blipFill>
        <p:spPr>
          <a:xfrm rot="637618">
            <a:off x="2889797" y="3438019"/>
            <a:ext cx="848614" cy="773082"/>
          </a:xfrm>
          <a:prstGeom prst="rect">
            <a:avLst/>
          </a:prstGeom>
        </p:spPr>
      </p:pic>
      <p:grpSp>
        <p:nvGrpSpPr>
          <p:cNvPr id="16" name="مجموعة 15">
            <a:extLst>
              <a:ext uri="{FF2B5EF4-FFF2-40B4-BE49-F238E27FC236}">
                <a16:creationId xmlns:a16="http://schemas.microsoft.com/office/drawing/2014/main" id="{9E44B237-AE0D-4F12-8BFA-639F18F5B544}"/>
              </a:ext>
            </a:extLst>
          </p:cNvPr>
          <p:cNvGrpSpPr/>
          <p:nvPr/>
        </p:nvGrpSpPr>
        <p:grpSpPr>
          <a:xfrm>
            <a:off x="4259229" y="2554745"/>
            <a:ext cx="848614" cy="773082"/>
            <a:chOff x="4464310" y="2726272"/>
            <a:chExt cx="848614" cy="773082"/>
          </a:xfrm>
        </p:grpSpPr>
        <p:pic>
          <p:nvPicPr>
            <p:cNvPr id="96" name="Picture 46">
              <a:extLst>
                <a:ext uri="{FF2B5EF4-FFF2-40B4-BE49-F238E27FC236}">
                  <a16:creationId xmlns:a16="http://schemas.microsoft.com/office/drawing/2014/main" id="{EEE22498-C72B-4D7D-A724-3BB914FE254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9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20"/>
                </a:ext>
              </a:extLst>
            </a:blip>
            <a:srcRect l="14797" t="6571" r="14269" b="10899"/>
            <a:stretch/>
          </p:blipFill>
          <p:spPr>
            <a:xfrm>
              <a:off x="4464310" y="2726272"/>
              <a:ext cx="848614" cy="773082"/>
            </a:xfrm>
            <a:prstGeom prst="rect">
              <a:avLst/>
            </a:prstGeom>
          </p:spPr>
        </p:pic>
        <p:sp>
          <p:nvSpPr>
            <p:cNvPr id="101" name="مربع نص 100">
              <a:hlinkClick r:id="" action="ppaction://noaction"/>
              <a:extLst>
                <a:ext uri="{FF2B5EF4-FFF2-40B4-BE49-F238E27FC236}">
                  <a16:creationId xmlns:a16="http://schemas.microsoft.com/office/drawing/2014/main" id="{681B211F-FB2A-4803-8035-91B6CE2D1440}"/>
                </a:ext>
              </a:extLst>
            </p:cNvPr>
            <p:cNvSpPr txBox="1"/>
            <p:nvPr/>
          </p:nvSpPr>
          <p:spPr>
            <a:xfrm>
              <a:off x="4520179" y="2869868"/>
              <a:ext cx="748631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ar-SA" sz="1600" b="1" dirty="0"/>
                <a:t>الدقيقة</a:t>
              </a:r>
            </a:p>
            <a:p>
              <a:pPr algn="ctr"/>
              <a:r>
                <a:rPr lang="ar-SA" sz="1600" b="1" dirty="0"/>
                <a:t> الواحدة</a:t>
              </a:r>
              <a:endParaRPr lang="en-US" sz="1600" b="1" dirty="0"/>
            </a:p>
          </p:txBody>
        </p:sp>
      </p:grpSp>
      <p:sp>
        <p:nvSpPr>
          <p:cNvPr id="102" name="مربع نص 101">
            <a:hlinkClick r:id="" action="ppaction://noaction"/>
            <a:extLst>
              <a:ext uri="{FF2B5EF4-FFF2-40B4-BE49-F238E27FC236}">
                <a16:creationId xmlns:a16="http://schemas.microsoft.com/office/drawing/2014/main" id="{CC05BC6F-98AE-47C5-AFEF-74F265CE8811}"/>
              </a:ext>
            </a:extLst>
          </p:cNvPr>
          <p:cNvSpPr txBox="1"/>
          <p:nvPr/>
        </p:nvSpPr>
        <p:spPr>
          <a:xfrm rot="20589351">
            <a:off x="3927053" y="3504942"/>
            <a:ext cx="74863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SA" sz="1600" b="1" dirty="0"/>
              <a:t>ألعاب تفاعلية</a:t>
            </a:r>
            <a:endParaRPr lang="en-US" sz="1600" b="1" dirty="0"/>
          </a:p>
        </p:txBody>
      </p:sp>
      <p:sp>
        <p:nvSpPr>
          <p:cNvPr id="103" name="مربع نص 102">
            <a:hlinkClick r:id="" action="ppaction://noaction"/>
            <a:extLst>
              <a:ext uri="{FF2B5EF4-FFF2-40B4-BE49-F238E27FC236}">
                <a16:creationId xmlns:a16="http://schemas.microsoft.com/office/drawing/2014/main" id="{475F0ACF-C980-4083-8979-2B3482BC910E}"/>
              </a:ext>
            </a:extLst>
          </p:cNvPr>
          <p:cNvSpPr txBox="1"/>
          <p:nvPr/>
        </p:nvSpPr>
        <p:spPr>
          <a:xfrm>
            <a:off x="2813343" y="2698341"/>
            <a:ext cx="87365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SA" sz="1600" b="1" dirty="0"/>
              <a:t>الحوار والمناقشة</a:t>
            </a:r>
            <a:endParaRPr lang="en-US" sz="1600" b="1" dirty="0"/>
          </a:p>
        </p:txBody>
      </p:sp>
      <p:sp>
        <p:nvSpPr>
          <p:cNvPr id="104" name="مربع نص 103">
            <a:hlinkClick r:id="" action="ppaction://noaction"/>
            <a:extLst>
              <a:ext uri="{FF2B5EF4-FFF2-40B4-BE49-F238E27FC236}">
                <a16:creationId xmlns:a16="http://schemas.microsoft.com/office/drawing/2014/main" id="{CB823767-BB29-45AF-8CB3-3F7831E6AEBA}"/>
              </a:ext>
            </a:extLst>
          </p:cNvPr>
          <p:cNvSpPr txBox="1"/>
          <p:nvPr/>
        </p:nvSpPr>
        <p:spPr>
          <a:xfrm>
            <a:off x="2950552" y="3551215"/>
            <a:ext cx="74863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SA" sz="1600" b="1" dirty="0"/>
              <a:t>البطاقات الملونة</a:t>
            </a:r>
            <a:endParaRPr lang="en-US" sz="1600" b="1" dirty="0"/>
          </a:p>
        </p:txBody>
      </p:sp>
      <p:pic>
        <p:nvPicPr>
          <p:cNvPr id="105" name="Google Shape;60;p13">
            <a:extLst>
              <a:ext uri="{FF2B5EF4-FFF2-40B4-BE49-F238E27FC236}">
                <a16:creationId xmlns:a16="http://schemas.microsoft.com/office/drawing/2014/main" id="{4B801549-DF8A-407B-AD2B-0C561A796898}"/>
              </a:ext>
            </a:extLst>
          </p:cNvPr>
          <p:cNvPicPr preferRelativeResize="0"/>
          <p:nvPr/>
        </p:nvPicPr>
        <p:blipFill>
          <a:blip r:embed="rId41">
            <a:alphaModFix/>
          </a:blip>
          <a:stretch>
            <a:fillRect/>
          </a:stretch>
        </p:blipFill>
        <p:spPr>
          <a:xfrm>
            <a:off x="3775634" y="1502032"/>
            <a:ext cx="692042" cy="3183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59;p13">
            <a:extLst>
              <a:ext uri="{FF2B5EF4-FFF2-40B4-BE49-F238E27FC236}">
                <a16:creationId xmlns:a16="http://schemas.microsoft.com/office/drawing/2014/main" id="{CF0269DA-8504-4066-9126-2AFBB73C9A6D}"/>
              </a:ext>
            </a:extLst>
          </p:cNvPr>
          <p:cNvPicPr preferRelativeResize="0"/>
          <p:nvPr/>
        </p:nvPicPr>
        <p:blipFill>
          <a:blip r:embed="rId42">
            <a:alphaModFix/>
          </a:blip>
          <a:stretch>
            <a:fillRect/>
          </a:stretch>
        </p:blipFill>
        <p:spPr>
          <a:xfrm>
            <a:off x="3930172" y="982990"/>
            <a:ext cx="475076" cy="426781"/>
          </a:xfrm>
          <a:prstGeom prst="rect">
            <a:avLst/>
          </a:prstGeom>
          <a:noFill/>
          <a:ln>
            <a:noFill/>
          </a:ln>
        </p:spPr>
      </p:pic>
      <p:pic>
        <p:nvPicPr>
          <p:cNvPr id="52" name="Google Shape;79;p14">
            <a:extLst>
              <a:ext uri="{FF2B5EF4-FFF2-40B4-BE49-F238E27FC236}">
                <a16:creationId xmlns:a16="http://schemas.microsoft.com/office/drawing/2014/main" id="{56B21C37-2BED-4278-82D3-4CE3CF121CD3}"/>
              </a:ext>
            </a:extLst>
          </p:cNvPr>
          <p:cNvPicPr preferRelativeResize="0"/>
          <p:nvPr/>
        </p:nvPicPr>
        <p:blipFill rotWithShape="1">
          <a:blip r:embed="rId43">
            <a:alphaModFix/>
          </a:blip>
          <a:srcRect l="23091" r="31212"/>
          <a:stretch/>
        </p:blipFill>
        <p:spPr>
          <a:xfrm>
            <a:off x="1985881" y="4158709"/>
            <a:ext cx="1423568" cy="1952641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صورة 21">
            <a:extLst>
              <a:ext uri="{FF2B5EF4-FFF2-40B4-BE49-F238E27FC236}">
                <a16:creationId xmlns:a16="http://schemas.microsoft.com/office/drawing/2014/main" id="{B799A4AB-1389-4AC9-BD0E-579EAA6C66FA}"/>
              </a:ext>
            </a:extLst>
          </p:cNvPr>
          <p:cNvPicPr>
            <a:picLocks noChangeAspect="1"/>
          </p:cNvPicPr>
          <p:nvPr/>
        </p:nvPicPr>
        <p:blipFill>
          <a:blip r:embed="rId44"/>
          <a:stretch>
            <a:fillRect/>
          </a:stretch>
        </p:blipFill>
        <p:spPr>
          <a:xfrm>
            <a:off x="2413700" y="3878155"/>
            <a:ext cx="2127476" cy="3077916"/>
          </a:xfrm>
          <a:prstGeom prst="rect">
            <a:avLst/>
          </a:prstGeom>
        </p:spPr>
      </p:pic>
      <p:sp>
        <p:nvSpPr>
          <p:cNvPr id="76" name="مربع نص 75">
            <a:extLst>
              <a:ext uri="{FF2B5EF4-FFF2-40B4-BE49-F238E27FC236}">
                <a16:creationId xmlns:a16="http://schemas.microsoft.com/office/drawing/2014/main" id="{4A860055-D596-403D-BA28-0B49B54C6385}"/>
              </a:ext>
            </a:extLst>
          </p:cNvPr>
          <p:cNvSpPr txBox="1"/>
          <p:nvPr/>
        </p:nvSpPr>
        <p:spPr>
          <a:xfrm>
            <a:off x="4514113" y="4599499"/>
            <a:ext cx="210392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2000" b="1" dirty="0">
                <a:solidFill>
                  <a:srgbClr val="00B050"/>
                </a:solidFill>
                <a:latin typeface="Lemonada Regular"/>
                <a:ea typeface="Lemonada Regular"/>
                <a:cs typeface="+mn-cs"/>
                <a:sym typeface="Lemonada Regular"/>
              </a:rPr>
              <a:t>أ) نورة المرواني</a:t>
            </a:r>
          </a:p>
          <a:p>
            <a:pPr marL="0" lvl="0" indent="0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2000" b="1" dirty="0">
                <a:solidFill>
                  <a:srgbClr val="00B050"/>
                </a:solidFill>
                <a:latin typeface="Lemonada Regular"/>
                <a:ea typeface="Lemonada Regular"/>
                <a:sym typeface="Lemonada Regular"/>
              </a:rPr>
              <a:t>أ) حمده الغامدي</a:t>
            </a:r>
            <a:endParaRPr lang="ar-SA" sz="2000" b="1" dirty="0">
              <a:latin typeface="Lemonada Regular"/>
              <a:ea typeface="Lemonada Regular"/>
              <a:cs typeface="+mn-cs"/>
              <a:sym typeface="Lemonada Regular"/>
            </a:endParaRPr>
          </a:p>
        </p:txBody>
      </p:sp>
      <p:pic>
        <p:nvPicPr>
          <p:cNvPr id="97" name="صورة 96">
            <a:extLst>
              <a:ext uri="{FF2B5EF4-FFF2-40B4-BE49-F238E27FC236}">
                <a16:creationId xmlns:a16="http://schemas.microsoft.com/office/drawing/2014/main" id="{E8826357-6AB2-4B38-BEDB-5BF3335D32BF}"/>
              </a:ext>
            </a:extLst>
          </p:cNvPr>
          <p:cNvPicPr>
            <a:picLocks noChangeAspect="1"/>
          </p:cNvPicPr>
          <p:nvPr/>
        </p:nvPicPr>
        <p:blipFill rotWithShape="1">
          <a:blip r:embed="rId45">
            <a:extLst>
              <a:ext uri="{BEBA8EAE-BF5A-486C-A8C5-ECC9F3942E4B}">
                <a14:imgProps xmlns:a14="http://schemas.microsoft.com/office/drawing/2010/main">
                  <a14:imgLayer r:embed="rId46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rcRect l="11993" b="18548"/>
          <a:stretch/>
        </p:blipFill>
        <p:spPr>
          <a:xfrm>
            <a:off x="4081223" y="4133902"/>
            <a:ext cx="847989" cy="646331"/>
          </a:xfrm>
          <a:prstGeom prst="rect">
            <a:avLst/>
          </a:prstGeom>
        </p:spPr>
      </p:pic>
      <p:sp>
        <p:nvSpPr>
          <p:cNvPr id="113" name="مستطيل 112">
            <a:hlinkClick r:id="rId47" action="ppaction://hlinksldjump"/>
            <a:extLst>
              <a:ext uri="{FF2B5EF4-FFF2-40B4-BE49-F238E27FC236}">
                <a16:creationId xmlns:a16="http://schemas.microsoft.com/office/drawing/2014/main" id="{C059668E-6DB5-4233-BD74-5D5AFF3BDF04}"/>
              </a:ext>
            </a:extLst>
          </p:cNvPr>
          <p:cNvSpPr/>
          <p:nvPr/>
        </p:nvSpPr>
        <p:spPr>
          <a:xfrm>
            <a:off x="9249263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خبرات </a:t>
            </a:r>
          </a:p>
          <a:p>
            <a:pPr algn="ctr"/>
            <a:r>
              <a:rPr lang="ar-SA" sz="1600" b="1" dirty="0">
                <a:solidFill>
                  <a:srgbClr val="FF0000"/>
                </a:solidFill>
              </a:rPr>
              <a:t>سابقة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114" name="مستطيل 113">
            <a:hlinkClick r:id="rId48" action="ppaction://hlinksldjump"/>
            <a:extLst>
              <a:ext uri="{FF2B5EF4-FFF2-40B4-BE49-F238E27FC236}">
                <a16:creationId xmlns:a16="http://schemas.microsoft.com/office/drawing/2014/main" id="{F681BE12-478F-4DD9-967A-CB015EF2DB63}"/>
              </a:ext>
            </a:extLst>
          </p:cNvPr>
          <p:cNvSpPr/>
          <p:nvPr/>
        </p:nvSpPr>
        <p:spPr>
          <a:xfrm>
            <a:off x="8144030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التمهيد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115" name="مستطيل 114">
            <a:hlinkClick r:id="rId49" action="ppaction://hlinksldjump"/>
            <a:extLst>
              <a:ext uri="{FF2B5EF4-FFF2-40B4-BE49-F238E27FC236}">
                <a16:creationId xmlns:a16="http://schemas.microsoft.com/office/drawing/2014/main" id="{442BA80B-FBCB-4034-85BA-3127096BBF5E}"/>
              </a:ext>
            </a:extLst>
          </p:cNvPr>
          <p:cNvSpPr/>
          <p:nvPr/>
        </p:nvSpPr>
        <p:spPr>
          <a:xfrm>
            <a:off x="7038796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الأهداف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116" name="مستطيل 115">
            <a:hlinkClick r:id="rId50" action="ppaction://hlinksldjump"/>
            <a:extLst>
              <a:ext uri="{FF2B5EF4-FFF2-40B4-BE49-F238E27FC236}">
                <a16:creationId xmlns:a16="http://schemas.microsoft.com/office/drawing/2014/main" id="{54F79A48-F87A-462A-8591-114F9639FDD3}"/>
              </a:ext>
            </a:extLst>
          </p:cNvPr>
          <p:cNvSpPr/>
          <p:nvPr/>
        </p:nvSpPr>
        <p:spPr>
          <a:xfrm>
            <a:off x="5933562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العرض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117" name="مستطيل 116">
            <a:hlinkClick r:id="rId51" action="ppaction://hlinksldjump"/>
            <a:extLst>
              <a:ext uri="{FF2B5EF4-FFF2-40B4-BE49-F238E27FC236}">
                <a16:creationId xmlns:a16="http://schemas.microsoft.com/office/drawing/2014/main" id="{554A3D0E-10BB-4D50-A29F-CAA7A125D13B}"/>
              </a:ext>
            </a:extLst>
          </p:cNvPr>
          <p:cNvSpPr/>
          <p:nvPr/>
        </p:nvSpPr>
        <p:spPr>
          <a:xfrm>
            <a:off x="4828328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التقويم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118" name="مستطيل 117">
            <a:hlinkClick r:id="rId52" action="ppaction://hlinksldjump"/>
            <a:extLst>
              <a:ext uri="{FF2B5EF4-FFF2-40B4-BE49-F238E27FC236}">
                <a16:creationId xmlns:a16="http://schemas.microsoft.com/office/drawing/2014/main" id="{30DBA212-1D4F-4978-BA2A-78D145B6B0EC}"/>
              </a:ext>
            </a:extLst>
          </p:cNvPr>
          <p:cNvSpPr/>
          <p:nvPr/>
        </p:nvSpPr>
        <p:spPr>
          <a:xfrm>
            <a:off x="2617860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الواجب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119" name="مستطيل 118">
            <a:hlinkClick r:id="rId53" action="ppaction://hlinksldjump"/>
            <a:extLst>
              <a:ext uri="{FF2B5EF4-FFF2-40B4-BE49-F238E27FC236}">
                <a16:creationId xmlns:a16="http://schemas.microsoft.com/office/drawing/2014/main" id="{5C2C3240-7DC4-4822-B2FB-BAAE778F8927}"/>
              </a:ext>
            </a:extLst>
          </p:cNvPr>
          <p:cNvSpPr/>
          <p:nvPr/>
        </p:nvSpPr>
        <p:spPr>
          <a:xfrm>
            <a:off x="3723094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الغلق</a:t>
            </a:r>
            <a:endParaRPr lang="en-US" sz="1600" b="1" dirty="0">
              <a:solidFill>
                <a:srgbClr val="FF0000"/>
              </a:solidFill>
            </a:endParaRPr>
          </a:p>
        </p:txBody>
      </p:sp>
      <p:pic>
        <p:nvPicPr>
          <p:cNvPr id="82" name="صورة 81">
            <a:extLst>
              <a:ext uri="{FF2B5EF4-FFF2-40B4-BE49-F238E27FC236}">
                <a16:creationId xmlns:a16="http://schemas.microsoft.com/office/drawing/2014/main" id="{62B58E6C-20E0-49BC-8DBD-256D01C2191A}"/>
              </a:ext>
            </a:extLst>
          </p:cNvPr>
          <p:cNvPicPr>
            <a:picLocks noChangeAspect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8041" y="4552845"/>
            <a:ext cx="917831" cy="780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214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A picture containing floor, sitting, wooden, table&#10;&#10;Description automatically generated">
            <a:extLst>
              <a:ext uri="{FF2B5EF4-FFF2-40B4-BE49-F238E27FC236}">
                <a16:creationId xmlns:a16="http://schemas.microsoft.com/office/drawing/2014/main" id="{BCE1348C-B22F-8049-B719-2F4F8E8E45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939" y="-38303"/>
            <a:ext cx="1221379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A picture containing sitting, photo, table, monitor&#10;&#10;Description automatically generated">
            <a:extLst>
              <a:ext uri="{FF2B5EF4-FFF2-40B4-BE49-F238E27FC236}">
                <a16:creationId xmlns:a16="http://schemas.microsoft.com/office/drawing/2014/main" id="{34DB1C07-1750-E944-ACA0-CBADBF6E36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562" y="3509163"/>
            <a:ext cx="866917" cy="687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4C6269DA-A288-0347-A192-4E7A2BAECD4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57" r="3739" b="20566"/>
          <a:stretch/>
        </p:blipFill>
        <p:spPr bwMode="auto">
          <a:xfrm>
            <a:off x="1943100" y="450375"/>
            <a:ext cx="8308637" cy="5170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18">
            <a:extLst>
              <a:ext uri="{FF2B5EF4-FFF2-40B4-BE49-F238E27FC236}">
                <a16:creationId xmlns:a16="http://schemas.microsoft.com/office/drawing/2014/main" id="{9DFCA052-CDBF-47A5-991C-A7C4048E9131}"/>
              </a:ext>
            </a:extLst>
          </p:cNvPr>
          <p:cNvPicPr>
            <a:picLocks noChangeAspect="1"/>
          </p:cNvPicPr>
          <p:nvPr/>
        </p:nvPicPr>
        <p:blipFill>
          <a:blip r:embed="rId6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1736" y="1756715"/>
            <a:ext cx="1989616" cy="347407"/>
          </a:xfrm>
          <a:prstGeom prst="rect">
            <a:avLst/>
          </a:prstGeom>
        </p:spPr>
      </p:pic>
      <p:pic>
        <p:nvPicPr>
          <p:cNvPr id="38" name="Picture 35" descr="A close up of a church&#10;&#10;Description automatically generated">
            <a:extLst>
              <a:ext uri="{FF2B5EF4-FFF2-40B4-BE49-F238E27FC236}">
                <a16:creationId xmlns:a16="http://schemas.microsoft.com/office/drawing/2014/main" id="{5649E61B-1B59-4F78-AE37-A07C7799838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2656" y="611107"/>
            <a:ext cx="917015" cy="1244655"/>
          </a:xfrm>
          <a:prstGeom prst="rect">
            <a:avLst/>
          </a:prstGeom>
        </p:spPr>
      </p:pic>
      <p:pic>
        <p:nvPicPr>
          <p:cNvPr id="37" name="Picture 27" descr="A picture containing table&#10;&#10;Description automatically generated">
            <a:extLst>
              <a:ext uri="{FF2B5EF4-FFF2-40B4-BE49-F238E27FC236}">
                <a16:creationId xmlns:a16="http://schemas.microsoft.com/office/drawing/2014/main" id="{CD85B55C-1654-428F-9F32-2104E18B721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7367" y="1233434"/>
            <a:ext cx="790319" cy="743173"/>
          </a:xfrm>
          <a:prstGeom prst="rect">
            <a:avLst/>
          </a:prstGeom>
        </p:spPr>
      </p:pic>
      <p:pic>
        <p:nvPicPr>
          <p:cNvPr id="53" name="Google Shape;126;p18">
            <a:extLst>
              <a:ext uri="{FF2B5EF4-FFF2-40B4-BE49-F238E27FC236}">
                <a16:creationId xmlns:a16="http://schemas.microsoft.com/office/drawing/2014/main" id="{3DA7CE90-91F5-40B5-889A-5B5393473FF2}"/>
              </a:ext>
            </a:extLst>
          </p:cNvPr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8771149" y="5028593"/>
            <a:ext cx="3634666" cy="238882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" name="Picture 6">
            <a:extLst>
              <a:ext uri="{FF2B5EF4-FFF2-40B4-BE49-F238E27FC236}">
                <a16:creationId xmlns:a16="http://schemas.microsoft.com/office/drawing/2014/main" id="{2AEA61EE-1C2C-D64B-8E14-419855F2DE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260791" y="4780233"/>
            <a:ext cx="1411736" cy="1106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صورة 57">
            <a:hlinkClick r:id="rId11" action="ppaction://hlinksldjump"/>
            <a:extLst>
              <a:ext uri="{FF2B5EF4-FFF2-40B4-BE49-F238E27FC236}">
                <a16:creationId xmlns:a16="http://schemas.microsoft.com/office/drawing/2014/main" id="{B9ACF3A5-C459-4909-9446-74974C2B3B5A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53068"/>
          <a:stretch/>
        </p:blipFill>
        <p:spPr>
          <a:xfrm>
            <a:off x="1038993" y="1055675"/>
            <a:ext cx="1036447" cy="12146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9" name="Picture 2" descr="ولاية العهد السعودية - ويكيبيديا">
            <a:extLst>
              <a:ext uri="{FF2B5EF4-FFF2-40B4-BE49-F238E27FC236}">
                <a16:creationId xmlns:a16="http://schemas.microsoft.com/office/drawing/2014/main" id="{7E821CCA-E45F-45D1-8830-56376AB28A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81" y="1069624"/>
            <a:ext cx="990812" cy="114281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Google Shape;231;p23">
            <a:extLst>
              <a:ext uri="{FF2B5EF4-FFF2-40B4-BE49-F238E27FC236}">
                <a16:creationId xmlns:a16="http://schemas.microsoft.com/office/drawing/2014/main" id="{12071660-F6A5-41F4-98B9-4D3E651C07B6}"/>
              </a:ext>
            </a:extLst>
          </p:cNvPr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899731" y="1070226"/>
            <a:ext cx="1215427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231;p23">
            <a:extLst>
              <a:ext uri="{FF2B5EF4-FFF2-40B4-BE49-F238E27FC236}">
                <a16:creationId xmlns:a16="http://schemas.microsoft.com/office/drawing/2014/main" id="{B02B795E-1E24-4C38-8361-AEBD7278C425}"/>
              </a:ext>
            </a:extLst>
          </p:cNvPr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-130758" y="1055675"/>
            <a:ext cx="1215427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صورة 63">
            <a:hlinkClick r:id="" action="ppaction://noaction"/>
            <a:extLst>
              <a:ext uri="{FF2B5EF4-FFF2-40B4-BE49-F238E27FC236}">
                <a16:creationId xmlns:a16="http://schemas.microsoft.com/office/drawing/2014/main" id="{0E800B36-8571-4375-9A6D-ADCB6156C0D5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19" y="2404229"/>
            <a:ext cx="1786077" cy="107805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67" name="مجموعة 66">
            <a:extLst>
              <a:ext uri="{FF2B5EF4-FFF2-40B4-BE49-F238E27FC236}">
                <a16:creationId xmlns:a16="http://schemas.microsoft.com/office/drawing/2014/main" id="{C8863CE2-EEBD-4929-8A35-1CD982B087FA}"/>
              </a:ext>
            </a:extLst>
          </p:cNvPr>
          <p:cNvGrpSpPr/>
          <p:nvPr/>
        </p:nvGrpSpPr>
        <p:grpSpPr>
          <a:xfrm>
            <a:off x="11080641" y="2430658"/>
            <a:ext cx="1045079" cy="2140372"/>
            <a:chOff x="6457238" y="2100923"/>
            <a:chExt cx="1045079" cy="2140372"/>
          </a:xfrm>
        </p:grpSpPr>
        <p:sp>
          <p:nvSpPr>
            <p:cNvPr id="68" name="مستطيل 67">
              <a:hlinkClick r:id="rId16" action="ppaction://hlinksldjump"/>
              <a:extLst>
                <a:ext uri="{FF2B5EF4-FFF2-40B4-BE49-F238E27FC236}">
                  <a16:creationId xmlns:a16="http://schemas.microsoft.com/office/drawing/2014/main" id="{13823E5C-E3EC-4380-BA93-AD2C7B948D74}"/>
                </a:ext>
              </a:extLst>
            </p:cNvPr>
            <p:cNvSpPr/>
            <p:nvPr/>
          </p:nvSpPr>
          <p:spPr>
            <a:xfrm>
              <a:off x="6457238" y="2100923"/>
              <a:ext cx="1036810" cy="680261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عز الوطن</a:t>
              </a:r>
              <a:endParaRPr lang="en-US" sz="1200" b="1" dirty="0">
                <a:solidFill>
                  <a:srgbClr val="FF0000"/>
                </a:solidFill>
              </a:endParaRPr>
            </a:p>
          </p:txBody>
        </p:sp>
        <p:sp>
          <p:nvSpPr>
            <p:cNvPr id="69" name="مستطيل 68">
              <a:extLst>
                <a:ext uri="{FF2B5EF4-FFF2-40B4-BE49-F238E27FC236}">
                  <a16:creationId xmlns:a16="http://schemas.microsoft.com/office/drawing/2014/main" id="{D06065DA-F203-4E48-8E1A-035D15CE2A46}"/>
                </a:ext>
              </a:extLst>
            </p:cNvPr>
            <p:cNvSpPr/>
            <p:nvPr/>
          </p:nvSpPr>
          <p:spPr>
            <a:xfrm>
              <a:off x="6465507" y="2860195"/>
              <a:ext cx="1036810" cy="656366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نهضة الوطن</a:t>
              </a:r>
              <a:endParaRPr lang="en-US" sz="1200" b="1" dirty="0">
                <a:solidFill>
                  <a:srgbClr val="FF0000"/>
                </a:solidFill>
              </a:endParaRPr>
            </a:p>
          </p:txBody>
        </p:sp>
        <p:sp>
          <p:nvSpPr>
            <p:cNvPr id="70" name="مستطيل 69">
              <a:extLst>
                <a:ext uri="{FF2B5EF4-FFF2-40B4-BE49-F238E27FC236}">
                  <a16:creationId xmlns:a16="http://schemas.microsoft.com/office/drawing/2014/main" id="{A716244F-E325-450C-86B6-64B9FF68A7BD}"/>
                </a:ext>
              </a:extLst>
            </p:cNvPr>
            <p:cNvSpPr/>
            <p:nvPr/>
          </p:nvSpPr>
          <p:spPr>
            <a:xfrm>
              <a:off x="6476396" y="3634548"/>
              <a:ext cx="1001291" cy="606747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r-SA" sz="1600" b="1" dirty="0">
                <a:solidFill>
                  <a:srgbClr val="FF0000"/>
                </a:solidFill>
              </a:endParaRP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مستقبل  الوطن</a:t>
              </a:r>
              <a:endParaRPr lang="en-US" sz="1200" b="1" dirty="0">
                <a:solidFill>
                  <a:srgbClr val="FF0000"/>
                </a:solidFill>
              </a:endParaRPr>
            </a:p>
            <a:p>
              <a:pPr algn="ctr"/>
              <a:endParaRPr lang="en-US" dirty="0"/>
            </a:p>
          </p:txBody>
        </p:sp>
      </p:grpSp>
      <p:grpSp>
        <p:nvGrpSpPr>
          <p:cNvPr id="71" name="مجموعة 70">
            <a:extLst>
              <a:ext uri="{FF2B5EF4-FFF2-40B4-BE49-F238E27FC236}">
                <a16:creationId xmlns:a16="http://schemas.microsoft.com/office/drawing/2014/main" id="{086838C9-871B-40EE-A05D-EBF1D4899F8F}"/>
              </a:ext>
            </a:extLst>
          </p:cNvPr>
          <p:cNvGrpSpPr/>
          <p:nvPr/>
        </p:nvGrpSpPr>
        <p:grpSpPr>
          <a:xfrm>
            <a:off x="10042332" y="2533150"/>
            <a:ext cx="1130323" cy="1314212"/>
            <a:chOff x="7952596" y="2257016"/>
            <a:chExt cx="1123346" cy="766535"/>
          </a:xfrm>
        </p:grpSpPr>
        <p:pic>
          <p:nvPicPr>
            <p:cNvPr id="72" name="Picture 46">
              <a:extLst>
                <a:ext uri="{FF2B5EF4-FFF2-40B4-BE49-F238E27FC236}">
                  <a16:creationId xmlns:a16="http://schemas.microsoft.com/office/drawing/2014/main" id="{128F838C-2173-405B-89D2-7D12DCDE07F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18"/>
                </a:ext>
              </a:extLst>
            </a:blip>
            <a:srcRect l="14797" t="6571" r="14269" b="10899"/>
            <a:stretch/>
          </p:blipFill>
          <p:spPr>
            <a:xfrm>
              <a:off x="7969101" y="2257016"/>
              <a:ext cx="1028659" cy="766535"/>
            </a:xfrm>
            <a:prstGeom prst="rect">
              <a:avLst/>
            </a:prstGeom>
          </p:spPr>
        </p:pic>
        <p:sp>
          <p:nvSpPr>
            <p:cNvPr id="73" name="مربع نص 72">
              <a:hlinkClick r:id="rId19" action="ppaction://hlinksldjump"/>
              <a:extLst>
                <a:ext uri="{FF2B5EF4-FFF2-40B4-BE49-F238E27FC236}">
                  <a16:creationId xmlns:a16="http://schemas.microsoft.com/office/drawing/2014/main" id="{3D106602-C446-4D73-8FEE-880E9F7E6942}"/>
                </a:ext>
              </a:extLst>
            </p:cNvPr>
            <p:cNvSpPr txBox="1"/>
            <p:nvPr/>
          </p:nvSpPr>
          <p:spPr>
            <a:xfrm>
              <a:off x="7952596" y="2401356"/>
              <a:ext cx="1123346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ar-SA" b="1" dirty="0"/>
                <a:t>نجمة اليوم </a:t>
              </a:r>
              <a:endParaRPr lang="en-US" b="1" dirty="0"/>
            </a:p>
          </p:txBody>
        </p:sp>
      </p:grpSp>
      <p:sp>
        <p:nvSpPr>
          <p:cNvPr id="74" name="مربع نص 73">
            <a:extLst>
              <a:ext uri="{FF2B5EF4-FFF2-40B4-BE49-F238E27FC236}">
                <a16:creationId xmlns:a16="http://schemas.microsoft.com/office/drawing/2014/main" id="{8371DB6E-964B-47A1-8FFD-30AE770F858F}"/>
              </a:ext>
            </a:extLst>
          </p:cNvPr>
          <p:cNvSpPr txBox="1"/>
          <p:nvPr/>
        </p:nvSpPr>
        <p:spPr>
          <a:xfrm>
            <a:off x="1047051" y="3667555"/>
            <a:ext cx="8965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SA" sz="1800" b="1" dirty="0">
                <a:solidFill>
                  <a:schemeClr val="bg1"/>
                </a:solidFill>
              </a:rPr>
              <a:t>الدعاء</a:t>
            </a:r>
            <a:endParaRPr lang="en-US" sz="1800" b="1" dirty="0">
              <a:solidFill>
                <a:schemeClr val="bg1"/>
              </a:solidFill>
            </a:endParaRPr>
          </a:p>
        </p:txBody>
      </p:sp>
      <p:pic>
        <p:nvPicPr>
          <p:cNvPr id="77" name="Google Shape;101;p1">
            <a:extLst>
              <a:ext uri="{FF2B5EF4-FFF2-40B4-BE49-F238E27FC236}">
                <a16:creationId xmlns:a16="http://schemas.microsoft.com/office/drawing/2014/main" id="{771745A2-144A-4BF1-9E4E-E42629E62EC5}"/>
              </a:ext>
            </a:extLst>
          </p:cNvPr>
          <p:cNvPicPr preferRelativeResize="0"/>
          <p:nvPr/>
        </p:nvPicPr>
        <p:blipFill rotWithShape="1">
          <a:blip r:embed="rId20">
            <a:alphaModFix/>
          </a:blip>
          <a:srcRect t="5895" b="10486"/>
          <a:stretch/>
        </p:blipFill>
        <p:spPr>
          <a:xfrm>
            <a:off x="8476000" y="900771"/>
            <a:ext cx="538392" cy="555032"/>
          </a:xfrm>
          <a:prstGeom prst="rect">
            <a:avLst/>
          </a:prstGeom>
          <a:noFill/>
          <a:ln>
            <a:noFill/>
          </a:ln>
        </p:spPr>
      </p:pic>
      <p:pic>
        <p:nvPicPr>
          <p:cNvPr id="78" name="Google Shape;88;p1">
            <a:extLst>
              <a:ext uri="{FF2B5EF4-FFF2-40B4-BE49-F238E27FC236}">
                <a16:creationId xmlns:a16="http://schemas.microsoft.com/office/drawing/2014/main" id="{E1628FB9-3AF1-48C6-A7ED-B06B8CA7C3F0}"/>
              </a:ext>
            </a:extLst>
          </p:cNvPr>
          <p:cNvPicPr preferRelativeResize="0"/>
          <p:nvPr/>
        </p:nvPicPr>
        <p:blipFill rotWithShape="1">
          <a:blip r:embed="rId21">
            <a:alphaModFix/>
          </a:blip>
          <a:srcRect/>
          <a:stretch/>
        </p:blipFill>
        <p:spPr>
          <a:xfrm>
            <a:off x="9308558" y="918844"/>
            <a:ext cx="624999" cy="55503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8E80D415-7413-4454-A07E-4CE094F817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2727" y="812685"/>
            <a:ext cx="3644911" cy="596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" name="Picture 18">
            <a:extLst>
              <a:ext uri="{FF2B5EF4-FFF2-40B4-BE49-F238E27FC236}">
                <a16:creationId xmlns:a16="http://schemas.microsoft.com/office/drawing/2014/main" id="{A6C2227C-3545-4617-97D3-8FADC57E129B}"/>
              </a:ext>
            </a:extLst>
          </p:cNvPr>
          <p:cNvPicPr>
            <a:picLocks noChangeAspect="1"/>
          </p:cNvPicPr>
          <p:nvPr/>
        </p:nvPicPr>
        <p:blipFill>
          <a:blip r:embed="rId23"/>
          <a:srcRect/>
          <a:stretch>
            <a:fillRect/>
          </a:stretch>
        </p:blipFill>
        <p:spPr>
          <a:xfrm>
            <a:off x="924737" y="4263168"/>
            <a:ext cx="630858" cy="665960"/>
          </a:xfrm>
          <a:prstGeom prst="rect">
            <a:avLst/>
          </a:prstGeom>
        </p:spPr>
      </p:pic>
      <p:pic>
        <p:nvPicPr>
          <p:cNvPr id="46" name="Picture 50">
            <a:extLst>
              <a:ext uri="{FF2B5EF4-FFF2-40B4-BE49-F238E27FC236}">
                <a16:creationId xmlns:a16="http://schemas.microsoft.com/office/drawing/2014/main" id="{184B6C23-D963-4FD0-8026-78881F5052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91965" y="4929128"/>
            <a:ext cx="602025" cy="720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39" descr="A picture containing food&#10;&#10;Description automatically generated">
            <a:extLst>
              <a:ext uri="{FF2B5EF4-FFF2-40B4-BE49-F238E27FC236}">
                <a16:creationId xmlns:a16="http://schemas.microsoft.com/office/drawing/2014/main" id="{FC667DEC-3D17-460E-8937-F7F73E23EC77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7873" y="40739"/>
            <a:ext cx="1654342" cy="705283"/>
          </a:xfrm>
          <a:prstGeom prst="rect">
            <a:avLst/>
          </a:prstGeom>
        </p:spPr>
      </p:pic>
      <p:pic>
        <p:nvPicPr>
          <p:cNvPr id="56" name="Picture 2">
            <a:hlinkClick r:id="rId11" action="ppaction://hlinksldjump"/>
            <a:extLst>
              <a:ext uri="{FF2B5EF4-FFF2-40B4-BE49-F238E27FC236}">
                <a16:creationId xmlns:a16="http://schemas.microsoft.com/office/drawing/2014/main" id="{654B15BF-D52A-4320-9F02-B211F6390806}"/>
              </a:ext>
            </a:extLst>
          </p:cNvPr>
          <p:cNvPicPr>
            <a:picLocks noChangeAspect="1"/>
          </p:cNvPicPr>
          <p:nvPr/>
        </p:nvPicPr>
        <p:blipFill>
          <a:blip r:embed="rId26"/>
          <a:srcRect/>
          <a:stretch>
            <a:fillRect/>
          </a:stretch>
        </p:blipFill>
        <p:spPr>
          <a:xfrm>
            <a:off x="243623" y="4252055"/>
            <a:ext cx="725391" cy="660243"/>
          </a:xfrm>
          <a:prstGeom prst="rect">
            <a:avLst/>
          </a:prstGeom>
        </p:spPr>
      </p:pic>
      <p:pic>
        <p:nvPicPr>
          <p:cNvPr id="57" name="Picture 32" descr="https://lh5.googleusercontent.com/4Rv9CcbpVwSScazfNxNsnOrjSAYn8Kvy2VZDp18OtTxOr4uN6wu1rroXiVwzwJRuw7fUFAEKLK3jiiAD8pVyddSCIbbz3mcFxbNgqsBUD7p7Jf91eG2kB3zY0cUEjnvl5A53iou6hVs">
            <a:extLst>
              <a:ext uri="{FF2B5EF4-FFF2-40B4-BE49-F238E27FC236}">
                <a16:creationId xmlns:a16="http://schemas.microsoft.com/office/drawing/2014/main" id="{01677A6C-FC90-4F1D-A9B2-F44A84FB8CE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159"/>
          <a:stretch/>
        </p:blipFill>
        <p:spPr bwMode="auto">
          <a:xfrm>
            <a:off x="-288553" y="14639"/>
            <a:ext cx="2521799" cy="1054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Bookcase Shelf Mukali Temahome Furniture, Store Shelf transparent  background PNG clipart | HiClipart">
            <a:extLst>
              <a:ext uri="{FF2B5EF4-FFF2-40B4-BE49-F238E27FC236}">
                <a16:creationId xmlns:a16="http://schemas.microsoft.com/office/drawing/2014/main" id="{1305CEB6-EF3D-4F6A-B67B-BF79F136F4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8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ackgroundRemoval t="10000" b="90000" l="10000" r="90000">
                        <a14:backgroundMark x1="36667" y1="30167" x2="37500" y2="40167"/>
                        <a14:backgroundMark x1="41000" y1="28500" x2="77333" y2="28667"/>
                        <a14:backgroundMark x1="80833" y1="28167" x2="81667" y2="40000"/>
                        <a14:backgroundMark x1="80000" y1="77000" x2="51000" y2="77167"/>
                        <a14:backgroundMark x1="18000" y1="52167" x2="18500" y2="64833"/>
                        <a14:backgroundMark x1="18500" y1="57333" x2="19000" y2="57167"/>
                        <a14:backgroundMark x1="76333" y1="44667" x2="63000" y2="45000"/>
                        <a14:backgroundMark x1="66000" y1="45000" x2="61833" y2="56833"/>
                        <a14:backgroundMark x1="63333" y1="46000" x2="62667" y2="45000"/>
                        <a14:backgroundMark x1="57667" y1="45000" x2="24500" y2="45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868" t="42034" r="19504" b="38484"/>
          <a:stretch/>
        </p:blipFill>
        <p:spPr bwMode="auto">
          <a:xfrm>
            <a:off x="135151" y="4912299"/>
            <a:ext cx="1840800" cy="974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2">
            <a:extLst>
              <a:ext uri="{FF2B5EF4-FFF2-40B4-BE49-F238E27FC236}">
                <a16:creationId xmlns:a16="http://schemas.microsoft.com/office/drawing/2014/main" id="{4196E056-1F60-4AAC-95D3-111877D5BCF8}"/>
              </a:ext>
            </a:extLst>
          </p:cNvPr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1"/>
              </a:ext>
            </a:extLst>
          </a:blip>
          <a:stretch>
            <a:fillRect/>
          </a:stretch>
        </p:blipFill>
        <p:spPr>
          <a:xfrm>
            <a:off x="1495340" y="4343828"/>
            <a:ext cx="579727" cy="579727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54" name="Google Shape;135;p16">
            <a:extLst>
              <a:ext uri="{FF2B5EF4-FFF2-40B4-BE49-F238E27FC236}">
                <a16:creationId xmlns:a16="http://schemas.microsoft.com/office/drawing/2014/main" id="{02C8F5C1-FB1F-4724-9E32-88CD517F2666}"/>
              </a:ext>
            </a:extLst>
          </p:cNvPr>
          <p:cNvPicPr preferRelativeResize="0"/>
          <p:nvPr/>
        </p:nvPicPr>
        <p:blipFill>
          <a:blip r:embed="rId32">
            <a:alphaModFix/>
          </a:blip>
          <a:stretch>
            <a:fillRect/>
          </a:stretch>
        </p:blipFill>
        <p:spPr>
          <a:xfrm>
            <a:off x="10395035" y="4920530"/>
            <a:ext cx="939040" cy="1004691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Picture 26">
            <a:extLst>
              <a:ext uri="{FF2B5EF4-FFF2-40B4-BE49-F238E27FC236}">
                <a16:creationId xmlns:a16="http://schemas.microsoft.com/office/drawing/2014/main" id="{9EA6F450-8746-43BE-9D1A-FB1AD82DCE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3528" y="5155409"/>
            <a:ext cx="344015" cy="596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Google Shape;343;p28">
            <a:extLst>
              <a:ext uri="{FF2B5EF4-FFF2-40B4-BE49-F238E27FC236}">
                <a16:creationId xmlns:a16="http://schemas.microsoft.com/office/drawing/2014/main" id="{7A39757B-2F70-4EB7-98E1-068DA8A73D5E}"/>
              </a:ext>
            </a:extLst>
          </p:cNvPr>
          <p:cNvPicPr preferRelativeResize="0"/>
          <p:nvPr/>
        </p:nvPicPr>
        <p:blipFill>
          <a:blip r:embed="rId34">
            <a:alphaModFix/>
          </a:blip>
          <a:stretch>
            <a:fillRect/>
          </a:stretch>
        </p:blipFill>
        <p:spPr>
          <a:xfrm>
            <a:off x="10181220" y="5845993"/>
            <a:ext cx="612819" cy="812483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صورة 65">
            <a:hlinkClick r:id="" action="ppaction://hlinkshowjump?jump=lastslide"/>
            <a:extLst>
              <a:ext uri="{FF2B5EF4-FFF2-40B4-BE49-F238E27FC236}">
                <a16:creationId xmlns:a16="http://schemas.microsoft.com/office/drawing/2014/main" id="{99349904-7E88-4094-AFE1-1F5435DE8E69}"/>
              </a:ext>
            </a:extLst>
          </p:cNvPr>
          <p:cNvPicPr>
            <a:picLocks noChangeAspect="1"/>
          </p:cNvPicPr>
          <p:nvPr/>
        </p:nvPicPr>
        <p:blipFill>
          <a:blip r:embed="rId35"/>
          <a:stretch>
            <a:fillRect/>
          </a:stretch>
        </p:blipFill>
        <p:spPr>
          <a:xfrm rot="346244">
            <a:off x="266824" y="4882082"/>
            <a:ext cx="1051792" cy="1051792"/>
          </a:xfrm>
          <a:prstGeom prst="rect">
            <a:avLst/>
          </a:prstGeom>
        </p:spPr>
      </p:pic>
      <p:pic>
        <p:nvPicPr>
          <p:cNvPr id="91" name="Google Shape;122;g5415389d44_0_0">
            <a:extLst>
              <a:ext uri="{FF2B5EF4-FFF2-40B4-BE49-F238E27FC236}">
                <a16:creationId xmlns:a16="http://schemas.microsoft.com/office/drawing/2014/main" id="{8EC97BE3-B89F-4BC5-8DE9-B9444B066036}"/>
              </a:ext>
            </a:extLst>
          </p:cNvPr>
          <p:cNvPicPr preferRelativeResize="0"/>
          <p:nvPr/>
        </p:nvPicPr>
        <p:blipFill rotWithShape="1">
          <a:blip r:embed="rId36">
            <a:alphaModFix/>
          </a:blip>
          <a:srcRect l="2782" t="41281" r="1554" b="30257"/>
          <a:stretch/>
        </p:blipFill>
        <p:spPr>
          <a:xfrm>
            <a:off x="2495388" y="5658806"/>
            <a:ext cx="7225618" cy="126135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صورة 10">
            <a:extLst>
              <a:ext uri="{FF2B5EF4-FFF2-40B4-BE49-F238E27FC236}">
                <a16:creationId xmlns:a16="http://schemas.microsoft.com/office/drawing/2014/main" id="{C75DCC1B-7BAC-4BB8-A6FB-C4F9030C9856}"/>
              </a:ext>
            </a:extLst>
          </p:cNvPr>
          <p:cNvPicPr>
            <a:picLocks noChangeAspect="1"/>
          </p:cNvPicPr>
          <p:nvPr/>
        </p:nvPicPr>
        <p:blipFill>
          <a:blip r:embed="rId37"/>
          <a:stretch>
            <a:fillRect/>
          </a:stretch>
        </p:blipFill>
        <p:spPr>
          <a:xfrm>
            <a:off x="2267405" y="917201"/>
            <a:ext cx="1221925" cy="989452"/>
          </a:xfrm>
          <a:prstGeom prst="rect">
            <a:avLst/>
          </a:prstGeom>
        </p:spPr>
      </p:pic>
      <p:sp>
        <p:nvSpPr>
          <p:cNvPr id="92" name="مربع نص 91">
            <a:extLst>
              <a:ext uri="{FF2B5EF4-FFF2-40B4-BE49-F238E27FC236}">
                <a16:creationId xmlns:a16="http://schemas.microsoft.com/office/drawing/2014/main" id="{014D99D7-E2AB-47A3-B8DA-2A0B223EF10A}"/>
              </a:ext>
            </a:extLst>
          </p:cNvPr>
          <p:cNvSpPr txBox="1"/>
          <p:nvPr/>
        </p:nvSpPr>
        <p:spPr>
          <a:xfrm>
            <a:off x="2311088" y="957154"/>
            <a:ext cx="110774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ar-SA" sz="1400" b="1" dirty="0">
                <a:latin typeface="Lemonada Regular"/>
                <a:ea typeface="Lemonada Regular"/>
                <a:cs typeface="+mn-cs"/>
                <a:sym typeface="Lemonada Regular"/>
              </a:rPr>
              <a:t>التعلم من المنزل</a:t>
            </a:r>
            <a:endParaRPr lang="ar-SA" sz="1400" b="1" dirty="0"/>
          </a:p>
        </p:txBody>
      </p:sp>
      <p:pic>
        <p:nvPicPr>
          <p:cNvPr id="105" name="Google Shape;60;p13">
            <a:extLst>
              <a:ext uri="{FF2B5EF4-FFF2-40B4-BE49-F238E27FC236}">
                <a16:creationId xmlns:a16="http://schemas.microsoft.com/office/drawing/2014/main" id="{4B801549-DF8A-407B-AD2B-0C561A796898}"/>
              </a:ext>
            </a:extLst>
          </p:cNvPr>
          <p:cNvPicPr preferRelativeResize="0"/>
          <p:nvPr/>
        </p:nvPicPr>
        <p:blipFill>
          <a:blip r:embed="rId38">
            <a:alphaModFix/>
          </a:blip>
          <a:stretch>
            <a:fillRect/>
          </a:stretch>
        </p:blipFill>
        <p:spPr>
          <a:xfrm>
            <a:off x="3676365" y="1433374"/>
            <a:ext cx="692042" cy="3183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59;p13">
            <a:extLst>
              <a:ext uri="{FF2B5EF4-FFF2-40B4-BE49-F238E27FC236}">
                <a16:creationId xmlns:a16="http://schemas.microsoft.com/office/drawing/2014/main" id="{CF0269DA-8504-4066-9126-2AFBB73C9A6D}"/>
              </a:ext>
            </a:extLst>
          </p:cNvPr>
          <p:cNvPicPr preferRelativeResize="0"/>
          <p:nvPr/>
        </p:nvPicPr>
        <p:blipFill>
          <a:blip r:embed="rId39">
            <a:alphaModFix/>
          </a:blip>
          <a:stretch>
            <a:fillRect/>
          </a:stretch>
        </p:blipFill>
        <p:spPr>
          <a:xfrm>
            <a:off x="3734944" y="878575"/>
            <a:ext cx="475076" cy="490008"/>
          </a:xfrm>
          <a:prstGeom prst="rect">
            <a:avLst/>
          </a:prstGeom>
          <a:noFill/>
          <a:ln>
            <a:noFill/>
          </a:ln>
        </p:spPr>
      </p:pic>
      <p:pic>
        <p:nvPicPr>
          <p:cNvPr id="52" name="Google Shape;79;p14">
            <a:extLst>
              <a:ext uri="{FF2B5EF4-FFF2-40B4-BE49-F238E27FC236}">
                <a16:creationId xmlns:a16="http://schemas.microsoft.com/office/drawing/2014/main" id="{56B21C37-2BED-4278-82D3-4CE3CF121CD3}"/>
              </a:ext>
            </a:extLst>
          </p:cNvPr>
          <p:cNvPicPr preferRelativeResize="0"/>
          <p:nvPr/>
        </p:nvPicPr>
        <p:blipFill rotWithShape="1">
          <a:blip r:embed="rId40">
            <a:alphaModFix/>
          </a:blip>
          <a:srcRect l="23091" r="31212"/>
          <a:stretch/>
        </p:blipFill>
        <p:spPr>
          <a:xfrm>
            <a:off x="1615400" y="4380906"/>
            <a:ext cx="1171309" cy="1837456"/>
          </a:xfrm>
          <a:prstGeom prst="rect">
            <a:avLst/>
          </a:prstGeom>
          <a:noFill/>
          <a:ln>
            <a:noFill/>
          </a:ln>
        </p:spPr>
      </p:pic>
      <p:sp>
        <p:nvSpPr>
          <p:cNvPr id="61" name="TextBox 35">
            <a:extLst>
              <a:ext uri="{FF2B5EF4-FFF2-40B4-BE49-F238E27FC236}">
                <a16:creationId xmlns:a16="http://schemas.microsoft.com/office/drawing/2014/main" id="{DB1DBB09-E976-4E32-9116-FF1686CAAE9C}"/>
              </a:ext>
            </a:extLst>
          </p:cNvPr>
          <p:cNvSpPr txBox="1"/>
          <p:nvPr/>
        </p:nvSpPr>
        <p:spPr>
          <a:xfrm>
            <a:off x="4101116" y="1917986"/>
            <a:ext cx="3596961" cy="550797"/>
          </a:xfrm>
          <a:custGeom>
            <a:avLst/>
            <a:gdLst>
              <a:gd name="connsiteX0" fmla="*/ 0 w 3596961"/>
              <a:gd name="connsiteY0" fmla="*/ 0 h 646331"/>
              <a:gd name="connsiteX1" fmla="*/ 3596961 w 3596961"/>
              <a:gd name="connsiteY1" fmla="*/ 0 h 646331"/>
              <a:gd name="connsiteX2" fmla="*/ 3596961 w 3596961"/>
              <a:gd name="connsiteY2" fmla="*/ 646331 h 646331"/>
              <a:gd name="connsiteX3" fmla="*/ 0 w 3596961"/>
              <a:gd name="connsiteY3" fmla="*/ 646331 h 646331"/>
              <a:gd name="connsiteX4" fmla="*/ 0 w 3596961"/>
              <a:gd name="connsiteY4" fmla="*/ 0 h 646331"/>
              <a:gd name="connsiteX0" fmla="*/ 0 w 3624257"/>
              <a:gd name="connsiteY0" fmla="*/ 0 h 646331"/>
              <a:gd name="connsiteX1" fmla="*/ 3596961 w 3624257"/>
              <a:gd name="connsiteY1" fmla="*/ 0 h 646331"/>
              <a:gd name="connsiteX2" fmla="*/ 3624257 w 3624257"/>
              <a:gd name="connsiteY2" fmla="*/ 537149 h 646331"/>
              <a:gd name="connsiteX3" fmla="*/ 0 w 3624257"/>
              <a:gd name="connsiteY3" fmla="*/ 646331 h 646331"/>
              <a:gd name="connsiteX4" fmla="*/ 0 w 3624257"/>
              <a:gd name="connsiteY4" fmla="*/ 0 h 646331"/>
              <a:gd name="connsiteX0" fmla="*/ 27295 w 3651552"/>
              <a:gd name="connsiteY0" fmla="*/ 0 h 619036"/>
              <a:gd name="connsiteX1" fmla="*/ 3624256 w 3651552"/>
              <a:gd name="connsiteY1" fmla="*/ 0 h 619036"/>
              <a:gd name="connsiteX2" fmla="*/ 3651552 w 3651552"/>
              <a:gd name="connsiteY2" fmla="*/ 537149 h 619036"/>
              <a:gd name="connsiteX3" fmla="*/ 0 w 3651552"/>
              <a:gd name="connsiteY3" fmla="*/ 619036 h 619036"/>
              <a:gd name="connsiteX4" fmla="*/ 27295 w 3651552"/>
              <a:gd name="connsiteY4" fmla="*/ 0 h 619036"/>
              <a:gd name="connsiteX0" fmla="*/ 27295 w 3624256"/>
              <a:gd name="connsiteY0" fmla="*/ 0 h 619036"/>
              <a:gd name="connsiteX1" fmla="*/ 3624256 w 3624256"/>
              <a:gd name="connsiteY1" fmla="*/ 0 h 619036"/>
              <a:gd name="connsiteX2" fmla="*/ 3556018 w 3624256"/>
              <a:gd name="connsiteY2" fmla="*/ 373375 h 619036"/>
              <a:gd name="connsiteX3" fmla="*/ 0 w 3624256"/>
              <a:gd name="connsiteY3" fmla="*/ 619036 h 619036"/>
              <a:gd name="connsiteX4" fmla="*/ 27295 w 3624256"/>
              <a:gd name="connsiteY4" fmla="*/ 0 h 619036"/>
              <a:gd name="connsiteX0" fmla="*/ 27295 w 3637905"/>
              <a:gd name="connsiteY0" fmla="*/ 0 h 619036"/>
              <a:gd name="connsiteX1" fmla="*/ 3624256 w 3637905"/>
              <a:gd name="connsiteY1" fmla="*/ 0 h 619036"/>
              <a:gd name="connsiteX2" fmla="*/ 3637905 w 3637905"/>
              <a:gd name="connsiteY2" fmla="*/ 564443 h 619036"/>
              <a:gd name="connsiteX3" fmla="*/ 0 w 3637905"/>
              <a:gd name="connsiteY3" fmla="*/ 619036 h 619036"/>
              <a:gd name="connsiteX4" fmla="*/ 27295 w 3637905"/>
              <a:gd name="connsiteY4" fmla="*/ 0 h 619036"/>
              <a:gd name="connsiteX0" fmla="*/ 0 w 3610610"/>
              <a:gd name="connsiteY0" fmla="*/ 0 h 564443"/>
              <a:gd name="connsiteX1" fmla="*/ 3596961 w 3610610"/>
              <a:gd name="connsiteY1" fmla="*/ 0 h 564443"/>
              <a:gd name="connsiteX2" fmla="*/ 3610610 w 3610610"/>
              <a:gd name="connsiteY2" fmla="*/ 564443 h 564443"/>
              <a:gd name="connsiteX3" fmla="*/ 13648 w 3610610"/>
              <a:gd name="connsiteY3" fmla="*/ 455263 h 564443"/>
              <a:gd name="connsiteX4" fmla="*/ 0 w 3610610"/>
              <a:gd name="connsiteY4" fmla="*/ 0 h 564443"/>
              <a:gd name="connsiteX0" fmla="*/ 0 w 3610610"/>
              <a:gd name="connsiteY0" fmla="*/ 0 h 564443"/>
              <a:gd name="connsiteX1" fmla="*/ 3596961 w 3610610"/>
              <a:gd name="connsiteY1" fmla="*/ 0 h 564443"/>
              <a:gd name="connsiteX2" fmla="*/ 3610610 w 3610610"/>
              <a:gd name="connsiteY2" fmla="*/ 564443 h 564443"/>
              <a:gd name="connsiteX3" fmla="*/ 54591 w 3610610"/>
              <a:gd name="connsiteY3" fmla="*/ 550797 h 564443"/>
              <a:gd name="connsiteX4" fmla="*/ 0 w 3610610"/>
              <a:gd name="connsiteY4" fmla="*/ 0 h 564443"/>
              <a:gd name="connsiteX0" fmla="*/ 0 w 3596961"/>
              <a:gd name="connsiteY0" fmla="*/ 0 h 550797"/>
              <a:gd name="connsiteX1" fmla="*/ 3596961 w 3596961"/>
              <a:gd name="connsiteY1" fmla="*/ 0 h 550797"/>
              <a:gd name="connsiteX2" fmla="*/ 3583315 w 3596961"/>
              <a:gd name="connsiteY2" fmla="*/ 496204 h 550797"/>
              <a:gd name="connsiteX3" fmla="*/ 54591 w 3596961"/>
              <a:gd name="connsiteY3" fmla="*/ 550797 h 550797"/>
              <a:gd name="connsiteX4" fmla="*/ 0 w 3596961"/>
              <a:gd name="connsiteY4" fmla="*/ 0 h 550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96961" h="550797">
                <a:moveTo>
                  <a:pt x="0" y="0"/>
                </a:moveTo>
                <a:lnTo>
                  <a:pt x="3596961" y="0"/>
                </a:lnTo>
                <a:lnTo>
                  <a:pt x="3583315" y="496204"/>
                </a:lnTo>
                <a:lnTo>
                  <a:pt x="54591" y="550797"/>
                </a:lnTo>
                <a:lnTo>
                  <a:pt x="0" y="0"/>
                </a:lnTo>
                <a:close/>
              </a:path>
            </a:pathLst>
          </a:cu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ar-BH" sz="3600" b="1" dirty="0"/>
              <a:t>قوانين الحصة</a:t>
            </a:r>
            <a:endParaRPr lang="en-GB" sz="3600" b="1" dirty="0"/>
          </a:p>
        </p:txBody>
      </p:sp>
      <p:pic>
        <p:nvPicPr>
          <p:cNvPr id="79" name="Picture 9">
            <a:extLst>
              <a:ext uri="{FF2B5EF4-FFF2-40B4-BE49-F238E27FC236}">
                <a16:creationId xmlns:a16="http://schemas.microsoft.com/office/drawing/2014/main" id="{718170DF-D69F-4EBE-B5DA-67170BB07135}"/>
              </a:ext>
            </a:extLst>
          </p:cNvPr>
          <p:cNvPicPr>
            <a:picLocks noChangeAspect="1"/>
          </p:cNvPicPr>
          <p:nvPr/>
        </p:nvPicPr>
        <p:blipFill>
          <a:blip r:embed="rId41"/>
          <a:stretch>
            <a:fillRect/>
          </a:stretch>
        </p:blipFill>
        <p:spPr>
          <a:xfrm>
            <a:off x="7248224" y="2903835"/>
            <a:ext cx="954885" cy="999358"/>
          </a:xfrm>
          <a:prstGeom prst="rect">
            <a:avLst/>
          </a:prstGeom>
        </p:spPr>
      </p:pic>
      <p:pic>
        <p:nvPicPr>
          <p:cNvPr id="80" name="Picture 29">
            <a:extLst>
              <a:ext uri="{FF2B5EF4-FFF2-40B4-BE49-F238E27FC236}">
                <a16:creationId xmlns:a16="http://schemas.microsoft.com/office/drawing/2014/main" id="{52D009F2-AAC7-4ADF-B695-B8668157569F}"/>
              </a:ext>
            </a:extLst>
          </p:cNvPr>
          <p:cNvPicPr>
            <a:picLocks noChangeAspect="1"/>
          </p:cNvPicPr>
          <p:nvPr/>
        </p:nvPicPr>
        <p:blipFill>
          <a:blip r:embed="rId42"/>
          <a:stretch>
            <a:fillRect/>
          </a:stretch>
        </p:blipFill>
        <p:spPr>
          <a:xfrm>
            <a:off x="5984899" y="2886504"/>
            <a:ext cx="689317" cy="966985"/>
          </a:xfrm>
          <a:prstGeom prst="rect">
            <a:avLst/>
          </a:prstGeom>
        </p:spPr>
      </p:pic>
      <p:pic>
        <p:nvPicPr>
          <p:cNvPr id="93" name="Picture 13">
            <a:extLst>
              <a:ext uri="{FF2B5EF4-FFF2-40B4-BE49-F238E27FC236}">
                <a16:creationId xmlns:a16="http://schemas.microsoft.com/office/drawing/2014/main" id="{C8BAEAA3-0D7A-4CD3-8B04-DC3F2CF6DD0B}"/>
              </a:ext>
            </a:extLst>
          </p:cNvPr>
          <p:cNvPicPr>
            <a:picLocks noChangeAspect="1"/>
          </p:cNvPicPr>
          <p:nvPr/>
        </p:nvPicPr>
        <p:blipFill>
          <a:blip r:embed="rId43"/>
          <a:stretch>
            <a:fillRect/>
          </a:stretch>
        </p:blipFill>
        <p:spPr>
          <a:xfrm>
            <a:off x="4601391" y="2841477"/>
            <a:ext cx="836596" cy="907387"/>
          </a:xfrm>
          <a:prstGeom prst="rect">
            <a:avLst/>
          </a:prstGeom>
        </p:spPr>
      </p:pic>
      <p:pic>
        <p:nvPicPr>
          <p:cNvPr id="94" name="Picture 33">
            <a:extLst>
              <a:ext uri="{FF2B5EF4-FFF2-40B4-BE49-F238E27FC236}">
                <a16:creationId xmlns:a16="http://schemas.microsoft.com/office/drawing/2014/main" id="{09E05A4B-85E1-4DC3-9CDE-3DBC86011F24}"/>
              </a:ext>
            </a:extLst>
          </p:cNvPr>
          <p:cNvPicPr>
            <a:picLocks noChangeAspect="1"/>
          </p:cNvPicPr>
          <p:nvPr/>
        </p:nvPicPr>
        <p:blipFill>
          <a:blip r:embed="rId44"/>
          <a:stretch>
            <a:fillRect/>
          </a:stretch>
        </p:blipFill>
        <p:spPr>
          <a:xfrm>
            <a:off x="7305397" y="4143787"/>
            <a:ext cx="857210" cy="857210"/>
          </a:xfrm>
          <a:prstGeom prst="rect">
            <a:avLst/>
          </a:prstGeom>
        </p:spPr>
      </p:pic>
      <p:pic>
        <p:nvPicPr>
          <p:cNvPr id="96" name="Picture 11">
            <a:extLst>
              <a:ext uri="{FF2B5EF4-FFF2-40B4-BE49-F238E27FC236}">
                <a16:creationId xmlns:a16="http://schemas.microsoft.com/office/drawing/2014/main" id="{7CD76E21-D575-4E09-A7AE-469FA443CAEF}"/>
              </a:ext>
            </a:extLst>
          </p:cNvPr>
          <p:cNvPicPr>
            <a:picLocks noChangeAspect="1"/>
          </p:cNvPicPr>
          <p:nvPr/>
        </p:nvPicPr>
        <p:blipFill>
          <a:blip r:embed="rId45"/>
          <a:stretch>
            <a:fillRect/>
          </a:stretch>
        </p:blipFill>
        <p:spPr>
          <a:xfrm>
            <a:off x="5958568" y="4077437"/>
            <a:ext cx="954885" cy="780231"/>
          </a:xfrm>
          <a:prstGeom prst="rect">
            <a:avLst/>
          </a:prstGeom>
        </p:spPr>
      </p:pic>
      <p:pic>
        <p:nvPicPr>
          <p:cNvPr id="97" name="Picture 15">
            <a:extLst>
              <a:ext uri="{FF2B5EF4-FFF2-40B4-BE49-F238E27FC236}">
                <a16:creationId xmlns:a16="http://schemas.microsoft.com/office/drawing/2014/main" id="{3D8A65A4-F804-44AE-9B48-F81D97DB4DE0}"/>
              </a:ext>
            </a:extLst>
          </p:cNvPr>
          <p:cNvPicPr>
            <a:picLocks noChangeAspect="1"/>
          </p:cNvPicPr>
          <p:nvPr/>
        </p:nvPicPr>
        <p:blipFill>
          <a:blip r:embed="rId46"/>
          <a:stretch>
            <a:fillRect/>
          </a:stretch>
        </p:blipFill>
        <p:spPr>
          <a:xfrm>
            <a:off x="4500880" y="4147401"/>
            <a:ext cx="1037619" cy="830836"/>
          </a:xfrm>
          <a:prstGeom prst="rect">
            <a:avLst/>
          </a:prstGeom>
        </p:spPr>
      </p:pic>
      <p:pic>
        <p:nvPicPr>
          <p:cNvPr id="98" name="Picture 31">
            <a:extLst>
              <a:ext uri="{FF2B5EF4-FFF2-40B4-BE49-F238E27FC236}">
                <a16:creationId xmlns:a16="http://schemas.microsoft.com/office/drawing/2014/main" id="{C3222104-2B28-46B0-ADD1-65A3E52240A5}"/>
              </a:ext>
            </a:extLst>
          </p:cNvPr>
          <p:cNvPicPr>
            <a:picLocks noChangeAspect="1"/>
          </p:cNvPicPr>
          <p:nvPr/>
        </p:nvPicPr>
        <p:blipFill>
          <a:blip r:embed="rId47"/>
          <a:stretch>
            <a:fillRect/>
          </a:stretch>
        </p:blipFill>
        <p:spPr>
          <a:xfrm>
            <a:off x="3288908" y="3890027"/>
            <a:ext cx="1123554" cy="1124005"/>
          </a:xfrm>
          <a:prstGeom prst="rect">
            <a:avLst/>
          </a:prstGeom>
        </p:spPr>
      </p:pic>
      <p:sp>
        <p:nvSpPr>
          <p:cNvPr id="76" name="مستطيل 75">
            <a:hlinkClick r:id="rId48" action="ppaction://hlinksldjump"/>
            <a:extLst>
              <a:ext uri="{FF2B5EF4-FFF2-40B4-BE49-F238E27FC236}">
                <a16:creationId xmlns:a16="http://schemas.microsoft.com/office/drawing/2014/main" id="{76E2AB12-0681-4F04-8CF1-8D8A6319350A}"/>
              </a:ext>
            </a:extLst>
          </p:cNvPr>
          <p:cNvSpPr/>
          <p:nvPr/>
        </p:nvSpPr>
        <p:spPr>
          <a:xfrm>
            <a:off x="9249263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خبرات </a:t>
            </a:r>
          </a:p>
          <a:p>
            <a:pPr algn="ctr"/>
            <a:r>
              <a:rPr lang="ar-SA" sz="1600" b="1" dirty="0">
                <a:solidFill>
                  <a:srgbClr val="FF0000"/>
                </a:solidFill>
              </a:rPr>
              <a:t>سابقة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83" name="مستطيل 82">
            <a:hlinkClick r:id="rId49" action="ppaction://hlinksldjump"/>
            <a:extLst>
              <a:ext uri="{FF2B5EF4-FFF2-40B4-BE49-F238E27FC236}">
                <a16:creationId xmlns:a16="http://schemas.microsoft.com/office/drawing/2014/main" id="{FC6D25DD-8075-49F0-9FAC-68E4025F0C12}"/>
              </a:ext>
            </a:extLst>
          </p:cNvPr>
          <p:cNvSpPr/>
          <p:nvPr/>
        </p:nvSpPr>
        <p:spPr>
          <a:xfrm>
            <a:off x="7038796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الأهداف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84" name="مستطيل 83">
            <a:hlinkClick r:id="rId50" action="ppaction://hlinksldjump"/>
            <a:extLst>
              <a:ext uri="{FF2B5EF4-FFF2-40B4-BE49-F238E27FC236}">
                <a16:creationId xmlns:a16="http://schemas.microsoft.com/office/drawing/2014/main" id="{7ED4AD3A-D274-4490-9F00-24A91F8D2947}"/>
              </a:ext>
            </a:extLst>
          </p:cNvPr>
          <p:cNvSpPr/>
          <p:nvPr/>
        </p:nvSpPr>
        <p:spPr>
          <a:xfrm>
            <a:off x="5933562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العرض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85" name="مستطيل 84">
            <a:hlinkClick r:id="rId51" action="ppaction://hlinksldjump"/>
            <a:extLst>
              <a:ext uri="{FF2B5EF4-FFF2-40B4-BE49-F238E27FC236}">
                <a16:creationId xmlns:a16="http://schemas.microsoft.com/office/drawing/2014/main" id="{7F85AC37-E172-48B5-9ED1-E7CC30093563}"/>
              </a:ext>
            </a:extLst>
          </p:cNvPr>
          <p:cNvSpPr/>
          <p:nvPr/>
        </p:nvSpPr>
        <p:spPr>
          <a:xfrm>
            <a:off x="4828328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التقويم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86" name="مستطيل 85">
            <a:hlinkClick r:id="rId52" action="ppaction://hlinksldjump"/>
            <a:extLst>
              <a:ext uri="{FF2B5EF4-FFF2-40B4-BE49-F238E27FC236}">
                <a16:creationId xmlns:a16="http://schemas.microsoft.com/office/drawing/2014/main" id="{EFBD5764-351C-4CCE-BC89-61A3E2284D65}"/>
              </a:ext>
            </a:extLst>
          </p:cNvPr>
          <p:cNvSpPr/>
          <p:nvPr/>
        </p:nvSpPr>
        <p:spPr>
          <a:xfrm>
            <a:off x="2617860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الواجب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87" name="مستطيل 86">
            <a:hlinkClick r:id="rId53" action="ppaction://hlinksldjump"/>
            <a:extLst>
              <a:ext uri="{FF2B5EF4-FFF2-40B4-BE49-F238E27FC236}">
                <a16:creationId xmlns:a16="http://schemas.microsoft.com/office/drawing/2014/main" id="{0D636F7D-8118-4C01-9113-F9E7578D87A2}"/>
              </a:ext>
            </a:extLst>
          </p:cNvPr>
          <p:cNvSpPr/>
          <p:nvPr/>
        </p:nvSpPr>
        <p:spPr>
          <a:xfrm>
            <a:off x="3723094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الغلق</a:t>
            </a:r>
            <a:endParaRPr lang="en-US" sz="1600" b="1" dirty="0">
              <a:solidFill>
                <a:srgbClr val="FF0000"/>
              </a:solidFill>
            </a:endParaRPr>
          </a:p>
        </p:txBody>
      </p:sp>
      <p:grpSp>
        <p:nvGrpSpPr>
          <p:cNvPr id="88" name="مجموعة 87">
            <a:extLst>
              <a:ext uri="{FF2B5EF4-FFF2-40B4-BE49-F238E27FC236}">
                <a16:creationId xmlns:a16="http://schemas.microsoft.com/office/drawing/2014/main" id="{B535E43C-0773-4C60-B368-D7B6C1513B8C}"/>
              </a:ext>
            </a:extLst>
          </p:cNvPr>
          <p:cNvGrpSpPr/>
          <p:nvPr/>
        </p:nvGrpSpPr>
        <p:grpSpPr>
          <a:xfrm>
            <a:off x="51883" y="3523975"/>
            <a:ext cx="896512" cy="687865"/>
            <a:chOff x="79230" y="3482920"/>
            <a:chExt cx="896512" cy="687865"/>
          </a:xfrm>
        </p:grpSpPr>
        <p:pic>
          <p:nvPicPr>
            <p:cNvPr id="89" name="Picture 14" descr="A picture containing sitting, photo, table, monitor&#10;&#10;Description automatically generated">
              <a:extLst>
                <a:ext uri="{FF2B5EF4-FFF2-40B4-BE49-F238E27FC236}">
                  <a16:creationId xmlns:a16="http://schemas.microsoft.com/office/drawing/2014/main" id="{8524BE7C-3C3A-4289-95E0-D3DD06D2E95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028" y="3482920"/>
              <a:ext cx="866917" cy="6878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0" name="مربع نص 89">
              <a:extLst>
                <a:ext uri="{FF2B5EF4-FFF2-40B4-BE49-F238E27FC236}">
                  <a16:creationId xmlns:a16="http://schemas.microsoft.com/office/drawing/2014/main" id="{4F42CB88-CA10-458C-A9E4-CB927C43C071}"/>
                </a:ext>
              </a:extLst>
            </p:cNvPr>
            <p:cNvSpPr txBox="1"/>
            <p:nvPr/>
          </p:nvSpPr>
          <p:spPr>
            <a:xfrm>
              <a:off x="79230" y="3674707"/>
              <a:ext cx="896512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ar-SA" sz="1800" b="1" dirty="0">
                  <a:solidFill>
                    <a:schemeClr val="bg1"/>
                  </a:solidFill>
                </a:rPr>
                <a:t>إثراء</a:t>
              </a:r>
              <a:endParaRPr lang="en-US" sz="1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65" name="مستطيل 64">
            <a:hlinkClick r:id="rId54" action="ppaction://hlinksldjump"/>
            <a:extLst>
              <a:ext uri="{FF2B5EF4-FFF2-40B4-BE49-F238E27FC236}">
                <a16:creationId xmlns:a16="http://schemas.microsoft.com/office/drawing/2014/main" id="{51FDDD7D-3177-425A-B6D0-227BE195392D}"/>
              </a:ext>
            </a:extLst>
          </p:cNvPr>
          <p:cNvSpPr/>
          <p:nvPr/>
        </p:nvSpPr>
        <p:spPr>
          <a:xfrm>
            <a:off x="8144030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التمهيد</a:t>
            </a:r>
            <a:endParaRPr lang="en-US" sz="1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954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A picture containing floor, sitting, wooden, table&#10;&#10;Description automatically generated">
            <a:extLst>
              <a:ext uri="{FF2B5EF4-FFF2-40B4-BE49-F238E27FC236}">
                <a16:creationId xmlns:a16="http://schemas.microsoft.com/office/drawing/2014/main" id="{BCE1348C-B22F-8049-B719-2F4F8E8E45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939" y="-38303"/>
            <a:ext cx="1221379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A picture containing sitting, photo, table, monitor&#10;&#10;Description automatically generated">
            <a:extLst>
              <a:ext uri="{FF2B5EF4-FFF2-40B4-BE49-F238E27FC236}">
                <a16:creationId xmlns:a16="http://schemas.microsoft.com/office/drawing/2014/main" id="{34DB1C07-1750-E944-ACA0-CBADBF6E36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562" y="3509163"/>
            <a:ext cx="866917" cy="687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4C6269DA-A288-0347-A192-4E7A2BAECD4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57" r="3739" b="20566"/>
          <a:stretch/>
        </p:blipFill>
        <p:spPr bwMode="auto">
          <a:xfrm>
            <a:off x="1983074" y="450376"/>
            <a:ext cx="8268663" cy="5107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18">
            <a:extLst>
              <a:ext uri="{FF2B5EF4-FFF2-40B4-BE49-F238E27FC236}">
                <a16:creationId xmlns:a16="http://schemas.microsoft.com/office/drawing/2014/main" id="{9DFCA052-CDBF-47A5-991C-A7C4048E9131}"/>
              </a:ext>
            </a:extLst>
          </p:cNvPr>
          <p:cNvPicPr>
            <a:picLocks noChangeAspect="1"/>
          </p:cNvPicPr>
          <p:nvPr/>
        </p:nvPicPr>
        <p:blipFill>
          <a:blip r:embed="rId6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1736" y="1756715"/>
            <a:ext cx="1989616" cy="347407"/>
          </a:xfrm>
          <a:prstGeom prst="rect">
            <a:avLst/>
          </a:prstGeom>
        </p:spPr>
      </p:pic>
      <p:pic>
        <p:nvPicPr>
          <p:cNvPr id="38" name="Picture 35" descr="A close up of a church&#10;&#10;Description automatically generated">
            <a:extLst>
              <a:ext uri="{FF2B5EF4-FFF2-40B4-BE49-F238E27FC236}">
                <a16:creationId xmlns:a16="http://schemas.microsoft.com/office/drawing/2014/main" id="{5649E61B-1B59-4F78-AE37-A07C7799838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2656" y="611107"/>
            <a:ext cx="917015" cy="1244655"/>
          </a:xfrm>
          <a:prstGeom prst="rect">
            <a:avLst/>
          </a:prstGeom>
        </p:spPr>
      </p:pic>
      <p:pic>
        <p:nvPicPr>
          <p:cNvPr id="37" name="Picture 27" descr="A picture containing table&#10;&#10;Description automatically generated">
            <a:extLst>
              <a:ext uri="{FF2B5EF4-FFF2-40B4-BE49-F238E27FC236}">
                <a16:creationId xmlns:a16="http://schemas.microsoft.com/office/drawing/2014/main" id="{CD85B55C-1654-428F-9F32-2104E18B721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7367" y="1233434"/>
            <a:ext cx="790319" cy="743173"/>
          </a:xfrm>
          <a:prstGeom prst="rect">
            <a:avLst/>
          </a:prstGeom>
        </p:spPr>
      </p:pic>
      <p:pic>
        <p:nvPicPr>
          <p:cNvPr id="53" name="Google Shape;126;p18">
            <a:extLst>
              <a:ext uri="{FF2B5EF4-FFF2-40B4-BE49-F238E27FC236}">
                <a16:creationId xmlns:a16="http://schemas.microsoft.com/office/drawing/2014/main" id="{3DA7CE90-91F5-40B5-889A-5B5393473FF2}"/>
              </a:ext>
            </a:extLst>
          </p:cNvPr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8771149" y="5028593"/>
            <a:ext cx="3634666" cy="238882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" name="Picture 6">
            <a:extLst>
              <a:ext uri="{FF2B5EF4-FFF2-40B4-BE49-F238E27FC236}">
                <a16:creationId xmlns:a16="http://schemas.microsoft.com/office/drawing/2014/main" id="{2AEA61EE-1C2C-D64B-8E14-419855F2DE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260791" y="4780233"/>
            <a:ext cx="1411736" cy="1106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31" descr="A picture containing indoor, table, sitting, wooden&#10;&#10;Description automatically generated">
            <a:extLst>
              <a:ext uri="{FF2B5EF4-FFF2-40B4-BE49-F238E27FC236}">
                <a16:creationId xmlns:a16="http://schemas.microsoft.com/office/drawing/2014/main" id="{39730B7F-EFE7-4F7F-857D-F943011C45D9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3256" y="1668247"/>
            <a:ext cx="677231" cy="515991"/>
          </a:xfrm>
          <a:prstGeom prst="rect">
            <a:avLst/>
          </a:prstGeom>
        </p:spPr>
      </p:pic>
      <p:pic>
        <p:nvPicPr>
          <p:cNvPr id="58" name="صورة 57">
            <a:hlinkClick r:id="rId12" action="ppaction://hlinksldjump"/>
            <a:extLst>
              <a:ext uri="{FF2B5EF4-FFF2-40B4-BE49-F238E27FC236}">
                <a16:creationId xmlns:a16="http://schemas.microsoft.com/office/drawing/2014/main" id="{B9ACF3A5-C459-4909-9446-74974C2B3B5A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53068"/>
          <a:stretch/>
        </p:blipFill>
        <p:spPr>
          <a:xfrm>
            <a:off x="1038993" y="1055675"/>
            <a:ext cx="1036447" cy="12146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9" name="Picture 2" descr="ولاية العهد السعودية - ويكيبيديا">
            <a:extLst>
              <a:ext uri="{FF2B5EF4-FFF2-40B4-BE49-F238E27FC236}">
                <a16:creationId xmlns:a16="http://schemas.microsoft.com/office/drawing/2014/main" id="{7E821CCA-E45F-45D1-8830-56376AB28A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81" y="1069624"/>
            <a:ext cx="990812" cy="114281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Google Shape;231;p23">
            <a:extLst>
              <a:ext uri="{FF2B5EF4-FFF2-40B4-BE49-F238E27FC236}">
                <a16:creationId xmlns:a16="http://schemas.microsoft.com/office/drawing/2014/main" id="{12071660-F6A5-41F4-98B9-4D3E651C07B6}"/>
              </a:ext>
            </a:extLst>
          </p:cNvPr>
          <p:cNvPicPr preferRelativeResize="0"/>
          <p:nvPr/>
        </p:nvPicPr>
        <p:blipFill>
          <a:blip r:embed="rId15">
            <a:alphaModFix/>
          </a:blip>
          <a:stretch>
            <a:fillRect/>
          </a:stretch>
        </p:blipFill>
        <p:spPr>
          <a:xfrm>
            <a:off x="899731" y="1070226"/>
            <a:ext cx="1215427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231;p23">
            <a:extLst>
              <a:ext uri="{FF2B5EF4-FFF2-40B4-BE49-F238E27FC236}">
                <a16:creationId xmlns:a16="http://schemas.microsoft.com/office/drawing/2014/main" id="{B02B795E-1E24-4C38-8361-AEBD7278C425}"/>
              </a:ext>
            </a:extLst>
          </p:cNvPr>
          <p:cNvPicPr preferRelativeResize="0"/>
          <p:nvPr/>
        </p:nvPicPr>
        <p:blipFill>
          <a:blip r:embed="rId15">
            <a:alphaModFix/>
          </a:blip>
          <a:stretch>
            <a:fillRect/>
          </a:stretch>
        </p:blipFill>
        <p:spPr>
          <a:xfrm>
            <a:off x="-130758" y="1055675"/>
            <a:ext cx="1215427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صورة 63">
            <a:hlinkClick r:id="rId16" action="ppaction://hlinksldjump"/>
            <a:extLst>
              <a:ext uri="{FF2B5EF4-FFF2-40B4-BE49-F238E27FC236}">
                <a16:creationId xmlns:a16="http://schemas.microsoft.com/office/drawing/2014/main" id="{0E800B36-8571-4375-9A6D-ADCB6156C0D5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19" y="2335778"/>
            <a:ext cx="1786077" cy="107805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67" name="مجموعة 66">
            <a:extLst>
              <a:ext uri="{FF2B5EF4-FFF2-40B4-BE49-F238E27FC236}">
                <a16:creationId xmlns:a16="http://schemas.microsoft.com/office/drawing/2014/main" id="{C8863CE2-EEBD-4929-8A35-1CD982B087FA}"/>
              </a:ext>
            </a:extLst>
          </p:cNvPr>
          <p:cNvGrpSpPr/>
          <p:nvPr/>
        </p:nvGrpSpPr>
        <p:grpSpPr>
          <a:xfrm>
            <a:off x="11080641" y="2430658"/>
            <a:ext cx="1045079" cy="2140372"/>
            <a:chOff x="6457238" y="2100923"/>
            <a:chExt cx="1045079" cy="2140372"/>
          </a:xfrm>
        </p:grpSpPr>
        <p:sp>
          <p:nvSpPr>
            <p:cNvPr id="68" name="مستطيل 67">
              <a:hlinkClick r:id="rId18" action="ppaction://hlinksldjump"/>
              <a:extLst>
                <a:ext uri="{FF2B5EF4-FFF2-40B4-BE49-F238E27FC236}">
                  <a16:creationId xmlns:a16="http://schemas.microsoft.com/office/drawing/2014/main" id="{13823E5C-E3EC-4380-BA93-AD2C7B948D74}"/>
                </a:ext>
              </a:extLst>
            </p:cNvPr>
            <p:cNvSpPr/>
            <p:nvPr/>
          </p:nvSpPr>
          <p:spPr>
            <a:xfrm>
              <a:off x="6457238" y="2100923"/>
              <a:ext cx="1036810" cy="680261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عز الوطن</a:t>
              </a:r>
              <a:endParaRPr lang="en-US" sz="1200" b="1" dirty="0">
                <a:solidFill>
                  <a:srgbClr val="FF0000"/>
                </a:solidFill>
              </a:endParaRPr>
            </a:p>
          </p:txBody>
        </p:sp>
        <p:sp>
          <p:nvSpPr>
            <p:cNvPr id="69" name="مستطيل 68">
              <a:extLst>
                <a:ext uri="{FF2B5EF4-FFF2-40B4-BE49-F238E27FC236}">
                  <a16:creationId xmlns:a16="http://schemas.microsoft.com/office/drawing/2014/main" id="{D06065DA-F203-4E48-8E1A-035D15CE2A46}"/>
                </a:ext>
              </a:extLst>
            </p:cNvPr>
            <p:cNvSpPr/>
            <p:nvPr/>
          </p:nvSpPr>
          <p:spPr>
            <a:xfrm>
              <a:off x="6465507" y="2860195"/>
              <a:ext cx="1036810" cy="656366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نهضة الوطن</a:t>
              </a:r>
              <a:endParaRPr lang="en-US" sz="1200" b="1" dirty="0">
                <a:solidFill>
                  <a:srgbClr val="FF0000"/>
                </a:solidFill>
              </a:endParaRPr>
            </a:p>
          </p:txBody>
        </p:sp>
        <p:sp>
          <p:nvSpPr>
            <p:cNvPr id="70" name="مستطيل 69">
              <a:extLst>
                <a:ext uri="{FF2B5EF4-FFF2-40B4-BE49-F238E27FC236}">
                  <a16:creationId xmlns:a16="http://schemas.microsoft.com/office/drawing/2014/main" id="{A716244F-E325-450C-86B6-64B9FF68A7BD}"/>
                </a:ext>
              </a:extLst>
            </p:cNvPr>
            <p:cNvSpPr/>
            <p:nvPr/>
          </p:nvSpPr>
          <p:spPr>
            <a:xfrm>
              <a:off x="6476396" y="3634548"/>
              <a:ext cx="1001291" cy="606747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r-SA" sz="1600" b="1" dirty="0">
                <a:solidFill>
                  <a:srgbClr val="FF0000"/>
                </a:solidFill>
              </a:endParaRP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مستقبل  الوطن</a:t>
              </a:r>
              <a:endParaRPr lang="en-US" sz="1200" b="1" dirty="0">
                <a:solidFill>
                  <a:srgbClr val="FF0000"/>
                </a:solidFill>
              </a:endParaRPr>
            </a:p>
            <a:p>
              <a:pPr algn="ctr"/>
              <a:endParaRPr lang="en-US" dirty="0"/>
            </a:p>
          </p:txBody>
        </p:sp>
      </p:grpSp>
      <p:grpSp>
        <p:nvGrpSpPr>
          <p:cNvPr id="71" name="مجموعة 70">
            <a:extLst>
              <a:ext uri="{FF2B5EF4-FFF2-40B4-BE49-F238E27FC236}">
                <a16:creationId xmlns:a16="http://schemas.microsoft.com/office/drawing/2014/main" id="{086838C9-871B-40EE-A05D-EBF1D4899F8F}"/>
              </a:ext>
            </a:extLst>
          </p:cNvPr>
          <p:cNvGrpSpPr/>
          <p:nvPr/>
        </p:nvGrpSpPr>
        <p:grpSpPr>
          <a:xfrm>
            <a:off x="10042332" y="2533150"/>
            <a:ext cx="1130323" cy="1314212"/>
            <a:chOff x="7952596" y="2257016"/>
            <a:chExt cx="1123346" cy="766535"/>
          </a:xfrm>
        </p:grpSpPr>
        <p:pic>
          <p:nvPicPr>
            <p:cNvPr id="72" name="Picture 46">
              <a:extLst>
                <a:ext uri="{FF2B5EF4-FFF2-40B4-BE49-F238E27FC236}">
                  <a16:creationId xmlns:a16="http://schemas.microsoft.com/office/drawing/2014/main" id="{128F838C-2173-405B-89D2-7D12DCDE07F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20"/>
                </a:ext>
              </a:extLst>
            </a:blip>
            <a:srcRect l="14797" t="6571" r="14269" b="10899"/>
            <a:stretch/>
          </p:blipFill>
          <p:spPr>
            <a:xfrm>
              <a:off x="7969101" y="2257016"/>
              <a:ext cx="1028659" cy="766535"/>
            </a:xfrm>
            <a:prstGeom prst="rect">
              <a:avLst/>
            </a:prstGeom>
          </p:spPr>
        </p:pic>
        <p:sp>
          <p:nvSpPr>
            <p:cNvPr id="73" name="مربع نص 72">
              <a:hlinkClick r:id="rId21" action="ppaction://hlinksldjump"/>
              <a:extLst>
                <a:ext uri="{FF2B5EF4-FFF2-40B4-BE49-F238E27FC236}">
                  <a16:creationId xmlns:a16="http://schemas.microsoft.com/office/drawing/2014/main" id="{3D106602-C446-4D73-8FEE-880E9F7E6942}"/>
                </a:ext>
              </a:extLst>
            </p:cNvPr>
            <p:cNvSpPr txBox="1"/>
            <p:nvPr/>
          </p:nvSpPr>
          <p:spPr>
            <a:xfrm>
              <a:off x="7952596" y="2401356"/>
              <a:ext cx="1123346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ar-SA" b="1" dirty="0"/>
                <a:t>نجمة اليوم </a:t>
              </a:r>
              <a:endParaRPr lang="en-US" b="1" dirty="0"/>
            </a:p>
          </p:txBody>
        </p:sp>
      </p:grpSp>
      <p:sp>
        <p:nvSpPr>
          <p:cNvPr id="74" name="مربع نص 73">
            <a:hlinkClick r:id="rId22" action="ppaction://hlinksldjump"/>
            <a:extLst>
              <a:ext uri="{FF2B5EF4-FFF2-40B4-BE49-F238E27FC236}">
                <a16:creationId xmlns:a16="http://schemas.microsoft.com/office/drawing/2014/main" id="{8371DB6E-964B-47A1-8FFD-30AE770F858F}"/>
              </a:ext>
            </a:extLst>
          </p:cNvPr>
          <p:cNvSpPr txBox="1"/>
          <p:nvPr/>
        </p:nvSpPr>
        <p:spPr>
          <a:xfrm>
            <a:off x="1047051" y="3667555"/>
            <a:ext cx="8965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SA" sz="1800" b="1" dirty="0">
                <a:solidFill>
                  <a:schemeClr val="bg1"/>
                </a:solidFill>
              </a:rPr>
              <a:t>الدعاء</a:t>
            </a:r>
            <a:endParaRPr lang="en-US" sz="1800" b="1" dirty="0">
              <a:solidFill>
                <a:schemeClr val="bg1"/>
              </a:solidFill>
            </a:endParaRPr>
          </a:p>
        </p:txBody>
      </p:sp>
      <p:pic>
        <p:nvPicPr>
          <p:cNvPr id="77" name="Google Shape;101;p1">
            <a:extLst>
              <a:ext uri="{FF2B5EF4-FFF2-40B4-BE49-F238E27FC236}">
                <a16:creationId xmlns:a16="http://schemas.microsoft.com/office/drawing/2014/main" id="{771745A2-144A-4BF1-9E4E-E42629E62EC5}"/>
              </a:ext>
            </a:extLst>
          </p:cNvPr>
          <p:cNvPicPr preferRelativeResize="0"/>
          <p:nvPr/>
        </p:nvPicPr>
        <p:blipFill rotWithShape="1">
          <a:blip r:embed="rId23">
            <a:alphaModFix/>
          </a:blip>
          <a:srcRect t="5895" b="10486"/>
          <a:stretch/>
        </p:blipFill>
        <p:spPr>
          <a:xfrm>
            <a:off x="8476000" y="900771"/>
            <a:ext cx="538392" cy="555032"/>
          </a:xfrm>
          <a:prstGeom prst="rect">
            <a:avLst/>
          </a:prstGeom>
          <a:noFill/>
          <a:ln>
            <a:noFill/>
          </a:ln>
        </p:spPr>
      </p:pic>
      <p:pic>
        <p:nvPicPr>
          <p:cNvPr id="78" name="Google Shape;88;p1">
            <a:extLst>
              <a:ext uri="{FF2B5EF4-FFF2-40B4-BE49-F238E27FC236}">
                <a16:creationId xmlns:a16="http://schemas.microsoft.com/office/drawing/2014/main" id="{E1628FB9-3AF1-48C6-A7ED-B06B8CA7C3F0}"/>
              </a:ext>
            </a:extLst>
          </p:cNvPr>
          <p:cNvPicPr preferRelativeResize="0"/>
          <p:nvPr/>
        </p:nvPicPr>
        <p:blipFill rotWithShape="1">
          <a:blip r:embed="rId24">
            <a:alphaModFix/>
          </a:blip>
          <a:srcRect/>
          <a:stretch/>
        </p:blipFill>
        <p:spPr>
          <a:xfrm>
            <a:off x="9308558" y="918844"/>
            <a:ext cx="624999" cy="55503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8E80D415-7413-4454-A07E-4CE094F817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2727" y="812685"/>
            <a:ext cx="3644911" cy="596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" name="Picture 18">
            <a:extLst>
              <a:ext uri="{FF2B5EF4-FFF2-40B4-BE49-F238E27FC236}">
                <a16:creationId xmlns:a16="http://schemas.microsoft.com/office/drawing/2014/main" id="{A6C2227C-3545-4617-97D3-8FADC57E129B}"/>
              </a:ext>
            </a:extLst>
          </p:cNvPr>
          <p:cNvPicPr>
            <a:picLocks noChangeAspect="1"/>
          </p:cNvPicPr>
          <p:nvPr/>
        </p:nvPicPr>
        <p:blipFill>
          <a:blip r:embed="rId26"/>
          <a:srcRect/>
          <a:stretch>
            <a:fillRect/>
          </a:stretch>
        </p:blipFill>
        <p:spPr>
          <a:xfrm>
            <a:off x="924737" y="4263168"/>
            <a:ext cx="630858" cy="665960"/>
          </a:xfrm>
          <a:prstGeom prst="rect">
            <a:avLst/>
          </a:prstGeom>
        </p:spPr>
      </p:pic>
      <p:pic>
        <p:nvPicPr>
          <p:cNvPr id="46" name="Picture 50">
            <a:extLst>
              <a:ext uri="{FF2B5EF4-FFF2-40B4-BE49-F238E27FC236}">
                <a16:creationId xmlns:a16="http://schemas.microsoft.com/office/drawing/2014/main" id="{184B6C23-D963-4FD0-8026-78881F5052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91965" y="4929128"/>
            <a:ext cx="602025" cy="720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39" descr="A picture containing food&#10;&#10;Description automatically generated">
            <a:extLst>
              <a:ext uri="{FF2B5EF4-FFF2-40B4-BE49-F238E27FC236}">
                <a16:creationId xmlns:a16="http://schemas.microsoft.com/office/drawing/2014/main" id="{FC667DEC-3D17-460E-8937-F7F73E23EC77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7873" y="40739"/>
            <a:ext cx="1654342" cy="705283"/>
          </a:xfrm>
          <a:prstGeom prst="rect">
            <a:avLst/>
          </a:prstGeom>
        </p:spPr>
      </p:pic>
      <p:pic>
        <p:nvPicPr>
          <p:cNvPr id="56" name="Picture 2">
            <a:hlinkClick r:id="rId12" action="ppaction://hlinksldjump"/>
            <a:extLst>
              <a:ext uri="{FF2B5EF4-FFF2-40B4-BE49-F238E27FC236}">
                <a16:creationId xmlns:a16="http://schemas.microsoft.com/office/drawing/2014/main" id="{654B15BF-D52A-4320-9F02-B211F6390806}"/>
              </a:ext>
            </a:extLst>
          </p:cNvPr>
          <p:cNvPicPr>
            <a:picLocks noChangeAspect="1"/>
          </p:cNvPicPr>
          <p:nvPr/>
        </p:nvPicPr>
        <p:blipFill>
          <a:blip r:embed="rId29"/>
          <a:srcRect/>
          <a:stretch>
            <a:fillRect/>
          </a:stretch>
        </p:blipFill>
        <p:spPr>
          <a:xfrm>
            <a:off x="243623" y="4252055"/>
            <a:ext cx="725391" cy="660243"/>
          </a:xfrm>
          <a:prstGeom prst="rect">
            <a:avLst/>
          </a:prstGeom>
        </p:spPr>
      </p:pic>
      <p:pic>
        <p:nvPicPr>
          <p:cNvPr id="57" name="Picture 32" descr="https://lh5.googleusercontent.com/4Rv9CcbpVwSScazfNxNsnOrjSAYn8Kvy2VZDp18OtTxOr4uN6wu1rroXiVwzwJRuw7fUFAEKLK3jiiAD8pVyddSCIbbz3mcFxbNgqsBUD7p7Jf91eG2kB3zY0cUEjnvl5A53iou6hVs">
            <a:extLst>
              <a:ext uri="{FF2B5EF4-FFF2-40B4-BE49-F238E27FC236}">
                <a16:creationId xmlns:a16="http://schemas.microsoft.com/office/drawing/2014/main" id="{01677A6C-FC90-4F1D-A9B2-F44A84FB8CE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159"/>
          <a:stretch/>
        </p:blipFill>
        <p:spPr bwMode="auto">
          <a:xfrm>
            <a:off x="-288553" y="14639"/>
            <a:ext cx="2521799" cy="1054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Bookcase Shelf Mukali Temahome Furniture, Store Shelf transparent  background PNG clipart | HiClipart">
            <a:extLst>
              <a:ext uri="{FF2B5EF4-FFF2-40B4-BE49-F238E27FC236}">
                <a16:creationId xmlns:a16="http://schemas.microsoft.com/office/drawing/2014/main" id="{1305CEB6-EF3D-4F6A-B67B-BF79F136F4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1">
            <a:extLst>
              <a:ext uri="{BEBA8EAE-BF5A-486C-A8C5-ECC9F3942E4B}">
                <a14:imgProps xmlns:a14="http://schemas.microsoft.com/office/drawing/2010/main">
                  <a14:imgLayer r:embed="rId32">
                    <a14:imgEffect>
                      <a14:backgroundRemoval t="10000" b="90000" l="10000" r="90000">
                        <a14:backgroundMark x1="36667" y1="30167" x2="37500" y2="40167"/>
                        <a14:backgroundMark x1="41000" y1="28500" x2="77333" y2="28667"/>
                        <a14:backgroundMark x1="80833" y1="28167" x2="81667" y2="40000"/>
                        <a14:backgroundMark x1="80000" y1="77000" x2="51000" y2="77167"/>
                        <a14:backgroundMark x1="18000" y1="52167" x2="18500" y2="64833"/>
                        <a14:backgroundMark x1="18500" y1="57333" x2="19000" y2="57167"/>
                        <a14:backgroundMark x1="76333" y1="44667" x2="63000" y2="45000"/>
                        <a14:backgroundMark x1="66000" y1="45000" x2="61833" y2="56833"/>
                        <a14:backgroundMark x1="63333" y1="46000" x2="62667" y2="45000"/>
                        <a14:backgroundMark x1="57667" y1="45000" x2="24500" y2="45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868" t="42034" r="19504" b="38484"/>
          <a:stretch/>
        </p:blipFill>
        <p:spPr bwMode="auto">
          <a:xfrm>
            <a:off x="135150" y="4912299"/>
            <a:ext cx="1939917" cy="974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2">
            <a:extLst>
              <a:ext uri="{FF2B5EF4-FFF2-40B4-BE49-F238E27FC236}">
                <a16:creationId xmlns:a16="http://schemas.microsoft.com/office/drawing/2014/main" id="{4196E056-1F60-4AAC-95D3-111877D5BCF8}"/>
              </a:ext>
            </a:extLst>
          </p:cNvPr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4"/>
              </a:ext>
            </a:extLst>
          </a:blip>
          <a:stretch>
            <a:fillRect/>
          </a:stretch>
        </p:blipFill>
        <p:spPr>
          <a:xfrm>
            <a:off x="1495340" y="4343828"/>
            <a:ext cx="579727" cy="579727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54" name="Google Shape;135;p16">
            <a:extLst>
              <a:ext uri="{FF2B5EF4-FFF2-40B4-BE49-F238E27FC236}">
                <a16:creationId xmlns:a16="http://schemas.microsoft.com/office/drawing/2014/main" id="{02C8F5C1-FB1F-4724-9E32-88CD517F2666}"/>
              </a:ext>
            </a:extLst>
          </p:cNvPr>
          <p:cNvPicPr preferRelativeResize="0"/>
          <p:nvPr/>
        </p:nvPicPr>
        <p:blipFill>
          <a:blip r:embed="rId35">
            <a:alphaModFix/>
          </a:blip>
          <a:stretch>
            <a:fillRect/>
          </a:stretch>
        </p:blipFill>
        <p:spPr>
          <a:xfrm>
            <a:off x="10395035" y="4920530"/>
            <a:ext cx="939040" cy="1004691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Picture 26">
            <a:extLst>
              <a:ext uri="{FF2B5EF4-FFF2-40B4-BE49-F238E27FC236}">
                <a16:creationId xmlns:a16="http://schemas.microsoft.com/office/drawing/2014/main" id="{9EA6F450-8746-43BE-9D1A-FB1AD82DCE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3528" y="5155409"/>
            <a:ext cx="344015" cy="596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Google Shape;343;p28">
            <a:extLst>
              <a:ext uri="{FF2B5EF4-FFF2-40B4-BE49-F238E27FC236}">
                <a16:creationId xmlns:a16="http://schemas.microsoft.com/office/drawing/2014/main" id="{7A39757B-2F70-4EB7-98E1-068DA8A73D5E}"/>
              </a:ext>
            </a:extLst>
          </p:cNvPr>
          <p:cNvPicPr preferRelativeResize="0"/>
          <p:nvPr/>
        </p:nvPicPr>
        <p:blipFill>
          <a:blip r:embed="rId37">
            <a:alphaModFix/>
          </a:blip>
          <a:stretch>
            <a:fillRect/>
          </a:stretch>
        </p:blipFill>
        <p:spPr>
          <a:xfrm>
            <a:off x="10181220" y="5845993"/>
            <a:ext cx="612819" cy="812483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صورة 65">
            <a:hlinkClick r:id="" action="ppaction://hlinkshowjump?jump=lastslide"/>
            <a:extLst>
              <a:ext uri="{FF2B5EF4-FFF2-40B4-BE49-F238E27FC236}">
                <a16:creationId xmlns:a16="http://schemas.microsoft.com/office/drawing/2014/main" id="{99349904-7E88-4094-AFE1-1F5435DE8E69}"/>
              </a:ext>
            </a:extLst>
          </p:cNvPr>
          <p:cNvPicPr>
            <a:picLocks noChangeAspect="1"/>
          </p:cNvPicPr>
          <p:nvPr/>
        </p:nvPicPr>
        <p:blipFill>
          <a:blip r:embed="rId38"/>
          <a:stretch>
            <a:fillRect/>
          </a:stretch>
        </p:blipFill>
        <p:spPr>
          <a:xfrm rot="346244">
            <a:off x="266824" y="4882082"/>
            <a:ext cx="1051792" cy="1051792"/>
          </a:xfrm>
          <a:prstGeom prst="rect">
            <a:avLst/>
          </a:prstGeom>
        </p:spPr>
      </p:pic>
      <p:pic>
        <p:nvPicPr>
          <p:cNvPr id="91" name="Google Shape;122;g5415389d44_0_0">
            <a:extLst>
              <a:ext uri="{FF2B5EF4-FFF2-40B4-BE49-F238E27FC236}">
                <a16:creationId xmlns:a16="http://schemas.microsoft.com/office/drawing/2014/main" id="{8EC97BE3-B89F-4BC5-8DE9-B9444B066036}"/>
              </a:ext>
            </a:extLst>
          </p:cNvPr>
          <p:cNvPicPr preferRelativeResize="0"/>
          <p:nvPr/>
        </p:nvPicPr>
        <p:blipFill rotWithShape="1">
          <a:blip r:embed="rId39">
            <a:alphaModFix/>
          </a:blip>
          <a:srcRect l="2782" t="41281" r="1554" b="30257"/>
          <a:stretch/>
        </p:blipFill>
        <p:spPr>
          <a:xfrm>
            <a:off x="2495388" y="5658806"/>
            <a:ext cx="7225618" cy="126135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صورة 10">
            <a:extLst>
              <a:ext uri="{FF2B5EF4-FFF2-40B4-BE49-F238E27FC236}">
                <a16:creationId xmlns:a16="http://schemas.microsoft.com/office/drawing/2014/main" id="{C75DCC1B-7BAC-4BB8-A6FB-C4F9030C9856}"/>
              </a:ext>
            </a:extLst>
          </p:cNvPr>
          <p:cNvPicPr>
            <a:picLocks noChangeAspect="1"/>
          </p:cNvPicPr>
          <p:nvPr/>
        </p:nvPicPr>
        <p:blipFill>
          <a:blip r:embed="rId40"/>
          <a:stretch>
            <a:fillRect/>
          </a:stretch>
        </p:blipFill>
        <p:spPr>
          <a:xfrm>
            <a:off x="2267405" y="917201"/>
            <a:ext cx="1221925" cy="989452"/>
          </a:xfrm>
          <a:prstGeom prst="rect">
            <a:avLst/>
          </a:prstGeom>
        </p:spPr>
      </p:pic>
      <p:sp>
        <p:nvSpPr>
          <p:cNvPr id="92" name="مربع نص 91">
            <a:extLst>
              <a:ext uri="{FF2B5EF4-FFF2-40B4-BE49-F238E27FC236}">
                <a16:creationId xmlns:a16="http://schemas.microsoft.com/office/drawing/2014/main" id="{014D99D7-E2AB-47A3-B8DA-2A0B223EF10A}"/>
              </a:ext>
            </a:extLst>
          </p:cNvPr>
          <p:cNvSpPr txBox="1"/>
          <p:nvPr/>
        </p:nvSpPr>
        <p:spPr>
          <a:xfrm>
            <a:off x="2311088" y="957154"/>
            <a:ext cx="110774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ar-SA" sz="1400" b="1" dirty="0">
                <a:latin typeface="Lemonada Regular"/>
                <a:ea typeface="Lemonada Regular"/>
                <a:cs typeface="+mn-cs"/>
                <a:sym typeface="Lemonada Regular"/>
              </a:rPr>
              <a:t>التعلم من المنزل</a:t>
            </a:r>
            <a:endParaRPr lang="ar-SA" sz="1400" b="1" dirty="0"/>
          </a:p>
        </p:txBody>
      </p:sp>
      <p:pic>
        <p:nvPicPr>
          <p:cNvPr id="105" name="Google Shape;60;p13">
            <a:extLst>
              <a:ext uri="{FF2B5EF4-FFF2-40B4-BE49-F238E27FC236}">
                <a16:creationId xmlns:a16="http://schemas.microsoft.com/office/drawing/2014/main" id="{4B801549-DF8A-407B-AD2B-0C561A796898}"/>
              </a:ext>
            </a:extLst>
          </p:cNvPr>
          <p:cNvPicPr preferRelativeResize="0"/>
          <p:nvPr/>
        </p:nvPicPr>
        <p:blipFill>
          <a:blip r:embed="rId41">
            <a:alphaModFix/>
          </a:blip>
          <a:stretch>
            <a:fillRect/>
          </a:stretch>
        </p:blipFill>
        <p:spPr>
          <a:xfrm>
            <a:off x="3993446" y="1509657"/>
            <a:ext cx="692042" cy="3183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59;p13">
            <a:extLst>
              <a:ext uri="{FF2B5EF4-FFF2-40B4-BE49-F238E27FC236}">
                <a16:creationId xmlns:a16="http://schemas.microsoft.com/office/drawing/2014/main" id="{CF0269DA-8504-4066-9126-2AFBB73C9A6D}"/>
              </a:ext>
            </a:extLst>
          </p:cNvPr>
          <p:cNvPicPr preferRelativeResize="0"/>
          <p:nvPr/>
        </p:nvPicPr>
        <p:blipFill>
          <a:blip r:embed="rId42">
            <a:alphaModFix/>
          </a:blip>
          <a:stretch>
            <a:fillRect/>
          </a:stretch>
        </p:blipFill>
        <p:spPr>
          <a:xfrm>
            <a:off x="3989234" y="902960"/>
            <a:ext cx="475076" cy="490008"/>
          </a:xfrm>
          <a:prstGeom prst="rect">
            <a:avLst/>
          </a:prstGeom>
          <a:noFill/>
          <a:ln>
            <a:noFill/>
          </a:ln>
        </p:spPr>
      </p:pic>
      <p:pic>
        <p:nvPicPr>
          <p:cNvPr id="52" name="Google Shape;79;p14">
            <a:extLst>
              <a:ext uri="{FF2B5EF4-FFF2-40B4-BE49-F238E27FC236}">
                <a16:creationId xmlns:a16="http://schemas.microsoft.com/office/drawing/2014/main" id="{56B21C37-2BED-4278-82D3-4CE3CF121CD3}"/>
              </a:ext>
            </a:extLst>
          </p:cNvPr>
          <p:cNvPicPr preferRelativeResize="0"/>
          <p:nvPr/>
        </p:nvPicPr>
        <p:blipFill rotWithShape="1">
          <a:blip r:embed="rId43">
            <a:alphaModFix/>
          </a:blip>
          <a:srcRect l="23091" r="31212"/>
          <a:stretch/>
        </p:blipFill>
        <p:spPr>
          <a:xfrm>
            <a:off x="1740294" y="4497950"/>
            <a:ext cx="1066460" cy="1791535"/>
          </a:xfrm>
          <a:prstGeom prst="rect">
            <a:avLst/>
          </a:prstGeom>
          <a:noFill/>
          <a:ln>
            <a:noFill/>
          </a:ln>
        </p:spPr>
      </p:pic>
      <p:sp>
        <p:nvSpPr>
          <p:cNvPr id="76" name="Text Box 41">
            <a:extLst>
              <a:ext uri="{FF2B5EF4-FFF2-40B4-BE49-F238E27FC236}">
                <a16:creationId xmlns:a16="http://schemas.microsoft.com/office/drawing/2014/main" id="{3E2913F2-57B0-4BE0-8B36-CE34149DFC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3048" y="3165976"/>
            <a:ext cx="5813713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algn="r" rtl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algn="r" rtl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algn="r" rtl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algn="r" rtl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SA" altLang="ar-SA" sz="3200" b="1" dirty="0"/>
              <a:t>اللهم يا معلم إبراهيم علمنا ويا مفهم سليمان فهمنا وعلمنا ما جهلنا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SA" altLang="ar-SA" sz="3200" b="1" dirty="0"/>
              <a:t>وانفعنا بما علمتنا وزدنا علمًا اللهم افتح علينا فتحًا مبينًا.</a:t>
            </a:r>
          </a:p>
        </p:txBody>
      </p:sp>
      <p:pic>
        <p:nvPicPr>
          <p:cNvPr id="95" name="Picture 2" descr="طفلة جميلة تدعو الله">
            <a:extLst>
              <a:ext uri="{FF2B5EF4-FFF2-40B4-BE49-F238E27FC236}">
                <a16:creationId xmlns:a16="http://schemas.microsoft.com/office/drawing/2014/main" id="{3D1C21DB-464D-4DB2-BB03-E919D36B26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ackgroundRemoval t="1000" b="98000" l="5556" r="94127">
                        <a14:foregroundMark x1="26349" y1="14333" x2="24444" y2="92000"/>
                        <a14:foregroundMark x1="21111" y1="87667" x2="13651" y2="84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9467" y="1581369"/>
            <a:ext cx="3253168" cy="1618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مستطيل 60">
            <a:hlinkClick r:id="rId46" action="ppaction://hlinksldjump"/>
            <a:extLst>
              <a:ext uri="{FF2B5EF4-FFF2-40B4-BE49-F238E27FC236}">
                <a16:creationId xmlns:a16="http://schemas.microsoft.com/office/drawing/2014/main" id="{7DB597F2-C2F6-4AF7-9D9E-B3DB3041A8FA}"/>
              </a:ext>
            </a:extLst>
          </p:cNvPr>
          <p:cNvSpPr/>
          <p:nvPr/>
        </p:nvSpPr>
        <p:spPr>
          <a:xfrm>
            <a:off x="9249263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خبرات </a:t>
            </a:r>
          </a:p>
          <a:p>
            <a:pPr algn="ctr"/>
            <a:r>
              <a:rPr lang="ar-SA" sz="1600" b="1" dirty="0">
                <a:solidFill>
                  <a:srgbClr val="FF0000"/>
                </a:solidFill>
              </a:rPr>
              <a:t>سابقة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80" name="مستطيل 79">
            <a:hlinkClick r:id="rId47" action="ppaction://hlinksldjump"/>
            <a:extLst>
              <a:ext uri="{FF2B5EF4-FFF2-40B4-BE49-F238E27FC236}">
                <a16:creationId xmlns:a16="http://schemas.microsoft.com/office/drawing/2014/main" id="{0EBCAEE9-41B3-4E52-A925-E7660B1AD643}"/>
              </a:ext>
            </a:extLst>
          </p:cNvPr>
          <p:cNvSpPr/>
          <p:nvPr/>
        </p:nvSpPr>
        <p:spPr>
          <a:xfrm>
            <a:off x="7038796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الأهداف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93" name="مستطيل 92">
            <a:hlinkClick r:id="rId48" action="ppaction://hlinksldjump"/>
            <a:extLst>
              <a:ext uri="{FF2B5EF4-FFF2-40B4-BE49-F238E27FC236}">
                <a16:creationId xmlns:a16="http://schemas.microsoft.com/office/drawing/2014/main" id="{219751FA-42BA-4619-91DC-7CFBFE379DFB}"/>
              </a:ext>
            </a:extLst>
          </p:cNvPr>
          <p:cNvSpPr/>
          <p:nvPr/>
        </p:nvSpPr>
        <p:spPr>
          <a:xfrm>
            <a:off x="5933562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العرض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94" name="مستطيل 93">
            <a:hlinkClick r:id="rId49" action="ppaction://hlinksldjump"/>
            <a:extLst>
              <a:ext uri="{FF2B5EF4-FFF2-40B4-BE49-F238E27FC236}">
                <a16:creationId xmlns:a16="http://schemas.microsoft.com/office/drawing/2014/main" id="{DF95CB58-6F95-4F8D-A806-C44AD23EAFD3}"/>
              </a:ext>
            </a:extLst>
          </p:cNvPr>
          <p:cNvSpPr/>
          <p:nvPr/>
        </p:nvSpPr>
        <p:spPr>
          <a:xfrm>
            <a:off x="4828328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التقويم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96" name="مستطيل 95">
            <a:hlinkClick r:id="rId50" action="ppaction://hlinksldjump"/>
            <a:extLst>
              <a:ext uri="{FF2B5EF4-FFF2-40B4-BE49-F238E27FC236}">
                <a16:creationId xmlns:a16="http://schemas.microsoft.com/office/drawing/2014/main" id="{D48175F3-6C75-42FF-9C8B-243D78E29D81}"/>
              </a:ext>
            </a:extLst>
          </p:cNvPr>
          <p:cNvSpPr/>
          <p:nvPr/>
        </p:nvSpPr>
        <p:spPr>
          <a:xfrm>
            <a:off x="2617860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الواجب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97" name="مستطيل 96">
            <a:hlinkClick r:id="rId51" action="ppaction://hlinksldjump"/>
            <a:extLst>
              <a:ext uri="{FF2B5EF4-FFF2-40B4-BE49-F238E27FC236}">
                <a16:creationId xmlns:a16="http://schemas.microsoft.com/office/drawing/2014/main" id="{E4643835-3E7D-4406-9125-603E16E069E6}"/>
              </a:ext>
            </a:extLst>
          </p:cNvPr>
          <p:cNvSpPr/>
          <p:nvPr/>
        </p:nvSpPr>
        <p:spPr>
          <a:xfrm>
            <a:off x="3723094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الغلق</a:t>
            </a:r>
            <a:endParaRPr lang="en-US" sz="1600" b="1" dirty="0">
              <a:solidFill>
                <a:srgbClr val="FF0000"/>
              </a:solidFill>
            </a:endParaRPr>
          </a:p>
        </p:txBody>
      </p:sp>
      <p:grpSp>
        <p:nvGrpSpPr>
          <p:cNvPr id="98" name="مجموعة 97">
            <a:extLst>
              <a:ext uri="{FF2B5EF4-FFF2-40B4-BE49-F238E27FC236}">
                <a16:creationId xmlns:a16="http://schemas.microsoft.com/office/drawing/2014/main" id="{5E19301A-896F-4FB7-816C-89DC612FC530}"/>
              </a:ext>
            </a:extLst>
          </p:cNvPr>
          <p:cNvGrpSpPr/>
          <p:nvPr/>
        </p:nvGrpSpPr>
        <p:grpSpPr>
          <a:xfrm>
            <a:off x="79230" y="3509163"/>
            <a:ext cx="896512" cy="687865"/>
            <a:chOff x="79230" y="3509163"/>
            <a:chExt cx="896512" cy="687865"/>
          </a:xfrm>
        </p:grpSpPr>
        <p:pic>
          <p:nvPicPr>
            <p:cNvPr id="99" name="Picture 14" descr="A picture containing sitting, photo, table, monitor&#10;&#10;Description automatically generated">
              <a:extLst>
                <a:ext uri="{FF2B5EF4-FFF2-40B4-BE49-F238E27FC236}">
                  <a16:creationId xmlns:a16="http://schemas.microsoft.com/office/drawing/2014/main" id="{15A5FAE0-5C19-4612-8D91-A24B3533F85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726" y="3509163"/>
              <a:ext cx="866917" cy="6878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0" name="مربع نص 99">
              <a:extLst>
                <a:ext uri="{FF2B5EF4-FFF2-40B4-BE49-F238E27FC236}">
                  <a16:creationId xmlns:a16="http://schemas.microsoft.com/office/drawing/2014/main" id="{A98CF687-7F68-4399-9653-0E8318209775}"/>
                </a:ext>
              </a:extLst>
            </p:cNvPr>
            <p:cNvSpPr txBox="1"/>
            <p:nvPr/>
          </p:nvSpPr>
          <p:spPr>
            <a:xfrm>
              <a:off x="79230" y="3674707"/>
              <a:ext cx="896512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ar-SA" sz="1800" b="1" dirty="0">
                  <a:solidFill>
                    <a:schemeClr val="bg1"/>
                  </a:solidFill>
                </a:rPr>
                <a:t>إثراء</a:t>
              </a:r>
              <a:endParaRPr lang="en-US" sz="1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65" name="مستطيل 64">
            <a:hlinkClick r:id="rId52" action="ppaction://hlinksldjump"/>
            <a:extLst>
              <a:ext uri="{FF2B5EF4-FFF2-40B4-BE49-F238E27FC236}">
                <a16:creationId xmlns:a16="http://schemas.microsoft.com/office/drawing/2014/main" id="{6D02EA63-0F71-44E8-8A58-806A6F645538}"/>
              </a:ext>
            </a:extLst>
          </p:cNvPr>
          <p:cNvSpPr/>
          <p:nvPr/>
        </p:nvSpPr>
        <p:spPr>
          <a:xfrm>
            <a:off x="8144030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التمهيد</a:t>
            </a:r>
            <a:endParaRPr lang="en-US" sz="1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649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A picture containing floor, sitting, wooden, table&#10;&#10;Description automatically generated">
            <a:extLst>
              <a:ext uri="{FF2B5EF4-FFF2-40B4-BE49-F238E27FC236}">
                <a16:creationId xmlns:a16="http://schemas.microsoft.com/office/drawing/2014/main" id="{BCE1348C-B22F-8049-B719-2F4F8E8E45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939" y="-38303"/>
            <a:ext cx="1221379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A picture containing sitting, photo, table, monitor&#10;&#10;Description automatically generated">
            <a:extLst>
              <a:ext uri="{FF2B5EF4-FFF2-40B4-BE49-F238E27FC236}">
                <a16:creationId xmlns:a16="http://schemas.microsoft.com/office/drawing/2014/main" id="{34DB1C07-1750-E944-ACA0-CBADBF6E36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562" y="3509163"/>
            <a:ext cx="866917" cy="687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4C6269DA-A288-0347-A192-4E7A2BAECD4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57" r="3739" b="20566"/>
          <a:stretch/>
        </p:blipFill>
        <p:spPr bwMode="auto">
          <a:xfrm>
            <a:off x="1983074" y="450376"/>
            <a:ext cx="8268663" cy="5107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18">
            <a:extLst>
              <a:ext uri="{FF2B5EF4-FFF2-40B4-BE49-F238E27FC236}">
                <a16:creationId xmlns:a16="http://schemas.microsoft.com/office/drawing/2014/main" id="{9DFCA052-CDBF-47A5-991C-A7C4048E9131}"/>
              </a:ext>
            </a:extLst>
          </p:cNvPr>
          <p:cNvPicPr>
            <a:picLocks noChangeAspect="1"/>
          </p:cNvPicPr>
          <p:nvPr/>
        </p:nvPicPr>
        <p:blipFill>
          <a:blip r:embed="rId7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1736" y="1756715"/>
            <a:ext cx="1989616" cy="347407"/>
          </a:xfrm>
          <a:prstGeom prst="rect">
            <a:avLst/>
          </a:prstGeom>
        </p:spPr>
      </p:pic>
      <p:pic>
        <p:nvPicPr>
          <p:cNvPr id="38" name="Picture 35" descr="A close up of a church&#10;&#10;Description automatically generated">
            <a:extLst>
              <a:ext uri="{FF2B5EF4-FFF2-40B4-BE49-F238E27FC236}">
                <a16:creationId xmlns:a16="http://schemas.microsoft.com/office/drawing/2014/main" id="{5649E61B-1B59-4F78-AE37-A07C7799838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2656" y="611107"/>
            <a:ext cx="917015" cy="1244655"/>
          </a:xfrm>
          <a:prstGeom prst="rect">
            <a:avLst/>
          </a:prstGeom>
        </p:spPr>
      </p:pic>
      <p:pic>
        <p:nvPicPr>
          <p:cNvPr id="37" name="Picture 27" descr="A picture containing table&#10;&#10;Description automatically generated">
            <a:extLst>
              <a:ext uri="{FF2B5EF4-FFF2-40B4-BE49-F238E27FC236}">
                <a16:creationId xmlns:a16="http://schemas.microsoft.com/office/drawing/2014/main" id="{CD85B55C-1654-428F-9F32-2104E18B721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7367" y="1233434"/>
            <a:ext cx="790319" cy="743173"/>
          </a:xfrm>
          <a:prstGeom prst="rect">
            <a:avLst/>
          </a:prstGeom>
        </p:spPr>
      </p:pic>
      <p:pic>
        <p:nvPicPr>
          <p:cNvPr id="53" name="Google Shape;126;p18">
            <a:extLst>
              <a:ext uri="{FF2B5EF4-FFF2-40B4-BE49-F238E27FC236}">
                <a16:creationId xmlns:a16="http://schemas.microsoft.com/office/drawing/2014/main" id="{3DA7CE90-91F5-40B5-889A-5B5393473FF2}"/>
              </a:ext>
            </a:extLst>
          </p:cNvPr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8771149" y="5028593"/>
            <a:ext cx="3634666" cy="238882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" name="Picture 6">
            <a:extLst>
              <a:ext uri="{FF2B5EF4-FFF2-40B4-BE49-F238E27FC236}">
                <a16:creationId xmlns:a16="http://schemas.microsoft.com/office/drawing/2014/main" id="{2AEA61EE-1C2C-D64B-8E14-419855F2DE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260791" y="4780233"/>
            <a:ext cx="1411736" cy="1106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صورة 57">
            <a:hlinkClick r:id="rId12" action="ppaction://hlinksldjump"/>
            <a:extLst>
              <a:ext uri="{FF2B5EF4-FFF2-40B4-BE49-F238E27FC236}">
                <a16:creationId xmlns:a16="http://schemas.microsoft.com/office/drawing/2014/main" id="{B9ACF3A5-C459-4909-9446-74974C2B3B5A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53068"/>
          <a:stretch/>
        </p:blipFill>
        <p:spPr>
          <a:xfrm>
            <a:off x="1038993" y="1055675"/>
            <a:ext cx="1036447" cy="12146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9" name="Picture 2" descr="ولاية العهد السعودية - ويكيبيديا">
            <a:extLst>
              <a:ext uri="{FF2B5EF4-FFF2-40B4-BE49-F238E27FC236}">
                <a16:creationId xmlns:a16="http://schemas.microsoft.com/office/drawing/2014/main" id="{7E821CCA-E45F-45D1-8830-56376AB28A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81" y="1069624"/>
            <a:ext cx="990812" cy="114281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Google Shape;231;p23">
            <a:extLst>
              <a:ext uri="{FF2B5EF4-FFF2-40B4-BE49-F238E27FC236}">
                <a16:creationId xmlns:a16="http://schemas.microsoft.com/office/drawing/2014/main" id="{12071660-F6A5-41F4-98B9-4D3E651C07B6}"/>
              </a:ext>
            </a:extLst>
          </p:cNvPr>
          <p:cNvPicPr preferRelativeResize="0"/>
          <p:nvPr/>
        </p:nvPicPr>
        <p:blipFill>
          <a:blip r:embed="rId15">
            <a:alphaModFix/>
          </a:blip>
          <a:stretch>
            <a:fillRect/>
          </a:stretch>
        </p:blipFill>
        <p:spPr>
          <a:xfrm>
            <a:off x="899731" y="1070226"/>
            <a:ext cx="1215427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231;p23">
            <a:extLst>
              <a:ext uri="{FF2B5EF4-FFF2-40B4-BE49-F238E27FC236}">
                <a16:creationId xmlns:a16="http://schemas.microsoft.com/office/drawing/2014/main" id="{B02B795E-1E24-4C38-8361-AEBD7278C425}"/>
              </a:ext>
            </a:extLst>
          </p:cNvPr>
          <p:cNvPicPr preferRelativeResize="0"/>
          <p:nvPr/>
        </p:nvPicPr>
        <p:blipFill>
          <a:blip r:embed="rId15">
            <a:alphaModFix/>
          </a:blip>
          <a:stretch>
            <a:fillRect/>
          </a:stretch>
        </p:blipFill>
        <p:spPr>
          <a:xfrm>
            <a:off x="-130758" y="1055675"/>
            <a:ext cx="1215427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صورة 63">
            <a:hlinkClick r:id="rId16" action="ppaction://hlinksldjump"/>
            <a:extLst>
              <a:ext uri="{FF2B5EF4-FFF2-40B4-BE49-F238E27FC236}">
                <a16:creationId xmlns:a16="http://schemas.microsoft.com/office/drawing/2014/main" id="{0E800B36-8571-4375-9A6D-ADCB6156C0D5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19" y="2404229"/>
            <a:ext cx="1786077" cy="107805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67" name="مجموعة 66">
            <a:extLst>
              <a:ext uri="{FF2B5EF4-FFF2-40B4-BE49-F238E27FC236}">
                <a16:creationId xmlns:a16="http://schemas.microsoft.com/office/drawing/2014/main" id="{C8863CE2-EEBD-4929-8A35-1CD982B087FA}"/>
              </a:ext>
            </a:extLst>
          </p:cNvPr>
          <p:cNvGrpSpPr/>
          <p:nvPr/>
        </p:nvGrpSpPr>
        <p:grpSpPr>
          <a:xfrm>
            <a:off x="11080641" y="2430658"/>
            <a:ext cx="1045079" cy="2140372"/>
            <a:chOff x="6457238" y="2100923"/>
            <a:chExt cx="1045079" cy="2140372"/>
          </a:xfrm>
        </p:grpSpPr>
        <p:sp>
          <p:nvSpPr>
            <p:cNvPr id="68" name="مستطيل 67">
              <a:hlinkClick r:id="rId18" action="ppaction://hlinksldjump"/>
              <a:extLst>
                <a:ext uri="{FF2B5EF4-FFF2-40B4-BE49-F238E27FC236}">
                  <a16:creationId xmlns:a16="http://schemas.microsoft.com/office/drawing/2014/main" id="{13823E5C-E3EC-4380-BA93-AD2C7B948D74}"/>
                </a:ext>
              </a:extLst>
            </p:cNvPr>
            <p:cNvSpPr/>
            <p:nvPr/>
          </p:nvSpPr>
          <p:spPr>
            <a:xfrm>
              <a:off x="6457238" y="2100923"/>
              <a:ext cx="1036810" cy="680261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عز الوطن</a:t>
              </a:r>
              <a:endParaRPr lang="en-US" sz="1200" b="1" dirty="0">
                <a:solidFill>
                  <a:srgbClr val="FF0000"/>
                </a:solidFill>
              </a:endParaRPr>
            </a:p>
          </p:txBody>
        </p:sp>
        <p:sp>
          <p:nvSpPr>
            <p:cNvPr id="69" name="مستطيل 68">
              <a:extLst>
                <a:ext uri="{FF2B5EF4-FFF2-40B4-BE49-F238E27FC236}">
                  <a16:creationId xmlns:a16="http://schemas.microsoft.com/office/drawing/2014/main" id="{D06065DA-F203-4E48-8E1A-035D15CE2A46}"/>
                </a:ext>
              </a:extLst>
            </p:cNvPr>
            <p:cNvSpPr/>
            <p:nvPr/>
          </p:nvSpPr>
          <p:spPr>
            <a:xfrm>
              <a:off x="6465507" y="2860195"/>
              <a:ext cx="1036810" cy="656366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نهضة الوطن</a:t>
              </a:r>
              <a:endParaRPr lang="en-US" sz="1200" b="1" dirty="0">
                <a:solidFill>
                  <a:srgbClr val="FF0000"/>
                </a:solidFill>
              </a:endParaRPr>
            </a:p>
          </p:txBody>
        </p:sp>
        <p:sp>
          <p:nvSpPr>
            <p:cNvPr id="70" name="مستطيل 69">
              <a:extLst>
                <a:ext uri="{FF2B5EF4-FFF2-40B4-BE49-F238E27FC236}">
                  <a16:creationId xmlns:a16="http://schemas.microsoft.com/office/drawing/2014/main" id="{A716244F-E325-450C-86B6-64B9FF68A7BD}"/>
                </a:ext>
              </a:extLst>
            </p:cNvPr>
            <p:cNvSpPr/>
            <p:nvPr/>
          </p:nvSpPr>
          <p:spPr>
            <a:xfrm>
              <a:off x="6476396" y="3634548"/>
              <a:ext cx="1001291" cy="606747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r-SA" sz="1600" b="1" dirty="0">
                <a:solidFill>
                  <a:srgbClr val="FF0000"/>
                </a:solidFill>
              </a:endParaRP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مستقبل  الوطن</a:t>
              </a:r>
              <a:endParaRPr lang="en-US" sz="1200" b="1" dirty="0">
                <a:solidFill>
                  <a:srgbClr val="FF0000"/>
                </a:solidFill>
              </a:endParaRPr>
            </a:p>
            <a:p>
              <a:pPr algn="ctr"/>
              <a:endParaRPr lang="en-US" dirty="0"/>
            </a:p>
          </p:txBody>
        </p:sp>
      </p:grpSp>
      <p:grpSp>
        <p:nvGrpSpPr>
          <p:cNvPr id="71" name="مجموعة 70">
            <a:extLst>
              <a:ext uri="{FF2B5EF4-FFF2-40B4-BE49-F238E27FC236}">
                <a16:creationId xmlns:a16="http://schemas.microsoft.com/office/drawing/2014/main" id="{086838C9-871B-40EE-A05D-EBF1D4899F8F}"/>
              </a:ext>
            </a:extLst>
          </p:cNvPr>
          <p:cNvGrpSpPr/>
          <p:nvPr/>
        </p:nvGrpSpPr>
        <p:grpSpPr>
          <a:xfrm>
            <a:off x="10042332" y="2533150"/>
            <a:ext cx="1130323" cy="1314212"/>
            <a:chOff x="7952596" y="2257016"/>
            <a:chExt cx="1123346" cy="766535"/>
          </a:xfrm>
        </p:grpSpPr>
        <p:pic>
          <p:nvPicPr>
            <p:cNvPr id="72" name="Picture 46">
              <a:extLst>
                <a:ext uri="{FF2B5EF4-FFF2-40B4-BE49-F238E27FC236}">
                  <a16:creationId xmlns:a16="http://schemas.microsoft.com/office/drawing/2014/main" id="{128F838C-2173-405B-89D2-7D12DCDE07F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20"/>
                </a:ext>
              </a:extLst>
            </a:blip>
            <a:srcRect l="14797" t="6571" r="14269" b="10899"/>
            <a:stretch/>
          </p:blipFill>
          <p:spPr>
            <a:xfrm>
              <a:off x="7969101" y="2257016"/>
              <a:ext cx="1028659" cy="766535"/>
            </a:xfrm>
            <a:prstGeom prst="rect">
              <a:avLst/>
            </a:prstGeom>
          </p:spPr>
        </p:pic>
        <p:sp>
          <p:nvSpPr>
            <p:cNvPr id="73" name="مربع نص 72">
              <a:hlinkClick r:id="rId21" action="ppaction://hlinksldjump"/>
              <a:extLst>
                <a:ext uri="{FF2B5EF4-FFF2-40B4-BE49-F238E27FC236}">
                  <a16:creationId xmlns:a16="http://schemas.microsoft.com/office/drawing/2014/main" id="{3D106602-C446-4D73-8FEE-880E9F7E6942}"/>
                </a:ext>
              </a:extLst>
            </p:cNvPr>
            <p:cNvSpPr txBox="1"/>
            <p:nvPr/>
          </p:nvSpPr>
          <p:spPr>
            <a:xfrm>
              <a:off x="7952596" y="2401356"/>
              <a:ext cx="1123346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ar-SA" b="1" dirty="0"/>
                <a:t>نجمة اليوم </a:t>
              </a:r>
              <a:endParaRPr lang="en-US" b="1" dirty="0"/>
            </a:p>
          </p:txBody>
        </p:sp>
      </p:grpSp>
      <p:sp>
        <p:nvSpPr>
          <p:cNvPr id="74" name="مربع نص 73">
            <a:hlinkClick r:id="rId22" action="ppaction://hlinksldjump"/>
            <a:extLst>
              <a:ext uri="{FF2B5EF4-FFF2-40B4-BE49-F238E27FC236}">
                <a16:creationId xmlns:a16="http://schemas.microsoft.com/office/drawing/2014/main" id="{8371DB6E-964B-47A1-8FFD-30AE770F858F}"/>
              </a:ext>
            </a:extLst>
          </p:cNvPr>
          <p:cNvSpPr txBox="1"/>
          <p:nvPr/>
        </p:nvSpPr>
        <p:spPr>
          <a:xfrm>
            <a:off x="1047051" y="3667555"/>
            <a:ext cx="8965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SA" sz="1800" b="1" dirty="0">
                <a:solidFill>
                  <a:schemeClr val="bg1"/>
                </a:solidFill>
              </a:rPr>
              <a:t>الدعاء</a:t>
            </a:r>
            <a:endParaRPr lang="en-US" sz="1800" b="1" dirty="0">
              <a:solidFill>
                <a:schemeClr val="bg1"/>
              </a:solidFill>
            </a:endParaRPr>
          </a:p>
        </p:txBody>
      </p:sp>
      <p:pic>
        <p:nvPicPr>
          <p:cNvPr id="77" name="Google Shape;101;p1">
            <a:extLst>
              <a:ext uri="{FF2B5EF4-FFF2-40B4-BE49-F238E27FC236}">
                <a16:creationId xmlns:a16="http://schemas.microsoft.com/office/drawing/2014/main" id="{771745A2-144A-4BF1-9E4E-E42629E62EC5}"/>
              </a:ext>
            </a:extLst>
          </p:cNvPr>
          <p:cNvPicPr preferRelativeResize="0"/>
          <p:nvPr/>
        </p:nvPicPr>
        <p:blipFill rotWithShape="1">
          <a:blip r:embed="rId23">
            <a:alphaModFix/>
          </a:blip>
          <a:srcRect t="5895" b="10486"/>
          <a:stretch/>
        </p:blipFill>
        <p:spPr>
          <a:xfrm>
            <a:off x="3752372" y="862001"/>
            <a:ext cx="538392" cy="555032"/>
          </a:xfrm>
          <a:prstGeom prst="rect">
            <a:avLst/>
          </a:prstGeom>
          <a:noFill/>
          <a:ln>
            <a:noFill/>
          </a:ln>
        </p:spPr>
      </p:pic>
      <p:pic>
        <p:nvPicPr>
          <p:cNvPr id="78" name="Google Shape;88;p1">
            <a:extLst>
              <a:ext uri="{FF2B5EF4-FFF2-40B4-BE49-F238E27FC236}">
                <a16:creationId xmlns:a16="http://schemas.microsoft.com/office/drawing/2014/main" id="{E1628FB9-3AF1-48C6-A7ED-B06B8CA7C3F0}"/>
              </a:ext>
            </a:extLst>
          </p:cNvPr>
          <p:cNvPicPr preferRelativeResize="0"/>
          <p:nvPr/>
        </p:nvPicPr>
        <p:blipFill rotWithShape="1">
          <a:blip r:embed="rId24">
            <a:alphaModFix/>
          </a:blip>
          <a:srcRect/>
          <a:stretch/>
        </p:blipFill>
        <p:spPr>
          <a:xfrm>
            <a:off x="9308558" y="918844"/>
            <a:ext cx="624999" cy="4744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8E80D415-7413-4454-A07E-4CE094F817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2727" y="812685"/>
            <a:ext cx="3644911" cy="596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" name="Picture 18">
            <a:extLst>
              <a:ext uri="{FF2B5EF4-FFF2-40B4-BE49-F238E27FC236}">
                <a16:creationId xmlns:a16="http://schemas.microsoft.com/office/drawing/2014/main" id="{A6C2227C-3545-4617-97D3-8FADC57E129B}"/>
              </a:ext>
            </a:extLst>
          </p:cNvPr>
          <p:cNvPicPr>
            <a:picLocks noChangeAspect="1"/>
          </p:cNvPicPr>
          <p:nvPr/>
        </p:nvPicPr>
        <p:blipFill>
          <a:blip r:embed="rId26"/>
          <a:srcRect/>
          <a:stretch>
            <a:fillRect/>
          </a:stretch>
        </p:blipFill>
        <p:spPr>
          <a:xfrm>
            <a:off x="924737" y="4263168"/>
            <a:ext cx="630858" cy="665960"/>
          </a:xfrm>
          <a:prstGeom prst="rect">
            <a:avLst/>
          </a:prstGeom>
        </p:spPr>
      </p:pic>
      <p:pic>
        <p:nvPicPr>
          <p:cNvPr id="46" name="Picture 50">
            <a:extLst>
              <a:ext uri="{FF2B5EF4-FFF2-40B4-BE49-F238E27FC236}">
                <a16:creationId xmlns:a16="http://schemas.microsoft.com/office/drawing/2014/main" id="{184B6C23-D963-4FD0-8026-78881F5052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91965" y="4929128"/>
            <a:ext cx="602025" cy="720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39" descr="A picture containing food&#10;&#10;Description automatically generated">
            <a:extLst>
              <a:ext uri="{FF2B5EF4-FFF2-40B4-BE49-F238E27FC236}">
                <a16:creationId xmlns:a16="http://schemas.microsoft.com/office/drawing/2014/main" id="{FC667DEC-3D17-460E-8937-F7F73E23EC77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7873" y="40739"/>
            <a:ext cx="1654342" cy="705283"/>
          </a:xfrm>
          <a:prstGeom prst="rect">
            <a:avLst/>
          </a:prstGeom>
        </p:spPr>
      </p:pic>
      <p:pic>
        <p:nvPicPr>
          <p:cNvPr id="56" name="Picture 2">
            <a:hlinkClick r:id="rId12" action="ppaction://hlinksldjump"/>
            <a:extLst>
              <a:ext uri="{FF2B5EF4-FFF2-40B4-BE49-F238E27FC236}">
                <a16:creationId xmlns:a16="http://schemas.microsoft.com/office/drawing/2014/main" id="{654B15BF-D52A-4320-9F02-B211F6390806}"/>
              </a:ext>
            </a:extLst>
          </p:cNvPr>
          <p:cNvPicPr>
            <a:picLocks noChangeAspect="1"/>
          </p:cNvPicPr>
          <p:nvPr/>
        </p:nvPicPr>
        <p:blipFill>
          <a:blip r:embed="rId29"/>
          <a:srcRect/>
          <a:stretch>
            <a:fillRect/>
          </a:stretch>
        </p:blipFill>
        <p:spPr>
          <a:xfrm>
            <a:off x="243623" y="4252055"/>
            <a:ext cx="725391" cy="660243"/>
          </a:xfrm>
          <a:prstGeom prst="rect">
            <a:avLst/>
          </a:prstGeom>
        </p:spPr>
      </p:pic>
      <p:pic>
        <p:nvPicPr>
          <p:cNvPr id="57" name="Picture 32" descr="https://lh5.googleusercontent.com/4Rv9CcbpVwSScazfNxNsnOrjSAYn8Kvy2VZDp18OtTxOr4uN6wu1rroXiVwzwJRuw7fUFAEKLK3jiiAD8pVyddSCIbbz3mcFxbNgqsBUD7p7Jf91eG2kB3zY0cUEjnvl5A53iou6hVs">
            <a:extLst>
              <a:ext uri="{FF2B5EF4-FFF2-40B4-BE49-F238E27FC236}">
                <a16:creationId xmlns:a16="http://schemas.microsoft.com/office/drawing/2014/main" id="{01677A6C-FC90-4F1D-A9B2-F44A84FB8CE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159"/>
          <a:stretch/>
        </p:blipFill>
        <p:spPr bwMode="auto">
          <a:xfrm>
            <a:off x="-288553" y="14639"/>
            <a:ext cx="2521799" cy="1054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Bookcase Shelf Mukali Temahome Furniture, Store Shelf transparent  background PNG clipart | HiClipart">
            <a:extLst>
              <a:ext uri="{FF2B5EF4-FFF2-40B4-BE49-F238E27FC236}">
                <a16:creationId xmlns:a16="http://schemas.microsoft.com/office/drawing/2014/main" id="{1305CEB6-EF3D-4F6A-B67B-BF79F136F4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1">
            <a:extLst>
              <a:ext uri="{BEBA8EAE-BF5A-486C-A8C5-ECC9F3942E4B}">
                <a14:imgProps xmlns:a14="http://schemas.microsoft.com/office/drawing/2010/main">
                  <a14:imgLayer r:embed="rId32">
                    <a14:imgEffect>
                      <a14:backgroundRemoval t="10000" b="90000" l="10000" r="90000">
                        <a14:backgroundMark x1="36667" y1="30167" x2="37500" y2="40167"/>
                        <a14:backgroundMark x1="41000" y1="28500" x2="77333" y2="28667"/>
                        <a14:backgroundMark x1="80833" y1="28167" x2="81667" y2="40000"/>
                        <a14:backgroundMark x1="80000" y1="77000" x2="51000" y2="77167"/>
                        <a14:backgroundMark x1="18000" y1="52167" x2="18500" y2="64833"/>
                        <a14:backgroundMark x1="18500" y1="57333" x2="19000" y2="57167"/>
                        <a14:backgroundMark x1="76333" y1="44667" x2="63000" y2="45000"/>
                        <a14:backgroundMark x1="66000" y1="45000" x2="61833" y2="56833"/>
                        <a14:backgroundMark x1="63333" y1="46000" x2="62667" y2="45000"/>
                        <a14:backgroundMark x1="57667" y1="45000" x2="24500" y2="45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868" t="42034" r="19504" b="38484"/>
          <a:stretch/>
        </p:blipFill>
        <p:spPr bwMode="auto">
          <a:xfrm>
            <a:off x="135150" y="4912299"/>
            <a:ext cx="1939917" cy="974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2">
            <a:extLst>
              <a:ext uri="{FF2B5EF4-FFF2-40B4-BE49-F238E27FC236}">
                <a16:creationId xmlns:a16="http://schemas.microsoft.com/office/drawing/2014/main" id="{4196E056-1F60-4AAC-95D3-111877D5BCF8}"/>
              </a:ext>
            </a:extLst>
          </p:cNvPr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4"/>
              </a:ext>
            </a:extLst>
          </a:blip>
          <a:stretch>
            <a:fillRect/>
          </a:stretch>
        </p:blipFill>
        <p:spPr>
          <a:xfrm>
            <a:off x="1495340" y="4343828"/>
            <a:ext cx="579727" cy="579727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54" name="Google Shape;135;p16">
            <a:extLst>
              <a:ext uri="{FF2B5EF4-FFF2-40B4-BE49-F238E27FC236}">
                <a16:creationId xmlns:a16="http://schemas.microsoft.com/office/drawing/2014/main" id="{02C8F5C1-FB1F-4724-9E32-88CD517F2666}"/>
              </a:ext>
            </a:extLst>
          </p:cNvPr>
          <p:cNvPicPr preferRelativeResize="0"/>
          <p:nvPr/>
        </p:nvPicPr>
        <p:blipFill>
          <a:blip r:embed="rId35">
            <a:alphaModFix/>
          </a:blip>
          <a:stretch>
            <a:fillRect/>
          </a:stretch>
        </p:blipFill>
        <p:spPr>
          <a:xfrm>
            <a:off x="10395035" y="4920530"/>
            <a:ext cx="939040" cy="1004691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Picture 26">
            <a:extLst>
              <a:ext uri="{FF2B5EF4-FFF2-40B4-BE49-F238E27FC236}">
                <a16:creationId xmlns:a16="http://schemas.microsoft.com/office/drawing/2014/main" id="{9EA6F450-8746-43BE-9D1A-FB1AD82DCE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3528" y="5155409"/>
            <a:ext cx="344015" cy="596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Google Shape;343;p28">
            <a:extLst>
              <a:ext uri="{FF2B5EF4-FFF2-40B4-BE49-F238E27FC236}">
                <a16:creationId xmlns:a16="http://schemas.microsoft.com/office/drawing/2014/main" id="{7A39757B-2F70-4EB7-98E1-068DA8A73D5E}"/>
              </a:ext>
            </a:extLst>
          </p:cNvPr>
          <p:cNvPicPr preferRelativeResize="0"/>
          <p:nvPr/>
        </p:nvPicPr>
        <p:blipFill>
          <a:blip r:embed="rId37">
            <a:alphaModFix/>
          </a:blip>
          <a:stretch>
            <a:fillRect/>
          </a:stretch>
        </p:blipFill>
        <p:spPr>
          <a:xfrm>
            <a:off x="10181220" y="5845993"/>
            <a:ext cx="612819" cy="812483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صورة 65">
            <a:hlinkClick r:id="" action="ppaction://hlinkshowjump?jump=lastslide"/>
            <a:extLst>
              <a:ext uri="{FF2B5EF4-FFF2-40B4-BE49-F238E27FC236}">
                <a16:creationId xmlns:a16="http://schemas.microsoft.com/office/drawing/2014/main" id="{99349904-7E88-4094-AFE1-1F5435DE8E69}"/>
              </a:ext>
            </a:extLst>
          </p:cNvPr>
          <p:cNvPicPr>
            <a:picLocks noChangeAspect="1"/>
          </p:cNvPicPr>
          <p:nvPr/>
        </p:nvPicPr>
        <p:blipFill>
          <a:blip r:embed="rId38"/>
          <a:stretch>
            <a:fillRect/>
          </a:stretch>
        </p:blipFill>
        <p:spPr>
          <a:xfrm rot="346244">
            <a:off x="266824" y="4882082"/>
            <a:ext cx="1051792" cy="1051792"/>
          </a:xfrm>
          <a:prstGeom prst="rect">
            <a:avLst/>
          </a:prstGeom>
        </p:spPr>
      </p:pic>
      <p:pic>
        <p:nvPicPr>
          <p:cNvPr id="91" name="Google Shape;122;g5415389d44_0_0">
            <a:extLst>
              <a:ext uri="{FF2B5EF4-FFF2-40B4-BE49-F238E27FC236}">
                <a16:creationId xmlns:a16="http://schemas.microsoft.com/office/drawing/2014/main" id="{8EC97BE3-B89F-4BC5-8DE9-B9444B066036}"/>
              </a:ext>
            </a:extLst>
          </p:cNvPr>
          <p:cNvPicPr preferRelativeResize="0"/>
          <p:nvPr/>
        </p:nvPicPr>
        <p:blipFill rotWithShape="1">
          <a:blip r:embed="rId39">
            <a:alphaModFix/>
          </a:blip>
          <a:srcRect l="2782" t="41281" r="1554" b="30257"/>
          <a:stretch/>
        </p:blipFill>
        <p:spPr>
          <a:xfrm>
            <a:off x="2495388" y="5658806"/>
            <a:ext cx="7225618" cy="126135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صورة 10">
            <a:extLst>
              <a:ext uri="{FF2B5EF4-FFF2-40B4-BE49-F238E27FC236}">
                <a16:creationId xmlns:a16="http://schemas.microsoft.com/office/drawing/2014/main" id="{C75DCC1B-7BAC-4BB8-A6FB-C4F9030C9856}"/>
              </a:ext>
            </a:extLst>
          </p:cNvPr>
          <p:cNvPicPr>
            <a:picLocks noChangeAspect="1"/>
          </p:cNvPicPr>
          <p:nvPr/>
        </p:nvPicPr>
        <p:blipFill>
          <a:blip r:embed="rId40"/>
          <a:stretch>
            <a:fillRect/>
          </a:stretch>
        </p:blipFill>
        <p:spPr>
          <a:xfrm>
            <a:off x="2267405" y="917201"/>
            <a:ext cx="1131925" cy="916575"/>
          </a:xfrm>
          <a:prstGeom prst="rect">
            <a:avLst/>
          </a:prstGeom>
        </p:spPr>
      </p:pic>
      <p:sp>
        <p:nvSpPr>
          <p:cNvPr id="92" name="مربع نص 91">
            <a:extLst>
              <a:ext uri="{FF2B5EF4-FFF2-40B4-BE49-F238E27FC236}">
                <a16:creationId xmlns:a16="http://schemas.microsoft.com/office/drawing/2014/main" id="{014D99D7-E2AB-47A3-B8DA-2A0B223EF10A}"/>
              </a:ext>
            </a:extLst>
          </p:cNvPr>
          <p:cNvSpPr txBox="1"/>
          <p:nvPr/>
        </p:nvSpPr>
        <p:spPr>
          <a:xfrm>
            <a:off x="2311088" y="957154"/>
            <a:ext cx="110774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ar-SA" sz="1400" b="1" dirty="0">
                <a:latin typeface="Lemonada Regular"/>
                <a:ea typeface="Lemonada Regular"/>
                <a:cs typeface="+mn-cs"/>
                <a:sym typeface="Lemonada Regular"/>
              </a:rPr>
              <a:t>التعلم من المنزل</a:t>
            </a:r>
            <a:endParaRPr lang="ar-SA" sz="1400" b="1" dirty="0"/>
          </a:p>
        </p:txBody>
      </p:sp>
      <p:pic>
        <p:nvPicPr>
          <p:cNvPr id="52" name="Google Shape;79;p14">
            <a:extLst>
              <a:ext uri="{FF2B5EF4-FFF2-40B4-BE49-F238E27FC236}">
                <a16:creationId xmlns:a16="http://schemas.microsoft.com/office/drawing/2014/main" id="{56B21C37-2BED-4278-82D3-4CE3CF121CD3}"/>
              </a:ext>
            </a:extLst>
          </p:cNvPr>
          <p:cNvPicPr preferRelativeResize="0"/>
          <p:nvPr/>
        </p:nvPicPr>
        <p:blipFill rotWithShape="1">
          <a:blip r:embed="rId41">
            <a:alphaModFix/>
          </a:blip>
          <a:srcRect l="23091" r="31212"/>
          <a:stretch/>
        </p:blipFill>
        <p:spPr>
          <a:xfrm>
            <a:off x="1740294" y="4497950"/>
            <a:ext cx="1066460" cy="179153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61" name="جدول 3">
            <a:extLst>
              <a:ext uri="{FF2B5EF4-FFF2-40B4-BE49-F238E27FC236}">
                <a16:creationId xmlns:a16="http://schemas.microsoft.com/office/drawing/2014/main" id="{6AA6E1D9-F8C1-4B11-B246-1B5F1ADC7A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0576824"/>
              </p:ext>
            </p:extLst>
          </p:nvPr>
        </p:nvGraphicFramePr>
        <p:xfrm>
          <a:off x="2535205" y="2226390"/>
          <a:ext cx="6628472" cy="2498875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828559">
                  <a:extLst>
                    <a:ext uri="{9D8B030D-6E8A-4147-A177-3AD203B41FA5}">
                      <a16:colId xmlns:a16="http://schemas.microsoft.com/office/drawing/2014/main" val="276866676"/>
                    </a:ext>
                  </a:extLst>
                </a:gridCol>
                <a:gridCol w="828559">
                  <a:extLst>
                    <a:ext uri="{9D8B030D-6E8A-4147-A177-3AD203B41FA5}">
                      <a16:colId xmlns:a16="http://schemas.microsoft.com/office/drawing/2014/main" val="4004132019"/>
                    </a:ext>
                  </a:extLst>
                </a:gridCol>
                <a:gridCol w="828559">
                  <a:extLst>
                    <a:ext uri="{9D8B030D-6E8A-4147-A177-3AD203B41FA5}">
                      <a16:colId xmlns:a16="http://schemas.microsoft.com/office/drawing/2014/main" val="467264324"/>
                    </a:ext>
                  </a:extLst>
                </a:gridCol>
                <a:gridCol w="828559">
                  <a:extLst>
                    <a:ext uri="{9D8B030D-6E8A-4147-A177-3AD203B41FA5}">
                      <a16:colId xmlns:a16="http://schemas.microsoft.com/office/drawing/2014/main" val="3238303329"/>
                    </a:ext>
                  </a:extLst>
                </a:gridCol>
                <a:gridCol w="828559">
                  <a:extLst>
                    <a:ext uri="{9D8B030D-6E8A-4147-A177-3AD203B41FA5}">
                      <a16:colId xmlns:a16="http://schemas.microsoft.com/office/drawing/2014/main" val="1952357488"/>
                    </a:ext>
                  </a:extLst>
                </a:gridCol>
                <a:gridCol w="828559">
                  <a:extLst>
                    <a:ext uri="{9D8B030D-6E8A-4147-A177-3AD203B41FA5}">
                      <a16:colId xmlns:a16="http://schemas.microsoft.com/office/drawing/2014/main" val="3676968055"/>
                    </a:ext>
                  </a:extLst>
                </a:gridCol>
                <a:gridCol w="828559">
                  <a:extLst>
                    <a:ext uri="{9D8B030D-6E8A-4147-A177-3AD203B41FA5}">
                      <a16:colId xmlns:a16="http://schemas.microsoft.com/office/drawing/2014/main" val="191504764"/>
                    </a:ext>
                  </a:extLst>
                </a:gridCol>
                <a:gridCol w="828559">
                  <a:extLst>
                    <a:ext uri="{9D8B030D-6E8A-4147-A177-3AD203B41FA5}">
                      <a16:colId xmlns:a16="http://schemas.microsoft.com/office/drawing/2014/main" val="974275840"/>
                    </a:ext>
                  </a:extLst>
                </a:gridCol>
              </a:tblGrid>
              <a:tr h="499775">
                <a:tc>
                  <a:txBody>
                    <a:bodyPr/>
                    <a:lstStyle/>
                    <a:p>
                      <a:pPr rtl="1"/>
                      <a:r>
                        <a:rPr lang="ar-SA" sz="2000" b="1" dirty="0"/>
                        <a:t>نجمتي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ar-SA" sz="2000" b="1" dirty="0"/>
                        <a:t>نجمتي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ar-SA" sz="2000" b="1" dirty="0"/>
                        <a:t>نجمتي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ar-SA" sz="2000" b="1" dirty="0"/>
                        <a:t>نجمتي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sz="20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48158044"/>
                  </a:ext>
                </a:extLst>
              </a:tr>
              <a:tr h="499775">
                <a:tc>
                  <a:txBody>
                    <a:bodyPr/>
                    <a:lstStyle/>
                    <a:p>
                      <a:pPr rtl="1"/>
                      <a:r>
                        <a:rPr lang="ar-SA" sz="2400" b="1" dirty="0"/>
                        <a:t>راسيل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ar-SA" sz="2400" b="1" dirty="0"/>
                        <a:t>فاطمة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ar-SA" sz="2400" b="1" dirty="0"/>
                        <a:t>خلود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ar-SA" sz="2400" b="1" dirty="0"/>
                        <a:t>ريتال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sz="2400" b="1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0070668"/>
                  </a:ext>
                </a:extLst>
              </a:tr>
              <a:tr h="499775">
                <a:tc>
                  <a:txBody>
                    <a:bodyPr/>
                    <a:lstStyle/>
                    <a:p>
                      <a:pPr rtl="1"/>
                      <a:r>
                        <a:rPr lang="ar-SA" sz="2400" b="1" dirty="0"/>
                        <a:t>رسيل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ar-SA" sz="2400" b="1" dirty="0"/>
                        <a:t>مياسم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ar-SA" sz="2400" b="1" dirty="0"/>
                        <a:t>سما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sz="24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sz="24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9575145"/>
                  </a:ext>
                </a:extLst>
              </a:tr>
              <a:tr h="499775">
                <a:tc>
                  <a:txBody>
                    <a:bodyPr/>
                    <a:lstStyle/>
                    <a:p>
                      <a:pPr rtl="1"/>
                      <a:r>
                        <a:rPr lang="ar-SA" sz="2400" b="1" dirty="0"/>
                        <a:t>ملاذ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ar-SA" sz="2400" b="1" dirty="0"/>
                        <a:t>صبا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ar-SA" sz="2400" b="1" dirty="0"/>
                        <a:t>لمى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28830904"/>
                  </a:ext>
                </a:extLst>
              </a:tr>
              <a:tr h="499775">
                <a:tc>
                  <a:txBody>
                    <a:bodyPr/>
                    <a:lstStyle/>
                    <a:p>
                      <a:pPr rtl="1"/>
                      <a:r>
                        <a:rPr lang="ar-SA" sz="2400" b="1" dirty="0"/>
                        <a:t>وتين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ar-SA" sz="2400" b="1" dirty="0"/>
                        <a:t>سهام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ar-SA" sz="2400" b="1" dirty="0"/>
                        <a:t>همس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1575540"/>
                  </a:ext>
                </a:extLst>
              </a:tr>
            </a:tbl>
          </a:graphicData>
        </a:graphic>
      </p:graphicFrame>
      <p:sp>
        <p:nvSpPr>
          <p:cNvPr id="79" name="TextBox 35">
            <a:extLst>
              <a:ext uri="{FF2B5EF4-FFF2-40B4-BE49-F238E27FC236}">
                <a16:creationId xmlns:a16="http://schemas.microsoft.com/office/drawing/2014/main" id="{2C3B970D-A2D0-4D15-B74B-1FE5C63B7E20}"/>
              </a:ext>
            </a:extLst>
          </p:cNvPr>
          <p:cNvSpPr txBox="1"/>
          <p:nvPr/>
        </p:nvSpPr>
        <p:spPr>
          <a:xfrm rot="21367750">
            <a:off x="3661958" y="1602804"/>
            <a:ext cx="5947698" cy="400110"/>
          </a:xfrm>
          <a:custGeom>
            <a:avLst/>
            <a:gdLst>
              <a:gd name="connsiteX0" fmla="*/ 0 w 3596961"/>
              <a:gd name="connsiteY0" fmla="*/ 0 h 646331"/>
              <a:gd name="connsiteX1" fmla="*/ 3596961 w 3596961"/>
              <a:gd name="connsiteY1" fmla="*/ 0 h 646331"/>
              <a:gd name="connsiteX2" fmla="*/ 3596961 w 3596961"/>
              <a:gd name="connsiteY2" fmla="*/ 646331 h 646331"/>
              <a:gd name="connsiteX3" fmla="*/ 0 w 3596961"/>
              <a:gd name="connsiteY3" fmla="*/ 646331 h 646331"/>
              <a:gd name="connsiteX4" fmla="*/ 0 w 3596961"/>
              <a:gd name="connsiteY4" fmla="*/ 0 h 646331"/>
              <a:gd name="connsiteX0" fmla="*/ 0 w 3624257"/>
              <a:gd name="connsiteY0" fmla="*/ 0 h 646331"/>
              <a:gd name="connsiteX1" fmla="*/ 3596961 w 3624257"/>
              <a:gd name="connsiteY1" fmla="*/ 0 h 646331"/>
              <a:gd name="connsiteX2" fmla="*/ 3624257 w 3624257"/>
              <a:gd name="connsiteY2" fmla="*/ 537149 h 646331"/>
              <a:gd name="connsiteX3" fmla="*/ 0 w 3624257"/>
              <a:gd name="connsiteY3" fmla="*/ 646331 h 646331"/>
              <a:gd name="connsiteX4" fmla="*/ 0 w 3624257"/>
              <a:gd name="connsiteY4" fmla="*/ 0 h 646331"/>
              <a:gd name="connsiteX0" fmla="*/ 27295 w 3651552"/>
              <a:gd name="connsiteY0" fmla="*/ 0 h 619036"/>
              <a:gd name="connsiteX1" fmla="*/ 3624256 w 3651552"/>
              <a:gd name="connsiteY1" fmla="*/ 0 h 619036"/>
              <a:gd name="connsiteX2" fmla="*/ 3651552 w 3651552"/>
              <a:gd name="connsiteY2" fmla="*/ 537149 h 619036"/>
              <a:gd name="connsiteX3" fmla="*/ 0 w 3651552"/>
              <a:gd name="connsiteY3" fmla="*/ 619036 h 619036"/>
              <a:gd name="connsiteX4" fmla="*/ 27295 w 3651552"/>
              <a:gd name="connsiteY4" fmla="*/ 0 h 619036"/>
              <a:gd name="connsiteX0" fmla="*/ 27295 w 3624256"/>
              <a:gd name="connsiteY0" fmla="*/ 0 h 619036"/>
              <a:gd name="connsiteX1" fmla="*/ 3624256 w 3624256"/>
              <a:gd name="connsiteY1" fmla="*/ 0 h 619036"/>
              <a:gd name="connsiteX2" fmla="*/ 3556018 w 3624256"/>
              <a:gd name="connsiteY2" fmla="*/ 373375 h 619036"/>
              <a:gd name="connsiteX3" fmla="*/ 0 w 3624256"/>
              <a:gd name="connsiteY3" fmla="*/ 619036 h 619036"/>
              <a:gd name="connsiteX4" fmla="*/ 27295 w 3624256"/>
              <a:gd name="connsiteY4" fmla="*/ 0 h 619036"/>
              <a:gd name="connsiteX0" fmla="*/ 27295 w 3637905"/>
              <a:gd name="connsiteY0" fmla="*/ 0 h 619036"/>
              <a:gd name="connsiteX1" fmla="*/ 3624256 w 3637905"/>
              <a:gd name="connsiteY1" fmla="*/ 0 h 619036"/>
              <a:gd name="connsiteX2" fmla="*/ 3637905 w 3637905"/>
              <a:gd name="connsiteY2" fmla="*/ 564443 h 619036"/>
              <a:gd name="connsiteX3" fmla="*/ 0 w 3637905"/>
              <a:gd name="connsiteY3" fmla="*/ 619036 h 619036"/>
              <a:gd name="connsiteX4" fmla="*/ 27295 w 3637905"/>
              <a:gd name="connsiteY4" fmla="*/ 0 h 619036"/>
              <a:gd name="connsiteX0" fmla="*/ 0 w 3610610"/>
              <a:gd name="connsiteY0" fmla="*/ 0 h 564443"/>
              <a:gd name="connsiteX1" fmla="*/ 3596961 w 3610610"/>
              <a:gd name="connsiteY1" fmla="*/ 0 h 564443"/>
              <a:gd name="connsiteX2" fmla="*/ 3610610 w 3610610"/>
              <a:gd name="connsiteY2" fmla="*/ 564443 h 564443"/>
              <a:gd name="connsiteX3" fmla="*/ 13648 w 3610610"/>
              <a:gd name="connsiteY3" fmla="*/ 455263 h 564443"/>
              <a:gd name="connsiteX4" fmla="*/ 0 w 3610610"/>
              <a:gd name="connsiteY4" fmla="*/ 0 h 564443"/>
              <a:gd name="connsiteX0" fmla="*/ 0 w 3610610"/>
              <a:gd name="connsiteY0" fmla="*/ 0 h 564443"/>
              <a:gd name="connsiteX1" fmla="*/ 3596961 w 3610610"/>
              <a:gd name="connsiteY1" fmla="*/ 0 h 564443"/>
              <a:gd name="connsiteX2" fmla="*/ 3610610 w 3610610"/>
              <a:gd name="connsiteY2" fmla="*/ 564443 h 564443"/>
              <a:gd name="connsiteX3" fmla="*/ 54591 w 3610610"/>
              <a:gd name="connsiteY3" fmla="*/ 550797 h 564443"/>
              <a:gd name="connsiteX4" fmla="*/ 0 w 3610610"/>
              <a:gd name="connsiteY4" fmla="*/ 0 h 564443"/>
              <a:gd name="connsiteX0" fmla="*/ 0 w 3596961"/>
              <a:gd name="connsiteY0" fmla="*/ 0 h 550797"/>
              <a:gd name="connsiteX1" fmla="*/ 3596961 w 3596961"/>
              <a:gd name="connsiteY1" fmla="*/ 0 h 550797"/>
              <a:gd name="connsiteX2" fmla="*/ 3583315 w 3596961"/>
              <a:gd name="connsiteY2" fmla="*/ 496204 h 550797"/>
              <a:gd name="connsiteX3" fmla="*/ 54591 w 3596961"/>
              <a:gd name="connsiteY3" fmla="*/ 550797 h 550797"/>
              <a:gd name="connsiteX4" fmla="*/ 0 w 3596961"/>
              <a:gd name="connsiteY4" fmla="*/ 0 h 550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96961" h="550797">
                <a:moveTo>
                  <a:pt x="0" y="0"/>
                </a:moveTo>
                <a:lnTo>
                  <a:pt x="3596961" y="0"/>
                </a:lnTo>
                <a:lnTo>
                  <a:pt x="3583315" y="496204"/>
                </a:lnTo>
                <a:lnTo>
                  <a:pt x="54591" y="550797"/>
                </a:lnTo>
                <a:lnTo>
                  <a:pt x="0" y="0"/>
                </a:lnTo>
                <a:close/>
              </a:path>
            </a:pathLst>
          </a:cu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ar-SA" sz="2000" b="1" dirty="0"/>
              <a:t>تفخر المدرسة دومًا بأنها تملك بين طالباتها طالبات متفوقات مثلكن</a:t>
            </a:r>
            <a:endParaRPr lang="en-GB" sz="2000" b="1" dirty="0"/>
          </a:p>
        </p:txBody>
      </p:sp>
      <p:pic>
        <p:nvPicPr>
          <p:cNvPr id="80" name="Picture 4">
            <a:extLst>
              <a:ext uri="{FF2B5EF4-FFF2-40B4-BE49-F238E27FC236}">
                <a16:creationId xmlns:a16="http://schemas.microsoft.com/office/drawing/2014/main" id="{3BD58B65-58C4-42A3-AE23-1FED4C89B728}"/>
              </a:ext>
            </a:extLst>
          </p:cNvPr>
          <p:cNvPicPr>
            <a:picLocks noChangeAspect="1"/>
          </p:cNvPicPr>
          <p:nvPr/>
        </p:nvPicPr>
        <p:blipFill>
          <a:blip r:embed="rId42"/>
          <a:srcRect/>
          <a:stretch>
            <a:fillRect/>
          </a:stretch>
        </p:blipFill>
        <p:spPr>
          <a:xfrm>
            <a:off x="7615510" y="2229662"/>
            <a:ext cx="632053" cy="522324"/>
          </a:xfrm>
          <a:prstGeom prst="rect">
            <a:avLst/>
          </a:prstGeom>
        </p:spPr>
      </p:pic>
      <p:pic>
        <p:nvPicPr>
          <p:cNvPr id="93" name="Picture 4">
            <a:extLst>
              <a:ext uri="{FF2B5EF4-FFF2-40B4-BE49-F238E27FC236}">
                <a16:creationId xmlns:a16="http://schemas.microsoft.com/office/drawing/2014/main" id="{A5C4756A-B572-42F6-9FAF-C5F731E5101E}"/>
              </a:ext>
            </a:extLst>
          </p:cNvPr>
          <p:cNvPicPr>
            <a:picLocks noChangeAspect="1"/>
          </p:cNvPicPr>
          <p:nvPr/>
        </p:nvPicPr>
        <p:blipFill>
          <a:blip r:embed="rId42"/>
          <a:srcRect/>
          <a:stretch>
            <a:fillRect/>
          </a:stretch>
        </p:blipFill>
        <p:spPr>
          <a:xfrm>
            <a:off x="5933129" y="2229662"/>
            <a:ext cx="632053" cy="522324"/>
          </a:xfrm>
          <a:prstGeom prst="rect">
            <a:avLst/>
          </a:prstGeom>
        </p:spPr>
      </p:pic>
      <p:pic>
        <p:nvPicPr>
          <p:cNvPr id="94" name="Picture 4">
            <a:extLst>
              <a:ext uri="{FF2B5EF4-FFF2-40B4-BE49-F238E27FC236}">
                <a16:creationId xmlns:a16="http://schemas.microsoft.com/office/drawing/2014/main" id="{19D13299-4387-442D-B930-01C3F07ABB83}"/>
              </a:ext>
            </a:extLst>
          </p:cNvPr>
          <p:cNvPicPr>
            <a:picLocks noChangeAspect="1"/>
          </p:cNvPicPr>
          <p:nvPr/>
        </p:nvPicPr>
        <p:blipFill>
          <a:blip r:embed="rId42"/>
          <a:srcRect/>
          <a:stretch>
            <a:fillRect/>
          </a:stretch>
        </p:blipFill>
        <p:spPr>
          <a:xfrm>
            <a:off x="2712296" y="2228021"/>
            <a:ext cx="632053" cy="522324"/>
          </a:xfrm>
          <a:prstGeom prst="rect">
            <a:avLst/>
          </a:prstGeom>
        </p:spPr>
      </p:pic>
      <p:pic>
        <p:nvPicPr>
          <p:cNvPr id="4" name="صورة 3">
            <a:extLst>
              <a:ext uri="{FF2B5EF4-FFF2-40B4-BE49-F238E27FC236}">
                <a16:creationId xmlns:a16="http://schemas.microsoft.com/office/drawing/2014/main" id="{DBBE77BE-BA95-40F1-AB08-B783A14AA43F}"/>
              </a:ext>
            </a:extLst>
          </p:cNvPr>
          <p:cNvPicPr>
            <a:picLocks noChangeAspect="1"/>
          </p:cNvPicPr>
          <p:nvPr/>
        </p:nvPicPr>
        <p:blipFill rotWithShape="1">
          <a:blip r:embed="rId43"/>
          <a:srcRect l="27948" t="32788" r="14599"/>
          <a:stretch/>
        </p:blipFill>
        <p:spPr>
          <a:xfrm>
            <a:off x="2564709" y="4059544"/>
            <a:ext cx="2178018" cy="2547969"/>
          </a:xfrm>
          <a:prstGeom prst="rect">
            <a:avLst/>
          </a:prstGeom>
        </p:spPr>
      </p:pic>
      <p:sp>
        <p:nvSpPr>
          <p:cNvPr id="76" name="مستطيل 75">
            <a:hlinkClick r:id="rId44" action="ppaction://hlinksldjump"/>
            <a:extLst>
              <a:ext uri="{FF2B5EF4-FFF2-40B4-BE49-F238E27FC236}">
                <a16:creationId xmlns:a16="http://schemas.microsoft.com/office/drawing/2014/main" id="{02632C61-B626-4E73-BA72-AF156F95E855}"/>
              </a:ext>
            </a:extLst>
          </p:cNvPr>
          <p:cNvSpPr/>
          <p:nvPr/>
        </p:nvSpPr>
        <p:spPr>
          <a:xfrm>
            <a:off x="9249263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خبرات </a:t>
            </a:r>
          </a:p>
          <a:p>
            <a:pPr algn="ctr"/>
            <a:r>
              <a:rPr lang="ar-SA" sz="1600" b="1" dirty="0">
                <a:solidFill>
                  <a:srgbClr val="FF0000"/>
                </a:solidFill>
              </a:rPr>
              <a:t>سابقة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96" name="مستطيل 95">
            <a:hlinkClick r:id="rId45" action="ppaction://hlinksldjump"/>
            <a:extLst>
              <a:ext uri="{FF2B5EF4-FFF2-40B4-BE49-F238E27FC236}">
                <a16:creationId xmlns:a16="http://schemas.microsoft.com/office/drawing/2014/main" id="{C69A2262-6835-41C4-977F-ECA0FB1586DC}"/>
              </a:ext>
            </a:extLst>
          </p:cNvPr>
          <p:cNvSpPr/>
          <p:nvPr/>
        </p:nvSpPr>
        <p:spPr>
          <a:xfrm>
            <a:off x="7038796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الأهداف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97" name="مستطيل 96">
            <a:hlinkClick r:id="rId46" action="ppaction://hlinksldjump"/>
            <a:extLst>
              <a:ext uri="{FF2B5EF4-FFF2-40B4-BE49-F238E27FC236}">
                <a16:creationId xmlns:a16="http://schemas.microsoft.com/office/drawing/2014/main" id="{DF5C2589-3BB8-428B-ACC6-6C19894DA0E2}"/>
              </a:ext>
            </a:extLst>
          </p:cNvPr>
          <p:cNvSpPr/>
          <p:nvPr/>
        </p:nvSpPr>
        <p:spPr>
          <a:xfrm>
            <a:off x="5933562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العرض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98" name="مستطيل 97">
            <a:hlinkClick r:id="rId47" action="ppaction://hlinksldjump"/>
            <a:extLst>
              <a:ext uri="{FF2B5EF4-FFF2-40B4-BE49-F238E27FC236}">
                <a16:creationId xmlns:a16="http://schemas.microsoft.com/office/drawing/2014/main" id="{BE5C04DE-6044-4D4C-B628-B8F90176E568}"/>
              </a:ext>
            </a:extLst>
          </p:cNvPr>
          <p:cNvSpPr/>
          <p:nvPr/>
        </p:nvSpPr>
        <p:spPr>
          <a:xfrm>
            <a:off x="4828328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التقويم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99" name="مستطيل 98">
            <a:hlinkClick r:id="rId48" action="ppaction://hlinksldjump"/>
            <a:extLst>
              <a:ext uri="{FF2B5EF4-FFF2-40B4-BE49-F238E27FC236}">
                <a16:creationId xmlns:a16="http://schemas.microsoft.com/office/drawing/2014/main" id="{D95BAA10-B688-4AF5-AB74-E9D3E602894F}"/>
              </a:ext>
            </a:extLst>
          </p:cNvPr>
          <p:cNvSpPr/>
          <p:nvPr/>
        </p:nvSpPr>
        <p:spPr>
          <a:xfrm>
            <a:off x="2617860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الواجب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100" name="مستطيل 99">
            <a:hlinkClick r:id="rId49" action="ppaction://hlinksldjump"/>
            <a:extLst>
              <a:ext uri="{FF2B5EF4-FFF2-40B4-BE49-F238E27FC236}">
                <a16:creationId xmlns:a16="http://schemas.microsoft.com/office/drawing/2014/main" id="{63A30540-EF6C-45BC-8EC9-F2EBC4CE29F7}"/>
              </a:ext>
            </a:extLst>
          </p:cNvPr>
          <p:cNvSpPr/>
          <p:nvPr/>
        </p:nvSpPr>
        <p:spPr>
          <a:xfrm>
            <a:off x="3723094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الغلق</a:t>
            </a:r>
            <a:endParaRPr lang="en-US" sz="1600" b="1" dirty="0">
              <a:solidFill>
                <a:srgbClr val="FF0000"/>
              </a:solidFill>
            </a:endParaRPr>
          </a:p>
        </p:txBody>
      </p:sp>
      <p:grpSp>
        <p:nvGrpSpPr>
          <p:cNvPr id="101" name="مجموعة 100">
            <a:extLst>
              <a:ext uri="{FF2B5EF4-FFF2-40B4-BE49-F238E27FC236}">
                <a16:creationId xmlns:a16="http://schemas.microsoft.com/office/drawing/2014/main" id="{A15C889B-0BDA-404D-AE8D-8B2112D1A0FD}"/>
              </a:ext>
            </a:extLst>
          </p:cNvPr>
          <p:cNvGrpSpPr/>
          <p:nvPr/>
        </p:nvGrpSpPr>
        <p:grpSpPr>
          <a:xfrm>
            <a:off x="79230" y="3482920"/>
            <a:ext cx="896512" cy="687865"/>
            <a:chOff x="79230" y="3482920"/>
            <a:chExt cx="896512" cy="687865"/>
          </a:xfrm>
        </p:grpSpPr>
        <p:pic>
          <p:nvPicPr>
            <p:cNvPr id="102" name="Picture 14" descr="A picture containing sitting, photo, table, monitor&#10;&#10;Description automatically generated">
              <a:extLst>
                <a:ext uri="{FF2B5EF4-FFF2-40B4-BE49-F238E27FC236}">
                  <a16:creationId xmlns:a16="http://schemas.microsoft.com/office/drawing/2014/main" id="{0C1BFA29-0108-477F-BADB-6BF1AB11573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028" y="3482920"/>
              <a:ext cx="866917" cy="6878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3" name="مربع نص 102">
              <a:extLst>
                <a:ext uri="{FF2B5EF4-FFF2-40B4-BE49-F238E27FC236}">
                  <a16:creationId xmlns:a16="http://schemas.microsoft.com/office/drawing/2014/main" id="{12BA3303-AD4A-4D8B-B449-D435F355D7AA}"/>
                </a:ext>
              </a:extLst>
            </p:cNvPr>
            <p:cNvSpPr txBox="1"/>
            <p:nvPr/>
          </p:nvSpPr>
          <p:spPr>
            <a:xfrm>
              <a:off x="79230" y="3674707"/>
              <a:ext cx="896512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ar-SA" sz="1800" b="1" dirty="0">
                  <a:solidFill>
                    <a:schemeClr val="bg1"/>
                  </a:solidFill>
                </a:rPr>
                <a:t>إثراء</a:t>
              </a:r>
              <a:endParaRPr lang="en-US" sz="1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65" name="مستطيل 64">
            <a:hlinkClick r:id="rId50" action="ppaction://hlinksldjump"/>
            <a:extLst>
              <a:ext uri="{FF2B5EF4-FFF2-40B4-BE49-F238E27FC236}">
                <a16:creationId xmlns:a16="http://schemas.microsoft.com/office/drawing/2014/main" id="{0AB87886-85A1-4C48-A9B7-FBF46CDB5D98}"/>
              </a:ext>
            </a:extLst>
          </p:cNvPr>
          <p:cNvSpPr/>
          <p:nvPr/>
        </p:nvSpPr>
        <p:spPr>
          <a:xfrm>
            <a:off x="8144030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التمهيد</a:t>
            </a:r>
            <a:endParaRPr lang="en-US" sz="1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8238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3.7037E-6 C 0.01198 -0.01806 0.03294 -0.04399 0.05794 -0.04399 C 0.09505 -0.04399 0.125 -0.0169 0.125 0.01689 C 0.125 0.02801 0.122 0.03796 0.11602 0.04699 C 0.11706 0.04699 4.16667E-7 0.18194 4.16667E-7 0.1831 C 4.16667E-7 0.18194 -0.11706 0.04699 -0.11602 0.04699 C -0.12201 0.03796 -0.125 0.02801 -0.125 0.01689 C -0.125 -0.0169 -0.09505 -0.04399 -0.05703 -0.04399 C -0.03294 -0.04399 -0.01198 -0.01806 4.16667E-7 3.7037E-6 Z " pathEditMode="relative" rAng="0" ptsTypes="AAAAAAAAA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944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A picture containing floor, sitting, wooden, table&#10;&#10;Description automatically generated">
            <a:extLst>
              <a:ext uri="{FF2B5EF4-FFF2-40B4-BE49-F238E27FC236}">
                <a16:creationId xmlns:a16="http://schemas.microsoft.com/office/drawing/2014/main" id="{BCE1348C-B22F-8049-B719-2F4F8E8E45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939" y="-38303"/>
            <a:ext cx="1221379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A picture containing sitting, photo, table, monitor&#10;&#10;Description automatically generated">
            <a:extLst>
              <a:ext uri="{FF2B5EF4-FFF2-40B4-BE49-F238E27FC236}">
                <a16:creationId xmlns:a16="http://schemas.microsoft.com/office/drawing/2014/main" id="{34DB1C07-1750-E944-ACA0-CBADBF6E36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562" y="3509163"/>
            <a:ext cx="866917" cy="687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4C6269DA-A288-0347-A192-4E7A2BAECD4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57" r="3739" b="20566"/>
          <a:stretch/>
        </p:blipFill>
        <p:spPr bwMode="auto">
          <a:xfrm>
            <a:off x="1983074" y="450376"/>
            <a:ext cx="8268663" cy="5107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18">
            <a:extLst>
              <a:ext uri="{FF2B5EF4-FFF2-40B4-BE49-F238E27FC236}">
                <a16:creationId xmlns:a16="http://schemas.microsoft.com/office/drawing/2014/main" id="{9DFCA052-CDBF-47A5-991C-A7C4048E9131}"/>
              </a:ext>
            </a:extLst>
          </p:cNvPr>
          <p:cNvPicPr>
            <a:picLocks noChangeAspect="1"/>
          </p:cNvPicPr>
          <p:nvPr/>
        </p:nvPicPr>
        <p:blipFill>
          <a:blip r:embed="rId7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1736" y="1756715"/>
            <a:ext cx="1989616" cy="347407"/>
          </a:xfrm>
          <a:prstGeom prst="rect">
            <a:avLst/>
          </a:prstGeom>
        </p:spPr>
      </p:pic>
      <p:pic>
        <p:nvPicPr>
          <p:cNvPr id="38" name="Picture 35" descr="A close up of a church&#10;&#10;Description automatically generated">
            <a:extLst>
              <a:ext uri="{FF2B5EF4-FFF2-40B4-BE49-F238E27FC236}">
                <a16:creationId xmlns:a16="http://schemas.microsoft.com/office/drawing/2014/main" id="{5649E61B-1B59-4F78-AE37-A07C7799838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2656" y="611107"/>
            <a:ext cx="917015" cy="1244655"/>
          </a:xfrm>
          <a:prstGeom prst="rect">
            <a:avLst/>
          </a:prstGeom>
        </p:spPr>
      </p:pic>
      <p:pic>
        <p:nvPicPr>
          <p:cNvPr id="37" name="Picture 27" descr="A picture containing table&#10;&#10;Description automatically generated">
            <a:extLst>
              <a:ext uri="{FF2B5EF4-FFF2-40B4-BE49-F238E27FC236}">
                <a16:creationId xmlns:a16="http://schemas.microsoft.com/office/drawing/2014/main" id="{CD85B55C-1654-428F-9F32-2104E18B721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7367" y="1233434"/>
            <a:ext cx="790319" cy="743173"/>
          </a:xfrm>
          <a:prstGeom prst="rect">
            <a:avLst/>
          </a:prstGeom>
        </p:spPr>
      </p:pic>
      <p:pic>
        <p:nvPicPr>
          <p:cNvPr id="53" name="Google Shape;126;p18">
            <a:extLst>
              <a:ext uri="{FF2B5EF4-FFF2-40B4-BE49-F238E27FC236}">
                <a16:creationId xmlns:a16="http://schemas.microsoft.com/office/drawing/2014/main" id="{3DA7CE90-91F5-40B5-889A-5B5393473FF2}"/>
              </a:ext>
            </a:extLst>
          </p:cNvPr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8771149" y="5028593"/>
            <a:ext cx="3634666" cy="238882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" name="Picture 6">
            <a:extLst>
              <a:ext uri="{FF2B5EF4-FFF2-40B4-BE49-F238E27FC236}">
                <a16:creationId xmlns:a16="http://schemas.microsoft.com/office/drawing/2014/main" id="{2AEA61EE-1C2C-D64B-8E14-419855F2DE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260791" y="4780233"/>
            <a:ext cx="1411736" cy="1106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صورة 57">
            <a:hlinkClick r:id="rId12" action="ppaction://hlinksldjump"/>
            <a:extLst>
              <a:ext uri="{FF2B5EF4-FFF2-40B4-BE49-F238E27FC236}">
                <a16:creationId xmlns:a16="http://schemas.microsoft.com/office/drawing/2014/main" id="{B9ACF3A5-C459-4909-9446-74974C2B3B5A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53068"/>
          <a:stretch/>
        </p:blipFill>
        <p:spPr>
          <a:xfrm>
            <a:off x="1038993" y="1055675"/>
            <a:ext cx="1036447" cy="12146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9" name="Picture 2" descr="ولاية العهد السعودية - ويكيبيديا">
            <a:extLst>
              <a:ext uri="{FF2B5EF4-FFF2-40B4-BE49-F238E27FC236}">
                <a16:creationId xmlns:a16="http://schemas.microsoft.com/office/drawing/2014/main" id="{7E821CCA-E45F-45D1-8830-56376AB28A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81" y="1069624"/>
            <a:ext cx="990812" cy="114281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Google Shape;231;p23">
            <a:extLst>
              <a:ext uri="{FF2B5EF4-FFF2-40B4-BE49-F238E27FC236}">
                <a16:creationId xmlns:a16="http://schemas.microsoft.com/office/drawing/2014/main" id="{12071660-F6A5-41F4-98B9-4D3E651C07B6}"/>
              </a:ext>
            </a:extLst>
          </p:cNvPr>
          <p:cNvPicPr preferRelativeResize="0"/>
          <p:nvPr/>
        </p:nvPicPr>
        <p:blipFill>
          <a:blip r:embed="rId15">
            <a:alphaModFix/>
          </a:blip>
          <a:stretch>
            <a:fillRect/>
          </a:stretch>
        </p:blipFill>
        <p:spPr>
          <a:xfrm>
            <a:off x="899731" y="1070226"/>
            <a:ext cx="1215427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231;p23">
            <a:extLst>
              <a:ext uri="{FF2B5EF4-FFF2-40B4-BE49-F238E27FC236}">
                <a16:creationId xmlns:a16="http://schemas.microsoft.com/office/drawing/2014/main" id="{B02B795E-1E24-4C38-8361-AEBD7278C425}"/>
              </a:ext>
            </a:extLst>
          </p:cNvPr>
          <p:cNvPicPr preferRelativeResize="0"/>
          <p:nvPr/>
        </p:nvPicPr>
        <p:blipFill>
          <a:blip r:embed="rId15">
            <a:alphaModFix/>
          </a:blip>
          <a:stretch>
            <a:fillRect/>
          </a:stretch>
        </p:blipFill>
        <p:spPr>
          <a:xfrm>
            <a:off x="-130758" y="1055675"/>
            <a:ext cx="1215427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صورة 63">
            <a:hlinkClick r:id="rId16" action="ppaction://hlinksldjump"/>
            <a:extLst>
              <a:ext uri="{FF2B5EF4-FFF2-40B4-BE49-F238E27FC236}">
                <a16:creationId xmlns:a16="http://schemas.microsoft.com/office/drawing/2014/main" id="{0E800B36-8571-4375-9A6D-ADCB6156C0D5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19" y="2404229"/>
            <a:ext cx="1786077" cy="107805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67" name="مجموعة 66">
            <a:extLst>
              <a:ext uri="{FF2B5EF4-FFF2-40B4-BE49-F238E27FC236}">
                <a16:creationId xmlns:a16="http://schemas.microsoft.com/office/drawing/2014/main" id="{C8863CE2-EEBD-4929-8A35-1CD982B087FA}"/>
              </a:ext>
            </a:extLst>
          </p:cNvPr>
          <p:cNvGrpSpPr/>
          <p:nvPr/>
        </p:nvGrpSpPr>
        <p:grpSpPr>
          <a:xfrm>
            <a:off x="11080641" y="2430658"/>
            <a:ext cx="1045079" cy="2140372"/>
            <a:chOff x="6457238" y="2100923"/>
            <a:chExt cx="1045079" cy="2140372"/>
          </a:xfrm>
        </p:grpSpPr>
        <p:sp>
          <p:nvSpPr>
            <p:cNvPr id="68" name="مستطيل 67">
              <a:hlinkClick r:id="rId18" action="ppaction://hlinksldjump"/>
              <a:extLst>
                <a:ext uri="{FF2B5EF4-FFF2-40B4-BE49-F238E27FC236}">
                  <a16:creationId xmlns:a16="http://schemas.microsoft.com/office/drawing/2014/main" id="{13823E5C-E3EC-4380-BA93-AD2C7B948D74}"/>
                </a:ext>
              </a:extLst>
            </p:cNvPr>
            <p:cNvSpPr/>
            <p:nvPr/>
          </p:nvSpPr>
          <p:spPr>
            <a:xfrm>
              <a:off x="6457238" y="2100923"/>
              <a:ext cx="1036810" cy="680261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عز الوطن</a:t>
              </a:r>
              <a:endParaRPr lang="en-US" sz="1200" b="1" dirty="0">
                <a:solidFill>
                  <a:srgbClr val="FF0000"/>
                </a:solidFill>
              </a:endParaRPr>
            </a:p>
          </p:txBody>
        </p:sp>
        <p:sp>
          <p:nvSpPr>
            <p:cNvPr id="69" name="مستطيل 68">
              <a:extLst>
                <a:ext uri="{FF2B5EF4-FFF2-40B4-BE49-F238E27FC236}">
                  <a16:creationId xmlns:a16="http://schemas.microsoft.com/office/drawing/2014/main" id="{D06065DA-F203-4E48-8E1A-035D15CE2A46}"/>
                </a:ext>
              </a:extLst>
            </p:cNvPr>
            <p:cNvSpPr/>
            <p:nvPr/>
          </p:nvSpPr>
          <p:spPr>
            <a:xfrm>
              <a:off x="6465507" y="2860195"/>
              <a:ext cx="1036810" cy="656366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نهضة الوطن</a:t>
              </a:r>
              <a:endParaRPr lang="en-US" sz="1200" b="1" dirty="0">
                <a:solidFill>
                  <a:srgbClr val="FF0000"/>
                </a:solidFill>
              </a:endParaRPr>
            </a:p>
          </p:txBody>
        </p:sp>
        <p:sp>
          <p:nvSpPr>
            <p:cNvPr id="70" name="مستطيل 69">
              <a:extLst>
                <a:ext uri="{FF2B5EF4-FFF2-40B4-BE49-F238E27FC236}">
                  <a16:creationId xmlns:a16="http://schemas.microsoft.com/office/drawing/2014/main" id="{A716244F-E325-450C-86B6-64B9FF68A7BD}"/>
                </a:ext>
              </a:extLst>
            </p:cNvPr>
            <p:cNvSpPr/>
            <p:nvPr/>
          </p:nvSpPr>
          <p:spPr>
            <a:xfrm>
              <a:off x="6476396" y="3634548"/>
              <a:ext cx="1001291" cy="606747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r-SA" sz="1600" b="1" dirty="0">
                <a:solidFill>
                  <a:srgbClr val="FF0000"/>
                </a:solidFill>
              </a:endParaRP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مستقبل  الوطن</a:t>
              </a:r>
              <a:endParaRPr lang="en-US" sz="1200" b="1" dirty="0">
                <a:solidFill>
                  <a:srgbClr val="FF0000"/>
                </a:solidFill>
              </a:endParaRPr>
            </a:p>
            <a:p>
              <a:pPr algn="ctr"/>
              <a:endParaRPr lang="en-US" dirty="0"/>
            </a:p>
          </p:txBody>
        </p:sp>
      </p:grpSp>
      <p:grpSp>
        <p:nvGrpSpPr>
          <p:cNvPr id="71" name="مجموعة 70">
            <a:extLst>
              <a:ext uri="{FF2B5EF4-FFF2-40B4-BE49-F238E27FC236}">
                <a16:creationId xmlns:a16="http://schemas.microsoft.com/office/drawing/2014/main" id="{086838C9-871B-40EE-A05D-EBF1D4899F8F}"/>
              </a:ext>
            </a:extLst>
          </p:cNvPr>
          <p:cNvGrpSpPr/>
          <p:nvPr/>
        </p:nvGrpSpPr>
        <p:grpSpPr>
          <a:xfrm>
            <a:off x="10042332" y="2533150"/>
            <a:ext cx="1130323" cy="1314212"/>
            <a:chOff x="7952596" y="2257016"/>
            <a:chExt cx="1123346" cy="766535"/>
          </a:xfrm>
        </p:grpSpPr>
        <p:pic>
          <p:nvPicPr>
            <p:cNvPr id="72" name="Picture 46">
              <a:extLst>
                <a:ext uri="{FF2B5EF4-FFF2-40B4-BE49-F238E27FC236}">
                  <a16:creationId xmlns:a16="http://schemas.microsoft.com/office/drawing/2014/main" id="{128F838C-2173-405B-89D2-7D12DCDE07F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20"/>
                </a:ext>
              </a:extLst>
            </a:blip>
            <a:srcRect l="14797" t="6571" r="14269" b="10899"/>
            <a:stretch/>
          </p:blipFill>
          <p:spPr>
            <a:xfrm>
              <a:off x="7969101" y="2257016"/>
              <a:ext cx="1028659" cy="766535"/>
            </a:xfrm>
            <a:prstGeom prst="rect">
              <a:avLst/>
            </a:prstGeom>
          </p:spPr>
        </p:pic>
        <p:sp>
          <p:nvSpPr>
            <p:cNvPr id="73" name="مربع نص 72">
              <a:hlinkClick r:id="rId21" action="ppaction://hlinksldjump"/>
              <a:extLst>
                <a:ext uri="{FF2B5EF4-FFF2-40B4-BE49-F238E27FC236}">
                  <a16:creationId xmlns:a16="http://schemas.microsoft.com/office/drawing/2014/main" id="{3D106602-C446-4D73-8FEE-880E9F7E6942}"/>
                </a:ext>
              </a:extLst>
            </p:cNvPr>
            <p:cNvSpPr txBox="1"/>
            <p:nvPr/>
          </p:nvSpPr>
          <p:spPr>
            <a:xfrm>
              <a:off x="7952596" y="2401356"/>
              <a:ext cx="1123346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ar-SA" b="1" dirty="0"/>
                <a:t>نجمة اليوم </a:t>
              </a:r>
              <a:endParaRPr lang="en-US" b="1" dirty="0"/>
            </a:p>
          </p:txBody>
        </p:sp>
      </p:grpSp>
      <p:sp>
        <p:nvSpPr>
          <p:cNvPr id="74" name="مربع نص 73">
            <a:hlinkClick r:id="rId22" action="ppaction://hlinksldjump"/>
            <a:extLst>
              <a:ext uri="{FF2B5EF4-FFF2-40B4-BE49-F238E27FC236}">
                <a16:creationId xmlns:a16="http://schemas.microsoft.com/office/drawing/2014/main" id="{8371DB6E-964B-47A1-8FFD-30AE770F858F}"/>
              </a:ext>
            </a:extLst>
          </p:cNvPr>
          <p:cNvSpPr txBox="1"/>
          <p:nvPr/>
        </p:nvSpPr>
        <p:spPr>
          <a:xfrm>
            <a:off x="1047051" y="3667555"/>
            <a:ext cx="8965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SA" sz="1800" b="1" dirty="0">
                <a:solidFill>
                  <a:schemeClr val="bg1"/>
                </a:solidFill>
              </a:rPr>
              <a:t>الدعاء</a:t>
            </a:r>
            <a:endParaRPr lang="en-US" sz="1800" b="1" dirty="0">
              <a:solidFill>
                <a:schemeClr val="bg1"/>
              </a:solidFill>
            </a:endParaRPr>
          </a:p>
        </p:txBody>
      </p:sp>
      <p:pic>
        <p:nvPicPr>
          <p:cNvPr id="77" name="Google Shape;101;p1">
            <a:extLst>
              <a:ext uri="{FF2B5EF4-FFF2-40B4-BE49-F238E27FC236}">
                <a16:creationId xmlns:a16="http://schemas.microsoft.com/office/drawing/2014/main" id="{771745A2-144A-4BF1-9E4E-E42629E62EC5}"/>
              </a:ext>
            </a:extLst>
          </p:cNvPr>
          <p:cNvPicPr preferRelativeResize="0"/>
          <p:nvPr/>
        </p:nvPicPr>
        <p:blipFill rotWithShape="1">
          <a:blip r:embed="rId23">
            <a:alphaModFix/>
          </a:blip>
          <a:srcRect t="5895" b="10486"/>
          <a:stretch/>
        </p:blipFill>
        <p:spPr>
          <a:xfrm>
            <a:off x="8476000" y="900771"/>
            <a:ext cx="538392" cy="555032"/>
          </a:xfrm>
          <a:prstGeom prst="rect">
            <a:avLst/>
          </a:prstGeom>
          <a:noFill/>
          <a:ln>
            <a:noFill/>
          </a:ln>
        </p:spPr>
      </p:pic>
      <p:pic>
        <p:nvPicPr>
          <p:cNvPr id="78" name="Google Shape;88;p1">
            <a:extLst>
              <a:ext uri="{FF2B5EF4-FFF2-40B4-BE49-F238E27FC236}">
                <a16:creationId xmlns:a16="http://schemas.microsoft.com/office/drawing/2014/main" id="{E1628FB9-3AF1-48C6-A7ED-B06B8CA7C3F0}"/>
              </a:ext>
            </a:extLst>
          </p:cNvPr>
          <p:cNvPicPr preferRelativeResize="0"/>
          <p:nvPr/>
        </p:nvPicPr>
        <p:blipFill rotWithShape="1">
          <a:blip r:embed="rId24">
            <a:alphaModFix/>
          </a:blip>
          <a:srcRect/>
          <a:stretch/>
        </p:blipFill>
        <p:spPr>
          <a:xfrm>
            <a:off x="9308558" y="918844"/>
            <a:ext cx="624999" cy="555033"/>
          </a:xfrm>
          <a:prstGeom prst="rect">
            <a:avLst/>
          </a:prstGeom>
          <a:noFill/>
          <a:ln>
            <a:noFill/>
          </a:ln>
        </p:spPr>
      </p:pic>
      <p:pic>
        <p:nvPicPr>
          <p:cNvPr id="81" name="Picture 18">
            <a:extLst>
              <a:ext uri="{FF2B5EF4-FFF2-40B4-BE49-F238E27FC236}">
                <a16:creationId xmlns:a16="http://schemas.microsoft.com/office/drawing/2014/main" id="{A6C2227C-3545-4617-97D3-8FADC57E129B}"/>
              </a:ext>
            </a:extLst>
          </p:cNvPr>
          <p:cNvPicPr>
            <a:picLocks noChangeAspect="1"/>
          </p:cNvPicPr>
          <p:nvPr/>
        </p:nvPicPr>
        <p:blipFill>
          <a:blip r:embed="rId25"/>
          <a:srcRect/>
          <a:stretch>
            <a:fillRect/>
          </a:stretch>
        </p:blipFill>
        <p:spPr>
          <a:xfrm>
            <a:off x="924737" y="4263168"/>
            <a:ext cx="630858" cy="665960"/>
          </a:xfrm>
          <a:prstGeom prst="rect">
            <a:avLst/>
          </a:prstGeom>
        </p:spPr>
      </p:pic>
      <p:pic>
        <p:nvPicPr>
          <p:cNvPr id="46" name="Picture 50">
            <a:extLst>
              <a:ext uri="{FF2B5EF4-FFF2-40B4-BE49-F238E27FC236}">
                <a16:creationId xmlns:a16="http://schemas.microsoft.com/office/drawing/2014/main" id="{184B6C23-D963-4FD0-8026-78881F5052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91965" y="4929128"/>
            <a:ext cx="602025" cy="720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39" descr="A picture containing food&#10;&#10;Description automatically generated">
            <a:extLst>
              <a:ext uri="{FF2B5EF4-FFF2-40B4-BE49-F238E27FC236}">
                <a16:creationId xmlns:a16="http://schemas.microsoft.com/office/drawing/2014/main" id="{FC667DEC-3D17-460E-8937-F7F73E23EC77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7873" y="40739"/>
            <a:ext cx="1654342" cy="705283"/>
          </a:xfrm>
          <a:prstGeom prst="rect">
            <a:avLst/>
          </a:prstGeom>
        </p:spPr>
      </p:pic>
      <p:pic>
        <p:nvPicPr>
          <p:cNvPr id="56" name="Picture 2">
            <a:hlinkClick r:id="rId12" action="ppaction://hlinksldjump"/>
            <a:extLst>
              <a:ext uri="{FF2B5EF4-FFF2-40B4-BE49-F238E27FC236}">
                <a16:creationId xmlns:a16="http://schemas.microsoft.com/office/drawing/2014/main" id="{654B15BF-D52A-4320-9F02-B211F6390806}"/>
              </a:ext>
            </a:extLst>
          </p:cNvPr>
          <p:cNvPicPr>
            <a:picLocks noChangeAspect="1"/>
          </p:cNvPicPr>
          <p:nvPr/>
        </p:nvPicPr>
        <p:blipFill>
          <a:blip r:embed="rId28"/>
          <a:srcRect/>
          <a:stretch>
            <a:fillRect/>
          </a:stretch>
        </p:blipFill>
        <p:spPr>
          <a:xfrm>
            <a:off x="243623" y="4252055"/>
            <a:ext cx="725391" cy="660243"/>
          </a:xfrm>
          <a:prstGeom prst="rect">
            <a:avLst/>
          </a:prstGeom>
        </p:spPr>
      </p:pic>
      <p:pic>
        <p:nvPicPr>
          <p:cNvPr id="57" name="Picture 32" descr="https://lh5.googleusercontent.com/4Rv9CcbpVwSScazfNxNsnOrjSAYn8Kvy2VZDp18OtTxOr4uN6wu1rroXiVwzwJRuw7fUFAEKLK3jiiAD8pVyddSCIbbz3mcFxbNgqsBUD7p7Jf91eG2kB3zY0cUEjnvl5A53iou6hVs">
            <a:extLst>
              <a:ext uri="{FF2B5EF4-FFF2-40B4-BE49-F238E27FC236}">
                <a16:creationId xmlns:a16="http://schemas.microsoft.com/office/drawing/2014/main" id="{01677A6C-FC90-4F1D-A9B2-F44A84FB8CE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159"/>
          <a:stretch/>
        </p:blipFill>
        <p:spPr bwMode="auto">
          <a:xfrm>
            <a:off x="-288553" y="14639"/>
            <a:ext cx="2521799" cy="1054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Bookcase Shelf Mukali Temahome Furniture, Store Shelf transparent  background PNG clipart | HiClipart">
            <a:extLst>
              <a:ext uri="{FF2B5EF4-FFF2-40B4-BE49-F238E27FC236}">
                <a16:creationId xmlns:a16="http://schemas.microsoft.com/office/drawing/2014/main" id="{1305CEB6-EF3D-4F6A-B67B-BF79F136F4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0">
            <a:extLst>
              <a:ext uri="{BEBA8EAE-BF5A-486C-A8C5-ECC9F3942E4B}">
                <a14:imgProps xmlns:a14="http://schemas.microsoft.com/office/drawing/2010/main">
                  <a14:imgLayer r:embed="rId31">
                    <a14:imgEffect>
                      <a14:backgroundRemoval t="10000" b="90000" l="10000" r="90000">
                        <a14:backgroundMark x1="36667" y1="30167" x2="37500" y2="40167"/>
                        <a14:backgroundMark x1="41000" y1="28500" x2="77333" y2="28667"/>
                        <a14:backgroundMark x1="80833" y1="28167" x2="81667" y2="40000"/>
                        <a14:backgroundMark x1="80000" y1="77000" x2="51000" y2="77167"/>
                        <a14:backgroundMark x1="18000" y1="52167" x2="18500" y2="64833"/>
                        <a14:backgroundMark x1="18500" y1="57333" x2="19000" y2="57167"/>
                        <a14:backgroundMark x1="76333" y1="44667" x2="63000" y2="45000"/>
                        <a14:backgroundMark x1="66000" y1="45000" x2="61833" y2="56833"/>
                        <a14:backgroundMark x1="63333" y1="46000" x2="62667" y2="45000"/>
                        <a14:backgroundMark x1="57667" y1="45000" x2="24500" y2="45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868" t="42034" r="19504" b="38484"/>
          <a:stretch/>
        </p:blipFill>
        <p:spPr bwMode="auto">
          <a:xfrm>
            <a:off x="135150" y="4912299"/>
            <a:ext cx="1939917" cy="974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2">
            <a:extLst>
              <a:ext uri="{FF2B5EF4-FFF2-40B4-BE49-F238E27FC236}">
                <a16:creationId xmlns:a16="http://schemas.microsoft.com/office/drawing/2014/main" id="{4196E056-1F60-4AAC-95D3-111877D5BCF8}"/>
              </a:ext>
            </a:extLst>
          </p:cNvPr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3"/>
              </a:ext>
            </a:extLst>
          </a:blip>
          <a:stretch>
            <a:fillRect/>
          </a:stretch>
        </p:blipFill>
        <p:spPr>
          <a:xfrm>
            <a:off x="1495340" y="4343828"/>
            <a:ext cx="579727" cy="579727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54" name="Google Shape;135;p16">
            <a:extLst>
              <a:ext uri="{FF2B5EF4-FFF2-40B4-BE49-F238E27FC236}">
                <a16:creationId xmlns:a16="http://schemas.microsoft.com/office/drawing/2014/main" id="{02C8F5C1-FB1F-4724-9E32-88CD517F2666}"/>
              </a:ext>
            </a:extLst>
          </p:cNvPr>
          <p:cNvPicPr preferRelativeResize="0"/>
          <p:nvPr/>
        </p:nvPicPr>
        <p:blipFill>
          <a:blip r:embed="rId34">
            <a:alphaModFix/>
          </a:blip>
          <a:stretch>
            <a:fillRect/>
          </a:stretch>
        </p:blipFill>
        <p:spPr>
          <a:xfrm>
            <a:off x="10395035" y="4920530"/>
            <a:ext cx="939040" cy="1004691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Picture 26">
            <a:extLst>
              <a:ext uri="{FF2B5EF4-FFF2-40B4-BE49-F238E27FC236}">
                <a16:creationId xmlns:a16="http://schemas.microsoft.com/office/drawing/2014/main" id="{9EA6F450-8746-43BE-9D1A-FB1AD82DCE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3528" y="5155409"/>
            <a:ext cx="344015" cy="596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Google Shape;343;p28">
            <a:extLst>
              <a:ext uri="{FF2B5EF4-FFF2-40B4-BE49-F238E27FC236}">
                <a16:creationId xmlns:a16="http://schemas.microsoft.com/office/drawing/2014/main" id="{7A39757B-2F70-4EB7-98E1-068DA8A73D5E}"/>
              </a:ext>
            </a:extLst>
          </p:cNvPr>
          <p:cNvPicPr preferRelativeResize="0"/>
          <p:nvPr/>
        </p:nvPicPr>
        <p:blipFill>
          <a:blip r:embed="rId36">
            <a:alphaModFix/>
          </a:blip>
          <a:stretch>
            <a:fillRect/>
          </a:stretch>
        </p:blipFill>
        <p:spPr>
          <a:xfrm>
            <a:off x="10181220" y="5845993"/>
            <a:ext cx="612819" cy="812483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صورة 65">
            <a:hlinkClick r:id="" action="ppaction://hlinkshowjump?jump=lastslide"/>
            <a:extLst>
              <a:ext uri="{FF2B5EF4-FFF2-40B4-BE49-F238E27FC236}">
                <a16:creationId xmlns:a16="http://schemas.microsoft.com/office/drawing/2014/main" id="{99349904-7E88-4094-AFE1-1F5435DE8E69}"/>
              </a:ext>
            </a:extLst>
          </p:cNvPr>
          <p:cNvPicPr>
            <a:picLocks noChangeAspect="1"/>
          </p:cNvPicPr>
          <p:nvPr/>
        </p:nvPicPr>
        <p:blipFill>
          <a:blip r:embed="rId37"/>
          <a:stretch>
            <a:fillRect/>
          </a:stretch>
        </p:blipFill>
        <p:spPr>
          <a:xfrm rot="346244">
            <a:off x="266824" y="4882082"/>
            <a:ext cx="1051792" cy="1051792"/>
          </a:xfrm>
          <a:prstGeom prst="rect">
            <a:avLst/>
          </a:prstGeom>
        </p:spPr>
      </p:pic>
      <p:pic>
        <p:nvPicPr>
          <p:cNvPr id="91" name="Google Shape;122;g5415389d44_0_0">
            <a:extLst>
              <a:ext uri="{FF2B5EF4-FFF2-40B4-BE49-F238E27FC236}">
                <a16:creationId xmlns:a16="http://schemas.microsoft.com/office/drawing/2014/main" id="{8EC97BE3-B89F-4BC5-8DE9-B9444B066036}"/>
              </a:ext>
            </a:extLst>
          </p:cNvPr>
          <p:cNvPicPr preferRelativeResize="0"/>
          <p:nvPr/>
        </p:nvPicPr>
        <p:blipFill rotWithShape="1">
          <a:blip r:embed="rId38">
            <a:alphaModFix/>
          </a:blip>
          <a:srcRect l="2782" t="41281" r="1554" b="30257"/>
          <a:stretch/>
        </p:blipFill>
        <p:spPr>
          <a:xfrm>
            <a:off x="2495388" y="5658806"/>
            <a:ext cx="7225618" cy="126135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صورة 10">
            <a:extLst>
              <a:ext uri="{FF2B5EF4-FFF2-40B4-BE49-F238E27FC236}">
                <a16:creationId xmlns:a16="http://schemas.microsoft.com/office/drawing/2014/main" id="{C75DCC1B-7BAC-4BB8-A6FB-C4F9030C9856}"/>
              </a:ext>
            </a:extLst>
          </p:cNvPr>
          <p:cNvPicPr>
            <a:picLocks noChangeAspect="1"/>
          </p:cNvPicPr>
          <p:nvPr/>
        </p:nvPicPr>
        <p:blipFill>
          <a:blip r:embed="rId39"/>
          <a:stretch>
            <a:fillRect/>
          </a:stretch>
        </p:blipFill>
        <p:spPr>
          <a:xfrm>
            <a:off x="2267405" y="917201"/>
            <a:ext cx="1221925" cy="989452"/>
          </a:xfrm>
          <a:prstGeom prst="rect">
            <a:avLst/>
          </a:prstGeom>
        </p:spPr>
      </p:pic>
      <p:sp>
        <p:nvSpPr>
          <p:cNvPr id="92" name="مربع نص 91">
            <a:extLst>
              <a:ext uri="{FF2B5EF4-FFF2-40B4-BE49-F238E27FC236}">
                <a16:creationId xmlns:a16="http://schemas.microsoft.com/office/drawing/2014/main" id="{014D99D7-E2AB-47A3-B8DA-2A0B223EF10A}"/>
              </a:ext>
            </a:extLst>
          </p:cNvPr>
          <p:cNvSpPr txBox="1"/>
          <p:nvPr/>
        </p:nvSpPr>
        <p:spPr>
          <a:xfrm>
            <a:off x="2311088" y="957154"/>
            <a:ext cx="110774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ar-SA" sz="1400" b="1" dirty="0">
                <a:latin typeface="Lemonada Regular"/>
                <a:ea typeface="Lemonada Regular"/>
                <a:cs typeface="+mn-cs"/>
                <a:sym typeface="Lemonada Regular"/>
              </a:rPr>
              <a:t>التعلم من المنزل</a:t>
            </a:r>
            <a:endParaRPr lang="ar-SA" sz="1400" b="1" dirty="0"/>
          </a:p>
        </p:txBody>
      </p:sp>
      <p:graphicFrame>
        <p:nvGraphicFramePr>
          <p:cNvPr id="61" name="جدول 4">
            <a:extLst>
              <a:ext uri="{FF2B5EF4-FFF2-40B4-BE49-F238E27FC236}">
                <a16:creationId xmlns:a16="http://schemas.microsoft.com/office/drawing/2014/main" id="{CB3A7655-5305-46B5-8DD3-7C9A2A7B7A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7847381"/>
              </p:ext>
            </p:extLst>
          </p:nvPr>
        </p:nvGraphicFramePr>
        <p:xfrm>
          <a:off x="2564709" y="2019727"/>
          <a:ext cx="6222239" cy="2864401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664586">
                  <a:extLst>
                    <a:ext uri="{9D8B030D-6E8A-4147-A177-3AD203B41FA5}">
                      <a16:colId xmlns:a16="http://schemas.microsoft.com/office/drawing/2014/main" val="3751264110"/>
                    </a:ext>
                  </a:extLst>
                </a:gridCol>
                <a:gridCol w="1276691">
                  <a:extLst>
                    <a:ext uri="{9D8B030D-6E8A-4147-A177-3AD203B41FA5}">
                      <a16:colId xmlns:a16="http://schemas.microsoft.com/office/drawing/2014/main" val="1995037171"/>
                    </a:ext>
                  </a:extLst>
                </a:gridCol>
                <a:gridCol w="718592">
                  <a:extLst>
                    <a:ext uri="{9D8B030D-6E8A-4147-A177-3AD203B41FA5}">
                      <a16:colId xmlns:a16="http://schemas.microsoft.com/office/drawing/2014/main" val="2850818266"/>
                    </a:ext>
                  </a:extLst>
                </a:gridCol>
                <a:gridCol w="1589045">
                  <a:extLst>
                    <a:ext uri="{9D8B030D-6E8A-4147-A177-3AD203B41FA5}">
                      <a16:colId xmlns:a16="http://schemas.microsoft.com/office/drawing/2014/main" val="2659030078"/>
                    </a:ext>
                  </a:extLst>
                </a:gridCol>
                <a:gridCol w="683360">
                  <a:extLst>
                    <a:ext uri="{9D8B030D-6E8A-4147-A177-3AD203B41FA5}">
                      <a16:colId xmlns:a16="http://schemas.microsoft.com/office/drawing/2014/main" val="1074865136"/>
                    </a:ext>
                  </a:extLst>
                </a:gridCol>
                <a:gridCol w="1289965">
                  <a:extLst>
                    <a:ext uri="{9D8B030D-6E8A-4147-A177-3AD203B41FA5}">
                      <a16:colId xmlns:a16="http://schemas.microsoft.com/office/drawing/2014/main" val="184572320"/>
                    </a:ext>
                  </a:extLst>
                </a:gridCol>
              </a:tblGrid>
              <a:tr h="480839">
                <a:tc gridSpan="2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6501330"/>
                  </a:ext>
                </a:extLst>
              </a:tr>
              <a:tr h="460206">
                <a:tc>
                  <a:txBody>
                    <a:bodyPr/>
                    <a:lstStyle/>
                    <a:p>
                      <a:pPr algn="r" rtl="1"/>
                      <a:r>
                        <a:rPr lang="ar-SA" b="1" dirty="0"/>
                        <a:t>مياسم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rowSpan="5">
                  <a:txBody>
                    <a:bodyPr/>
                    <a:lstStyle/>
                    <a:p>
                      <a:pPr algn="r" rtl="1"/>
                      <a:endParaRPr lang="ar-S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ar-SA" b="1" dirty="0"/>
                        <a:t>خلود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rowSpan="5">
                  <a:txBody>
                    <a:bodyPr/>
                    <a:lstStyle/>
                    <a:p>
                      <a:pPr rtl="1"/>
                      <a:endParaRPr lang="ar-S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ar-SA" b="1" dirty="0"/>
                        <a:t>فاطمة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rowSpan="5">
                  <a:txBody>
                    <a:bodyPr/>
                    <a:lstStyle/>
                    <a:p>
                      <a:pPr rtl="1"/>
                      <a:endParaRPr lang="ar-S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2886985353"/>
                  </a:ext>
                </a:extLst>
              </a:tr>
              <a:tr h="480839">
                <a:tc>
                  <a:txBody>
                    <a:bodyPr/>
                    <a:lstStyle/>
                    <a:p>
                      <a:pPr algn="r" rtl="1"/>
                      <a:r>
                        <a:rPr lang="ar-SA" b="1" dirty="0"/>
                        <a:t>صبا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algn="r" rtl="1"/>
                      <a:endParaRPr lang="ar-S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ar-SA" b="1" dirty="0"/>
                        <a:t>وتين 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rtl="1"/>
                      <a:endParaRPr lang="ar-S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ar-SA" b="1" dirty="0"/>
                        <a:t>راسيل 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rtl="1"/>
                      <a:endParaRPr lang="ar-S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3460864414"/>
                  </a:ext>
                </a:extLst>
              </a:tr>
              <a:tr h="480839">
                <a:tc>
                  <a:txBody>
                    <a:bodyPr/>
                    <a:lstStyle/>
                    <a:p>
                      <a:pPr algn="r" rtl="1"/>
                      <a:r>
                        <a:rPr lang="ar-SA" b="1" dirty="0"/>
                        <a:t>ريتال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algn="r" rtl="1"/>
                      <a:endParaRPr lang="ar-S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ar-SA" b="1" dirty="0"/>
                        <a:t>سهام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rtl="1"/>
                      <a:endParaRPr lang="ar-S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ar-SA" b="1" dirty="0"/>
                        <a:t>ملاذ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rtl="1"/>
                      <a:endParaRPr lang="ar-S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71796795"/>
                  </a:ext>
                </a:extLst>
              </a:tr>
              <a:tr h="480839">
                <a:tc>
                  <a:txBody>
                    <a:bodyPr/>
                    <a:lstStyle/>
                    <a:p>
                      <a:pPr algn="r" rtl="1"/>
                      <a:r>
                        <a:rPr lang="ar-SA" b="1" dirty="0"/>
                        <a:t>رسيل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algn="r" rtl="1"/>
                      <a:endParaRPr lang="ar-S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ar-SA" b="1" dirty="0"/>
                        <a:t>همس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rtl="1"/>
                      <a:endParaRPr lang="ar-S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ar-SA" b="1" dirty="0"/>
                        <a:t>سما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rtl="1"/>
                      <a:endParaRPr lang="ar-S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59154188"/>
                  </a:ext>
                </a:extLst>
              </a:tr>
              <a:tr h="480839">
                <a:tc>
                  <a:txBody>
                    <a:bodyPr/>
                    <a:lstStyle/>
                    <a:p>
                      <a:pPr algn="r" rtl="1"/>
                      <a:r>
                        <a:rPr lang="ar-SA" b="1" dirty="0"/>
                        <a:t>لمى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algn="r" rtl="1"/>
                      <a:endParaRPr lang="ar-S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420554831"/>
                  </a:ext>
                </a:extLst>
              </a:tr>
            </a:tbl>
          </a:graphicData>
        </a:graphic>
      </p:graphicFrame>
      <p:sp>
        <p:nvSpPr>
          <p:cNvPr id="79" name="مربع نص 78">
            <a:extLst>
              <a:ext uri="{FF2B5EF4-FFF2-40B4-BE49-F238E27FC236}">
                <a16:creationId xmlns:a16="http://schemas.microsoft.com/office/drawing/2014/main" id="{DACDB904-798B-488E-9C8F-9D61ABF5EDD3}"/>
              </a:ext>
            </a:extLst>
          </p:cNvPr>
          <p:cNvSpPr txBox="1"/>
          <p:nvPr/>
        </p:nvSpPr>
        <p:spPr>
          <a:xfrm>
            <a:off x="7059394" y="2084840"/>
            <a:ext cx="1685802" cy="369332"/>
          </a:xfrm>
          <a:custGeom>
            <a:avLst/>
            <a:gdLst>
              <a:gd name="connsiteX0" fmla="*/ 0 w 1926493"/>
              <a:gd name="connsiteY0" fmla="*/ 0 h 369332"/>
              <a:gd name="connsiteX1" fmla="*/ 1926493 w 1926493"/>
              <a:gd name="connsiteY1" fmla="*/ 0 h 369332"/>
              <a:gd name="connsiteX2" fmla="*/ 1926493 w 1926493"/>
              <a:gd name="connsiteY2" fmla="*/ 369332 h 369332"/>
              <a:gd name="connsiteX3" fmla="*/ 0 w 1926493"/>
              <a:gd name="connsiteY3" fmla="*/ 369332 h 369332"/>
              <a:gd name="connsiteX4" fmla="*/ 0 w 1926493"/>
              <a:gd name="connsiteY4" fmla="*/ 0 h 369332"/>
              <a:gd name="connsiteX0" fmla="*/ 0 w 1926493"/>
              <a:gd name="connsiteY0" fmla="*/ 0 h 369332"/>
              <a:gd name="connsiteX1" fmla="*/ 1926493 w 1926493"/>
              <a:gd name="connsiteY1" fmla="*/ 0 h 369332"/>
              <a:gd name="connsiteX2" fmla="*/ 1830958 w 1926493"/>
              <a:gd name="connsiteY2" fmla="*/ 232854 h 369332"/>
              <a:gd name="connsiteX3" fmla="*/ 0 w 1926493"/>
              <a:gd name="connsiteY3" fmla="*/ 369332 h 369332"/>
              <a:gd name="connsiteX4" fmla="*/ 0 w 1926493"/>
              <a:gd name="connsiteY4" fmla="*/ 0 h 369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26493" h="369332">
                <a:moveTo>
                  <a:pt x="0" y="0"/>
                </a:moveTo>
                <a:lnTo>
                  <a:pt x="1926493" y="0"/>
                </a:lnTo>
                <a:lnTo>
                  <a:pt x="1830958" y="232854"/>
                </a:lnTo>
                <a:lnTo>
                  <a:pt x="0" y="36933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>
            <a:spAutoFit/>
          </a:bodyPr>
          <a:lstStyle/>
          <a:p>
            <a:pPr algn="ctr"/>
            <a:r>
              <a:rPr lang="ar-SA" sz="1800" b="1" dirty="0">
                <a:solidFill>
                  <a:schemeClr val="bg1"/>
                </a:solidFill>
              </a:rPr>
              <a:t>مجموعة عز الوطن</a:t>
            </a:r>
            <a:endParaRPr lang="en-US" sz="1800" b="1" dirty="0">
              <a:solidFill>
                <a:schemeClr val="bg1"/>
              </a:solidFill>
            </a:endParaRPr>
          </a:p>
        </p:txBody>
      </p:sp>
      <p:sp>
        <p:nvSpPr>
          <p:cNvPr id="80" name="مربع نص 79">
            <a:extLst>
              <a:ext uri="{FF2B5EF4-FFF2-40B4-BE49-F238E27FC236}">
                <a16:creationId xmlns:a16="http://schemas.microsoft.com/office/drawing/2014/main" id="{A3752218-919E-4D27-BEDF-97D441E9F773}"/>
              </a:ext>
            </a:extLst>
          </p:cNvPr>
          <p:cNvSpPr txBox="1"/>
          <p:nvPr/>
        </p:nvSpPr>
        <p:spPr>
          <a:xfrm>
            <a:off x="4693787" y="2082494"/>
            <a:ext cx="2003370" cy="369332"/>
          </a:xfrm>
          <a:custGeom>
            <a:avLst/>
            <a:gdLst>
              <a:gd name="connsiteX0" fmla="*/ 0 w 2193443"/>
              <a:gd name="connsiteY0" fmla="*/ 0 h 369332"/>
              <a:gd name="connsiteX1" fmla="*/ 2193443 w 2193443"/>
              <a:gd name="connsiteY1" fmla="*/ 0 h 369332"/>
              <a:gd name="connsiteX2" fmla="*/ 2193443 w 2193443"/>
              <a:gd name="connsiteY2" fmla="*/ 369332 h 369332"/>
              <a:gd name="connsiteX3" fmla="*/ 0 w 2193443"/>
              <a:gd name="connsiteY3" fmla="*/ 369332 h 369332"/>
              <a:gd name="connsiteX4" fmla="*/ 0 w 2193443"/>
              <a:gd name="connsiteY4" fmla="*/ 0 h 369332"/>
              <a:gd name="connsiteX0" fmla="*/ 0 w 2193443"/>
              <a:gd name="connsiteY0" fmla="*/ 0 h 369332"/>
              <a:gd name="connsiteX1" fmla="*/ 2193443 w 2193443"/>
              <a:gd name="connsiteY1" fmla="*/ 0 h 369332"/>
              <a:gd name="connsiteX2" fmla="*/ 2152500 w 2193443"/>
              <a:gd name="connsiteY2" fmla="*/ 260150 h 369332"/>
              <a:gd name="connsiteX3" fmla="*/ 0 w 2193443"/>
              <a:gd name="connsiteY3" fmla="*/ 369332 h 369332"/>
              <a:gd name="connsiteX4" fmla="*/ 0 w 2193443"/>
              <a:gd name="connsiteY4" fmla="*/ 0 h 369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93443" h="369332">
                <a:moveTo>
                  <a:pt x="0" y="0"/>
                </a:moveTo>
                <a:lnTo>
                  <a:pt x="2193443" y="0"/>
                </a:lnTo>
                <a:lnTo>
                  <a:pt x="2152500" y="260150"/>
                </a:lnTo>
                <a:lnTo>
                  <a:pt x="0" y="36933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>
            <a:spAutoFit/>
          </a:bodyPr>
          <a:lstStyle/>
          <a:p>
            <a:pPr algn="ctr"/>
            <a:r>
              <a:rPr lang="ar-SA" sz="1800" b="1" dirty="0">
                <a:solidFill>
                  <a:schemeClr val="bg1"/>
                </a:solidFill>
              </a:rPr>
              <a:t>مجموعة مستقبل  الوطن</a:t>
            </a:r>
            <a:endParaRPr lang="en-US" sz="1800" b="1" dirty="0">
              <a:solidFill>
                <a:schemeClr val="bg1"/>
              </a:solidFill>
            </a:endParaRPr>
          </a:p>
        </p:txBody>
      </p:sp>
      <p:sp>
        <p:nvSpPr>
          <p:cNvPr id="93" name="مربع نص 92">
            <a:extLst>
              <a:ext uri="{FF2B5EF4-FFF2-40B4-BE49-F238E27FC236}">
                <a16:creationId xmlns:a16="http://schemas.microsoft.com/office/drawing/2014/main" id="{4630DB8B-FE2B-4832-B128-929F2738EB24}"/>
              </a:ext>
            </a:extLst>
          </p:cNvPr>
          <p:cNvSpPr txBox="1"/>
          <p:nvPr/>
        </p:nvSpPr>
        <p:spPr>
          <a:xfrm>
            <a:off x="2650071" y="2085659"/>
            <a:ext cx="1867580" cy="369332"/>
          </a:xfrm>
          <a:custGeom>
            <a:avLst/>
            <a:gdLst>
              <a:gd name="connsiteX0" fmla="*/ 0 w 2283972"/>
              <a:gd name="connsiteY0" fmla="*/ 0 h 369332"/>
              <a:gd name="connsiteX1" fmla="*/ 2283972 w 2283972"/>
              <a:gd name="connsiteY1" fmla="*/ 0 h 369332"/>
              <a:gd name="connsiteX2" fmla="*/ 2283972 w 2283972"/>
              <a:gd name="connsiteY2" fmla="*/ 369332 h 369332"/>
              <a:gd name="connsiteX3" fmla="*/ 0 w 2283972"/>
              <a:gd name="connsiteY3" fmla="*/ 369332 h 369332"/>
              <a:gd name="connsiteX4" fmla="*/ 0 w 2283972"/>
              <a:gd name="connsiteY4" fmla="*/ 0 h 369332"/>
              <a:gd name="connsiteX0" fmla="*/ 0 w 2283972"/>
              <a:gd name="connsiteY0" fmla="*/ 0 h 369332"/>
              <a:gd name="connsiteX1" fmla="*/ 2283972 w 2283972"/>
              <a:gd name="connsiteY1" fmla="*/ 0 h 369332"/>
              <a:gd name="connsiteX2" fmla="*/ 2215733 w 2283972"/>
              <a:gd name="connsiteY2" fmla="*/ 260149 h 369332"/>
              <a:gd name="connsiteX3" fmla="*/ 0 w 2283972"/>
              <a:gd name="connsiteY3" fmla="*/ 369332 h 369332"/>
              <a:gd name="connsiteX4" fmla="*/ 0 w 2283972"/>
              <a:gd name="connsiteY4" fmla="*/ 0 h 369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83972" h="369332">
                <a:moveTo>
                  <a:pt x="0" y="0"/>
                </a:moveTo>
                <a:lnTo>
                  <a:pt x="2283972" y="0"/>
                </a:lnTo>
                <a:lnTo>
                  <a:pt x="2215733" y="260149"/>
                </a:lnTo>
                <a:lnTo>
                  <a:pt x="0" y="36933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>
            <a:spAutoFit/>
          </a:bodyPr>
          <a:lstStyle/>
          <a:p>
            <a:pPr algn="ctr"/>
            <a:r>
              <a:rPr lang="ar-SA" sz="1800" b="1" dirty="0">
                <a:solidFill>
                  <a:schemeClr val="bg1"/>
                </a:solidFill>
              </a:rPr>
              <a:t>مجموعة نهضة الوطن</a:t>
            </a:r>
            <a:endParaRPr lang="en-US" sz="1800" b="1" dirty="0">
              <a:solidFill>
                <a:schemeClr val="bg1"/>
              </a:solidFill>
            </a:endParaRPr>
          </a:p>
        </p:txBody>
      </p:sp>
      <p:pic>
        <p:nvPicPr>
          <p:cNvPr id="94" name="صورة 93">
            <a:extLst>
              <a:ext uri="{FF2B5EF4-FFF2-40B4-BE49-F238E27FC236}">
                <a16:creationId xmlns:a16="http://schemas.microsoft.com/office/drawing/2014/main" id="{A6B92386-9509-4A5E-8662-E5493803911F}"/>
              </a:ext>
            </a:extLst>
          </p:cNvPr>
          <p:cNvPicPr>
            <a:picLocks noChangeAspect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7780" y="2416954"/>
            <a:ext cx="1012046" cy="1012046"/>
          </a:xfrm>
          <a:prstGeom prst="rect">
            <a:avLst/>
          </a:prstGeom>
        </p:spPr>
      </p:pic>
      <p:pic>
        <p:nvPicPr>
          <p:cNvPr id="96" name="صورة 95">
            <a:extLst>
              <a:ext uri="{FF2B5EF4-FFF2-40B4-BE49-F238E27FC236}">
                <a16:creationId xmlns:a16="http://schemas.microsoft.com/office/drawing/2014/main" id="{81F5D0B2-5351-40C4-A35B-A849F7F5D7BD}"/>
              </a:ext>
            </a:extLst>
          </p:cNvPr>
          <p:cNvPicPr>
            <a:picLocks noChangeAspect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7948" y="2394540"/>
            <a:ext cx="1012046" cy="1012046"/>
          </a:xfrm>
          <a:prstGeom prst="rect">
            <a:avLst/>
          </a:prstGeom>
        </p:spPr>
      </p:pic>
      <p:pic>
        <p:nvPicPr>
          <p:cNvPr id="97" name="صورة 96">
            <a:extLst>
              <a:ext uri="{FF2B5EF4-FFF2-40B4-BE49-F238E27FC236}">
                <a16:creationId xmlns:a16="http://schemas.microsoft.com/office/drawing/2014/main" id="{74C07E6F-DA96-4DD6-A5F4-DA34AEA3A665}"/>
              </a:ext>
            </a:extLst>
          </p:cNvPr>
          <p:cNvPicPr>
            <a:picLocks noChangeAspect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681" y="2381569"/>
            <a:ext cx="1012046" cy="1012046"/>
          </a:xfrm>
          <a:prstGeom prst="rect">
            <a:avLst/>
          </a:prstGeom>
        </p:spPr>
      </p:pic>
      <p:sp>
        <p:nvSpPr>
          <p:cNvPr id="98" name="مربع نص 97">
            <a:extLst>
              <a:ext uri="{FF2B5EF4-FFF2-40B4-BE49-F238E27FC236}">
                <a16:creationId xmlns:a16="http://schemas.microsoft.com/office/drawing/2014/main" id="{8FF69180-2CCA-4E51-8B74-D9764179642B}"/>
              </a:ext>
            </a:extLst>
          </p:cNvPr>
          <p:cNvSpPr txBox="1"/>
          <p:nvPr/>
        </p:nvSpPr>
        <p:spPr>
          <a:xfrm>
            <a:off x="4776855" y="1042085"/>
            <a:ext cx="2813184" cy="646331"/>
          </a:xfrm>
          <a:custGeom>
            <a:avLst/>
            <a:gdLst>
              <a:gd name="connsiteX0" fmla="*/ 0 w 1926493"/>
              <a:gd name="connsiteY0" fmla="*/ 0 h 369332"/>
              <a:gd name="connsiteX1" fmla="*/ 1926493 w 1926493"/>
              <a:gd name="connsiteY1" fmla="*/ 0 h 369332"/>
              <a:gd name="connsiteX2" fmla="*/ 1926493 w 1926493"/>
              <a:gd name="connsiteY2" fmla="*/ 369332 h 369332"/>
              <a:gd name="connsiteX3" fmla="*/ 0 w 1926493"/>
              <a:gd name="connsiteY3" fmla="*/ 369332 h 369332"/>
              <a:gd name="connsiteX4" fmla="*/ 0 w 1926493"/>
              <a:gd name="connsiteY4" fmla="*/ 0 h 369332"/>
              <a:gd name="connsiteX0" fmla="*/ 0 w 1926493"/>
              <a:gd name="connsiteY0" fmla="*/ 0 h 369332"/>
              <a:gd name="connsiteX1" fmla="*/ 1926493 w 1926493"/>
              <a:gd name="connsiteY1" fmla="*/ 0 h 369332"/>
              <a:gd name="connsiteX2" fmla="*/ 1830958 w 1926493"/>
              <a:gd name="connsiteY2" fmla="*/ 232854 h 369332"/>
              <a:gd name="connsiteX3" fmla="*/ 0 w 1926493"/>
              <a:gd name="connsiteY3" fmla="*/ 369332 h 369332"/>
              <a:gd name="connsiteX4" fmla="*/ 0 w 1926493"/>
              <a:gd name="connsiteY4" fmla="*/ 0 h 369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26493" h="369332">
                <a:moveTo>
                  <a:pt x="0" y="0"/>
                </a:moveTo>
                <a:lnTo>
                  <a:pt x="1926493" y="0"/>
                </a:lnTo>
                <a:lnTo>
                  <a:pt x="1830958" y="232854"/>
                </a:lnTo>
                <a:lnTo>
                  <a:pt x="0" y="36933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>
            <a:spAutoFit/>
          </a:bodyPr>
          <a:lstStyle/>
          <a:p>
            <a:pPr algn="ctr"/>
            <a:r>
              <a:rPr lang="ar-SA" sz="1800" b="1" dirty="0">
                <a:solidFill>
                  <a:schemeClr val="bg1"/>
                </a:solidFill>
              </a:rPr>
              <a:t>التعاون أساس النجاح</a:t>
            </a:r>
          </a:p>
          <a:p>
            <a:pPr algn="ctr"/>
            <a:endParaRPr lang="en-US" sz="1800" b="1" dirty="0">
              <a:solidFill>
                <a:schemeClr val="bg1"/>
              </a:solidFill>
            </a:endParaRPr>
          </a:p>
        </p:txBody>
      </p:sp>
      <p:pic>
        <p:nvPicPr>
          <p:cNvPr id="52" name="Google Shape;79;p14">
            <a:extLst>
              <a:ext uri="{FF2B5EF4-FFF2-40B4-BE49-F238E27FC236}">
                <a16:creationId xmlns:a16="http://schemas.microsoft.com/office/drawing/2014/main" id="{56B21C37-2BED-4278-82D3-4CE3CF121CD3}"/>
              </a:ext>
            </a:extLst>
          </p:cNvPr>
          <p:cNvPicPr preferRelativeResize="0"/>
          <p:nvPr/>
        </p:nvPicPr>
        <p:blipFill rotWithShape="1">
          <a:blip r:embed="rId41">
            <a:alphaModFix/>
          </a:blip>
          <a:srcRect l="23091" r="31212"/>
          <a:stretch/>
        </p:blipFill>
        <p:spPr>
          <a:xfrm>
            <a:off x="1740293" y="4195280"/>
            <a:ext cx="1291493" cy="2094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صورة 98">
            <a:extLst>
              <a:ext uri="{FF2B5EF4-FFF2-40B4-BE49-F238E27FC236}">
                <a16:creationId xmlns:a16="http://schemas.microsoft.com/office/drawing/2014/main" id="{3D72ACD6-4001-4D7F-91F6-3E6C0203FB67}"/>
              </a:ext>
            </a:extLst>
          </p:cNvPr>
          <p:cNvPicPr>
            <a:picLocks noChangeAspect="1"/>
          </p:cNvPicPr>
          <p:nvPr/>
        </p:nvPicPr>
        <p:blipFill rotWithShape="1">
          <a:blip r:embed="rId40"/>
          <a:srcRect l="27948" t="32788" r="14599"/>
          <a:stretch/>
        </p:blipFill>
        <p:spPr>
          <a:xfrm>
            <a:off x="2564709" y="4059544"/>
            <a:ext cx="2178018" cy="2547969"/>
          </a:xfrm>
          <a:prstGeom prst="rect">
            <a:avLst/>
          </a:prstGeom>
        </p:spPr>
      </p:pic>
      <p:sp>
        <p:nvSpPr>
          <p:cNvPr id="76" name="مستطيل 75">
            <a:hlinkClick r:id="rId42" action="ppaction://hlinksldjump"/>
            <a:extLst>
              <a:ext uri="{FF2B5EF4-FFF2-40B4-BE49-F238E27FC236}">
                <a16:creationId xmlns:a16="http://schemas.microsoft.com/office/drawing/2014/main" id="{7202C7FB-106A-46C4-99E3-D4EB854BA96A}"/>
              </a:ext>
            </a:extLst>
          </p:cNvPr>
          <p:cNvSpPr/>
          <p:nvPr/>
        </p:nvSpPr>
        <p:spPr>
          <a:xfrm>
            <a:off x="9249263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خبرات </a:t>
            </a:r>
          </a:p>
          <a:p>
            <a:pPr algn="ctr"/>
            <a:r>
              <a:rPr lang="ar-SA" sz="1600" b="1" dirty="0">
                <a:solidFill>
                  <a:srgbClr val="FF0000"/>
                </a:solidFill>
              </a:rPr>
              <a:t>سابقة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100" name="مستطيل 99">
            <a:hlinkClick r:id="rId43" action="ppaction://hlinksldjump"/>
            <a:extLst>
              <a:ext uri="{FF2B5EF4-FFF2-40B4-BE49-F238E27FC236}">
                <a16:creationId xmlns:a16="http://schemas.microsoft.com/office/drawing/2014/main" id="{C5E3EDDE-F821-412F-86B8-FD7251517BAF}"/>
              </a:ext>
            </a:extLst>
          </p:cNvPr>
          <p:cNvSpPr/>
          <p:nvPr/>
        </p:nvSpPr>
        <p:spPr>
          <a:xfrm>
            <a:off x="7038796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الأهداف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101" name="مستطيل 100">
            <a:hlinkClick r:id="rId44" action="ppaction://hlinksldjump"/>
            <a:extLst>
              <a:ext uri="{FF2B5EF4-FFF2-40B4-BE49-F238E27FC236}">
                <a16:creationId xmlns:a16="http://schemas.microsoft.com/office/drawing/2014/main" id="{159DE3F4-FD49-4065-B80F-5505D29BB978}"/>
              </a:ext>
            </a:extLst>
          </p:cNvPr>
          <p:cNvSpPr/>
          <p:nvPr/>
        </p:nvSpPr>
        <p:spPr>
          <a:xfrm>
            <a:off x="5933562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العرض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102" name="مستطيل 101">
            <a:hlinkClick r:id="rId45" action="ppaction://hlinksldjump"/>
            <a:extLst>
              <a:ext uri="{FF2B5EF4-FFF2-40B4-BE49-F238E27FC236}">
                <a16:creationId xmlns:a16="http://schemas.microsoft.com/office/drawing/2014/main" id="{1A8D5CC2-35F5-4397-A203-E876046C4571}"/>
              </a:ext>
            </a:extLst>
          </p:cNvPr>
          <p:cNvSpPr/>
          <p:nvPr/>
        </p:nvSpPr>
        <p:spPr>
          <a:xfrm>
            <a:off x="4828328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التقويم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103" name="مستطيل 102">
            <a:hlinkClick r:id="rId46" action="ppaction://hlinksldjump"/>
            <a:extLst>
              <a:ext uri="{FF2B5EF4-FFF2-40B4-BE49-F238E27FC236}">
                <a16:creationId xmlns:a16="http://schemas.microsoft.com/office/drawing/2014/main" id="{62FBE125-45F3-4E0D-8730-72E0CEB86019}"/>
              </a:ext>
            </a:extLst>
          </p:cNvPr>
          <p:cNvSpPr/>
          <p:nvPr/>
        </p:nvSpPr>
        <p:spPr>
          <a:xfrm>
            <a:off x="2617860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الواجب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104" name="مستطيل 103">
            <a:hlinkClick r:id="rId47" action="ppaction://hlinksldjump"/>
            <a:extLst>
              <a:ext uri="{FF2B5EF4-FFF2-40B4-BE49-F238E27FC236}">
                <a16:creationId xmlns:a16="http://schemas.microsoft.com/office/drawing/2014/main" id="{5EB264D5-BB65-49CC-B455-C1F5159110A6}"/>
              </a:ext>
            </a:extLst>
          </p:cNvPr>
          <p:cNvSpPr/>
          <p:nvPr/>
        </p:nvSpPr>
        <p:spPr>
          <a:xfrm>
            <a:off x="3723094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الغلق</a:t>
            </a:r>
            <a:endParaRPr lang="en-US" sz="1600" b="1" dirty="0">
              <a:solidFill>
                <a:srgbClr val="FF0000"/>
              </a:solidFill>
            </a:endParaRPr>
          </a:p>
        </p:txBody>
      </p:sp>
      <p:grpSp>
        <p:nvGrpSpPr>
          <p:cNvPr id="105" name="مجموعة 104">
            <a:extLst>
              <a:ext uri="{FF2B5EF4-FFF2-40B4-BE49-F238E27FC236}">
                <a16:creationId xmlns:a16="http://schemas.microsoft.com/office/drawing/2014/main" id="{98957FD0-09F1-4FE8-8CC8-604187DEC6BE}"/>
              </a:ext>
            </a:extLst>
          </p:cNvPr>
          <p:cNvGrpSpPr/>
          <p:nvPr/>
        </p:nvGrpSpPr>
        <p:grpSpPr>
          <a:xfrm>
            <a:off x="79230" y="3482920"/>
            <a:ext cx="896512" cy="687865"/>
            <a:chOff x="79230" y="3482920"/>
            <a:chExt cx="896512" cy="687865"/>
          </a:xfrm>
        </p:grpSpPr>
        <p:pic>
          <p:nvPicPr>
            <p:cNvPr id="106" name="Picture 14" descr="A picture containing sitting, photo, table, monitor&#10;&#10;Description automatically generated">
              <a:extLst>
                <a:ext uri="{FF2B5EF4-FFF2-40B4-BE49-F238E27FC236}">
                  <a16:creationId xmlns:a16="http://schemas.microsoft.com/office/drawing/2014/main" id="{380560FA-15E5-4731-B9E6-DE86BF2654D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028" y="3482920"/>
              <a:ext cx="866917" cy="6878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7" name="مربع نص 106">
              <a:extLst>
                <a:ext uri="{FF2B5EF4-FFF2-40B4-BE49-F238E27FC236}">
                  <a16:creationId xmlns:a16="http://schemas.microsoft.com/office/drawing/2014/main" id="{721FD44F-C90C-4235-8E7B-A0BE38D8BA0F}"/>
                </a:ext>
              </a:extLst>
            </p:cNvPr>
            <p:cNvSpPr txBox="1"/>
            <p:nvPr/>
          </p:nvSpPr>
          <p:spPr>
            <a:xfrm>
              <a:off x="79230" y="3674707"/>
              <a:ext cx="896512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ar-SA" sz="1800" b="1" dirty="0">
                  <a:solidFill>
                    <a:schemeClr val="bg1"/>
                  </a:solidFill>
                </a:rPr>
                <a:t>إثراء</a:t>
              </a:r>
              <a:endParaRPr lang="en-US" sz="1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65" name="مستطيل 64">
            <a:hlinkClick r:id="rId48" action="ppaction://hlinksldjump"/>
            <a:extLst>
              <a:ext uri="{FF2B5EF4-FFF2-40B4-BE49-F238E27FC236}">
                <a16:creationId xmlns:a16="http://schemas.microsoft.com/office/drawing/2014/main" id="{AF22A6D0-9D6A-4D5A-A170-FCF7CC74FF2E}"/>
              </a:ext>
            </a:extLst>
          </p:cNvPr>
          <p:cNvSpPr/>
          <p:nvPr/>
        </p:nvSpPr>
        <p:spPr>
          <a:xfrm>
            <a:off x="8144030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التمهيد</a:t>
            </a:r>
            <a:endParaRPr lang="en-US" sz="1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075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3.7037E-6 C 0.01198 -0.01806 0.03294 -0.04399 0.05794 -0.04399 C 0.09505 -0.04399 0.125 -0.0169 0.125 0.01689 C 0.125 0.02801 0.122 0.03796 0.11602 0.04699 C 0.11706 0.04699 4.16667E-7 0.18194 4.16667E-7 0.1831 C 4.16667E-7 0.18194 -0.11706 0.04699 -0.11602 0.04699 C -0.12201 0.03796 -0.125 0.02801 -0.125 0.01689 C -0.125 -0.0169 -0.09505 -0.04399 -0.05703 -0.04399 C -0.03294 -0.04399 -0.01198 -0.01806 4.16667E-7 3.7037E-6 Z " pathEditMode="relative" rAng="0" ptsTypes="AAAAAAAAA">
                                      <p:cBhvr>
                                        <p:cTn id="6" dur="2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944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A picture containing floor, sitting, wooden, table&#10;&#10;Description automatically generated">
            <a:extLst>
              <a:ext uri="{FF2B5EF4-FFF2-40B4-BE49-F238E27FC236}">
                <a16:creationId xmlns:a16="http://schemas.microsoft.com/office/drawing/2014/main" id="{BCE1348C-B22F-8049-B719-2F4F8E8E45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939" y="-38303"/>
            <a:ext cx="1221379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A picture containing sitting, photo, table, monitor&#10;&#10;Description automatically generated">
            <a:extLst>
              <a:ext uri="{FF2B5EF4-FFF2-40B4-BE49-F238E27FC236}">
                <a16:creationId xmlns:a16="http://schemas.microsoft.com/office/drawing/2014/main" id="{34DB1C07-1750-E944-ACA0-CBADBF6E36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562" y="3509163"/>
            <a:ext cx="866917" cy="687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4C6269DA-A288-0347-A192-4E7A2BAECD4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57" r="3739" b="20566"/>
          <a:stretch/>
        </p:blipFill>
        <p:spPr bwMode="auto">
          <a:xfrm>
            <a:off x="1978926" y="387753"/>
            <a:ext cx="8272812" cy="5315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18">
            <a:extLst>
              <a:ext uri="{FF2B5EF4-FFF2-40B4-BE49-F238E27FC236}">
                <a16:creationId xmlns:a16="http://schemas.microsoft.com/office/drawing/2014/main" id="{9DFCA052-CDBF-47A5-991C-A7C4048E9131}"/>
              </a:ext>
            </a:extLst>
          </p:cNvPr>
          <p:cNvPicPr>
            <a:picLocks noChangeAspect="1"/>
          </p:cNvPicPr>
          <p:nvPr/>
        </p:nvPicPr>
        <p:blipFill>
          <a:blip r:embed="rId7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1736" y="1756715"/>
            <a:ext cx="1989616" cy="347407"/>
          </a:xfrm>
          <a:prstGeom prst="rect">
            <a:avLst/>
          </a:prstGeom>
        </p:spPr>
      </p:pic>
      <p:pic>
        <p:nvPicPr>
          <p:cNvPr id="38" name="Picture 35" descr="A close up of a church&#10;&#10;Description automatically generated">
            <a:extLst>
              <a:ext uri="{FF2B5EF4-FFF2-40B4-BE49-F238E27FC236}">
                <a16:creationId xmlns:a16="http://schemas.microsoft.com/office/drawing/2014/main" id="{5649E61B-1B59-4F78-AE37-A07C7799838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2656" y="611107"/>
            <a:ext cx="917015" cy="1244655"/>
          </a:xfrm>
          <a:prstGeom prst="rect">
            <a:avLst/>
          </a:prstGeom>
        </p:spPr>
      </p:pic>
      <p:pic>
        <p:nvPicPr>
          <p:cNvPr id="37" name="Picture 27" descr="A picture containing table&#10;&#10;Description automatically generated">
            <a:extLst>
              <a:ext uri="{FF2B5EF4-FFF2-40B4-BE49-F238E27FC236}">
                <a16:creationId xmlns:a16="http://schemas.microsoft.com/office/drawing/2014/main" id="{CD85B55C-1654-428F-9F32-2104E18B721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7367" y="1233434"/>
            <a:ext cx="790319" cy="743173"/>
          </a:xfrm>
          <a:prstGeom prst="rect">
            <a:avLst/>
          </a:prstGeom>
        </p:spPr>
      </p:pic>
      <p:pic>
        <p:nvPicPr>
          <p:cNvPr id="53" name="Google Shape;126;p18">
            <a:extLst>
              <a:ext uri="{FF2B5EF4-FFF2-40B4-BE49-F238E27FC236}">
                <a16:creationId xmlns:a16="http://schemas.microsoft.com/office/drawing/2014/main" id="{3DA7CE90-91F5-40B5-889A-5B5393473FF2}"/>
              </a:ext>
            </a:extLst>
          </p:cNvPr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8771149" y="5028593"/>
            <a:ext cx="3634666" cy="238882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" name="Picture 6">
            <a:extLst>
              <a:ext uri="{FF2B5EF4-FFF2-40B4-BE49-F238E27FC236}">
                <a16:creationId xmlns:a16="http://schemas.microsoft.com/office/drawing/2014/main" id="{2AEA61EE-1C2C-D64B-8E14-419855F2DE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260791" y="4780233"/>
            <a:ext cx="1411736" cy="1106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صورة 57">
            <a:hlinkClick r:id="rId12" action="ppaction://hlinksldjump"/>
            <a:extLst>
              <a:ext uri="{FF2B5EF4-FFF2-40B4-BE49-F238E27FC236}">
                <a16:creationId xmlns:a16="http://schemas.microsoft.com/office/drawing/2014/main" id="{B9ACF3A5-C459-4909-9446-74974C2B3B5A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53068"/>
          <a:stretch/>
        </p:blipFill>
        <p:spPr>
          <a:xfrm>
            <a:off x="1038993" y="1055675"/>
            <a:ext cx="1036447" cy="12146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9" name="Picture 2" descr="ولاية العهد السعودية - ويكيبيديا">
            <a:extLst>
              <a:ext uri="{FF2B5EF4-FFF2-40B4-BE49-F238E27FC236}">
                <a16:creationId xmlns:a16="http://schemas.microsoft.com/office/drawing/2014/main" id="{7E821CCA-E45F-45D1-8830-56376AB28A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81" y="1069624"/>
            <a:ext cx="990812" cy="114281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Google Shape;231;p23">
            <a:extLst>
              <a:ext uri="{FF2B5EF4-FFF2-40B4-BE49-F238E27FC236}">
                <a16:creationId xmlns:a16="http://schemas.microsoft.com/office/drawing/2014/main" id="{12071660-F6A5-41F4-98B9-4D3E651C07B6}"/>
              </a:ext>
            </a:extLst>
          </p:cNvPr>
          <p:cNvPicPr preferRelativeResize="0"/>
          <p:nvPr/>
        </p:nvPicPr>
        <p:blipFill>
          <a:blip r:embed="rId15">
            <a:alphaModFix/>
          </a:blip>
          <a:stretch>
            <a:fillRect/>
          </a:stretch>
        </p:blipFill>
        <p:spPr>
          <a:xfrm>
            <a:off x="899731" y="1070226"/>
            <a:ext cx="1215427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231;p23">
            <a:extLst>
              <a:ext uri="{FF2B5EF4-FFF2-40B4-BE49-F238E27FC236}">
                <a16:creationId xmlns:a16="http://schemas.microsoft.com/office/drawing/2014/main" id="{B02B795E-1E24-4C38-8361-AEBD7278C425}"/>
              </a:ext>
            </a:extLst>
          </p:cNvPr>
          <p:cNvPicPr preferRelativeResize="0"/>
          <p:nvPr/>
        </p:nvPicPr>
        <p:blipFill>
          <a:blip r:embed="rId15">
            <a:alphaModFix/>
          </a:blip>
          <a:stretch>
            <a:fillRect/>
          </a:stretch>
        </p:blipFill>
        <p:spPr>
          <a:xfrm>
            <a:off x="-130758" y="1055675"/>
            <a:ext cx="1215427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صورة 63">
            <a:hlinkClick r:id="rId16" action="ppaction://hlinksldjump"/>
            <a:extLst>
              <a:ext uri="{FF2B5EF4-FFF2-40B4-BE49-F238E27FC236}">
                <a16:creationId xmlns:a16="http://schemas.microsoft.com/office/drawing/2014/main" id="{0E800B36-8571-4375-9A6D-ADCB6156C0D5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19" y="2404229"/>
            <a:ext cx="1786077" cy="107805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67" name="مجموعة 66">
            <a:extLst>
              <a:ext uri="{FF2B5EF4-FFF2-40B4-BE49-F238E27FC236}">
                <a16:creationId xmlns:a16="http://schemas.microsoft.com/office/drawing/2014/main" id="{C8863CE2-EEBD-4929-8A35-1CD982B087FA}"/>
              </a:ext>
            </a:extLst>
          </p:cNvPr>
          <p:cNvGrpSpPr/>
          <p:nvPr/>
        </p:nvGrpSpPr>
        <p:grpSpPr>
          <a:xfrm>
            <a:off x="11080641" y="2430658"/>
            <a:ext cx="1045079" cy="2140372"/>
            <a:chOff x="6457238" y="2100923"/>
            <a:chExt cx="1045079" cy="2140372"/>
          </a:xfrm>
        </p:grpSpPr>
        <p:sp>
          <p:nvSpPr>
            <p:cNvPr id="68" name="مستطيل 67">
              <a:hlinkClick r:id="rId18" action="ppaction://hlinksldjump"/>
              <a:extLst>
                <a:ext uri="{FF2B5EF4-FFF2-40B4-BE49-F238E27FC236}">
                  <a16:creationId xmlns:a16="http://schemas.microsoft.com/office/drawing/2014/main" id="{13823E5C-E3EC-4380-BA93-AD2C7B948D74}"/>
                </a:ext>
              </a:extLst>
            </p:cNvPr>
            <p:cNvSpPr/>
            <p:nvPr/>
          </p:nvSpPr>
          <p:spPr>
            <a:xfrm>
              <a:off x="6457238" y="2100923"/>
              <a:ext cx="1036810" cy="680261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عز الوطن</a:t>
              </a:r>
              <a:endParaRPr lang="en-US" sz="1200" b="1" dirty="0">
                <a:solidFill>
                  <a:srgbClr val="FF0000"/>
                </a:solidFill>
              </a:endParaRPr>
            </a:p>
          </p:txBody>
        </p:sp>
        <p:sp>
          <p:nvSpPr>
            <p:cNvPr id="69" name="مستطيل 68">
              <a:extLst>
                <a:ext uri="{FF2B5EF4-FFF2-40B4-BE49-F238E27FC236}">
                  <a16:creationId xmlns:a16="http://schemas.microsoft.com/office/drawing/2014/main" id="{D06065DA-F203-4E48-8E1A-035D15CE2A46}"/>
                </a:ext>
              </a:extLst>
            </p:cNvPr>
            <p:cNvSpPr/>
            <p:nvPr/>
          </p:nvSpPr>
          <p:spPr>
            <a:xfrm>
              <a:off x="6465507" y="2860195"/>
              <a:ext cx="1036810" cy="656366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نهضة الوطن</a:t>
              </a:r>
              <a:endParaRPr lang="en-US" sz="1200" b="1" dirty="0">
                <a:solidFill>
                  <a:srgbClr val="FF0000"/>
                </a:solidFill>
              </a:endParaRPr>
            </a:p>
          </p:txBody>
        </p:sp>
        <p:sp>
          <p:nvSpPr>
            <p:cNvPr id="70" name="مستطيل 69">
              <a:extLst>
                <a:ext uri="{FF2B5EF4-FFF2-40B4-BE49-F238E27FC236}">
                  <a16:creationId xmlns:a16="http://schemas.microsoft.com/office/drawing/2014/main" id="{A716244F-E325-450C-86B6-64B9FF68A7BD}"/>
                </a:ext>
              </a:extLst>
            </p:cNvPr>
            <p:cNvSpPr/>
            <p:nvPr/>
          </p:nvSpPr>
          <p:spPr>
            <a:xfrm>
              <a:off x="6476396" y="3634548"/>
              <a:ext cx="1001291" cy="606747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r-SA" sz="1600" b="1" dirty="0">
                <a:solidFill>
                  <a:srgbClr val="FF0000"/>
                </a:solidFill>
              </a:endParaRP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مستقبل  الوطن</a:t>
              </a:r>
              <a:endParaRPr lang="en-US" sz="1200" b="1" dirty="0">
                <a:solidFill>
                  <a:srgbClr val="FF0000"/>
                </a:solidFill>
              </a:endParaRPr>
            </a:p>
            <a:p>
              <a:pPr algn="ctr"/>
              <a:endParaRPr lang="en-US" dirty="0"/>
            </a:p>
          </p:txBody>
        </p:sp>
      </p:grpSp>
      <p:grpSp>
        <p:nvGrpSpPr>
          <p:cNvPr id="71" name="مجموعة 70">
            <a:extLst>
              <a:ext uri="{FF2B5EF4-FFF2-40B4-BE49-F238E27FC236}">
                <a16:creationId xmlns:a16="http://schemas.microsoft.com/office/drawing/2014/main" id="{086838C9-871B-40EE-A05D-EBF1D4899F8F}"/>
              </a:ext>
            </a:extLst>
          </p:cNvPr>
          <p:cNvGrpSpPr/>
          <p:nvPr/>
        </p:nvGrpSpPr>
        <p:grpSpPr>
          <a:xfrm>
            <a:off x="10042332" y="2533150"/>
            <a:ext cx="1130323" cy="1314212"/>
            <a:chOff x="7952596" y="2257016"/>
            <a:chExt cx="1123346" cy="766535"/>
          </a:xfrm>
        </p:grpSpPr>
        <p:pic>
          <p:nvPicPr>
            <p:cNvPr id="72" name="Picture 46">
              <a:extLst>
                <a:ext uri="{FF2B5EF4-FFF2-40B4-BE49-F238E27FC236}">
                  <a16:creationId xmlns:a16="http://schemas.microsoft.com/office/drawing/2014/main" id="{128F838C-2173-405B-89D2-7D12DCDE07F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20"/>
                </a:ext>
              </a:extLst>
            </a:blip>
            <a:srcRect l="14797" t="6571" r="14269" b="10899"/>
            <a:stretch/>
          </p:blipFill>
          <p:spPr>
            <a:xfrm>
              <a:off x="7969101" y="2257016"/>
              <a:ext cx="1028659" cy="766535"/>
            </a:xfrm>
            <a:prstGeom prst="rect">
              <a:avLst/>
            </a:prstGeom>
          </p:spPr>
        </p:pic>
        <p:sp>
          <p:nvSpPr>
            <p:cNvPr id="73" name="مربع نص 72">
              <a:hlinkClick r:id="rId21" action="ppaction://hlinksldjump"/>
              <a:extLst>
                <a:ext uri="{FF2B5EF4-FFF2-40B4-BE49-F238E27FC236}">
                  <a16:creationId xmlns:a16="http://schemas.microsoft.com/office/drawing/2014/main" id="{3D106602-C446-4D73-8FEE-880E9F7E6942}"/>
                </a:ext>
              </a:extLst>
            </p:cNvPr>
            <p:cNvSpPr txBox="1"/>
            <p:nvPr/>
          </p:nvSpPr>
          <p:spPr>
            <a:xfrm>
              <a:off x="7952596" y="2401356"/>
              <a:ext cx="1123346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ar-SA" b="1" dirty="0"/>
                <a:t>نجمة اليوم </a:t>
              </a:r>
              <a:endParaRPr lang="en-US" b="1" dirty="0"/>
            </a:p>
          </p:txBody>
        </p:sp>
      </p:grpSp>
      <p:sp>
        <p:nvSpPr>
          <p:cNvPr id="74" name="مربع نص 73">
            <a:hlinkClick r:id="rId22" action="ppaction://hlinksldjump"/>
            <a:extLst>
              <a:ext uri="{FF2B5EF4-FFF2-40B4-BE49-F238E27FC236}">
                <a16:creationId xmlns:a16="http://schemas.microsoft.com/office/drawing/2014/main" id="{8371DB6E-964B-47A1-8FFD-30AE770F858F}"/>
              </a:ext>
            </a:extLst>
          </p:cNvPr>
          <p:cNvSpPr txBox="1"/>
          <p:nvPr/>
        </p:nvSpPr>
        <p:spPr>
          <a:xfrm>
            <a:off x="1047051" y="3667555"/>
            <a:ext cx="8965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SA" sz="1800" b="1" dirty="0">
                <a:solidFill>
                  <a:schemeClr val="bg1"/>
                </a:solidFill>
              </a:rPr>
              <a:t>الدعاء</a:t>
            </a:r>
            <a:endParaRPr lang="en-US" sz="1800" b="1" dirty="0">
              <a:solidFill>
                <a:schemeClr val="bg1"/>
              </a:solidFill>
            </a:endParaRPr>
          </a:p>
        </p:txBody>
      </p:sp>
      <p:pic>
        <p:nvPicPr>
          <p:cNvPr id="81" name="Picture 18">
            <a:extLst>
              <a:ext uri="{FF2B5EF4-FFF2-40B4-BE49-F238E27FC236}">
                <a16:creationId xmlns:a16="http://schemas.microsoft.com/office/drawing/2014/main" id="{A6C2227C-3545-4617-97D3-8FADC57E129B}"/>
              </a:ext>
            </a:extLst>
          </p:cNvPr>
          <p:cNvPicPr>
            <a:picLocks noChangeAspect="1"/>
          </p:cNvPicPr>
          <p:nvPr/>
        </p:nvPicPr>
        <p:blipFill>
          <a:blip r:embed="rId23"/>
          <a:srcRect/>
          <a:stretch>
            <a:fillRect/>
          </a:stretch>
        </p:blipFill>
        <p:spPr>
          <a:xfrm>
            <a:off x="924737" y="4263168"/>
            <a:ext cx="630858" cy="665960"/>
          </a:xfrm>
          <a:prstGeom prst="rect">
            <a:avLst/>
          </a:prstGeom>
        </p:spPr>
      </p:pic>
      <p:pic>
        <p:nvPicPr>
          <p:cNvPr id="46" name="Picture 50">
            <a:extLst>
              <a:ext uri="{FF2B5EF4-FFF2-40B4-BE49-F238E27FC236}">
                <a16:creationId xmlns:a16="http://schemas.microsoft.com/office/drawing/2014/main" id="{184B6C23-D963-4FD0-8026-78881F5052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91965" y="4929128"/>
            <a:ext cx="602025" cy="720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39" descr="A picture containing food&#10;&#10;Description automatically generated">
            <a:extLst>
              <a:ext uri="{FF2B5EF4-FFF2-40B4-BE49-F238E27FC236}">
                <a16:creationId xmlns:a16="http://schemas.microsoft.com/office/drawing/2014/main" id="{FC667DEC-3D17-460E-8937-F7F73E23EC77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7873" y="40739"/>
            <a:ext cx="1654342" cy="705283"/>
          </a:xfrm>
          <a:prstGeom prst="rect">
            <a:avLst/>
          </a:prstGeom>
        </p:spPr>
      </p:pic>
      <p:pic>
        <p:nvPicPr>
          <p:cNvPr id="56" name="Picture 2">
            <a:hlinkClick r:id="rId12" action="ppaction://hlinksldjump"/>
            <a:extLst>
              <a:ext uri="{FF2B5EF4-FFF2-40B4-BE49-F238E27FC236}">
                <a16:creationId xmlns:a16="http://schemas.microsoft.com/office/drawing/2014/main" id="{654B15BF-D52A-4320-9F02-B211F6390806}"/>
              </a:ext>
            </a:extLst>
          </p:cNvPr>
          <p:cNvPicPr>
            <a:picLocks noChangeAspect="1"/>
          </p:cNvPicPr>
          <p:nvPr/>
        </p:nvPicPr>
        <p:blipFill>
          <a:blip r:embed="rId26"/>
          <a:srcRect/>
          <a:stretch>
            <a:fillRect/>
          </a:stretch>
        </p:blipFill>
        <p:spPr>
          <a:xfrm>
            <a:off x="243623" y="4252055"/>
            <a:ext cx="725391" cy="660243"/>
          </a:xfrm>
          <a:prstGeom prst="rect">
            <a:avLst/>
          </a:prstGeom>
        </p:spPr>
      </p:pic>
      <p:pic>
        <p:nvPicPr>
          <p:cNvPr id="57" name="Picture 32" descr="https://lh5.googleusercontent.com/4Rv9CcbpVwSScazfNxNsnOrjSAYn8Kvy2VZDp18OtTxOr4uN6wu1rroXiVwzwJRuw7fUFAEKLK3jiiAD8pVyddSCIbbz3mcFxbNgqsBUD7p7Jf91eG2kB3zY0cUEjnvl5A53iou6hVs">
            <a:extLst>
              <a:ext uri="{FF2B5EF4-FFF2-40B4-BE49-F238E27FC236}">
                <a16:creationId xmlns:a16="http://schemas.microsoft.com/office/drawing/2014/main" id="{01677A6C-FC90-4F1D-A9B2-F44A84FB8CE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159"/>
          <a:stretch/>
        </p:blipFill>
        <p:spPr bwMode="auto">
          <a:xfrm>
            <a:off x="-288553" y="14639"/>
            <a:ext cx="2521799" cy="1054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Bookcase Shelf Mukali Temahome Furniture, Store Shelf transparent  background PNG clipart | HiClipart">
            <a:extLst>
              <a:ext uri="{FF2B5EF4-FFF2-40B4-BE49-F238E27FC236}">
                <a16:creationId xmlns:a16="http://schemas.microsoft.com/office/drawing/2014/main" id="{1305CEB6-EF3D-4F6A-B67B-BF79F136F4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8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ackgroundRemoval t="10000" b="90000" l="10000" r="90000">
                        <a14:backgroundMark x1="36667" y1="30167" x2="37500" y2="40167"/>
                        <a14:backgroundMark x1="41000" y1="28500" x2="77333" y2="28667"/>
                        <a14:backgroundMark x1="80833" y1="28167" x2="81667" y2="40000"/>
                        <a14:backgroundMark x1="80000" y1="77000" x2="51000" y2="77167"/>
                        <a14:backgroundMark x1="18000" y1="52167" x2="18500" y2="64833"/>
                        <a14:backgroundMark x1="18500" y1="57333" x2="19000" y2="57167"/>
                        <a14:backgroundMark x1="76333" y1="44667" x2="63000" y2="45000"/>
                        <a14:backgroundMark x1="66000" y1="45000" x2="61833" y2="56833"/>
                        <a14:backgroundMark x1="63333" y1="46000" x2="62667" y2="45000"/>
                        <a14:backgroundMark x1="57667" y1="45000" x2="24500" y2="45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868" t="42034" r="19504" b="38484"/>
          <a:stretch/>
        </p:blipFill>
        <p:spPr bwMode="auto">
          <a:xfrm>
            <a:off x="135150" y="4912299"/>
            <a:ext cx="1939917" cy="974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2">
            <a:extLst>
              <a:ext uri="{FF2B5EF4-FFF2-40B4-BE49-F238E27FC236}">
                <a16:creationId xmlns:a16="http://schemas.microsoft.com/office/drawing/2014/main" id="{4196E056-1F60-4AAC-95D3-111877D5BCF8}"/>
              </a:ext>
            </a:extLst>
          </p:cNvPr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1"/>
              </a:ext>
            </a:extLst>
          </a:blip>
          <a:stretch>
            <a:fillRect/>
          </a:stretch>
        </p:blipFill>
        <p:spPr>
          <a:xfrm>
            <a:off x="1495340" y="4343828"/>
            <a:ext cx="579727" cy="579727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54" name="Google Shape;135;p16">
            <a:extLst>
              <a:ext uri="{FF2B5EF4-FFF2-40B4-BE49-F238E27FC236}">
                <a16:creationId xmlns:a16="http://schemas.microsoft.com/office/drawing/2014/main" id="{02C8F5C1-FB1F-4724-9E32-88CD517F2666}"/>
              </a:ext>
            </a:extLst>
          </p:cNvPr>
          <p:cNvPicPr preferRelativeResize="0"/>
          <p:nvPr/>
        </p:nvPicPr>
        <p:blipFill>
          <a:blip r:embed="rId32">
            <a:alphaModFix/>
          </a:blip>
          <a:stretch>
            <a:fillRect/>
          </a:stretch>
        </p:blipFill>
        <p:spPr>
          <a:xfrm>
            <a:off x="10395035" y="4920530"/>
            <a:ext cx="939040" cy="1004691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Picture 26">
            <a:extLst>
              <a:ext uri="{FF2B5EF4-FFF2-40B4-BE49-F238E27FC236}">
                <a16:creationId xmlns:a16="http://schemas.microsoft.com/office/drawing/2014/main" id="{9EA6F450-8746-43BE-9D1A-FB1AD82DCE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3528" y="5155409"/>
            <a:ext cx="344015" cy="596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Google Shape;343;p28">
            <a:extLst>
              <a:ext uri="{FF2B5EF4-FFF2-40B4-BE49-F238E27FC236}">
                <a16:creationId xmlns:a16="http://schemas.microsoft.com/office/drawing/2014/main" id="{7A39757B-2F70-4EB7-98E1-068DA8A73D5E}"/>
              </a:ext>
            </a:extLst>
          </p:cNvPr>
          <p:cNvPicPr preferRelativeResize="0"/>
          <p:nvPr/>
        </p:nvPicPr>
        <p:blipFill>
          <a:blip r:embed="rId34">
            <a:alphaModFix/>
          </a:blip>
          <a:stretch>
            <a:fillRect/>
          </a:stretch>
        </p:blipFill>
        <p:spPr>
          <a:xfrm>
            <a:off x="10181220" y="5845993"/>
            <a:ext cx="612819" cy="812483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صورة 65">
            <a:hlinkClick r:id="" action="ppaction://hlinkshowjump?jump=lastslide"/>
            <a:extLst>
              <a:ext uri="{FF2B5EF4-FFF2-40B4-BE49-F238E27FC236}">
                <a16:creationId xmlns:a16="http://schemas.microsoft.com/office/drawing/2014/main" id="{99349904-7E88-4094-AFE1-1F5435DE8E69}"/>
              </a:ext>
            </a:extLst>
          </p:cNvPr>
          <p:cNvPicPr>
            <a:picLocks noChangeAspect="1"/>
          </p:cNvPicPr>
          <p:nvPr/>
        </p:nvPicPr>
        <p:blipFill>
          <a:blip r:embed="rId35"/>
          <a:stretch>
            <a:fillRect/>
          </a:stretch>
        </p:blipFill>
        <p:spPr>
          <a:xfrm rot="346244">
            <a:off x="266824" y="4882082"/>
            <a:ext cx="1051792" cy="1051792"/>
          </a:xfrm>
          <a:prstGeom prst="rect">
            <a:avLst/>
          </a:prstGeom>
        </p:spPr>
      </p:pic>
      <p:pic>
        <p:nvPicPr>
          <p:cNvPr id="91" name="Google Shape;122;g5415389d44_0_0">
            <a:extLst>
              <a:ext uri="{FF2B5EF4-FFF2-40B4-BE49-F238E27FC236}">
                <a16:creationId xmlns:a16="http://schemas.microsoft.com/office/drawing/2014/main" id="{8EC97BE3-B89F-4BC5-8DE9-B9444B066036}"/>
              </a:ext>
            </a:extLst>
          </p:cNvPr>
          <p:cNvPicPr preferRelativeResize="0"/>
          <p:nvPr/>
        </p:nvPicPr>
        <p:blipFill rotWithShape="1">
          <a:blip r:embed="rId36">
            <a:alphaModFix/>
          </a:blip>
          <a:srcRect l="2782" t="41281" r="1554" b="30257"/>
          <a:stretch/>
        </p:blipFill>
        <p:spPr>
          <a:xfrm>
            <a:off x="2495388" y="5658806"/>
            <a:ext cx="7225618" cy="1261358"/>
          </a:xfrm>
          <a:prstGeom prst="rect">
            <a:avLst/>
          </a:prstGeom>
          <a:noFill/>
          <a:ln>
            <a:noFill/>
          </a:ln>
        </p:spPr>
      </p:pic>
      <p:pic>
        <p:nvPicPr>
          <p:cNvPr id="52" name="Google Shape;79;p14">
            <a:extLst>
              <a:ext uri="{FF2B5EF4-FFF2-40B4-BE49-F238E27FC236}">
                <a16:creationId xmlns:a16="http://schemas.microsoft.com/office/drawing/2014/main" id="{56B21C37-2BED-4278-82D3-4CE3CF121CD3}"/>
              </a:ext>
            </a:extLst>
          </p:cNvPr>
          <p:cNvPicPr preferRelativeResize="0"/>
          <p:nvPr/>
        </p:nvPicPr>
        <p:blipFill rotWithShape="1">
          <a:blip r:embed="rId37">
            <a:alphaModFix/>
          </a:blip>
          <a:srcRect l="23091" r="31212"/>
          <a:stretch/>
        </p:blipFill>
        <p:spPr>
          <a:xfrm>
            <a:off x="2032188" y="4998310"/>
            <a:ext cx="913928" cy="1261358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مستطيل 54">
            <a:hlinkClick r:id="rId38" action="ppaction://hlinksldjump"/>
            <a:extLst>
              <a:ext uri="{FF2B5EF4-FFF2-40B4-BE49-F238E27FC236}">
                <a16:creationId xmlns:a16="http://schemas.microsoft.com/office/drawing/2014/main" id="{BD49F260-7E94-4D35-91BC-8B597AA78C4C}"/>
              </a:ext>
            </a:extLst>
          </p:cNvPr>
          <p:cNvSpPr/>
          <p:nvPr/>
        </p:nvSpPr>
        <p:spPr>
          <a:xfrm>
            <a:off x="9249263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خبرات </a:t>
            </a:r>
          </a:p>
          <a:p>
            <a:pPr algn="ctr"/>
            <a:r>
              <a:rPr lang="ar-SA" sz="1600" b="1" dirty="0">
                <a:solidFill>
                  <a:srgbClr val="FF0000"/>
                </a:solidFill>
              </a:rPr>
              <a:t>سابقة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79" name="مستطيل 78">
            <a:hlinkClick r:id="rId39" action="ppaction://hlinksldjump"/>
            <a:extLst>
              <a:ext uri="{FF2B5EF4-FFF2-40B4-BE49-F238E27FC236}">
                <a16:creationId xmlns:a16="http://schemas.microsoft.com/office/drawing/2014/main" id="{7607EE86-823A-4789-B5C4-45EA5473623A}"/>
              </a:ext>
            </a:extLst>
          </p:cNvPr>
          <p:cNvSpPr/>
          <p:nvPr/>
        </p:nvSpPr>
        <p:spPr>
          <a:xfrm>
            <a:off x="7038796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الأهداف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80" name="مستطيل 79">
            <a:hlinkClick r:id="rId40" action="ppaction://hlinksldjump"/>
            <a:extLst>
              <a:ext uri="{FF2B5EF4-FFF2-40B4-BE49-F238E27FC236}">
                <a16:creationId xmlns:a16="http://schemas.microsoft.com/office/drawing/2014/main" id="{BA6CFDC1-8074-433C-87D4-63517A2532A6}"/>
              </a:ext>
            </a:extLst>
          </p:cNvPr>
          <p:cNvSpPr/>
          <p:nvPr/>
        </p:nvSpPr>
        <p:spPr>
          <a:xfrm>
            <a:off x="5933562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العرض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93" name="مستطيل 92">
            <a:hlinkClick r:id="rId41" action="ppaction://hlinksldjump"/>
            <a:extLst>
              <a:ext uri="{FF2B5EF4-FFF2-40B4-BE49-F238E27FC236}">
                <a16:creationId xmlns:a16="http://schemas.microsoft.com/office/drawing/2014/main" id="{997F8294-09F2-4515-A491-3A55B4443BA2}"/>
              </a:ext>
            </a:extLst>
          </p:cNvPr>
          <p:cNvSpPr/>
          <p:nvPr/>
        </p:nvSpPr>
        <p:spPr>
          <a:xfrm>
            <a:off x="4828328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التقويم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94" name="مستطيل 93">
            <a:hlinkClick r:id="rId42" action="ppaction://hlinksldjump"/>
            <a:extLst>
              <a:ext uri="{FF2B5EF4-FFF2-40B4-BE49-F238E27FC236}">
                <a16:creationId xmlns:a16="http://schemas.microsoft.com/office/drawing/2014/main" id="{F33D7710-3C55-4D44-A68D-A1BC41B6DD87}"/>
              </a:ext>
            </a:extLst>
          </p:cNvPr>
          <p:cNvSpPr/>
          <p:nvPr/>
        </p:nvSpPr>
        <p:spPr>
          <a:xfrm>
            <a:off x="2617860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الواجب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96" name="مستطيل 95">
            <a:hlinkClick r:id="rId43" action="ppaction://hlinksldjump"/>
            <a:extLst>
              <a:ext uri="{FF2B5EF4-FFF2-40B4-BE49-F238E27FC236}">
                <a16:creationId xmlns:a16="http://schemas.microsoft.com/office/drawing/2014/main" id="{2E7B8CA9-2D04-4985-9AF9-F8332EC191FC}"/>
              </a:ext>
            </a:extLst>
          </p:cNvPr>
          <p:cNvSpPr/>
          <p:nvPr/>
        </p:nvSpPr>
        <p:spPr>
          <a:xfrm>
            <a:off x="3723094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الغلق</a:t>
            </a:r>
            <a:endParaRPr lang="en-US" sz="1600" b="1" dirty="0">
              <a:solidFill>
                <a:srgbClr val="FF0000"/>
              </a:solidFill>
            </a:endParaRPr>
          </a:p>
        </p:txBody>
      </p:sp>
      <p:grpSp>
        <p:nvGrpSpPr>
          <p:cNvPr id="97" name="مجموعة 96">
            <a:extLst>
              <a:ext uri="{FF2B5EF4-FFF2-40B4-BE49-F238E27FC236}">
                <a16:creationId xmlns:a16="http://schemas.microsoft.com/office/drawing/2014/main" id="{A13157D7-EE30-45D6-BC6E-A89C93FEE893}"/>
              </a:ext>
            </a:extLst>
          </p:cNvPr>
          <p:cNvGrpSpPr/>
          <p:nvPr/>
        </p:nvGrpSpPr>
        <p:grpSpPr>
          <a:xfrm>
            <a:off x="79230" y="3482920"/>
            <a:ext cx="896512" cy="687865"/>
            <a:chOff x="79230" y="3482920"/>
            <a:chExt cx="896512" cy="687865"/>
          </a:xfrm>
        </p:grpSpPr>
        <p:pic>
          <p:nvPicPr>
            <p:cNvPr id="98" name="Picture 14" descr="A picture containing sitting, photo, table, monitor&#10;&#10;Description automatically generated">
              <a:extLst>
                <a:ext uri="{FF2B5EF4-FFF2-40B4-BE49-F238E27FC236}">
                  <a16:creationId xmlns:a16="http://schemas.microsoft.com/office/drawing/2014/main" id="{F1E3079A-3FC9-411A-9549-B6AC5E245B8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028" y="3482920"/>
              <a:ext cx="866917" cy="6878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0" name="مربع نص 99">
              <a:extLst>
                <a:ext uri="{FF2B5EF4-FFF2-40B4-BE49-F238E27FC236}">
                  <a16:creationId xmlns:a16="http://schemas.microsoft.com/office/drawing/2014/main" id="{A9BD8B01-32DF-420E-B979-731D4855A6FC}"/>
                </a:ext>
              </a:extLst>
            </p:cNvPr>
            <p:cNvSpPr txBox="1"/>
            <p:nvPr/>
          </p:nvSpPr>
          <p:spPr>
            <a:xfrm>
              <a:off x="79230" y="3674707"/>
              <a:ext cx="896512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ar-SA" sz="1800" b="1" dirty="0">
                  <a:solidFill>
                    <a:schemeClr val="bg1"/>
                  </a:solidFill>
                </a:rPr>
                <a:t>إثراء</a:t>
              </a:r>
              <a:endParaRPr lang="en-US" sz="1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65" name="مستطيل 64">
            <a:hlinkClick r:id="rId44" action="ppaction://hlinksldjump"/>
            <a:extLst>
              <a:ext uri="{FF2B5EF4-FFF2-40B4-BE49-F238E27FC236}">
                <a16:creationId xmlns:a16="http://schemas.microsoft.com/office/drawing/2014/main" id="{A2293DE1-41D9-4B8B-B09B-B0E14A5430E9}"/>
              </a:ext>
            </a:extLst>
          </p:cNvPr>
          <p:cNvSpPr/>
          <p:nvPr/>
        </p:nvSpPr>
        <p:spPr>
          <a:xfrm>
            <a:off x="8144030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التمهيد</a:t>
            </a:r>
            <a:endParaRPr lang="en-US" sz="1600" b="1" dirty="0">
              <a:solidFill>
                <a:srgbClr val="FF0000"/>
              </a:solidFill>
            </a:endParaRPr>
          </a:p>
        </p:txBody>
      </p:sp>
      <p:pic>
        <p:nvPicPr>
          <p:cNvPr id="95" name="صورة 94">
            <a:extLst>
              <a:ext uri="{FF2B5EF4-FFF2-40B4-BE49-F238E27FC236}">
                <a16:creationId xmlns:a16="http://schemas.microsoft.com/office/drawing/2014/main" id="{1B34FCA3-CD49-4DFB-B487-DED39C7BE77B}"/>
              </a:ext>
            </a:extLst>
          </p:cNvPr>
          <p:cNvPicPr>
            <a:picLocks noChangeAspect="1"/>
          </p:cNvPicPr>
          <p:nvPr/>
        </p:nvPicPr>
        <p:blipFill>
          <a:blip r:embed="rId45"/>
          <a:stretch>
            <a:fillRect/>
          </a:stretch>
        </p:blipFill>
        <p:spPr>
          <a:xfrm>
            <a:off x="6663166" y="835492"/>
            <a:ext cx="1202533" cy="364601"/>
          </a:xfrm>
          <a:prstGeom prst="rect">
            <a:avLst/>
          </a:prstGeom>
        </p:spPr>
      </p:pic>
      <p:sp>
        <p:nvSpPr>
          <p:cNvPr id="99" name="مستطيل 98">
            <a:extLst>
              <a:ext uri="{FF2B5EF4-FFF2-40B4-BE49-F238E27FC236}">
                <a16:creationId xmlns:a16="http://schemas.microsoft.com/office/drawing/2014/main" id="{636AF715-A6D4-4327-B7F3-E4311BEF038A}"/>
              </a:ext>
            </a:extLst>
          </p:cNvPr>
          <p:cNvSpPr/>
          <p:nvPr/>
        </p:nvSpPr>
        <p:spPr>
          <a:xfrm>
            <a:off x="8354841" y="886941"/>
            <a:ext cx="1500975" cy="423487"/>
          </a:xfrm>
          <a:custGeom>
            <a:avLst/>
            <a:gdLst>
              <a:gd name="connsiteX0" fmla="*/ 0 w 2977329"/>
              <a:gd name="connsiteY0" fmla="*/ 0 h 756084"/>
              <a:gd name="connsiteX1" fmla="*/ 2977329 w 2977329"/>
              <a:gd name="connsiteY1" fmla="*/ 0 h 756084"/>
              <a:gd name="connsiteX2" fmla="*/ 2977329 w 2977329"/>
              <a:gd name="connsiteY2" fmla="*/ 756084 h 756084"/>
              <a:gd name="connsiteX3" fmla="*/ 0 w 2977329"/>
              <a:gd name="connsiteY3" fmla="*/ 756084 h 756084"/>
              <a:gd name="connsiteX4" fmla="*/ 0 w 2977329"/>
              <a:gd name="connsiteY4" fmla="*/ 0 h 756084"/>
              <a:gd name="connsiteX0" fmla="*/ 0 w 2977329"/>
              <a:gd name="connsiteY0" fmla="*/ 0 h 756084"/>
              <a:gd name="connsiteX1" fmla="*/ 2977329 w 2977329"/>
              <a:gd name="connsiteY1" fmla="*/ 0 h 756084"/>
              <a:gd name="connsiteX2" fmla="*/ 2648116 w 2977329"/>
              <a:gd name="connsiteY2" fmla="*/ 434236 h 756084"/>
              <a:gd name="connsiteX3" fmla="*/ 2977329 w 2977329"/>
              <a:gd name="connsiteY3" fmla="*/ 756084 h 756084"/>
              <a:gd name="connsiteX4" fmla="*/ 0 w 2977329"/>
              <a:gd name="connsiteY4" fmla="*/ 756084 h 756084"/>
              <a:gd name="connsiteX5" fmla="*/ 0 w 2977329"/>
              <a:gd name="connsiteY5" fmla="*/ 0 h 756084"/>
              <a:gd name="connsiteX0" fmla="*/ 3 w 2977332"/>
              <a:gd name="connsiteY0" fmla="*/ 0 h 756084"/>
              <a:gd name="connsiteX1" fmla="*/ 2977332 w 2977332"/>
              <a:gd name="connsiteY1" fmla="*/ 0 h 756084"/>
              <a:gd name="connsiteX2" fmla="*/ 2648119 w 2977332"/>
              <a:gd name="connsiteY2" fmla="*/ 434236 h 756084"/>
              <a:gd name="connsiteX3" fmla="*/ 2977332 w 2977332"/>
              <a:gd name="connsiteY3" fmla="*/ 756084 h 756084"/>
              <a:gd name="connsiteX4" fmla="*/ 3 w 2977332"/>
              <a:gd name="connsiteY4" fmla="*/ 756084 h 756084"/>
              <a:gd name="connsiteX5" fmla="*/ 349056 w 2977332"/>
              <a:gd name="connsiteY5" fmla="*/ 395047 h 756084"/>
              <a:gd name="connsiteX6" fmla="*/ 3 w 2977332"/>
              <a:gd name="connsiteY6" fmla="*/ 0 h 7560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977332" h="756084">
                <a:moveTo>
                  <a:pt x="3" y="0"/>
                </a:moveTo>
                <a:lnTo>
                  <a:pt x="2977332" y="0"/>
                </a:lnTo>
                <a:cubicBezTo>
                  <a:pt x="2976451" y="136037"/>
                  <a:pt x="2649000" y="298199"/>
                  <a:pt x="2648119" y="434236"/>
                </a:cubicBezTo>
                <a:lnTo>
                  <a:pt x="2977332" y="756084"/>
                </a:lnTo>
                <a:lnTo>
                  <a:pt x="3" y="756084"/>
                </a:lnTo>
                <a:cubicBezTo>
                  <a:pt x="-1212" y="640093"/>
                  <a:pt x="350271" y="511038"/>
                  <a:pt x="349056" y="395047"/>
                </a:cubicBezTo>
                <a:lnTo>
                  <a:pt x="3" y="0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r>
              <a:rPr lang="ar-SA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شريط الذكريات</a:t>
            </a:r>
          </a:p>
        </p:txBody>
      </p:sp>
      <p:pic>
        <p:nvPicPr>
          <p:cNvPr id="77" name="صورة 76" descr="صورة تحتوي على طعام, زجاج, رسم&#10;&#10;تم إنشاء الوصف تلقائياً">
            <a:extLst>
              <a:ext uri="{FF2B5EF4-FFF2-40B4-BE49-F238E27FC236}">
                <a16:creationId xmlns:a16="http://schemas.microsoft.com/office/drawing/2014/main" id="{831F5157-48C5-4514-B3C8-BC270E5562C1}"/>
              </a:ext>
            </a:extLst>
          </p:cNvPr>
          <p:cNvPicPr>
            <a:picLocks noChangeAspect="1"/>
          </p:cNvPicPr>
          <p:nvPr/>
        </p:nvPicPr>
        <p:blipFill>
          <a:blip r:embed="rId46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837473B0-CC2E-450A-ABE3-18F120FF3D39}">
                <a1611:picAttrSrcUrl xmlns:a1611="http://schemas.microsoft.com/office/drawing/2016/11/main" r:id="rId47"/>
              </a:ext>
            </a:extLst>
          </a:blip>
          <a:stretch>
            <a:fillRect/>
          </a:stretch>
        </p:blipFill>
        <p:spPr>
          <a:xfrm>
            <a:off x="6824687" y="3335246"/>
            <a:ext cx="1416115" cy="1912054"/>
          </a:xfrm>
          <a:prstGeom prst="rect">
            <a:avLst/>
          </a:prstGeom>
        </p:spPr>
      </p:pic>
      <p:pic>
        <p:nvPicPr>
          <p:cNvPr id="78" name="صورة 77" descr="صورة تحتوي على طعام, زجاج, رسم&#10;&#10;تم إنشاء الوصف تلقائياً">
            <a:extLst>
              <a:ext uri="{FF2B5EF4-FFF2-40B4-BE49-F238E27FC236}">
                <a16:creationId xmlns:a16="http://schemas.microsoft.com/office/drawing/2014/main" id="{0CB77084-5BF9-4039-BCDA-6671EF01DFDA}"/>
              </a:ext>
            </a:extLst>
          </p:cNvPr>
          <p:cNvPicPr>
            <a:picLocks noChangeAspect="1"/>
          </p:cNvPicPr>
          <p:nvPr/>
        </p:nvPicPr>
        <p:blipFill>
          <a:blip r:embed="rId46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837473B0-CC2E-450A-ABE3-18F120FF3D39}">
                <a1611:picAttrSrcUrl xmlns:a1611="http://schemas.microsoft.com/office/drawing/2016/11/main" r:id="rId47"/>
              </a:ext>
            </a:extLst>
          </a:blip>
          <a:stretch>
            <a:fillRect/>
          </a:stretch>
        </p:blipFill>
        <p:spPr>
          <a:xfrm>
            <a:off x="4713087" y="885772"/>
            <a:ext cx="1415303" cy="1910957"/>
          </a:xfrm>
          <a:prstGeom prst="rect">
            <a:avLst/>
          </a:prstGeom>
        </p:spPr>
      </p:pic>
      <p:pic>
        <p:nvPicPr>
          <p:cNvPr id="85" name="صورة 84" descr="صورة تحتوي على طعام, زجاج, رسم&#10;&#10;تم إنشاء الوصف تلقائياً">
            <a:extLst>
              <a:ext uri="{FF2B5EF4-FFF2-40B4-BE49-F238E27FC236}">
                <a16:creationId xmlns:a16="http://schemas.microsoft.com/office/drawing/2014/main" id="{C6298058-E005-4C4E-B9C7-C9FAEE0A150E}"/>
              </a:ext>
            </a:extLst>
          </p:cNvPr>
          <p:cNvPicPr>
            <a:picLocks noChangeAspect="1"/>
          </p:cNvPicPr>
          <p:nvPr/>
        </p:nvPicPr>
        <p:blipFill>
          <a:blip r:embed="rId46">
            <a:extLst>
              <a:ext uri="{837473B0-CC2E-450A-ABE3-18F120FF3D39}">
                <a1611:picAttrSrcUrl xmlns:a1611="http://schemas.microsoft.com/office/drawing/2016/11/main" r:id="rId47"/>
              </a:ext>
            </a:extLst>
          </a:blip>
          <a:stretch>
            <a:fillRect/>
          </a:stretch>
        </p:blipFill>
        <p:spPr>
          <a:xfrm>
            <a:off x="8440513" y="2341098"/>
            <a:ext cx="1415303" cy="1910957"/>
          </a:xfrm>
          <a:prstGeom prst="rect">
            <a:avLst/>
          </a:prstGeom>
        </p:spPr>
      </p:pic>
      <p:pic>
        <p:nvPicPr>
          <p:cNvPr id="87" name="صورة 86" descr="صورة تحتوي على طعام, زجاج, رسم&#10;&#10;تم إنشاء الوصف تلقائياً">
            <a:extLst>
              <a:ext uri="{FF2B5EF4-FFF2-40B4-BE49-F238E27FC236}">
                <a16:creationId xmlns:a16="http://schemas.microsoft.com/office/drawing/2014/main" id="{AB1F83E4-CD1D-4B26-B03A-60D352B0AD26}"/>
              </a:ext>
            </a:extLst>
          </p:cNvPr>
          <p:cNvPicPr>
            <a:picLocks noChangeAspect="1"/>
          </p:cNvPicPr>
          <p:nvPr/>
        </p:nvPicPr>
        <p:blipFill>
          <a:blip r:embed="rId46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837473B0-CC2E-450A-ABE3-18F120FF3D39}">
                <a1611:picAttrSrcUrl xmlns:a1611="http://schemas.microsoft.com/office/drawing/2016/11/main" r:id="rId47"/>
              </a:ext>
            </a:extLst>
          </a:blip>
          <a:stretch>
            <a:fillRect/>
          </a:stretch>
        </p:blipFill>
        <p:spPr>
          <a:xfrm>
            <a:off x="6630781" y="1175531"/>
            <a:ext cx="1415303" cy="1910957"/>
          </a:xfrm>
          <a:prstGeom prst="rect">
            <a:avLst/>
          </a:prstGeom>
        </p:spPr>
      </p:pic>
      <p:pic>
        <p:nvPicPr>
          <p:cNvPr id="88" name="صورة 87" descr="صورة تحتوي على طعام, زجاج, رسم&#10;&#10;تم إنشاء الوصف تلقائياً">
            <a:extLst>
              <a:ext uri="{FF2B5EF4-FFF2-40B4-BE49-F238E27FC236}">
                <a16:creationId xmlns:a16="http://schemas.microsoft.com/office/drawing/2014/main" id="{AB27E10A-874B-4D8B-AF36-19905D9F466F}"/>
              </a:ext>
            </a:extLst>
          </p:cNvPr>
          <p:cNvPicPr>
            <a:picLocks noChangeAspect="1"/>
          </p:cNvPicPr>
          <p:nvPr/>
        </p:nvPicPr>
        <p:blipFill>
          <a:blip r:embed="rId46">
            <a:duotone>
              <a:prstClr val="black"/>
              <a:srgbClr val="7030A0">
                <a:tint val="45000"/>
                <a:satMod val="400000"/>
              </a:srgbClr>
            </a:duotone>
            <a:extLst>
              <a:ext uri="{837473B0-CC2E-450A-ABE3-18F120FF3D39}">
                <a1611:picAttrSrcUrl xmlns:a1611="http://schemas.microsoft.com/office/drawing/2016/11/main" r:id="rId47"/>
              </a:ext>
            </a:extLst>
          </a:blip>
          <a:stretch>
            <a:fillRect/>
          </a:stretch>
        </p:blipFill>
        <p:spPr>
          <a:xfrm>
            <a:off x="4692284" y="3276071"/>
            <a:ext cx="1735542" cy="1910957"/>
          </a:xfrm>
          <a:prstGeom prst="rect">
            <a:avLst/>
          </a:prstGeom>
        </p:spPr>
      </p:pic>
      <p:pic>
        <p:nvPicPr>
          <p:cNvPr id="4" name="صورة 3">
            <a:extLst>
              <a:ext uri="{FF2B5EF4-FFF2-40B4-BE49-F238E27FC236}">
                <a16:creationId xmlns:a16="http://schemas.microsoft.com/office/drawing/2014/main" id="{7A1F6885-2925-4A21-A35D-67CEB919917C}"/>
              </a:ext>
            </a:extLst>
          </p:cNvPr>
          <p:cNvPicPr>
            <a:picLocks noChangeAspect="1"/>
          </p:cNvPicPr>
          <p:nvPr/>
        </p:nvPicPr>
        <p:blipFill>
          <a:blip r:embed="rId48"/>
          <a:stretch>
            <a:fillRect/>
          </a:stretch>
        </p:blipFill>
        <p:spPr>
          <a:xfrm>
            <a:off x="2171865" y="815896"/>
            <a:ext cx="2455824" cy="2738007"/>
          </a:xfrm>
          <a:prstGeom prst="rect">
            <a:avLst/>
          </a:prstGeom>
        </p:spPr>
      </p:pic>
      <p:sp>
        <p:nvSpPr>
          <p:cNvPr id="90" name="مربع نص 89">
            <a:extLst>
              <a:ext uri="{FF2B5EF4-FFF2-40B4-BE49-F238E27FC236}">
                <a16:creationId xmlns:a16="http://schemas.microsoft.com/office/drawing/2014/main" id="{05C423A9-3A18-45E4-9111-84A62C8BE331}"/>
              </a:ext>
            </a:extLst>
          </p:cNvPr>
          <p:cNvSpPr txBox="1"/>
          <p:nvPr/>
        </p:nvSpPr>
        <p:spPr>
          <a:xfrm>
            <a:off x="3228545" y="1030737"/>
            <a:ext cx="1287224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SA" sz="1600" b="1" dirty="0"/>
              <a:t>مبدعاتي الرائعات ما رأيكن أن تذهب إلى عالم البالونات الجميل...</a:t>
            </a:r>
          </a:p>
          <a:p>
            <a:pPr algn="ctr"/>
            <a:r>
              <a:rPr lang="ar-SA" sz="1600" b="1" dirty="0"/>
              <a:t>ونجيب على الأسئلة التي في كل بالون </a:t>
            </a:r>
          </a:p>
        </p:txBody>
      </p:sp>
      <p:pic>
        <p:nvPicPr>
          <p:cNvPr id="7" name="صورة 6">
            <a:extLst>
              <a:ext uri="{FF2B5EF4-FFF2-40B4-BE49-F238E27FC236}">
                <a16:creationId xmlns:a16="http://schemas.microsoft.com/office/drawing/2014/main" id="{AA638359-FEF6-4768-BFBA-21DC71F7339B}"/>
              </a:ext>
            </a:extLst>
          </p:cNvPr>
          <p:cNvPicPr>
            <a:picLocks noChangeAspect="1"/>
          </p:cNvPicPr>
          <p:nvPr/>
        </p:nvPicPr>
        <p:blipFill>
          <a:blip r:embed="rId49"/>
          <a:stretch>
            <a:fillRect/>
          </a:stretch>
        </p:blipFill>
        <p:spPr>
          <a:xfrm>
            <a:off x="2329035" y="3317686"/>
            <a:ext cx="1939917" cy="1939917"/>
          </a:xfrm>
          <a:prstGeom prst="rect">
            <a:avLst/>
          </a:prstGeom>
        </p:spPr>
      </p:pic>
      <p:sp>
        <p:nvSpPr>
          <p:cNvPr id="92" name="مستطيل 91">
            <a:extLst>
              <a:ext uri="{FF2B5EF4-FFF2-40B4-BE49-F238E27FC236}">
                <a16:creationId xmlns:a16="http://schemas.microsoft.com/office/drawing/2014/main" id="{6732D559-143F-41A2-9B0F-D335EC5F5142}"/>
              </a:ext>
            </a:extLst>
          </p:cNvPr>
          <p:cNvSpPr/>
          <p:nvPr/>
        </p:nvSpPr>
        <p:spPr>
          <a:xfrm>
            <a:off x="4836069" y="1466604"/>
            <a:ext cx="1202533" cy="64633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r-SA" b="1" dirty="0"/>
              <a:t>ماهي أركان الإيمان؟</a:t>
            </a:r>
            <a:endParaRPr lang="ar-SA" dirty="0"/>
          </a:p>
        </p:txBody>
      </p:sp>
      <p:sp>
        <p:nvSpPr>
          <p:cNvPr id="103" name="مستطيل 102">
            <a:extLst>
              <a:ext uri="{FF2B5EF4-FFF2-40B4-BE49-F238E27FC236}">
                <a16:creationId xmlns:a16="http://schemas.microsoft.com/office/drawing/2014/main" id="{C4F27CB4-1D2C-48BA-8520-0C663790B128}"/>
              </a:ext>
            </a:extLst>
          </p:cNvPr>
          <p:cNvSpPr/>
          <p:nvPr/>
        </p:nvSpPr>
        <p:spPr>
          <a:xfrm>
            <a:off x="6838659" y="1399726"/>
            <a:ext cx="1068309" cy="92333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r-SA" b="1" dirty="0"/>
              <a:t>ما معنى الإيمان بالله تعالى ؟</a:t>
            </a:r>
            <a:endParaRPr lang="ar-SA" dirty="0"/>
          </a:p>
        </p:txBody>
      </p:sp>
      <p:sp>
        <p:nvSpPr>
          <p:cNvPr id="104" name="مستطيل 103">
            <a:extLst>
              <a:ext uri="{FF2B5EF4-FFF2-40B4-BE49-F238E27FC236}">
                <a16:creationId xmlns:a16="http://schemas.microsoft.com/office/drawing/2014/main" id="{346883AE-9311-4B18-996C-56D5F27EBA68}"/>
              </a:ext>
            </a:extLst>
          </p:cNvPr>
          <p:cNvSpPr/>
          <p:nvPr/>
        </p:nvSpPr>
        <p:spPr>
          <a:xfrm>
            <a:off x="8614009" y="2831324"/>
            <a:ext cx="1068309" cy="64633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r-SA" b="1" dirty="0"/>
              <a:t>اسألي زميلتك</a:t>
            </a:r>
            <a:endParaRPr lang="ar-SA" dirty="0"/>
          </a:p>
        </p:txBody>
      </p:sp>
      <p:sp>
        <p:nvSpPr>
          <p:cNvPr id="105" name="مستطيل 104">
            <a:extLst>
              <a:ext uri="{FF2B5EF4-FFF2-40B4-BE49-F238E27FC236}">
                <a16:creationId xmlns:a16="http://schemas.microsoft.com/office/drawing/2014/main" id="{2D3C956F-8ED2-471A-B23E-345317FE1FCB}"/>
              </a:ext>
            </a:extLst>
          </p:cNvPr>
          <p:cNvSpPr/>
          <p:nvPr/>
        </p:nvSpPr>
        <p:spPr>
          <a:xfrm>
            <a:off x="6951737" y="3655837"/>
            <a:ext cx="1068309" cy="92333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r-SA" b="1" dirty="0"/>
              <a:t>ماهي</a:t>
            </a:r>
          </a:p>
          <a:p>
            <a:pPr algn="ctr"/>
            <a:r>
              <a:rPr lang="ar-SA" b="1" dirty="0"/>
              <a:t> أنواع التوحيد ؟</a:t>
            </a:r>
            <a:endParaRPr lang="ar-SA" dirty="0"/>
          </a:p>
        </p:txBody>
      </p:sp>
      <p:sp>
        <p:nvSpPr>
          <p:cNvPr id="106" name="مستطيل 105">
            <a:extLst>
              <a:ext uri="{FF2B5EF4-FFF2-40B4-BE49-F238E27FC236}">
                <a16:creationId xmlns:a16="http://schemas.microsoft.com/office/drawing/2014/main" id="{5AA87932-0C8A-4B5B-AE9B-5388461C6053}"/>
              </a:ext>
            </a:extLst>
          </p:cNvPr>
          <p:cNvSpPr/>
          <p:nvPr/>
        </p:nvSpPr>
        <p:spPr>
          <a:xfrm>
            <a:off x="4872065" y="3658975"/>
            <a:ext cx="1323368" cy="92333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r-SA" b="1" dirty="0"/>
              <a:t>أهدي نجمة لإحدى صديقاتك 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761647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" grpId="0" animBg="1"/>
      <p:bldP spid="103" grpId="0" animBg="1"/>
      <p:bldP spid="104" grpId="0" animBg="1"/>
      <p:bldP spid="105" grpId="0" animBg="1"/>
      <p:bldP spid="10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A picture containing floor, sitting, wooden, table&#10;&#10;Description automatically generated">
            <a:extLst>
              <a:ext uri="{FF2B5EF4-FFF2-40B4-BE49-F238E27FC236}">
                <a16:creationId xmlns:a16="http://schemas.microsoft.com/office/drawing/2014/main" id="{BCE1348C-B22F-8049-B719-2F4F8E8E45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939" y="-38303"/>
            <a:ext cx="1221379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A picture containing sitting, photo, table, monitor&#10;&#10;Description automatically generated">
            <a:extLst>
              <a:ext uri="{FF2B5EF4-FFF2-40B4-BE49-F238E27FC236}">
                <a16:creationId xmlns:a16="http://schemas.microsoft.com/office/drawing/2014/main" id="{34DB1C07-1750-E944-ACA0-CBADBF6E36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562" y="3509163"/>
            <a:ext cx="866917" cy="687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4C6269DA-A288-0347-A192-4E7A2BAECD4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57" r="3739" b="20566"/>
          <a:stretch/>
        </p:blipFill>
        <p:spPr bwMode="auto">
          <a:xfrm>
            <a:off x="1983074" y="450376"/>
            <a:ext cx="8268663" cy="5107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18">
            <a:extLst>
              <a:ext uri="{FF2B5EF4-FFF2-40B4-BE49-F238E27FC236}">
                <a16:creationId xmlns:a16="http://schemas.microsoft.com/office/drawing/2014/main" id="{9DFCA052-CDBF-47A5-991C-A7C4048E9131}"/>
              </a:ext>
            </a:extLst>
          </p:cNvPr>
          <p:cNvPicPr>
            <a:picLocks noChangeAspect="1"/>
          </p:cNvPicPr>
          <p:nvPr/>
        </p:nvPicPr>
        <p:blipFill>
          <a:blip r:embed="rId7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1736" y="1756715"/>
            <a:ext cx="1989616" cy="347407"/>
          </a:xfrm>
          <a:prstGeom prst="rect">
            <a:avLst/>
          </a:prstGeom>
        </p:spPr>
      </p:pic>
      <p:pic>
        <p:nvPicPr>
          <p:cNvPr id="38" name="Picture 35" descr="A close up of a church&#10;&#10;Description automatically generated">
            <a:extLst>
              <a:ext uri="{FF2B5EF4-FFF2-40B4-BE49-F238E27FC236}">
                <a16:creationId xmlns:a16="http://schemas.microsoft.com/office/drawing/2014/main" id="{5649E61B-1B59-4F78-AE37-A07C7799838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2656" y="611107"/>
            <a:ext cx="917015" cy="1244655"/>
          </a:xfrm>
          <a:prstGeom prst="rect">
            <a:avLst/>
          </a:prstGeom>
        </p:spPr>
      </p:pic>
      <p:pic>
        <p:nvPicPr>
          <p:cNvPr id="37" name="Picture 27" descr="A picture containing table&#10;&#10;Description automatically generated">
            <a:extLst>
              <a:ext uri="{FF2B5EF4-FFF2-40B4-BE49-F238E27FC236}">
                <a16:creationId xmlns:a16="http://schemas.microsoft.com/office/drawing/2014/main" id="{CD85B55C-1654-428F-9F32-2104E18B721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7367" y="1233434"/>
            <a:ext cx="790319" cy="743173"/>
          </a:xfrm>
          <a:prstGeom prst="rect">
            <a:avLst/>
          </a:prstGeom>
        </p:spPr>
      </p:pic>
      <p:pic>
        <p:nvPicPr>
          <p:cNvPr id="53" name="Google Shape;126;p18">
            <a:extLst>
              <a:ext uri="{FF2B5EF4-FFF2-40B4-BE49-F238E27FC236}">
                <a16:creationId xmlns:a16="http://schemas.microsoft.com/office/drawing/2014/main" id="{3DA7CE90-91F5-40B5-889A-5B5393473FF2}"/>
              </a:ext>
            </a:extLst>
          </p:cNvPr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8771149" y="5028593"/>
            <a:ext cx="3634666" cy="238882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" name="Picture 6">
            <a:extLst>
              <a:ext uri="{FF2B5EF4-FFF2-40B4-BE49-F238E27FC236}">
                <a16:creationId xmlns:a16="http://schemas.microsoft.com/office/drawing/2014/main" id="{2AEA61EE-1C2C-D64B-8E14-419855F2DE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260791" y="4780233"/>
            <a:ext cx="1411736" cy="1106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صورة 57">
            <a:hlinkClick r:id="rId12" action="ppaction://hlinksldjump"/>
            <a:extLst>
              <a:ext uri="{FF2B5EF4-FFF2-40B4-BE49-F238E27FC236}">
                <a16:creationId xmlns:a16="http://schemas.microsoft.com/office/drawing/2014/main" id="{B9ACF3A5-C459-4909-9446-74974C2B3B5A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53068"/>
          <a:stretch/>
        </p:blipFill>
        <p:spPr>
          <a:xfrm>
            <a:off x="1038993" y="1055675"/>
            <a:ext cx="1036447" cy="12146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9" name="Picture 2" descr="ولاية العهد السعودية - ويكيبيديا">
            <a:extLst>
              <a:ext uri="{FF2B5EF4-FFF2-40B4-BE49-F238E27FC236}">
                <a16:creationId xmlns:a16="http://schemas.microsoft.com/office/drawing/2014/main" id="{7E821CCA-E45F-45D1-8830-56376AB28A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81" y="1069624"/>
            <a:ext cx="990812" cy="114281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Google Shape;231;p23">
            <a:extLst>
              <a:ext uri="{FF2B5EF4-FFF2-40B4-BE49-F238E27FC236}">
                <a16:creationId xmlns:a16="http://schemas.microsoft.com/office/drawing/2014/main" id="{12071660-F6A5-41F4-98B9-4D3E651C07B6}"/>
              </a:ext>
            </a:extLst>
          </p:cNvPr>
          <p:cNvPicPr preferRelativeResize="0"/>
          <p:nvPr/>
        </p:nvPicPr>
        <p:blipFill>
          <a:blip r:embed="rId15">
            <a:alphaModFix/>
          </a:blip>
          <a:stretch>
            <a:fillRect/>
          </a:stretch>
        </p:blipFill>
        <p:spPr>
          <a:xfrm>
            <a:off x="899731" y="1070226"/>
            <a:ext cx="1215427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231;p23">
            <a:extLst>
              <a:ext uri="{FF2B5EF4-FFF2-40B4-BE49-F238E27FC236}">
                <a16:creationId xmlns:a16="http://schemas.microsoft.com/office/drawing/2014/main" id="{B02B795E-1E24-4C38-8361-AEBD7278C425}"/>
              </a:ext>
            </a:extLst>
          </p:cNvPr>
          <p:cNvPicPr preferRelativeResize="0"/>
          <p:nvPr/>
        </p:nvPicPr>
        <p:blipFill>
          <a:blip r:embed="rId15">
            <a:alphaModFix/>
          </a:blip>
          <a:stretch>
            <a:fillRect/>
          </a:stretch>
        </p:blipFill>
        <p:spPr>
          <a:xfrm>
            <a:off x="-130758" y="1055675"/>
            <a:ext cx="1215427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صورة 63">
            <a:hlinkClick r:id="rId16" action="ppaction://hlinksldjump"/>
            <a:extLst>
              <a:ext uri="{FF2B5EF4-FFF2-40B4-BE49-F238E27FC236}">
                <a16:creationId xmlns:a16="http://schemas.microsoft.com/office/drawing/2014/main" id="{0E800B36-8571-4375-9A6D-ADCB6156C0D5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19" y="2404229"/>
            <a:ext cx="1786077" cy="107805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67" name="مجموعة 66">
            <a:extLst>
              <a:ext uri="{FF2B5EF4-FFF2-40B4-BE49-F238E27FC236}">
                <a16:creationId xmlns:a16="http://schemas.microsoft.com/office/drawing/2014/main" id="{C8863CE2-EEBD-4929-8A35-1CD982B087FA}"/>
              </a:ext>
            </a:extLst>
          </p:cNvPr>
          <p:cNvGrpSpPr/>
          <p:nvPr/>
        </p:nvGrpSpPr>
        <p:grpSpPr>
          <a:xfrm>
            <a:off x="11080641" y="2430658"/>
            <a:ext cx="1045079" cy="2140372"/>
            <a:chOff x="6457238" y="2100923"/>
            <a:chExt cx="1045079" cy="2140372"/>
          </a:xfrm>
        </p:grpSpPr>
        <p:sp>
          <p:nvSpPr>
            <p:cNvPr id="68" name="مستطيل 67">
              <a:hlinkClick r:id="rId18" action="ppaction://hlinksldjump"/>
              <a:extLst>
                <a:ext uri="{FF2B5EF4-FFF2-40B4-BE49-F238E27FC236}">
                  <a16:creationId xmlns:a16="http://schemas.microsoft.com/office/drawing/2014/main" id="{13823E5C-E3EC-4380-BA93-AD2C7B948D74}"/>
                </a:ext>
              </a:extLst>
            </p:cNvPr>
            <p:cNvSpPr/>
            <p:nvPr/>
          </p:nvSpPr>
          <p:spPr>
            <a:xfrm>
              <a:off x="6457238" y="2100923"/>
              <a:ext cx="1036810" cy="680261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عز الوطن</a:t>
              </a:r>
              <a:endParaRPr lang="en-US" sz="1200" b="1" dirty="0">
                <a:solidFill>
                  <a:srgbClr val="FF0000"/>
                </a:solidFill>
              </a:endParaRPr>
            </a:p>
          </p:txBody>
        </p:sp>
        <p:sp>
          <p:nvSpPr>
            <p:cNvPr id="69" name="مستطيل 68">
              <a:extLst>
                <a:ext uri="{FF2B5EF4-FFF2-40B4-BE49-F238E27FC236}">
                  <a16:creationId xmlns:a16="http://schemas.microsoft.com/office/drawing/2014/main" id="{D06065DA-F203-4E48-8E1A-035D15CE2A46}"/>
                </a:ext>
              </a:extLst>
            </p:cNvPr>
            <p:cNvSpPr/>
            <p:nvPr/>
          </p:nvSpPr>
          <p:spPr>
            <a:xfrm>
              <a:off x="6465507" y="2860195"/>
              <a:ext cx="1036810" cy="656366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نهضة الوطن</a:t>
              </a:r>
              <a:endParaRPr lang="en-US" sz="1200" b="1" dirty="0">
                <a:solidFill>
                  <a:srgbClr val="FF0000"/>
                </a:solidFill>
              </a:endParaRPr>
            </a:p>
          </p:txBody>
        </p:sp>
        <p:sp>
          <p:nvSpPr>
            <p:cNvPr id="70" name="مستطيل 69">
              <a:extLst>
                <a:ext uri="{FF2B5EF4-FFF2-40B4-BE49-F238E27FC236}">
                  <a16:creationId xmlns:a16="http://schemas.microsoft.com/office/drawing/2014/main" id="{A716244F-E325-450C-86B6-64B9FF68A7BD}"/>
                </a:ext>
              </a:extLst>
            </p:cNvPr>
            <p:cNvSpPr/>
            <p:nvPr/>
          </p:nvSpPr>
          <p:spPr>
            <a:xfrm>
              <a:off x="6476396" y="3634548"/>
              <a:ext cx="1001291" cy="606747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r-SA" sz="1600" b="1" dirty="0">
                <a:solidFill>
                  <a:srgbClr val="FF0000"/>
                </a:solidFill>
              </a:endParaRP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مستقبل  الوطن</a:t>
              </a:r>
              <a:endParaRPr lang="en-US" sz="1200" b="1" dirty="0">
                <a:solidFill>
                  <a:srgbClr val="FF0000"/>
                </a:solidFill>
              </a:endParaRPr>
            </a:p>
            <a:p>
              <a:pPr algn="ctr"/>
              <a:endParaRPr lang="en-US" dirty="0"/>
            </a:p>
          </p:txBody>
        </p:sp>
      </p:grpSp>
      <p:grpSp>
        <p:nvGrpSpPr>
          <p:cNvPr id="71" name="مجموعة 70">
            <a:extLst>
              <a:ext uri="{FF2B5EF4-FFF2-40B4-BE49-F238E27FC236}">
                <a16:creationId xmlns:a16="http://schemas.microsoft.com/office/drawing/2014/main" id="{086838C9-871B-40EE-A05D-EBF1D4899F8F}"/>
              </a:ext>
            </a:extLst>
          </p:cNvPr>
          <p:cNvGrpSpPr/>
          <p:nvPr/>
        </p:nvGrpSpPr>
        <p:grpSpPr>
          <a:xfrm>
            <a:off x="10042332" y="2533150"/>
            <a:ext cx="1130323" cy="1314212"/>
            <a:chOff x="7952596" y="2257016"/>
            <a:chExt cx="1123346" cy="766535"/>
          </a:xfrm>
        </p:grpSpPr>
        <p:pic>
          <p:nvPicPr>
            <p:cNvPr id="72" name="Picture 46">
              <a:extLst>
                <a:ext uri="{FF2B5EF4-FFF2-40B4-BE49-F238E27FC236}">
                  <a16:creationId xmlns:a16="http://schemas.microsoft.com/office/drawing/2014/main" id="{128F838C-2173-405B-89D2-7D12DCDE07F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20"/>
                </a:ext>
              </a:extLst>
            </a:blip>
            <a:srcRect l="14797" t="6571" r="14269" b="10899"/>
            <a:stretch/>
          </p:blipFill>
          <p:spPr>
            <a:xfrm>
              <a:off x="7969101" y="2257016"/>
              <a:ext cx="1028659" cy="766535"/>
            </a:xfrm>
            <a:prstGeom prst="rect">
              <a:avLst/>
            </a:prstGeom>
          </p:spPr>
        </p:pic>
        <p:sp>
          <p:nvSpPr>
            <p:cNvPr id="73" name="مربع نص 72">
              <a:hlinkClick r:id="rId21" action="ppaction://hlinksldjump"/>
              <a:extLst>
                <a:ext uri="{FF2B5EF4-FFF2-40B4-BE49-F238E27FC236}">
                  <a16:creationId xmlns:a16="http://schemas.microsoft.com/office/drawing/2014/main" id="{3D106602-C446-4D73-8FEE-880E9F7E6942}"/>
                </a:ext>
              </a:extLst>
            </p:cNvPr>
            <p:cNvSpPr txBox="1"/>
            <p:nvPr/>
          </p:nvSpPr>
          <p:spPr>
            <a:xfrm>
              <a:off x="7952596" y="2401356"/>
              <a:ext cx="1123346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ar-SA" b="1" dirty="0"/>
                <a:t>نجمة اليوم </a:t>
              </a:r>
              <a:endParaRPr lang="en-US" b="1" dirty="0"/>
            </a:p>
          </p:txBody>
        </p:sp>
      </p:grpSp>
      <p:sp>
        <p:nvSpPr>
          <p:cNvPr id="74" name="مربع نص 73">
            <a:hlinkClick r:id="rId22" action="ppaction://hlinksldjump"/>
            <a:extLst>
              <a:ext uri="{FF2B5EF4-FFF2-40B4-BE49-F238E27FC236}">
                <a16:creationId xmlns:a16="http://schemas.microsoft.com/office/drawing/2014/main" id="{8371DB6E-964B-47A1-8FFD-30AE770F858F}"/>
              </a:ext>
            </a:extLst>
          </p:cNvPr>
          <p:cNvSpPr txBox="1"/>
          <p:nvPr/>
        </p:nvSpPr>
        <p:spPr>
          <a:xfrm>
            <a:off x="1047051" y="3667555"/>
            <a:ext cx="8965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SA" sz="1800" b="1" dirty="0">
                <a:solidFill>
                  <a:schemeClr val="bg1"/>
                </a:solidFill>
              </a:rPr>
              <a:t>الدعاء</a:t>
            </a:r>
            <a:endParaRPr lang="en-US" sz="1800" b="1" dirty="0">
              <a:solidFill>
                <a:schemeClr val="bg1"/>
              </a:solidFill>
            </a:endParaRPr>
          </a:p>
        </p:txBody>
      </p:sp>
      <p:pic>
        <p:nvPicPr>
          <p:cNvPr id="81" name="Picture 18">
            <a:extLst>
              <a:ext uri="{FF2B5EF4-FFF2-40B4-BE49-F238E27FC236}">
                <a16:creationId xmlns:a16="http://schemas.microsoft.com/office/drawing/2014/main" id="{A6C2227C-3545-4617-97D3-8FADC57E129B}"/>
              </a:ext>
            </a:extLst>
          </p:cNvPr>
          <p:cNvPicPr>
            <a:picLocks noChangeAspect="1"/>
          </p:cNvPicPr>
          <p:nvPr/>
        </p:nvPicPr>
        <p:blipFill>
          <a:blip r:embed="rId23"/>
          <a:srcRect/>
          <a:stretch>
            <a:fillRect/>
          </a:stretch>
        </p:blipFill>
        <p:spPr>
          <a:xfrm>
            <a:off x="924737" y="4263168"/>
            <a:ext cx="630858" cy="665960"/>
          </a:xfrm>
          <a:prstGeom prst="rect">
            <a:avLst/>
          </a:prstGeom>
        </p:spPr>
      </p:pic>
      <p:pic>
        <p:nvPicPr>
          <p:cNvPr id="46" name="Picture 50">
            <a:extLst>
              <a:ext uri="{FF2B5EF4-FFF2-40B4-BE49-F238E27FC236}">
                <a16:creationId xmlns:a16="http://schemas.microsoft.com/office/drawing/2014/main" id="{184B6C23-D963-4FD0-8026-78881F5052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91965" y="4929128"/>
            <a:ext cx="602025" cy="720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39" descr="A picture containing food&#10;&#10;Description automatically generated">
            <a:extLst>
              <a:ext uri="{FF2B5EF4-FFF2-40B4-BE49-F238E27FC236}">
                <a16:creationId xmlns:a16="http://schemas.microsoft.com/office/drawing/2014/main" id="{FC667DEC-3D17-460E-8937-F7F73E23EC77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7873" y="40739"/>
            <a:ext cx="1654342" cy="705283"/>
          </a:xfrm>
          <a:prstGeom prst="rect">
            <a:avLst/>
          </a:prstGeom>
        </p:spPr>
      </p:pic>
      <p:pic>
        <p:nvPicPr>
          <p:cNvPr id="56" name="Picture 2">
            <a:hlinkClick r:id="rId12" action="ppaction://hlinksldjump"/>
            <a:extLst>
              <a:ext uri="{FF2B5EF4-FFF2-40B4-BE49-F238E27FC236}">
                <a16:creationId xmlns:a16="http://schemas.microsoft.com/office/drawing/2014/main" id="{654B15BF-D52A-4320-9F02-B211F6390806}"/>
              </a:ext>
            </a:extLst>
          </p:cNvPr>
          <p:cNvPicPr>
            <a:picLocks noChangeAspect="1"/>
          </p:cNvPicPr>
          <p:nvPr/>
        </p:nvPicPr>
        <p:blipFill>
          <a:blip r:embed="rId26"/>
          <a:srcRect/>
          <a:stretch>
            <a:fillRect/>
          </a:stretch>
        </p:blipFill>
        <p:spPr>
          <a:xfrm>
            <a:off x="243623" y="4252055"/>
            <a:ext cx="725391" cy="660243"/>
          </a:xfrm>
          <a:prstGeom prst="rect">
            <a:avLst/>
          </a:prstGeom>
        </p:spPr>
      </p:pic>
      <p:pic>
        <p:nvPicPr>
          <p:cNvPr id="57" name="Picture 32" descr="https://lh5.googleusercontent.com/4Rv9CcbpVwSScazfNxNsnOrjSAYn8Kvy2VZDp18OtTxOr4uN6wu1rroXiVwzwJRuw7fUFAEKLK3jiiAD8pVyddSCIbbz3mcFxbNgqsBUD7p7Jf91eG2kB3zY0cUEjnvl5A53iou6hVs">
            <a:extLst>
              <a:ext uri="{FF2B5EF4-FFF2-40B4-BE49-F238E27FC236}">
                <a16:creationId xmlns:a16="http://schemas.microsoft.com/office/drawing/2014/main" id="{01677A6C-FC90-4F1D-A9B2-F44A84FB8CE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159"/>
          <a:stretch/>
        </p:blipFill>
        <p:spPr bwMode="auto">
          <a:xfrm>
            <a:off x="-288553" y="14639"/>
            <a:ext cx="2521799" cy="1054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Bookcase Shelf Mukali Temahome Furniture, Store Shelf transparent  background PNG clipart | HiClipart">
            <a:extLst>
              <a:ext uri="{FF2B5EF4-FFF2-40B4-BE49-F238E27FC236}">
                <a16:creationId xmlns:a16="http://schemas.microsoft.com/office/drawing/2014/main" id="{1305CEB6-EF3D-4F6A-B67B-BF79F136F4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8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ackgroundRemoval t="10000" b="90000" l="10000" r="90000">
                        <a14:backgroundMark x1="36667" y1="30167" x2="37500" y2="40167"/>
                        <a14:backgroundMark x1="41000" y1="28500" x2="77333" y2="28667"/>
                        <a14:backgroundMark x1="80833" y1="28167" x2="81667" y2="40000"/>
                        <a14:backgroundMark x1="80000" y1="77000" x2="51000" y2="77167"/>
                        <a14:backgroundMark x1="18000" y1="52167" x2="18500" y2="64833"/>
                        <a14:backgroundMark x1="18500" y1="57333" x2="19000" y2="57167"/>
                        <a14:backgroundMark x1="76333" y1="44667" x2="63000" y2="45000"/>
                        <a14:backgroundMark x1="66000" y1="45000" x2="61833" y2="56833"/>
                        <a14:backgroundMark x1="63333" y1="46000" x2="62667" y2="45000"/>
                        <a14:backgroundMark x1="57667" y1="45000" x2="24500" y2="45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868" t="42034" r="19504" b="38484"/>
          <a:stretch/>
        </p:blipFill>
        <p:spPr bwMode="auto">
          <a:xfrm>
            <a:off x="135150" y="4912299"/>
            <a:ext cx="1939917" cy="974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2">
            <a:extLst>
              <a:ext uri="{FF2B5EF4-FFF2-40B4-BE49-F238E27FC236}">
                <a16:creationId xmlns:a16="http://schemas.microsoft.com/office/drawing/2014/main" id="{4196E056-1F60-4AAC-95D3-111877D5BCF8}"/>
              </a:ext>
            </a:extLst>
          </p:cNvPr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1"/>
              </a:ext>
            </a:extLst>
          </a:blip>
          <a:stretch>
            <a:fillRect/>
          </a:stretch>
        </p:blipFill>
        <p:spPr>
          <a:xfrm>
            <a:off x="1495340" y="4343828"/>
            <a:ext cx="579727" cy="579727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54" name="Google Shape;135;p16">
            <a:extLst>
              <a:ext uri="{FF2B5EF4-FFF2-40B4-BE49-F238E27FC236}">
                <a16:creationId xmlns:a16="http://schemas.microsoft.com/office/drawing/2014/main" id="{02C8F5C1-FB1F-4724-9E32-88CD517F2666}"/>
              </a:ext>
            </a:extLst>
          </p:cNvPr>
          <p:cNvPicPr preferRelativeResize="0"/>
          <p:nvPr/>
        </p:nvPicPr>
        <p:blipFill>
          <a:blip r:embed="rId32">
            <a:alphaModFix/>
          </a:blip>
          <a:stretch>
            <a:fillRect/>
          </a:stretch>
        </p:blipFill>
        <p:spPr>
          <a:xfrm>
            <a:off x="10395035" y="4920530"/>
            <a:ext cx="939040" cy="1004691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Picture 26">
            <a:extLst>
              <a:ext uri="{FF2B5EF4-FFF2-40B4-BE49-F238E27FC236}">
                <a16:creationId xmlns:a16="http://schemas.microsoft.com/office/drawing/2014/main" id="{9EA6F450-8746-43BE-9D1A-FB1AD82DCE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3528" y="5155409"/>
            <a:ext cx="344015" cy="596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Google Shape;343;p28">
            <a:extLst>
              <a:ext uri="{FF2B5EF4-FFF2-40B4-BE49-F238E27FC236}">
                <a16:creationId xmlns:a16="http://schemas.microsoft.com/office/drawing/2014/main" id="{7A39757B-2F70-4EB7-98E1-068DA8A73D5E}"/>
              </a:ext>
            </a:extLst>
          </p:cNvPr>
          <p:cNvPicPr preferRelativeResize="0"/>
          <p:nvPr/>
        </p:nvPicPr>
        <p:blipFill>
          <a:blip r:embed="rId34">
            <a:alphaModFix/>
          </a:blip>
          <a:stretch>
            <a:fillRect/>
          </a:stretch>
        </p:blipFill>
        <p:spPr>
          <a:xfrm>
            <a:off x="10181220" y="5845993"/>
            <a:ext cx="612819" cy="812483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صورة 65">
            <a:hlinkClick r:id="" action="ppaction://hlinkshowjump?jump=lastslide"/>
            <a:extLst>
              <a:ext uri="{FF2B5EF4-FFF2-40B4-BE49-F238E27FC236}">
                <a16:creationId xmlns:a16="http://schemas.microsoft.com/office/drawing/2014/main" id="{99349904-7E88-4094-AFE1-1F5435DE8E69}"/>
              </a:ext>
            </a:extLst>
          </p:cNvPr>
          <p:cNvPicPr>
            <a:picLocks noChangeAspect="1"/>
          </p:cNvPicPr>
          <p:nvPr/>
        </p:nvPicPr>
        <p:blipFill>
          <a:blip r:embed="rId35"/>
          <a:stretch>
            <a:fillRect/>
          </a:stretch>
        </p:blipFill>
        <p:spPr>
          <a:xfrm rot="346244">
            <a:off x="266824" y="4882082"/>
            <a:ext cx="1051792" cy="1051792"/>
          </a:xfrm>
          <a:prstGeom prst="rect">
            <a:avLst/>
          </a:prstGeom>
        </p:spPr>
      </p:pic>
      <p:pic>
        <p:nvPicPr>
          <p:cNvPr id="91" name="Google Shape;122;g5415389d44_0_0">
            <a:extLst>
              <a:ext uri="{FF2B5EF4-FFF2-40B4-BE49-F238E27FC236}">
                <a16:creationId xmlns:a16="http://schemas.microsoft.com/office/drawing/2014/main" id="{8EC97BE3-B89F-4BC5-8DE9-B9444B066036}"/>
              </a:ext>
            </a:extLst>
          </p:cNvPr>
          <p:cNvPicPr preferRelativeResize="0"/>
          <p:nvPr/>
        </p:nvPicPr>
        <p:blipFill rotWithShape="1">
          <a:blip r:embed="rId36">
            <a:alphaModFix/>
          </a:blip>
          <a:srcRect l="2782" t="41281" r="1554" b="30257"/>
          <a:stretch/>
        </p:blipFill>
        <p:spPr>
          <a:xfrm>
            <a:off x="2495388" y="5658806"/>
            <a:ext cx="7225618" cy="1261358"/>
          </a:xfrm>
          <a:prstGeom prst="rect">
            <a:avLst/>
          </a:prstGeom>
          <a:noFill/>
          <a:ln>
            <a:noFill/>
          </a:ln>
        </p:spPr>
      </p:pic>
      <p:sp>
        <p:nvSpPr>
          <p:cNvPr id="79" name="مستطيل 78">
            <a:hlinkClick r:id="rId37" action="ppaction://hlinksldjump"/>
            <a:extLst>
              <a:ext uri="{FF2B5EF4-FFF2-40B4-BE49-F238E27FC236}">
                <a16:creationId xmlns:a16="http://schemas.microsoft.com/office/drawing/2014/main" id="{FF884A99-1A71-4BDB-B3AA-64C712F2B499}"/>
              </a:ext>
            </a:extLst>
          </p:cNvPr>
          <p:cNvSpPr/>
          <p:nvPr/>
        </p:nvSpPr>
        <p:spPr>
          <a:xfrm>
            <a:off x="9249263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خبرات </a:t>
            </a:r>
          </a:p>
          <a:p>
            <a:pPr algn="ctr"/>
            <a:r>
              <a:rPr lang="ar-SA" sz="1600" b="1" dirty="0">
                <a:solidFill>
                  <a:srgbClr val="FF0000"/>
                </a:solidFill>
              </a:rPr>
              <a:t>سابقة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80" name="مستطيل 79">
            <a:hlinkClick r:id="rId38" action="ppaction://hlinksldjump"/>
            <a:extLst>
              <a:ext uri="{FF2B5EF4-FFF2-40B4-BE49-F238E27FC236}">
                <a16:creationId xmlns:a16="http://schemas.microsoft.com/office/drawing/2014/main" id="{EDB6E4A5-BFE6-4D58-9ED3-2DEB450E8711}"/>
              </a:ext>
            </a:extLst>
          </p:cNvPr>
          <p:cNvSpPr/>
          <p:nvPr/>
        </p:nvSpPr>
        <p:spPr>
          <a:xfrm>
            <a:off x="8144030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التمهيد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93" name="مستطيل 92">
            <a:hlinkClick r:id="rId39" action="ppaction://hlinksldjump"/>
            <a:extLst>
              <a:ext uri="{FF2B5EF4-FFF2-40B4-BE49-F238E27FC236}">
                <a16:creationId xmlns:a16="http://schemas.microsoft.com/office/drawing/2014/main" id="{EF34A8D4-0AB0-4378-97AA-69A55EAFA376}"/>
              </a:ext>
            </a:extLst>
          </p:cNvPr>
          <p:cNvSpPr/>
          <p:nvPr/>
        </p:nvSpPr>
        <p:spPr>
          <a:xfrm>
            <a:off x="7038796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الأهداف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94" name="مستطيل 93">
            <a:hlinkClick r:id="rId40" action="ppaction://hlinksldjump"/>
            <a:extLst>
              <a:ext uri="{FF2B5EF4-FFF2-40B4-BE49-F238E27FC236}">
                <a16:creationId xmlns:a16="http://schemas.microsoft.com/office/drawing/2014/main" id="{BDE087CE-01A5-4BFC-A7D1-30D99AF2C51F}"/>
              </a:ext>
            </a:extLst>
          </p:cNvPr>
          <p:cNvSpPr/>
          <p:nvPr/>
        </p:nvSpPr>
        <p:spPr>
          <a:xfrm>
            <a:off x="5933562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العرض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95" name="مستطيل 94">
            <a:hlinkClick r:id="rId41" action="ppaction://hlinksldjump"/>
            <a:extLst>
              <a:ext uri="{FF2B5EF4-FFF2-40B4-BE49-F238E27FC236}">
                <a16:creationId xmlns:a16="http://schemas.microsoft.com/office/drawing/2014/main" id="{9D560C56-BA0A-49D4-836E-B33515014405}"/>
              </a:ext>
            </a:extLst>
          </p:cNvPr>
          <p:cNvSpPr/>
          <p:nvPr/>
        </p:nvSpPr>
        <p:spPr>
          <a:xfrm>
            <a:off x="4828328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التقويم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96" name="مستطيل 95">
            <a:hlinkClick r:id="rId42" action="ppaction://hlinksldjump"/>
            <a:extLst>
              <a:ext uri="{FF2B5EF4-FFF2-40B4-BE49-F238E27FC236}">
                <a16:creationId xmlns:a16="http://schemas.microsoft.com/office/drawing/2014/main" id="{C612D3BC-5992-47B5-8DA9-80675F2FC16A}"/>
              </a:ext>
            </a:extLst>
          </p:cNvPr>
          <p:cNvSpPr/>
          <p:nvPr/>
        </p:nvSpPr>
        <p:spPr>
          <a:xfrm>
            <a:off x="2617860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الواجب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97" name="مستطيل 96">
            <a:hlinkClick r:id="rId43" action="ppaction://hlinksldjump"/>
            <a:extLst>
              <a:ext uri="{FF2B5EF4-FFF2-40B4-BE49-F238E27FC236}">
                <a16:creationId xmlns:a16="http://schemas.microsoft.com/office/drawing/2014/main" id="{3E3FD5A9-9CE3-4834-B124-C9A7807D3AE4}"/>
              </a:ext>
            </a:extLst>
          </p:cNvPr>
          <p:cNvSpPr/>
          <p:nvPr/>
        </p:nvSpPr>
        <p:spPr>
          <a:xfrm>
            <a:off x="3723094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الغلق</a:t>
            </a:r>
            <a:endParaRPr lang="en-US" sz="1600" b="1" dirty="0">
              <a:solidFill>
                <a:srgbClr val="FF0000"/>
              </a:solidFill>
            </a:endParaRPr>
          </a:p>
        </p:txBody>
      </p:sp>
      <p:grpSp>
        <p:nvGrpSpPr>
          <p:cNvPr id="98" name="مجموعة 97">
            <a:extLst>
              <a:ext uri="{FF2B5EF4-FFF2-40B4-BE49-F238E27FC236}">
                <a16:creationId xmlns:a16="http://schemas.microsoft.com/office/drawing/2014/main" id="{B1B39A6D-8A3A-4162-B638-94FEEF68A901}"/>
              </a:ext>
            </a:extLst>
          </p:cNvPr>
          <p:cNvGrpSpPr/>
          <p:nvPr/>
        </p:nvGrpSpPr>
        <p:grpSpPr>
          <a:xfrm>
            <a:off x="79230" y="3482920"/>
            <a:ext cx="896512" cy="687865"/>
            <a:chOff x="79230" y="3482920"/>
            <a:chExt cx="896512" cy="687865"/>
          </a:xfrm>
        </p:grpSpPr>
        <p:pic>
          <p:nvPicPr>
            <p:cNvPr id="99" name="Picture 14" descr="A picture containing sitting, photo, table, monitor&#10;&#10;Description automatically generated">
              <a:extLst>
                <a:ext uri="{FF2B5EF4-FFF2-40B4-BE49-F238E27FC236}">
                  <a16:creationId xmlns:a16="http://schemas.microsoft.com/office/drawing/2014/main" id="{22FC34D0-3AAB-4821-BA52-E6550426C7D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028" y="3482920"/>
              <a:ext cx="866917" cy="6878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0" name="مربع نص 99">
              <a:extLst>
                <a:ext uri="{FF2B5EF4-FFF2-40B4-BE49-F238E27FC236}">
                  <a16:creationId xmlns:a16="http://schemas.microsoft.com/office/drawing/2014/main" id="{FE9FE819-A361-4ECF-B09D-5F3B9931B16F}"/>
                </a:ext>
              </a:extLst>
            </p:cNvPr>
            <p:cNvSpPr txBox="1"/>
            <p:nvPr/>
          </p:nvSpPr>
          <p:spPr>
            <a:xfrm>
              <a:off x="79230" y="3674707"/>
              <a:ext cx="896512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ar-SA" sz="1800" b="1" dirty="0">
                  <a:solidFill>
                    <a:schemeClr val="bg1"/>
                  </a:solidFill>
                </a:rPr>
                <a:t>إثراء</a:t>
              </a:r>
              <a:endParaRPr lang="en-US" sz="1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49" name="مستطيل 48">
            <a:extLst>
              <a:ext uri="{FF2B5EF4-FFF2-40B4-BE49-F238E27FC236}">
                <a16:creationId xmlns:a16="http://schemas.microsoft.com/office/drawing/2014/main" id="{0D621634-10DC-4E9C-803C-C23C68C7B687}"/>
              </a:ext>
            </a:extLst>
          </p:cNvPr>
          <p:cNvSpPr/>
          <p:nvPr/>
        </p:nvSpPr>
        <p:spPr>
          <a:xfrm>
            <a:off x="2428923" y="950529"/>
            <a:ext cx="7498969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SA" sz="2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مبدعتي الرائعة اكتشفي عنوان الدرس مستخدمة الرموز التي في الجدول</a:t>
            </a:r>
          </a:p>
        </p:txBody>
      </p:sp>
      <p:graphicFrame>
        <p:nvGraphicFramePr>
          <p:cNvPr id="77" name="جدول 76">
            <a:extLst>
              <a:ext uri="{FF2B5EF4-FFF2-40B4-BE49-F238E27FC236}">
                <a16:creationId xmlns:a16="http://schemas.microsoft.com/office/drawing/2014/main" id="{FCA921A4-256F-427D-BA16-568BC32D87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3840416"/>
              </p:ext>
            </p:extLst>
          </p:nvPr>
        </p:nvGraphicFramePr>
        <p:xfrm>
          <a:off x="3184941" y="1633391"/>
          <a:ext cx="6190770" cy="2052629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8279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356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029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6065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3179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3179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711511">
                <a:tc>
                  <a:txBody>
                    <a:bodyPr/>
                    <a:lstStyle/>
                    <a:p>
                      <a:pPr algn="ctr"/>
                      <a:endParaRPr lang="ar-SA" sz="2800" b="1" dirty="0"/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SA" sz="2000" b="1" dirty="0"/>
                        <a:t>الإيمان</a:t>
                      </a: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pPr algn="ctr"/>
                      <a:endParaRPr lang="ar-SA" sz="2000" b="1" dirty="0"/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SA" sz="2000" b="1" dirty="0"/>
                        <a:t>بالملائكة </a:t>
                      </a: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pPr algn="ctr"/>
                      <a:endParaRPr lang="ar-SA" sz="2000" b="1" dirty="0"/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SA" sz="2000" b="1" dirty="0"/>
                        <a:t>الرسل</a:t>
                      </a:r>
                    </a:p>
                  </a:txBody>
                  <a:tcPr marL="91439" marR="91439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40078">
                <a:tc>
                  <a:txBody>
                    <a:bodyPr/>
                    <a:lstStyle/>
                    <a:p>
                      <a:pPr algn="ctr"/>
                      <a:endParaRPr lang="ar-SA" sz="2800" b="1" dirty="0"/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SA" sz="2000" b="1" dirty="0"/>
                        <a:t>بالله</a:t>
                      </a: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pPr algn="ctr"/>
                      <a:endParaRPr lang="ar-SA" sz="2000" b="1" dirty="0"/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SA" sz="2000" b="1" dirty="0"/>
                        <a:t>الكتب </a:t>
                      </a: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pPr algn="ctr"/>
                      <a:endParaRPr lang="ar-SA" sz="2000" b="1" dirty="0"/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SA" sz="2000" b="1" dirty="0"/>
                        <a:t>السلام</a:t>
                      </a:r>
                    </a:p>
                  </a:txBody>
                  <a:tcPr marL="91439" marR="91439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0078">
                <a:tc>
                  <a:txBody>
                    <a:bodyPr/>
                    <a:lstStyle/>
                    <a:p>
                      <a:pPr algn="ctr"/>
                      <a:endParaRPr lang="ar-SA" sz="2800" b="1" dirty="0"/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SA" sz="2000" b="1" dirty="0"/>
                        <a:t>القدر خيره وشره</a:t>
                      </a: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pPr algn="ctr"/>
                      <a:endParaRPr lang="ar-SA" sz="2000" b="1" dirty="0"/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SA" sz="2000" b="1" dirty="0"/>
                        <a:t>اليوم الآخر</a:t>
                      </a: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pPr algn="ctr"/>
                      <a:endParaRPr lang="ar-SA" sz="2000" b="1" dirty="0"/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SA" sz="2000" b="1" dirty="0"/>
                        <a:t>عليهم</a:t>
                      </a:r>
                    </a:p>
                  </a:txBody>
                  <a:tcPr marL="91439" marR="91439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78" name="Rectangle 1">
            <a:extLst>
              <a:ext uri="{FF2B5EF4-FFF2-40B4-BE49-F238E27FC236}">
                <a16:creationId xmlns:a16="http://schemas.microsoft.com/office/drawing/2014/main" id="{C6D22190-658F-4E13-BFAB-4F98AF60A0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70757" y="4344928"/>
            <a:ext cx="564197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algn="r" rtl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algn="r" rtl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algn="r" rtl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algn="r" rtl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algn="r" rtl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rtl="0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SA" altLang="ar-SA" sz="3200" b="1" dirty="0">
                <a:latin typeface="Adobe Arabic" pitchFamily="18" charset="-78"/>
                <a:cs typeface="Times New Roman" panose="02020603050405020304" pitchFamily="18" charset="0"/>
              </a:rPr>
              <a:t>* عنوان درسنا.................................</a:t>
            </a:r>
            <a:endParaRPr lang="ar-SA" altLang="ar-SA" sz="3200" b="1" dirty="0">
              <a:solidFill>
                <a:srgbClr val="FF0000"/>
              </a:solidFill>
              <a:latin typeface="Adobe Arabic" pitchFamily="18" charset="-78"/>
              <a:cs typeface="Times New Roman" panose="02020603050405020304" pitchFamily="18" charset="0"/>
            </a:endParaRPr>
          </a:p>
        </p:txBody>
      </p:sp>
      <p:grpSp>
        <p:nvGrpSpPr>
          <p:cNvPr id="5" name="مجموعة 4">
            <a:extLst>
              <a:ext uri="{FF2B5EF4-FFF2-40B4-BE49-F238E27FC236}">
                <a16:creationId xmlns:a16="http://schemas.microsoft.com/office/drawing/2014/main" id="{B0708AC9-A542-4472-81F3-EA0F81CE5408}"/>
              </a:ext>
            </a:extLst>
          </p:cNvPr>
          <p:cNvGrpSpPr/>
          <p:nvPr/>
        </p:nvGrpSpPr>
        <p:grpSpPr>
          <a:xfrm>
            <a:off x="4358777" y="1730766"/>
            <a:ext cx="4894688" cy="1815761"/>
            <a:chOff x="3417934" y="2012341"/>
            <a:chExt cx="4894688" cy="1815761"/>
          </a:xfrm>
        </p:grpSpPr>
        <p:sp>
          <p:nvSpPr>
            <p:cNvPr id="89" name="مثلث متساوي الساقين 88">
              <a:extLst>
                <a:ext uri="{FF2B5EF4-FFF2-40B4-BE49-F238E27FC236}">
                  <a16:creationId xmlns:a16="http://schemas.microsoft.com/office/drawing/2014/main" id="{8176C486-73EF-4D8D-94C3-3001446F19DD}"/>
                </a:ext>
              </a:extLst>
            </p:cNvPr>
            <p:cNvSpPr/>
            <p:nvPr/>
          </p:nvSpPr>
          <p:spPr>
            <a:xfrm>
              <a:off x="7673301" y="3348709"/>
              <a:ext cx="609600" cy="457200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>
                <a:defRPr/>
              </a:pPr>
              <a:endParaRPr lang="ar-SA"/>
            </a:p>
          </p:txBody>
        </p:sp>
        <p:sp>
          <p:nvSpPr>
            <p:cNvPr id="90" name="نجمة ذات 5 نقاط 9">
              <a:extLst>
                <a:ext uri="{FF2B5EF4-FFF2-40B4-BE49-F238E27FC236}">
                  <a16:creationId xmlns:a16="http://schemas.microsoft.com/office/drawing/2014/main" id="{3F2C3134-70F3-48E1-9790-B805D6EBD1A7}"/>
                </a:ext>
              </a:extLst>
            </p:cNvPr>
            <p:cNvSpPr/>
            <p:nvPr/>
          </p:nvSpPr>
          <p:spPr>
            <a:xfrm>
              <a:off x="7703022" y="2012341"/>
              <a:ext cx="609600" cy="457200"/>
            </a:xfrm>
            <a:prstGeom prst="star5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>
                <a:defRPr/>
              </a:pPr>
              <a:endParaRPr lang="ar-SA"/>
            </a:p>
          </p:txBody>
        </p:sp>
        <p:sp>
          <p:nvSpPr>
            <p:cNvPr id="92" name="انفجار 1 10">
              <a:extLst>
                <a:ext uri="{FF2B5EF4-FFF2-40B4-BE49-F238E27FC236}">
                  <a16:creationId xmlns:a16="http://schemas.microsoft.com/office/drawing/2014/main" id="{8C7323FD-1899-4002-8540-9019965E1957}"/>
                </a:ext>
              </a:extLst>
            </p:cNvPr>
            <p:cNvSpPr/>
            <p:nvPr/>
          </p:nvSpPr>
          <p:spPr>
            <a:xfrm>
              <a:off x="5734187" y="3289939"/>
              <a:ext cx="500062" cy="538163"/>
            </a:xfrm>
            <a:prstGeom prst="irregularSeal1">
              <a:avLst/>
            </a:prstGeom>
            <a:solidFill>
              <a:srgbClr val="FF00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>
                <a:defRPr/>
              </a:pPr>
              <a:endParaRPr lang="ar-SA"/>
            </a:p>
          </p:txBody>
        </p:sp>
        <p:sp>
          <p:nvSpPr>
            <p:cNvPr id="103" name="سحابة 102">
              <a:extLst>
                <a:ext uri="{FF2B5EF4-FFF2-40B4-BE49-F238E27FC236}">
                  <a16:creationId xmlns:a16="http://schemas.microsoft.com/office/drawing/2014/main" id="{34D10005-D101-483C-8568-227D80DD2C64}"/>
                </a:ext>
              </a:extLst>
            </p:cNvPr>
            <p:cNvSpPr/>
            <p:nvPr/>
          </p:nvSpPr>
          <p:spPr>
            <a:xfrm>
              <a:off x="5590662" y="2041725"/>
              <a:ext cx="685800" cy="457200"/>
            </a:xfrm>
            <a:prstGeom prst="cloud">
              <a:avLst/>
            </a:prstGeom>
            <a:solidFill>
              <a:srgbClr val="99FF6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>
                <a:defRPr/>
              </a:pPr>
              <a:endParaRPr lang="ar-SA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104" name="برق 103">
              <a:extLst>
                <a:ext uri="{FF2B5EF4-FFF2-40B4-BE49-F238E27FC236}">
                  <a16:creationId xmlns:a16="http://schemas.microsoft.com/office/drawing/2014/main" id="{2A7DB74A-294F-478C-BBAB-E6CC91A951BC}"/>
                </a:ext>
              </a:extLst>
            </p:cNvPr>
            <p:cNvSpPr/>
            <p:nvPr/>
          </p:nvSpPr>
          <p:spPr>
            <a:xfrm>
              <a:off x="3417934" y="2787525"/>
              <a:ext cx="685800" cy="381000"/>
            </a:xfrm>
            <a:prstGeom prst="lightningBolt">
              <a:avLst/>
            </a:prstGeom>
            <a:solidFill>
              <a:schemeClr val="accent4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>
                <a:defRPr/>
              </a:pPr>
              <a:endParaRPr lang="ar-SA"/>
            </a:p>
          </p:txBody>
        </p:sp>
        <p:sp>
          <p:nvSpPr>
            <p:cNvPr id="105" name="وجه ضاحك 104">
              <a:extLst>
                <a:ext uri="{FF2B5EF4-FFF2-40B4-BE49-F238E27FC236}">
                  <a16:creationId xmlns:a16="http://schemas.microsoft.com/office/drawing/2014/main" id="{15C817A8-B921-48EA-9E7E-E529ED9D96AD}"/>
                </a:ext>
              </a:extLst>
            </p:cNvPr>
            <p:cNvSpPr/>
            <p:nvPr/>
          </p:nvSpPr>
          <p:spPr>
            <a:xfrm>
              <a:off x="3494134" y="3350206"/>
              <a:ext cx="533400" cy="457200"/>
            </a:xfrm>
            <a:prstGeom prst="smileyFace">
              <a:avLst/>
            </a:prstGeom>
            <a:ln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>
                <a:defRPr/>
              </a:pPr>
              <a:endParaRPr lang="ar-SA"/>
            </a:p>
          </p:txBody>
        </p:sp>
        <p:sp>
          <p:nvSpPr>
            <p:cNvPr id="106" name="شمس 105">
              <a:extLst>
                <a:ext uri="{FF2B5EF4-FFF2-40B4-BE49-F238E27FC236}">
                  <a16:creationId xmlns:a16="http://schemas.microsoft.com/office/drawing/2014/main" id="{6EFBA819-8393-4C94-AF6B-4ACF23595427}"/>
                </a:ext>
              </a:extLst>
            </p:cNvPr>
            <p:cNvSpPr/>
            <p:nvPr/>
          </p:nvSpPr>
          <p:spPr>
            <a:xfrm>
              <a:off x="3541718" y="2055854"/>
              <a:ext cx="571500" cy="500063"/>
            </a:xfrm>
            <a:prstGeom prst="sun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>
                <a:defRPr/>
              </a:pPr>
              <a:endParaRPr lang="ar-SA"/>
            </a:p>
          </p:txBody>
        </p:sp>
        <p:sp>
          <p:nvSpPr>
            <p:cNvPr id="108" name="مخطط انسيابي: أو 107">
              <a:extLst>
                <a:ext uri="{FF2B5EF4-FFF2-40B4-BE49-F238E27FC236}">
                  <a16:creationId xmlns:a16="http://schemas.microsoft.com/office/drawing/2014/main" id="{7BFD4421-BB6D-4C8E-9AF1-5868A8228CD3}"/>
                </a:ext>
              </a:extLst>
            </p:cNvPr>
            <p:cNvSpPr/>
            <p:nvPr/>
          </p:nvSpPr>
          <p:spPr>
            <a:xfrm>
              <a:off x="7744934" y="2740109"/>
              <a:ext cx="500062" cy="428625"/>
            </a:xfrm>
            <a:prstGeom prst="flowChartOr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>
                <a:defRPr/>
              </a:pPr>
              <a:endParaRPr lang="ar-SA"/>
            </a:p>
          </p:txBody>
        </p:sp>
        <p:sp>
          <p:nvSpPr>
            <p:cNvPr id="109" name="مكعب 108">
              <a:extLst>
                <a:ext uri="{FF2B5EF4-FFF2-40B4-BE49-F238E27FC236}">
                  <a16:creationId xmlns:a16="http://schemas.microsoft.com/office/drawing/2014/main" id="{7CAB652C-8CB6-4503-B17E-15170BD48D67}"/>
                </a:ext>
              </a:extLst>
            </p:cNvPr>
            <p:cNvSpPr/>
            <p:nvPr/>
          </p:nvSpPr>
          <p:spPr>
            <a:xfrm>
              <a:off x="5637650" y="2692734"/>
              <a:ext cx="571500" cy="500063"/>
            </a:xfrm>
            <a:prstGeom prst="cube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>
                <a:defRPr/>
              </a:pPr>
              <a:endParaRPr lang="ar-SA"/>
            </a:p>
          </p:txBody>
        </p:sp>
      </p:grpSp>
      <p:sp>
        <p:nvSpPr>
          <p:cNvPr id="123" name="نجمة ذات 5 نقاط 26">
            <a:extLst>
              <a:ext uri="{FF2B5EF4-FFF2-40B4-BE49-F238E27FC236}">
                <a16:creationId xmlns:a16="http://schemas.microsoft.com/office/drawing/2014/main" id="{F3DDEB75-5869-4226-BF8F-C008A84A5CE7}"/>
              </a:ext>
            </a:extLst>
          </p:cNvPr>
          <p:cNvSpPr/>
          <p:nvPr/>
        </p:nvSpPr>
        <p:spPr>
          <a:xfrm>
            <a:off x="5361080" y="3828675"/>
            <a:ext cx="609600" cy="457200"/>
          </a:xfrm>
          <a:prstGeom prst="star5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ar-SA"/>
          </a:p>
        </p:txBody>
      </p:sp>
      <p:sp>
        <p:nvSpPr>
          <p:cNvPr id="124" name="سحابة 123">
            <a:extLst>
              <a:ext uri="{FF2B5EF4-FFF2-40B4-BE49-F238E27FC236}">
                <a16:creationId xmlns:a16="http://schemas.microsoft.com/office/drawing/2014/main" id="{F4074DEB-FFDF-473C-B8A9-F4279BD91439}"/>
              </a:ext>
            </a:extLst>
          </p:cNvPr>
          <p:cNvSpPr/>
          <p:nvPr/>
        </p:nvSpPr>
        <p:spPr>
          <a:xfrm>
            <a:off x="4502002" y="3846296"/>
            <a:ext cx="685800" cy="457200"/>
          </a:xfrm>
          <a:prstGeom prst="cloud">
            <a:avLst/>
          </a:prstGeom>
          <a:solidFill>
            <a:srgbClr val="99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ar-SA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25" name="برق 124">
            <a:extLst>
              <a:ext uri="{FF2B5EF4-FFF2-40B4-BE49-F238E27FC236}">
                <a16:creationId xmlns:a16="http://schemas.microsoft.com/office/drawing/2014/main" id="{3FA26F1E-CC37-4DAE-9D39-F6213DF616D6}"/>
              </a:ext>
            </a:extLst>
          </p:cNvPr>
          <p:cNvSpPr/>
          <p:nvPr/>
        </p:nvSpPr>
        <p:spPr>
          <a:xfrm>
            <a:off x="2918127" y="3856895"/>
            <a:ext cx="685800" cy="381000"/>
          </a:xfrm>
          <a:prstGeom prst="lightningBol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ar-SA"/>
          </a:p>
        </p:txBody>
      </p:sp>
      <p:sp>
        <p:nvSpPr>
          <p:cNvPr id="126" name="وجه ضاحك 125">
            <a:extLst>
              <a:ext uri="{FF2B5EF4-FFF2-40B4-BE49-F238E27FC236}">
                <a16:creationId xmlns:a16="http://schemas.microsoft.com/office/drawing/2014/main" id="{CC57E1FB-664D-4A87-966B-6DD7D18AC1AD}"/>
              </a:ext>
            </a:extLst>
          </p:cNvPr>
          <p:cNvSpPr/>
          <p:nvPr/>
        </p:nvSpPr>
        <p:spPr>
          <a:xfrm>
            <a:off x="3751242" y="3792498"/>
            <a:ext cx="533400" cy="457200"/>
          </a:xfrm>
          <a:prstGeom prst="smileyFace">
            <a:avLst/>
          </a:prstGeom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ar-SA"/>
          </a:p>
        </p:txBody>
      </p:sp>
      <p:sp>
        <p:nvSpPr>
          <p:cNvPr id="127" name="مربع نص 126">
            <a:extLst>
              <a:ext uri="{FF2B5EF4-FFF2-40B4-BE49-F238E27FC236}">
                <a16:creationId xmlns:a16="http://schemas.microsoft.com/office/drawing/2014/main" id="{BDE84282-1535-407C-8D9E-ACC59B27C605}"/>
              </a:ext>
            </a:extLst>
          </p:cNvPr>
          <p:cNvSpPr txBox="1"/>
          <p:nvPr/>
        </p:nvSpPr>
        <p:spPr>
          <a:xfrm>
            <a:off x="2319289" y="4443063"/>
            <a:ext cx="423571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SA" sz="2800" b="1" dirty="0">
                <a:solidFill>
                  <a:schemeClr val="accent1">
                    <a:lumMod val="75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الْإِيـمَـان بِالملائكة عليهم السلام  </a:t>
            </a:r>
          </a:p>
        </p:txBody>
      </p:sp>
      <p:grpSp>
        <p:nvGrpSpPr>
          <p:cNvPr id="9" name="مجموعة 8">
            <a:extLst>
              <a:ext uri="{FF2B5EF4-FFF2-40B4-BE49-F238E27FC236}">
                <a16:creationId xmlns:a16="http://schemas.microsoft.com/office/drawing/2014/main" id="{6398DC5C-FC2F-4D91-8301-91D41E52542D}"/>
              </a:ext>
            </a:extLst>
          </p:cNvPr>
          <p:cNvGrpSpPr/>
          <p:nvPr/>
        </p:nvGrpSpPr>
        <p:grpSpPr>
          <a:xfrm>
            <a:off x="2169947" y="764275"/>
            <a:ext cx="7888994" cy="4418363"/>
            <a:chOff x="2169947" y="839662"/>
            <a:chExt cx="7751052" cy="4342976"/>
          </a:xfrm>
        </p:grpSpPr>
        <p:pic>
          <p:nvPicPr>
            <p:cNvPr id="128" name="صورة 127">
              <a:extLst>
                <a:ext uri="{FF2B5EF4-FFF2-40B4-BE49-F238E27FC236}">
                  <a16:creationId xmlns:a16="http://schemas.microsoft.com/office/drawing/2014/main" id="{64AB9913-0606-4CB3-97A0-77EBB14F13A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4"/>
            <a:srcRect l="23809" t="16109" r="42359" b="5419"/>
            <a:stretch/>
          </p:blipFill>
          <p:spPr>
            <a:xfrm>
              <a:off x="2169947" y="839662"/>
              <a:ext cx="3745864" cy="4342976"/>
            </a:xfrm>
            <a:prstGeom prst="rect">
              <a:avLst/>
            </a:prstGeom>
          </p:spPr>
        </p:pic>
        <p:sp>
          <p:nvSpPr>
            <p:cNvPr id="129" name="مستطيل 128">
              <a:extLst>
                <a:ext uri="{FF2B5EF4-FFF2-40B4-BE49-F238E27FC236}">
                  <a16:creationId xmlns:a16="http://schemas.microsoft.com/office/drawing/2014/main" id="{A9FF99F3-2248-41A8-AF6B-70C252212449}"/>
                </a:ext>
              </a:extLst>
            </p:cNvPr>
            <p:cNvSpPr/>
            <p:nvPr/>
          </p:nvSpPr>
          <p:spPr>
            <a:xfrm>
              <a:off x="5906463" y="866201"/>
              <a:ext cx="4014536" cy="426360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ar-SA" sz="4000" b="1" dirty="0">
                  <a:solidFill>
                    <a:srgbClr val="FF0000"/>
                  </a:solidFill>
                </a:rPr>
                <a:t>الدرس الثالث :</a:t>
              </a:r>
            </a:p>
            <a:p>
              <a:pPr algn="ctr"/>
              <a:r>
                <a:rPr lang="ar-SA" sz="4000" b="1" dirty="0">
                  <a:solidFill>
                    <a:schemeClr val="accent1">
                      <a:lumMod val="75000"/>
                    </a:schemeClr>
                  </a:solidFill>
                </a:rPr>
                <a:t>الْإِيـمَـان بالملائكة عليهم السلام.</a:t>
              </a:r>
            </a:p>
          </p:txBody>
        </p:sp>
        <p:pic>
          <p:nvPicPr>
            <p:cNvPr id="8" name="صورة 7">
              <a:extLst>
                <a:ext uri="{FF2B5EF4-FFF2-40B4-BE49-F238E27FC236}">
                  <a16:creationId xmlns:a16="http://schemas.microsoft.com/office/drawing/2014/main" id="{948E1176-2EA4-4483-9E8A-B00A6732A85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5"/>
            <a:srcRect l="12908" t="7819" r="2888" b="4696"/>
            <a:stretch/>
          </p:blipFill>
          <p:spPr>
            <a:xfrm>
              <a:off x="5915811" y="895125"/>
              <a:ext cx="4005187" cy="1088086"/>
            </a:xfrm>
            <a:prstGeom prst="rect">
              <a:avLst/>
            </a:prstGeom>
          </p:spPr>
        </p:pic>
      </p:grpSp>
      <p:pic>
        <p:nvPicPr>
          <p:cNvPr id="52" name="Google Shape;79;p14">
            <a:extLst>
              <a:ext uri="{FF2B5EF4-FFF2-40B4-BE49-F238E27FC236}">
                <a16:creationId xmlns:a16="http://schemas.microsoft.com/office/drawing/2014/main" id="{56B21C37-2BED-4278-82D3-4CE3CF121CD3}"/>
              </a:ext>
            </a:extLst>
          </p:cNvPr>
          <p:cNvPicPr preferRelativeResize="0"/>
          <p:nvPr/>
        </p:nvPicPr>
        <p:blipFill rotWithShape="1">
          <a:blip r:embed="rId46">
            <a:alphaModFix/>
          </a:blip>
          <a:srcRect l="23091" r="31212"/>
          <a:stretch/>
        </p:blipFill>
        <p:spPr>
          <a:xfrm>
            <a:off x="1740293" y="4721122"/>
            <a:ext cx="1036081" cy="156836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91474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1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A picture containing floor, sitting, wooden, table&#10;&#10;Description automatically generated">
            <a:extLst>
              <a:ext uri="{FF2B5EF4-FFF2-40B4-BE49-F238E27FC236}">
                <a16:creationId xmlns:a16="http://schemas.microsoft.com/office/drawing/2014/main" id="{BCE1348C-B22F-8049-B719-2F4F8E8E45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939" y="-38303"/>
            <a:ext cx="1221379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A picture containing sitting, photo, table, monitor&#10;&#10;Description automatically generated">
            <a:extLst>
              <a:ext uri="{FF2B5EF4-FFF2-40B4-BE49-F238E27FC236}">
                <a16:creationId xmlns:a16="http://schemas.microsoft.com/office/drawing/2014/main" id="{34DB1C07-1750-E944-ACA0-CBADBF6E36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562" y="3509163"/>
            <a:ext cx="866917" cy="687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4C6269DA-A288-0347-A192-4E7A2BAECD4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57" r="3739" b="20566"/>
          <a:stretch/>
        </p:blipFill>
        <p:spPr bwMode="auto">
          <a:xfrm>
            <a:off x="1983074" y="450376"/>
            <a:ext cx="8268663" cy="5107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18">
            <a:extLst>
              <a:ext uri="{FF2B5EF4-FFF2-40B4-BE49-F238E27FC236}">
                <a16:creationId xmlns:a16="http://schemas.microsoft.com/office/drawing/2014/main" id="{9DFCA052-CDBF-47A5-991C-A7C4048E9131}"/>
              </a:ext>
            </a:extLst>
          </p:cNvPr>
          <p:cNvPicPr>
            <a:picLocks noChangeAspect="1"/>
          </p:cNvPicPr>
          <p:nvPr/>
        </p:nvPicPr>
        <p:blipFill>
          <a:blip r:embed="rId6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1736" y="1756715"/>
            <a:ext cx="1989616" cy="347407"/>
          </a:xfrm>
          <a:prstGeom prst="rect">
            <a:avLst/>
          </a:prstGeom>
        </p:spPr>
      </p:pic>
      <p:pic>
        <p:nvPicPr>
          <p:cNvPr id="38" name="Picture 35" descr="A close up of a church&#10;&#10;Description automatically generated">
            <a:extLst>
              <a:ext uri="{FF2B5EF4-FFF2-40B4-BE49-F238E27FC236}">
                <a16:creationId xmlns:a16="http://schemas.microsoft.com/office/drawing/2014/main" id="{5649E61B-1B59-4F78-AE37-A07C7799838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2656" y="611107"/>
            <a:ext cx="917015" cy="1244655"/>
          </a:xfrm>
          <a:prstGeom prst="rect">
            <a:avLst/>
          </a:prstGeom>
        </p:spPr>
      </p:pic>
      <p:pic>
        <p:nvPicPr>
          <p:cNvPr id="37" name="Picture 27" descr="A picture containing table&#10;&#10;Description automatically generated">
            <a:extLst>
              <a:ext uri="{FF2B5EF4-FFF2-40B4-BE49-F238E27FC236}">
                <a16:creationId xmlns:a16="http://schemas.microsoft.com/office/drawing/2014/main" id="{CD85B55C-1654-428F-9F32-2104E18B721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7367" y="1233434"/>
            <a:ext cx="790319" cy="743173"/>
          </a:xfrm>
          <a:prstGeom prst="rect">
            <a:avLst/>
          </a:prstGeom>
        </p:spPr>
      </p:pic>
      <p:pic>
        <p:nvPicPr>
          <p:cNvPr id="53" name="Google Shape;126;p18">
            <a:extLst>
              <a:ext uri="{FF2B5EF4-FFF2-40B4-BE49-F238E27FC236}">
                <a16:creationId xmlns:a16="http://schemas.microsoft.com/office/drawing/2014/main" id="{3DA7CE90-91F5-40B5-889A-5B5393473FF2}"/>
              </a:ext>
            </a:extLst>
          </p:cNvPr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8771149" y="5028593"/>
            <a:ext cx="3634666" cy="238882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" name="Picture 6">
            <a:extLst>
              <a:ext uri="{FF2B5EF4-FFF2-40B4-BE49-F238E27FC236}">
                <a16:creationId xmlns:a16="http://schemas.microsoft.com/office/drawing/2014/main" id="{2AEA61EE-1C2C-D64B-8E14-419855F2DE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260791" y="4780233"/>
            <a:ext cx="1411736" cy="1106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صورة 57">
            <a:hlinkClick r:id="rId11" action="ppaction://hlinksldjump"/>
            <a:extLst>
              <a:ext uri="{FF2B5EF4-FFF2-40B4-BE49-F238E27FC236}">
                <a16:creationId xmlns:a16="http://schemas.microsoft.com/office/drawing/2014/main" id="{B9ACF3A5-C459-4909-9446-74974C2B3B5A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53068"/>
          <a:stretch/>
        </p:blipFill>
        <p:spPr>
          <a:xfrm>
            <a:off x="1038993" y="1055675"/>
            <a:ext cx="1036447" cy="12146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9" name="Picture 2" descr="ولاية العهد السعودية - ويكيبيديا">
            <a:extLst>
              <a:ext uri="{FF2B5EF4-FFF2-40B4-BE49-F238E27FC236}">
                <a16:creationId xmlns:a16="http://schemas.microsoft.com/office/drawing/2014/main" id="{7E821CCA-E45F-45D1-8830-56376AB28A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81" y="1069624"/>
            <a:ext cx="990812" cy="114281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Google Shape;231;p23">
            <a:extLst>
              <a:ext uri="{FF2B5EF4-FFF2-40B4-BE49-F238E27FC236}">
                <a16:creationId xmlns:a16="http://schemas.microsoft.com/office/drawing/2014/main" id="{12071660-F6A5-41F4-98B9-4D3E651C07B6}"/>
              </a:ext>
            </a:extLst>
          </p:cNvPr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899731" y="1070226"/>
            <a:ext cx="1215427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231;p23">
            <a:extLst>
              <a:ext uri="{FF2B5EF4-FFF2-40B4-BE49-F238E27FC236}">
                <a16:creationId xmlns:a16="http://schemas.microsoft.com/office/drawing/2014/main" id="{B02B795E-1E24-4C38-8361-AEBD7278C425}"/>
              </a:ext>
            </a:extLst>
          </p:cNvPr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-130758" y="1055675"/>
            <a:ext cx="1215427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صورة 63">
            <a:hlinkClick r:id="rId15" action="ppaction://hlinksldjump"/>
            <a:extLst>
              <a:ext uri="{FF2B5EF4-FFF2-40B4-BE49-F238E27FC236}">
                <a16:creationId xmlns:a16="http://schemas.microsoft.com/office/drawing/2014/main" id="{0E800B36-8571-4375-9A6D-ADCB6156C0D5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19" y="2404229"/>
            <a:ext cx="1786077" cy="107805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67" name="مجموعة 66">
            <a:extLst>
              <a:ext uri="{FF2B5EF4-FFF2-40B4-BE49-F238E27FC236}">
                <a16:creationId xmlns:a16="http://schemas.microsoft.com/office/drawing/2014/main" id="{C8863CE2-EEBD-4929-8A35-1CD982B087FA}"/>
              </a:ext>
            </a:extLst>
          </p:cNvPr>
          <p:cNvGrpSpPr/>
          <p:nvPr/>
        </p:nvGrpSpPr>
        <p:grpSpPr>
          <a:xfrm>
            <a:off x="11080641" y="2430658"/>
            <a:ext cx="1045079" cy="2140372"/>
            <a:chOff x="6457238" y="2100923"/>
            <a:chExt cx="1045079" cy="2140372"/>
          </a:xfrm>
        </p:grpSpPr>
        <p:sp>
          <p:nvSpPr>
            <p:cNvPr id="68" name="مستطيل 67">
              <a:hlinkClick r:id="rId17" action="ppaction://hlinksldjump"/>
              <a:extLst>
                <a:ext uri="{FF2B5EF4-FFF2-40B4-BE49-F238E27FC236}">
                  <a16:creationId xmlns:a16="http://schemas.microsoft.com/office/drawing/2014/main" id="{13823E5C-E3EC-4380-BA93-AD2C7B948D74}"/>
                </a:ext>
              </a:extLst>
            </p:cNvPr>
            <p:cNvSpPr/>
            <p:nvPr/>
          </p:nvSpPr>
          <p:spPr>
            <a:xfrm>
              <a:off x="6457238" y="2100923"/>
              <a:ext cx="1036810" cy="680261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عز الوطن</a:t>
              </a:r>
              <a:endParaRPr lang="en-US" sz="1200" b="1" dirty="0">
                <a:solidFill>
                  <a:srgbClr val="FF0000"/>
                </a:solidFill>
              </a:endParaRPr>
            </a:p>
          </p:txBody>
        </p:sp>
        <p:sp>
          <p:nvSpPr>
            <p:cNvPr id="69" name="مستطيل 68">
              <a:extLst>
                <a:ext uri="{FF2B5EF4-FFF2-40B4-BE49-F238E27FC236}">
                  <a16:creationId xmlns:a16="http://schemas.microsoft.com/office/drawing/2014/main" id="{D06065DA-F203-4E48-8E1A-035D15CE2A46}"/>
                </a:ext>
              </a:extLst>
            </p:cNvPr>
            <p:cNvSpPr/>
            <p:nvPr/>
          </p:nvSpPr>
          <p:spPr>
            <a:xfrm>
              <a:off x="6465507" y="2860195"/>
              <a:ext cx="1036810" cy="656366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نهضة الوطن</a:t>
              </a:r>
              <a:endParaRPr lang="en-US" sz="1200" b="1" dirty="0">
                <a:solidFill>
                  <a:srgbClr val="FF0000"/>
                </a:solidFill>
              </a:endParaRPr>
            </a:p>
          </p:txBody>
        </p:sp>
        <p:sp>
          <p:nvSpPr>
            <p:cNvPr id="70" name="مستطيل 69">
              <a:extLst>
                <a:ext uri="{FF2B5EF4-FFF2-40B4-BE49-F238E27FC236}">
                  <a16:creationId xmlns:a16="http://schemas.microsoft.com/office/drawing/2014/main" id="{A716244F-E325-450C-86B6-64B9FF68A7BD}"/>
                </a:ext>
              </a:extLst>
            </p:cNvPr>
            <p:cNvSpPr/>
            <p:nvPr/>
          </p:nvSpPr>
          <p:spPr>
            <a:xfrm>
              <a:off x="6476396" y="3634548"/>
              <a:ext cx="1001291" cy="606747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r-SA" sz="1600" b="1" dirty="0">
                <a:solidFill>
                  <a:srgbClr val="FF0000"/>
                </a:solidFill>
              </a:endParaRP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مستقبل  الوطن</a:t>
              </a:r>
              <a:endParaRPr lang="en-US" sz="1200" b="1" dirty="0">
                <a:solidFill>
                  <a:srgbClr val="FF0000"/>
                </a:solidFill>
              </a:endParaRPr>
            </a:p>
            <a:p>
              <a:pPr algn="ctr"/>
              <a:endParaRPr lang="en-US" dirty="0"/>
            </a:p>
          </p:txBody>
        </p:sp>
      </p:grpSp>
      <p:grpSp>
        <p:nvGrpSpPr>
          <p:cNvPr id="71" name="مجموعة 70">
            <a:extLst>
              <a:ext uri="{FF2B5EF4-FFF2-40B4-BE49-F238E27FC236}">
                <a16:creationId xmlns:a16="http://schemas.microsoft.com/office/drawing/2014/main" id="{086838C9-871B-40EE-A05D-EBF1D4899F8F}"/>
              </a:ext>
            </a:extLst>
          </p:cNvPr>
          <p:cNvGrpSpPr/>
          <p:nvPr/>
        </p:nvGrpSpPr>
        <p:grpSpPr>
          <a:xfrm>
            <a:off x="10042332" y="2533150"/>
            <a:ext cx="1130323" cy="1314212"/>
            <a:chOff x="7952596" y="2257016"/>
            <a:chExt cx="1123346" cy="766535"/>
          </a:xfrm>
        </p:grpSpPr>
        <p:pic>
          <p:nvPicPr>
            <p:cNvPr id="72" name="Picture 46">
              <a:extLst>
                <a:ext uri="{FF2B5EF4-FFF2-40B4-BE49-F238E27FC236}">
                  <a16:creationId xmlns:a16="http://schemas.microsoft.com/office/drawing/2014/main" id="{128F838C-2173-405B-89D2-7D12DCDE07F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19"/>
                </a:ext>
              </a:extLst>
            </a:blip>
            <a:srcRect l="14797" t="6571" r="14269" b="10899"/>
            <a:stretch/>
          </p:blipFill>
          <p:spPr>
            <a:xfrm>
              <a:off x="7969101" y="2257016"/>
              <a:ext cx="1028659" cy="766535"/>
            </a:xfrm>
            <a:prstGeom prst="rect">
              <a:avLst/>
            </a:prstGeom>
          </p:spPr>
        </p:pic>
        <p:sp>
          <p:nvSpPr>
            <p:cNvPr id="73" name="مربع نص 72">
              <a:hlinkClick r:id="rId20" action="ppaction://hlinksldjump"/>
              <a:extLst>
                <a:ext uri="{FF2B5EF4-FFF2-40B4-BE49-F238E27FC236}">
                  <a16:creationId xmlns:a16="http://schemas.microsoft.com/office/drawing/2014/main" id="{3D106602-C446-4D73-8FEE-880E9F7E6942}"/>
                </a:ext>
              </a:extLst>
            </p:cNvPr>
            <p:cNvSpPr txBox="1"/>
            <p:nvPr/>
          </p:nvSpPr>
          <p:spPr>
            <a:xfrm>
              <a:off x="7952596" y="2401356"/>
              <a:ext cx="1123346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ar-SA" b="1" dirty="0"/>
                <a:t>نجمة اليوم </a:t>
              </a:r>
              <a:endParaRPr lang="en-US" b="1" dirty="0"/>
            </a:p>
          </p:txBody>
        </p:sp>
      </p:grpSp>
      <p:sp>
        <p:nvSpPr>
          <p:cNvPr id="74" name="مربع نص 73">
            <a:hlinkClick r:id="rId21" action="ppaction://hlinksldjump"/>
            <a:extLst>
              <a:ext uri="{FF2B5EF4-FFF2-40B4-BE49-F238E27FC236}">
                <a16:creationId xmlns:a16="http://schemas.microsoft.com/office/drawing/2014/main" id="{8371DB6E-964B-47A1-8FFD-30AE770F858F}"/>
              </a:ext>
            </a:extLst>
          </p:cNvPr>
          <p:cNvSpPr txBox="1"/>
          <p:nvPr/>
        </p:nvSpPr>
        <p:spPr>
          <a:xfrm>
            <a:off x="1047051" y="3667555"/>
            <a:ext cx="8965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SA" sz="1800" b="1" dirty="0">
                <a:solidFill>
                  <a:schemeClr val="bg1"/>
                </a:solidFill>
              </a:rPr>
              <a:t>الدعاء</a:t>
            </a:r>
            <a:endParaRPr lang="en-US" sz="1800" b="1" dirty="0">
              <a:solidFill>
                <a:schemeClr val="bg1"/>
              </a:solidFill>
            </a:endParaRPr>
          </a:p>
        </p:txBody>
      </p:sp>
      <p:pic>
        <p:nvPicPr>
          <p:cNvPr id="81" name="Picture 18">
            <a:extLst>
              <a:ext uri="{FF2B5EF4-FFF2-40B4-BE49-F238E27FC236}">
                <a16:creationId xmlns:a16="http://schemas.microsoft.com/office/drawing/2014/main" id="{A6C2227C-3545-4617-97D3-8FADC57E129B}"/>
              </a:ext>
            </a:extLst>
          </p:cNvPr>
          <p:cNvPicPr>
            <a:picLocks noChangeAspect="1"/>
          </p:cNvPicPr>
          <p:nvPr/>
        </p:nvPicPr>
        <p:blipFill>
          <a:blip r:embed="rId22"/>
          <a:srcRect/>
          <a:stretch>
            <a:fillRect/>
          </a:stretch>
        </p:blipFill>
        <p:spPr>
          <a:xfrm>
            <a:off x="924737" y="4263168"/>
            <a:ext cx="630858" cy="665960"/>
          </a:xfrm>
          <a:prstGeom prst="rect">
            <a:avLst/>
          </a:prstGeom>
        </p:spPr>
      </p:pic>
      <p:pic>
        <p:nvPicPr>
          <p:cNvPr id="46" name="Picture 50">
            <a:extLst>
              <a:ext uri="{FF2B5EF4-FFF2-40B4-BE49-F238E27FC236}">
                <a16:creationId xmlns:a16="http://schemas.microsoft.com/office/drawing/2014/main" id="{184B6C23-D963-4FD0-8026-78881F5052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91965" y="4929128"/>
            <a:ext cx="602025" cy="720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39" descr="A picture containing food&#10;&#10;Description automatically generated">
            <a:extLst>
              <a:ext uri="{FF2B5EF4-FFF2-40B4-BE49-F238E27FC236}">
                <a16:creationId xmlns:a16="http://schemas.microsoft.com/office/drawing/2014/main" id="{FC667DEC-3D17-460E-8937-F7F73E23EC77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7873" y="40739"/>
            <a:ext cx="1654342" cy="705283"/>
          </a:xfrm>
          <a:prstGeom prst="rect">
            <a:avLst/>
          </a:prstGeom>
        </p:spPr>
      </p:pic>
      <p:pic>
        <p:nvPicPr>
          <p:cNvPr id="56" name="Picture 2">
            <a:hlinkClick r:id="rId11" action="ppaction://hlinksldjump"/>
            <a:extLst>
              <a:ext uri="{FF2B5EF4-FFF2-40B4-BE49-F238E27FC236}">
                <a16:creationId xmlns:a16="http://schemas.microsoft.com/office/drawing/2014/main" id="{654B15BF-D52A-4320-9F02-B211F6390806}"/>
              </a:ext>
            </a:extLst>
          </p:cNvPr>
          <p:cNvPicPr>
            <a:picLocks noChangeAspect="1"/>
          </p:cNvPicPr>
          <p:nvPr/>
        </p:nvPicPr>
        <p:blipFill>
          <a:blip r:embed="rId25"/>
          <a:srcRect/>
          <a:stretch>
            <a:fillRect/>
          </a:stretch>
        </p:blipFill>
        <p:spPr>
          <a:xfrm>
            <a:off x="243623" y="4252055"/>
            <a:ext cx="725391" cy="660243"/>
          </a:xfrm>
          <a:prstGeom prst="rect">
            <a:avLst/>
          </a:prstGeom>
        </p:spPr>
      </p:pic>
      <p:pic>
        <p:nvPicPr>
          <p:cNvPr id="57" name="Picture 32" descr="https://lh5.googleusercontent.com/4Rv9CcbpVwSScazfNxNsnOrjSAYn8Kvy2VZDp18OtTxOr4uN6wu1rroXiVwzwJRuw7fUFAEKLK3jiiAD8pVyddSCIbbz3mcFxbNgqsBUD7p7Jf91eG2kB3zY0cUEjnvl5A53iou6hVs">
            <a:extLst>
              <a:ext uri="{FF2B5EF4-FFF2-40B4-BE49-F238E27FC236}">
                <a16:creationId xmlns:a16="http://schemas.microsoft.com/office/drawing/2014/main" id="{01677A6C-FC90-4F1D-A9B2-F44A84FB8CE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159"/>
          <a:stretch/>
        </p:blipFill>
        <p:spPr bwMode="auto">
          <a:xfrm>
            <a:off x="-288553" y="14639"/>
            <a:ext cx="2521799" cy="1054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Bookcase Shelf Mukali Temahome Furniture, Store Shelf transparent  background PNG clipart | HiClipart">
            <a:extLst>
              <a:ext uri="{FF2B5EF4-FFF2-40B4-BE49-F238E27FC236}">
                <a16:creationId xmlns:a16="http://schemas.microsoft.com/office/drawing/2014/main" id="{1305CEB6-EF3D-4F6A-B67B-BF79F136F4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7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ackgroundRemoval t="10000" b="90000" l="10000" r="90000">
                        <a14:backgroundMark x1="36667" y1="30167" x2="37500" y2="40167"/>
                        <a14:backgroundMark x1="41000" y1="28500" x2="77333" y2="28667"/>
                        <a14:backgroundMark x1="80833" y1="28167" x2="81667" y2="40000"/>
                        <a14:backgroundMark x1="80000" y1="77000" x2="51000" y2="77167"/>
                        <a14:backgroundMark x1="18000" y1="52167" x2="18500" y2="64833"/>
                        <a14:backgroundMark x1="18500" y1="57333" x2="19000" y2="57167"/>
                        <a14:backgroundMark x1="76333" y1="44667" x2="63000" y2="45000"/>
                        <a14:backgroundMark x1="66000" y1="45000" x2="61833" y2="56833"/>
                        <a14:backgroundMark x1="63333" y1="46000" x2="62667" y2="45000"/>
                        <a14:backgroundMark x1="57667" y1="45000" x2="24500" y2="45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868" t="42034" r="19504" b="38484"/>
          <a:stretch/>
        </p:blipFill>
        <p:spPr bwMode="auto">
          <a:xfrm>
            <a:off x="135150" y="4912299"/>
            <a:ext cx="1939917" cy="974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2">
            <a:extLst>
              <a:ext uri="{FF2B5EF4-FFF2-40B4-BE49-F238E27FC236}">
                <a16:creationId xmlns:a16="http://schemas.microsoft.com/office/drawing/2014/main" id="{4196E056-1F60-4AAC-95D3-111877D5BCF8}"/>
              </a:ext>
            </a:extLst>
          </p:cNvPr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0"/>
              </a:ext>
            </a:extLst>
          </a:blip>
          <a:stretch>
            <a:fillRect/>
          </a:stretch>
        </p:blipFill>
        <p:spPr>
          <a:xfrm>
            <a:off x="1495340" y="4343828"/>
            <a:ext cx="579727" cy="579727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54" name="Google Shape;135;p16">
            <a:extLst>
              <a:ext uri="{FF2B5EF4-FFF2-40B4-BE49-F238E27FC236}">
                <a16:creationId xmlns:a16="http://schemas.microsoft.com/office/drawing/2014/main" id="{02C8F5C1-FB1F-4724-9E32-88CD517F2666}"/>
              </a:ext>
            </a:extLst>
          </p:cNvPr>
          <p:cNvPicPr preferRelativeResize="0"/>
          <p:nvPr/>
        </p:nvPicPr>
        <p:blipFill>
          <a:blip r:embed="rId31">
            <a:alphaModFix/>
          </a:blip>
          <a:stretch>
            <a:fillRect/>
          </a:stretch>
        </p:blipFill>
        <p:spPr>
          <a:xfrm>
            <a:off x="10395035" y="4920530"/>
            <a:ext cx="939040" cy="1004691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Picture 26">
            <a:extLst>
              <a:ext uri="{FF2B5EF4-FFF2-40B4-BE49-F238E27FC236}">
                <a16:creationId xmlns:a16="http://schemas.microsoft.com/office/drawing/2014/main" id="{9EA6F450-8746-43BE-9D1A-FB1AD82DCE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3528" y="5155409"/>
            <a:ext cx="344015" cy="596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Google Shape;343;p28">
            <a:extLst>
              <a:ext uri="{FF2B5EF4-FFF2-40B4-BE49-F238E27FC236}">
                <a16:creationId xmlns:a16="http://schemas.microsoft.com/office/drawing/2014/main" id="{7A39757B-2F70-4EB7-98E1-068DA8A73D5E}"/>
              </a:ext>
            </a:extLst>
          </p:cNvPr>
          <p:cNvPicPr preferRelativeResize="0"/>
          <p:nvPr/>
        </p:nvPicPr>
        <p:blipFill>
          <a:blip r:embed="rId33">
            <a:alphaModFix/>
          </a:blip>
          <a:stretch>
            <a:fillRect/>
          </a:stretch>
        </p:blipFill>
        <p:spPr>
          <a:xfrm>
            <a:off x="10181220" y="5845993"/>
            <a:ext cx="612819" cy="812483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صورة 65">
            <a:hlinkClick r:id="" action="ppaction://hlinkshowjump?jump=lastslide"/>
            <a:extLst>
              <a:ext uri="{FF2B5EF4-FFF2-40B4-BE49-F238E27FC236}">
                <a16:creationId xmlns:a16="http://schemas.microsoft.com/office/drawing/2014/main" id="{99349904-7E88-4094-AFE1-1F5435DE8E69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 rot="346244">
            <a:off x="266824" y="4882082"/>
            <a:ext cx="1051792" cy="1051792"/>
          </a:xfrm>
          <a:prstGeom prst="rect">
            <a:avLst/>
          </a:prstGeom>
        </p:spPr>
      </p:pic>
      <p:pic>
        <p:nvPicPr>
          <p:cNvPr id="91" name="Google Shape;122;g5415389d44_0_0">
            <a:extLst>
              <a:ext uri="{FF2B5EF4-FFF2-40B4-BE49-F238E27FC236}">
                <a16:creationId xmlns:a16="http://schemas.microsoft.com/office/drawing/2014/main" id="{8EC97BE3-B89F-4BC5-8DE9-B9444B066036}"/>
              </a:ext>
            </a:extLst>
          </p:cNvPr>
          <p:cNvPicPr preferRelativeResize="0"/>
          <p:nvPr/>
        </p:nvPicPr>
        <p:blipFill rotWithShape="1">
          <a:blip r:embed="rId35">
            <a:alphaModFix/>
          </a:blip>
          <a:srcRect l="2782" t="41281" r="1554" b="30257"/>
          <a:stretch/>
        </p:blipFill>
        <p:spPr>
          <a:xfrm>
            <a:off x="2495388" y="5658806"/>
            <a:ext cx="7225618" cy="126135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صورة 10">
            <a:extLst>
              <a:ext uri="{FF2B5EF4-FFF2-40B4-BE49-F238E27FC236}">
                <a16:creationId xmlns:a16="http://schemas.microsoft.com/office/drawing/2014/main" id="{C75DCC1B-7BAC-4BB8-A6FB-C4F9030C9856}"/>
              </a:ext>
            </a:extLst>
          </p:cNvPr>
          <p:cNvPicPr>
            <a:picLocks noChangeAspect="1"/>
          </p:cNvPicPr>
          <p:nvPr/>
        </p:nvPicPr>
        <p:blipFill>
          <a:blip r:embed="rId36"/>
          <a:stretch>
            <a:fillRect/>
          </a:stretch>
        </p:blipFill>
        <p:spPr>
          <a:xfrm>
            <a:off x="2267405" y="917201"/>
            <a:ext cx="1221925" cy="989452"/>
          </a:xfrm>
          <a:prstGeom prst="rect">
            <a:avLst/>
          </a:prstGeom>
        </p:spPr>
      </p:pic>
      <p:sp>
        <p:nvSpPr>
          <p:cNvPr id="92" name="مربع نص 91">
            <a:extLst>
              <a:ext uri="{FF2B5EF4-FFF2-40B4-BE49-F238E27FC236}">
                <a16:creationId xmlns:a16="http://schemas.microsoft.com/office/drawing/2014/main" id="{014D99D7-E2AB-47A3-B8DA-2A0B223EF10A}"/>
              </a:ext>
            </a:extLst>
          </p:cNvPr>
          <p:cNvSpPr txBox="1"/>
          <p:nvPr/>
        </p:nvSpPr>
        <p:spPr>
          <a:xfrm>
            <a:off x="2311088" y="957154"/>
            <a:ext cx="110774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ar-SA" sz="1400" b="1" dirty="0">
                <a:latin typeface="Lemonada Regular"/>
                <a:ea typeface="Lemonada Regular"/>
                <a:cs typeface="+mn-cs"/>
                <a:sym typeface="Lemonada Regular"/>
              </a:rPr>
              <a:t>التعلم من المنزل</a:t>
            </a:r>
            <a:endParaRPr lang="ar-SA" sz="1400" b="1" dirty="0"/>
          </a:p>
        </p:txBody>
      </p:sp>
      <p:sp>
        <p:nvSpPr>
          <p:cNvPr id="55" name="مربع نص 54">
            <a:extLst>
              <a:ext uri="{FF2B5EF4-FFF2-40B4-BE49-F238E27FC236}">
                <a16:creationId xmlns:a16="http://schemas.microsoft.com/office/drawing/2014/main" id="{6676A056-F02E-46A2-A35E-B2E8CC37C5A5}"/>
              </a:ext>
            </a:extLst>
          </p:cNvPr>
          <p:cNvSpPr txBox="1"/>
          <p:nvPr/>
        </p:nvSpPr>
        <p:spPr>
          <a:xfrm>
            <a:off x="2152154" y="2114919"/>
            <a:ext cx="7449598" cy="25978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ar-SA" sz="2800" b="1" dirty="0">
                <a:latin typeface="+mn-lt"/>
                <a:cs typeface="+mn-cs"/>
              </a:rPr>
              <a:t>1- معرفة معنى الإيمان بالملائكة عليهم السلام .</a:t>
            </a:r>
          </a:p>
          <a:p>
            <a:pPr algn="r" rtl="1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ar-SA" sz="2800" b="1" dirty="0"/>
              <a:t>2- معرفة صفات الملائكة.</a:t>
            </a:r>
          </a:p>
          <a:p>
            <a:pPr algn="r" rtl="1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ar-SA" sz="2800" b="1" dirty="0">
                <a:latin typeface="+mn-lt"/>
                <a:cs typeface="+mn-cs"/>
              </a:rPr>
              <a:t>3- معرفة </a:t>
            </a:r>
            <a:r>
              <a:rPr lang="ar-SA" sz="2800" b="1" dirty="0"/>
              <a:t>أسماء الملائكة وأعمالهم </a:t>
            </a:r>
          </a:p>
          <a:p>
            <a:pPr algn="r" rtl="1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ar-SA" sz="2800" b="1" dirty="0"/>
              <a:t>4- معرفة الدليل على  وجوب</a:t>
            </a:r>
            <a:r>
              <a:rPr lang="ar-SA" sz="2800" b="1" dirty="0">
                <a:latin typeface="+mn-lt"/>
                <a:cs typeface="+mn-cs"/>
              </a:rPr>
              <a:t> الإيمان بالملائكة عليهم السلام</a:t>
            </a:r>
            <a:r>
              <a:rPr lang="ar-SA" sz="2800" b="1" dirty="0"/>
              <a:t> . </a:t>
            </a:r>
            <a:endParaRPr lang="ar-SA" sz="1600" b="1" dirty="0">
              <a:latin typeface="+mn-lt"/>
              <a:cs typeface="+mn-cs"/>
            </a:endParaRPr>
          </a:p>
        </p:txBody>
      </p:sp>
      <p:sp>
        <p:nvSpPr>
          <p:cNvPr id="61" name="TextBox 1">
            <a:extLst>
              <a:ext uri="{FF2B5EF4-FFF2-40B4-BE49-F238E27FC236}">
                <a16:creationId xmlns:a16="http://schemas.microsoft.com/office/drawing/2014/main" id="{006B3AB6-17EE-44E1-AB8A-D5A79D7BC839}"/>
              </a:ext>
            </a:extLst>
          </p:cNvPr>
          <p:cNvSpPr txBox="1"/>
          <p:nvPr/>
        </p:nvSpPr>
        <p:spPr>
          <a:xfrm>
            <a:off x="4770668" y="1487906"/>
            <a:ext cx="3298451" cy="533975"/>
          </a:xfrm>
          <a:custGeom>
            <a:avLst/>
            <a:gdLst>
              <a:gd name="connsiteX0" fmla="*/ 0 w 2536451"/>
              <a:gd name="connsiteY0" fmla="*/ 0 h 584775"/>
              <a:gd name="connsiteX1" fmla="*/ 2536451 w 2536451"/>
              <a:gd name="connsiteY1" fmla="*/ 0 h 584775"/>
              <a:gd name="connsiteX2" fmla="*/ 2536451 w 2536451"/>
              <a:gd name="connsiteY2" fmla="*/ 584775 h 584775"/>
              <a:gd name="connsiteX3" fmla="*/ 0 w 2536451"/>
              <a:gd name="connsiteY3" fmla="*/ 584775 h 584775"/>
              <a:gd name="connsiteX4" fmla="*/ 0 w 2536451"/>
              <a:gd name="connsiteY4" fmla="*/ 0 h 584775"/>
              <a:gd name="connsiteX0" fmla="*/ 0 w 2904751"/>
              <a:gd name="connsiteY0" fmla="*/ 0 h 584775"/>
              <a:gd name="connsiteX1" fmla="*/ 2536451 w 2904751"/>
              <a:gd name="connsiteY1" fmla="*/ 0 h 584775"/>
              <a:gd name="connsiteX2" fmla="*/ 2904751 w 2904751"/>
              <a:gd name="connsiteY2" fmla="*/ 394275 h 584775"/>
              <a:gd name="connsiteX3" fmla="*/ 0 w 2904751"/>
              <a:gd name="connsiteY3" fmla="*/ 584775 h 584775"/>
              <a:gd name="connsiteX4" fmla="*/ 0 w 2904751"/>
              <a:gd name="connsiteY4" fmla="*/ 0 h 584775"/>
              <a:gd name="connsiteX0" fmla="*/ 0 w 2714251"/>
              <a:gd name="connsiteY0" fmla="*/ 0 h 597475"/>
              <a:gd name="connsiteX1" fmla="*/ 2536451 w 2714251"/>
              <a:gd name="connsiteY1" fmla="*/ 0 h 597475"/>
              <a:gd name="connsiteX2" fmla="*/ 2714251 w 2714251"/>
              <a:gd name="connsiteY2" fmla="*/ 597475 h 597475"/>
              <a:gd name="connsiteX3" fmla="*/ 0 w 2714251"/>
              <a:gd name="connsiteY3" fmla="*/ 584775 h 597475"/>
              <a:gd name="connsiteX4" fmla="*/ 0 w 2714251"/>
              <a:gd name="connsiteY4" fmla="*/ 0 h 597475"/>
              <a:gd name="connsiteX0" fmla="*/ 0 w 3209551"/>
              <a:gd name="connsiteY0" fmla="*/ 114300 h 711775"/>
              <a:gd name="connsiteX1" fmla="*/ 3209551 w 3209551"/>
              <a:gd name="connsiteY1" fmla="*/ 0 h 711775"/>
              <a:gd name="connsiteX2" fmla="*/ 2714251 w 3209551"/>
              <a:gd name="connsiteY2" fmla="*/ 711775 h 711775"/>
              <a:gd name="connsiteX3" fmla="*/ 0 w 3209551"/>
              <a:gd name="connsiteY3" fmla="*/ 699075 h 711775"/>
              <a:gd name="connsiteX4" fmla="*/ 0 w 3209551"/>
              <a:gd name="connsiteY4" fmla="*/ 114300 h 711775"/>
              <a:gd name="connsiteX0" fmla="*/ 698500 w 3908051"/>
              <a:gd name="connsiteY0" fmla="*/ 114300 h 711775"/>
              <a:gd name="connsiteX1" fmla="*/ 3908051 w 3908051"/>
              <a:gd name="connsiteY1" fmla="*/ 0 h 711775"/>
              <a:gd name="connsiteX2" fmla="*/ 3412751 w 3908051"/>
              <a:gd name="connsiteY2" fmla="*/ 711775 h 711775"/>
              <a:gd name="connsiteX3" fmla="*/ 0 w 3908051"/>
              <a:gd name="connsiteY3" fmla="*/ 660975 h 711775"/>
              <a:gd name="connsiteX4" fmla="*/ 698500 w 3908051"/>
              <a:gd name="connsiteY4" fmla="*/ 114300 h 711775"/>
              <a:gd name="connsiteX0" fmla="*/ 698500 w 3908051"/>
              <a:gd name="connsiteY0" fmla="*/ 101600 h 711775"/>
              <a:gd name="connsiteX1" fmla="*/ 3908051 w 3908051"/>
              <a:gd name="connsiteY1" fmla="*/ 0 h 711775"/>
              <a:gd name="connsiteX2" fmla="*/ 3412751 w 3908051"/>
              <a:gd name="connsiteY2" fmla="*/ 711775 h 711775"/>
              <a:gd name="connsiteX3" fmla="*/ 0 w 3908051"/>
              <a:gd name="connsiteY3" fmla="*/ 660975 h 711775"/>
              <a:gd name="connsiteX4" fmla="*/ 698500 w 3908051"/>
              <a:gd name="connsiteY4" fmla="*/ 101600 h 711775"/>
              <a:gd name="connsiteX0" fmla="*/ 698500 w 3908051"/>
              <a:gd name="connsiteY0" fmla="*/ 101600 h 660975"/>
              <a:gd name="connsiteX1" fmla="*/ 3908051 w 3908051"/>
              <a:gd name="connsiteY1" fmla="*/ 0 h 660975"/>
              <a:gd name="connsiteX2" fmla="*/ 3374651 w 3908051"/>
              <a:gd name="connsiteY2" fmla="*/ 508575 h 660975"/>
              <a:gd name="connsiteX3" fmla="*/ 0 w 3908051"/>
              <a:gd name="connsiteY3" fmla="*/ 660975 h 660975"/>
              <a:gd name="connsiteX4" fmla="*/ 698500 w 3908051"/>
              <a:gd name="connsiteY4" fmla="*/ 101600 h 660975"/>
              <a:gd name="connsiteX0" fmla="*/ 698500 w 3565151"/>
              <a:gd name="connsiteY0" fmla="*/ 101600 h 660975"/>
              <a:gd name="connsiteX1" fmla="*/ 3565151 w 3565151"/>
              <a:gd name="connsiteY1" fmla="*/ 0 h 660975"/>
              <a:gd name="connsiteX2" fmla="*/ 3374651 w 3565151"/>
              <a:gd name="connsiteY2" fmla="*/ 508575 h 660975"/>
              <a:gd name="connsiteX3" fmla="*/ 0 w 3565151"/>
              <a:gd name="connsiteY3" fmla="*/ 660975 h 660975"/>
              <a:gd name="connsiteX4" fmla="*/ 698500 w 3565151"/>
              <a:gd name="connsiteY4" fmla="*/ 101600 h 660975"/>
              <a:gd name="connsiteX0" fmla="*/ 431800 w 3298451"/>
              <a:gd name="connsiteY0" fmla="*/ 101600 h 533975"/>
              <a:gd name="connsiteX1" fmla="*/ 3298451 w 3298451"/>
              <a:gd name="connsiteY1" fmla="*/ 0 h 533975"/>
              <a:gd name="connsiteX2" fmla="*/ 3107951 w 3298451"/>
              <a:gd name="connsiteY2" fmla="*/ 508575 h 533975"/>
              <a:gd name="connsiteX3" fmla="*/ 0 w 3298451"/>
              <a:gd name="connsiteY3" fmla="*/ 533975 h 533975"/>
              <a:gd name="connsiteX4" fmla="*/ 431800 w 3298451"/>
              <a:gd name="connsiteY4" fmla="*/ 101600 h 533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98451" h="533975">
                <a:moveTo>
                  <a:pt x="431800" y="101600"/>
                </a:moveTo>
                <a:lnTo>
                  <a:pt x="3298451" y="0"/>
                </a:lnTo>
                <a:lnTo>
                  <a:pt x="3107951" y="508575"/>
                </a:lnTo>
                <a:lnTo>
                  <a:pt x="0" y="533975"/>
                </a:lnTo>
                <a:lnTo>
                  <a:pt x="431800" y="101600"/>
                </a:ln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ar-SA" sz="3200" b="1" dirty="0">
                <a:solidFill>
                  <a:srgbClr val="FF0000"/>
                </a:solidFill>
                <a:latin typeface="A little sunshine" panose="02000603000000000000" pitchFamily="2" charset="0"/>
                <a:ea typeface="A little sunshine" panose="02000603000000000000" pitchFamily="2" charset="0"/>
              </a:rPr>
              <a:t>أ</a:t>
            </a:r>
            <a:r>
              <a:rPr lang="ar-KW" sz="3200" b="1" dirty="0">
                <a:solidFill>
                  <a:srgbClr val="FF0000"/>
                </a:solidFill>
                <a:latin typeface="A little sunshine" panose="02000603000000000000" pitchFamily="2" charset="0"/>
                <a:ea typeface="A little sunshine" panose="02000603000000000000" pitchFamily="2" charset="0"/>
              </a:rPr>
              <a:t>هداف درس اليوم</a:t>
            </a:r>
            <a:endParaRPr lang="en-US" sz="3200" b="1" dirty="0">
              <a:solidFill>
                <a:srgbClr val="FF0000"/>
              </a:solidFill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  <p:sp>
        <p:nvSpPr>
          <p:cNvPr id="79" name="مستطيل 78">
            <a:hlinkClick r:id="rId37" action="ppaction://hlinksldjump"/>
            <a:extLst>
              <a:ext uri="{FF2B5EF4-FFF2-40B4-BE49-F238E27FC236}">
                <a16:creationId xmlns:a16="http://schemas.microsoft.com/office/drawing/2014/main" id="{FF884A99-1A71-4BDB-B3AA-64C712F2B499}"/>
              </a:ext>
            </a:extLst>
          </p:cNvPr>
          <p:cNvSpPr/>
          <p:nvPr/>
        </p:nvSpPr>
        <p:spPr>
          <a:xfrm>
            <a:off x="9249263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خبرات </a:t>
            </a:r>
          </a:p>
          <a:p>
            <a:pPr algn="ctr"/>
            <a:r>
              <a:rPr lang="ar-SA" sz="1600" b="1" dirty="0">
                <a:solidFill>
                  <a:srgbClr val="FF0000"/>
                </a:solidFill>
              </a:rPr>
              <a:t>سابقة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93" name="مستطيل 92">
            <a:hlinkClick r:id="rId38" action="ppaction://hlinksldjump"/>
            <a:extLst>
              <a:ext uri="{FF2B5EF4-FFF2-40B4-BE49-F238E27FC236}">
                <a16:creationId xmlns:a16="http://schemas.microsoft.com/office/drawing/2014/main" id="{EF34A8D4-0AB0-4378-97AA-69A55EAFA376}"/>
              </a:ext>
            </a:extLst>
          </p:cNvPr>
          <p:cNvSpPr/>
          <p:nvPr/>
        </p:nvSpPr>
        <p:spPr>
          <a:xfrm>
            <a:off x="7038796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الأهداف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94" name="مستطيل 93">
            <a:hlinkClick r:id="rId39" action="ppaction://hlinksldjump"/>
            <a:extLst>
              <a:ext uri="{FF2B5EF4-FFF2-40B4-BE49-F238E27FC236}">
                <a16:creationId xmlns:a16="http://schemas.microsoft.com/office/drawing/2014/main" id="{BDE087CE-01A5-4BFC-A7D1-30D99AF2C51F}"/>
              </a:ext>
            </a:extLst>
          </p:cNvPr>
          <p:cNvSpPr/>
          <p:nvPr/>
        </p:nvSpPr>
        <p:spPr>
          <a:xfrm>
            <a:off x="5933562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العرض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95" name="مستطيل 94">
            <a:hlinkClick r:id="rId40" action="ppaction://hlinksldjump"/>
            <a:extLst>
              <a:ext uri="{FF2B5EF4-FFF2-40B4-BE49-F238E27FC236}">
                <a16:creationId xmlns:a16="http://schemas.microsoft.com/office/drawing/2014/main" id="{9D560C56-BA0A-49D4-836E-B33515014405}"/>
              </a:ext>
            </a:extLst>
          </p:cNvPr>
          <p:cNvSpPr/>
          <p:nvPr/>
        </p:nvSpPr>
        <p:spPr>
          <a:xfrm>
            <a:off x="4828328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التقويم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96" name="مستطيل 95">
            <a:hlinkClick r:id="rId41" action="ppaction://hlinksldjump"/>
            <a:extLst>
              <a:ext uri="{FF2B5EF4-FFF2-40B4-BE49-F238E27FC236}">
                <a16:creationId xmlns:a16="http://schemas.microsoft.com/office/drawing/2014/main" id="{C612D3BC-5992-47B5-8DA9-80675F2FC16A}"/>
              </a:ext>
            </a:extLst>
          </p:cNvPr>
          <p:cNvSpPr/>
          <p:nvPr/>
        </p:nvSpPr>
        <p:spPr>
          <a:xfrm>
            <a:off x="2617860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الواجب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97" name="مستطيل 96">
            <a:hlinkClick r:id="rId42" action="ppaction://hlinksldjump"/>
            <a:extLst>
              <a:ext uri="{FF2B5EF4-FFF2-40B4-BE49-F238E27FC236}">
                <a16:creationId xmlns:a16="http://schemas.microsoft.com/office/drawing/2014/main" id="{3E3FD5A9-9CE3-4834-B124-C9A7807D3AE4}"/>
              </a:ext>
            </a:extLst>
          </p:cNvPr>
          <p:cNvSpPr/>
          <p:nvPr/>
        </p:nvSpPr>
        <p:spPr>
          <a:xfrm>
            <a:off x="3723094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الغلق</a:t>
            </a:r>
            <a:endParaRPr lang="en-US" sz="1600" b="1" dirty="0">
              <a:solidFill>
                <a:srgbClr val="FF0000"/>
              </a:solidFill>
            </a:endParaRPr>
          </a:p>
        </p:txBody>
      </p:sp>
      <p:grpSp>
        <p:nvGrpSpPr>
          <p:cNvPr id="98" name="مجموعة 97">
            <a:extLst>
              <a:ext uri="{FF2B5EF4-FFF2-40B4-BE49-F238E27FC236}">
                <a16:creationId xmlns:a16="http://schemas.microsoft.com/office/drawing/2014/main" id="{B1B39A6D-8A3A-4162-B638-94FEEF68A901}"/>
              </a:ext>
            </a:extLst>
          </p:cNvPr>
          <p:cNvGrpSpPr/>
          <p:nvPr/>
        </p:nvGrpSpPr>
        <p:grpSpPr>
          <a:xfrm>
            <a:off x="79230" y="3482920"/>
            <a:ext cx="896512" cy="687865"/>
            <a:chOff x="79230" y="3482920"/>
            <a:chExt cx="896512" cy="687865"/>
          </a:xfrm>
        </p:grpSpPr>
        <p:pic>
          <p:nvPicPr>
            <p:cNvPr id="99" name="Picture 14" descr="A picture containing sitting, photo, table, monitor&#10;&#10;Description automatically generated">
              <a:extLst>
                <a:ext uri="{FF2B5EF4-FFF2-40B4-BE49-F238E27FC236}">
                  <a16:creationId xmlns:a16="http://schemas.microsoft.com/office/drawing/2014/main" id="{22FC34D0-3AAB-4821-BA52-E6550426C7D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028" y="3482920"/>
              <a:ext cx="866917" cy="6878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0" name="مربع نص 99">
              <a:extLst>
                <a:ext uri="{FF2B5EF4-FFF2-40B4-BE49-F238E27FC236}">
                  <a16:creationId xmlns:a16="http://schemas.microsoft.com/office/drawing/2014/main" id="{FE9FE819-A361-4ECF-B09D-5F3B9931B16F}"/>
                </a:ext>
              </a:extLst>
            </p:cNvPr>
            <p:cNvSpPr txBox="1"/>
            <p:nvPr/>
          </p:nvSpPr>
          <p:spPr>
            <a:xfrm>
              <a:off x="79230" y="3674707"/>
              <a:ext cx="896512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ar-SA" sz="1800" b="1" dirty="0">
                  <a:solidFill>
                    <a:schemeClr val="bg1"/>
                  </a:solidFill>
                </a:rPr>
                <a:t>إثراء</a:t>
              </a:r>
              <a:endParaRPr lang="en-US" sz="1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82" name="مستطيل 81">
            <a:hlinkClick r:id="rId43" action="ppaction://hlinksldjump"/>
            <a:extLst>
              <a:ext uri="{FF2B5EF4-FFF2-40B4-BE49-F238E27FC236}">
                <a16:creationId xmlns:a16="http://schemas.microsoft.com/office/drawing/2014/main" id="{DCA4F717-356B-4E71-B78A-5CC016FE96C5}"/>
              </a:ext>
            </a:extLst>
          </p:cNvPr>
          <p:cNvSpPr/>
          <p:nvPr/>
        </p:nvSpPr>
        <p:spPr>
          <a:xfrm>
            <a:off x="8144030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التمهيد</a:t>
            </a:r>
            <a:endParaRPr lang="en-US" sz="1600" b="1" dirty="0">
              <a:solidFill>
                <a:srgbClr val="FF0000"/>
              </a:solidFill>
            </a:endParaRPr>
          </a:p>
        </p:txBody>
      </p:sp>
      <p:grpSp>
        <p:nvGrpSpPr>
          <p:cNvPr id="4" name="مجموعة 3">
            <a:extLst>
              <a:ext uri="{FF2B5EF4-FFF2-40B4-BE49-F238E27FC236}">
                <a16:creationId xmlns:a16="http://schemas.microsoft.com/office/drawing/2014/main" id="{381A75D6-47BE-4290-9727-A6E50B7B3779}"/>
              </a:ext>
            </a:extLst>
          </p:cNvPr>
          <p:cNvGrpSpPr/>
          <p:nvPr/>
        </p:nvGrpSpPr>
        <p:grpSpPr>
          <a:xfrm>
            <a:off x="2564709" y="1264931"/>
            <a:ext cx="7106292" cy="3972086"/>
            <a:chOff x="3206438" y="756715"/>
            <a:chExt cx="6413722" cy="3972086"/>
          </a:xfrm>
        </p:grpSpPr>
        <p:sp>
          <p:nvSpPr>
            <p:cNvPr id="3" name="مستطيل 2">
              <a:extLst>
                <a:ext uri="{FF2B5EF4-FFF2-40B4-BE49-F238E27FC236}">
                  <a16:creationId xmlns:a16="http://schemas.microsoft.com/office/drawing/2014/main" id="{C905E979-3061-4495-804E-3DED3BCDD29D}"/>
                </a:ext>
              </a:extLst>
            </p:cNvPr>
            <p:cNvSpPr/>
            <p:nvPr/>
          </p:nvSpPr>
          <p:spPr>
            <a:xfrm>
              <a:off x="3206438" y="2367698"/>
              <a:ext cx="6240564" cy="236110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ar-SA" sz="4000" b="1" dirty="0">
                  <a:solidFill>
                    <a:schemeClr val="accent1">
                      <a:lumMod val="75000"/>
                    </a:schemeClr>
                  </a:solidFill>
                </a:rPr>
                <a:t>مبدعتي افتحي الكتاب ص 18</a:t>
              </a:r>
            </a:p>
            <a:p>
              <a:pPr algn="ctr"/>
              <a:r>
                <a:rPr lang="ar-SA" sz="4000" b="1" dirty="0">
                  <a:solidFill>
                    <a:srgbClr val="FF0000"/>
                  </a:solidFill>
                </a:rPr>
                <a:t>وتوقعي أهداف درسنا  </a:t>
              </a:r>
            </a:p>
          </p:txBody>
        </p:sp>
        <p:pic>
          <p:nvPicPr>
            <p:cNvPr id="75" name="صورة 74">
              <a:extLst>
                <a:ext uri="{FF2B5EF4-FFF2-40B4-BE49-F238E27FC236}">
                  <a16:creationId xmlns:a16="http://schemas.microsoft.com/office/drawing/2014/main" id="{F76A99B4-1AA3-41BD-BA28-7BA8ECE5006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4"/>
            <a:srcRect l="12908" t="7819" r="2888" b="4696"/>
            <a:stretch/>
          </p:blipFill>
          <p:spPr>
            <a:xfrm>
              <a:off x="4410613" y="756715"/>
              <a:ext cx="5209547" cy="1708208"/>
            </a:xfrm>
            <a:prstGeom prst="rect">
              <a:avLst/>
            </a:prstGeom>
          </p:spPr>
        </p:pic>
      </p:grpSp>
      <p:pic>
        <p:nvPicPr>
          <p:cNvPr id="52" name="Google Shape;79;p14">
            <a:extLst>
              <a:ext uri="{FF2B5EF4-FFF2-40B4-BE49-F238E27FC236}">
                <a16:creationId xmlns:a16="http://schemas.microsoft.com/office/drawing/2014/main" id="{56B21C37-2BED-4278-82D3-4CE3CF121CD3}"/>
              </a:ext>
            </a:extLst>
          </p:cNvPr>
          <p:cNvPicPr preferRelativeResize="0"/>
          <p:nvPr/>
        </p:nvPicPr>
        <p:blipFill rotWithShape="1">
          <a:blip r:embed="rId45">
            <a:alphaModFix/>
          </a:blip>
          <a:srcRect l="23091" r="31212"/>
          <a:stretch/>
        </p:blipFill>
        <p:spPr>
          <a:xfrm>
            <a:off x="1740293" y="4195280"/>
            <a:ext cx="1291493" cy="209420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38418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A picture containing floor, sitting, wooden, table&#10;&#10;Description automatically generated">
            <a:extLst>
              <a:ext uri="{FF2B5EF4-FFF2-40B4-BE49-F238E27FC236}">
                <a16:creationId xmlns:a16="http://schemas.microsoft.com/office/drawing/2014/main" id="{BCE1348C-B22F-8049-B719-2F4F8E8E45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939" y="-38303"/>
            <a:ext cx="1221379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A picture containing sitting, photo, table, monitor&#10;&#10;Description automatically generated">
            <a:extLst>
              <a:ext uri="{FF2B5EF4-FFF2-40B4-BE49-F238E27FC236}">
                <a16:creationId xmlns:a16="http://schemas.microsoft.com/office/drawing/2014/main" id="{34DB1C07-1750-E944-ACA0-CBADBF6E36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562" y="3509163"/>
            <a:ext cx="866917" cy="687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4C6269DA-A288-0347-A192-4E7A2BAECD4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57" r="3739" b="20566"/>
          <a:stretch/>
        </p:blipFill>
        <p:spPr bwMode="auto">
          <a:xfrm>
            <a:off x="1983074" y="511226"/>
            <a:ext cx="8268663" cy="523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18">
            <a:extLst>
              <a:ext uri="{FF2B5EF4-FFF2-40B4-BE49-F238E27FC236}">
                <a16:creationId xmlns:a16="http://schemas.microsoft.com/office/drawing/2014/main" id="{9DFCA052-CDBF-47A5-991C-A7C4048E9131}"/>
              </a:ext>
            </a:extLst>
          </p:cNvPr>
          <p:cNvPicPr>
            <a:picLocks noChangeAspect="1"/>
          </p:cNvPicPr>
          <p:nvPr/>
        </p:nvPicPr>
        <p:blipFill>
          <a:blip r:embed="rId7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1736" y="1756715"/>
            <a:ext cx="1989616" cy="347407"/>
          </a:xfrm>
          <a:prstGeom prst="rect">
            <a:avLst/>
          </a:prstGeom>
        </p:spPr>
      </p:pic>
      <p:pic>
        <p:nvPicPr>
          <p:cNvPr id="38" name="Picture 35" descr="A close up of a church&#10;&#10;Description automatically generated">
            <a:extLst>
              <a:ext uri="{FF2B5EF4-FFF2-40B4-BE49-F238E27FC236}">
                <a16:creationId xmlns:a16="http://schemas.microsoft.com/office/drawing/2014/main" id="{5649E61B-1B59-4F78-AE37-A07C7799838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2656" y="611107"/>
            <a:ext cx="917015" cy="1244655"/>
          </a:xfrm>
          <a:prstGeom prst="rect">
            <a:avLst/>
          </a:prstGeom>
        </p:spPr>
      </p:pic>
      <p:pic>
        <p:nvPicPr>
          <p:cNvPr id="37" name="Picture 27" descr="A picture containing table&#10;&#10;Description automatically generated">
            <a:extLst>
              <a:ext uri="{FF2B5EF4-FFF2-40B4-BE49-F238E27FC236}">
                <a16:creationId xmlns:a16="http://schemas.microsoft.com/office/drawing/2014/main" id="{CD85B55C-1654-428F-9F32-2104E18B721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7367" y="1233434"/>
            <a:ext cx="790319" cy="743173"/>
          </a:xfrm>
          <a:prstGeom prst="rect">
            <a:avLst/>
          </a:prstGeom>
        </p:spPr>
      </p:pic>
      <p:pic>
        <p:nvPicPr>
          <p:cNvPr id="53" name="Google Shape;126;p18">
            <a:extLst>
              <a:ext uri="{FF2B5EF4-FFF2-40B4-BE49-F238E27FC236}">
                <a16:creationId xmlns:a16="http://schemas.microsoft.com/office/drawing/2014/main" id="{3DA7CE90-91F5-40B5-889A-5B5393473FF2}"/>
              </a:ext>
            </a:extLst>
          </p:cNvPr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8771149" y="5028593"/>
            <a:ext cx="3634666" cy="2388823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صورة 57">
            <a:hlinkClick r:id="rId11" action="ppaction://hlinksldjump"/>
            <a:extLst>
              <a:ext uri="{FF2B5EF4-FFF2-40B4-BE49-F238E27FC236}">
                <a16:creationId xmlns:a16="http://schemas.microsoft.com/office/drawing/2014/main" id="{B9ACF3A5-C459-4909-9446-74974C2B3B5A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53068"/>
          <a:stretch/>
        </p:blipFill>
        <p:spPr>
          <a:xfrm>
            <a:off x="1038993" y="1055675"/>
            <a:ext cx="1036447" cy="12146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9" name="Picture 2" descr="ولاية العهد السعودية - ويكيبيديا">
            <a:extLst>
              <a:ext uri="{FF2B5EF4-FFF2-40B4-BE49-F238E27FC236}">
                <a16:creationId xmlns:a16="http://schemas.microsoft.com/office/drawing/2014/main" id="{7E821CCA-E45F-45D1-8830-56376AB28A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81" y="1069624"/>
            <a:ext cx="990812" cy="114281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Google Shape;231;p23">
            <a:extLst>
              <a:ext uri="{FF2B5EF4-FFF2-40B4-BE49-F238E27FC236}">
                <a16:creationId xmlns:a16="http://schemas.microsoft.com/office/drawing/2014/main" id="{12071660-F6A5-41F4-98B9-4D3E651C07B6}"/>
              </a:ext>
            </a:extLst>
          </p:cNvPr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899731" y="1070226"/>
            <a:ext cx="1215427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231;p23">
            <a:extLst>
              <a:ext uri="{FF2B5EF4-FFF2-40B4-BE49-F238E27FC236}">
                <a16:creationId xmlns:a16="http://schemas.microsoft.com/office/drawing/2014/main" id="{B02B795E-1E24-4C38-8361-AEBD7278C425}"/>
              </a:ext>
            </a:extLst>
          </p:cNvPr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-130758" y="1055675"/>
            <a:ext cx="1215427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صورة 63">
            <a:hlinkClick r:id="rId15" action="ppaction://hlinksldjump"/>
            <a:extLst>
              <a:ext uri="{FF2B5EF4-FFF2-40B4-BE49-F238E27FC236}">
                <a16:creationId xmlns:a16="http://schemas.microsoft.com/office/drawing/2014/main" id="{0E800B36-8571-4375-9A6D-ADCB6156C0D5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19" y="2404229"/>
            <a:ext cx="1786077" cy="107805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67" name="مجموعة 66">
            <a:extLst>
              <a:ext uri="{FF2B5EF4-FFF2-40B4-BE49-F238E27FC236}">
                <a16:creationId xmlns:a16="http://schemas.microsoft.com/office/drawing/2014/main" id="{C8863CE2-EEBD-4929-8A35-1CD982B087FA}"/>
              </a:ext>
            </a:extLst>
          </p:cNvPr>
          <p:cNvGrpSpPr/>
          <p:nvPr/>
        </p:nvGrpSpPr>
        <p:grpSpPr>
          <a:xfrm>
            <a:off x="11080641" y="2430658"/>
            <a:ext cx="1045079" cy="2140372"/>
            <a:chOff x="6457238" y="2100923"/>
            <a:chExt cx="1045079" cy="2140372"/>
          </a:xfrm>
        </p:grpSpPr>
        <p:sp>
          <p:nvSpPr>
            <p:cNvPr id="68" name="مستطيل 67">
              <a:hlinkClick r:id="rId17" action="ppaction://hlinksldjump"/>
              <a:extLst>
                <a:ext uri="{FF2B5EF4-FFF2-40B4-BE49-F238E27FC236}">
                  <a16:creationId xmlns:a16="http://schemas.microsoft.com/office/drawing/2014/main" id="{13823E5C-E3EC-4380-BA93-AD2C7B948D74}"/>
                </a:ext>
              </a:extLst>
            </p:cNvPr>
            <p:cNvSpPr/>
            <p:nvPr/>
          </p:nvSpPr>
          <p:spPr>
            <a:xfrm>
              <a:off x="6457238" y="2100923"/>
              <a:ext cx="1036810" cy="680261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عز الوطن</a:t>
              </a:r>
              <a:endParaRPr lang="en-US" sz="1200" b="1" dirty="0">
                <a:solidFill>
                  <a:srgbClr val="FF0000"/>
                </a:solidFill>
              </a:endParaRPr>
            </a:p>
          </p:txBody>
        </p:sp>
        <p:sp>
          <p:nvSpPr>
            <p:cNvPr id="69" name="مستطيل 68">
              <a:extLst>
                <a:ext uri="{FF2B5EF4-FFF2-40B4-BE49-F238E27FC236}">
                  <a16:creationId xmlns:a16="http://schemas.microsoft.com/office/drawing/2014/main" id="{D06065DA-F203-4E48-8E1A-035D15CE2A46}"/>
                </a:ext>
              </a:extLst>
            </p:cNvPr>
            <p:cNvSpPr/>
            <p:nvPr/>
          </p:nvSpPr>
          <p:spPr>
            <a:xfrm>
              <a:off x="6465507" y="2860195"/>
              <a:ext cx="1036810" cy="656366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نهضة الوطن</a:t>
              </a:r>
              <a:endParaRPr lang="en-US" sz="1200" b="1" dirty="0">
                <a:solidFill>
                  <a:srgbClr val="FF0000"/>
                </a:solidFill>
              </a:endParaRPr>
            </a:p>
          </p:txBody>
        </p:sp>
        <p:sp>
          <p:nvSpPr>
            <p:cNvPr id="70" name="مستطيل 69">
              <a:extLst>
                <a:ext uri="{FF2B5EF4-FFF2-40B4-BE49-F238E27FC236}">
                  <a16:creationId xmlns:a16="http://schemas.microsoft.com/office/drawing/2014/main" id="{A716244F-E325-450C-86B6-64B9FF68A7BD}"/>
                </a:ext>
              </a:extLst>
            </p:cNvPr>
            <p:cNvSpPr/>
            <p:nvPr/>
          </p:nvSpPr>
          <p:spPr>
            <a:xfrm>
              <a:off x="6476396" y="3634548"/>
              <a:ext cx="1001291" cy="606747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r-SA" sz="1600" b="1" dirty="0">
                <a:solidFill>
                  <a:srgbClr val="FF0000"/>
                </a:solidFill>
              </a:endParaRP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مستقبل  الوطن</a:t>
              </a:r>
              <a:endParaRPr lang="en-US" sz="1200" b="1" dirty="0">
                <a:solidFill>
                  <a:srgbClr val="FF0000"/>
                </a:solidFill>
              </a:endParaRPr>
            </a:p>
            <a:p>
              <a:pPr algn="ctr"/>
              <a:endParaRPr lang="en-US" dirty="0"/>
            </a:p>
          </p:txBody>
        </p:sp>
      </p:grpSp>
      <p:grpSp>
        <p:nvGrpSpPr>
          <p:cNvPr id="71" name="مجموعة 70">
            <a:extLst>
              <a:ext uri="{FF2B5EF4-FFF2-40B4-BE49-F238E27FC236}">
                <a16:creationId xmlns:a16="http://schemas.microsoft.com/office/drawing/2014/main" id="{086838C9-871B-40EE-A05D-EBF1D4899F8F}"/>
              </a:ext>
            </a:extLst>
          </p:cNvPr>
          <p:cNvGrpSpPr/>
          <p:nvPr/>
        </p:nvGrpSpPr>
        <p:grpSpPr>
          <a:xfrm>
            <a:off x="10042332" y="2533150"/>
            <a:ext cx="1130323" cy="1314212"/>
            <a:chOff x="7952596" y="2257016"/>
            <a:chExt cx="1123346" cy="766535"/>
          </a:xfrm>
        </p:grpSpPr>
        <p:pic>
          <p:nvPicPr>
            <p:cNvPr id="72" name="Picture 46">
              <a:extLst>
                <a:ext uri="{FF2B5EF4-FFF2-40B4-BE49-F238E27FC236}">
                  <a16:creationId xmlns:a16="http://schemas.microsoft.com/office/drawing/2014/main" id="{128F838C-2173-405B-89D2-7D12DCDE07F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19"/>
                </a:ext>
              </a:extLst>
            </a:blip>
            <a:srcRect l="14797" t="6571" r="14269" b="10899"/>
            <a:stretch/>
          </p:blipFill>
          <p:spPr>
            <a:xfrm>
              <a:off x="7969101" y="2257016"/>
              <a:ext cx="1028659" cy="766535"/>
            </a:xfrm>
            <a:prstGeom prst="rect">
              <a:avLst/>
            </a:prstGeom>
          </p:spPr>
        </p:pic>
        <p:sp>
          <p:nvSpPr>
            <p:cNvPr id="73" name="مربع نص 72">
              <a:hlinkClick r:id="rId20" action="ppaction://hlinksldjump"/>
              <a:extLst>
                <a:ext uri="{FF2B5EF4-FFF2-40B4-BE49-F238E27FC236}">
                  <a16:creationId xmlns:a16="http://schemas.microsoft.com/office/drawing/2014/main" id="{3D106602-C446-4D73-8FEE-880E9F7E6942}"/>
                </a:ext>
              </a:extLst>
            </p:cNvPr>
            <p:cNvSpPr txBox="1"/>
            <p:nvPr/>
          </p:nvSpPr>
          <p:spPr>
            <a:xfrm>
              <a:off x="7952596" y="2401356"/>
              <a:ext cx="1123346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ar-SA" b="1" dirty="0"/>
                <a:t>نجمة اليوم </a:t>
              </a:r>
              <a:endParaRPr lang="en-US" b="1" dirty="0"/>
            </a:p>
          </p:txBody>
        </p:sp>
      </p:grpSp>
      <p:sp>
        <p:nvSpPr>
          <p:cNvPr id="74" name="مربع نص 73">
            <a:hlinkClick r:id="rId21" action="ppaction://hlinksldjump"/>
            <a:extLst>
              <a:ext uri="{FF2B5EF4-FFF2-40B4-BE49-F238E27FC236}">
                <a16:creationId xmlns:a16="http://schemas.microsoft.com/office/drawing/2014/main" id="{8371DB6E-964B-47A1-8FFD-30AE770F858F}"/>
              </a:ext>
            </a:extLst>
          </p:cNvPr>
          <p:cNvSpPr txBox="1"/>
          <p:nvPr/>
        </p:nvSpPr>
        <p:spPr>
          <a:xfrm>
            <a:off x="1047051" y="3667555"/>
            <a:ext cx="8965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SA" sz="1800" b="1" dirty="0">
                <a:solidFill>
                  <a:schemeClr val="bg1"/>
                </a:solidFill>
              </a:rPr>
              <a:t>الدعاء</a:t>
            </a:r>
            <a:endParaRPr lang="en-US" sz="1800" b="1" dirty="0">
              <a:solidFill>
                <a:schemeClr val="bg1"/>
              </a:solidFill>
            </a:endParaRPr>
          </a:p>
        </p:txBody>
      </p:sp>
      <p:pic>
        <p:nvPicPr>
          <p:cNvPr id="81" name="Picture 18">
            <a:extLst>
              <a:ext uri="{FF2B5EF4-FFF2-40B4-BE49-F238E27FC236}">
                <a16:creationId xmlns:a16="http://schemas.microsoft.com/office/drawing/2014/main" id="{A6C2227C-3545-4617-97D3-8FADC57E129B}"/>
              </a:ext>
            </a:extLst>
          </p:cNvPr>
          <p:cNvPicPr>
            <a:picLocks noChangeAspect="1"/>
          </p:cNvPicPr>
          <p:nvPr/>
        </p:nvPicPr>
        <p:blipFill>
          <a:blip r:embed="rId22"/>
          <a:srcRect/>
          <a:stretch>
            <a:fillRect/>
          </a:stretch>
        </p:blipFill>
        <p:spPr>
          <a:xfrm>
            <a:off x="924737" y="4263168"/>
            <a:ext cx="630858" cy="665960"/>
          </a:xfrm>
          <a:prstGeom prst="rect">
            <a:avLst/>
          </a:prstGeom>
        </p:spPr>
      </p:pic>
      <p:pic>
        <p:nvPicPr>
          <p:cNvPr id="46" name="Picture 50">
            <a:extLst>
              <a:ext uri="{FF2B5EF4-FFF2-40B4-BE49-F238E27FC236}">
                <a16:creationId xmlns:a16="http://schemas.microsoft.com/office/drawing/2014/main" id="{184B6C23-D963-4FD0-8026-78881F5052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91965" y="4929128"/>
            <a:ext cx="602025" cy="720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39" descr="A picture containing food&#10;&#10;Description automatically generated">
            <a:extLst>
              <a:ext uri="{FF2B5EF4-FFF2-40B4-BE49-F238E27FC236}">
                <a16:creationId xmlns:a16="http://schemas.microsoft.com/office/drawing/2014/main" id="{FC667DEC-3D17-460E-8937-F7F73E23EC77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7873" y="40739"/>
            <a:ext cx="1654342" cy="705283"/>
          </a:xfrm>
          <a:prstGeom prst="rect">
            <a:avLst/>
          </a:prstGeom>
        </p:spPr>
      </p:pic>
      <p:pic>
        <p:nvPicPr>
          <p:cNvPr id="56" name="Picture 2">
            <a:hlinkClick r:id="rId11" action="ppaction://hlinksldjump"/>
            <a:extLst>
              <a:ext uri="{FF2B5EF4-FFF2-40B4-BE49-F238E27FC236}">
                <a16:creationId xmlns:a16="http://schemas.microsoft.com/office/drawing/2014/main" id="{654B15BF-D52A-4320-9F02-B211F6390806}"/>
              </a:ext>
            </a:extLst>
          </p:cNvPr>
          <p:cNvPicPr>
            <a:picLocks noChangeAspect="1"/>
          </p:cNvPicPr>
          <p:nvPr/>
        </p:nvPicPr>
        <p:blipFill>
          <a:blip r:embed="rId25"/>
          <a:srcRect/>
          <a:stretch>
            <a:fillRect/>
          </a:stretch>
        </p:blipFill>
        <p:spPr>
          <a:xfrm>
            <a:off x="243623" y="4252055"/>
            <a:ext cx="725391" cy="660243"/>
          </a:xfrm>
          <a:prstGeom prst="rect">
            <a:avLst/>
          </a:prstGeom>
        </p:spPr>
      </p:pic>
      <p:pic>
        <p:nvPicPr>
          <p:cNvPr id="57" name="Picture 32" descr="https://lh5.googleusercontent.com/4Rv9CcbpVwSScazfNxNsnOrjSAYn8Kvy2VZDp18OtTxOr4uN6wu1rroXiVwzwJRuw7fUFAEKLK3jiiAD8pVyddSCIbbz3mcFxbNgqsBUD7p7Jf91eG2kB3zY0cUEjnvl5A53iou6hVs">
            <a:extLst>
              <a:ext uri="{FF2B5EF4-FFF2-40B4-BE49-F238E27FC236}">
                <a16:creationId xmlns:a16="http://schemas.microsoft.com/office/drawing/2014/main" id="{01677A6C-FC90-4F1D-A9B2-F44A84FB8CE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159"/>
          <a:stretch/>
        </p:blipFill>
        <p:spPr bwMode="auto">
          <a:xfrm>
            <a:off x="-288553" y="14639"/>
            <a:ext cx="2521799" cy="1054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Bookcase Shelf Mukali Temahome Furniture, Store Shelf transparent  background PNG clipart | HiClipart">
            <a:extLst>
              <a:ext uri="{FF2B5EF4-FFF2-40B4-BE49-F238E27FC236}">
                <a16:creationId xmlns:a16="http://schemas.microsoft.com/office/drawing/2014/main" id="{1305CEB6-EF3D-4F6A-B67B-BF79F136F4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7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ackgroundRemoval t="10000" b="90000" l="10000" r="90000">
                        <a14:backgroundMark x1="36667" y1="30167" x2="37500" y2="40167"/>
                        <a14:backgroundMark x1="41000" y1="28500" x2="77333" y2="28667"/>
                        <a14:backgroundMark x1="80833" y1="28167" x2="81667" y2="40000"/>
                        <a14:backgroundMark x1="80000" y1="77000" x2="51000" y2="77167"/>
                        <a14:backgroundMark x1="18000" y1="52167" x2="18500" y2="64833"/>
                        <a14:backgroundMark x1="18500" y1="57333" x2="19000" y2="57167"/>
                        <a14:backgroundMark x1="76333" y1="44667" x2="63000" y2="45000"/>
                        <a14:backgroundMark x1="66000" y1="45000" x2="61833" y2="56833"/>
                        <a14:backgroundMark x1="63333" y1="46000" x2="62667" y2="45000"/>
                        <a14:backgroundMark x1="57667" y1="45000" x2="24500" y2="45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868" t="42034" r="19504" b="38484"/>
          <a:stretch/>
        </p:blipFill>
        <p:spPr bwMode="auto">
          <a:xfrm>
            <a:off x="135150" y="4912299"/>
            <a:ext cx="1939917" cy="974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2">
            <a:extLst>
              <a:ext uri="{FF2B5EF4-FFF2-40B4-BE49-F238E27FC236}">
                <a16:creationId xmlns:a16="http://schemas.microsoft.com/office/drawing/2014/main" id="{4196E056-1F60-4AAC-95D3-111877D5BCF8}"/>
              </a:ext>
            </a:extLst>
          </p:cNvPr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0"/>
              </a:ext>
            </a:extLst>
          </a:blip>
          <a:stretch>
            <a:fillRect/>
          </a:stretch>
        </p:blipFill>
        <p:spPr>
          <a:xfrm>
            <a:off x="1495340" y="4343828"/>
            <a:ext cx="579727" cy="579727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54" name="Google Shape;135;p16">
            <a:extLst>
              <a:ext uri="{FF2B5EF4-FFF2-40B4-BE49-F238E27FC236}">
                <a16:creationId xmlns:a16="http://schemas.microsoft.com/office/drawing/2014/main" id="{02C8F5C1-FB1F-4724-9E32-88CD517F2666}"/>
              </a:ext>
            </a:extLst>
          </p:cNvPr>
          <p:cNvPicPr preferRelativeResize="0"/>
          <p:nvPr/>
        </p:nvPicPr>
        <p:blipFill>
          <a:blip r:embed="rId31">
            <a:alphaModFix/>
          </a:blip>
          <a:stretch>
            <a:fillRect/>
          </a:stretch>
        </p:blipFill>
        <p:spPr>
          <a:xfrm>
            <a:off x="10395035" y="4920530"/>
            <a:ext cx="939040" cy="1004691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Picture 26">
            <a:extLst>
              <a:ext uri="{FF2B5EF4-FFF2-40B4-BE49-F238E27FC236}">
                <a16:creationId xmlns:a16="http://schemas.microsoft.com/office/drawing/2014/main" id="{9EA6F450-8746-43BE-9D1A-FB1AD82DCE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3528" y="5155409"/>
            <a:ext cx="344015" cy="596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Google Shape;343;p28">
            <a:extLst>
              <a:ext uri="{FF2B5EF4-FFF2-40B4-BE49-F238E27FC236}">
                <a16:creationId xmlns:a16="http://schemas.microsoft.com/office/drawing/2014/main" id="{7A39757B-2F70-4EB7-98E1-068DA8A73D5E}"/>
              </a:ext>
            </a:extLst>
          </p:cNvPr>
          <p:cNvPicPr preferRelativeResize="0"/>
          <p:nvPr/>
        </p:nvPicPr>
        <p:blipFill>
          <a:blip r:embed="rId33">
            <a:alphaModFix/>
          </a:blip>
          <a:stretch>
            <a:fillRect/>
          </a:stretch>
        </p:blipFill>
        <p:spPr>
          <a:xfrm>
            <a:off x="10181220" y="5845993"/>
            <a:ext cx="612819" cy="812483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صورة 65">
            <a:hlinkClick r:id="" action="ppaction://hlinkshowjump?jump=lastslide"/>
            <a:extLst>
              <a:ext uri="{FF2B5EF4-FFF2-40B4-BE49-F238E27FC236}">
                <a16:creationId xmlns:a16="http://schemas.microsoft.com/office/drawing/2014/main" id="{99349904-7E88-4094-AFE1-1F5435DE8E69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 rot="346244">
            <a:off x="266824" y="4882082"/>
            <a:ext cx="1051792" cy="1051792"/>
          </a:xfrm>
          <a:prstGeom prst="rect">
            <a:avLst/>
          </a:prstGeom>
        </p:spPr>
      </p:pic>
      <p:pic>
        <p:nvPicPr>
          <p:cNvPr id="91" name="Google Shape;122;g5415389d44_0_0">
            <a:extLst>
              <a:ext uri="{FF2B5EF4-FFF2-40B4-BE49-F238E27FC236}">
                <a16:creationId xmlns:a16="http://schemas.microsoft.com/office/drawing/2014/main" id="{8EC97BE3-B89F-4BC5-8DE9-B9444B066036}"/>
              </a:ext>
            </a:extLst>
          </p:cNvPr>
          <p:cNvPicPr preferRelativeResize="0"/>
          <p:nvPr/>
        </p:nvPicPr>
        <p:blipFill rotWithShape="1">
          <a:blip r:embed="rId35">
            <a:alphaModFix/>
          </a:blip>
          <a:srcRect l="2782" t="41281" r="1554" b="30257"/>
          <a:stretch/>
        </p:blipFill>
        <p:spPr>
          <a:xfrm>
            <a:off x="2495388" y="5658806"/>
            <a:ext cx="7225618" cy="1261358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مستطيل 54">
            <a:hlinkClick r:id="rId36" action="ppaction://hlinksldjump"/>
            <a:extLst>
              <a:ext uri="{FF2B5EF4-FFF2-40B4-BE49-F238E27FC236}">
                <a16:creationId xmlns:a16="http://schemas.microsoft.com/office/drawing/2014/main" id="{DD817B4B-AAA2-4FE9-AF57-D4305CD5D7EC}"/>
              </a:ext>
            </a:extLst>
          </p:cNvPr>
          <p:cNvSpPr/>
          <p:nvPr/>
        </p:nvSpPr>
        <p:spPr>
          <a:xfrm>
            <a:off x="9249263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خبرات </a:t>
            </a:r>
          </a:p>
          <a:p>
            <a:pPr algn="ctr"/>
            <a:r>
              <a:rPr lang="ar-SA" sz="1600" b="1" dirty="0">
                <a:solidFill>
                  <a:srgbClr val="FF0000"/>
                </a:solidFill>
              </a:rPr>
              <a:t>سابقة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76" name="مستطيل 75">
            <a:hlinkClick r:id="rId37" action="ppaction://hlinksldjump"/>
            <a:extLst>
              <a:ext uri="{FF2B5EF4-FFF2-40B4-BE49-F238E27FC236}">
                <a16:creationId xmlns:a16="http://schemas.microsoft.com/office/drawing/2014/main" id="{8D1F8D3E-9F9C-4A4D-B0E6-1B967C797844}"/>
              </a:ext>
            </a:extLst>
          </p:cNvPr>
          <p:cNvSpPr/>
          <p:nvPr/>
        </p:nvSpPr>
        <p:spPr>
          <a:xfrm>
            <a:off x="7038796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الأهداف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79" name="مستطيل 78">
            <a:hlinkClick r:id="rId38" action="ppaction://hlinksldjump"/>
            <a:extLst>
              <a:ext uri="{FF2B5EF4-FFF2-40B4-BE49-F238E27FC236}">
                <a16:creationId xmlns:a16="http://schemas.microsoft.com/office/drawing/2014/main" id="{8AFAA522-B0DB-42C0-A486-083269E5FAAF}"/>
              </a:ext>
            </a:extLst>
          </p:cNvPr>
          <p:cNvSpPr/>
          <p:nvPr/>
        </p:nvSpPr>
        <p:spPr>
          <a:xfrm>
            <a:off x="5933562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العرض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80" name="مستطيل 79">
            <a:hlinkClick r:id="rId39" action="ppaction://hlinksldjump"/>
            <a:extLst>
              <a:ext uri="{FF2B5EF4-FFF2-40B4-BE49-F238E27FC236}">
                <a16:creationId xmlns:a16="http://schemas.microsoft.com/office/drawing/2014/main" id="{83DCE226-26D6-4646-821D-0645CC7BD09A}"/>
              </a:ext>
            </a:extLst>
          </p:cNvPr>
          <p:cNvSpPr/>
          <p:nvPr/>
        </p:nvSpPr>
        <p:spPr>
          <a:xfrm>
            <a:off x="4828328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التقويم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93" name="مستطيل 92">
            <a:hlinkClick r:id="rId40" action="ppaction://hlinksldjump"/>
            <a:extLst>
              <a:ext uri="{FF2B5EF4-FFF2-40B4-BE49-F238E27FC236}">
                <a16:creationId xmlns:a16="http://schemas.microsoft.com/office/drawing/2014/main" id="{177B24A6-9A04-4501-A9C8-42B3B1435850}"/>
              </a:ext>
            </a:extLst>
          </p:cNvPr>
          <p:cNvSpPr/>
          <p:nvPr/>
        </p:nvSpPr>
        <p:spPr>
          <a:xfrm>
            <a:off x="2617860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الواجب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94" name="مستطيل 93">
            <a:hlinkClick r:id="rId41" action="ppaction://hlinksldjump"/>
            <a:extLst>
              <a:ext uri="{FF2B5EF4-FFF2-40B4-BE49-F238E27FC236}">
                <a16:creationId xmlns:a16="http://schemas.microsoft.com/office/drawing/2014/main" id="{A307BCD1-433C-4451-97FE-5D4ED0CF7029}"/>
              </a:ext>
            </a:extLst>
          </p:cNvPr>
          <p:cNvSpPr/>
          <p:nvPr/>
        </p:nvSpPr>
        <p:spPr>
          <a:xfrm>
            <a:off x="3723094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الغلق</a:t>
            </a:r>
            <a:endParaRPr lang="en-US" sz="1600" b="1" dirty="0">
              <a:solidFill>
                <a:srgbClr val="FF0000"/>
              </a:solidFill>
            </a:endParaRPr>
          </a:p>
        </p:txBody>
      </p:sp>
      <p:grpSp>
        <p:nvGrpSpPr>
          <p:cNvPr id="95" name="مجموعة 94">
            <a:extLst>
              <a:ext uri="{FF2B5EF4-FFF2-40B4-BE49-F238E27FC236}">
                <a16:creationId xmlns:a16="http://schemas.microsoft.com/office/drawing/2014/main" id="{2AF0F5BF-4AE8-4218-ACDA-3EDEAC4D3C50}"/>
              </a:ext>
            </a:extLst>
          </p:cNvPr>
          <p:cNvGrpSpPr/>
          <p:nvPr/>
        </p:nvGrpSpPr>
        <p:grpSpPr>
          <a:xfrm>
            <a:off x="79230" y="3482920"/>
            <a:ext cx="896512" cy="687865"/>
            <a:chOff x="79230" y="3482920"/>
            <a:chExt cx="896512" cy="687865"/>
          </a:xfrm>
        </p:grpSpPr>
        <p:pic>
          <p:nvPicPr>
            <p:cNvPr id="96" name="Picture 14" descr="A picture containing sitting, photo, table, monitor&#10;&#10;Description automatically generated">
              <a:extLst>
                <a:ext uri="{FF2B5EF4-FFF2-40B4-BE49-F238E27FC236}">
                  <a16:creationId xmlns:a16="http://schemas.microsoft.com/office/drawing/2014/main" id="{D0CA3D56-8CF3-43C0-A189-605C589FFA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028" y="3482920"/>
              <a:ext cx="866917" cy="6878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7" name="مربع نص 96">
              <a:extLst>
                <a:ext uri="{FF2B5EF4-FFF2-40B4-BE49-F238E27FC236}">
                  <a16:creationId xmlns:a16="http://schemas.microsoft.com/office/drawing/2014/main" id="{5F66C361-179E-4C0E-8A6D-E2E4A330B171}"/>
                </a:ext>
              </a:extLst>
            </p:cNvPr>
            <p:cNvSpPr txBox="1"/>
            <p:nvPr/>
          </p:nvSpPr>
          <p:spPr>
            <a:xfrm>
              <a:off x="79230" y="3674707"/>
              <a:ext cx="896512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ar-SA" sz="1800" b="1" dirty="0">
                  <a:solidFill>
                    <a:schemeClr val="bg1"/>
                  </a:solidFill>
                </a:rPr>
                <a:t>إثراء</a:t>
              </a:r>
              <a:endParaRPr lang="en-US" sz="1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49" name="مستطيل 48">
            <a:hlinkClick r:id="rId42" action="ppaction://hlinksldjump"/>
            <a:extLst>
              <a:ext uri="{FF2B5EF4-FFF2-40B4-BE49-F238E27FC236}">
                <a16:creationId xmlns:a16="http://schemas.microsoft.com/office/drawing/2014/main" id="{8CC012C7-E638-4D7E-88C2-2EBABE802C53}"/>
              </a:ext>
            </a:extLst>
          </p:cNvPr>
          <p:cNvSpPr/>
          <p:nvPr/>
        </p:nvSpPr>
        <p:spPr>
          <a:xfrm>
            <a:off x="8144030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التمهيد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61" name="Rounded Rectangle 43">
            <a:extLst>
              <a:ext uri="{FF2B5EF4-FFF2-40B4-BE49-F238E27FC236}">
                <a16:creationId xmlns:a16="http://schemas.microsoft.com/office/drawing/2014/main" id="{EE30F793-C526-435B-9D3E-7FF9E72399E1}"/>
              </a:ext>
            </a:extLst>
          </p:cNvPr>
          <p:cNvSpPr/>
          <p:nvPr/>
        </p:nvSpPr>
        <p:spPr>
          <a:xfrm>
            <a:off x="2970866" y="1674907"/>
            <a:ext cx="2117894" cy="1436011"/>
          </a:xfrm>
          <a:prstGeom prst="roundRect">
            <a:avLst/>
          </a:prstGeom>
          <a:solidFill>
            <a:schemeClr val="bg1"/>
          </a:solidFill>
          <a:ln w="63500">
            <a:solidFill>
              <a:schemeClr val="accent4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100" b="1" dirty="0">
                <a:solidFill>
                  <a:srgbClr val="002060"/>
                </a:solidFill>
              </a:rPr>
              <a:t>برأيك صغيرتي هل الملائكة يعملون ؟</a:t>
            </a:r>
            <a:endParaRPr lang="en-US" sz="2100" b="1" dirty="0">
              <a:solidFill>
                <a:srgbClr val="002060"/>
              </a:solidFill>
            </a:endParaRPr>
          </a:p>
        </p:txBody>
      </p:sp>
      <p:sp>
        <p:nvSpPr>
          <p:cNvPr id="65" name="Rounded Rectangle 45">
            <a:extLst>
              <a:ext uri="{FF2B5EF4-FFF2-40B4-BE49-F238E27FC236}">
                <a16:creationId xmlns:a16="http://schemas.microsoft.com/office/drawing/2014/main" id="{CF583E0A-BBA7-404D-A9BE-C03EB84B0A65}"/>
              </a:ext>
            </a:extLst>
          </p:cNvPr>
          <p:cNvSpPr/>
          <p:nvPr/>
        </p:nvSpPr>
        <p:spPr>
          <a:xfrm>
            <a:off x="5392727" y="1704569"/>
            <a:ext cx="2125980" cy="1303070"/>
          </a:xfrm>
          <a:prstGeom prst="roundRect">
            <a:avLst/>
          </a:prstGeom>
          <a:solidFill>
            <a:schemeClr val="bg1"/>
          </a:solidFill>
          <a:ln w="63500">
            <a:solidFill>
              <a:schemeClr val="accent4">
                <a:lumMod val="50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2100" b="1" dirty="0">
                <a:solidFill>
                  <a:srgbClr val="002060"/>
                </a:solidFill>
              </a:rPr>
              <a:t>من هم الملائكة ؟</a:t>
            </a:r>
            <a:endParaRPr lang="en-US" sz="2100" b="1" dirty="0">
              <a:solidFill>
                <a:srgbClr val="002060"/>
              </a:solidFill>
            </a:endParaRPr>
          </a:p>
        </p:txBody>
      </p:sp>
      <p:sp>
        <p:nvSpPr>
          <p:cNvPr id="75" name="Rounded Rectangle 46">
            <a:extLst>
              <a:ext uri="{FF2B5EF4-FFF2-40B4-BE49-F238E27FC236}">
                <a16:creationId xmlns:a16="http://schemas.microsoft.com/office/drawing/2014/main" id="{5FA49242-AE0A-44C4-900E-F6FCA4A0627A}"/>
              </a:ext>
            </a:extLst>
          </p:cNvPr>
          <p:cNvSpPr/>
          <p:nvPr/>
        </p:nvSpPr>
        <p:spPr>
          <a:xfrm>
            <a:off x="7746140" y="1797799"/>
            <a:ext cx="2125980" cy="1307195"/>
          </a:xfrm>
          <a:prstGeom prst="roundRect">
            <a:avLst/>
          </a:prstGeom>
          <a:solidFill>
            <a:schemeClr val="bg1"/>
          </a:solidFill>
          <a:ln w="63500">
            <a:solidFill>
              <a:schemeClr val="accent4">
                <a:lumMod val="50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2100" b="1" dirty="0">
                <a:solidFill>
                  <a:srgbClr val="002060"/>
                </a:solidFill>
              </a:rPr>
              <a:t>ما هو الركن الثاني من أركان الإيمان؟</a:t>
            </a:r>
            <a:endParaRPr lang="en-US" sz="2100" b="1" dirty="0">
              <a:solidFill>
                <a:srgbClr val="002060"/>
              </a:solidFill>
            </a:endParaRPr>
          </a:p>
        </p:txBody>
      </p:sp>
      <p:sp>
        <p:nvSpPr>
          <p:cNvPr id="86" name="Rounded Rectangle 17">
            <a:extLst>
              <a:ext uri="{FF2B5EF4-FFF2-40B4-BE49-F238E27FC236}">
                <a16:creationId xmlns:a16="http://schemas.microsoft.com/office/drawing/2014/main" id="{AB69D173-3A38-4BF3-ADC1-E978A8A8F190}"/>
              </a:ext>
            </a:extLst>
          </p:cNvPr>
          <p:cNvSpPr/>
          <p:nvPr/>
        </p:nvSpPr>
        <p:spPr>
          <a:xfrm>
            <a:off x="2973938" y="1704913"/>
            <a:ext cx="2125980" cy="1406350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 w="63500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4000" b="1" dirty="0">
                <a:solidFill>
                  <a:srgbClr val="002060"/>
                </a:solidFill>
              </a:rPr>
              <a:t>أنا منجزة</a:t>
            </a:r>
            <a:endParaRPr lang="en-US" sz="4000" b="1" dirty="0">
              <a:solidFill>
                <a:srgbClr val="002060"/>
              </a:solidFill>
            </a:endParaRPr>
          </a:p>
        </p:txBody>
      </p:sp>
      <p:sp>
        <p:nvSpPr>
          <p:cNvPr id="87" name="Rounded Rectangle 18">
            <a:extLst>
              <a:ext uri="{FF2B5EF4-FFF2-40B4-BE49-F238E27FC236}">
                <a16:creationId xmlns:a16="http://schemas.microsoft.com/office/drawing/2014/main" id="{D7CFBEB3-887C-471B-8318-6016881CFC49}"/>
              </a:ext>
            </a:extLst>
          </p:cNvPr>
          <p:cNvSpPr/>
          <p:nvPr/>
        </p:nvSpPr>
        <p:spPr>
          <a:xfrm>
            <a:off x="5392726" y="1628679"/>
            <a:ext cx="2181600" cy="1528465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 w="63500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4000" b="1" dirty="0">
                <a:solidFill>
                  <a:srgbClr val="002060"/>
                </a:solidFill>
              </a:rPr>
              <a:t>أنا مفكرة</a:t>
            </a:r>
            <a:endParaRPr lang="en-US" sz="4000" b="1" dirty="0">
              <a:solidFill>
                <a:srgbClr val="002060"/>
              </a:solidFill>
            </a:endParaRPr>
          </a:p>
        </p:txBody>
      </p:sp>
      <p:sp>
        <p:nvSpPr>
          <p:cNvPr id="88" name="Rounded Rectangle 19">
            <a:extLst>
              <a:ext uri="{FF2B5EF4-FFF2-40B4-BE49-F238E27FC236}">
                <a16:creationId xmlns:a16="http://schemas.microsoft.com/office/drawing/2014/main" id="{40FFAA74-A950-4845-B067-202AB8AE1122}"/>
              </a:ext>
            </a:extLst>
          </p:cNvPr>
          <p:cNvSpPr/>
          <p:nvPr/>
        </p:nvSpPr>
        <p:spPr>
          <a:xfrm>
            <a:off x="7709602" y="1716153"/>
            <a:ext cx="2208839" cy="1402535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 w="63500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4000" b="1" dirty="0">
                <a:solidFill>
                  <a:srgbClr val="002060"/>
                </a:solidFill>
              </a:rPr>
              <a:t>أنا مبدعة </a:t>
            </a:r>
            <a:endParaRPr lang="en-US" sz="4000" b="1" dirty="0">
              <a:solidFill>
                <a:srgbClr val="002060"/>
              </a:solidFill>
            </a:endParaRPr>
          </a:p>
        </p:txBody>
      </p:sp>
      <p:sp>
        <p:nvSpPr>
          <p:cNvPr id="89" name="مستطيل 88">
            <a:extLst>
              <a:ext uri="{FF2B5EF4-FFF2-40B4-BE49-F238E27FC236}">
                <a16:creationId xmlns:a16="http://schemas.microsoft.com/office/drawing/2014/main" id="{7F642638-C68F-4C49-8BC4-EA71E27960B7}"/>
              </a:ext>
            </a:extLst>
          </p:cNvPr>
          <p:cNvSpPr/>
          <p:nvPr/>
        </p:nvSpPr>
        <p:spPr>
          <a:xfrm>
            <a:off x="7411148" y="997679"/>
            <a:ext cx="2492534" cy="584775"/>
          </a:xfrm>
          <a:custGeom>
            <a:avLst/>
            <a:gdLst>
              <a:gd name="connsiteX0" fmla="*/ 0 w 2887329"/>
              <a:gd name="connsiteY0" fmla="*/ 0 h 923330"/>
              <a:gd name="connsiteX1" fmla="*/ 2887329 w 2887329"/>
              <a:gd name="connsiteY1" fmla="*/ 0 h 923330"/>
              <a:gd name="connsiteX2" fmla="*/ 2887329 w 2887329"/>
              <a:gd name="connsiteY2" fmla="*/ 923330 h 923330"/>
              <a:gd name="connsiteX3" fmla="*/ 0 w 2887329"/>
              <a:gd name="connsiteY3" fmla="*/ 923330 h 923330"/>
              <a:gd name="connsiteX4" fmla="*/ 0 w 2887329"/>
              <a:gd name="connsiteY4" fmla="*/ 0 h 923330"/>
              <a:gd name="connsiteX0" fmla="*/ 0 w 2887329"/>
              <a:gd name="connsiteY0" fmla="*/ 0 h 923330"/>
              <a:gd name="connsiteX1" fmla="*/ 2887329 w 2887329"/>
              <a:gd name="connsiteY1" fmla="*/ 0 h 923330"/>
              <a:gd name="connsiteX2" fmla="*/ 2569264 w 2887329"/>
              <a:gd name="connsiteY2" fmla="*/ 448984 h 923330"/>
              <a:gd name="connsiteX3" fmla="*/ 2887329 w 2887329"/>
              <a:gd name="connsiteY3" fmla="*/ 923330 h 923330"/>
              <a:gd name="connsiteX4" fmla="*/ 0 w 2887329"/>
              <a:gd name="connsiteY4" fmla="*/ 923330 h 923330"/>
              <a:gd name="connsiteX5" fmla="*/ 0 w 2887329"/>
              <a:gd name="connsiteY5" fmla="*/ 0 h 923330"/>
              <a:gd name="connsiteX0" fmla="*/ 18 w 2887347"/>
              <a:gd name="connsiteY0" fmla="*/ 0 h 923330"/>
              <a:gd name="connsiteX1" fmla="*/ 2887347 w 2887347"/>
              <a:gd name="connsiteY1" fmla="*/ 0 h 923330"/>
              <a:gd name="connsiteX2" fmla="*/ 2569282 w 2887347"/>
              <a:gd name="connsiteY2" fmla="*/ 448984 h 923330"/>
              <a:gd name="connsiteX3" fmla="*/ 2887347 w 2887347"/>
              <a:gd name="connsiteY3" fmla="*/ 923330 h 923330"/>
              <a:gd name="connsiteX4" fmla="*/ 18 w 2887347"/>
              <a:gd name="connsiteY4" fmla="*/ 923330 h 923330"/>
              <a:gd name="connsiteX5" fmla="*/ 467527 w 2887347"/>
              <a:gd name="connsiteY5" fmla="*/ 462631 h 923330"/>
              <a:gd name="connsiteX6" fmla="*/ 18 w 2887347"/>
              <a:gd name="connsiteY6" fmla="*/ 0 h 923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887347" h="923330">
                <a:moveTo>
                  <a:pt x="18" y="0"/>
                </a:moveTo>
                <a:lnTo>
                  <a:pt x="2887347" y="0"/>
                </a:lnTo>
                <a:cubicBezTo>
                  <a:pt x="2885958" y="154210"/>
                  <a:pt x="2570671" y="294774"/>
                  <a:pt x="2569282" y="448984"/>
                </a:cubicBezTo>
                <a:lnTo>
                  <a:pt x="2887347" y="923330"/>
                </a:lnTo>
                <a:lnTo>
                  <a:pt x="18" y="923330"/>
                </a:lnTo>
                <a:cubicBezTo>
                  <a:pt x="-3370" y="774313"/>
                  <a:pt x="470915" y="611648"/>
                  <a:pt x="467527" y="462631"/>
                </a:cubicBezTo>
                <a:lnTo>
                  <a:pt x="18" y="0"/>
                </a:lnTo>
                <a:close/>
              </a:path>
            </a:pathLst>
          </a:custGeom>
          <a:solidFill>
            <a:srgbClr val="92D050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ar-SA" sz="3200" b="1" cap="none" spc="0" dirty="0">
                <a:ln w="0"/>
                <a:solidFill>
                  <a:srgbClr val="7030A0"/>
                </a:solidFill>
              </a:rPr>
              <a:t>لعبة البطاقات</a:t>
            </a:r>
          </a:p>
        </p:txBody>
      </p:sp>
      <p:pic>
        <p:nvPicPr>
          <p:cNvPr id="98" name="صورة 97">
            <a:extLst>
              <a:ext uri="{FF2B5EF4-FFF2-40B4-BE49-F238E27FC236}">
                <a16:creationId xmlns:a16="http://schemas.microsoft.com/office/drawing/2014/main" id="{6A501E19-C6C0-44DB-99A6-96D94023A991}"/>
              </a:ext>
            </a:extLst>
          </p:cNvPr>
          <p:cNvPicPr>
            <a:picLocks noChangeAspect="1"/>
          </p:cNvPicPr>
          <p:nvPr/>
        </p:nvPicPr>
        <p:blipFill>
          <a:blip r:embed="rId43"/>
          <a:stretch>
            <a:fillRect/>
          </a:stretch>
        </p:blipFill>
        <p:spPr>
          <a:xfrm>
            <a:off x="6127536" y="923760"/>
            <a:ext cx="1013981" cy="532516"/>
          </a:xfrm>
          <a:prstGeom prst="rect">
            <a:avLst/>
          </a:prstGeom>
        </p:spPr>
      </p:pic>
      <p:grpSp>
        <p:nvGrpSpPr>
          <p:cNvPr id="4" name="مجموعة 3">
            <a:extLst>
              <a:ext uri="{FF2B5EF4-FFF2-40B4-BE49-F238E27FC236}">
                <a16:creationId xmlns:a16="http://schemas.microsoft.com/office/drawing/2014/main" id="{ECE63939-249F-4A33-B18D-5C7D508B2631}"/>
              </a:ext>
            </a:extLst>
          </p:cNvPr>
          <p:cNvGrpSpPr/>
          <p:nvPr/>
        </p:nvGrpSpPr>
        <p:grpSpPr>
          <a:xfrm>
            <a:off x="2182886" y="3326941"/>
            <a:ext cx="7797387" cy="2198166"/>
            <a:chOff x="2182886" y="3326941"/>
            <a:chExt cx="7797387" cy="2198166"/>
          </a:xfrm>
        </p:grpSpPr>
        <p:pic>
          <p:nvPicPr>
            <p:cNvPr id="2050" name="Picture 2" descr="نتيجة بحث الصور عن الملائكة">
              <a:extLst>
                <a:ext uri="{FF2B5EF4-FFF2-40B4-BE49-F238E27FC236}">
                  <a16:creationId xmlns:a16="http://schemas.microsoft.com/office/drawing/2014/main" id="{D24ED22C-C6EC-4A5F-9156-310472ED417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45926" y="3551742"/>
              <a:ext cx="2034347" cy="19733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2" name="Picture 4" descr="نتيجة بحث الصور عن الملائكة">
              <a:extLst>
                <a:ext uri="{FF2B5EF4-FFF2-40B4-BE49-F238E27FC236}">
                  <a16:creationId xmlns:a16="http://schemas.microsoft.com/office/drawing/2014/main" id="{248AA2BB-5D36-4F12-9394-914D260F9FF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09392" y="3326941"/>
              <a:ext cx="2975145" cy="20835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4" name="Picture 6" descr="نتيجة بحث الصور عن القران">
              <a:extLst>
                <a:ext uri="{FF2B5EF4-FFF2-40B4-BE49-F238E27FC236}">
                  <a16:creationId xmlns:a16="http://schemas.microsoft.com/office/drawing/2014/main" id="{21A0C53C-6D7E-45D6-A554-599DE32D6AE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82886" y="3326942"/>
              <a:ext cx="2786995" cy="20835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52" name="Google Shape;79;p14">
            <a:extLst>
              <a:ext uri="{FF2B5EF4-FFF2-40B4-BE49-F238E27FC236}">
                <a16:creationId xmlns:a16="http://schemas.microsoft.com/office/drawing/2014/main" id="{56B21C37-2BED-4278-82D3-4CE3CF121CD3}"/>
              </a:ext>
            </a:extLst>
          </p:cNvPr>
          <p:cNvPicPr preferRelativeResize="0"/>
          <p:nvPr/>
        </p:nvPicPr>
        <p:blipFill rotWithShape="1">
          <a:blip r:embed="rId47">
            <a:alphaModFix/>
          </a:blip>
          <a:srcRect l="23091" r="31212"/>
          <a:stretch/>
        </p:blipFill>
        <p:spPr>
          <a:xfrm>
            <a:off x="1713963" y="5273309"/>
            <a:ext cx="1008803" cy="117071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" name="مجموعة 4">
            <a:extLst>
              <a:ext uri="{FF2B5EF4-FFF2-40B4-BE49-F238E27FC236}">
                <a16:creationId xmlns:a16="http://schemas.microsoft.com/office/drawing/2014/main" id="{FF72B678-80AD-40DC-AA68-209F5E6953AA}"/>
              </a:ext>
            </a:extLst>
          </p:cNvPr>
          <p:cNvGrpSpPr/>
          <p:nvPr/>
        </p:nvGrpSpPr>
        <p:grpSpPr>
          <a:xfrm>
            <a:off x="2180037" y="840003"/>
            <a:ext cx="7835963" cy="4708981"/>
            <a:chOff x="2180037" y="840003"/>
            <a:chExt cx="7835963" cy="4708981"/>
          </a:xfrm>
        </p:grpSpPr>
        <p:sp>
          <p:nvSpPr>
            <p:cNvPr id="77" name="مربع نص 76">
              <a:extLst>
                <a:ext uri="{FF2B5EF4-FFF2-40B4-BE49-F238E27FC236}">
                  <a16:creationId xmlns:a16="http://schemas.microsoft.com/office/drawing/2014/main" id="{BECCE708-B97B-47EA-91E0-34E7A7AF9D86}"/>
                </a:ext>
              </a:extLst>
            </p:cNvPr>
            <p:cNvSpPr txBox="1"/>
            <p:nvPr/>
          </p:nvSpPr>
          <p:spPr>
            <a:xfrm>
              <a:off x="2180037" y="840003"/>
              <a:ext cx="7835963" cy="470898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pPr defTabSz="914400"/>
              <a:r>
                <a:rPr lang="ar-SA" sz="5400" b="1" dirty="0">
                  <a:solidFill>
                    <a:srgbClr val="FF0000"/>
                  </a:solidFill>
                </a:rPr>
                <a:t>المراد بالملائكة :</a:t>
              </a:r>
            </a:p>
            <a:p>
              <a:pPr defTabSz="914400"/>
              <a:r>
                <a:rPr lang="ar-SA" sz="5400" b="1" dirty="0"/>
                <a:t>مخلوقات عظيمة لا نراها، خلقها </a:t>
              </a:r>
            </a:p>
            <a:p>
              <a:pPr defTabSz="914400"/>
              <a:r>
                <a:rPr lang="ar-SA" sz="5400" b="1" dirty="0"/>
                <a:t>الله لعبادته وطاعته.</a:t>
              </a:r>
            </a:p>
            <a:p>
              <a:pPr defTabSz="914400"/>
              <a:endParaRPr lang="ar-SA" sz="5400" b="1" dirty="0">
                <a:solidFill>
                  <a:srgbClr val="0070C0"/>
                </a:solidFill>
              </a:endParaRPr>
            </a:p>
            <a:p>
              <a:pPr defTabSz="914400"/>
              <a:endParaRPr lang="ar-SA" sz="1200" b="1" dirty="0">
                <a:solidFill>
                  <a:srgbClr val="0070C0"/>
                </a:solidFill>
              </a:endParaRPr>
            </a:p>
            <a:p>
              <a:pPr defTabSz="914400"/>
              <a:endParaRPr lang="ar-SA" sz="1200" b="1" dirty="0">
                <a:solidFill>
                  <a:srgbClr val="0070C0"/>
                </a:solidFill>
              </a:endParaRPr>
            </a:p>
            <a:p>
              <a:pPr defTabSz="914400"/>
              <a:endParaRPr lang="ar-SA" sz="1200" b="1" dirty="0">
                <a:solidFill>
                  <a:srgbClr val="0070C0"/>
                </a:solidFill>
              </a:endParaRPr>
            </a:p>
            <a:p>
              <a:pPr defTabSz="914400"/>
              <a:endParaRPr lang="ar-SA" sz="1200" b="1" dirty="0">
                <a:solidFill>
                  <a:srgbClr val="0070C0"/>
                </a:solidFill>
              </a:endParaRPr>
            </a:p>
            <a:p>
              <a:pPr defTabSz="914400"/>
              <a:endParaRPr lang="ar-SA" sz="1200" b="1" dirty="0">
                <a:solidFill>
                  <a:srgbClr val="0070C0"/>
                </a:solidFill>
              </a:endParaRPr>
            </a:p>
            <a:p>
              <a:pPr defTabSz="914400"/>
              <a:endParaRPr lang="ar-SA" sz="1200" b="1" dirty="0">
                <a:solidFill>
                  <a:srgbClr val="0070C0"/>
                </a:solidFill>
              </a:endParaRPr>
            </a:p>
            <a:p>
              <a:pPr defTabSz="914400"/>
              <a:endParaRPr lang="ar-SA" sz="1200" b="1" dirty="0">
                <a:solidFill>
                  <a:srgbClr val="0070C0"/>
                </a:solidFill>
              </a:endParaRPr>
            </a:p>
          </p:txBody>
        </p:sp>
        <p:pic>
          <p:nvPicPr>
            <p:cNvPr id="1026" name="Picture 2" descr="نتيجة بحث الصور عن الملائكة">
              <a:extLst>
                <a:ext uri="{FF2B5EF4-FFF2-40B4-BE49-F238E27FC236}">
                  <a16:creationId xmlns:a16="http://schemas.microsoft.com/office/drawing/2014/main" id="{F983A8DB-8A44-4849-8E38-534AC0DD6C7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09279" y="3232496"/>
              <a:ext cx="4790286" cy="2238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44" name="Picture 6">
            <a:extLst>
              <a:ext uri="{FF2B5EF4-FFF2-40B4-BE49-F238E27FC236}">
                <a16:creationId xmlns:a16="http://schemas.microsoft.com/office/drawing/2014/main" id="{2AEA61EE-1C2C-D64B-8E14-419855F2DE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260791" y="4780233"/>
            <a:ext cx="1411736" cy="1106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8" name="مجموعة 77">
            <a:extLst>
              <a:ext uri="{FF2B5EF4-FFF2-40B4-BE49-F238E27FC236}">
                <a16:creationId xmlns:a16="http://schemas.microsoft.com/office/drawing/2014/main" id="{AED02BF4-B7F2-4DE3-9BD1-A5FC691224C4}"/>
              </a:ext>
            </a:extLst>
          </p:cNvPr>
          <p:cNvGrpSpPr/>
          <p:nvPr/>
        </p:nvGrpSpPr>
        <p:grpSpPr>
          <a:xfrm>
            <a:off x="5478514" y="5146264"/>
            <a:ext cx="1810253" cy="1364358"/>
            <a:chOff x="2191177" y="608857"/>
            <a:chExt cx="2146013" cy="1410328"/>
          </a:xfrm>
        </p:grpSpPr>
        <p:pic>
          <p:nvPicPr>
            <p:cNvPr id="82" name="Picture 4" descr="1acbfac431d009018b53ff8218c2b9a3.gif">
              <a:extLst>
                <a:ext uri="{FF2B5EF4-FFF2-40B4-BE49-F238E27FC236}">
                  <a16:creationId xmlns:a16="http://schemas.microsoft.com/office/drawing/2014/main" id="{16B772FC-FA62-434E-BAE8-69BFC49483D1}"/>
                </a:ext>
              </a:extLst>
            </p:cNvPr>
            <p:cNvPicPr>
              <a:picLocks noChangeAspect="1"/>
            </p:cNvPicPr>
            <p:nvPr/>
          </p:nvPicPr>
          <p:blipFill>
            <a:blip r:embed="rId50"/>
            <a:srcRect/>
            <a:stretch>
              <a:fillRect/>
            </a:stretch>
          </p:blipFill>
          <p:spPr bwMode="auto">
            <a:xfrm>
              <a:off x="2191177" y="767484"/>
              <a:ext cx="967266" cy="12517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3" name="Picture 2" descr="ملف:نجوم ملونة.gif - ويكيبيديا">
              <a:extLst>
                <a:ext uri="{FF2B5EF4-FFF2-40B4-BE49-F238E27FC236}">
                  <a16:creationId xmlns:a16="http://schemas.microsoft.com/office/drawing/2014/main" id="{1A64FFF0-554F-43BE-864A-2ECCAC43BDC5}"/>
                </a:ext>
              </a:extLst>
            </p:cNvPr>
            <p:cNvPicPr>
              <a:picLocks noChangeAspect="1" noChangeArrowheads="1" noCrop="1"/>
            </p:cNvPicPr>
            <p:nvPr/>
          </p:nvPicPr>
          <p:blipFill>
            <a:blip r:embed="rId5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94190" y="608857"/>
              <a:ext cx="1143000" cy="13335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521499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25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"/>
                            </p:stCondLst>
                            <p:childTnLst>
                              <p:par>
                                <p:cTn id="3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25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"/>
                            </p:stCondLst>
                            <p:childTnLst>
                              <p:par>
                                <p:cTn id="4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7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25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"/>
                            </p:stCondLst>
                            <p:childTnLst>
                              <p:par>
                                <p:cTn id="5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6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25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50"/>
                            </p:stCondLst>
                            <p:childTnLst>
                              <p:par>
                                <p:cTn id="70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25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5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50"/>
                            </p:stCondLst>
                            <p:childTnLst>
                              <p:par>
                                <p:cTn id="82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5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50"/>
                            </p:stCondLst>
                            <p:childTnLst>
                              <p:par>
                                <p:cTn id="94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</p:childTnLst>
        </p:cTn>
      </p:par>
    </p:tnLst>
    <p:bldLst>
      <p:bldP spid="61" grpId="0" animBg="1"/>
      <p:bldP spid="61" grpId="1" animBg="1"/>
      <p:bldP spid="65" grpId="0" animBg="1"/>
      <p:bldP spid="65" grpId="1" animBg="1"/>
      <p:bldP spid="75" grpId="0" animBg="1"/>
      <p:bldP spid="75" grpId="1" animBg="1"/>
      <p:bldP spid="86" grpId="0" animBg="1"/>
      <p:bldP spid="86" grpId="1" animBg="1"/>
      <p:bldP spid="87" grpId="0" animBg="1"/>
      <p:bldP spid="87" grpId="1" animBg="1"/>
      <p:bldP spid="88" grpId="0" animBg="1"/>
      <p:bldP spid="88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A picture containing floor, sitting, wooden, table&#10;&#10;Description automatically generated">
            <a:extLst>
              <a:ext uri="{FF2B5EF4-FFF2-40B4-BE49-F238E27FC236}">
                <a16:creationId xmlns:a16="http://schemas.microsoft.com/office/drawing/2014/main" id="{BCE1348C-B22F-8049-B719-2F4F8E8E45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939" y="-38303"/>
            <a:ext cx="1221379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A picture containing sitting, photo, table, monitor&#10;&#10;Description automatically generated">
            <a:extLst>
              <a:ext uri="{FF2B5EF4-FFF2-40B4-BE49-F238E27FC236}">
                <a16:creationId xmlns:a16="http://schemas.microsoft.com/office/drawing/2014/main" id="{34DB1C07-1750-E944-ACA0-CBADBF6E36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562" y="3509163"/>
            <a:ext cx="866917" cy="687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4C6269DA-A288-0347-A192-4E7A2BAECD4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57" r="3739" b="20566"/>
          <a:stretch/>
        </p:blipFill>
        <p:spPr bwMode="auto">
          <a:xfrm>
            <a:off x="1983074" y="511226"/>
            <a:ext cx="8268663" cy="523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18">
            <a:extLst>
              <a:ext uri="{FF2B5EF4-FFF2-40B4-BE49-F238E27FC236}">
                <a16:creationId xmlns:a16="http://schemas.microsoft.com/office/drawing/2014/main" id="{9DFCA052-CDBF-47A5-991C-A7C4048E9131}"/>
              </a:ext>
            </a:extLst>
          </p:cNvPr>
          <p:cNvPicPr>
            <a:picLocks noChangeAspect="1"/>
          </p:cNvPicPr>
          <p:nvPr/>
        </p:nvPicPr>
        <p:blipFill>
          <a:blip r:embed="rId7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1736" y="1756715"/>
            <a:ext cx="1989616" cy="347407"/>
          </a:xfrm>
          <a:prstGeom prst="rect">
            <a:avLst/>
          </a:prstGeom>
        </p:spPr>
      </p:pic>
      <p:pic>
        <p:nvPicPr>
          <p:cNvPr id="38" name="Picture 35" descr="A close up of a church&#10;&#10;Description automatically generated">
            <a:extLst>
              <a:ext uri="{FF2B5EF4-FFF2-40B4-BE49-F238E27FC236}">
                <a16:creationId xmlns:a16="http://schemas.microsoft.com/office/drawing/2014/main" id="{5649E61B-1B59-4F78-AE37-A07C7799838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2656" y="611107"/>
            <a:ext cx="917015" cy="1244655"/>
          </a:xfrm>
          <a:prstGeom prst="rect">
            <a:avLst/>
          </a:prstGeom>
        </p:spPr>
      </p:pic>
      <p:pic>
        <p:nvPicPr>
          <p:cNvPr id="37" name="Picture 27" descr="A picture containing table&#10;&#10;Description automatically generated">
            <a:extLst>
              <a:ext uri="{FF2B5EF4-FFF2-40B4-BE49-F238E27FC236}">
                <a16:creationId xmlns:a16="http://schemas.microsoft.com/office/drawing/2014/main" id="{CD85B55C-1654-428F-9F32-2104E18B721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7367" y="1233434"/>
            <a:ext cx="790319" cy="743173"/>
          </a:xfrm>
          <a:prstGeom prst="rect">
            <a:avLst/>
          </a:prstGeom>
        </p:spPr>
      </p:pic>
      <p:pic>
        <p:nvPicPr>
          <p:cNvPr id="53" name="Google Shape;126;p18">
            <a:extLst>
              <a:ext uri="{FF2B5EF4-FFF2-40B4-BE49-F238E27FC236}">
                <a16:creationId xmlns:a16="http://schemas.microsoft.com/office/drawing/2014/main" id="{3DA7CE90-91F5-40B5-889A-5B5393473FF2}"/>
              </a:ext>
            </a:extLst>
          </p:cNvPr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8771149" y="5028593"/>
            <a:ext cx="3634666" cy="2388823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صورة 57">
            <a:hlinkClick r:id="rId11" action="ppaction://hlinksldjump"/>
            <a:extLst>
              <a:ext uri="{FF2B5EF4-FFF2-40B4-BE49-F238E27FC236}">
                <a16:creationId xmlns:a16="http://schemas.microsoft.com/office/drawing/2014/main" id="{B9ACF3A5-C459-4909-9446-74974C2B3B5A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53068"/>
          <a:stretch/>
        </p:blipFill>
        <p:spPr>
          <a:xfrm>
            <a:off x="1038993" y="1055675"/>
            <a:ext cx="1036447" cy="12146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9" name="Picture 2" descr="ولاية العهد السعودية - ويكيبيديا">
            <a:extLst>
              <a:ext uri="{FF2B5EF4-FFF2-40B4-BE49-F238E27FC236}">
                <a16:creationId xmlns:a16="http://schemas.microsoft.com/office/drawing/2014/main" id="{7E821CCA-E45F-45D1-8830-56376AB28A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81" y="1069624"/>
            <a:ext cx="990812" cy="114281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Google Shape;231;p23">
            <a:extLst>
              <a:ext uri="{FF2B5EF4-FFF2-40B4-BE49-F238E27FC236}">
                <a16:creationId xmlns:a16="http://schemas.microsoft.com/office/drawing/2014/main" id="{12071660-F6A5-41F4-98B9-4D3E651C07B6}"/>
              </a:ext>
            </a:extLst>
          </p:cNvPr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899731" y="1070226"/>
            <a:ext cx="1215427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231;p23">
            <a:extLst>
              <a:ext uri="{FF2B5EF4-FFF2-40B4-BE49-F238E27FC236}">
                <a16:creationId xmlns:a16="http://schemas.microsoft.com/office/drawing/2014/main" id="{B02B795E-1E24-4C38-8361-AEBD7278C425}"/>
              </a:ext>
            </a:extLst>
          </p:cNvPr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-130758" y="1055675"/>
            <a:ext cx="1215427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صورة 63">
            <a:hlinkClick r:id="rId15" action="ppaction://hlinksldjump"/>
            <a:extLst>
              <a:ext uri="{FF2B5EF4-FFF2-40B4-BE49-F238E27FC236}">
                <a16:creationId xmlns:a16="http://schemas.microsoft.com/office/drawing/2014/main" id="{0E800B36-8571-4375-9A6D-ADCB6156C0D5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19" y="2404229"/>
            <a:ext cx="1786077" cy="107805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67" name="مجموعة 66">
            <a:extLst>
              <a:ext uri="{FF2B5EF4-FFF2-40B4-BE49-F238E27FC236}">
                <a16:creationId xmlns:a16="http://schemas.microsoft.com/office/drawing/2014/main" id="{C8863CE2-EEBD-4929-8A35-1CD982B087FA}"/>
              </a:ext>
            </a:extLst>
          </p:cNvPr>
          <p:cNvGrpSpPr/>
          <p:nvPr/>
        </p:nvGrpSpPr>
        <p:grpSpPr>
          <a:xfrm>
            <a:off x="11080641" y="2430658"/>
            <a:ext cx="1045079" cy="2140372"/>
            <a:chOff x="6457238" y="2100923"/>
            <a:chExt cx="1045079" cy="2140372"/>
          </a:xfrm>
        </p:grpSpPr>
        <p:sp>
          <p:nvSpPr>
            <p:cNvPr id="68" name="مستطيل 67">
              <a:hlinkClick r:id="rId17" action="ppaction://hlinksldjump"/>
              <a:extLst>
                <a:ext uri="{FF2B5EF4-FFF2-40B4-BE49-F238E27FC236}">
                  <a16:creationId xmlns:a16="http://schemas.microsoft.com/office/drawing/2014/main" id="{13823E5C-E3EC-4380-BA93-AD2C7B948D74}"/>
                </a:ext>
              </a:extLst>
            </p:cNvPr>
            <p:cNvSpPr/>
            <p:nvPr/>
          </p:nvSpPr>
          <p:spPr>
            <a:xfrm>
              <a:off x="6457238" y="2100923"/>
              <a:ext cx="1036810" cy="680261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عز الوطن</a:t>
              </a:r>
              <a:endParaRPr lang="en-US" sz="1200" b="1" dirty="0">
                <a:solidFill>
                  <a:srgbClr val="FF0000"/>
                </a:solidFill>
              </a:endParaRPr>
            </a:p>
          </p:txBody>
        </p:sp>
        <p:sp>
          <p:nvSpPr>
            <p:cNvPr id="69" name="مستطيل 68">
              <a:extLst>
                <a:ext uri="{FF2B5EF4-FFF2-40B4-BE49-F238E27FC236}">
                  <a16:creationId xmlns:a16="http://schemas.microsoft.com/office/drawing/2014/main" id="{D06065DA-F203-4E48-8E1A-035D15CE2A46}"/>
                </a:ext>
              </a:extLst>
            </p:cNvPr>
            <p:cNvSpPr/>
            <p:nvPr/>
          </p:nvSpPr>
          <p:spPr>
            <a:xfrm>
              <a:off x="6465507" y="2860195"/>
              <a:ext cx="1036810" cy="656366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نهضة الوطن</a:t>
              </a:r>
              <a:endParaRPr lang="en-US" sz="1200" b="1" dirty="0">
                <a:solidFill>
                  <a:srgbClr val="FF0000"/>
                </a:solidFill>
              </a:endParaRPr>
            </a:p>
          </p:txBody>
        </p:sp>
        <p:sp>
          <p:nvSpPr>
            <p:cNvPr id="70" name="مستطيل 69">
              <a:extLst>
                <a:ext uri="{FF2B5EF4-FFF2-40B4-BE49-F238E27FC236}">
                  <a16:creationId xmlns:a16="http://schemas.microsoft.com/office/drawing/2014/main" id="{A716244F-E325-450C-86B6-64B9FF68A7BD}"/>
                </a:ext>
              </a:extLst>
            </p:cNvPr>
            <p:cNvSpPr/>
            <p:nvPr/>
          </p:nvSpPr>
          <p:spPr>
            <a:xfrm>
              <a:off x="6476396" y="3634548"/>
              <a:ext cx="1001291" cy="606747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r-SA" sz="1600" b="1" dirty="0">
                <a:solidFill>
                  <a:srgbClr val="FF0000"/>
                </a:solidFill>
              </a:endParaRP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مستقبل  الوطن</a:t>
              </a:r>
              <a:endParaRPr lang="en-US" sz="1200" b="1" dirty="0">
                <a:solidFill>
                  <a:srgbClr val="FF0000"/>
                </a:solidFill>
              </a:endParaRPr>
            </a:p>
            <a:p>
              <a:pPr algn="ctr"/>
              <a:endParaRPr lang="en-US" dirty="0"/>
            </a:p>
          </p:txBody>
        </p:sp>
      </p:grpSp>
      <p:grpSp>
        <p:nvGrpSpPr>
          <p:cNvPr id="71" name="مجموعة 70">
            <a:extLst>
              <a:ext uri="{FF2B5EF4-FFF2-40B4-BE49-F238E27FC236}">
                <a16:creationId xmlns:a16="http://schemas.microsoft.com/office/drawing/2014/main" id="{086838C9-871B-40EE-A05D-EBF1D4899F8F}"/>
              </a:ext>
            </a:extLst>
          </p:cNvPr>
          <p:cNvGrpSpPr/>
          <p:nvPr/>
        </p:nvGrpSpPr>
        <p:grpSpPr>
          <a:xfrm>
            <a:off x="10042332" y="2533150"/>
            <a:ext cx="1130323" cy="1314212"/>
            <a:chOff x="7952596" y="2257016"/>
            <a:chExt cx="1123346" cy="766535"/>
          </a:xfrm>
        </p:grpSpPr>
        <p:pic>
          <p:nvPicPr>
            <p:cNvPr id="72" name="Picture 46">
              <a:extLst>
                <a:ext uri="{FF2B5EF4-FFF2-40B4-BE49-F238E27FC236}">
                  <a16:creationId xmlns:a16="http://schemas.microsoft.com/office/drawing/2014/main" id="{128F838C-2173-405B-89D2-7D12DCDE07F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19"/>
                </a:ext>
              </a:extLst>
            </a:blip>
            <a:srcRect l="14797" t="6571" r="14269" b="10899"/>
            <a:stretch/>
          </p:blipFill>
          <p:spPr>
            <a:xfrm>
              <a:off x="7969101" y="2257016"/>
              <a:ext cx="1028659" cy="766535"/>
            </a:xfrm>
            <a:prstGeom prst="rect">
              <a:avLst/>
            </a:prstGeom>
          </p:spPr>
        </p:pic>
        <p:sp>
          <p:nvSpPr>
            <p:cNvPr id="73" name="مربع نص 72">
              <a:hlinkClick r:id="rId20" action="ppaction://hlinksldjump"/>
              <a:extLst>
                <a:ext uri="{FF2B5EF4-FFF2-40B4-BE49-F238E27FC236}">
                  <a16:creationId xmlns:a16="http://schemas.microsoft.com/office/drawing/2014/main" id="{3D106602-C446-4D73-8FEE-880E9F7E6942}"/>
                </a:ext>
              </a:extLst>
            </p:cNvPr>
            <p:cNvSpPr txBox="1"/>
            <p:nvPr/>
          </p:nvSpPr>
          <p:spPr>
            <a:xfrm>
              <a:off x="7952596" y="2401356"/>
              <a:ext cx="1123346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ar-SA" b="1" dirty="0"/>
                <a:t>نجمة اليوم </a:t>
              </a:r>
              <a:endParaRPr lang="en-US" b="1" dirty="0"/>
            </a:p>
          </p:txBody>
        </p:sp>
      </p:grpSp>
      <p:sp>
        <p:nvSpPr>
          <p:cNvPr id="74" name="مربع نص 73">
            <a:hlinkClick r:id="rId21" action="ppaction://hlinksldjump"/>
            <a:extLst>
              <a:ext uri="{FF2B5EF4-FFF2-40B4-BE49-F238E27FC236}">
                <a16:creationId xmlns:a16="http://schemas.microsoft.com/office/drawing/2014/main" id="{8371DB6E-964B-47A1-8FFD-30AE770F858F}"/>
              </a:ext>
            </a:extLst>
          </p:cNvPr>
          <p:cNvSpPr txBox="1"/>
          <p:nvPr/>
        </p:nvSpPr>
        <p:spPr>
          <a:xfrm>
            <a:off x="1047051" y="3667555"/>
            <a:ext cx="8965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SA" sz="1800" b="1" dirty="0">
                <a:solidFill>
                  <a:schemeClr val="bg1"/>
                </a:solidFill>
              </a:rPr>
              <a:t>الدعاء</a:t>
            </a:r>
            <a:endParaRPr lang="en-US" sz="1800" b="1" dirty="0">
              <a:solidFill>
                <a:schemeClr val="bg1"/>
              </a:solidFill>
            </a:endParaRPr>
          </a:p>
        </p:txBody>
      </p:sp>
      <p:pic>
        <p:nvPicPr>
          <p:cNvPr id="81" name="Picture 18">
            <a:extLst>
              <a:ext uri="{FF2B5EF4-FFF2-40B4-BE49-F238E27FC236}">
                <a16:creationId xmlns:a16="http://schemas.microsoft.com/office/drawing/2014/main" id="{A6C2227C-3545-4617-97D3-8FADC57E129B}"/>
              </a:ext>
            </a:extLst>
          </p:cNvPr>
          <p:cNvPicPr>
            <a:picLocks noChangeAspect="1"/>
          </p:cNvPicPr>
          <p:nvPr/>
        </p:nvPicPr>
        <p:blipFill>
          <a:blip r:embed="rId22"/>
          <a:srcRect/>
          <a:stretch>
            <a:fillRect/>
          </a:stretch>
        </p:blipFill>
        <p:spPr>
          <a:xfrm>
            <a:off x="924737" y="4263168"/>
            <a:ext cx="630858" cy="665960"/>
          </a:xfrm>
          <a:prstGeom prst="rect">
            <a:avLst/>
          </a:prstGeom>
        </p:spPr>
      </p:pic>
      <p:pic>
        <p:nvPicPr>
          <p:cNvPr id="46" name="Picture 50">
            <a:extLst>
              <a:ext uri="{FF2B5EF4-FFF2-40B4-BE49-F238E27FC236}">
                <a16:creationId xmlns:a16="http://schemas.microsoft.com/office/drawing/2014/main" id="{184B6C23-D963-4FD0-8026-78881F5052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91965" y="4929128"/>
            <a:ext cx="602025" cy="720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39" descr="A picture containing food&#10;&#10;Description automatically generated">
            <a:extLst>
              <a:ext uri="{FF2B5EF4-FFF2-40B4-BE49-F238E27FC236}">
                <a16:creationId xmlns:a16="http://schemas.microsoft.com/office/drawing/2014/main" id="{FC667DEC-3D17-460E-8937-F7F73E23EC77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7873" y="40739"/>
            <a:ext cx="1654342" cy="705283"/>
          </a:xfrm>
          <a:prstGeom prst="rect">
            <a:avLst/>
          </a:prstGeom>
        </p:spPr>
      </p:pic>
      <p:pic>
        <p:nvPicPr>
          <p:cNvPr id="56" name="Picture 2">
            <a:hlinkClick r:id="rId11" action="ppaction://hlinksldjump"/>
            <a:extLst>
              <a:ext uri="{FF2B5EF4-FFF2-40B4-BE49-F238E27FC236}">
                <a16:creationId xmlns:a16="http://schemas.microsoft.com/office/drawing/2014/main" id="{654B15BF-D52A-4320-9F02-B211F6390806}"/>
              </a:ext>
            </a:extLst>
          </p:cNvPr>
          <p:cNvPicPr>
            <a:picLocks noChangeAspect="1"/>
          </p:cNvPicPr>
          <p:nvPr/>
        </p:nvPicPr>
        <p:blipFill>
          <a:blip r:embed="rId25"/>
          <a:srcRect/>
          <a:stretch>
            <a:fillRect/>
          </a:stretch>
        </p:blipFill>
        <p:spPr>
          <a:xfrm>
            <a:off x="243623" y="4252055"/>
            <a:ext cx="725391" cy="660243"/>
          </a:xfrm>
          <a:prstGeom prst="rect">
            <a:avLst/>
          </a:prstGeom>
        </p:spPr>
      </p:pic>
      <p:pic>
        <p:nvPicPr>
          <p:cNvPr id="57" name="Picture 32" descr="https://lh5.googleusercontent.com/4Rv9CcbpVwSScazfNxNsnOrjSAYn8Kvy2VZDp18OtTxOr4uN6wu1rroXiVwzwJRuw7fUFAEKLK3jiiAD8pVyddSCIbbz3mcFxbNgqsBUD7p7Jf91eG2kB3zY0cUEjnvl5A53iou6hVs">
            <a:extLst>
              <a:ext uri="{FF2B5EF4-FFF2-40B4-BE49-F238E27FC236}">
                <a16:creationId xmlns:a16="http://schemas.microsoft.com/office/drawing/2014/main" id="{01677A6C-FC90-4F1D-A9B2-F44A84FB8CE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159"/>
          <a:stretch/>
        </p:blipFill>
        <p:spPr bwMode="auto">
          <a:xfrm>
            <a:off x="-288553" y="14639"/>
            <a:ext cx="2521799" cy="1054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Bookcase Shelf Mukali Temahome Furniture, Store Shelf transparent  background PNG clipart | HiClipart">
            <a:extLst>
              <a:ext uri="{FF2B5EF4-FFF2-40B4-BE49-F238E27FC236}">
                <a16:creationId xmlns:a16="http://schemas.microsoft.com/office/drawing/2014/main" id="{1305CEB6-EF3D-4F6A-B67B-BF79F136F4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7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ackgroundRemoval t="10000" b="90000" l="10000" r="90000">
                        <a14:backgroundMark x1="36667" y1="30167" x2="37500" y2="40167"/>
                        <a14:backgroundMark x1="41000" y1="28500" x2="77333" y2="28667"/>
                        <a14:backgroundMark x1="80833" y1="28167" x2="81667" y2="40000"/>
                        <a14:backgroundMark x1="80000" y1="77000" x2="51000" y2="77167"/>
                        <a14:backgroundMark x1="18000" y1="52167" x2="18500" y2="64833"/>
                        <a14:backgroundMark x1="18500" y1="57333" x2="19000" y2="57167"/>
                        <a14:backgroundMark x1="76333" y1="44667" x2="63000" y2="45000"/>
                        <a14:backgroundMark x1="66000" y1="45000" x2="61833" y2="56833"/>
                        <a14:backgroundMark x1="63333" y1="46000" x2="62667" y2="45000"/>
                        <a14:backgroundMark x1="57667" y1="45000" x2="24500" y2="45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868" t="42034" r="19504" b="38484"/>
          <a:stretch/>
        </p:blipFill>
        <p:spPr bwMode="auto">
          <a:xfrm>
            <a:off x="135150" y="4912299"/>
            <a:ext cx="1939917" cy="974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2">
            <a:extLst>
              <a:ext uri="{FF2B5EF4-FFF2-40B4-BE49-F238E27FC236}">
                <a16:creationId xmlns:a16="http://schemas.microsoft.com/office/drawing/2014/main" id="{4196E056-1F60-4AAC-95D3-111877D5BCF8}"/>
              </a:ext>
            </a:extLst>
          </p:cNvPr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0"/>
              </a:ext>
            </a:extLst>
          </a:blip>
          <a:stretch>
            <a:fillRect/>
          </a:stretch>
        </p:blipFill>
        <p:spPr>
          <a:xfrm>
            <a:off x="1495340" y="4343828"/>
            <a:ext cx="579727" cy="579727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54" name="Google Shape;135;p16">
            <a:extLst>
              <a:ext uri="{FF2B5EF4-FFF2-40B4-BE49-F238E27FC236}">
                <a16:creationId xmlns:a16="http://schemas.microsoft.com/office/drawing/2014/main" id="{02C8F5C1-FB1F-4724-9E32-88CD517F2666}"/>
              </a:ext>
            </a:extLst>
          </p:cNvPr>
          <p:cNvPicPr preferRelativeResize="0"/>
          <p:nvPr/>
        </p:nvPicPr>
        <p:blipFill>
          <a:blip r:embed="rId31">
            <a:alphaModFix/>
          </a:blip>
          <a:stretch>
            <a:fillRect/>
          </a:stretch>
        </p:blipFill>
        <p:spPr>
          <a:xfrm>
            <a:off x="10395035" y="4920530"/>
            <a:ext cx="939040" cy="1004691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Picture 26">
            <a:extLst>
              <a:ext uri="{FF2B5EF4-FFF2-40B4-BE49-F238E27FC236}">
                <a16:creationId xmlns:a16="http://schemas.microsoft.com/office/drawing/2014/main" id="{9EA6F450-8746-43BE-9D1A-FB1AD82DCE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3528" y="5155409"/>
            <a:ext cx="344015" cy="596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Google Shape;343;p28">
            <a:extLst>
              <a:ext uri="{FF2B5EF4-FFF2-40B4-BE49-F238E27FC236}">
                <a16:creationId xmlns:a16="http://schemas.microsoft.com/office/drawing/2014/main" id="{7A39757B-2F70-4EB7-98E1-068DA8A73D5E}"/>
              </a:ext>
            </a:extLst>
          </p:cNvPr>
          <p:cNvPicPr preferRelativeResize="0"/>
          <p:nvPr/>
        </p:nvPicPr>
        <p:blipFill>
          <a:blip r:embed="rId33">
            <a:alphaModFix/>
          </a:blip>
          <a:stretch>
            <a:fillRect/>
          </a:stretch>
        </p:blipFill>
        <p:spPr>
          <a:xfrm>
            <a:off x="10181220" y="5845993"/>
            <a:ext cx="612819" cy="812483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صورة 65">
            <a:hlinkClick r:id="" action="ppaction://hlinkshowjump?jump=lastslide"/>
            <a:extLst>
              <a:ext uri="{FF2B5EF4-FFF2-40B4-BE49-F238E27FC236}">
                <a16:creationId xmlns:a16="http://schemas.microsoft.com/office/drawing/2014/main" id="{99349904-7E88-4094-AFE1-1F5435DE8E69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 rot="346244">
            <a:off x="266824" y="4882082"/>
            <a:ext cx="1051792" cy="1051792"/>
          </a:xfrm>
          <a:prstGeom prst="rect">
            <a:avLst/>
          </a:prstGeom>
        </p:spPr>
      </p:pic>
      <p:pic>
        <p:nvPicPr>
          <p:cNvPr id="91" name="Google Shape;122;g5415389d44_0_0">
            <a:extLst>
              <a:ext uri="{FF2B5EF4-FFF2-40B4-BE49-F238E27FC236}">
                <a16:creationId xmlns:a16="http://schemas.microsoft.com/office/drawing/2014/main" id="{8EC97BE3-B89F-4BC5-8DE9-B9444B066036}"/>
              </a:ext>
            </a:extLst>
          </p:cNvPr>
          <p:cNvPicPr preferRelativeResize="0"/>
          <p:nvPr/>
        </p:nvPicPr>
        <p:blipFill rotWithShape="1">
          <a:blip r:embed="rId35">
            <a:alphaModFix/>
          </a:blip>
          <a:srcRect l="2782" t="41281" r="1554" b="30257"/>
          <a:stretch/>
        </p:blipFill>
        <p:spPr>
          <a:xfrm>
            <a:off x="2495388" y="5658806"/>
            <a:ext cx="7225618" cy="1261358"/>
          </a:xfrm>
          <a:prstGeom prst="rect">
            <a:avLst/>
          </a:prstGeom>
          <a:noFill/>
          <a:ln>
            <a:noFill/>
          </a:ln>
        </p:spPr>
      </p:pic>
      <p:pic>
        <p:nvPicPr>
          <p:cNvPr id="44" name="Picture 6">
            <a:extLst>
              <a:ext uri="{FF2B5EF4-FFF2-40B4-BE49-F238E27FC236}">
                <a16:creationId xmlns:a16="http://schemas.microsoft.com/office/drawing/2014/main" id="{2AEA61EE-1C2C-D64B-8E14-419855F2DE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260791" y="4780233"/>
            <a:ext cx="1411736" cy="1106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Google Shape;79;p14">
            <a:extLst>
              <a:ext uri="{FF2B5EF4-FFF2-40B4-BE49-F238E27FC236}">
                <a16:creationId xmlns:a16="http://schemas.microsoft.com/office/drawing/2014/main" id="{56B21C37-2BED-4278-82D3-4CE3CF121CD3}"/>
              </a:ext>
            </a:extLst>
          </p:cNvPr>
          <p:cNvPicPr preferRelativeResize="0"/>
          <p:nvPr/>
        </p:nvPicPr>
        <p:blipFill rotWithShape="1">
          <a:blip r:embed="rId37">
            <a:alphaModFix/>
          </a:blip>
          <a:srcRect l="23091" r="31212"/>
          <a:stretch/>
        </p:blipFill>
        <p:spPr>
          <a:xfrm>
            <a:off x="1713963" y="5273309"/>
            <a:ext cx="1008803" cy="1170715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مستطيل 54">
            <a:hlinkClick r:id="rId38" action="ppaction://hlinksldjump"/>
            <a:extLst>
              <a:ext uri="{FF2B5EF4-FFF2-40B4-BE49-F238E27FC236}">
                <a16:creationId xmlns:a16="http://schemas.microsoft.com/office/drawing/2014/main" id="{DD817B4B-AAA2-4FE9-AF57-D4305CD5D7EC}"/>
              </a:ext>
            </a:extLst>
          </p:cNvPr>
          <p:cNvSpPr/>
          <p:nvPr/>
        </p:nvSpPr>
        <p:spPr>
          <a:xfrm>
            <a:off x="9249263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خبرات </a:t>
            </a:r>
          </a:p>
          <a:p>
            <a:pPr algn="ctr"/>
            <a:r>
              <a:rPr lang="ar-SA" sz="1600" b="1" dirty="0">
                <a:solidFill>
                  <a:srgbClr val="FF0000"/>
                </a:solidFill>
              </a:rPr>
              <a:t>سابقة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76" name="مستطيل 75">
            <a:hlinkClick r:id="rId39" action="ppaction://hlinksldjump"/>
            <a:extLst>
              <a:ext uri="{FF2B5EF4-FFF2-40B4-BE49-F238E27FC236}">
                <a16:creationId xmlns:a16="http://schemas.microsoft.com/office/drawing/2014/main" id="{8D1F8D3E-9F9C-4A4D-B0E6-1B967C797844}"/>
              </a:ext>
            </a:extLst>
          </p:cNvPr>
          <p:cNvSpPr/>
          <p:nvPr/>
        </p:nvSpPr>
        <p:spPr>
          <a:xfrm>
            <a:off x="7038796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الأهداف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79" name="مستطيل 78">
            <a:hlinkClick r:id="rId40" action="ppaction://hlinksldjump"/>
            <a:extLst>
              <a:ext uri="{FF2B5EF4-FFF2-40B4-BE49-F238E27FC236}">
                <a16:creationId xmlns:a16="http://schemas.microsoft.com/office/drawing/2014/main" id="{8AFAA522-B0DB-42C0-A486-083269E5FAAF}"/>
              </a:ext>
            </a:extLst>
          </p:cNvPr>
          <p:cNvSpPr/>
          <p:nvPr/>
        </p:nvSpPr>
        <p:spPr>
          <a:xfrm>
            <a:off x="5933562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العرض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80" name="مستطيل 79">
            <a:hlinkClick r:id="rId41" action="ppaction://hlinksldjump"/>
            <a:extLst>
              <a:ext uri="{FF2B5EF4-FFF2-40B4-BE49-F238E27FC236}">
                <a16:creationId xmlns:a16="http://schemas.microsoft.com/office/drawing/2014/main" id="{83DCE226-26D6-4646-821D-0645CC7BD09A}"/>
              </a:ext>
            </a:extLst>
          </p:cNvPr>
          <p:cNvSpPr/>
          <p:nvPr/>
        </p:nvSpPr>
        <p:spPr>
          <a:xfrm>
            <a:off x="4828328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التقويم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93" name="مستطيل 92">
            <a:hlinkClick r:id="rId42" action="ppaction://hlinksldjump"/>
            <a:extLst>
              <a:ext uri="{FF2B5EF4-FFF2-40B4-BE49-F238E27FC236}">
                <a16:creationId xmlns:a16="http://schemas.microsoft.com/office/drawing/2014/main" id="{177B24A6-9A04-4501-A9C8-42B3B1435850}"/>
              </a:ext>
            </a:extLst>
          </p:cNvPr>
          <p:cNvSpPr/>
          <p:nvPr/>
        </p:nvSpPr>
        <p:spPr>
          <a:xfrm>
            <a:off x="2617860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الواجب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94" name="مستطيل 93">
            <a:hlinkClick r:id="rId43" action="ppaction://hlinksldjump"/>
            <a:extLst>
              <a:ext uri="{FF2B5EF4-FFF2-40B4-BE49-F238E27FC236}">
                <a16:creationId xmlns:a16="http://schemas.microsoft.com/office/drawing/2014/main" id="{A307BCD1-433C-4451-97FE-5D4ED0CF7029}"/>
              </a:ext>
            </a:extLst>
          </p:cNvPr>
          <p:cNvSpPr/>
          <p:nvPr/>
        </p:nvSpPr>
        <p:spPr>
          <a:xfrm>
            <a:off x="3723094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الغلق</a:t>
            </a:r>
            <a:endParaRPr lang="en-US" sz="1600" b="1" dirty="0">
              <a:solidFill>
                <a:srgbClr val="FF0000"/>
              </a:solidFill>
            </a:endParaRPr>
          </a:p>
        </p:txBody>
      </p:sp>
      <p:grpSp>
        <p:nvGrpSpPr>
          <p:cNvPr id="95" name="مجموعة 94">
            <a:extLst>
              <a:ext uri="{FF2B5EF4-FFF2-40B4-BE49-F238E27FC236}">
                <a16:creationId xmlns:a16="http://schemas.microsoft.com/office/drawing/2014/main" id="{2AF0F5BF-4AE8-4218-ACDA-3EDEAC4D3C50}"/>
              </a:ext>
            </a:extLst>
          </p:cNvPr>
          <p:cNvGrpSpPr/>
          <p:nvPr/>
        </p:nvGrpSpPr>
        <p:grpSpPr>
          <a:xfrm>
            <a:off x="79230" y="3482920"/>
            <a:ext cx="896512" cy="687865"/>
            <a:chOff x="79230" y="3482920"/>
            <a:chExt cx="896512" cy="687865"/>
          </a:xfrm>
        </p:grpSpPr>
        <p:pic>
          <p:nvPicPr>
            <p:cNvPr id="96" name="Picture 14" descr="A picture containing sitting, photo, table, monitor&#10;&#10;Description automatically generated">
              <a:extLst>
                <a:ext uri="{FF2B5EF4-FFF2-40B4-BE49-F238E27FC236}">
                  <a16:creationId xmlns:a16="http://schemas.microsoft.com/office/drawing/2014/main" id="{D0CA3D56-8CF3-43C0-A189-605C589FFA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028" y="3482920"/>
              <a:ext cx="866917" cy="6878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7" name="مربع نص 96">
              <a:extLst>
                <a:ext uri="{FF2B5EF4-FFF2-40B4-BE49-F238E27FC236}">
                  <a16:creationId xmlns:a16="http://schemas.microsoft.com/office/drawing/2014/main" id="{5F66C361-179E-4C0E-8A6D-E2E4A330B171}"/>
                </a:ext>
              </a:extLst>
            </p:cNvPr>
            <p:cNvSpPr txBox="1"/>
            <p:nvPr/>
          </p:nvSpPr>
          <p:spPr>
            <a:xfrm>
              <a:off x="79230" y="3674707"/>
              <a:ext cx="896512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ar-SA" sz="1800" b="1" dirty="0">
                  <a:solidFill>
                    <a:schemeClr val="bg1"/>
                  </a:solidFill>
                </a:rPr>
                <a:t>إثراء</a:t>
              </a:r>
              <a:endParaRPr lang="en-US" sz="1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82" name="مستطيل 98">
            <a:extLst>
              <a:ext uri="{FF2B5EF4-FFF2-40B4-BE49-F238E27FC236}">
                <a16:creationId xmlns:a16="http://schemas.microsoft.com/office/drawing/2014/main" id="{775D28E9-BB2B-466A-A7DD-6781B7CDB255}"/>
              </a:ext>
            </a:extLst>
          </p:cNvPr>
          <p:cNvSpPr/>
          <p:nvPr/>
        </p:nvSpPr>
        <p:spPr>
          <a:xfrm>
            <a:off x="7740971" y="1010990"/>
            <a:ext cx="2199252" cy="403634"/>
          </a:xfrm>
          <a:custGeom>
            <a:avLst/>
            <a:gdLst>
              <a:gd name="connsiteX0" fmla="*/ 0 w 2977329"/>
              <a:gd name="connsiteY0" fmla="*/ 0 h 756084"/>
              <a:gd name="connsiteX1" fmla="*/ 2977329 w 2977329"/>
              <a:gd name="connsiteY1" fmla="*/ 0 h 756084"/>
              <a:gd name="connsiteX2" fmla="*/ 2977329 w 2977329"/>
              <a:gd name="connsiteY2" fmla="*/ 756084 h 756084"/>
              <a:gd name="connsiteX3" fmla="*/ 0 w 2977329"/>
              <a:gd name="connsiteY3" fmla="*/ 756084 h 756084"/>
              <a:gd name="connsiteX4" fmla="*/ 0 w 2977329"/>
              <a:gd name="connsiteY4" fmla="*/ 0 h 756084"/>
              <a:gd name="connsiteX0" fmla="*/ 0 w 2977329"/>
              <a:gd name="connsiteY0" fmla="*/ 0 h 756084"/>
              <a:gd name="connsiteX1" fmla="*/ 2977329 w 2977329"/>
              <a:gd name="connsiteY1" fmla="*/ 0 h 756084"/>
              <a:gd name="connsiteX2" fmla="*/ 2648116 w 2977329"/>
              <a:gd name="connsiteY2" fmla="*/ 434236 h 756084"/>
              <a:gd name="connsiteX3" fmla="*/ 2977329 w 2977329"/>
              <a:gd name="connsiteY3" fmla="*/ 756084 h 756084"/>
              <a:gd name="connsiteX4" fmla="*/ 0 w 2977329"/>
              <a:gd name="connsiteY4" fmla="*/ 756084 h 756084"/>
              <a:gd name="connsiteX5" fmla="*/ 0 w 2977329"/>
              <a:gd name="connsiteY5" fmla="*/ 0 h 756084"/>
              <a:gd name="connsiteX0" fmla="*/ 3 w 2977332"/>
              <a:gd name="connsiteY0" fmla="*/ 0 h 756084"/>
              <a:gd name="connsiteX1" fmla="*/ 2977332 w 2977332"/>
              <a:gd name="connsiteY1" fmla="*/ 0 h 756084"/>
              <a:gd name="connsiteX2" fmla="*/ 2648119 w 2977332"/>
              <a:gd name="connsiteY2" fmla="*/ 434236 h 756084"/>
              <a:gd name="connsiteX3" fmla="*/ 2977332 w 2977332"/>
              <a:gd name="connsiteY3" fmla="*/ 756084 h 756084"/>
              <a:gd name="connsiteX4" fmla="*/ 3 w 2977332"/>
              <a:gd name="connsiteY4" fmla="*/ 756084 h 756084"/>
              <a:gd name="connsiteX5" fmla="*/ 349056 w 2977332"/>
              <a:gd name="connsiteY5" fmla="*/ 395047 h 756084"/>
              <a:gd name="connsiteX6" fmla="*/ 3 w 2977332"/>
              <a:gd name="connsiteY6" fmla="*/ 0 h 7560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977332" h="756084">
                <a:moveTo>
                  <a:pt x="3" y="0"/>
                </a:moveTo>
                <a:lnTo>
                  <a:pt x="2977332" y="0"/>
                </a:lnTo>
                <a:cubicBezTo>
                  <a:pt x="2976451" y="136037"/>
                  <a:pt x="2649000" y="298199"/>
                  <a:pt x="2648119" y="434236"/>
                </a:cubicBezTo>
                <a:lnTo>
                  <a:pt x="2977332" y="756084"/>
                </a:lnTo>
                <a:lnTo>
                  <a:pt x="3" y="756084"/>
                </a:lnTo>
                <a:cubicBezTo>
                  <a:pt x="-1212" y="640093"/>
                  <a:pt x="350271" y="511038"/>
                  <a:pt x="349056" y="395047"/>
                </a:cubicBezTo>
                <a:lnTo>
                  <a:pt x="3" y="0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r>
              <a:rPr lang="ar-SA" sz="20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الرؤوس المرقمة</a:t>
            </a:r>
          </a:p>
        </p:txBody>
      </p:sp>
      <p:sp>
        <p:nvSpPr>
          <p:cNvPr id="83" name="مستطيل 82">
            <a:hlinkClick r:id="rId44" action="ppaction://hlinksldjump"/>
            <a:extLst>
              <a:ext uri="{FF2B5EF4-FFF2-40B4-BE49-F238E27FC236}">
                <a16:creationId xmlns:a16="http://schemas.microsoft.com/office/drawing/2014/main" id="{26AC92E0-6DBB-4500-A0C2-75C96A9BFDB4}"/>
              </a:ext>
            </a:extLst>
          </p:cNvPr>
          <p:cNvSpPr/>
          <p:nvPr/>
        </p:nvSpPr>
        <p:spPr>
          <a:xfrm>
            <a:off x="8144030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التمهيد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61" name="مستطيل 98">
            <a:extLst>
              <a:ext uri="{FF2B5EF4-FFF2-40B4-BE49-F238E27FC236}">
                <a16:creationId xmlns:a16="http://schemas.microsoft.com/office/drawing/2014/main" id="{7534042C-7A80-462F-B6C6-12E57D12B747}"/>
              </a:ext>
            </a:extLst>
          </p:cNvPr>
          <p:cNvSpPr/>
          <p:nvPr/>
        </p:nvSpPr>
        <p:spPr>
          <a:xfrm>
            <a:off x="2356483" y="938249"/>
            <a:ext cx="4800713" cy="917513"/>
          </a:xfrm>
          <a:custGeom>
            <a:avLst/>
            <a:gdLst>
              <a:gd name="connsiteX0" fmla="*/ 0 w 2977329"/>
              <a:gd name="connsiteY0" fmla="*/ 0 h 756084"/>
              <a:gd name="connsiteX1" fmla="*/ 2977329 w 2977329"/>
              <a:gd name="connsiteY1" fmla="*/ 0 h 756084"/>
              <a:gd name="connsiteX2" fmla="*/ 2977329 w 2977329"/>
              <a:gd name="connsiteY2" fmla="*/ 756084 h 756084"/>
              <a:gd name="connsiteX3" fmla="*/ 0 w 2977329"/>
              <a:gd name="connsiteY3" fmla="*/ 756084 h 756084"/>
              <a:gd name="connsiteX4" fmla="*/ 0 w 2977329"/>
              <a:gd name="connsiteY4" fmla="*/ 0 h 756084"/>
              <a:gd name="connsiteX0" fmla="*/ 0 w 2977329"/>
              <a:gd name="connsiteY0" fmla="*/ 0 h 756084"/>
              <a:gd name="connsiteX1" fmla="*/ 2977329 w 2977329"/>
              <a:gd name="connsiteY1" fmla="*/ 0 h 756084"/>
              <a:gd name="connsiteX2" fmla="*/ 2648116 w 2977329"/>
              <a:gd name="connsiteY2" fmla="*/ 434236 h 756084"/>
              <a:gd name="connsiteX3" fmla="*/ 2977329 w 2977329"/>
              <a:gd name="connsiteY3" fmla="*/ 756084 h 756084"/>
              <a:gd name="connsiteX4" fmla="*/ 0 w 2977329"/>
              <a:gd name="connsiteY4" fmla="*/ 756084 h 756084"/>
              <a:gd name="connsiteX5" fmla="*/ 0 w 2977329"/>
              <a:gd name="connsiteY5" fmla="*/ 0 h 756084"/>
              <a:gd name="connsiteX0" fmla="*/ 3 w 2977332"/>
              <a:gd name="connsiteY0" fmla="*/ 0 h 756084"/>
              <a:gd name="connsiteX1" fmla="*/ 2977332 w 2977332"/>
              <a:gd name="connsiteY1" fmla="*/ 0 h 756084"/>
              <a:gd name="connsiteX2" fmla="*/ 2648119 w 2977332"/>
              <a:gd name="connsiteY2" fmla="*/ 434236 h 756084"/>
              <a:gd name="connsiteX3" fmla="*/ 2977332 w 2977332"/>
              <a:gd name="connsiteY3" fmla="*/ 756084 h 756084"/>
              <a:gd name="connsiteX4" fmla="*/ 3 w 2977332"/>
              <a:gd name="connsiteY4" fmla="*/ 756084 h 756084"/>
              <a:gd name="connsiteX5" fmla="*/ 349056 w 2977332"/>
              <a:gd name="connsiteY5" fmla="*/ 395047 h 756084"/>
              <a:gd name="connsiteX6" fmla="*/ 3 w 2977332"/>
              <a:gd name="connsiteY6" fmla="*/ 0 h 7560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977332" h="756084">
                <a:moveTo>
                  <a:pt x="3" y="0"/>
                </a:moveTo>
                <a:lnTo>
                  <a:pt x="2977332" y="0"/>
                </a:lnTo>
                <a:cubicBezTo>
                  <a:pt x="2976451" y="136037"/>
                  <a:pt x="2649000" y="298199"/>
                  <a:pt x="2648119" y="434236"/>
                </a:cubicBezTo>
                <a:lnTo>
                  <a:pt x="2977332" y="756084"/>
                </a:lnTo>
                <a:lnTo>
                  <a:pt x="3" y="756084"/>
                </a:lnTo>
                <a:cubicBezTo>
                  <a:pt x="-1212" y="640093"/>
                  <a:pt x="350271" y="511038"/>
                  <a:pt x="349056" y="395047"/>
                </a:cubicBezTo>
                <a:lnTo>
                  <a:pt x="3" y="0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r>
              <a:rPr lang="ar-SA" sz="20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مبدعتي الرائعة افتحي كتابك ص18 </a:t>
            </a:r>
          </a:p>
          <a:p>
            <a:pPr algn="ctr">
              <a:defRPr/>
            </a:pPr>
            <a:r>
              <a:rPr lang="ar-SA" sz="20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وأبحث عن إجابة الأسئلة التالية :</a:t>
            </a:r>
          </a:p>
        </p:txBody>
      </p:sp>
      <p:pic>
        <p:nvPicPr>
          <p:cNvPr id="84" name="Picture 2" descr="سكرابز مدارس متنوع - منتديات حروف العشق © عالم الأبداع والتميز">
            <a:extLst>
              <a:ext uri="{FF2B5EF4-FFF2-40B4-BE49-F238E27FC236}">
                <a16:creationId xmlns:a16="http://schemas.microsoft.com/office/drawing/2014/main" id="{9C8E01A5-3DC7-42D0-8F01-708464BFB1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0433" y="1872187"/>
            <a:ext cx="2585763" cy="2766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7" name="مستطيل 86">
            <a:extLst>
              <a:ext uri="{FF2B5EF4-FFF2-40B4-BE49-F238E27FC236}">
                <a16:creationId xmlns:a16="http://schemas.microsoft.com/office/drawing/2014/main" id="{F778A80C-6790-4F20-AD6D-C4FB07C68FD1}"/>
              </a:ext>
            </a:extLst>
          </p:cNvPr>
          <p:cNvSpPr/>
          <p:nvPr/>
        </p:nvSpPr>
        <p:spPr>
          <a:xfrm rot="21072393">
            <a:off x="7545344" y="2880709"/>
            <a:ext cx="2124681" cy="11343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400" b="1" dirty="0">
                <a:solidFill>
                  <a:srgbClr val="FF0000"/>
                </a:solidFill>
              </a:rPr>
              <a:t>ما معنى</a:t>
            </a:r>
          </a:p>
          <a:p>
            <a:pPr algn="ctr"/>
            <a:r>
              <a:rPr lang="ar-SA" sz="2400" b="1" dirty="0">
                <a:solidFill>
                  <a:srgbClr val="FF0000"/>
                </a:solidFill>
              </a:rPr>
              <a:t> الإيمان بالملائكة عليهم السلام ؟</a:t>
            </a:r>
          </a:p>
        </p:txBody>
      </p:sp>
      <p:pic>
        <p:nvPicPr>
          <p:cNvPr id="88" name="Picture 2" descr="سكرابز مدارس متنوع - منتديات حروف العشق © عالم الأبداع والتميز">
            <a:extLst>
              <a:ext uri="{FF2B5EF4-FFF2-40B4-BE49-F238E27FC236}">
                <a16:creationId xmlns:a16="http://schemas.microsoft.com/office/drawing/2014/main" id="{DAC86A98-E880-4B5C-B2F2-A4C1AA8B51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954" y="2091420"/>
            <a:ext cx="2585763" cy="2766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9" name="مستطيل 88">
            <a:extLst>
              <a:ext uri="{FF2B5EF4-FFF2-40B4-BE49-F238E27FC236}">
                <a16:creationId xmlns:a16="http://schemas.microsoft.com/office/drawing/2014/main" id="{E74CA4AF-F415-4D2E-BED4-0B7F112B56F3}"/>
              </a:ext>
            </a:extLst>
          </p:cNvPr>
          <p:cNvSpPr/>
          <p:nvPr/>
        </p:nvSpPr>
        <p:spPr>
          <a:xfrm rot="21072393">
            <a:off x="4917004" y="3171409"/>
            <a:ext cx="2124681" cy="11343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200" b="1" dirty="0">
                <a:solidFill>
                  <a:schemeClr val="accent1">
                    <a:lumMod val="75000"/>
                  </a:schemeClr>
                </a:solidFill>
              </a:rPr>
              <a:t>ماهي صفات الملائكة عليهم السلام ؟</a:t>
            </a:r>
            <a:endParaRPr lang="ar-SA" sz="3200" b="1" dirty="0">
              <a:solidFill>
                <a:srgbClr val="FF0000"/>
              </a:solidFill>
            </a:endParaRPr>
          </a:p>
        </p:txBody>
      </p:sp>
      <p:pic>
        <p:nvPicPr>
          <p:cNvPr id="90" name="Picture 2" descr="سكرابز مدارس متنوع - منتديات حروف العشق © عالم الأبداع والتميز">
            <a:extLst>
              <a:ext uri="{FF2B5EF4-FFF2-40B4-BE49-F238E27FC236}">
                <a16:creationId xmlns:a16="http://schemas.microsoft.com/office/drawing/2014/main" id="{155A7A9C-B468-4340-9846-E38072E07B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4129" y="2258270"/>
            <a:ext cx="2585763" cy="2766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" name="مستطيل 91">
            <a:extLst>
              <a:ext uri="{FF2B5EF4-FFF2-40B4-BE49-F238E27FC236}">
                <a16:creationId xmlns:a16="http://schemas.microsoft.com/office/drawing/2014/main" id="{48C986CF-1B79-47FA-AC2C-8681DB813253}"/>
              </a:ext>
            </a:extLst>
          </p:cNvPr>
          <p:cNvSpPr/>
          <p:nvPr/>
        </p:nvSpPr>
        <p:spPr>
          <a:xfrm rot="21072393">
            <a:off x="2384161" y="3074969"/>
            <a:ext cx="2124681" cy="11343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3200" b="1" dirty="0">
              <a:solidFill>
                <a:srgbClr val="FF0000"/>
              </a:solidFill>
            </a:endParaRPr>
          </a:p>
        </p:txBody>
      </p:sp>
      <p:sp>
        <p:nvSpPr>
          <p:cNvPr id="98" name="مستطيل 97">
            <a:extLst>
              <a:ext uri="{FF2B5EF4-FFF2-40B4-BE49-F238E27FC236}">
                <a16:creationId xmlns:a16="http://schemas.microsoft.com/office/drawing/2014/main" id="{9B291084-EEAF-418A-AFEA-142E97371B8F}"/>
              </a:ext>
            </a:extLst>
          </p:cNvPr>
          <p:cNvSpPr/>
          <p:nvPr/>
        </p:nvSpPr>
        <p:spPr>
          <a:xfrm rot="21072393">
            <a:off x="2411924" y="3348857"/>
            <a:ext cx="2124681" cy="11343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200" b="1" dirty="0">
                <a:solidFill>
                  <a:srgbClr val="FF0000"/>
                </a:solidFill>
              </a:rPr>
              <a:t>من هو الملك المكلف بإنزال المطر ؟</a:t>
            </a:r>
          </a:p>
        </p:txBody>
      </p:sp>
      <p:grpSp>
        <p:nvGrpSpPr>
          <p:cNvPr id="99" name="مجموعة 98">
            <a:extLst>
              <a:ext uri="{FF2B5EF4-FFF2-40B4-BE49-F238E27FC236}">
                <a16:creationId xmlns:a16="http://schemas.microsoft.com/office/drawing/2014/main" id="{68C9C721-231E-4430-843F-444C6DB91A79}"/>
              </a:ext>
            </a:extLst>
          </p:cNvPr>
          <p:cNvGrpSpPr/>
          <p:nvPr/>
        </p:nvGrpSpPr>
        <p:grpSpPr>
          <a:xfrm>
            <a:off x="6835843" y="1047559"/>
            <a:ext cx="1810253" cy="1364358"/>
            <a:chOff x="2191177" y="608857"/>
            <a:chExt cx="2146013" cy="1410328"/>
          </a:xfrm>
        </p:grpSpPr>
        <p:pic>
          <p:nvPicPr>
            <p:cNvPr id="100" name="Picture 4" descr="1acbfac431d009018b53ff8218c2b9a3.gif">
              <a:extLst>
                <a:ext uri="{FF2B5EF4-FFF2-40B4-BE49-F238E27FC236}">
                  <a16:creationId xmlns:a16="http://schemas.microsoft.com/office/drawing/2014/main" id="{F43A9C9F-F55A-42D0-AAE9-ADA1D384AE2B}"/>
                </a:ext>
              </a:extLst>
            </p:cNvPr>
            <p:cNvPicPr>
              <a:picLocks noChangeAspect="1"/>
            </p:cNvPicPr>
            <p:nvPr/>
          </p:nvPicPr>
          <p:blipFill>
            <a:blip r:embed="rId46"/>
            <a:srcRect/>
            <a:stretch>
              <a:fillRect/>
            </a:stretch>
          </p:blipFill>
          <p:spPr bwMode="auto">
            <a:xfrm>
              <a:off x="2191177" y="767484"/>
              <a:ext cx="967266" cy="12517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1" name="Picture 2" descr="ملف:نجوم ملونة.gif - ويكيبيديا">
              <a:extLst>
                <a:ext uri="{FF2B5EF4-FFF2-40B4-BE49-F238E27FC236}">
                  <a16:creationId xmlns:a16="http://schemas.microsoft.com/office/drawing/2014/main" id="{856D5A4F-49A0-4F03-A0E0-29AFDB75BA97}"/>
                </a:ext>
              </a:extLst>
            </p:cNvPr>
            <p:cNvPicPr>
              <a:picLocks noChangeAspect="1" noChangeArrowheads="1" noCrop="1"/>
            </p:cNvPicPr>
            <p:nvPr/>
          </p:nvPicPr>
          <p:blipFill>
            <a:blip r:embed="rId4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94190" y="608857"/>
              <a:ext cx="1143000" cy="13335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270790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A picture containing floor, sitting, wooden, table&#10;&#10;Description automatically generated">
            <a:extLst>
              <a:ext uri="{FF2B5EF4-FFF2-40B4-BE49-F238E27FC236}">
                <a16:creationId xmlns:a16="http://schemas.microsoft.com/office/drawing/2014/main" id="{BCE1348C-B22F-8049-B719-2F4F8E8E45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939" y="-38303"/>
            <a:ext cx="1221379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A picture containing sitting, photo, table, monitor&#10;&#10;Description automatically generated">
            <a:extLst>
              <a:ext uri="{FF2B5EF4-FFF2-40B4-BE49-F238E27FC236}">
                <a16:creationId xmlns:a16="http://schemas.microsoft.com/office/drawing/2014/main" id="{34DB1C07-1750-E944-ACA0-CBADBF6E36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562" y="3509163"/>
            <a:ext cx="866917" cy="687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4C6269DA-A288-0347-A192-4E7A2BAECD4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57" r="3739" b="20566"/>
          <a:stretch/>
        </p:blipFill>
        <p:spPr bwMode="auto">
          <a:xfrm>
            <a:off x="1983074" y="511226"/>
            <a:ext cx="8268663" cy="523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18">
            <a:extLst>
              <a:ext uri="{FF2B5EF4-FFF2-40B4-BE49-F238E27FC236}">
                <a16:creationId xmlns:a16="http://schemas.microsoft.com/office/drawing/2014/main" id="{9DFCA052-CDBF-47A5-991C-A7C4048E9131}"/>
              </a:ext>
            </a:extLst>
          </p:cNvPr>
          <p:cNvPicPr>
            <a:picLocks noChangeAspect="1"/>
          </p:cNvPicPr>
          <p:nvPr/>
        </p:nvPicPr>
        <p:blipFill>
          <a:blip r:embed="rId6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1736" y="1756715"/>
            <a:ext cx="1989616" cy="347407"/>
          </a:xfrm>
          <a:prstGeom prst="rect">
            <a:avLst/>
          </a:prstGeom>
        </p:spPr>
      </p:pic>
      <p:pic>
        <p:nvPicPr>
          <p:cNvPr id="38" name="Picture 35" descr="A close up of a church&#10;&#10;Description automatically generated">
            <a:extLst>
              <a:ext uri="{FF2B5EF4-FFF2-40B4-BE49-F238E27FC236}">
                <a16:creationId xmlns:a16="http://schemas.microsoft.com/office/drawing/2014/main" id="{5649E61B-1B59-4F78-AE37-A07C7799838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2656" y="611107"/>
            <a:ext cx="917015" cy="1244655"/>
          </a:xfrm>
          <a:prstGeom prst="rect">
            <a:avLst/>
          </a:prstGeom>
        </p:spPr>
      </p:pic>
      <p:pic>
        <p:nvPicPr>
          <p:cNvPr id="37" name="Picture 27" descr="A picture containing table&#10;&#10;Description automatically generated">
            <a:extLst>
              <a:ext uri="{FF2B5EF4-FFF2-40B4-BE49-F238E27FC236}">
                <a16:creationId xmlns:a16="http://schemas.microsoft.com/office/drawing/2014/main" id="{CD85B55C-1654-428F-9F32-2104E18B721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7367" y="1233434"/>
            <a:ext cx="790319" cy="743173"/>
          </a:xfrm>
          <a:prstGeom prst="rect">
            <a:avLst/>
          </a:prstGeom>
        </p:spPr>
      </p:pic>
      <p:pic>
        <p:nvPicPr>
          <p:cNvPr id="53" name="Google Shape;126;p18">
            <a:extLst>
              <a:ext uri="{FF2B5EF4-FFF2-40B4-BE49-F238E27FC236}">
                <a16:creationId xmlns:a16="http://schemas.microsoft.com/office/drawing/2014/main" id="{3DA7CE90-91F5-40B5-889A-5B5393473FF2}"/>
              </a:ext>
            </a:extLst>
          </p:cNvPr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8771149" y="5028593"/>
            <a:ext cx="3634666" cy="2388823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صورة 57">
            <a:hlinkClick r:id="rId10" action="ppaction://hlinksldjump"/>
            <a:extLst>
              <a:ext uri="{FF2B5EF4-FFF2-40B4-BE49-F238E27FC236}">
                <a16:creationId xmlns:a16="http://schemas.microsoft.com/office/drawing/2014/main" id="{B9ACF3A5-C459-4909-9446-74974C2B3B5A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53068"/>
          <a:stretch/>
        </p:blipFill>
        <p:spPr>
          <a:xfrm>
            <a:off x="1038993" y="1055675"/>
            <a:ext cx="1036447" cy="12146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9" name="Picture 2" descr="ولاية العهد السعودية - ويكيبيديا">
            <a:extLst>
              <a:ext uri="{FF2B5EF4-FFF2-40B4-BE49-F238E27FC236}">
                <a16:creationId xmlns:a16="http://schemas.microsoft.com/office/drawing/2014/main" id="{7E821CCA-E45F-45D1-8830-56376AB28A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81" y="1069624"/>
            <a:ext cx="990812" cy="114281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Google Shape;231;p23">
            <a:extLst>
              <a:ext uri="{FF2B5EF4-FFF2-40B4-BE49-F238E27FC236}">
                <a16:creationId xmlns:a16="http://schemas.microsoft.com/office/drawing/2014/main" id="{12071660-F6A5-41F4-98B9-4D3E651C07B6}"/>
              </a:ext>
            </a:extLst>
          </p:cNvPr>
          <p:cNvPicPr preferRelativeResize="0"/>
          <p:nvPr/>
        </p:nvPicPr>
        <p:blipFill>
          <a:blip r:embed="rId13">
            <a:alphaModFix/>
          </a:blip>
          <a:stretch>
            <a:fillRect/>
          </a:stretch>
        </p:blipFill>
        <p:spPr>
          <a:xfrm>
            <a:off x="899731" y="1070226"/>
            <a:ext cx="1215427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231;p23">
            <a:extLst>
              <a:ext uri="{FF2B5EF4-FFF2-40B4-BE49-F238E27FC236}">
                <a16:creationId xmlns:a16="http://schemas.microsoft.com/office/drawing/2014/main" id="{B02B795E-1E24-4C38-8361-AEBD7278C425}"/>
              </a:ext>
            </a:extLst>
          </p:cNvPr>
          <p:cNvPicPr preferRelativeResize="0"/>
          <p:nvPr/>
        </p:nvPicPr>
        <p:blipFill>
          <a:blip r:embed="rId13">
            <a:alphaModFix/>
          </a:blip>
          <a:stretch>
            <a:fillRect/>
          </a:stretch>
        </p:blipFill>
        <p:spPr>
          <a:xfrm>
            <a:off x="-130758" y="1055675"/>
            <a:ext cx="1215427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صورة 63">
            <a:hlinkClick r:id="rId14" action="ppaction://hlinksldjump"/>
            <a:extLst>
              <a:ext uri="{FF2B5EF4-FFF2-40B4-BE49-F238E27FC236}">
                <a16:creationId xmlns:a16="http://schemas.microsoft.com/office/drawing/2014/main" id="{0E800B36-8571-4375-9A6D-ADCB6156C0D5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19" y="2404229"/>
            <a:ext cx="1786077" cy="107805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67" name="مجموعة 66">
            <a:extLst>
              <a:ext uri="{FF2B5EF4-FFF2-40B4-BE49-F238E27FC236}">
                <a16:creationId xmlns:a16="http://schemas.microsoft.com/office/drawing/2014/main" id="{C8863CE2-EEBD-4929-8A35-1CD982B087FA}"/>
              </a:ext>
            </a:extLst>
          </p:cNvPr>
          <p:cNvGrpSpPr/>
          <p:nvPr/>
        </p:nvGrpSpPr>
        <p:grpSpPr>
          <a:xfrm>
            <a:off x="11080641" y="2430658"/>
            <a:ext cx="1045079" cy="2140372"/>
            <a:chOff x="6457238" y="2100923"/>
            <a:chExt cx="1045079" cy="2140372"/>
          </a:xfrm>
        </p:grpSpPr>
        <p:sp>
          <p:nvSpPr>
            <p:cNvPr id="68" name="مستطيل 67">
              <a:hlinkClick r:id="rId16" action="ppaction://hlinksldjump"/>
              <a:extLst>
                <a:ext uri="{FF2B5EF4-FFF2-40B4-BE49-F238E27FC236}">
                  <a16:creationId xmlns:a16="http://schemas.microsoft.com/office/drawing/2014/main" id="{13823E5C-E3EC-4380-BA93-AD2C7B948D74}"/>
                </a:ext>
              </a:extLst>
            </p:cNvPr>
            <p:cNvSpPr/>
            <p:nvPr/>
          </p:nvSpPr>
          <p:spPr>
            <a:xfrm>
              <a:off x="6457238" y="2100923"/>
              <a:ext cx="1036810" cy="680261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عز الوطن</a:t>
              </a:r>
              <a:endParaRPr lang="en-US" sz="1200" b="1" dirty="0">
                <a:solidFill>
                  <a:srgbClr val="FF0000"/>
                </a:solidFill>
              </a:endParaRPr>
            </a:p>
          </p:txBody>
        </p:sp>
        <p:sp>
          <p:nvSpPr>
            <p:cNvPr id="69" name="مستطيل 68">
              <a:extLst>
                <a:ext uri="{FF2B5EF4-FFF2-40B4-BE49-F238E27FC236}">
                  <a16:creationId xmlns:a16="http://schemas.microsoft.com/office/drawing/2014/main" id="{D06065DA-F203-4E48-8E1A-035D15CE2A46}"/>
                </a:ext>
              </a:extLst>
            </p:cNvPr>
            <p:cNvSpPr/>
            <p:nvPr/>
          </p:nvSpPr>
          <p:spPr>
            <a:xfrm>
              <a:off x="6465507" y="2860195"/>
              <a:ext cx="1036810" cy="656366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نهضة الوطن</a:t>
              </a:r>
              <a:endParaRPr lang="en-US" sz="1200" b="1" dirty="0">
                <a:solidFill>
                  <a:srgbClr val="FF0000"/>
                </a:solidFill>
              </a:endParaRPr>
            </a:p>
          </p:txBody>
        </p:sp>
        <p:sp>
          <p:nvSpPr>
            <p:cNvPr id="70" name="مستطيل 69">
              <a:extLst>
                <a:ext uri="{FF2B5EF4-FFF2-40B4-BE49-F238E27FC236}">
                  <a16:creationId xmlns:a16="http://schemas.microsoft.com/office/drawing/2014/main" id="{A716244F-E325-450C-86B6-64B9FF68A7BD}"/>
                </a:ext>
              </a:extLst>
            </p:cNvPr>
            <p:cNvSpPr/>
            <p:nvPr/>
          </p:nvSpPr>
          <p:spPr>
            <a:xfrm>
              <a:off x="6476396" y="3634548"/>
              <a:ext cx="1001291" cy="606747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r-SA" sz="1600" b="1" dirty="0">
                <a:solidFill>
                  <a:srgbClr val="FF0000"/>
                </a:solidFill>
              </a:endParaRP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مستقبل  الوطن</a:t>
              </a:r>
              <a:endParaRPr lang="en-US" sz="1200" b="1" dirty="0">
                <a:solidFill>
                  <a:srgbClr val="FF0000"/>
                </a:solidFill>
              </a:endParaRPr>
            </a:p>
            <a:p>
              <a:pPr algn="ctr"/>
              <a:endParaRPr lang="en-US" dirty="0"/>
            </a:p>
          </p:txBody>
        </p:sp>
      </p:grpSp>
      <p:grpSp>
        <p:nvGrpSpPr>
          <p:cNvPr id="71" name="مجموعة 70">
            <a:extLst>
              <a:ext uri="{FF2B5EF4-FFF2-40B4-BE49-F238E27FC236}">
                <a16:creationId xmlns:a16="http://schemas.microsoft.com/office/drawing/2014/main" id="{086838C9-871B-40EE-A05D-EBF1D4899F8F}"/>
              </a:ext>
            </a:extLst>
          </p:cNvPr>
          <p:cNvGrpSpPr/>
          <p:nvPr/>
        </p:nvGrpSpPr>
        <p:grpSpPr>
          <a:xfrm>
            <a:off x="10042332" y="2533150"/>
            <a:ext cx="1130323" cy="1314212"/>
            <a:chOff x="7952596" y="2257016"/>
            <a:chExt cx="1123346" cy="766535"/>
          </a:xfrm>
        </p:grpSpPr>
        <p:pic>
          <p:nvPicPr>
            <p:cNvPr id="72" name="Picture 46">
              <a:extLst>
                <a:ext uri="{FF2B5EF4-FFF2-40B4-BE49-F238E27FC236}">
                  <a16:creationId xmlns:a16="http://schemas.microsoft.com/office/drawing/2014/main" id="{128F838C-2173-405B-89D2-7D12DCDE07F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18"/>
                </a:ext>
              </a:extLst>
            </a:blip>
            <a:srcRect l="14797" t="6571" r="14269" b="10899"/>
            <a:stretch/>
          </p:blipFill>
          <p:spPr>
            <a:xfrm>
              <a:off x="7969101" y="2257016"/>
              <a:ext cx="1028659" cy="766535"/>
            </a:xfrm>
            <a:prstGeom prst="rect">
              <a:avLst/>
            </a:prstGeom>
          </p:spPr>
        </p:pic>
        <p:sp>
          <p:nvSpPr>
            <p:cNvPr id="73" name="مربع نص 72">
              <a:hlinkClick r:id="rId19" action="ppaction://hlinksldjump"/>
              <a:extLst>
                <a:ext uri="{FF2B5EF4-FFF2-40B4-BE49-F238E27FC236}">
                  <a16:creationId xmlns:a16="http://schemas.microsoft.com/office/drawing/2014/main" id="{3D106602-C446-4D73-8FEE-880E9F7E6942}"/>
                </a:ext>
              </a:extLst>
            </p:cNvPr>
            <p:cNvSpPr txBox="1"/>
            <p:nvPr/>
          </p:nvSpPr>
          <p:spPr>
            <a:xfrm>
              <a:off x="7952596" y="2401356"/>
              <a:ext cx="1123346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ar-SA" b="1" dirty="0"/>
                <a:t>نجمة اليوم </a:t>
              </a:r>
              <a:endParaRPr lang="en-US" b="1" dirty="0"/>
            </a:p>
          </p:txBody>
        </p:sp>
      </p:grpSp>
      <p:sp>
        <p:nvSpPr>
          <p:cNvPr id="74" name="مربع نص 73">
            <a:hlinkClick r:id="rId20" action="ppaction://hlinksldjump"/>
            <a:extLst>
              <a:ext uri="{FF2B5EF4-FFF2-40B4-BE49-F238E27FC236}">
                <a16:creationId xmlns:a16="http://schemas.microsoft.com/office/drawing/2014/main" id="{8371DB6E-964B-47A1-8FFD-30AE770F858F}"/>
              </a:ext>
            </a:extLst>
          </p:cNvPr>
          <p:cNvSpPr txBox="1"/>
          <p:nvPr/>
        </p:nvSpPr>
        <p:spPr>
          <a:xfrm>
            <a:off x="1047051" y="3667555"/>
            <a:ext cx="8965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SA" sz="1800" b="1" dirty="0">
                <a:solidFill>
                  <a:schemeClr val="bg1"/>
                </a:solidFill>
              </a:rPr>
              <a:t>الدعاء</a:t>
            </a:r>
            <a:endParaRPr lang="en-US" sz="1800" b="1" dirty="0">
              <a:solidFill>
                <a:schemeClr val="bg1"/>
              </a:solidFill>
            </a:endParaRPr>
          </a:p>
        </p:txBody>
      </p:sp>
      <p:pic>
        <p:nvPicPr>
          <p:cNvPr id="81" name="Picture 18">
            <a:extLst>
              <a:ext uri="{FF2B5EF4-FFF2-40B4-BE49-F238E27FC236}">
                <a16:creationId xmlns:a16="http://schemas.microsoft.com/office/drawing/2014/main" id="{A6C2227C-3545-4617-97D3-8FADC57E129B}"/>
              </a:ext>
            </a:extLst>
          </p:cNvPr>
          <p:cNvPicPr>
            <a:picLocks noChangeAspect="1"/>
          </p:cNvPicPr>
          <p:nvPr/>
        </p:nvPicPr>
        <p:blipFill>
          <a:blip r:embed="rId21"/>
          <a:srcRect/>
          <a:stretch>
            <a:fillRect/>
          </a:stretch>
        </p:blipFill>
        <p:spPr>
          <a:xfrm>
            <a:off x="924737" y="4263168"/>
            <a:ext cx="630858" cy="665960"/>
          </a:xfrm>
          <a:prstGeom prst="rect">
            <a:avLst/>
          </a:prstGeom>
        </p:spPr>
      </p:pic>
      <p:pic>
        <p:nvPicPr>
          <p:cNvPr id="46" name="Picture 50">
            <a:extLst>
              <a:ext uri="{FF2B5EF4-FFF2-40B4-BE49-F238E27FC236}">
                <a16:creationId xmlns:a16="http://schemas.microsoft.com/office/drawing/2014/main" id="{184B6C23-D963-4FD0-8026-78881F5052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91965" y="4929128"/>
            <a:ext cx="602025" cy="720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39" descr="A picture containing food&#10;&#10;Description automatically generated">
            <a:extLst>
              <a:ext uri="{FF2B5EF4-FFF2-40B4-BE49-F238E27FC236}">
                <a16:creationId xmlns:a16="http://schemas.microsoft.com/office/drawing/2014/main" id="{FC667DEC-3D17-460E-8937-F7F73E23EC77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7873" y="40739"/>
            <a:ext cx="1654342" cy="705283"/>
          </a:xfrm>
          <a:prstGeom prst="rect">
            <a:avLst/>
          </a:prstGeom>
        </p:spPr>
      </p:pic>
      <p:pic>
        <p:nvPicPr>
          <p:cNvPr id="56" name="Picture 2">
            <a:hlinkClick r:id="rId10" action="ppaction://hlinksldjump"/>
            <a:extLst>
              <a:ext uri="{FF2B5EF4-FFF2-40B4-BE49-F238E27FC236}">
                <a16:creationId xmlns:a16="http://schemas.microsoft.com/office/drawing/2014/main" id="{654B15BF-D52A-4320-9F02-B211F6390806}"/>
              </a:ext>
            </a:extLst>
          </p:cNvPr>
          <p:cNvPicPr>
            <a:picLocks noChangeAspect="1"/>
          </p:cNvPicPr>
          <p:nvPr/>
        </p:nvPicPr>
        <p:blipFill>
          <a:blip r:embed="rId24"/>
          <a:srcRect/>
          <a:stretch>
            <a:fillRect/>
          </a:stretch>
        </p:blipFill>
        <p:spPr>
          <a:xfrm>
            <a:off x="243623" y="4252055"/>
            <a:ext cx="725391" cy="660243"/>
          </a:xfrm>
          <a:prstGeom prst="rect">
            <a:avLst/>
          </a:prstGeom>
        </p:spPr>
      </p:pic>
      <p:pic>
        <p:nvPicPr>
          <p:cNvPr id="57" name="Picture 32" descr="https://lh5.googleusercontent.com/4Rv9CcbpVwSScazfNxNsnOrjSAYn8Kvy2VZDp18OtTxOr4uN6wu1rroXiVwzwJRuw7fUFAEKLK3jiiAD8pVyddSCIbbz3mcFxbNgqsBUD7p7Jf91eG2kB3zY0cUEjnvl5A53iou6hVs">
            <a:extLst>
              <a:ext uri="{FF2B5EF4-FFF2-40B4-BE49-F238E27FC236}">
                <a16:creationId xmlns:a16="http://schemas.microsoft.com/office/drawing/2014/main" id="{01677A6C-FC90-4F1D-A9B2-F44A84FB8CE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159"/>
          <a:stretch/>
        </p:blipFill>
        <p:spPr bwMode="auto">
          <a:xfrm>
            <a:off x="-288553" y="14639"/>
            <a:ext cx="2521799" cy="1054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Bookcase Shelf Mukali Temahome Furniture, Store Shelf transparent  background PNG clipart | HiClipart">
            <a:extLst>
              <a:ext uri="{FF2B5EF4-FFF2-40B4-BE49-F238E27FC236}">
                <a16:creationId xmlns:a16="http://schemas.microsoft.com/office/drawing/2014/main" id="{1305CEB6-EF3D-4F6A-B67B-BF79F136F4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6">
            <a:extLst>
              <a:ext uri="{BEBA8EAE-BF5A-486C-A8C5-ECC9F3942E4B}">
                <a14:imgProps xmlns:a14="http://schemas.microsoft.com/office/drawing/2010/main">
                  <a14:imgLayer r:embed="rId27">
                    <a14:imgEffect>
                      <a14:backgroundRemoval t="10000" b="90000" l="10000" r="90000">
                        <a14:backgroundMark x1="36667" y1="30167" x2="37500" y2="40167"/>
                        <a14:backgroundMark x1="41000" y1="28500" x2="77333" y2="28667"/>
                        <a14:backgroundMark x1="80833" y1="28167" x2="81667" y2="40000"/>
                        <a14:backgroundMark x1="80000" y1="77000" x2="51000" y2="77167"/>
                        <a14:backgroundMark x1="18000" y1="52167" x2="18500" y2="64833"/>
                        <a14:backgroundMark x1="18500" y1="57333" x2="19000" y2="57167"/>
                        <a14:backgroundMark x1="76333" y1="44667" x2="63000" y2="45000"/>
                        <a14:backgroundMark x1="66000" y1="45000" x2="61833" y2="56833"/>
                        <a14:backgroundMark x1="63333" y1="46000" x2="62667" y2="45000"/>
                        <a14:backgroundMark x1="57667" y1="45000" x2="24500" y2="45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868" t="42034" r="19504" b="38484"/>
          <a:stretch/>
        </p:blipFill>
        <p:spPr bwMode="auto">
          <a:xfrm>
            <a:off x="135150" y="4912299"/>
            <a:ext cx="1939917" cy="974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2">
            <a:extLst>
              <a:ext uri="{FF2B5EF4-FFF2-40B4-BE49-F238E27FC236}">
                <a16:creationId xmlns:a16="http://schemas.microsoft.com/office/drawing/2014/main" id="{4196E056-1F60-4AAC-95D3-111877D5BCF8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29"/>
              </a:ext>
            </a:extLst>
          </a:blip>
          <a:stretch>
            <a:fillRect/>
          </a:stretch>
        </p:blipFill>
        <p:spPr>
          <a:xfrm>
            <a:off x="1495340" y="4343828"/>
            <a:ext cx="579727" cy="579727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54" name="Google Shape;135;p16">
            <a:extLst>
              <a:ext uri="{FF2B5EF4-FFF2-40B4-BE49-F238E27FC236}">
                <a16:creationId xmlns:a16="http://schemas.microsoft.com/office/drawing/2014/main" id="{02C8F5C1-FB1F-4724-9E32-88CD517F2666}"/>
              </a:ext>
            </a:extLst>
          </p:cNvPr>
          <p:cNvPicPr preferRelativeResize="0"/>
          <p:nvPr/>
        </p:nvPicPr>
        <p:blipFill>
          <a:blip r:embed="rId30">
            <a:alphaModFix/>
          </a:blip>
          <a:stretch>
            <a:fillRect/>
          </a:stretch>
        </p:blipFill>
        <p:spPr>
          <a:xfrm>
            <a:off x="10395035" y="4920530"/>
            <a:ext cx="939040" cy="1004691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Picture 26">
            <a:extLst>
              <a:ext uri="{FF2B5EF4-FFF2-40B4-BE49-F238E27FC236}">
                <a16:creationId xmlns:a16="http://schemas.microsoft.com/office/drawing/2014/main" id="{9EA6F450-8746-43BE-9D1A-FB1AD82DCE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3528" y="5155409"/>
            <a:ext cx="344015" cy="596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Google Shape;343;p28">
            <a:extLst>
              <a:ext uri="{FF2B5EF4-FFF2-40B4-BE49-F238E27FC236}">
                <a16:creationId xmlns:a16="http://schemas.microsoft.com/office/drawing/2014/main" id="{7A39757B-2F70-4EB7-98E1-068DA8A73D5E}"/>
              </a:ext>
            </a:extLst>
          </p:cNvPr>
          <p:cNvPicPr preferRelativeResize="0"/>
          <p:nvPr/>
        </p:nvPicPr>
        <p:blipFill>
          <a:blip r:embed="rId32">
            <a:alphaModFix/>
          </a:blip>
          <a:stretch>
            <a:fillRect/>
          </a:stretch>
        </p:blipFill>
        <p:spPr>
          <a:xfrm>
            <a:off x="10181220" y="5845993"/>
            <a:ext cx="612819" cy="812483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صورة 65">
            <a:hlinkClick r:id="" action="ppaction://hlinkshowjump?jump=lastslide"/>
            <a:extLst>
              <a:ext uri="{FF2B5EF4-FFF2-40B4-BE49-F238E27FC236}">
                <a16:creationId xmlns:a16="http://schemas.microsoft.com/office/drawing/2014/main" id="{99349904-7E88-4094-AFE1-1F5435DE8E69}"/>
              </a:ext>
            </a:extLst>
          </p:cNvPr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 rot="346244">
            <a:off x="266824" y="4882082"/>
            <a:ext cx="1051792" cy="1051792"/>
          </a:xfrm>
          <a:prstGeom prst="rect">
            <a:avLst/>
          </a:prstGeom>
        </p:spPr>
      </p:pic>
      <p:pic>
        <p:nvPicPr>
          <p:cNvPr id="91" name="Google Shape;122;g5415389d44_0_0">
            <a:extLst>
              <a:ext uri="{FF2B5EF4-FFF2-40B4-BE49-F238E27FC236}">
                <a16:creationId xmlns:a16="http://schemas.microsoft.com/office/drawing/2014/main" id="{8EC97BE3-B89F-4BC5-8DE9-B9444B066036}"/>
              </a:ext>
            </a:extLst>
          </p:cNvPr>
          <p:cNvPicPr preferRelativeResize="0"/>
          <p:nvPr/>
        </p:nvPicPr>
        <p:blipFill rotWithShape="1">
          <a:blip r:embed="rId34">
            <a:alphaModFix/>
          </a:blip>
          <a:srcRect l="2782" t="41281" r="1554" b="30257"/>
          <a:stretch/>
        </p:blipFill>
        <p:spPr>
          <a:xfrm>
            <a:off x="2495388" y="5658806"/>
            <a:ext cx="7225618" cy="1261358"/>
          </a:xfrm>
          <a:prstGeom prst="rect">
            <a:avLst/>
          </a:prstGeom>
          <a:noFill/>
          <a:ln>
            <a:noFill/>
          </a:ln>
        </p:spPr>
      </p:pic>
      <p:pic>
        <p:nvPicPr>
          <p:cNvPr id="44" name="Picture 6">
            <a:extLst>
              <a:ext uri="{FF2B5EF4-FFF2-40B4-BE49-F238E27FC236}">
                <a16:creationId xmlns:a16="http://schemas.microsoft.com/office/drawing/2014/main" id="{2AEA61EE-1C2C-D64B-8E14-419855F2DE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260791" y="4780233"/>
            <a:ext cx="1411736" cy="1106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Google Shape;79;p14">
            <a:extLst>
              <a:ext uri="{FF2B5EF4-FFF2-40B4-BE49-F238E27FC236}">
                <a16:creationId xmlns:a16="http://schemas.microsoft.com/office/drawing/2014/main" id="{56B21C37-2BED-4278-82D3-4CE3CF121CD3}"/>
              </a:ext>
            </a:extLst>
          </p:cNvPr>
          <p:cNvPicPr preferRelativeResize="0"/>
          <p:nvPr/>
        </p:nvPicPr>
        <p:blipFill rotWithShape="1">
          <a:blip r:embed="rId36">
            <a:alphaModFix/>
          </a:blip>
          <a:srcRect l="23091" r="31212"/>
          <a:stretch/>
        </p:blipFill>
        <p:spPr>
          <a:xfrm>
            <a:off x="1713963" y="5273309"/>
            <a:ext cx="1008803" cy="1170715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مستطيل 54">
            <a:hlinkClick r:id="rId37" action="ppaction://hlinksldjump"/>
            <a:extLst>
              <a:ext uri="{FF2B5EF4-FFF2-40B4-BE49-F238E27FC236}">
                <a16:creationId xmlns:a16="http://schemas.microsoft.com/office/drawing/2014/main" id="{DD817B4B-AAA2-4FE9-AF57-D4305CD5D7EC}"/>
              </a:ext>
            </a:extLst>
          </p:cNvPr>
          <p:cNvSpPr/>
          <p:nvPr/>
        </p:nvSpPr>
        <p:spPr>
          <a:xfrm>
            <a:off x="9249263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خبرات </a:t>
            </a:r>
          </a:p>
          <a:p>
            <a:pPr algn="ctr"/>
            <a:r>
              <a:rPr lang="ar-SA" sz="1600" b="1" dirty="0">
                <a:solidFill>
                  <a:srgbClr val="FF0000"/>
                </a:solidFill>
              </a:rPr>
              <a:t>سابقة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76" name="مستطيل 75">
            <a:hlinkClick r:id="rId38" action="ppaction://hlinksldjump"/>
            <a:extLst>
              <a:ext uri="{FF2B5EF4-FFF2-40B4-BE49-F238E27FC236}">
                <a16:creationId xmlns:a16="http://schemas.microsoft.com/office/drawing/2014/main" id="{8D1F8D3E-9F9C-4A4D-B0E6-1B967C797844}"/>
              </a:ext>
            </a:extLst>
          </p:cNvPr>
          <p:cNvSpPr/>
          <p:nvPr/>
        </p:nvSpPr>
        <p:spPr>
          <a:xfrm>
            <a:off x="7038796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الأهداف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79" name="مستطيل 78">
            <a:hlinkClick r:id="rId39" action="ppaction://hlinksldjump"/>
            <a:extLst>
              <a:ext uri="{FF2B5EF4-FFF2-40B4-BE49-F238E27FC236}">
                <a16:creationId xmlns:a16="http://schemas.microsoft.com/office/drawing/2014/main" id="{8AFAA522-B0DB-42C0-A486-083269E5FAAF}"/>
              </a:ext>
            </a:extLst>
          </p:cNvPr>
          <p:cNvSpPr/>
          <p:nvPr/>
        </p:nvSpPr>
        <p:spPr>
          <a:xfrm>
            <a:off x="5933562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العرض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80" name="مستطيل 79">
            <a:hlinkClick r:id="rId40" action="ppaction://hlinksldjump"/>
            <a:extLst>
              <a:ext uri="{FF2B5EF4-FFF2-40B4-BE49-F238E27FC236}">
                <a16:creationId xmlns:a16="http://schemas.microsoft.com/office/drawing/2014/main" id="{83DCE226-26D6-4646-821D-0645CC7BD09A}"/>
              </a:ext>
            </a:extLst>
          </p:cNvPr>
          <p:cNvSpPr/>
          <p:nvPr/>
        </p:nvSpPr>
        <p:spPr>
          <a:xfrm>
            <a:off x="4828328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التقويم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93" name="مستطيل 92">
            <a:hlinkClick r:id="rId41" action="ppaction://hlinksldjump"/>
            <a:extLst>
              <a:ext uri="{FF2B5EF4-FFF2-40B4-BE49-F238E27FC236}">
                <a16:creationId xmlns:a16="http://schemas.microsoft.com/office/drawing/2014/main" id="{177B24A6-9A04-4501-A9C8-42B3B1435850}"/>
              </a:ext>
            </a:extLst>
          </p:cNvPr>
          <p:cNvSpPr/>
          <p:nvPr/>
        </p:nvSpPr>
        <p:spPr>
          <a:xfrm>
            <a:off x="2617860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الواجب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94" name="مستطيل 93">
            <a:hlinkClick r:id="rId42" action="ppaction://hlinksldjump"/>
            <a:extLst>
              <a:ext uri="{FF2B5EF4-FFF2-40B4-BE49-F238E27FC236}">
                <a16:creationId xmlns:a16="http://schemas.microsoft.com/office/drawing/2014/main" id="{A307BCD1-433C-4451-97FE-5D4ED0CF7029}"/>
              </a:ext>
            </a:extLst>
          </p:cNvPr>
          <p:cNvSpPr/>
          <p:nvPr/>
        </p:nvSpPr>
        <p:spPr>
          <a:xfrm>
            <a:off x="3723094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الغلق</a:t>
            </a:r>
            <a:endParaRPr lang="en-US" sz="1600" b="1" dirty="0">
              <a:solidFill>
                <a:srgbClr val="FF0000"/>
              </a:solidFill>
            </a:endParaRPr>
          </a:p>
        </p:txBody>
      </p:sp>
      <p:grpSp>
        <p:nvGrpSpPr>
          <p:cNvPr id="95" name="مجموعة 94">
            <a:extLst>
              <a:ext uri="{FF2B5EF4-FFF2-40B4-BE49-F238E27FC236}">
                <a16:creationId xmlns:a16="http://schemas.microsoft.com/office/drawing/2014/main" id="{2AF0F5BF-4AE8-4218-ACDA-3EDEAC4D3C50}"/>
              </a:ext>
            </a:extLst>
          </p:cNvPr>
          <p:cNvGrpSpPr/>
          <p:nvPr/>
        </p:nvGrpSpPr>
        <p:grpSpPr>
          <a:xfrm>
            <a:off x="79230" y="3482920"/>
            <a:ext cx="896512" cy="687865"/>
            <a:chOff x="79230" y="3482920"/>
            <a:chExt cx="896512" cy="687865"/>
          </a:xfrm>
        </p:grpSpPr>
        <p:pic>
          <p:nvPicPr>
            <p:cNvPr id="96" name="Picture 14" descr="A picture containing sitting, photo, table, monitor&#10;&#10;Description automatically generated">
              <a:extLst>
                <a:ext uri="{FF2B5EF4-FFF2-40B4-BE49-F238E27FC236}">
                  <a16:creationId xmlns:a16="http://schemas.microsoft.com/office/drawing/2014/main" id="{D0CA3D56-8CF3-43C0-A189-605C589FFA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028" y="3482920"/>
              <a:ext cx="866917" cy="6878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7" name="مربع نص 96">
              <a:extLst>
                <a:ext uri="{FF2B5EF4-FFF2-40B4-BE49-F238E27FC236}">
                  <a16:creationId xmlns:a16="http://schemas.microsoft.com/office/drawing/2014/main" id="{5F66C361-179E-4C0E-8A6D-E2E4A330B171}"/>
                </a:ext>
              </a:extLst>
            </p:cNvPr>
            <p:cNvSpPr txBox="1"/>
            <p:nvPr/>
          </p:nvSpPr>
          <p:spPr>
            <a:xfrm>
              <a:off x="79230" y="3674707"/>
              <a:ext cx="896512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ar-SA" sz="1800" b="1" dirty="0">
                  <a:solidFill>
                    <a:schemeClr val="bg1"/>
                  </a:solidFill>
                </a:rPr>
                <a:t>إثراء</a:t>
              </a:r>
              <a:endParaRPr lang="en-US" sz="1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82" name="مستطيل 98">
            <a:extLst>
              <a:ext uri="{FF2B5EF4-FFF2-40B4-BE49-F238E27FC236}">
                <a16:creationId xmlns:a16="http://schemas.microsoft.com/office/drawing/2014/main" id="{775D28E9-BB2B-466A-A7DD-6781B7CDB255}"/>
              </a:ext>
            </a:extLst>
          </p:cNvPr>
          <p:cNvSpPr/>
          <p:nvPr/>
        </p:nvSpPr>
        <p:spPr>
          <a:xfrm>
            <a:off x="7740971" y="1010990"/>
            <a:ext cx="2199252" cy="403634"/>
          </a:xfrm>
          <a:custGeom>
            <a:avLst/>
            <a:gdLst>
              <a:gd name="connsiteX0" fmla="*/ 0 w 2977329"/>
              <a:gd name="connsiteY0" fmla="*/ 0 h 756084"/>
              <a:gd name="connsiteX1" fmla="*/ 2977329 w 2977329"/>
              <a:gd name="connsiteY1" fmla="*/ 0 h 756084"/>
              <a:gd name="connsiteX2" fmla="*/ 2977329 w 2977329"/>
              <a:gd name="connsiteY2" fmla="*/ 756084 h 756084"/>
              <a:gd name="connsiteX3" fmla="*/ 0 w 2977329"/>
              <a:gd name="connsiteY3" fmla="*/ 756084 h 756084"/>
              <a:gd name="connsiteX4" fmla="*/ 0 w 2977329"/>
              <a:gd name="connsiteY4" fmla="*/ 0 h 756084"/>
              <a:gd name="connsiteX0" fmla="*/ 0 w 2977329"/>
              <a:gd name="connsiteY0" fmla="*/ 0 h 756084"/>
              <a:gd name="connsiteX1" fmla="*/ 2977329 w 2977329"/>
              <a:gd name="connsiteY1" fmla="*/ 0 h 756084"/>
              <a:gd name="connsiteX2" fmla="*/ 2648116 w 2977329"/>
              <a:gd name="connsiteY2" fmla="*/ 434236 h 756084"/>
              <a:gd name="connsiteX3" fmla="*/ 2977329 w 2977329"/>
              <a:gd name="connsiteY3" fmla="*/ 756084 h 756084"/>
              <a:gd name="connsiteX4" fmla="*/ 0 w 2977329"/>
              <a:gd name="connsiteY4" fmla="*/ 756084 h 756084"/>
              <a:gd name="connsiteX5" fmla="*/ 0 w 2977329"/>
              <a:gd name="connsiteY5" fmla="*/ 0 h 756084"/>
              <a:gd name="connsiteX0" fmla="*/ 3 w 2977332"/>
              <a:gd name="connsiteY0" fmla="*/ 0 h 756084"/>
              <a:gd name="connsiteX1" fmla="*/ 2977332 w 2977332"/>
              <a:gd name="connsiteY1" fmla="*/ 0 h 756084"/>
              <a:gd name="connsiteX2" fmla="*/ 2648119 w 2977332"/>
              <a:gd name="connsiteY2" fmla="*/ 434236 h 756084"/>
              <a:gd name="connsiteX3" fmla="*/ 2977332 w 2977332"/>
              <a:gd name="connsiteY3" fmla="*/ 756084 h 756084"/>
              <a:gd name="connsiteX4" fmla="*/ 3 w 2977332"/>
              <a:gd name="connsiteY4" fmla="*/ 756084 h 756084"/>
              <a:gd name="connsiteX5" fmla="*/ 349056 w 2977332"/>
              <a:gd name="connsiteY5" fmla="*/ 395047 h 756084"/>
              <a:gd name="connsiteX6" fmla="*/ 3 w 2977332"/>
              <a:gd name="connsiteY6" fmla="*/ 0 h 7560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977332" h="756084">
                <a:moveTo>
                  <a:pt x="3" y="0"/>
                </a:moveTo>
                <a:lnTo>
                  <a:pt x="2977332" y="0"/>
                </a:lnTo>
                <a:cubicBezTo>
                  <a:pt x="2976451" y="136037"/>
                  <a:pt x="2649000" y="298199"/>
                  <a:pt x="2648119" y="434236"/>
                </a:cubicBezTo>
                <a:lnTo>
                  <a:pt x="2977332" y="756084"/>
                </a:lnTo>
                <a:lnTo>
                  <a:pt x="3" y="756084"/>
                </a:lnTo>
                <a:cubicBezTo>
                  <a:pt x="-1212" y="640093"/>
                  <a:pt x="350271" y="511038"/>
                  <a:pt x="349056" y="395047"/>
                </a:cubicBezTo>
                <a:lnTo>
                  <a:pt x="3" y="0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r>
              <a:rPr lang="ar-SA" sz="20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توضيح</a:t>
            </a:r>
          </a:p>
        </p:txBody>
      </p:sp>
      <p:sp>
        <p:nvSpPr>
          <p:cNvPr id="83" name="مستطيل 82">
            <a:hlinkClick r:id="rId43" action="ppaction://hlinksldjump"/>
            <a:extLst>
              <a:ext uri="{FF2B5EF4-FFF2-40B4-BE49-F238E27FC236}">
                <a16:creationId xmlns:a16="http://schemas.microsoft.com/office/drawing/2014/main" id="{26AC92E0-6DBB-4500-A0C2-75C96A9BFDB4}"/>
              </a:ext>
            </a:extLst>
          </p:cNvPr>
          <p:cNvSpPr/>
          <p:nvPr/>
        </p:nvSpPr>
        <p:spPr>
          <a:xfrm>
            <a:off x="8144030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التمهيد</a:t>
            </a:r>
            <a:endParaRPr lang="en-US" sz="1600" b="1" dirty="0">
              <a:solidFill>
                <a:srgbClr val="FF0000"/>
              </a:solidFill>
            </a:endParaRPr>
          </a:p>
        </p:txBody>
      </p:sp>
      <p:pic>
        <p:nvPicPr>
          <p:cNvPr id="84" name="Picture 2" descr="سكرابز مدارس متنوع - منتديات حروف العشق © عالم الأبداع والتميز">
            <a:extLst>
              <a:ext uri="{FF2B5EF4-FFF2-40B4-BE49-F238E27FC236}">
                <a16:creationId xmlns:a16="http://schemas.microsoft.com/office/drawing/2014/main" id="{9C8E01A5-3DC7-42D0-8F01-708464BFB1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3176" y="1351813"/>
            <a:ext cx="2585763" cy="1838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7" name="مستطيل 86">
            <a:extLst>
              <a:ext uri="{FF2B5EF4-FFF2-40B4-BE49-F238E27FC236}">
                <a16:creationId xmlns:a16="http://schemas.microsoft.com/office/drawing/2014/main" id="{F778A80C-6790-4F20-AD6D-C4FB07C68FD1}"/>
              </a:ext>
            </a:extLst>
          </p:cNvPr>
          <p:cNvSpPr/>
          <p:nvPr/>
        </p:nvSpPr>
        <p:spPr>
          <a:xfrm rot="21335073">
            <a:off x="7641731" y="1907367"/>
            <a:ext cx="2279892" cy="101385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200" b="1" dirty="0">
                <a:solidFill>
                  <a:srgbClr val="FF0000"/>
                </a:solidFill>
              </a:rPr>
              <a:t> </a:t>
            </a:r>
            <a:r>
              <a:rPr lang="ar-SA" sz="2400" b="1" dirty="0">
                <a:solidFill>
                  <a:srgbClr val="FF0000"/>
                </a:solidFill>
              </a:rPr>
              <a:t>معنى الإيمان بالملائكة عليهم السلام</a:t>
            </a:r>
            <a:endParaRPr lang="ar-SA" sz="3200" b="1" dirty="0">
              <a:solidFill>
                <a:srgbClr val="FF0000"/>
              </a:solidFill>
            </a:endParaRPr>
          </a:p>
        </p:txBody>
      </p:sp>
      <p:sp>
        <p:nvSpPr>
          <p:cNvPr id="92" name="مستطيل 91">
            <a:extLst>
              <a:ext uri="{FF2B5EF4-FFF2-40B4-BE49-F238E27FC236}">
                <a16:creationId xmlns:a16="http://schemas.microsoft.com/office/drawing/2014/main" id="{48C986CF-1B79-47FA-AC2C-8681DB813253}"/>
              </a:ext>
            </a:extLst>
          </p:cNvPr>
          <p:cNvSpPr/>
          <p:nvPr/>
        </p:nvSpPr>
        <p:spPr>
          <a:xfrm rot="21072393">
            <a:off x="2384161" y="3074969"/>
            <a:ext cx="2124681" cy="11343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3200" b="1" dirty="0">
              <a:solidFill>
                <a:srgbClr val="FF0000"/>
              </a:solidFill>
            </a:endParaRPr>
          </a:p>
        </p:txBody>
      </p:sp>
      <p:grpSp>
        <p:nvGrpSpPr>
          <p:cNvPr id="3" name="مجموعة 2">
            <a:extLst>
              <a:ext uri="{FF2B5EF4-FFF2-40B4-BE49-F238E27FC236}">
                <a16:creationId xmlns:a16="http://schemas.microsoft.com/office/drawing/2014/main" id="{F927EC04-E123-45E4-BE53-A636B0E4ABDD}"/>
              </a:ext>
            </a:extLst>
          </p:cNvPr>
          <p:cNvGrpSpPr/>
          <p:nvPr/>
        </p:nvGrpSpPr>
        <p:grpSpPr>
          <a:xfrm>
            <a:off x="1909566" y="994561"/>
            <a:ext cx="7277955" cy="4379099"/>
            <a:chOff x="1909566" y="994561"/>
            <a:chExt cx="7277955" cy="4379099"/>
          </a:xfrm>
        </p:grpSpPr>
        <p:sp>
          <p:nvSpPr>
            <p:cNvPr id="75" name="مربع نص 74">
              <a:extLst>
                <a:ext uri="{FF2B5EF4-FFF2-40B4-BE49-F238E27FC236}">
                  <a16:creationId xmlns:a16="http://schemas.microsoft.com/office/drawing/2014/main" id="{223BE0A2-D6E2-45F9-9541-C23147603B19}"/>
                </a:ext>
              </a:extLst>
            </p:cNvPr>
            <p:cNvSpPr txBox="1"/>
            <p:nvPr/>
          </p:nvSpPr>
          <p:spPr>
            <a:xfrm>
              <a:off x="1909566" y="3065336"/>
              <a:ext cx="7277955" cy="230832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defTabSz="914400"/>
              <a:r>
                <a:rPr lang="ar-SA" sz="4800" b="1" dirty="0"/>
                <a:t>التصديق والإقرار بوجود الملائكة الكرام، وبما علمنا من أسمائهم </a:t>
              </a:r>
              <a:endParaRPr lang="ar-EG" sz="4800" b="1" dirty="0"/>
            </a:p>
            <a:p>
              <a:pPr algn="ctr" defTabSz="914400"/>
              <a:r>
                <a:rPr lang="ar-SA" sz="4800" b="1" dirty="0"/>
                <a:t>وصفاتهم وأفعالهم.</a:t>
              </a:r>
            </a:p>
          </p:txBody>
        </p:sp>
        <p:pic>
          <p:nvPicPr>
            <p:cNvPr id="2050" name="Picture 2" descr="نتيجة بحث الصور عن الملائكة">
              <a:extLst>
                <a:ext uri="{FF2B5EF4-FFF2-40B4-BE49-F238E27FC236}">
                  <a16:creationId xmlns:a16="http://schemas.microsoft.com/office/drawing/2014/main" id="{E880C069-4E8D-41CD-9F38-B6F22D6A88B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19948" y="994561"/>
              <a:ext cx="3757784" cy="212656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392643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A picture containing floor, sitting, wooden, table&#10;&#10;Description automatically generated">
            <a:extLst>
              <a:ext uri="{FF2B5EF4-FFF2-40B4-BE49-F238E27FC236}">
                <a16:creationId xmlns:a16="http://schemas.microsoft.com/office/drawing/2014/main" id="{BCE1348C-B22F-8049-B719-2F4F8E8E45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939" y="-38303"/>
            <a:ext cx="1221379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A picture containing sitting, photo, table, monitor&#10;&#10;Description automatically generated">
            <a:extLst>
              <a:ext uri="{FF2B5EF4-FFF2-40B4-BE49-F238E27FC236}">
                <a16:creationId xmlns:a16="http://schemas.microsoft.com/office/drawing/2014/main" id="{34DB1C07-1750-E944-ACA0-CBADBF6E36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562" y="3509163"/>
            <a:ext cx="866917" cy="687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4C6269DA-A288-0347-A192-4E7A2BAECD4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57" r="3739" b="20566"/>
          <a:stretch/>
        </p:blipFill>
        <p:spPr bwMode="auto">
          <a:xfrm>
            <a:off x="1983074" y="511226"/>
            <a:ext cx="8268663" cy="523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18">
            <a:extLst>
              <a:ext uri="{FF2B5EF4-FFF2-40B4-BE49-F238E27FC236}">
                <a16:creationId xmlns:a16="http://schemas.microsoft.com/office/drawing/2014/main" id="{9DFCA052-CDBF-47A5-991C-A7C4048E9131}"/>
              </a:ext>
            </a:extLst>
          </p:cNvPr>
          <p:cNvPicPr>
            <a:picLocks noChangeAspect="1"/>
          </p:cNvPicPr>
          <p:nvPr/>
        </p:nvPicPr>
        <p:blipFill>
          <a:blip r:embed="rId7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1736" y="1756715"/>
            <a:ext cx="1989616" cy="347407"/>
          </a:xfrm>
          <a:prstGeom prst="rect">
            <a:avLst/>
          </a:prstGeom>
        </p:spPr>
      </p:pic>
      <p:pic>
        <p:nvPicPr>
          <p:cNvPr id="38" name="Picture 35" descr="A close up of a church&#10;&#10;Description automatically generated">
            <a:extLst>
              <a:ext uri="{FF2B5EF4-FFF2-40B4-BE49-F238E27FC236}">
                <a16:creationId xmlns:a16="http://schemas.microsoft.com/office/drawing/2014/main" id="{5649E61B-1B59-4F78-AE37-A07C7799838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2656" y="611107"/>
            <a:ext cx="917015" cy="1244655"/>
          </a:xfrm>
          <a:prstGeom prst="rect">
            <a:avLst/>
          </a:prstGeom>
        </p:spPr>
      </p:pic>
      <p:pic>
        <p:nvPicPr>
          <p:cNvPr id="37" name="Picture 27" descr="A picture containing table&#10;&#10;Description automatically generated">
            <a:extLst>
              <a:ext uri="{FF2B5EF4-FFF2-40B4-BE49-F238E27FC236}">
                <a16:creationId xmlns:a16="http://schemas.microsoft.com/office/drawing/2014/main" id="{CD85B55C-1654-428F-9F32-2104E18B721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7367" y="1233434"/>
            <a:ext cx="790319" cy="743173"/>
          </a:xfrm>
          <a:prstGeom prst="rect">
            <a:avLst/>
          </a:prstGeom>
        </p:spPr>
      </p:pic>
      <p:pic>
        <p:nvPicPr>
          <p:cNvPr id="53" name="Google Shape;126;p18">
            <a:extLst>
              <a:ext uri="{FF2B5EF4-FFF2-40B4-BE49-F238E27FC236}">
                <a16:creationId xmlns:a16="http://schemas.microsoft.com/office/drawing/2014/main" id="{3DA7CE90-91F5-40B5-889A-5B5393473FF2}"/>
              </a:ext>
            </a:extLst>
          </p:cNvPr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8771149" y="5028593"/>
            <a:ext cx="3634666" cy="2388823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صورة 57">
            <a:hlinkClick r:id="rId11" action="ppaction://hlinksldjump"/>
            <a:extLst>
              <a:ext uri="{FF2B5EF4-FFF2-40B4-BE49-F238E27FC236}">
                <a16:creationId xmlns:a16="http://schemas.microsoft.com/office/drawing/2014/main" id="{B9ACF3A5-C459-4909-9446-74974C2B3B5A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53068"/>
          <a:stretch/>
        </p:blipFill>
        <p:spPr>
          <a:xfrm>
            <a:off x="1038993" y="1055675"/>
            <a:ext cx="1036447" cy="12146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9" name="Picture 2" descr="ولاية العهد السعودية - ويكيبيديا">
            <a:extLst>
              <a:ext uri="{FF2B5EF4-FFF2-40B4-BE49-F238E27FC236}">
                <a16:creationId xmlns:a16="http://schemas.microsoft.com/office/drawing/2014/main" id="{7E821CCA-E45F-45D1-8830-56376AB28A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81" y="1069624"/>
            <a:ext cx="990812" cy="114281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Google Shape;231;p23">
            <a:extLst>
              <a:ext uri="{FF2B5EF4-FFF2-40B4-BE49-F238E27FC236}">
                <a16:creationId xmlns:a16="http://schemas.microsoft.com/office/drawing/2014/main" id="{12071660-F6A5-41F4-98B9-4D3E651C07B6}"/>
              </a:ext>
            </a:extLst>
          </p:cNvPr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899731" y="1070226"/>
            <a:ext cx="1215427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231;p23">
            <a:extLst>
              <a:ext uri="{FF2B5EF4-FFF2-40B4-BE49-F238E27FC236}">
                <a16:creationId xmlns:a16="http://schemas.microsoft.com/office/drawing/2014/main" id="{B02B795E-1E24-4C38-8361-AEBD7278C425}"/>
              </a:ext>
            </a:extLst>
          </p:cNvPr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-130758" y="1055675"/>
            <a:ext cx="1215427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صورة 63">
            <a:hlinkClick r:id="rId15" action="ppaction://hlinksldjump"/>
            <a:extLst>
              <a:ext uri="{FF2B5EF4-FFF2-40B4-BE49-F238E27FC236}">
                <a16:creationId xmlns:a16="http://schemas.microsoft.com/office/drawing/2014/main" id="{0E800B36-8571-4375-9A6D-ADCB6156C0D5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19" y="2404229"/>
            <a:ext cx="1786077" cy="107805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67" name="مجموعة 66">
            <a:extLst>
              <a:ext uri="{FF2B5EF4-FFF2-40B4-BE49-F238E27FC236}">
                <a16:creationId xmlns:a16="http://schemas.microsoft.com/office/drawing/2014/main" id="{C8863CE2-EEBD-4929-8A35-1CD982B087FA}"/>
              </a:ext>
            </a:extLst>
          </p:cNvPr>
          <p:cNvGrpSpPr/>
          <p:nvPr/>
        </p:nvGrpSpPr>
        <p:grpSpPr>
          <a:xfrm>
            <a:off x="11080641" y="2430658"/>
            <a:ext cx="1045079" cy="2140372"/>
            <a:chOff x="6457238" y="2100923"/>
            <a:chExt cx="1045079" cy="2140372"/>
          </a:xfrm>
        </p:grpSpPr>
        <p:sp>
          <p:nvSpPr>
            <p:cNvPr id="68" name="مستطيل 67">
              <a:hlinkClick r:id="rId17" action="ppaction://hlinksldjump"/>
              <a:extLst>
                <a:ext uri="{FF2B5EF4-FFF2-40B4-BE49-F238E27FC236}">
                  <a16:creationId xmlns:a16="http://schemas.microsoft.com/office/drawing/2014/main" id="{13823E5C-E3EC-4380-BA93-AD2C7B948D74}"/>
                </a:ext>
              </a:extLst>
            </p:cNvPr>
            <p:cNvSpPr/>
            <p:nvPr/>
          </p:nvSpPr>
          <p:spPr>
            <a:xfrm>
              <a:off x="6457238" y="2100923"/>
              <a:ext cx="1036810" cy="680261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عز الوطن</a:t>
              </a:r>
              <a:endParaRPr lang="en-US" sz="1200" b="1" dirty="0">
                <a:solidFill>
                  <a:srgbClr val="FF0000"/>
                </a:solidFill>
              </a:endParaRPr>
            </a:p>
          </p:txBody>
        </p:sp>
        <p:sp>
          <p:nvSpPr>
            <p:cNvPr id="69" name="مستطيل 68">
              <a:extLst>
                <a:ext uri="{FF2B5EF4-FFF2-40B4-BE49-F238E27FC236}">
                  <a16:creationId xmlns:a16="http://schemas.microsoft.com/office/drawing/2014/main" id="{D06065DA-F203-4E48-8E1A-035D15CE2A46}"/>
                </a:ext>
              </a:extLst>
            </p:cNvPr>
            <p:cNvSpPr/>
            <p:nvPr/>
          </p:nvSpPr>
          <p:spPr>
            <a:xfrm>
              <a:off x="6465507" y="2860195"/>
              <a:ext cx="1036810" cy="656366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نهضة الوطن</a:t>
              </a:r>
              <a:endParaRPr lang="en-US" sz="1200" b="1" dirty="0">
                <a:solidFill>
                  <a:srgbClr val="FF0000"/>
                </a:solidFill>
              </a:endParaRPr>
            </a:p>
          </p:txBody>
        </p:sp>
        <p:sp>
          <p:nvSpPr>
            <p:cNvPr id="70" name="مستطيل 69">
              <a:extLst>
                <a:ext uri="{FF2B5EF4-FFF2-40B4-BE49-F238E27FC236}">
                  <a16:creationId xmlns:a16="http://schemas.microsoft.com/office/drawing/2014/main" id="{A716244F-E325-450C-86B6-64B9FF68A7BD}"/>
                </a:ext>
              </a:extLst>
            </p:cNvPr>
            <p:cNvSpPr/>
            <p:nvPr/>
          </p:nvSpPr>
          <p:spPr>
            <a:xfrm>
              <a:off x="6476396" y="3634548"/>
              <a:ext cx="1001291" cy="606747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r-SA" sz="1600" b="1" dirty="0">
                <a:solidFill>
                  <a:srgbClr val="FF0000"/>
                </a:solidFill>
              </a:endParaRP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مستقبل  الوطن</a:t>
              </a:r>
              <a:endParaRPr lang="en-US" sz="1200" b="1" dirty="0">
                <a:solidFill>
                  <a:srgbClr val="FF0000"/>
                </a:solidFill>
              </a:endParaRPr>
            </a:p>
            <a:p>
              <a:pPr algn="ctr"/>
              <a:endParaRPr lang="en-US" dirty="0"/>
            </a:p>
          </p:txBody>
        </p:sp>
      </p:grpSp>
      <p:grpSp>
        <p:nvGrpSpPr>
          <p:cNvPr id="71" name="مجموعة 70">
            <a:extLst>
              <a:ext uri="{FF2B5EF4-FFF2-40B4-BE49-F238E27FC236}">
                <a16:creationId xmlns:a16="http://schemas.microsoft.com/office/drawing/2014/main" id="{086838C9-871B-40EE-A05D-EBF1D4899F8F}"/>
              </a:ext>
            </a:extLst>
          </p:cNvPr>
          <p:cNvGrpSpPr/>
          <p:nvPr/>
        </p:nvGrpSpPr>
        <p:grpSpPr>
          <a:xfrm>
            <a:off x="10042332" y="2533150"/>
            <a:ext cx="1130323" cy="1314212"/>
            <a:chOff x="7952596" y="2257016"/>
            <a:chExt cx="1123346" cy="766535"/>
          </a:xfrm>
        </p:grpSpPr>
        <p:pic>
          <p:nvPicPr>
            <p:cNvPr id="72" name="Picture 46">
              <a:extLst>
                <a:ext uri="{FF2B5EF4-FFF2-40B4-BE49-F238E27FC236}">
                  <a16:creationId xmlns:a16="http://schemas.microsoft.com/office/drawing/2014/main" id="{128F838C-2173-405B-89D2-7D12DCDE07F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19"/>
                </a:ext>
              </a:extLst>
            </a:blip>
            <a:srcRect l="14797" t="6571" r="14269" b="10899"/>
            <a:stretch/>
          </p:blipFill>
          <p:spPr>
            <a:xfrm>
              <a:off x="7969101" y="2257016"/>
              <a:ext cx="1028659" cy="766535"/>
            </a:xfrm>
            <a:prstGeom prst="rect">
              <a:avLst/>
            </a:prstGeom>
          </p:spPr>
        </p:pic>
        <p:sp>
          <p:nvSpPr>
            <p:cNvPr id="73" name="مربع نص 72">
              <a:hlinkClick r:id="rId20" action="ppaction://hlinksldjump"/>
              <a:extLst>
                <a:ext uri="{FF2B5EF4-FFF2-40B4-BE49-F238E27FC236}">
                  <a16:creationId xmlns:a16="http://schemas.microsoft.com/office/drawing/2014/main" id="{3D106602-C446-4D73-8FEE-880E9F7E6942}"/>
                </a:ext>
              </a:extLst>
            </p:cNvPr>
            <p:cNvSpPr txBox="1"/>
            <p:nvPr/>
          </p:nvSpPr>
          <p:spPr>
            <a:xfrm>
              <a:off x="7952596" y="2401356"/>
              <a:ext cx="1123346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ar-SA" b="1" dirty="0"/>
                <a:t>نجمة اليوم </a:t>
              </a:r>
              <a:endParaRPr lang="en-US" b="1" dirty="0"/>
            </a:p>
          </p:txBody>
        </p:sp>
      </p:grpSp>
      <p:sp>
        <p:nvSpPr>
          <p:cNvPr id="74" name="مربع نص 73">
            <a:hlinkClick r:id="rId21" action="ppaction://hlinksldjump"/>
            <a:extLst>
              <a:ext uri="{FF2B5EF4-FFF2-40B4-BE49-F238E27FC236}">
                <a16:creationId xmlns:a16="http://schemas.microsoft.com/office/drawing/2014/main" id="{8371DB6E-964B-47A1-8FFD-30AE770F858F}"/>
              </a:ext>
            </a:extLst>
          </p:cNvPr>
          <p:cNvSpPr txBox="1"/>
          <p:nvPr/>
        </p:nvSpPr>
        <p:spPr>
          <a:xfrm>
            <a:off x="1047051" y="3667555"/>
            <a:ext cx="8965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SA" sz="1800" b="1" dirty="0">
                <a:solidFill>
                  <a:schemeClr val="bg1"/>
                </a:solidFill>
              </a:rPr>
              <a:t>الدعاء</a:t>
            </a:r>
            <a:endParaRPr lang="en-US" sz="1800" b="1" dirty="0">
              <a:solidFill>
                <a:schemeClr val="bg1"/>
              </a:solidFill>
            </a:endParaRPr>
          </a:p>
        </p:txBody>
      </p:sp>
      <p:pic>
        <p:nvPicPr>
          <p:cNvPr id="81" name="Picture 18">
            <a:extLst>
              <a:ext uri="{FF2B5EF4-FFF2-40B4-BE49-F238E27FC236}">
                <a16:creationId xmlns:a16="http://schemas.microsoft.com/office/drawing/2014/main" id="{A6C2227C-3545-4617-97D3-8FADC57E129B}"/>
              </a:ext>
            </a:extLst>
          </p:cNvPr>
          <p:cNvPicPr>
            <a:picLocks noChangeAspect="1"/>
          </p:cNvPicPr>
          <p:nvPr/>
        </p:nvPicPr>
        <p:blipFill>
          <a:blip r:embed="rId22"/>
          <a:srcRect/>
          <a:stretch>
            <a:fillRect/>
          </a:stretch>
        </p:blipFill>
        <p:spPr>
          <a:xfrm>
            <a:off x="924737" y="4263168"/>
            <a:ext cx="630858" cy="665960"/>
          </a:xfrm>
          <a:prstGeom prst="rect">
            <a:avLst/>
          </a:prstGeom>
        </p:spPr>
      </p:pic>
      <p:pic>
        <p:nvPicPr>
          <p:cNvPr id="46" name="Picture 50">
            <a:extLst>
              <a:ext uri="{FF2B5EF4-FFF2-40B4-BE49-F238E27FC236}">
                <a16:creationId xmlns:a16="http://schemas.microsoft.com/office/drawing/2014/main" id="{184B6C23-D963-4FD0-8026-78881F5052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91965" y="4929128"/>
            <a:ext cx="602025" cy="720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39" descr="A picture containing food&#10;&#10;Description automatically generated">
            <a:extLst>
              <a:ext uri="{FF2B5EF4-FFF2-40B4-BE49-F238E27FC236}">
                <a16:creationId xmlns:a16="http://schemas.microsoft.com/office/drawing/2014/main" id="{FC667DEC-3D17-460E-8937-F7F73E23EC77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7873" y="40739"/>
            <a:ext cx="1654342" cy="705283"/>
          </a:xfrm>
          <a:prstGeom prst="rect">
            <a:avLst/>
          </a:prstGeom>
        </p:spPr>
      </p:pic>
      <p:pic>
        <p:nvPicPr>
          <p:cNvPr id="56" name="Picture 2">
            <a:hlinkClick r:id="rId11" action="ppaction://hlinksldjump"/>
            <a:extLst>
              <a:ext uri="{FF2B5EF4-FFF2-40B4-BE49-F238E27FC236}">
                <a16:creationId xmlns:a16="http://schemas.microsoft.com/office/drawing/2014/main" id="{654B15BF-D52A-4320-9F02-B211F6390806}"/>
              </a:ext>
            </a:extLst>
          </p:cNvPr>
          <p:cNvPicPr>
            <a:picLocks noChangeAspect="1"/>
          </p:cNvPicPr>
          <p:nvPr/>
        </p:nvPicPr>
        <p:blipFill>
          <a:blip r:embed="rId25"/>
          <a:srcRect/>
          <a:stretch>
            <a:fillRect/>
          </a:stretch>
        </p:blipFill>
        <p:spPr>
          <a:xfrm>
            <a:off x="243623" y="4252055"/>
            <a:ext cx="725391" cy="660243"/>
          </a:xfrm>
          <a:prstGeom prst="rect">
            <a:avLst/>
          </a:prstGeom>
        </p:spPr>
      </p:pic>
      <p:pic>
        <p:nvPicPr>
          <p:cNvPr id="57" name="Picture 32" descr="https://lh5.googleusercontent.com/4Rv9CcbpVwSScazfNxNsnOrjSAYn8Kvy2VZDp18OtTxOr4uN6wu1rroXiVwzwJRuw7fUFAEKLK3jiiAD8pVyddSCIbbz3mcFxbNgqsBUD7p7Jf91eG2kB3zY0cUEjnvl5A53iou6hVs">
            <a:extLst>
              <a:ext uri="{FF2B5EF4-FFF2-40B4-BE49-F238E27FC236}">
                <a16:creationId xmlns:a16="http://schemas.microsoft.com/office/drawing/2014/main" id="{01677A6C-FC90-4F1D-A9B2-F44A84FB8CE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159"/>
          <a:stretch/>
        </p:blipFill>
        <p:spPr bwMode="auto">
          <a:xfrm>
            <a:off x="-288553" y="14639"/>
            <a:ext cx="2521799" cy="1054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Bookcase Shelf Mukali Temahome Furniture, Store Shelf transparent  background PNG clipart | HiClipart">
            <a:extLst>
              <a:ext uri="{FF2B5EF4-FFF2-40B4-BE49-F238E27FC236}">
                <a16:creationId xmlns:a16="http://schemas.microsoft.com/office/drawing/2014/main" id="{1305CEB6-EF3D-4F6A-B67B-BF79F136F4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7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ackgroundRemoval t="10000" b="90000" l="10000" r="90000">
                        <a14:backgroundMark x1="36667" y1="30167" x2="37500" y2="40167"/>
                        <a14:backgroundMark x1="41000" y1="28500" x2="77333" y2="28667"/>
                        <a14:backgroundMark x1="80833" y1="28167" x2="81667" y2="40000"/>
                        <a14:backgroundMark x1="80000" y1="77000" x2="51000" y2="77167"/>
                        <a14:backgroundMark x1="18000" y1="52167" x2="18500" y2="64833"/>
                        <a14:backgroundMark x1="18500" y1="57333" x2="19000" y2="57167"/>
                        <a14:backgroundMark x1="76333" y1="44667" x2="63000" y2="45000"/>
                        <a14:backgroundMark x1="66000" y1="45000" x2="61833" y2="56833"/>
                        <a14:backgroundMark x1="63333" y1="46000" x2="62667" y2="45000"/>
                        <a14:backgroundMark x1="57667" y1="45000" x2="24500" y2="45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868" t="42034" r="19504" b="38484"/>
          <a:stretch/>
        </p:blipFill>
        <p:spPr bwMode="auto">
          <a:xfrm>
            <a:off x="135150" y="4912299"/>
            <a:ext cx="1939917" cy="974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2">
            <a:extLst>
              <a:ext uri="{FF2B5EF4-FFF2-40B4-BE49-F238E27FC236}">
                <a16:creationId xmlns:a16="http://schemas.microsoft.com/office/drawing/2014/main" id="{4196E056-1F60-4AAC-95D3-111877D5BCF8}"/>
              </a:ext>
            </a:extLst>
          </p:cNvPr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0"/>
              </a:ext>
            </a:extLst>
          </a:blip>
          <a:stretch>
            <a:fillRect/>
          </a:stretch>
        </p:blipFill>
        <p:spPr>
          <a:xfrm>
            <a:off x="1495340" y="4343828"/>
            <a:ext cx="579727" cy="579727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54" name="Google Shape;135;p16">
            <a:extLst>
              <a:ext uri="{FF2B5EF4-FFF2-40B4-BE49-F238E27FC236}">
                <a16:creationId xmlns:a16="http://schemas.microsoft.com/office/drawing/2014/main" id="{02C8F5C1-FB1F-4724-9E32-88CD517F2666}"/>
              </a:ext>
            </a:extLst>
          </p:cNvPr>
          <p:cNvPicPr preferRelativeResize="0"/>
          <p:nvPr/>
        </p:nvPicPr>
        <p:blipFill>
          <a:blip r:embed="rId31">
            <a:alphaModFix/>
          </a:blip>
          <a:stretch>
            <a:fillRect/>
          </a:stretch>
        </p:blipFill>
        <p:spPr>
          <a:xfrm>
            <a:off x="10395035" y="4920530"/>
            <a:ext cx="939040" cy="1004691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Picture 26">
            <a:extLst>
              <a:ext uri="{FF2B5EF4-FFF2-40B4-BE49-F238E27FC236}">
                <a16:creationId xmlns:a16="http://schemas.microsoft.com/office/drawing/2014/main" id="{9EA6F450-8746-43BE-9D1A-FB1AD82DCE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3528" y="5155409"/>
            <a:ext cx="344015" cy="596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Google Shape;343;p28">
            <a:extLst>
              <a:ext uri="{FF2B5EF4-FFF2-40B4-BE49-F238E27FC236}">
                <a16:creationId xmlns:a16="http://schemas.microsoft.com/office/drawing/2014/main" id="{7A39757B-2F70-4EB7-98E1-068DA8A73D5E}"/>
              </a:ext>
            </a:extLst>
          </p:cNvPr>
          <p:cNvPicPr preferRelativeResize="0"/>
          <p:nvPr/>
        </p:nvPicPr>
        <p:blipFill>
          <a:blip r:embed="rId33">
            <a:alphaModFix/>
          </a:blip>
          <a:stretch>
            <a:fillRect/>
          </a:stretch>
        </p:blipFill>
        <p:spPr>
          <a:xfrm>
            <a:off x="10181220" y="5845993"/>
            <a:ext cx="612819" cy="812483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صورة 65">
            <a:hlinkClick r:id="" action="ppaction://hlinkshowjump?jump=lastslide"/>
            <a:extLst>
              <a:ext uri="{FF2B5EF4-FFF2-40B4-BE49-F238E27FC236}">
                <a16:creationId xmlns:a16="http://schemas.microsoft.com/office/drawing/2014/main" id="{99349904-7E88-4094-AFE1-1F5435DE8E69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 rot="346244">
            <a:off x="266824" y="4882082"/>
            <a:ext cx="1051792" cy="1051792"/>
          </a:xfrm>
          <a:prstGeom prst="rect">
            <a:avLst/>
          </a:prstGeom>
        </p:spPr>
      </p:pic>
      <p:pic>
        <p:nvPicPr>
          <p:cNvPr id="91" name="Google Shape;122;g5415389d44_0_0">
            <a:extLst>
              <a:ext uri="{FF2B5EF4-FFF2-40B4-BE49-F238E27FC236}">
                <a16:creationId xmlns:a16="http://schemas.microsoft.com/office/drawing/2014/main" id="{8EC97BE3-B89F-4BC5-8DE9-B9444B066036}"/>
              </a:ext>
            </a:extLst>
          </p:cNvPr>
          <p:cNvPicPr preferRelativeResize="0"/>
          <p:nvPr/>
        </p:nvPicPr>
        <p:blipFill rotWithShape="1">
          <a:blip r:embed="rId35">
            <a:alphaModFix/>
          </a:blip>
          <a:srcRect l="2782" t="41281" r="1554" b="30257"/>
          <a:stretch/>
        </p:blipFill>
        <p:spPr>
          <a:xfrm>
            <a:off x="2495388" y="5658806"/>
            <a:ext cx="7225618" cy="1261358"/>
          </a:xfrm>
          <a:prstGeom prst="rect">
            <a:avLst/>
          </a:prstGeom>
          <a:noFill/>
          <a:ln>
            <a:noFill/>
          </a:ln>
        </p:spPr>
      </p:pic>
      <p:pic>
        <p:nvPicPr>
          <p:cNvPr id="52" name="Google Shape;79;p14">
            <a:extLst>
              <a:ext uri="{FF2B5EF4-FFF2-40B4-BE49-F238E27FC236}">
                <a16:creationId xmlns:a16="http://schemas.microsoft.com/office/drawing/2014/main" id="{56B21C37-2BED-4278-82D3-4CE3CF121CD3}"/>
              </a:ext>
            </a:extLst>
          </p:cNvPr>
          <p:cNvPicPr preferRelativeResize="0"/>
          <p:nvPr/>
        </p:nvPicPr>
        <p:blipFill rotWithShape="1">
          <a:blip r:embed="rId36">
            <a:alphaModFix/>
          </a:blip>
          <a:srcRect l="23091" r="31212"/>
          <a:stretch/>
        </p:blipFill>
        <p:spPr>
          <a:xfrm>
            <a:off x="1713963" y="5273309"/>
            <a:ext cx="1008803" cy="1170715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مستطيل 54">
            <a:hlinkClick r:id="rId37" action="ppaction://hlinksldjump"/>
            <a:extLst>
              <a:ext uri="{FF2B5EF4-FFF2-40B4-BE49-F238E27FC236}">
                <a16:creationId xmlns:a16="http://schemas.microsoft.com/office/drawing/2014/main" id="{DD817B4B-AAA2-4FE9-AF57-D4305CD5D7EC}"/>
              </a:ext>
            </a:extLst>
          </p:cNvPr>
          <p:cNvSpPr/>
          <p:nvPr/>
        </p:nvSpPr>
        <p:spPr>
          <a:xfrm>
            <a:off x="9249263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خبرات </a:t>
            </a:r>
          </a:p>
          <a:p>
            <a:pPr algn="ctr"/>
            <a:r>
              <a:rPr lang="ar-SA" sz="1600" b="1" dirty="0">
                <a:solidFill>
                  <a:srgbClr val="FF0000"/>
                </a:solidFill>
              </a:rPr>
              <a:t>سابقة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76" name="مستطيل 75">
            <a:hlinkClick r:id="rId38" action="ppaction://hlinksldjump"/>
            <a:extLst>
              <a:ext uri="{FF2B5EF4-FFF2-40B4-BE49-F238E27FC236}">
                <a16:creationId xmlns:a16="http://schemas.microsoft.com/office/drawing/2014/main" id="{8D1F8D3E-9F9C-4A4D-B0E6-1B967C797844}"/>
              </a:ext>
            </a:extLst>
          </p:cNvPr>
          <p:cNvSpPr/>
          <p:nvPr/>
        </p:nvSpPr>
        <p:spPr>
          <a:xfrm>
            <a:off x="7038796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الأهداف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79" name="مستطيل 78">
            <a:hlinkClick r:id="rId39" action="ppaction://hlinksldjump"/>
            <a:extLst>
              <a:ext uri="{FF2B5EF4-FFF2-40B4-BE49-F238E27FC236}">
                <a16:creationId xmlns:a16="http://schemas.microsoft.com/office/drawing/2014/main" id="{8AFAA522-B0DB-42C0-A486-083269E5FAAF}"/>
              </a:ext>
            </a:extLst>
          </p:cNvPr>
          <p:cNvSpPr/>
          <p:nvPr/>
        </p:nvSpPr>
        <p:spPr>
          <a:xfrm>
            <a:off x="5933562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العرض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80" name="مستطيل 79">
            <a:hlinkClick r:id="rId40" action="ppaction://hlinksldjump"/>
            <a:extLst>
              <a:ext uri="{FF2B5EF4-FFF2-40B4-BE49-F238E27FC236}">
                <a16:creationId xmlns:a16="http://schemas.microsoft.com/office/drawing/2014/main" id="{83DCE226-26D6-4646-821D-0645CC7BD09A}"/>
              </a:ext>
            </a:extLst>
          </p:cNvPr>
          <p:cNvSpPr/>
          <p:nvPr/>
        </p:nvSpPr>
        <p:spPr>
          <a:xfrm>
            <a:off x="4828328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التقويم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93" name="مستطيل 92">
            <a:hlinkClick r:id="rId41" action="ppaction://hlinksldjump"/>
            <a:extLst>
              <a:ext uri="{FF2B5EF4-FFF2-40B4-BE49-F238E27FC236}">
                <a16:creationId xmlns:a16="http://schemas.microsoft.com/office/drawing/2014/main" id="{177B24A6-9A04-4501-A9C8-42B3B1435850}"/>
              </a:ext>
            </a:extLst>
          </p:cNvPr>
          <p:cNvSpPr/>
          <p:nvPr/>
        </p:nvSpPr>
        <p:spPr>
          <a:xfrm>
            <a:off x="2617860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الواجب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94" name="مستطيل 93">
            <a:hlinkClick r:id="rId42" action="ppaction://hlinksldjump"/>
            <a:extLst>
              <a:ext uri="{FF2B5EF4-FFF2-40B4-BE49-F238E27FC236}">
                <a16:creationId xmlns:a16="http://schemas.microsoft.com/office/drawing/2014/main" id="{A307BCD1-433C-4451-97FE-5D4ED0CF7029}"/>
              </a:ext>
            </a:extLst>
          </p:cNvPr>
          <p:cNvSpPr/>
          <p:nvPr/>
        </p:nvSpPr>
        <p:spPr>
          <a:xfrm>
            <a:off x="3723094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الغلق</a:t>
            </a:r>
            <a:endParaRPr lang="en-US" sz="1600" b="1" dirty="0">
              <a:solidFill>
                <a:srgbClr val="FF0000"/>
              </a:solidFill>
            </a:endParaRPr>
          </a:p>
        </p:txBody>
      </p:sp>
      <p:grpSp>
        <p:nvGrpSpPr>
          <p:cNvPr id="95" name="مجموعة 94">
            <a:extLst>
              <a:ext uri="{FF2B5EF4-FFF2-40B4-BE49-F238E27FC236}">
                <a16:creationId xmlns:a16="http://schemas.microsoft.com/office/drawing/2014/main" id="{2AF0F5BF-4AE8-4218-ACDA-3EDEAC4D3C50}"/>
              </a:ext>
            </a:extLst>
          </p:cNvPr>
          <p:cNvGrpSpPr/>
          <p:nvPr/>
        </p:nvGrpSpPr>
        <p:grpSpPr>
          <a:xfrm>
            <a:off x="79230" y="3482920"/>
            <a:ext cx="896512" cy="687865"/>
            <a:chOff x="79230" y="3482920"/>
            <a:chExt cx="896512" cy="687865"/>
          </a:xfrm>
        </p:grpSpPr>
        <p:pic>
          <p:nvPicPr>
            <p:cNvPr id="96" name="Picture 14" descr="A picture containing sitting, photo, table, monitor&#10;&#10;Description automatically generated">
              <a:extLst>
                <a:ext uri="{FF2B5EF4-FFF2-40B4-BE49-F238E27FC236}">
                  <a16:creationId xmlns:a16="http://schemas.microsoft.com/office/drawing/2014/main" id="{D0CA3D56-8CF3-43C0-A189-605C589FFA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028" y="3482920"/>
              <a:ext cx="866917" cy="6878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7" name="مربع نص 96">
              <a:extLst>
                <a:ext uri="{FF2B5EF4-FFF2-40B4-BE49-F238E27FC236}">
                  <a16:creationId xmlns:a16="http://schemas.microsoft.com/office/drawing/2014/main" id="{5F66C361-179E-4C0E-8A6D-E2E4A330B171}"/>
                </a:ext>
              </a:extLst>
            </p:cNvPr>
            <p:cNvSpPr txBox="1"/>
            <p:nvPr/>
          </p:nvSpPr>
          <p:spPr>
            <a:xfrm>
              <a:off x="79230" y="3674707"/>
              <a:ext cx="896512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ar-SA" sz="1800" b="1" dirty="0">
                  <a:solidFill>
                    <a:schemeClr val="bg1"/>
                  </a:solidFill>
                </a:rPr>
                <a:t>إثراء</a:t>
              </a:r>
              <a:endParaRPr lang="en-US" sz="1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83" name="مستطيل 82">
            <a:hlinkClick r:id="rId43" action="ppaction://hlinksldjump"/>
            <a:extLst>
              <a:ext uri="{FF2B5EF4-FFF2-40B4-BE49-F238E27FC236}">
                <a16:creationId xmlns:a16="http://schemas.microsoft.com/office/drawing/2014/main" id="{26AC92E0-6DBB-4500-A0C2-75C96A9BFDB4}"/>
              </a:ext>
            </a:extLst>
          </p:cNvPr>
          <p:cNvSpPr/>
          <p:nvPr/>
        </p:nvSpPr>
        <p:spPr>
          <a:xfrm>
            <a:off x="8144030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التمهيد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92" name="مستطيل 91">
            <a:extLst>
              <a:ext uri="{FF2B5EF4-FFF2-40B4-BE49-F238E27FC236}">
                <a16:creationId xmlns:a16="http://schemas.microsoft.com/office/drawing/2014/main" id="{48C986CF-1B79-47FA-AC2C-8681DB813253}"/>
              </a:ext>
            </a:extLst>
          </p:cNvPr>
          <p:cNvSpPr/>
          <p:nvPr/>
        </p:nvSpPr>
        <p:spPr>
          <a:xfrm rot="21072393">
            <a:off x="2384161" y="3074969"/>
            <a:ext cx="2124681" cy="11343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3200" b="1" dirty="0">
              <a:solidFill>
                <a:srgbClr val="FF0000"/>
              </a:solidFill>
            </a:endParaRPr>
          </a:p>
        </p:txBody>
      </p:sp>
      <p:pic>
        <p:nvPicPr>
          <p:cNvPr id="3074" name="Picture 2" descr="نتيجة بحث الصور عن الملائكة">
            <a:extLst>
              <a:ext uri="{FF2B5EF4-FFF2-40B4-BE49-F238E27FC236}">
                <a16:creationId xmlns:a16="http://schemas.microsoft.com/office/drawing/2014/main" id="{576F2782-C80F-47AB-B00C-8F303B5A87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3563" y="3363867"/>
            <a:ext cx="3982080" cy="2072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6">
            <a:extLst>
              <a:ext uri="{FF2B5EF4-FFF2-40B4-BE49-F238E27FC236}">
                <a16:creationId xmlns:a16="http://schemas.microsoft.com/office/drawing/2014/main" id="{2AEA61EE-1C2C-D64B-8E14-419855F2DE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260791" y="4780233"/>
            <a:ext cx="1411736" cy="1106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6" name="مربع نص 85">
            <a:extLst>
              <a:ext uri="{FF2B5EF4-FFF2-40B4-BE49-F238E27FC236}">
                <a16:creationId xmlns:a16="http://schemas.microsoft.com/office/drawing/2014/main" id="{DCF3FA9E-49AB-445E-856B-22931D8B4ECF}"/>
              </a:ext>
            </a:extLst>
          </p:cNvPr>
          <p:cNvSpPr txBox="1"/>
          <p:nvPr/>
        </p:nvSpPr>
        <p:spPr>
          <a:xfrm>
            <a:off x="5512774" y="1117098"/>
            <a:ext cx="4314594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914400"/>
            <a:r>
              <a:rPr lang="ar-SA" sz="2800" b="1" dirty="0">
                <a:solidFill>
                  <a:srgbClr val="FF0000"/>
                </a:solidFill>
              </a:rPr>
              <a:t>( أفكر )</a:t>
            </a:r>
          </a:p>
          <a:p>
            <a:pPr defTabSz="914400"/>
            <a:r>
              <a:rPr lang="ar-SA" sz="2800" b="1" dirty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مبدعتي المفكرة ... </a:t>
            </a:r>
          </a:p>
          <a:p>
            <a:pPr defTabSz="914400"/>
            <a:r>
              <a:rPr lang="ar-SA" sz="2800" b="1" dirty="0"/>
              <a:t>برأيك هل صفات الملائكة </a:t>
            </a:r>
          </a:p>
          <a:p>
            <a:pPr defTabSz="914400"/>
            <a:r>
              <a:rPr lang="ar-SA" sz="2800" b="1" dirty="0"/>
              <a:t>تشبه صفات الإنسان ... </a:t>
            </a:r>
          </a:p>
          <a:p>
            <a:pPr defTabSz="914400"/>
            <a:r>
              <a:rPr lang="ar-SA" sz="2800" b="1" dirty="0"/>
              <a:t>وضحي إجابتك </a:t>
            </a:r>
          </a:p>
        </p:txBody>
      </p:sp>
      <p:pic>
        <p:nvPicPr>
          <p:cNvPr id="88" name="صورة 87">
            <a:extLst>
              <a:ext uri="{FF2B5EF4-FFF2-40B4-BE49-F238E27FC236}">
                <a16:creationId xmlns:a16="http://schemas.microsoft.com/office/drawing/2014/main" id="{E76F1E98-E27F-4F43-8042-F5D06B874874}"/>
              </a:ext>
            </a:extLst>
          </p:cNvPr>
          <p:cNvPicPr>
            <a:picLocks noChangeAspect="1"/>
          </p:cNvPicPr>
          <p:nvPr/>
        </p:nvPicPr>
        <p:blipFill>
          <a:blip r:embed="rId46"/>
          <a:stretch>
            <a:fillRect/>
          </a:stretch>
        </p:blipFill>
        <p:spPr>
          <a:xfrm>
            <a:off x="1975005" y="904476"/>
            <a:ext cx="4926947" cy="4299558"/>
          </a:xfrm>
          <a:prstGeom prst="rect">
            <a:avLst/>
          </a:prstGeom>
        </p:spPr>
      </p:pic>
      <p:grpSp>
        <p:nvGrpSpPr>
          <p:cNvPr id="6" name="مجموعة 5">
            <a:extLst>
              <a:ext uri="{FF2B5EF4-FFF2-40B4-BE49-F238E27FC236}">
                <a16:creationId xmlns:a16="http://schemas.microsoft.com/office/drawing/2014/main" id="{F1E95927-57DC-4763-BCF3-CC98231FE812}"/>
              </a:ext>
            </a:extLst>
          </p:cNvPr>
          <p:cNvGrpSpPr/>
          <p:nvPr/>
        </p:nvGrpSpPr>
        <p:grpSpPr>
          <a:xfrm>
            <a:off x="5950171" y="3363867"/>
            <a:ext cx="3982080" cy="2072047"/>
            <a:chOff x="5950171" y="3363867"/>
            <a:chExt cx="3982080" cy="2072047"/>
          </a:xfrm>
        </p:grpSpPr>
        <p:pic>
          <p:nvPicPr>
            <p:cNvPr id="89" name="Picture 2" descr="نتيجة بحث الصور عن الملائكة">
              <a:extLst>
                <a:ext uri="{FF2B5EF4-FFF2-40B4-BE49-F238E27FC236}">
                  <a16:creationId xmlns:a16="http://schemas.microsoft.com/office/drawing/2014/main" id="{E07C51EB-22C4-4B37-8BD5-E9F2C652459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50171" y="3363867"/>
              <a:ext cx="3982080" cy="20720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0" name="مربع نص 89">
              <a:extLst>
                <a:ext uri="{FF2B5EF4-FFF2-40B4-BE49-F238E27FC236}">
                  <a16:creationId xmlns:a16="http://schemas.microsoft.com/office/drawing/2014/main" id="{46756E63-4F90-4F32-937F-8666B0019FA2}"/>
                </a:ext>
              </a:extLst>
            </p:cNvPr>
            <p:cNvSpPr txBox="1"/>
            <p:nvPr/>
          </p:nvSpPr>
          <p:spPr>
            <a:xfrm>
              <a:off x="6409486" y="3694063"/>
              <a:ext cx="3090936" cy="120032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defTabSz="914400"/>
              <a:r>
                <a:rPr lang="ar-SA" sz="3600" b="1" dirty="0"/>
                <a:t>الملائكة لهم صفات غير صفات الإنسان </a:t>
              </a:r>
            </a:p>
          </p:txBody>
        </p:sp>
      </p:grpSp>
      <p:grpSp>
        <p:nvGrpSpPr>
          <p:cNvPr id="61" name="مجموعة 60">
            <a:extLst>
              <a:ext uri="{FF2B5EF4-FFF2-40B4-BE49-F238E27FC236}">
                <a16:creationId xmlns:a16="http://schemas.microsoft.com/office/drawing/2014/main" id="{C7A25313-27C0-42CF-AD87-AFE5C4103071}"/>
              </a:ext>
            </a:extLst>
          </p:cNvPr>
          <p:cNvGrpSpPr/>
          <p:nvPr/>
        </p:nvGrpSpPr>
        <p:grpSpPr>
          <a:xfrm>
            <a:off x="5478514" y="5146264"/>
            <a:ext cx="1810253" cy="1364358"/>
            <a:chOff x="2191177" y="608857"/>
            <a:chExt cx="2146013" cy="1410328"/>
          </a:xfrm>
        </p:grpSpPr>
        <p:pic>
          <p:nvPicPr>
            <p:cNvPr id="65" name="Picture 4" descr="1acbfac431d009018b53ff8218c2b9a3.gif">
              <a:extLst>
                <a:ext uri="{FF2B5EF4-FFF2-40B4-BE49-F238E27FC236}">
                  <a16:creationId xmlns:a16="http://schemas.microsoft.com/office/drawing/2014/main" id="{13EF6495-D228-4878-AC74-D371B9C4C760}"/>
                </a:ext>
              </a:extLst>
            </p:cNvPr>
            <p:cNvPicPr>
              <a:picLocks noChangeAspect="1"/>
            </p:cNvPicPr>
            <p:nvPr/>
          </p:nvPicPr>
          <p:blipFill>
            <a:blip r:embed="rId47"/>
            <a:srcRect/>
            <a:stretch>
              <a:fillRect/>
            </a:stretch>
          </p:blipFill>
          <p:spPr bwMode="auto">
            <a:xfrm>
              <a:off x="2191177" y="767484"/>
              <a:ext cx="967266" cy="12517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5" name="Picture 2" descr="ملف:نجوم ملونة.gif - ويكيبيديا">
              <a:extLst>
                <a:ext uri="{FF2B5EF4-FFF2-40B4-BE49-F238E27FC236}">
                  <a16:creationId xmlns:a16="http://schemas.microsoft.com/office/drawing/2014/main" id="{E86687B1-F3F1-458D-A45A-769F1DB20BB9}"/>
                </a:ext>
              </a:extLst>
            </p:cNvPr>
            <p:cNvPicPr>
              <a:picLocks noChangeAspect="1" noChangeArrowheads="1" noCrop="1"/>
            </p:cNvPicPr>
            <p:nvPr/>
          </p:nvPicPr>
          <p:blipFill>
            <a:blip r:embed="rId4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94190" y="608857"/>
              <a:ext cx="1143000" cy="13335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221693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8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A picture containing floor, sitting, wooden, table&#10;&#10;Description automatically generated">
            <a:extLst>
              <a:ext uri="{FF2B5EF4-FFF2-40B4-BE49-F238E27FC236}">
                <a16:creationId xmlns:a16="http://schemas.microsoft.com/office/drawing/2014/main" id="{BCE1348C-B22F-8049-B719-2F4F8E8E45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939" y="-38303"/>
            <a:ext cx="1221379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A picture containing sitting, photo, table, monitor&#10;&#10;Description automatically generated">
            <a:extLst>
              <a:ext uri="{FF2B5EF4-FFF2-40B4-BE49-F238E27FC236}">
                <a16:creationId xmlns:a16="http://schemas.microsoft.com/office/drawing/2014/main" id="{34DB1C07-1750-E944-ACA0-CBADBF6E36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562" y="3509163"/>
            <a:ext cx="866917" cy="687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4C6269DA-A288-0347-A192-4E7A2BAECD4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57" r="3739" b="20566"/>
          <a:stretch/>
        </p:blipFill>
        <p:spPr bwMode="auto">
          <a:xfrm>
            <a:off x="1997443" y="511226"/>
            <a:ext cx="8268663" cy="5177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18">
            <a:extLst>
              <a:ext uri="{FF2B5EF4-FFF2-40B4-BE49-F238E27FC236}">
                <a16:creationId xmlns:a16="http://schemas.microsoft.com/office/drawing/2014/main" id="{9DFCA052-CDBF-47A5-991C-A7C4048E9131}"/>
              </a:ext>
            </a:extLst>
          </p:cNvPr>
          <p:cNvPicPr>
            <a:picLocks noChangeAspect="1"/>
          </p:cNvPicPr>
          <p:nvPr/>
        </p:nvPicPr>
        <p:blipFill>
          <a:blip r:embed="rId7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1736" y="1756715"/>
            <a:ext cx="1989616" cy="347407"/>
          </a:xfrm>
          <a:prstGeom prst="rect">
            <a:avLst/>
          </a:prstGeom>
        </p:spPr>
      </p:pic>
      <p:pic>
        <p:nvPicPr>
          <p:cNvPr id="38" name="Picture 35" descr="A close up of a church&#10;&#10;Description automatically generated">
            <a:extLst>
              <a:ext uri="{FF2B5EF4-FFF2-40B4-BE49-F238E27FC236}">
                <a16:creationId xmlns:a16="http://schemas.microsoft.com/office/drawing/2014/main" id="{5649E61B-1B59-4F78-AE37-A07C7799838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2656" y="611107"/>
            <a:ext cx="917015" cy="1244655"/>
          </a:xfrm>
          <a:prstGeom prst="rect">
            <a:avLst/>
          </a:prstGeom>
        </p:spPr>
      </p:pic>
      <p:pic>
        <p:nvPicPr>
          <p:cNvPr id="37" name="Picture 27" descr="A picture containing table&#10;&#10;Description automatically generated">
            <a:extLst>
              <a:ext uri="{FF2B5EF4-FFF2-40B4-BE49-F238E27FC236}">
                <a16:creationId xmlns:a16="http://schemas.microsoft.com/office/drawing/2014/main" id="{CD85B55C-1654-428F-9F32-2104E18B721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7367" y="1233434"/>
            <a:ext cx="790319" cy="743173"/>
          </a:xfrm>
          <a:prstGeom prst="rect">
            <a:avLst/>
          </a:prstGeom>
        </p:spPr>
      </p:pic>
      <p:pic>
        <p:nvPicPr>
          <p:cNvPr id="53" name="Google Shape;126;p18">
            <a:extLst>
              <a:ext uri="{FF2B5EF4-FFF2-40B4-BE49-F238E27FC236}">
                <a16:creationId xmlns:a16="http://schemas.microsoft.com/office/drawing/2014/main" id="{3DA7CE90-91F5-40B5-889A-5B5393473FF2}"/>
              </a:ext>
            </a:extLst>
          </p:cNvPr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8771149" y="5028593"/>
            <a:ext cx="3634666" cy="2388823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صورة 57">
            <a:hlinkClick r:id="rId11" action="ppaction://hlinksldjump"/>
            <a:extLst>
              <a:ext uri="{FF2B5EF4-FFF2-40B4-BE49-F238E27FC236}">
                <a16:creationId xmlns:a16="http://schemas.microsoft.com/office/drawing/2014/main" id="{B9ACF3A5-C459-4909-9446-74974C2B3B5A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53068"/>
          <a:stretch/>
        </p:blipFill>
        <p:spPr>
          <a:xfrm>
            <a:off x="1038993" y="1055675"/>
            <a:ext cx="1036447" cy="12146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9" name="Picture 2" descr="ولاية العهد السعودية - ويكيبيديا">
            <a:extLst>
              <a:ext uri="{FF2B5EF4-FFF2-40B4-BE49-F238E27FC236}">
                <a16:creationId xmlns:a16="http://schemas.microsoft.com/office/drawing/2014/main" id="{7E821CCA-E45F-45D1-8830-56376AB28A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81" y="1069624"/>
            <a:ext cx="990812" cy="114281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Google Shape;231;p23">
            <a:extLst>
              <a:ext uri="{FF2B5EF4-FFF2-40B4-BE49-F238E27FC236}">
                <a16:creationId xmlns:a16="http://schemas.microsoft.com/office/drawing/2014/main" id="{12071660-F6A5-41F4-98B9-4D3E651C07B6}"/>
              </a:ext>
            </a:extLst>
          </p:cNvPr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899731" y="1070226"/>
            <a:ext cx="1215427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231;p23">
            <a:extLst>
              <a:ext uri="{FF2B5EF4-FFF2-40B4-BE49-F238E27FC236}">
                <a16:creationId xmlns:a16="http://schemas.microsoft.com/office/drawing/2014/main" id="{B02B795E-1E24-4C38-8361-AEBD7278C425}"/>
              </a:ext>
            </a:extLst>
          </p:cNvPr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-130758" y="1055675"/>
            <a:ext cx="1215427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صورة 63">
            <a:hlinkClick r:id="rId15" action="ppaction://hlinksldjump"/>
            <a:extLst>
              <a:ext uri="{FF2B5EF4-FFF2-40B4-BE49-F238E27FC236}">
                <a16:creationId xmlns:a16="http://schemas.microsoft.com/office/drawing/2014/main" id="{0E800B36-8571-4375-9A6D-ADCB6156C0D5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19" y="2404229"/>
            <a:ext cx="1786077" cy="107805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67" name="مجموعة 66">
            <a:extLst>
              <a:ext uri="{FF2B5EF4-FFF2-40B4-BE49-F238E27FC236}">
                <a16:creationId xmlns:a16="http://schemas.microsoft.com/office/drawing/2014/main" id="{C8863CE2-EEBD-4929-8A35-1CD982B087FA}"/>
              </a:ext>
            </a:extLst>
          </p:cNvPr>
          <p:cNvGrpSpPr/>
          <p:nvPr/>
        </p:nvGrpSpPr>
        <p:grpSpPr>
          <a:xfrm>
            <a:off x="11080641" y="2430658"/>
            <a:ext cx="1045079" cy="2140372"/>
            <a:chOff x="6457238" y="2100923"/>
            <a:chExt cx="1045079" cy="2140372"/>
          </a:xfrm>
        </p:grpSpPr>
        <p:sp>
          <p:nvSpPr>
            <p:cNvPr id="68" name="مستطيل 67">
              <a:hlinkClick r:id="rId17" action="ppaction://hlinksldjump"/>
              <a:extLst>
                <a:ext uri="{FF2B5EF4-FFF2-40B4-BE49-F238E27FC236}">
                  <a16:creationId xmlns:a16="http://schemas.microsoft.com/office/drawing/2014/main" id="{13823E5C-E3EC-4380-BA93-AD2C7B948D74}"/>
                </a:ext>
              </a:extLst>
            </p:cNvPr>
            <p:cNvSpPr/>
            <p:nvPr/>
          </p:nvSpPr>
          <p:spPr>
            <a:xfrm>
              <a:off x="6457238" y="2100923"/>
              <a:ext cx="1036810" cy="680261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عز الوطن</a:t>
              </a:r>
              <a:endParaRPr lang="en-US" sz="1200" b="1" dirty="0">
                <a:solidFill>
                  <a:srgbClr val="FF0000"/>
                </a:solidFill>
              </a:endParaRPr>
            </a:p>
          </p:txBody>
        </p:sp>
        <p:sp>
          <p:nvSpPr>
            <p:cNvPr id="69" name="مستطيل 68">
              <a:extLst>
                <a:ext uri="{FF2B5EF4-FFF2-40B4-BE49-F238E27FC236}">
                  <a16:creationId xmlns:a16="http://schemas.microsoft.com/office/drawing/2014/main" id="{D06065DA-F203-4E48-8E1A-035D15CE2A46}"/>
                </a:ext>
              </a:extLst>
            </p:cNvPr>
            <p:cNvSpPr/>
            <p:nvPr/>
          </p:nvSpPr>
          <p:spPr>
            <a:xfrm>
              <a:off x="6465507" y="2860195"/>
              <a:ext cx="1036810" cy="656366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نهضة الوطن</a:t>
              </a:r>
              <a:endParaRPr lang="en-US" sz="1200" b="1" dirty="0">
                <a:solidFill>
                  <a:srgbClr val="FF0000"/>
                </a:solidFill>
              </a:endParaRPr>
            </a:p>
          </p:txBody>
        </p:sp>
        <p:sp>
          <p:nvSpPr>
            <p:cNvPr id="70" name="مستطيل 69">
              <a:extLst>
                <a:ext uri="{FF2B5EF4-FFF2-40B4-BE49-F238E27FC236}">
                  <a16:creationId xmlns:a16="http://schemas.microsoft.com/office/drawing/2014/main" id="{A716244F-E325-450C-86B6-64B9FF68A7BD}"/>
                </a:ext>
              </a:extLst>
            </p:cNvPr>
            <p:cNvSpPr/>
            <p:nvPr/>
          </p:nvSpPr>
          <p:spPr>
            <a:xfrm>
              <a:off x="6476396" y="3634548"/>
              <a:ext cx="1001291" cy="606747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r-SA" sz="1600" b="1" dirty="0">
                <a:solidFill>
                  <a:srgbClr val="FF0000"/>
                </a:solidFill>
              </a:endParaRP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مستقبل  الوطن</a:t>
              </a:r>
              <a:endParaRPr lang="en-US" sz="1200" b="1" dirty="0">
                <a:solidFill>
                  <a:srgbClr val="FF0000"/>
                </a:solidFill>
              </a:endParaRPr>
            </a:p>
            <a:p>
              <a:pPr algn="ctr"/>
              <a:endParaRPr lang="en-US" dirty="0"/>
            </a:p>
          </p:txBody>
        </p:sp>
      </p:grpSp>
      <p:grpSp>
        <p:nvGrpSpPr>
          <p:cNvPr id="71" name="مجموعة 70">
            <a:extLst>
              <a:ext uri="{FF2B5EF4-FFF2-40B4-BE49-F238E27FC236}">
                <a16:creationId xmlns:a16="http://schemas.microsoft.com/office/drawing/2014/main" id="{086838C9-871B-40EE-A05D-EBF1D4899F8F}"/>
              </a:ext>
            </a:extLst>
          </p:cNvPr>
          <p:cNvGrpSpPr/>
          <p:nvPr/>
        </p:nvGrpSpPr>
        <p:grpSpPr>
          <a:xfrm>
            <a:off x="10042332" y="2533150"/>
            <a:ext cx="1130323" cy="1314212"/>
            <a:chOff x="7952596" y="2257016"/>
            <a:chExt cx="1123346" cy="766535"/>
          </a:xfrm>
        </p:grpSpPr>
        <p:pic>
          <p:nvPicPr>
            <p:cNvPr id="72" name="Picture 46">
              <a:extLst>
                <a:ext uri="{FF2B5EF4-FFF2-40B4-BE49-F238E27FC236}">
                  <a16:creationId xmlns:a16="http://schemas.microsoft.com/office/drawing/2014/main" id="{128F838C-2173-405B-89D2-7D12DCDE07F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19"/>
                </a:ext>
              </a:extLst>
            </a:blip>
            <a:srcRect l="14797" t="6571" r="14269" b="10899"/>
            <a:stretch/>
          </p:blipFill>
          <p:spPr>
            <a:xfrm>
              <a:off x="7969101" y="2257016"/>
              <a:ext cx="1028659" cy="766535"/>
            </a:xfrm>
            <a:prstGeom prst="rect">
              <a:avLst/>
            </a:prstGeom>
          </p:spPr>
        </p:pic>
        <p:sp>
          <p:nvSpPr>
            <p:cNvPr id="73" name="مربع نص 72">
              <a:hlinkClick r:id="rId20" action="ppaction://hlinksldjump"/>
              <a:extLst>
                <a:ext uri="{FF2B5EF4-FFF2-40B4-BE49-F238E27FC236}">
                  <a16:creationId xmlns:a16="http://schemas.microsoft.com/office/drawing/2014/main" id="{3D106602-C446-4D73-8FEE-880E9F7E6942}"/>
                </a:ext>
              </a:extLst>
            </p:cNvPr>
            <p:cNvSpPr txBox="1"/>
            <p:nvPr/>
          </p:nvSpPr>
          <p:spPr>
            <a:xfrm>
              <a:off x="7952596" y="2401356"/>
              <a:ext cx="1123346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ar-SA" b="1" dirty="0"/>
                <a:t>نجمة اليوم </a:t>
              </a:r>
              <a:endParaRPr lang="en-US" b="1" dirty="0"/>
            </a:p>
          </p:txBody>
        </p:sp>
      </p:grpSp>
      <p:sp>
        <p:nvSpPr>
          <p:cNvPr id="74" name="مربع نص 73">
            <a:hlinkClick r:id="rId21" action="ppaction://hlinksldjump"/>
            <a:extLst>
              <a:ext uri="{FF2B5EF4-FFF2-40B4-BE49-F238E27FC236}">
                <a16:creationId xmlns:a16="http://schemas.microsoft.com/office/drawing/2014/main" id="{8371DB6E-964B-47A1-8FFD-30AE770F858F}"/>
              </a:ext>
            </a:extLst>
          </p:cNvPr>
          <p:cNvSpPr txBox="1"/>
          <p:nvPr/>
        </p:nvSpPr>
        <p:spPr>
          <a:xfrm>
            <a:off x="1047051" y="3667555"/>
            <a:ext cx="8965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SA" sz="1800" b="1" dirty="0">
                <a:solidFill>
                  <a:schemeClr val="bg1"/>
                </a:solidFill>
              </a:rPr>
              <a:t>الدعاء</a:t>
            </a:r>
            <a:endParaRPr lang="en-US" sz="1800" b="1" dirty="0">
              <a:solidFill>
                <a:schemeClr val="bg1"/>
              </a:solidFill>
            </a:endParaRPr>
          </a:p>
        </p:txBody>
      </p:sp>
      <p:pic>
        <p:nvPicPr>
          <p:cNvPr id="81" name="Picture 18">
            <a:extLst>
              <a:ext uri="{FF2B5EF4-FFF2-40B4-BE49-F238E27FC236}">
                <a16:creationId xmlns:a16="http://schemas.microsoft.com/office/drawing/2014/main" id="{A6C2227C-3545-4617-97D3-8FADC57E129B}"/>
              </a:ext>
            </a:extLst>
          </p:cNvPr>
          <p:cNvPicPr>
            <a:picLocks noChangeAspect="1"/>
          </p:cNvPicPr>
          <p:nvPr/>
        </p:nvPicPr>
        <p:blipFill>
          <a:blip r:embed="rId22"/>
          <a:srcRect/>
          <a:stretch>
            <a:fillRect/>
          </a:stretch>
        </p:blipFill>
        <p:spPr>
          <a:xfrm>
            <a:off x="924737" y="4263168"/>
            <a:ext cx="630858" cy="665960"/>
          </a:xfrm>
          <a:prstGeom prst="rect">
            <a:avLst/>
          </a:prstGeom>
        </p:spPr>
      </p:pic>
      <p:pic>
        <p:nvPicPr>
          <p:cNvPr id="46" name="Picture 50">
            <a:extLst>
              <a:ext uri="{FF2B5EF4-FFF2-40B4-BE49-F238E27FC236}">
                <a16:creationId xmlns:a16="http://schemas.microsoft.com/office/drawing/2014/main" id="{184B6C23-D963-4FD0-8026-78881F5052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91965" y="4929128"/>
            <a:ext cx="602025" cy="720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39" descr="A picture containing food&#10;&#10;Description automatically generated">
            <a:extLst>
              <a:ext uri="{FF2B5EF4-FFF2-40B4-BE49-F238E27FC236}">
                <a16:creationId xmlns:a16="http://schemas.microsoft.com/office/drawing/2014/main" id="{FC667DEC-3D17-460E-8937-F7F73E23EC77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7873" y="40739"/>
            <a:ext cx="1654342" cy="705283"/>
          </a:xfrm>
          <a:prstGeom prst="rect">
            <a:avLst/>
          </a:prstGeom>
        </p:spPr>
      </p:pic>
      <p:pic>
        <p:nvPicPr>
          <p:cNvPr id="56" name="Picture 2">
            <a:hlinkClick r:id="rId11" action="ppaction://hlinksldjump"/>
            <a:extLst>
              <a:ext uri="{FF2B5EF4-FFF2-40B4-BE49-F238E27FC236}">
                <a16:creationId xmlns:a16="http://schemas.microsoft.com/office/drawing/2014/main" id="{654B15BF-D52A-4320-9F02-B211F6390806}"/>
              </a:ext>
            </a:extLst>
          </p:cNvPr>
          <p:cNvPicPr>
            <a:picLocks noChangeAspect="1"/>
          </p:cNvPicPr>
          <p:nvPr/>
        </p:nvPicPr>
        <p:blipFill>
          <a:blip r:embed="rId25"/>
          <a:srcRect/>
          <a:stretch>
            <a:fillRect/>
          </a:stretch>
        </p:blipFill>
        <p:spPr>
          <a:xfrm>
            <a:off x="243623" y="4252055"/>
            <a:ext cx="725391" cy="660243"/>
          </a:xfrm>
          <a:prstGeom prst="rect">
            <a:avLst/>
          </a:prstGeom>
        </p:spPr>
      </p:pic>
      <p:pic>
        <p:nvPicPr>
          <p:cNvPr id="57" name="Picture 32" descr="https://lh5.googleusercontent.com/4Rv9CcbpVwSScazfNxNsnOrjSAYn8Kvy2VZDp18OtTxOr4uN6wu1rroXiVwzwJRuw7fUFAEKLK3jiiAD8pVyddSCIbbz3mcFxbNgqsBUD7p7Jf91eG2kB3zY0cUEjnvl5A53iou6hVs">
            <a:extLst>
              <a:ext uri="{FF2B5EF4-FFF2-40B4-BE49-F238E27FC236}">
                <a16:creationId xmlns:a16="http://schemas.microsoft.com/office/drawing/2014/main" id="{01677A6C-FC90-4F1D-A9B2-F44A84FB8CE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159"/>
          <a:stretch/>
        </p:blipFill>
        <p:spPr bwMode="auto">
          <a:xfrm>
            <a:off x="-288553" y="14639"/>
            <a:ext cx="2521799" cy="1054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Bookcase Shelf Mukali Temahome Furniture, Store Shelf transparent  background PNG clipart | HiClipart">
            <a:extLst>
              <a:ext uri="{FF2B5EF4-FFF2-40B4-BE49-F238E27FC236}">
                <a16:creationId xmlns:a16="http://schemas.microsoft.com/office/drawing/2014/main" id="{1305CEB6-EF3D-4F6A-B67B-BF79F136F4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7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ackgroundRemoval t="10000" b="90000" l="10000" r="90000">
                        <a14:backgroundMark x1="36667" y1="30167" x2="37500" y2="40167"/>
                        <a14:backgroundMark x1="41000" y1="28500" x2="77333" y2="28667"/>
                        <a14:backgroundMark x1="80833" y1="28167" x2="81667" y2="40000"/>
                        <a14:backgroundMark x1="80000" y1="77000" x2="51000" y2="77167"/>
                        <a14:backgroundMark x1="18000" y1="52167" x2="18500" y2="64833"/>
                        <a14:backgroundMark x1="18500" y1="57333" x2="19000" y2="57167"/>
                        <a14:backgroundMark x1="76333" y1="44667" x2="63000" y2="45000"/>
                        <a14:backgroundMark x1="66000" y1="45000" x2="61833" y2="56833"/>
                        <a14:backgroundMark x1="63333" y1="46000" x2="62667" y2="45000"/>
                        <a14:backgroundMark x1="57667" y1="45000" x2="24500" y2="45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868" t="42034" r="19504" b="38484"/>
          <a:stretch/>
        </p:blipFill>
        <p:spPr bwMode="auto">
          <a:xfrm>
            <a:off x="135150" y="4912299"/>
            <a:ext cx="1939917" cy="974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2">
            <a:extLst>
              <a:ext uri="{FF2B5EF4-FFF2-40B4-BE49-F238E27FC236}">
                <a16:creationId xmlns:a16="http://schemas.microsoft.com/office/drawing/2014/main" id="{4196E056-1F60-4AAC-95D3-111877D5BCF8}"/>
              </a:ext>
            </a:extLst>
          </p:cNvPr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0"/>
              </a:ext>
            </a:extLst>
          </a:blip>
          <a:stretch>
            <a:fillRect/>
          </a:stretch>
        </p:blipFill>
        <p:spPr>
          <a:xfrm>
            <a:off x="1495340" y="4343828"/>
            <a:ext cx="579727" cy="579727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54" name="Google Shape;135;p16">
            <a:extLst>
              <a:ext uri="{FF2B5EF4-FFF2-40B4-BE49-F238E27FC236}">
                <a16:creationId xmlns:a16="http://schemas.microsoft.com/office/drawing/2014/main" id="{02C8F5C1-FB1F-4724-9E32-88CD517F2666}"/>
              </a:ext>
            </a:extLst>
          </p:cNvPr>
          <p:cNvPicPr preferRelativeResize="0"/>
          <p:nvPr/>
        </p:nvPicPr>
        <p:blipFill>
          <a:blip r:embed="rId31">
            <a:alphaModFix/>
          </a:blip>
          <a:stretch>
            <a:fillRect/>
          </a:stretch>
        </p:blipFill>
        <p:spPr>
          <a:xfrm>
            <a:off x="10395035" y="4920530"/>
            <a:ext cx="939040" cy="1004691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Picture 26">
            <a:extLst>
              <a:ext uri="{FF2B5EF4-FFF2-40B4-BE49-F238E27FC236}">
                <a16:creationId xmlns:a16="http://schemas.microsoft.com/office/drawing/2014/main" id="{9EA6F450-8746-43BE-9D1A-FB1AD82DCE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3528" y="5155409"/>
            <a:ext cx="344015" cy="596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Google Shape;343;p28">
            <a:extLst>
              <a:ext uri="{FF2B5EF4-FFF2-40B4-BE49-F238E27FC236}">
                <a16:creationId xmlns:a16="http://schemas.microsoft.com/office/drawing/2014/main" id="{7A39757B-2F70-4EB7-98E1-068DA8A73D5E}"/>
              </a:ext>
            </a:extLst>
          </p:cNvPr>
          <p:cNvPicPr preferRelativeResize="0"/>
          <p:nvPr/>
        </p:nvPicPr>
        <p:blipFill>
          <a:blip r:embed="rId33">
            <a:alphaModFix/>
          </a:blip>
          <a:stretch>
            <a:fillRect/>
          </a:stretch>
        </p:blipFill>
        <p:spPr>
          <a:xfrm>
            <a:off x="10181220" y="5845993"/>
            <a:ext cx="612819" cy="812483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صورة 65">
            <a:hlinkClick r:id="" action="ppaction://hlinkshowjump?jump=lastslide"/>
            <a:extLst>
              <a:ext uri="{FF2B5EF4-FFF2-40B4-BE49-F238E27FC236}">
                <a16:creationId xmlns:a16="http://schemas.microsoft.com/office/drawing/2014/main" id="{99349904-7E88-4094-AFE1-1F5435DE8E69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 rot="346244">
            <a:off x="266824" y="4882082"/>
            <a:ext cx="1051792" cy="1051792"/>
          </a:xfrm>
          <a:prstGeom prst="rect">
            <a:avLst/>
          </a:prstGeom>
        </p:spPr>
      </p:pic>
      <p:pic>
        <p:nvPicPr>
          <p:cNvPr id="91" name="Google Shape;122;g5415389d44_0_0">
            <a:extLst>
              <a:ext uri="{FF2B5EF4-FFF2-40B4-BE49-F238E27FC236}">
                <a16:creationId xmlns:a16="http://schemas.microsoft.com/office/drawing/2014/main" id="{8EC97BE3-B89F-4BC5-8DE9-B9444B066036}"/>
              </a:ext>
            </a:extLst>
          </p:cNvPr>
          <p:cNvPicPr preferRelativeResize="0"/>
          <p:nvPr/>
        </p:nvPicPr>
        <p:blipFill rotWithShape="1">
          <a:blip r:embed="rId35">
            <a:alphaModFix/>
          </a:blip>
          <a:srcRect l="2782" t="41281" r="1554" b="30257"/>
          <a:stretch/>
        </p:blipFill>
        <p:spPr>
          <a:xfrm>
            <a:off x="2495388" y="5658806"/>
            <a:ext cx="7225618" cy="1261358"/>
          </a:xfrm>
          <a:prstGeom prst="rect">
            <a:avLst/>
          </a:prstGeom>
          <a:noFill/>
          <a:ln>
            <a:noFill/>
          </a:ln>
        </p:spPr>
      </p:pic>
      <p:pic>
        <p:nvPicPr>
          <p:cNvPr id="52" name="Google Shape;79;p14">
            <a:extLst>
              <a:ext uri="{FF2B5EF4-FFF2-40B4-BE49-F238E27FC236}">
                <a16:creationId xmlns:a16="http://schemas.microsoft.com/office/drawing/2014/main" id="{56B21C37-2BED-4278-82D3-4CE3CF121CD3}"/>
              </a:ext>
            </a:extLst>
          </p:cNvPr>
          <p:cNvPicPr preferRelativeResize="0"/>
          <p:nvPr/>
        </p:nvPicPr>
        <p:blipFill rotWithShape="1">
          <a:blip r:embed="rId36">
            <a:alphaModFix/>
          </a:blip>
          <a:srcRect l="23091" r="31212"/>
          <a:stretch/>
        </p:blipFill>
        <p:spPr>
          <a:xfrm>
            <a:off x="1710300" y="5323334"/>
            <a:ext cx="1008803" cy="1170715"/>
          </a:xfrm>
          <a:prstGeom prst="rect">
            <a:avLst/>
          </a:prstGeom>
          <a:noFill/>
          <a:ln>
            <a:noFill/>
          </a:ln>
        </p:spPr>
      </p:pic>
      <p:sp>
        <p:nvSpPr>
          <p:cNvPr id="76" name="مستطيل 75">
            <a:hlinkClick r:id="rId37" action="ppaction://hlinksldjump"/>
            <a:extLst>
              <a:ext uri="{FF2B5EF4-FFF2-40B4-BE49-F238E27FC236}">
                <a16:creationId xmlns:a16="http://schemas.microsoft.com/office/drawing/2014/main" id="{156CCD1C-5B55-4275-8795-8ED20F295F76}"/>
              </a:ext>
            </a:extLst>
          </p:cNvPr>
          <p:cNvSpPr/>
          <p:nvPr/>
        </p:nvSpPr>
        <p:spPr>
          <a:xfrm>
            <a:off x="9249263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خبرات </a:t>
            </a:r>
          </a:p>
          <a:p>
            <a:pPr algn="ctr"/>
            <a:r>
              <a:rPr lang="ar-SA" sz="1600" b="1" dirty="0">
                <a:solidFill>
                  <a:srgbClr val="FF0000"/>
                </a:solidFill>
              </a:rPr>
              <a:t>سابقة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78" name="مستطيل 77">
            <a:hlinkClick r:id="rId38" action="ppaction://hlinksldjump"/>
            <a:extLst>
              <a:ext uri="{FF2B5EF4-FFF2-40B4-BE49-F238E27FC236}">
                <a16:creationId xmlns:a16="http://schemas.microsoft.com/office/drawing/2014/main" id="{E8B08120-170D-4D7C-B989-8EBC850028B3}"/>
              </a:ext>
            </a:extLst>
          </p:cNvPr>
          <p:cNvSpPr/>
          <p:nvPr/>
        </p:nvSpPr>
        <p:spPr>
          <a:xfrm>
            <a:off x="7038796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الأهداف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79" name="مستطيل 78">
            <a:hlinkClick r:id="rId39" action="ppaction://hlinksldjump"/>
            <a:extLst>
              <a:ext uri="{FF2B5EF4-FFF2-40B4-BE49-F238E27FC236}">
                <a16:creationId xmlns:a16="http://schemas.microsoft.com/office/drawing/2014/main" id="{865B5C0D-4349-40B8-9306-2B51D08CD428}"/>
              </a:ext>
            </a:extLst>
          </p:cNvPr>
          <p:cNvSpPr/>
          <p:nvPr/>
        </p:nvSpPr>
        <p:spPr>
          <a:xfrm>
            <a:off x="5933562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العرض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80" name="مستطيل 79">
            <a:hlinkClick r:id="rId40" action="ppaction://hlinksldjump"/>
            <a:extLst>
              <a:ext uri="{FF2B5EF4-FFF2-40B4-BE49-F238E27FC236}">
                <a16:creationId xmlns:a16="http://schemas.microsoft.com/office/drawing/2014/main" id="{AED3F0AA-E74F-47C4-920A-A304D2608BDE}"/>
              </a:ext>
            </a:extLst>
          </p:cNvPr>
          <p:cNvSpPr/>
          <p:nvPr/>
        </p:nvSpPr>
        <p:spPr>
          <a:xfrm>
            <a:off x="4828328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التقويم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82" name="مستطيل 81">
            <a:hlinkClick r:id="rId41" action="ppaction://hlinksldjump"/>
            <a:extLst>
              <a:ext uri="{FF2B5EF4-FFF2-40B4-BE49-F238E27FC236}">
                <a16:creationId xmlns:a16="http://schemas.microsoft.com/office/drawing/2014/main" id="{2FF58E14-005D-4B71-B9FD-06EEB1309598}"/>
              </a:ext>
            </a:extLst>
          </p:cNvPr>
          <p:cNvSpPr/>
          <p:nvPr/>
        </p:nvSpPr>
        <p:spPr>
          <a:xfrm>
            <a:off x="2617860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الواجب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83" name="مستطيل 82">
            <a:hlinkClick r:id="rId42" action="ppaction://hlinksldjump"/>
            <a:extLst>
              <a:ext uri="{FF2B5EF4-FFF2-40B4-BE49-F238E27FC236}">
                <a16:creationId xmlns:a16="http://schemas.microsoft.com/office/drawing/2014/main" id="{17DA6101-B911-4BA5-B8C9-3F1B5499410A}"/>
              </a:ext>
            </a:extLst>
          </p:cNvPr>
          <p:cNvSpPr/>
          <p:nvPr/>
        </p:nvSpPr>
        <p:spPr>
          <a:xfrm>
            <a:off x="3723094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الغلق</a:t>
            </a:r>
            <a:endParaRPr lang="en-US" sz="1600" b="1" dirty="0">
              <a:solidFill>
                <a:srgbClr val="FF0000"/>
              </a:solidFill>
            </a:endParaRPr>
          </a:p>
        </p:txBody>
      </p:sp>
      <p:grpSp>
        <p:nvGrpSpPr>
          <p:cNvPr id="84" name="مجموعة 83">
            <a:extLst>
              <a:ext uri="{FF2B5EF4-FFF2-40B4-BE49-F238E27FC236}">
                <a16:creationId xmlns:a16="http://schemas.microsoft.com/office/drawing/2014/main" id="{065B2962-122C-45B5-A1CF-22653D0C5F21}"/>
              </a:ext>
            </a:extLst>
          </p:cNvPr>
          <p:cNvGrpSpPr/>
          <p:nvPr/>
        </p:nvGrpSpPr>
        <p:grpSpPr>
          <a:xfrm>
            <a:off x="79230" y="3482920"/>
            <a:ext cx="896512" cy="687865"/>
            <a:chOff x="79230" y="3482920"/>
            <a:chExt cx="896512" cy="687865"/>
          </a:xfrm>
        </p:grpSpPr>
        <p:pic>
          <p:nvPicPr>
            <p:cNvPr id="85" name="Picture 14" descr="A picture containing sitting, photo, table, monitor&#10;&#10;Description automatically generated">
              <a:extLst>
                <a:ext uri="{FF2B5EF4-FFF2-40B4-BE49-F238E27FC236}">
                  <a16:creationId xmlns:a16="http://schemas.microsoft.com/office/drawing/2014/main" id="{D01C132B-4679-4846-BBB1-6A5C4A9AB5B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028" y="3482920"/>
              <a:ext cx="866917" cy="6878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6" name="مربع نص 85">
              <a:extLst>
                <a:ext uri="{FF2B5EF4-FFF2-40B4-BE49-F238E27FC236}">
                  <a16:creationId xmlns:a16="http://schemas.microsoft.com/office/drawing/2014/main" id="{0C6AB83C-5171-45A1-9A49-FCDF8353F992}"/>
                </a:ext>
              </a:extLst>
            </p:cNvPr>
            <p:cNvSpPr txBox="1"/>
            <p:nvPr/>
          </p:nvSpPr>
          <p:spPr>
            <a:xfrm>
              <a:off x="79230" y="3674707"/>
              <a:ext cx="896512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ar-SA" sz="1800" b="1" dirty="0">
                  <a:solidFill>
                    <a:schemeClr val="bg1"/>
                  </a:solidFill>
                </a:rPr>
                <a:t>إثراء</a:t>
              </a:r>
              <a:endParaRPr lang="en-US" sz="1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65" name="مستطيل 64">
            <a:hlinkClick r:id="rId43" action="ppaction://hlinksldjump"/>
            <a:extLst>
              <a:ext uri="{FF2B5EF4-FFF2-40B4-BE49-F238E27FC236}">
                <a16:creationId xmlns:a16="http://schemas.microsoft.com/office/drawing/2014/main" id="{3C5EDE38-F828-4B55-A45D-2A99C5ADE837}"/>
              </a:ext>
            </a:extLst>
          </p:cNvPr>
          <p:cNvSpPr/>
          <p:nvPr/>
        </p:nvSpPr>
        <p:spPr>
          <a:xfrm>
            <a:off x="8144030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التمهيد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75" name="مستطيل 74">
            <a:extLst>
              <a:ext uri="{FF2B5EF4-FFF2-40B4-BE49-F238E27FC236}">
                <a16:creationId xmlns:a16="http://schemas.microsoft.com/office/drawing/2014/main" id="{6D6E408F-3B9E-4C2D-A3A0-83FDF3042DD4}"/>
              </a:ext>
            </a:extLst>
          </p:cNvPr>
          <p:cNvSpPr/>
          <p:nvPr/>
        </p:nvSpPr>
        <p:spPr>
          <a:xfrm>
            <a:off x="7332797" y="992195"/>
            <a:ext cx="1795773" cy="646331"/>
          </a:xfrm>
          <a:prstGeom prst="rect">
            <a:avLst/>
          </a:prstGeom>
          <a:solidFill>
            <a:srgbClr val="FFFF66"/>
          </a:solidFill>
          <a:effectLst>
            <a:glow rad="127000">
              <a:srgbClr val="CCFF99"/>
            </a:glo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ar-SA" sz="36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أُفَـكِّـرُ</a:t>
            </a:r>
            <a:endParaRPr lang="ar-SA" sz="54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7" name="Picture 2" descr="صورة ذات صلة">
            <a:extLst>
              <a:ext uri="{FF2B5EF4-FFF2-40B4-BE49-F238E27FC236}">
                <a16:creationId xmlns:a16="http://schemas.microsoft.com/office/drawing/2014/main" id="{B6DAE0FE-F1F8-4837-A864-CC2A7FFD81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7948" y="859701"/>
            <a:ext cx="1188548" cy="970062"/>
          </a:xfrm>
          <a:prstGeom prst="rect">
            <a:avLst/>
          </a:prstGeom>
          <a:noFill/>
          <a:effectLst>
            <a:glow rad="127000">
              <a:srgbClr val="CCFF99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3" name="Picture 2" descr="صورة ذات صلة">
            <a:extLst>
              <a:ext uri="{FF2B5EF4-FFF2-40B4-BE49-F238E27FC236}">
                <a16:creationId xmlns:a16="http://schemas.microsoft.com/office/drawing/2014/main" id="{6C6BD79B-9586-4631-9E2B-7B46A48263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4459" y="3818262"/>
            <a:ext cx="775579" cy="9799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جدول 3">
            <a:extLst>
              <a:ext uri="{FF2B5EF4-FFF2-40B4-BE49-F238E27FC236}">
                <a16:creationId xmlns:a16="http://schemas.microsoft.com/office/drawing/2014/main" id="{5FD39801-1B7A-459A-B46E-2911C1FD86E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3795362"/>
              </p:ext>
            </p:extLst>
          </p:nvPr>
        </p:nvGraphicFramePr>
        <p:xfrm>
          <a:off x="2146376" y="1803025"/>
          <a:ext cx="7774443" cy="3687915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293605">
                  <a:extLst>
                    <a:ext uri="{9D8B030D-6E8A-4147-A177-3AD203B41FA5}">
                      <a16:colId xmlns:a16="http://schemas.microsoft.com/office/drawing/2014/main" val="1325366129"/>
                    </a:ext>
                  </a:extLst>
                </a:gridCol>
                <a:gridCol w="3014965">
                  <a:extLst>
                    <a:ext uri="{9D8B030D-6E8A-4147-A177-3AD203B41FA5}">
                      <a16:colId xmlns:a16="http://schemas.microsoft.com/office/drawing/2014/main" val="2733234980"/>
                    </a:ext>
                  </a:extLst>
                </a:gridCol>
                <a:gridCol w="2465873">
                  <a:extLst>
                    <a:ext uri="{9D8B030D-6E8A-4147-A177-3AD203B41FA5}">
                      <a16:colId xmlns:a16="http://schemas.microsoft.com/office/drawing/2014/main" val="3976091261"/>
                    </a:ext>
                  </a:extLst>
                </a:gridCol>
              </a:tblGrid>
              <a:tr h="562150">
                <a:tc>
                  <a:txBody>
                    <a:bodyPr/>
                    <a:lstStyle/>
                    <a:p>
                      <a:pPr algn="ctr" rtl="1"/>
                      <a:r>
                        <a:rPr lang="ar-SA" sz="2800" b="1" dirty="0"/>
                        <a:t>وجه المقارنة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800" b="1" dirty="0"/>
                        <a:t>الملائكة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800" b="1" dirty="0"/>
                        <a:t>الإنسان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77929786"/>
                  </a:ext>
                </a:extLst>
              </a:tr>
              <a:tr h="625153">
                <a:tc>
                  <a:txBody>
                    <a:bodyPr/>
                    <a:lstStyle/>
                    <a:p>
                      <a:pPr algn="ctr" rtl="1"/>
                      <a:r>
                        <a:rPr lang="ar-SA" sz="2400" b="1" dirty="0"/>
                        <a:t>مادة الخلق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ar-SA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ar-SA" sz="2400" b="1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42871009"/>
                  </a:ext>
                </a:extLst>
              </a:tr>
              <a:tr h="625153">
                <a:tc>
                  <a:txBody>
                    <a:bodyPr/>
                    <a:lstStyle/>
                    <a:p>
                      <a:pPr algn="ctr" rtl="1"/>
                      <a:r>
                        <a:rPr lang="ar-SA" sz="2400" b="1" dirty="0"/>
                        <a:t>الأكل والشرب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ar-SA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ar-SA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3359676"/>
                  </a:ext>
                </a:extLst>
              </a:tr>
              <a:tr h="625153">
                <a:tc>
                  <a:txBody>
                    <a:bodyPr/>
                    <a:lstStyle/>
                    <a:p>
                      <a:pPr algn="ctr" rtl="1"/>
                      <a:r>
                        <a:rPr lang="ar-SA" sz="2400" b="1" dirty="0"/>
                        <a:t>النوم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ar-SA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ar-SA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72794717"/>
                  </a:ext>
                </a:extLst>
              </a:tr>
              <a:tr h="625153">
                <a:tc>
                  <a:txBody>
                    <a:bodyPr/>
                    <a:lstStyle/>
                    <a:p>
                      <a:pPr algn="ctr" rtl="1"/>
                      <a:r>
                        <a:rPr lang="ar-SA" sz="2400" b="1" dirty="0"/>
                        <a:t>الطاعة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ar-SA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ar-SA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22160864"/>
                  </a:ext>
                </a:extLst>
              </a:tr>
              <a:tr h="625153">
                <a:tc>
                  <a:txBody>
                    <a:bodyPr/>
                    <a:lstStyle/>
                    <a:p>
                      <a:pPr algn="ctr" rtl="1"/>
                      <a:r>
                        <a:rPr lang="ar-SA" sz="2400" b="1" dirty="0"/>
                        <a:t>العبادة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ar-SA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ar-SA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6818650"/>
                  </a:ext>
                </a:extLst>
              </a:tr>
            </a:tbl>
          </a:graphicData>
        </a:graphic>
      </p:graphicFrame>
      <p:sp>
        <p:nvSpPr>
          <p:cNvPr id="4" name="مستطيل 3">
            <a:extLst>
              <a:ext uri="{FF2B5EF4-FFF2-40B4-BE49-F238E27FC236}">
                <a16:creationId xmlns:a16="http://schemas.microsoft.com/office/drawing/2014/main" id="{01B5BF2C-F21E-462D-9B2C-99043D1E83D5}"/>
              </a:ext>
            </a:extLst>
          </p:cNvPr>
          <p:cNvSpPr/>
          <p:nvPr/>
        </p:nvSpPr>
        <p:spPr>
          <a:xfrm>
            <a:off x="5521649" y="2397769"/>
            <a:ext cx="1692322" cy="5234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600" b="1" dirty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نـــور</a:t>
            </a:r>
            <a:endParaRPr lang="ar-SA" sz="24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4" name="مستطيل 93">
            <a:extLst>
              <a:ext uri="{FF2B5EF4-FFF2-40B4-BE49-F238E27FC236}">
                <a16:creationId xmlns:a16="http://schemas.microsoft.com/office/drawing/2014/main" id="{7976200E-76B3-4A20-A757-C8B83B9BCB63}"/>
              </a:ext>
            </a:extLst>
          </p:cNvPr>
          <p:cNvSpPr/>
          <p:nvPr/>
        </p:nvSpPr>
        <p:spPr>
          <a:xfrm>
            <a:off x="2685931" y="2411463"/>
            <a:ext cx="1692322" cy="5234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600" b="1" dirty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الطين</a:t>
            </a:r>
            <a:endParaRPr lang="ar-SA" sz="24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5" name="مستطيل 94">
            <a:extLst>
              <a:ext uri="{FF2B5EF4-FFF2-40B4-BE49-F238E27FC236}">
                <a16:creationId xmlns:a16="http://schemas.microsoft.com/office/drawing/2014/main" id="{BC6DF437-2B67-4963-A27E-0C284CBFD32E}"/>
              </a:ext>
            </a:extLst>
          </p:cNvPr>
          <p:cNvSpPr/>
          <p:nvPr/>
        </p:nvSpPr>
        <p:spPr>
          <a:xfrm>
            <a:off x="4721699" y="3025193"/>
            <a:ext cx="2772996" cy="5234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800" b="1" dirty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لا يأكلون ولا  يشربون</a:t>
            </a:r>
            <a:endParaRPr lang="ar-SA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8" name="مستطيل 97">
            <a:extLst>
              <a:ext uri="{FF2B5EF4-FFF2-40B4-BE49-F238E27FC236}">
                <a16:creationId xmlns:a16="http://schemas.microsoft.com/office/drawing/2014/main" id="{5380F836-1758-4999-9569-7EF6168F9DF3}"/>
              </a:ext>
            </a:extLst>
          </p:cNvPr>
          <p:cNvSpPr/>
          <p:nvPr/>
        </p:nvSpPr>
        <p:spPr>
          <a:xfrm>
            <a:off x="2550152" y="3068559"/>
            <a:ext cx="1692322" cy="449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800" b="1" dirty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يأكل ويشرب</a:t>
            </a:r>
            <a:endParaRPr lang="ar-SA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9" name="مستطيل 98">
            <a:extLst>
              <a:ext uri="{FF2B5EF4-FFF2-40B4-BE49-F238E27FC236}">
                <a16:creationId xmlns:a16="http://schemas.microsoft.com/office/drawing/2014/main" id="{BC75ACDC-1468-449C-9BF5-DAE6F5BC596E}"/>
              </a:ext>
            </a:extLst>
          </p:cNvPr>
          <p:cNvSpPr/>
          <p:nvPr/>
        </p:nvSpPr>
        <p:spPr>
          <a:xfrm>
            <a:off x="5506177" y="3630642"/>
            <a:ext cx="1692322" cy="5234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600" b="1" dirty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لا ينامون</a:t>
            </a:r>
            <a:endParaRPr lang="ar-SA" sz="24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02" name="مستطيل 101">
            <a:extLst>
              <a:ext uri="{FF2B5EF4-FFF2-40B4-BE49-F238E27FC236}">
                <a16:creationId xmlns:a16="http://schemas.microsoft.com/office/drawing/2014/main" id="{139CD20E-D66E-4B1C-9E5C-18DD8F588855}"/>
              </a:ext>
            </a:extLst>
          </p:cNvPr>
          <p:cNvSpPr/>
          <p:nvPr/>
        </p:nvSpPr>
        <p:spPr>
          <a:xfrm>
            <a:off x="2609251" y="3654768"/>
            <a:ext cx="1692322" cy="5234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600" b="1" dirty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ينام</a:t>
            </a:r>
            <a:endParaRPr lang="ar-SA" sz="24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03" name="مستطيل 102">
            <a:extLst>
              <a:ext uri="{FF2B5EF4-FFF2-40B4-BE49-F238E27FC236}">
                <a16:creationId xmlns:a16="http://schemas.microsoft.com/office/drawing/2014/main" id="{A521EA65-C103-4FA2-9AD6-59069BE6F749}"/>
              </a:ext>
            </a:extLst>
          </p:cNvPr>
          <p:cNvSpPr/>
          <p:nvPr/>
        </p:nvSpPr>
        <p:spPr>
          <a:xfrm>
            <a:off x="2312103" y="1008995"/>
            <a:ext cx="1462344" cy="461665"/>
          </a:xfrm>
          <a:prstGeom prst="rect">
            <a:avLst/>
          </a:prstGeom>
          <a:solidFill>
            <a:srgbClr val="FFFF66"/>
          </a:solidFill>
          <a:effectLst>
            <a:glow rad="127000">
              <a:srgbClr val="CCFF99"/>
            </a:glo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ar-SA" sz="2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تفكير منطقي</a:t>
            </a:r>
            <a:endParaRPr lang="ar-SA" sz="40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04" name="Picture 6" descr="any questions">
            <a:extLst>
              <a:ext uri="{FF2B5EF4-FFF2-40B4-BE49-F238E27FC236}">
                <a16:creationId xmlns:a16="http://schemas.microsoft.com/office/drawing/2014/main" id="{F6A5EC22-8368-4090-AA74-FAA1D5E0D2B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15" t="23358" r="25533" b="24913"/>
          <a:stretch/>
        </p:blipFill>
        <p:spPr bwMode="auto">
          <a:xfrm>
            <a:off x="3807578" y="785187"/>
            <a:ext cx="1512046" cy="1225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6">
            <a:extLst>
              <a:ext uri="{FF2B5EF4-FFF2-40B4-BE49-F238E27FC236}">
                <a16:creationId xmlns:a16="http://schemas.microsoft.com/office/drawing/2014/main" id="{2AEA61EE-1C2C-D64B-8E14-419855F2DE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260791" y="4780233"/>
            <a:ext cx="1411736" cy="1106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5" name="مستطيل 104">
            <a:extLst>
              <a:ext uri="{FF2B5EF4-FFF2-40B4-BE49-F238E27FC236}">
                <a16:creationId xmlns:a16="http://schemas.microsoft.com/office/drawing/2014/main" id="{E7751330-163E-4E05-A97B-555353BE0AEC}"/>
              </a:ext>
            </a:extLst>
          </p:cNvPr>
          <p:cNvSpPr/>
          <p:nvPr/>
        </p:nvSpPr>
        <p:spPr>
          <a:xfrm>
            <a:off x="5134186" y="4241335"/>
            <a:ext cx="2093154" cy="5234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600" b="1" dirty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يطيعون الله</a:t>
            </a:r>
            <a:endParaRPr lang="ar-SA" sz="24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06" name="مستطيل 105">
            <a:extLst>
              <a:ext uri="{FF2B5EF4-FFF2-40B4-BE49-F238E27FC236}">
                <a16:creationId xmlns:a16="http://schemas.microsoft.com/office/drawing/2014/main" id="{3C4FCFE8-3633-47A7-A46E-11486A16D0DE}"/>
              </a:ext>
            </a:extLst>
          </p:cNvPr>
          <p:cNvSpPr/>
          <p:nvPr/>
        </p:nvSpPr>
        <p:spPr>
          <a:xfrm>
            <a:off x="2185625" y="4264391"/>
            <a:ext cx="2443168" cy="5234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800" b="1" dirty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مطيع أو عاصٍ</a:t>
            </a:r>
            <a:endParaRPr lang="ar-SA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07" name="مستطيل 106">
            <a:extLst>
              <a:ext uri="{FF2B5EF4-FFF2-40B4-BE49-F238E27FC236}">
                <a16:creationId xmlns:a16="http://schemas.microsoft.com/office/drawing/2014/main" id="{8B7DEE22-1BF1-43F8-959A-C8818BDB7BAA}"/>
              </a:ext>
            </a:extLst>
          </p:cNvPr>
          <p:cNvSpPr/>
          <p:nvPr/>
        </p:nvSpPr>
        <p:spPr>
          <a:xfrm>
            <a:off x="5078110" y="4908202"/>
            <a:ext cx="2373488" cy="5234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600" b="1" dirty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يعبدون الله</a:t>
            </a:r>
            <a:endParaRPr lang="ar-SA" sz="24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08" name="مستطيل 107">
            <a:extLst>
              <a:ext uri="{FF2B5EF4-FFF2-40B4-BE49-F238E27FC236}">
                <a16:creationId xmlns:a16="http://schemas.microsoft.com/office/drawing/2014/main" id="{2F4B478B-6529-4A99-A915-99034A847CD1}"/>
              </a:ext>
            </a:extLst>
          </p:cNvPr>
          <p:cNvSpPr/>
          <p:nvPr/>
        </p:nvSpPr>
        <p:spPr>
          <a:xfrm>
            <a:off x="1932673" y="4899098"/>
            <a:ext cx="2927279" cy="5234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600" b="1" dirty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عابد أو غير عابد</a:t>
            </a:r>
            <a:endParaRPr lang="ar-SA" sz="24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grpSp>
        <p:nvGrpSpPr>
          <p:cNvPr id="87" name="مجموعة 86">
            <a:extLst>
              <a:ext uri="{FF2B5EF4-FFF2-40B4-BE49-F238E27FC236}">
                <a16:creationId xmlns:a16="http://schemas.microsoft.com/office/drawing/2014/main" id="{33B23003-C627-4107-934E-97E547242812}"/>
              </a:ext>
            </a:extLst>
          </p:cNvPr>
          <p:cNvGrpSpPr/>
          <p:nvPr/>
        </p:nvGrpSpPr>
        <p:grpSpPr>
          <a:xfrm>
            <a:off x="5478514" y="5146264"/>
            <a:ext cx="1810253" cy="1364358"/>
            <a:chOff x="2191177" y="608857"/>
            <a:chExt cx="2146013" cy="1410328"/>
          </a:xfrm>
        </p:grpSpPr>
        <p:pic>
          <p:nvPicPr>
            <p:cNvPr id="88" name="Picture 4" descr="1acbfac431d009018b53ff8218c2b9a3.gif">
              <a:extLst>
                <a:ext uri="{FF2B5EF4-FFF2-40B4-BE49-F238E27FC236}">
                  <a16:creationId xmlns:a16="http://schemas.microsoft.com/office/drawing/2014/main" id="{6C5E3179-C046-49D9-809B-9AA94699403A}"/>
                </a:ext>
              </a:extLst>
            </p:cNvPr>
            <p:cNvPicPr>
              <a:picLocks noChangeAspect="1"/>
            </p:cNvPicPr>
            <p:nvPr/>
          </p:nvPicPr>
          <p:blipFill>
            <a:blip r:embed="rId48"/>
            <a:srcRect/>
            <a:stretch>
              <a:fillRect/>
            </a:stretch>
          </p:blipFill>
          <p:spPr bwMode="auto">
            <a:xfrm>
              <a:off x="2191177" y="767484"/>
              <a:ext cx="967266" cy="12517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9" name="Picture 2" descr="ملف:نجوم ملونة.gif - ويكيبيديا">
              <a:extLst>
                <a:ext uri="{FF2B5EF4-FFF2-40B4-BE49-F238E27FC236}">
                  <a16:creationId xmlns:a16="http://schemas.microsoft.com/office/drawing/2014/main" id="{EE8F1F44-78AF-43F7-A946-07368A334DCC}"/>
                </a:ext>
              </a:extLst>
            </p:cNvPr>
            <p:cNvPicPr>
              <a:picLocks noChangeAspect="1" noChangeArrowheads="1" noCrop="1"/>
            </p:cNvPicPr>
            <p:nvPr/>
          </p:nvPicPr>
          <p:blipFill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94190" y="608857"/>
              <a:ext cx="1143000" cy="13335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612111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4" grpId="0" animBg="1"/>
      <p:bldP spid="95" grpId="0" animBg="1"/>
      <p:bldP spid="98" grpId="0" animBg="1"/>
      <p:bldP spid="99" grpId="0" animBg="1"/>
      <p:bldP spid="102" grpId="0" animBg="1"/>
      <p:bldP spid="105" grpId="0" animBg="1"/>
      <p:bldP spid="106" grpId="0" animBg="1"/>
      <p:bldP spid="107" grpId="0" animBg="1"/>
      <p:bldP spid="10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A picture containing floor, sitting, wooden, table&#10;&#10;Description automatically generated">
            <a:extLst>
              <a:ext uri="{FF2B5EF4-FFF2-40B4-BE49-F238E27FC236}">
                <a16:creationId xmlns:a16="http://schemas.microsoft.com/office/drawing/2014/main" id="{BCE1348C-B22F-8049-B719-2F4F8E8E45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939" y="-38303"/>
            <a:ext cx="1221379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A picture containing sitting, photo, table, monitor&#10;&#10;Description automatically generated">
            <a:extLst>
              <a:ext uri="{FF2B5EF4-FFF2-40B4-BE49-F238E27FC236}">
                <a16:creationId xmlns:a16="http://schemas.microsoft.com/office/drawing/2014/main" id="{34DB1C07-1750-E944-ACA0-CBADBF6E36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562" y="3509163"/>
            <a:ext cx="866917" cy="687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4C6269DA-A288-0347-A192-4E7A2BAECD4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57" r="3739" b="20566"/>
          <a:stretch/>
        </p:blipFill>
        <p:spPr bwMode="auto">
          <a:xfrm>
            <a:off x="1983074" y="511226"/>
            <a:ext cx="8268663" cy="523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18">
            <a:extLst>
              <a:ext uri="{FF2B5EF4-FFF2-40B4-BE49-F238E27FC236}">
                <a16:creationId xmlns:a16="http://schemas.microsoft.com/office/drawing/2014/main" id="{9DFCA052-CDBF-47A5-991C-A7C4048E9131}"/>
              </a:ext>
            </a:extLst>
          </p:cNvPr>
          <p:cNvPicPr>
            <a:picLocks noChangeAspect="1"/>
          </p:cNvPicPr>
          <p:nvPr/>
        </p:nvPicPr>
        <p:blipFill>
          <a:blip r:embed="rId7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1736" y="1756715"/>
            <a:ext cx="1989616" cy="347407"/>
          </a:xfrm>
          <a:prstGeom prst="rect">
            <a:avLst/>
          </a:prstGeom>
        </p:spPr>
      </p:pic>
      <p:pic>
        <p:nvPicPr>
          <p:cNvPr id="38" name="Picture 35" descr="A close up of a church&#10;&#10;Description automatically generated">
            <a:extLst>
              <a:ext uri="{FF2B5EF4-FFF2-40B4-BE49-F238E27FC236}">
                <a16:creationId xmlns:a16="http://schemas.microsoft.com/office/drawing/2014/main" id="{5649E61B-1B59-4F78-AE37-A07C7799838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2656" y="611107"/>
            <a:ext cx="917015" cy="1244655"/>
          </a:xfrm>
          <a:prstGeom prst="rect">
            <a:avLst/>
          </a:prstGeom>
        </p:spPr>
      </p:pic>
      <p:pic>
        <p:nvPicPr>
          <p:cNvPr id="37" name="Picture 27" descr="A picture containing table&#10;&#10;Description automatically generated">
            <a:extLst>
              <a:ext uri="{FF2B5EF4-FFF2-40B4-BE49-F238E27FC236}">
                <a16:creationId xmlns:a16="http://schemas.microsoft.com/office/drawing/2014/main" id="{CD85B55C-1654-428F-9F32-2104E18B721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7367" y="1233434"/>
            <a:ext cx="790319" cy="743173"/>
          </a:xfrm>
          <a:prstGeom prst="rect">
            <a:avLst/>
          </a:prstGeom>
        </p:spPr>
      </p:pic>
      <p:pic>
        <p:nvPicPr>
          <p:cNvPr id="53" name="Google Shape;126;p18">
            <a:extLst>
              <a:ext uri="{FF2B5EF4-FFF2-40B4-BE49-F238E27FC236}">
                <a16:creationId xmlns:a16="http://schemas.microsoft.com/office/drawing/2014/main" id="{3DA7CE90-91F5-40B5-889A-5B5393473FF2}"/>
              </a:ext>
            </a:extLst>
          </p:cNvPr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8771149" y="5028593"/>
            <a:ext cx="3634666" cy="2388823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صورة 57">
            <a:hlinkClick r:id="rId11" action="ppaction://hlinksldjump"/>
            <a:extLst>
              <a:ext uri="{FF2B5EF4-FFF2-40B4-BE49-F238E27FC236}">
                <a16:creationId xmlns:a16="http://schemas.microsoft.com/office/drawing/2014/main" id="{B9ACF3A5-C459-4909-9446-74974C2B3B5A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53068"/>
          <a:stretch/>
        </p:blipFill>
        <p:spPr>
          <a:xfrm>
            <a:off x="1038993" y="1055675"/>
            <a:ext cx="1036447" cy="12146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9" name="Picture 2" descr="ولاية العهد السعودية - ويكيبيديا">
            <a:extLst>
              <a:ext uri="{FF2B5EF4-FFF2-40B4-BE49-F238E27FC236}">
                <a16:creationId xmlns:a16="http://schemas.microsoft.com/office/drawing/2014/main" id="{7E821CCA-E45F-45D1-8830-56376AB28A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81" y="1069624"/>
            <a:ext cx="990812" cy="114281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Google Shape;231;p23">
            <a:extLst>
              <a:ext uri="{FF2B5EF4-FFF2-40B4-BE49-F238E27FC236}">
                <a16:creationId xmlns:a16="http://schemas.microsoft.com/office/drawing/2014/main" id="{12071660-F6A5-41F4-98B9-4D3E651C07B6}"/>
              </a:ext>
            </a:extLst>
          </p:cNvPr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899731" y="1070226"/>
            <a:ext cx="1215427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231;p23">
            <a:extLst>
              <a:ext uri="{FF2B5EF4-FFF2-40B4-BE49-F238E27FC236}">
                <a16:creationId xmlns:a16="http://schemas.microsoft.com/office/drawing/2014/main" id="{B02B795E-1E24-4C38-8361-AEBD7278C425}"/>
              </a:ext>
            </a:extLst>
          </p:cNvPr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-130758" y="1055675"/>
            <a:ext cx="1215427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صورة 63">
            <a:hlinkClick r:id="rId15" action="ppaction://hlinksldjump"/>
            <a:extLst>
              <a:ext uri="{FF2B5EF4-FFF2-40B4-BE49-F238E27FC236}">
                <a16:creationId xmlns:a16="http://schemas.microsoft.com/office/drawing/2014/main" id="{0E800B36-8571-4375-9A6D-ADCB6156C0D5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19" y="2404229"/>
            <a:ext cx="1786077" cy="107805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67" name="مجموعة 66">
            <a:extLst>
              <a:ext uri="{FF2B5EF4-FFF2-40B4-BE49-F238E27FC236}">
                <a16:creationId xmlns:a16="http://schemas.microsoft.com/office/drawing/2014/main" id="{C8863CE2-EEBD-4929-8A35-1CD982B087FA}"/>
              </a:ext>
            </a:extLst>
          </p:cNvPr>
          <p:cNvGrpSpPr/>
          <p:nvPr/>
        </p:nvGrpSpPr>
        <p:grpSpPr>
          <a:xfrm>
            <a:off x="11080641" y="2430658"/>
            <a:ext cx="1045079" cy="2140372"/>
            <a:chOff x="6457238" y="2100923"/>
            <a:chExt cx="1045079" cy="2140372"/>
          </a:xfrm>
        </p:grpSpPr>
        <p:sp>
          <p:nvSpPr>
            <p:cNvPr id="68" name="مستطيل 67">
              <a:hlinkClick r:id="rId17" action="ppaction://hlinksldjump"/>
              <a:extLst>
                <a:ext uri="{FF2B5EF4-FFF2-40B4-BE49-F238E27FC236}">
                  <a16:creationId xmlns:a16="http://schemas.microsoft.com/office/drawing/2014/main" id="{13823E5C-E3EC-4380-BA93-AD2C7B948D74}"/>
                </a:ext>
              </a:extLst>
            </p:cNvPr>
            <p:cNvSpPr/>
            <p:nvPr/>
          </p:nvSpPr>
          <p:spPr>
            <a:xfrm>
              <a:off x="6457238" y="2100923"/>
              <a:ext cx="1036810" cy="680261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عز الوطن</a:t>
              </a:r>
              <a:endParaRPr lang="en-US" sz="1200" b="1" dirty="0">
                <a:solidFill>
                  <a:srgbClr val="FF0000"/>
                </a:solidFill>
              </a:endParaRPr>
            </a:p>
          </p:txBody>
        </p:sp>
        <p:sp>
          <p:nvSpPr>
            <p:cNvPr id="69" name="مستطيل 68">
              <a:extLst>
                <a:ext uri="{FF2B5EF4-FFF2-40B4-BE49-F238E27FC236}">
                  <a16:creationId xmlns:a16="http://schemas.microsoft.com/office/drawing/2014/main" id="{D06065DA-F203-4E48-8E1A-035D15CE2A46}"/>
                </a:ext>
              </a:extLst>
            </p:cNvPr>
            <p:cNvSpPr/>
            <p:nvPr/>
          </p:nvSpPr>
          <p:spPr>
            <a:xfrm>
              <a:off x="6465507" y="2860195"/>
              <a:ext cx="1036810" cy="656366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نهضة الوطن</a:t>
              </a:r>
              <a:endParaRPr lang="en-US" sz="1200" b="1" dirty="0">
                <a:solidFill>
                  <a:srgbClr val="FF0000"/>
                </a:solidFill>
              </a:endParaRPr>
            </a:p>
          </p:txBody>
        </p:sp>
        <p:sp>
          <p:nvSpPr>
            <p:cNvPr id="70" name="مستطيل 69">
              <a:extLst>
                <a:ext uri="{FF2B5EF4-FFF2-40B4-BE49-F238E27FC236}">
                  <a16:creationId xmlns:a16="http://schemas.microsoft.com/office/drawing/2014/main" id="{A716244F-E325-450C-86B6-64B9FF68A7BD}"/>
                </a:ext>
              </a:extLst>
            </p:cNvPr>
            <p:cNvSpPr/>
            <p:nvPr/>
          </p:nvSpPr>
          <p:spPr>
            <a:xfrm>
              <a:off x="6476396" y="3634548"/>
              <a:ext cx="1001291" cy="606747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r-SA" sz="1600" b="1" dirty="0">
                <a:solidFill>
                  <a:srgbClr val="FF0000"/>
                </a:solidFill>
              </a:endParaRP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مستقبل  الوطن</a:t>
              </a:r>
              <a:endParaRPr lang="en-US" sz="1200" b="1" dirty="0">
                <a:solidFill>
                  <a:srgbClr val="FF0000"/>
                </a:solidFill>
              </a:endParaRPr>
            </a:p>
            <a:p>
              <a:pPr algn="ctr"/>
              <a:endParaRPr lang="en-US" dirty="0"/>
            </a:p>
          </p:txBody>
        </p:sp>
      </p:grpSp>
      <p:grpSp>
        <p:nvGrpSpPr>
          <p:cNvPr id="71" name="مجموعة 70">
            <a:extLst>
              <a:ext uri="{FF2B5EF4-FFF2-40B4-BE49-F238E27FC236}">
                <a16:creationId xmlns:a16="http://schemas.microsoft.com/office/drawing/2014/main" id="{086838C9-871B-40EE-A05D-EBF1D4899F8F}"/>
              </a:ext>
            </a:extLst>
          </p:cNvPr>
          <p:cNvGrpSpPr/>
          <p:nvPr/>
        </p:nvGrpSpPr>
        <p:grpSpPr>
          <a:xfrm>
            <a:off x="10042332" y="2533150"/>
            <a:ext cx="1130323" cy="1314212"/>
            <a:chOff x="7952596" y="2257016"/>
            <a:chExt cx="1123346" cy="766535"/>
          </a:xfrm>
        </p:grpSpPr>
        <p:pic>
          <p:nvPicPr>
            <p:cNvPr id="72" name="Picture 46">
              <a:extLst>
                <a:ext uri="{FF2B5EF4-FFF2-40B4-BE49-F238E27FC236}">
                  <a16:creationId xmlns:a16="http://schemas.microsoft.com/office/drawing/2014/main" id="{128F838C-2173-405B-89D2-7D12DCDE07F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19"/>
                </a:ext>
              </a:extLst>
            </a:blip>
            <a:srcRect l="14797" t="6571" r="14269" b="10899"/>
            <a:stretch/>
          </p:blipFill>
          <p:spPr>
            <a:xfrm>
              <a:off x="7969101" y="2257016"/>
              <a:ext cx="1028659" cy="766535"/>
            </a:xfrm>
            <a:prstGeom prst="rect">
              <a:avLst/>
            </a:prstGeom>
          </p:spPr>
        </p:pic>
        <p:sp>
          <p:nvSpPr>
            <p:cNvPr id="73" name="مربع نص 72">
              <a:hlinkClick r:id="rId20" action="ppaction://hlinksldjump"/>
              <a:extLst>
                <a:ext uri="{FF2B5EF4-FFF2-40B4-BE49-F238E27FC236}">
                  <a16:creationId xmlns:a16="http://schemas.microsoft.com/office/drawing/2014/main" id="{3D106602-C446-4D73-8FEE-880E9F7E6942}"/>
                </a:ext>
              </a:extLst>
            </p:cNvPr>
            <p:cNvSpPr txBox="1"/>
            <p:nvPr/>
          </p:nvSpPr>
          <p:spPr>
            <a:xfrm>
              <a:off x="7952596" y="2401356"/>
              <a:ext cx="1123346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ar-SA" b="1" dirty="0"/>
                <a:t>نجمة اليوم </a:t>
              </a:r>
              <a:endParaRPr lang="en-US" b="1" dirty="0"/>
            </a:p>
          </p:txBody>
        </p:sp>
      </p:grpSp>
      <p:sp>
        <p:nvSpPr>
          <p:cNvPr id="74" name="مربع نص 73">
            <a:hlinkClick r:id="rId21" action="ppaction://hlinksldjump"/>
            <a:extLst>
              <a:ext uri="{FF2B5EF4-FFF2-40B4-BE49-F238E27FC236}">
                <a16:creationId xmlns:a16="http://schemas.microsoft.com/office/drawing/2014/main" id="{8371DB6E-964B-47A1-8FFD-30AE770F858F}"/>
              </a:ext>
            </a:extLst>
          </p:cNvPr>
          <p:cNvSpPr txBox="1"/>
          <p:nvPr/>
        </p:nvSpPr>
        <p:spPr>
          <a:xfrm>
            <a:off x="1047051" y="3667555"/>
            <a:ext cx="8965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SA" sz="1800" b="1" dirty="0">
                <a:solidFill>
                  <a:schemeClr val="bg1"/>
                </a:solidFill>
              </a:rPr>
              <a:t>الدعاء</a:t>
            </a:r>
            <a:endParaRPr lang="en-US" sz="1800" b="1" dirty="0">
              <a:solidFill>
                <a:schemeClr val="bg1"/>
              </a:solidFill>
            </a:endParaRPr>
          </a:p>
        </p:txBody>
      </p:sp>
      <p:pic>
        <p:nvPicPr>
          <p:cNvPr id="81" name="Picture 18">
            <a:extLst>
              <a:ext uri="{FF2B5EF4-FFF2-40B4-BE49-F238E27FC236}">
                <a16:creationId xmlns:a16="http://schemas.microsoft.com/office/drawing/2014/main" id="{A6C2227C-3545-4617-97D3-8FADC57E129B}"/>
              </a:ext>
            </a:extLst>
          </p:cNvPr>
          <p:cNvPicPr>
            <a:picLocks noChangeAspect="1"/>
          </p:cNvPicPr>
          <p:nvPr/>
        </p:nvPicPr>
        <p:blipFill>
          <a:blip r:embed="rId22"/>
          <a:srcRect/>
          <a:stretch>
            <a:fillRect/>
          </a:stretch>
        </p:blipFill>
        <p:spPr>
          <a:xfrm>
            <a:off x="924737" y="4263168"/>
            <a:ext cx="630858" cy="665960"/>
          </a:xfrm>
          <a:prstGeom prst="rect">
            <a:avLst/>
          </a:prstGeom>
        </p:spPr>
      </p:pic>
      <p:pic>
        <p:nvPicPr>
          <p:cNvPr id="46" name="Picture 50">
            <a:extLst>
              <a:ext uri="{FF2B5EF4-FFF2-40B4-BE49-F238E27FC236}">
                <a16:creationId xmlns:a16="http://schemas.microsoft.com/office/drawing/2014/main" id="{184B6C23-D963-4FD0-8026-78881F5052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91965" y="4929128"/>
            <a:ext cx="602025" cy="720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39" descr="A picture containing food&#10;&#10;Description automatically generated">
            <a:extLst>
              <a:ext uri="{FF2B5EF4-FFF2-40B4-BE49-F238E27FC236}">
                <a16:creationId xmlns:a16="http://schemas.microsoft.com/office/drawing/2014/main" id="{FC667DEC-3D17-460E-8937-F7F73E23EC77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7873" y="40739"/>
            <a:ext cx="1654342" cy="705283"/>
          </a:xfrm>
          <a:prstGeom prst="rect">
            <a:avLst/>
          </a:prstGeom>
        </p:spPr>
      </p:pic>
      <p:pic>
        <p:nvPicPr>
          <p:cNvPr id="56" name="Picture 2">
            <a:hlinkClick r:id="rId11" action="ppaction://hlinksldjump"/>
            <a:extLst>
              <a:ext uri="{FF2B5EF4-FFF2-40B4-BE49-F238E27FC236}">
                <a16:creationId xmlns:a16="http://schemas.microsoft.com/office/drawing/2014/main" id="{654B15BF-D52A-4320-9F02-B211F6390806}"/>
              </a:ext>
            </a:extLst>
          </p:cNvPr>
          <p:cNvPicPr>
            <a:picLocks noChangeAspect="1"/>
          </p:cNvPicPr>
          <p:nvPr/>
        </p:nvPicPr>
        <p:blipFill>
          <a:blip r:embed="rId25"/>
          <a:srcRect/>
          <a:stretch>
            <a:fillRect/>
          </a:stretch>
        </p:blipFill>
        <p:spPr>
          <a:xfrm>
            <a:off x="243623" y="4252055"/>
            <a:ext cx="725391" cy="660243"/>
          </a:xfrm>
          <a:prstGeom prst="rect">
            <a:avLst/>
          </a:prstGeom>
        </p:spPr>
      </p:pic>
      <p:pic>
        <p:nvPicPr>
          <p:cNvPr id="57" name="Picture 32" descr="https://lh5.googleusercontent.com/4Rv9CcbpVwSScazfNxNsnOrjSAYn8Kvy2VZDp18OtTxOr4uN6wu1rroXiVwzwJRuw7fUFAEKLK3jiiAD8pVyddSCIbbz3mcFxbNgqsBUD7p7Jf91eG2kB3zY0cUEjnvl5A53iou6hVs">
            <a:extLst>
              <a:ext uri="{FF2B5EF4-FFF2-40B4-BE49-F238E27FC236}">
                <a16:creationId xmlns:a16="http://schemas.microsoft.com/office/drawing/2014/main" id="{01677A6C-FC90-4F1D-A9B2-F44A84FB8CE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159"/>
          <a:stretch/>
        </p:blipFill>
        <p:spPr bwMode="auto">
          <a:xfrm>
            <a:off x="-288553" y="14639"/>
            <a:ext cx="2521799" cy="1054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Bookcase Shelf Mukali Temahome Furniture, Store Shelf transparent  background PNG clipart | HiClipart">
            <a:extLst>
              <a:ext uri="{FF2B5EF4-FFF2-40B4-BE49-F238E27FC236}">
                <a16:creationId xmlns:a16="http://schemas.microsoft.com/office/drawing/2014/main" id="{1305CEB6-EF3D-4F6A-B67B-BF79F136F4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7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ackgroundRemoval t="10000" b="90000" l="10000" r="90000">
                        <a14:backgroundMark x1="36667" y1="30167" x2="37500" y2="40167"/>
                        <a14:backgroundMark x1="41000" y1="28500" x2="77333" y2="28667"/>
                        <a14:backgroundMark x1="80833" y1="28167" x2="81667" y2="40000"/>
                        <a14:backgroundMark x1="80000" y1="77000" x2="51000" y2="77167"/>
                        <a14:backgroundMark x1="18000" y1="52167" x2="18500" y2="64833"/>
                        <a14:backgroundMark x1="18500" y1="57333" x2="19000" y2="57167"/>
                        <a14:backgroundMark x1="76333" y1="44667" x2="63000" y2="45000"/>
                        <a14:backgroundMark x1="66000" y1="45000" x2="61833" y2="56833"/>
                        <a14:backgroundMark x1="63333" y1="46000" x2="62667" y2="45000"/>
                        <a14:backgroundMark x1="57667" y1="45000" x2="24500" y2="45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868" t="42034" r="19504" b="38484"/>
          <a:stretch/>
        </p:blipFill>
        <p:spPr bwMode="auto">
          <a:xfrm>
            <a:off x="135150" y="4912299"/>
            <a:ext cx="1939917" cy="974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2">
            <a:extLst>
              <a:ext uri="{FF2B5EF4-FFF2-40B4-BE49-F238E27FC236}">
                <a16:creationId xmlns:a16="http://schemas.microsoft.com/office/drawing/2014/main" id="{4196E056-1F60-4AAC-95D3-111877D5BCF8}"/>
              </a:ext>
            </a:extLst>
          </p:cNvPr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0"/>
              </a:ext>
            </a:extLst>
          </a:blip>
          <a:stretch>
            <a:fillRect/>
          </a:stretch>
        </p:blipFill>
        <p:spPr>
          <a:xfrm>
            <a:off x="1495340" y="4343828"/>
            <a:ext cx="579727" cy="579727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54" name="Google Shape;135;p16">
            <a:extLst>
              <a:ext uri="{FF2B5EF4-FFF2-40B4-BE49-F238E27FC236}">
                <a16:creationId xmlns:a16="http://schemas.microsoft.com/office/drawing/2014/main" id="{02C8F5C1-FB1F-4724-9E32-88CD517F2666}"/>
              </a:ext>
            </a:extLst>
          </p:cNvPr>
          <p:cNvPicPr preferRelativeResize="0"/>
          <p:nvPr/>
        </p:nvPicPr>
        <p:blipFill>
          <a:blip r:embed="rId31">
            <a:alphaModFix/>
          </a:blip>
          <a:stretch>
            <a:fillRect/>
          </a:stretch>
        </p:blipFill>
        <p:spPr>
          <a:xfrm>
            <a:off x="10395035" y="4920530"/>
            <a:ext cx="939040" cy="1004691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Picture 26">
            <a:extLst>
              <a:ext uri="{FF2B5EF4-FFF2-40B4-BE49-F238E27FC236}">
                <a16:creationId xmlns:a16="http://schemas.microsoft.com/office/drawing/2014/main" id="{9EA6F450-8746-43BE-9D1A-FB1AD82DCE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3528" y="5155409"/>
            <a:ext cx="344015" cy="596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Google Shape;343;p28">
            <a:extLst>
              <a:ext uri="{FF2B5EF4-FFF2-40B4-BE49-F238E27FC236}">
                <a16:creationId xmlns:a16="http://schemas.microsoft.com/office/drawing/2014/main" id="{7A39757B-2F70-4EB7-98E1-068DA8A73D5E}"/>
              </a:ext>
            </a:extLst>
          </p:cNvPr>
          <p:cNvPicPr preferRelativeResize="0"/>
          <p:nvPr/>
        </p:nvPicPr>
        <p:blipFill>
          <a:blip r:embed="rId33">
            <a:alphaModFix/>
          </a:blip>
          <a:stretch>
            <a:fillRect/>
          </a:stretch>
        </p:blipFill>
        <p:spPr>
          <a:xfrm>
            <a:off x="10181220" y="5845993"/>
            <a:ext cx="612819" cy="812483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صورة 65">
            <a:hlinkClick r:id="" action="ppaction://hlinkshowjump?jump=lastslide"/>
            <a:extLst>
              <a:ext uri="{FF2B5EF4-FFF2-40B4-BE49-F238E27FC236}">
                <a16:creationId xmlns:a16="http://schemas.microsoft.com/office/drawing/2014/main" id="{99349904-7E88-4094-AFE1-1F5435DE8E69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 rot="346244">
            <a:off x="266824" y="4882082"/>
            <a:ext cx="1051792" cy="1051792"/>
          </a:xfrm>
          <a:prstGeom prst="rect">
            <a:avLst/>
          </a:prstGeom>
        </p:spPr>
      </p:pic>
      <p:pic>
        <p:nvPicPr>
          <p:cNvPr id="91" name="Google Shape;122;g5415389d44_0_0">
            <a:extLst>
              <a:ext uri="{FF2B5EF4-FFF2-40B4-BE49-F238E27FC236}">
                <a16:creationId xmlns:a16="http://schemas.microsoft.com/office/drawing/2014/main" id="{8EC97BE3-B89F-4BC5-8DE9-B9444B066036}"/>
              </a:ext>
            </a:extLst>
          </p:cNvPr>
          <p:cNvPicPr preferRelativeResize="0"/>
          <p:nvPr/>
        </p:nvPicPr>
        <p:blipFill rotWithShape="1">
          <a:blip r:embed="rId35">
            <a:alphaModFix/>
          </a:blip>
          <a:srcRect l="2782" t="41281" r="1554" b="30257"/>
          <a:stretch/>
        </p:blipFill>
        <p:spPr>
          <a:xfrm>
            <a:off x="2495388" y="5658806"/>
            <a:ext cx="7225618" cy="1261358"/>
          </a:xfrm>
          <a:prstGeom prst="rect">
            <a:avLst/>
          </a:prstGeom>
          <a:noFill/>
          <a:ln>
            <a:noFill/>
          </a:ln>
        </p:spPr>
      </p:pic>
      <p:pic>
        <p:nvPicPr>
          <p:cNvPr id="52" name="Google Shape;79;p14">
            <a:extLst>
              <a:ext uri="{FF2B5EF4-FFF2-40B4-BE49-F238E27FC236}">
                <a16:creationId xmlns:a16="http://schemas.microsoft.com/office/drawing/2014/main" id="{56B21C37-2BED-4278-82D3-4CE3CF121CD3}"/>
              </a:ext>
            </a:extLst>
          </p:cNvPr>
          <p:cNvPicPr preferRelativeResize="0"/>
          <p:nvPr/>
        </p:nvPicPr>
        <p:blipFill rotWithShape="1">
          <a:blip r:embed="rId36">
            <a:alphaModFix/>
          </a:blip>
          <a:srcRect l="23091" r="31212"/>
          <a:stretch/>
        </p:blipFill>
        <p:spPr>
          <a:xfrm>
            <a:off x="1713963" y="5273309"/>
            <a:ext cx="1008803" cy="1170715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مستطيل 54">
            <a:hlinkClick r:id="rId37" action="ppaction://hlinksldjump"/>
            <a:extLst>
              <a:ext uri="{FF2B5EF4-FFF2-40B4-BE49-F238E27FC236}">
                <a16:creationId xmlns:a16="http://schemas.microsoft.com/office/drawing/2014/main" id="{DD817B4B-AAA2-4FE9-AF57-D4305CD5D7EC}"/>
              </a:ext>
            </a:extLst>
          </p:cNvPr>
          <p:cNvSpPr/>
          <p:nvPr/>
        </p:nvSpPr>
        <p:spPr>
          <a:xfrm>
            <a:off x="9249263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خبرات </a:t>
            </a:r>
          </a:p>
          <a:p>
            <a:pPr algn="ctr"/>
            <a:r>
              <a:rPr lang="ar-SA" sz="1600" b="1" dirty="0">
                <a:solidFill>
                  <a:srgbClr val="FF0000"/>
                </a:solidFill>
              </a:rPr>
              <a:t>سابقة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76" name="مستطيل 75">
            <a:hlinkClick r:id="rId38" action="ppaction://hlinksldjump"/>
            <a:extLst>
              <a:ext uri="{FF2B5EF4-FFF2-40B4-BE49-F238E27FC236}">
                <a16:creationId xmlns:a16="http://schemas.microsoft.com/office/drawing/2014/main" id="{8D1F8D3E-9F9C-4A4D-B0E6-1B967C797844}"/>
              </a:ext>
            </a:extLst>
          </p:cNvPr>
          <p:cNvSpPr/>
          <p:nvPr/>
        </p:nvSpPr>
        <p:spPr>
          <a:xfrm>
            <a:off x="7038796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الأهداف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79" name="مستطيل 78">
            <a:hlinkClick r:id="rId39" action="ppaction://hlinksldjump"/>
            <a:extLst>
              <a:ext uri="{FF2B5EF4-FFF2-40B4-BE49-F238E27FC236}">
                <a16:creationId xmlns:a16="http://schemas.microsoft.com/office/drawing/2014/main" id="{8AFAA522-B0DB-42C0-A486-083269E5FAAF}"/>
              </a:ext>
            </a:extLst>
          </p:cNvPr>
          <p:cNvSpPr/>
          <p:nvPr/>
        </p:nvSpPr>
        <p:spPr>
          <a:xfrm>
            <a:off x="5933562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العرض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80" name="مستطيل 79">
            <a:hlinkClick r:id="rId40" action="ppaction://hlinksldjump"/>
            <a:extLst>
              <a:ext uri="{FF2B5EF4-FFF2-40B4-BE49-F238E27FC236}">
                <a16:creationId xmlns:a16="http://schemas.microsoft.com/office/drawing/2014/main" id="{83DCE226-26D6-4646-821D-0645CC7BD09A}"/>
              </a:ext>
            </a:extLst>
          </p:cNvPr>
          <p:cNvSpPr/>
          <p:nvPr/>
        </p:nvSpPr>
        <p:spPr>
          <a:xfrm>
            <a:off x="4828328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التقويم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93" name="مستطيل 92">
            <a:hlinkClick r:id="rId41" action="ppaction://hlinksldjump"/>
            <a:extLst>
              <a:ext uri="{FF2B5EF4-FFF2-40B4-BE49-F238E27FC236}">
                <a16:creationId xmlns:a16="http://schemas.microsoft.com/office/drawing/2014/main" id="{177B24A6-9A04-4501-A9C8-42B3B1435850}"/>
              </a:ext>
            </a:extLst>
          </p:cNvPr>
          <p:cNvSpPr/>
          <p:nvPr/>
        </p:nvSpPr>
        <p:spPr>
          <a:xfrm>
            <a:off x="2617860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الواجب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94" name="مستطيل 93">
            <a:hlinkClick r:id="rId42" action="ppaction://hlinksldjump"/>
            <a:extLst>
              <a:ext uri="{FF2B5EF4-FFF2-40B4-BE49-F238E27FC236}">
                <a16:creationId xmlns:a16="http://schemas.microsoft.com/office/drawing/2014/main" id="{A307BCD1-433C-4451-97FE-5D4ED0CF7029}"/>
              </a:ext>
            </a:extLst>
          </p:cNvPr>
          <p:cNvSpPr/>
          <p:nvPr/>
        </p:nvSpPr>
        <p:spPr>
          <a:xfrm>
            <a:off x="3723094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الغلق</a:t>
            </a:r>
            <a:endParaRPr lang="en-US" sz="1600" b="1" dirty="0">
              <a:solidFill>
                <a:srgbClr val="FF0000"/>
              </a:solidFill>
            </a:endParaRPr>
          </a:p>
        </p:txBody>
      </p:sp>
      <p:grpSp>
        <p:nvGrpSpPr>
          <p:cNvPr id="95" name="مجموعة 94">
            <a:extLst>
              <a:ext uri="{FF2B5EF4-FFF2-40B4-BE49-F238E27FC236}">
                <a16:creationId xmlns:a16="http://schemas.microsoft.com/office/drawing/2014/main" id="{2AF0F5BF-4AE8-4218-ACDA-3EDEAC4D3C50}"/>
              </a:ext>
            </a:extLst>
          </p:cNvPr>
          <p:cNvGrpSpPr/>
          <p:nvPr/>
        </p:nvGrpSpPr>
        <p:grpSpPr>
          <a:xfrm>
            <a:off x="79230" y="3482920"/>
            <a:ext cx="896512" cy="687865"/>
            <a:chOff x="79230" y="3482920"/>
            <a:chExt cx="896512" cy="687865"/>
          </a:xfrm>
        </p:grpSpPr>
        <p:pic>
          <p:nvPicPr>
            <p:cNvPr id="96" name="Picture 14" descr="A picture containing sitting, photo, table, monitor&#10;&#10;Description automatically generated">
              <a:extLst>
                <a:ext uri="{FF2B5EF4-FFF2-40B4-BE49-F238E27FC236}">
                  <a16:creationId xmlns:a16="http://schemas.microsoft.com/office/drawing/2014/main" id="{D0CA3D56-8CF3-43C0-A189-605C589FFA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028" y="3482920"/>
              <a:ext cx="866917" cy="6878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7" name="مربع نص 96">
              <a:extLst>
                <a:ext uri="{FF2B5EF4-FFF2-40B4-BE49-F238E27FC236}">
                  <a16:creationId xmlns:a16="http://schemas.microsoft.com/office/drawing/2014/main" id="{5F66C361-179E-4C0E-8A6D-E2E4A330B171}"/>
                </a:ext>
              </a:extLst>
            </p:cNvPr>
            <p:cNvSpPr txBox="1"/>
            <p:nvPr/>
          </p:nvSpPr>
          <p:spPr>
            <a:xfrm>
              <a:off x="79230" y="3674707"/>
              <a:ext cx="896512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ar-SA" sz="1800" b="1" dirty="0">
                  <a:solidFill>
                    <a:schemeClr val="bg1"/>
                  </a:solidFill>
                </a:rPr>
                <a:t>إثراء</a:t>
              </a:r>
              <a:endParaRPr lang="en-US" sz="1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82" name="مستطيل 98">
            <a:extLst>
              <a:ext uri="{FF2B5EF4-FFF2-40B4-BE49-F238E27FC236}">
                <a16:creationId xmlns:a16="http://schemas.microsoft.com/office/drawing/2014/main" id="{775D28E9-BB2B-466A-A7DD-6781B7CDB255}"/>
              </a:ext>
            </a:extLst>
          </p:cNvPr>
          <p:cNvSpPr/>
          <p:nvPr/>
        </p:nvSpPr>
        <p:spPr>
          <a:xfrm>
            <a:off x="7740971" y="1010990"/>
            <a:ext cx="2199252" cy="403634"/>
          </a:xfrm>
          <a:custGeom>
            <a:avLst/>
            <a:gdLst>
              <a:gd name="connsiteX0" fmla="*/ 0 w 2977329"/>
              <a:gd name="connsiteY0" fmla="*/ 0 h 756084"/>
              <a:gd name="connsiteX1" fmla="*/ 2977329 w 2977329"/>
              <a:gd name="connsiteY1" fmla="*/ 0 h 756084"/>
              <a:gd name="connsiteX2" fmla="*/ 2977329 w 2977329"/>
              <a:gd name="connsiteY2" fmla="*/ 756084 h 756084"/>
              <a:gd name="connsiteX3" fmla="*/ 0 w 2977329"/>
              <a:gd name="connsiteY3" fmla="*/ 756084 h 756084"/>
              <a:gd name="connsiteX4" fmla="*/ 0 w 2977329"/>
              <a:gd name="connsiteY4" fmla="*/ 0 h 756084"/>
              <a:gd name="connsiteX0" fmla="*/ 0 w 2977329"/>
              <a:gd name="connsiteY0" fmla="*/ 0 h 756084"/>
              <a:gd name="connsiteX1" fmla="*/ 2977329 w 2977329"/>
              <a:gd name="connsiteY1" fmla="*/ 0 h 756084"/>
              <a:gd name="connsiteX2" fmla="*/ 2648116 w 2977329"/>
              <a:gd name="connsiteY2" fmla="*/ 434236 h 756084"/>
              <a:gd name="connsiteX3" fmla="*/ 2977329 w 2977329"/>
              <a:gd name="connsiteY3" fmla="*/ 756084 h 756084"/>
              <a:gd name="connsiteX4" fmla="*/ 0 w 2977329"/>
              <a:gd name="connsiteY4" fmla="*/ 756084 h 756084"/>
              <a:gd name="connsiteX5" fmla="*/ 0 w 2977329"/>
              <a:gd name="connsiteY5" fmla="*/ 0 h 756084"/>
              <a:gd name="connsiteX0" fmla="*/ 3 w 2977332"/>
              <a:gd name="connsiteY0" fmla="*/ 0 h 756084"/>
              <a:gd name="connsiteX1" fmla="*/ 2977332 w 2977332"/>
              <a:gd name="connsiteY1" fmla="*/ 0 h 756084"/>
              <a:gd name="connsiteX2" fmla="*/ 2648119 w 2977332"/>
              <a:gd name="connsiteY2" fmla="*/ 434236 h 756084"/>
              <a:gd name="connsiteX3" fmla="*/ 2977332 w 2977332"/>
              <a:gd name="connsiteY3" fmla="*/ 756084 h 756084"/>
              <a:gd name="connsiteX4" fmla="*/ 3 w 2977332"/>
              <a:gd name="connsiteY4" fmla="*/ 756084 h 756084"/>
              <a:gd name="connsiteX5" fmla="*/ 349056 w 2977332"/>
              <a:gd name="connsiteY5" fmla="*/ 395047 h 756084"/>
              <a:gd name="connsiteX6" fmla="*/ 3 w 2977332"/>
              <a:gd name="connsiteY6" fmla="*/ 0 h 7560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977332" h="756084">
                <a:moveTo>
                  <a:pt x="3" y="0"/>
                </a:moveTo>
                <a:lnTo>
                  <a:pt x="2977332" y="0"/>
                </a:lnTo>
                <a:cubicBezTo>
                  <a:pt x="2976451" y="136037"/>
                  <a:pt x="2649000" y="298199"/>
                  <a:pt x="2648119" y="434236"/>
                </a:cubicBezTo>
                <a:lnTo>
                  <a:pt x="2977332" y="756084"/>
                </a:lnTo>
                <a:lnTo>
                  <a:pt x="3" y="756084"/>
                </a:lnTo>
                <a:cubicBezTo>
                  <a:pt x="-1212" y="640093"/>
                  <a:pt x="350271" y="511038"/>
                  <a:pt x="349056" y="395047"/>
                </a:cubicBezTo>
                <a:lnTo>
                  <a:pt x="3" y="0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r>
              <a:rPr lang="ar-SA" sz="20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توضيح</a:t>
            </a:r>
          </a:p>
        </p:txBody>
      </p:sp>
      <p:sp>
        <p:nvSpPr>
          <p:cNvPr id="83" name="مستطيل 82">
            <a:hlinkClick r:id="rId43" action="ppaction://hlinksldjump"/>
            <a:extLst>
              <a:ext uri="{FF2B5EF4-FFF2-40B4-BE49-F238E27FC236}">
                <a16:creationId xmlns:a16="http://schemas.microsoft.com/office/drawing/2014/main" id="{26AC92E0-6DBB-4500-A0C2-75C96A9BFDB4}"/>
              </a:ext>
            </a:extLst>
          </p:cNvPr>
          <p:cNvSpPr/>
          <p:nvPr/>
        </p:nvSpPr>
        <p:spPr>
          <a:xfrm>
            <a:off x="8144030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التمهيد</a:t>
            </a:r>
            <a:endParaRPr lang="en-US" sz="1600" b="1" dirty="0">
              <a:solidFill>
                <a:srgbClr val="FF0000"/>
              </a:solidFill>
            </a:endParaRPr>
          </a:p>
        </p:txBody>
      </p:sp>
      <p:pic>
        <p:nvPicPr>
          <p:cNvPr id="84" name="Picture 2" descr="سكرابز مدارس متنوع - منتديات حروف العشق © عالم الأبداع والتميز">
            <a:extLst>
              <a:ext uri="{FF2B5EF4-FFF2-40B4-BE49-F238E27FC236}">
                <a16:creationId xmlns:a16="http://schemas.microsoft.com/office/drawing/2014/main" id="{9C8E01A5-3DC7-42D0-8F01-708464BFB1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3176" y="1351813"/>
            <a:ext cx="2585763" cy="1838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7" name="مستطيل 86">
            <a:extLst>
              <a:ext uri="{FF2B5EF4-FFF2-40B4-BE49-F238E27FC236}">
                <a16:creationId xmlns:a16="http://schemas.microsoft.com/office/drawing/2014/main" id="{F778A80C-6790-4F20-AD6D-C4FB07C68FD1}"/>
              </a:ext>
            </a:extLst>
          </p:cNvPr>
          <p:cNvSpPr/>
          <p:nvPr/>
        </p:nvSpPr>
        <p:spPr>
          <a:xfrm rot="21335073">
            <a:off x="7646369" y="1907189"/>
            <a:ext cx="2279892" cy="11343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200" b="1" dirty="0">
                <a:solidFill>
                  <a:srgbClr val="FF0000"/>
                </a:solidFill>
              </a:rPr>
              <a:t>صفات الملائكة </a:t>
            </a:r>
          </a:p>
        </p:txBody>
      </p:sp>
      <p:sp>
        <p:nvSpPr>
          <p:cNvPr id="92" name="مستطيل 91">
            <a:extLst>
              <a:ext uri="{FF2B5EF4-FFF2-40B4-BE49-F238E27FC236}">
                <a16:creationId xmlns:a16="http://schemas.microsoft.com/office/drawing/2014/main" id="{48C986CF-1B79-47FA-AC2C-8681DB813253}"/>
              </a:ext>
            </a:extLst>
          </p:cNvPr>
          <p:cNvSpPr/>
          <p:nvPr/>
        </p:nvSpPr>
        <p:spPr>
          <a:xfrm rot="21072393">
            <a:off x="2384161" y="3074969"/>
            <a:ext cx="2124681" cy="11343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3200" b="1" dirty="0">
              <a:solidFill>
                <a:srgbClr val="FF0000"/>
              </a:solidFill>
            </a:endParaRPr>
          </a:p>
        </p:txBody>
      </p:sp>
      <p:sp>
        <p:nvSpPr>
          <p:cNvPr id="61" name="مستطيل 60">
            <a:extLst>
              <a:ext uri="{FF2B5EF4-FFF2-40B4-BE49-F238E27FC236}">
                <a16:creationId xmlns:a16="http://schemas.microsoft.com/office/drawing/2014/main" id="{86FF27DB-4F50-45E3-9938-8BB69D94AA33}"/>
              </a:ext>
            </a:extLst>
          </p:cNvPr>
          <p:cNvSpPr/>
          <p:nvPr/>
        </p:nvSpPr>
        <p:spPr>
          <a:xfrm>
            <a:off x="2329837" y="999228"/>
            <a:ext cx="3477924" cy="784073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</a:rPr>
              <a:t>مخلوقين من نور</a:t>
            </a:r>
            <a:endParaRPr lang="ar-SA" sz="4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itchFamily="66" charset="-78"/>
            </a:endParaRPr>
          </a:p>
        </p:txBody>
      </p:sp>
      <p:sp>
        <p:nvSpPr>
          <p:cNvPr id="65" name="مستطيل 64">
            <a:extLst>
              <a:ext uri="{FF2B5EF4-FFF2-40B4-BE49-F238E27FC236}">
                <a16:creationId xmlns:a16="http://schemas.microsoft.com/office/drawing/2014/main" id="{79E65712-DF72-4D81-86BD-8C09DBC1CDB4}"/>
              </a:ext>
            </a:extLst>
          </p:cNvPr>
          <p:cNvSpPr/>
          <p:nvPr/>
        </p:nvSpPr>
        <p:spPr>
          <a:xfrm>
            <a:off x="2305433" y="1964613"/>
            <a:ext cx="3409483" cy="168643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</a:rPr>
              <a:t>لا يأكلون ولا يشربون ولا ينامون</a:t>
            </a:r>
            <a:endParaRPr lang="ar-SA" sz="4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itchFamily="66" charset="-78"/>
            </a:endParaRPr>
          </a:p>
        </p:txBody>
      </p:sp>
      <p:sp>
        <p:nvSpPr>
          <p:cNvPr id="77" name="مستطيل 76">
            <a:extLst>
              <a:ext uri="{FF2B5EF4-FFF2-40B4-BE49-F238E27FC236}">
                <a16:creationId xmlns:a16="http://schemas.microsoft.com/office/drawing/2014/main" id="{4AA33CD6-5F61-48E3-AA3D-DCF77036FF34}"/>
              </a:ext>
            </a:extLst>
          </p:cNvPr>
          <p:cNvSpPr/>
          <p:nvPr/>
        </p:nvSpPr>
        <p:spPr>
          <a:xfrm>
            <a:off x="2263722" y="3944073"/>
            <a:ext cx="3437804" cy="128112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</a:rPr>
              <a:t>عابدون لله وحده </a:t>
            </a:r>
          </a:p>
          <a:p>
            <a:pPr algn="ctr"/>
            <a:r>
              <a:rPr lang="ar-SA" sz="4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</a:rPr>
              <a:t>ولا يعصونه</a:t>
            </a:r>
            <a:endParaRPr lang="ar-SA" sz="4400" dirty="0">
              <a:solidFill>
                <a:srgbClr val="7030A0"/>
              </a:solidFill>
            </a:endParaRPr>
          </a:p>
        </p:txBody>
      </p:sp>
      <p:cxnSp>
        <p:nvCxnSpPr>
          <p:cNvPr id="4" name="رابط كسهم مستقيم 3">
            <a:extLst>
              <a:ext uri="{FF2B5EF4-FFF2-40B4-BE49-F238E27FC236}">
                <a16:creationId xmlns:a16="http://schemas.microsoft.com/office/drawing/2014/main" id="{29E1F52A-D7DC-4A64-BEB2-387389550E20}"/>
              </a:ext>
            </a:extLst>
          </p:cNvPr>
          <p:cNvCxnSpPr>
            <a:cxnSpLocks/>
          </p:cNvCxnSpPr>
          <p:nvPr/>
        </p:nvCxnSpPr>
        <p:spPr>
          <a:xfrm flipH="1" flipV="1">
            <a:off x="5756515" y="1414624"/>
            <a:ext cx="1848746" cy="1186066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رابط كسهم مستقيم 77">
            <a:extLst>
              <a:ext uri="{FF2B5EF4-FFF2-40B4-BE49-F238E27FC236}">
                <a16:creationId xmlns:a16="http://schemas.microsoft.com/office/drawing/2014/main" id="{44931A12-DBAD-4613-93CB-E96D8670AB93}"/>
              </a:ext>
            </a:extLst>
          </p:cNvPr>
          <p:cNvCxnSpPr>
            <a:cxnSpLocks/>
          </p:cNvCxnSpPr>
          <p:nvPr/>
        </p:nvCxnSpPr>
        <p:spPr>
          <a:xfrm flipH="1">
            <a:off x="5697151" y="2662366"/>
            <a:ext cx="1908935" cy="45586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رابط كسهم مستقيم 84">
            <a:extLst>
              <a:ext uri="{FF2B5EF4-FFF2-40B4-BE49-F238E27FC236}">
                <a16:creationId xmlns:a16="http://schemas.microsoft.com/office/drawing/2014/main" id="{FD308E81-ADB8-4E89-ACCE-BB178511E4EE}"/>
              </a:ext>
            </a:extLst>
          </p:cNvPr>
          <p:cNvCxnSpPr>
            <a:cxnSpLocks/>
            <a:endCxn id="77" idx="3"/>
          </p:cNvCxnSpPr>
          <p:nvPr/>
        </p:nvCxnSpPr>
        <p:spPr>
          <a:xfrm flipH="1">
            <a:off x="5701526" y="2707952"/>
            <a:ext cx="1904561" cy="1876683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4" name="Picture 2" descr="نتيجة بحث الصور عن الملائكة">
            <a:extLst>
              <a:ext uri="{FF2B5EF4-FFF2-40B4-BE49-F238E27FC236}">
                <a16:creationId xmlns:a16="http://schemas.microsoft.com/office/drawing/2014/main" id="{576F2782-C80F-47AB-B00C-8F303B5A87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9329" y="3479755"/>
            <a:ext cx="2906313" cy="1956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6">
            <a:extLst>
              <a:ext uri="{FF2B5EF4-FFF2-40B4-BE49-F238E27FC236}">
                <a16:creationId xmlns:a16="http://schemas.microsoft.com/office/drawing/2014/main" id="{2AEA61EE-1C2C-D64B-8E14-419855F2DE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260791" y="4780233"/>
            <a:ext cx="1411736" cy="1106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5" name="مجموعة 74">
            <a:extLst>
              <a:ext uri="{FF2B5EF4-FFF2-40B4-BE49-F238E27FC236}">
                <a16:creationId xmlns:a16="http://schemas.microsoft.com/office/drawing/2014/main" id="{D18B49AC-8927-4EF9-9162-D27A79D361CE}"/>
              </a:ext>
            </a:extLst>
          </p:cNvPr>
          <p:cNvGrpSpPr/>
          <p:nvPr/>
        </p:nvGrpSpPr>
        <p:grpSpPr>
          <a:xfrm>
            <a:off x="5628948" y="5174793"/>
            <a:ext cx="1810253" cy="1364358"/>
            <a:chOff x="2191177" y="608857"/>
            <a:chExt cx="2146013" cy="1410328"/>
          </a:xfrm>
        </p:grpSpPr>
        <p:pic>
          <p:nvPicPr>
            <p:cNvPr id="86" name="Picture 4" descr="1acbfac431d009018b53ff8218c2b9a3.gif">
              <a:extLst>
                <a:ext uri="{FF2B5EF4-FFF2-40B4-BE49-F238E27FC236}">
                  <a16:creationId xmlns:a16="http://schemas.microsoft.com/office/drawing/2014/main" id="{DA266F6F-88E4-49FF-BAE0-F8ECCECC5B43}"/>
                </a:ext>
              </a:extLst>
            </p:cNvPr>
            <p:cNvPicPr>
              <a:picLocks noChangeAspect="1"/>
            </p:cNvPicPr>
            <p:nvPr/>
          </p:nvPicPr>
          <p:blipFill>
            <a:blip r:embed="rId47"/>
            <a:srcRect/>
            <a:stretch>
              <a:fillRect/>
            </a:stretch>
          </p:blipFill>
          <p:spPr bwMode="auto">
            <a:xfrm>
              <a:off x="2191177" y="767484"/>
              <a:ext cx="967266" cy="12517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8" name="Picture 2" descr="ملف:نجوم ملونة.gif - ويكيبيديا">
              <a:extLst>
                <a:ext uri="{FF2B5EF4-FFF2-40B4-BE49-F238E27FC236}">
                  <a16:creationId xmlns:a16="http://schemas.microsoft.com/office/drawing/2014/main" id="{E4FC9183-B468-4CE6-A03E-DCA583E1D5C6}"/>
                </a:ext>
              </a:extLst>
            </p:cNvPr>
            <p:cNvPicPr>
              <a:picLocks noChangeAspect="1" noChangeArrowheads="1" noCrop="1"/>
            </p:cNvPicPr>
            <p:nvPr/>
          </p:nvPicPr>
          <p:blipFill>
            <a:blip r:embed="rId4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94190" y="608857"/>
              <a:ext cx="1143000" cy="13335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741206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" grpId="0" animBg="1"/>
      <p:bldP spid="61" grpId="0" animBg="1"/>
      <p:bldP spid="65" grpId="0" animBg="1"/>
      <p:bldP spid="7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A picture containing floor, sitting, wooden, table&#10;&#10;Description automatically generated">
            <a:extLst>
              <a:ext uri="{FF2B5EF4-FFF2-40B4-BE49-F238E27FC236}">
                <a16:creationId xmlns:a16="http://schemas.microsoft.com/office/drawing/2014/main" id="{BCE1348C-B22F-8049-B719-2F4F8E8E45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939" y="-38303"/>
            <a:ext cx="1221379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A picture containing sitting, photo, table, monitor&#10;&#10;Description automatically generated">
            <a:extLst>
              <a:ext uri="{FF2B5EF4-FFF2-40B4-BE49-F238E27FC236}">
                <a16:creationId xmlns:a16="http://schemas.microsoft.com/office/drawing/2014/main" id="{34DB1C07-1750-E944-ACA0-CBADBF6E36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562" y="3509163"/>
            <a:ext cx="866917" cy="687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4C6269DA-A288-0347-A192-4E7A2BAECD4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57" r="3739" b="20566"/>
          <a:stretch/>
        </p:blipFill>
        <p:spPr bwMode="auto">
          <a:xfrm>
            <a:off x="1997443" y="511226"/>
            <a:ext cx="8268663" cy="5177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18">
            <a:extLst>
              <a:ext uri="{FF2B5EF4-FFF2-40B4-BE49-F238E27FC236}">
                <a16:creationId xmlns:a16="http://schemas.microsoft.com/office/drawing/2014/main" id="{9DFCA052-CDBF-47A5-991C-A7C4048E9131}"/>
              </a:ext>
            </a:extLst>
          </p:cNvPr>
          <p:cNvPicPr>
            <a:picLocks noChangeAspect="1"/>
          </p:cNvPicPr>
          <p:nvPr/>
        </p:nvPicPr>
        <p:blipFill>
          <a:blip r:embed="rId7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1736" y="1756715"/>
            <a:ext cx="1989616" cy="347407"/>
          </a:xfrm>
          <a:prstGeom prst="rect">
            <a:avLst/>
          </a:prstGeom>
        </p:spPr>
      </p:pic>
      <p:pic>
        <p:nvPicPr>
          <p:cNvPr id="38" name="Picture 35" descr="A close up of a church&#10;&#10;Description automatically generated">
            <a:extLst>
              <a:ext uri="{FF2B5EF4-FFF2-40B4-BE49-F238E27FC236}">
                <a16:creationId xmlns:a16="http://schemas.microsoft.com/office/drawing/2014/main" id="{5649E61B-1B59-4F78-AE37-A07C7799838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2656" y="611107"/>
            <a:ext cx="917015" cy="1244655"/>
          </a:xfrm>
          <a:prstGeom prst="rect">
            <a:avLst/>
          </a:prstGeom>
        </p:spPr>
      </p:pic>
      <p:pic>
        <p:nvPicPr>
          <p:cNvPr id="37" name="Picture 27" descr="A picture containing table&#10;&#10;Description automatically generated">
            <a:extLst>
              <a:ext uri="{FF2B5EF4-FFF2-40B4-BE49-F238E27FC236}">
                <a16:creationId xmlns:a16="http://schemas.microsoft.com/office/drawing/2014/main" id="{CD85B55C-1654-428F-9F32-2104E18B721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7367" y="1233434"/>
            <a:ext cx="790319" cy="743173"/>
          </a:xfrm>
          <a:prstGeom prst="rect">
            <a:avLst/>
          </a:prstGeom>
        </p:spPr>
      </p:pic>
      <p:pic>
        <p:nvPicPr>
          <p:cNvPr id="53" name="Google Shape;126;p18">
            <a:extLst>
              <a:ext uri="{FF2B5EF4-FFF2-40B4-BE49-F238E27FC236}">
                <a16:creationId xmlns:a16="http://schemas.microsoft.com/office/drawing/2014/main" id="{3DA7CE90-91F5-40B5-889A-5B5393473FF2}"/>
              </a:ext>
            </a:extLst>
          </p:cNvPr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8771149" y="5028593"/>
            <a:ext cx="3634666" cy="2388823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صورة 57">
            <a:hlinkClick r:id="rId11" action="ppaction://hlinksldjump"/>
            <a:extLst>
              <a:ext uri="{FF2B5EF4-FFF2-40B4-BE49-F238E27FC236}">
                <a16:creationId xmlns:a16="http://schemas.microsoft.com/office/drawing/2014/main" id="{B9ACF3A5-C459-4909-9446-74974C2B3B5A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53068"/>
          <a:stretch/>
        </p:blipFill>
        <p:spPr>
          <a:xfrm>
            <a:off x="1038993" y="1055675"/>
            <a:ext cx="1036447" cy="12146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9" name="Picture 2" descr="ولاية العهد السعودية - ويكيبيديا">
            <a:extLst>
              <a:ext uri="{FF2B5EF4-FFF2-40B4-BE49-F238E27FC236}">
                <a16:creationId xmlns:a16="http://schemas.microsoft.com/office/drawing/2014/main" id="{7E821CCA-E45F-45D1-8830-56376AB28A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81" y="1069624"/>
            <a:ext cx="990812" cy="114281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Google Shape;231;p23">
            <a:extLst>
              <a:ext uri="{FF2B5EF4-FFF2-40B4-BE49-F238E27FC236}">
                <a16:creationId xmlns:a16="http://schemas.microsoft.com/office/drawing/2014/main" id="{12071660-F6A5-41F4-98B9-4D3E651C07B6}"/>
              </a:ext>
            </a:extLst>
          </p:cNvPr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899731" y="1070226"/>
            <a:ext cx="1215427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231;p23">
            <a:extLst>
              <a:ext uri="{FF2B5EF4-FFF2-40B4-BE49-F238E27FC236}">
                <a16:creationId xmlns:a16="http://schemas.microsoft.com/office/drawing/2014/main" id="{B02B795E-1E24-4C38-8361-AEBD7278C425}"/>
              </a:ext>
            </a:extLst>
          </p:cNvPr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-130758" y="1055675"/>
            <a:ext cx="1215427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صورة 63">
            <a:hlinkClick r:id="rId15" action="ppaction://hlinksldjump"/>
            <a:extLst>
              <a:ext uri="{FF2B5EF4-FFF2-40B4-BE49-F238E27FC236}">
                <a16:creationId xmlns:a16="http://schemas.microsoft.com/office/drawing/2014/main" id="{0E800B36-8571-4375-9A6D-ADCB6156C0D5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19" y="2404229"/>
            <a:ext cx="1786077" cy="107805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67" name="مجموعة 66">
            <a:extLst>
              <a:ext uri="{FF2B5EF4-FFF2-40B4-BE49-F238E27FC236}">
                <a16:creationId xmlns:a16="http://schemas.microsoft.com/office/drawing/2014/main" id="{C8863CE2-EEBD-4929-8A35-1CD982B087FA}"/>
              </a:ext>
            </a:extLst>
          </p:cNvPr>
          <p:cNvGrpSpPr/>
          <p:nvPr/>
        </p:nvGrpSpPr>
        <p:grpSpPr>
          <a:xfrm>
            <a:off x="11080641" y="2430658"/>
            <a:ext cx="1045079" cy="2140372"/>
            <a:chOff x="6457238" y="2100923"/>
            <a:chExt cx="1045079" cy="2140372"/>
          </a:xfrm>
        </p:grpSpPr>
        <p:sp>
          <p:nvSpPr>
            <p:cNvPr id="68" name="مستطيل 67">
              <a:hlinkClick r:id="rId17" action="ppaction://hlinksldjump"/>
              <a:extLst>
                <a:ext uri="{FF2B5EF4-FFF2-40B4-BE49-F238E27FC236}">
                  <a16:creationId xmlns:a16="http://schemas.microsoft.com/office/drawing/2014/main" id="{13823E5C-E3EC-4380-BA93-AD2C7B948D74}"/>
                </a:ext>
              </a:extLst>
            </p:cNvPr>
            <p:cNvSpPr/>
            <p:nvPr/>
          </p:nvSpPr>
          <p:spPr>
            <a:xfrm>
              <a:off x="6457238" y="2100923"/>
              <a:ext cx="1036810" cy="680261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عز الوطن</a:t>
              </a:r>
              <a:endParaRPr lang="en-US" sz="1200" b="1" dirty="0">
                <a:solidFill>
                  <a:srgbClr val="FF0000"/>
                </a:solidFill>
              </a:endParaRPr>
            </a:p>
          </p:txBody>
        </p:sp>
        <p:sp>
          <p:nvSpPr>
            <p:cNvPr id="69" name="مستطيل 68">
              <a:extLst>
                <a:ext uri="{FF2B5EF4-FFF2-40B4-BE49-F238E27FC236}">
                  <a16:creationId xmlns:a16="http://schemas.microsoft.com/office/drawing/2014/main" id="{D06065DA-F203-4E48-8E1A-035D15CE2A46}"/>
                </a:ext>
              </a:extLst>
            </p:cNvPr>
            <p:cNvSpPr/>
            <p:nvPr/>
          </p:nvSpPr>
          <p:spPr>
            <a:xfrm>
              <a:off x="6465507" y="2860195"/>
              <a:ext cx="1036810" cy="656366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نهضة الوطن</a:t>
              </a:r>
              <a:endParaRPr lang="en-US" sz="1200" b="1" dirty="0">
                <a:solidFill>
                  <a:srgbClr val="FF0000"/>
                </a:solidFill>
              </a:endParaRPr>
            </a:p>
          </p:txBody>
        </p:sp>
        <p:sp>
          <p:nvSpPr>
            <p:cNvPr id="70" name="مستطيل 69">
              <a:extLst>
                <a:ext uri="{FF2B5EF4-FFF2-40B4-BE49-F238E27FC236}">
                  <a16:creationId xmlns:a16="http://schemas.microsoft.com/office/drawing/2014/main" id="{A716244F-E325-450C-86B6-64B9FF68A7BD}"/>
                </a:ext>
              </a:extLst>
            </p:cNvPr>
            <p:cNvSpPr/>
            <p:nvPr/>
          </p:nvSpPr>
          <p:spPr>
            <a:xfrm>
              <a:off x="6476396" y="3634548"/>
              <a:ext cx="1001291" cy="606747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r-SA" sz="1600" b="1" dirty="0">
                <a:solidFill>
                  <a:srgbClr val="FF0000"/>
                </a:solidFill>
              </a:endParaRP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مستقبل  الوطن</a:t>
              </a:r>
              <a:endParaRPr lang="en-US" sz="1200" b="1" dirty="0">
                <a:solidFill>
                  <a:srgbClr val="FF0000"/>
                </a:solidFill>
              </a:endParaRPr>
            </a:p>
            <a:p>
              <a:pPr algn="ctr"/>
              <a:endParaRPr lang="en-US" dirty="0"/>
            </a:p>
          </p:txBody>
        </p:sp>
      </p:grpSp>
      <p:grpSp>
        <p:nvGrpSpPr>
          <p:cNvPr id="71" name="مجموعة 70">
            <a:extLst>
              <a:ext uri="{FF2B5EF4-FFF2-40B4-BE49-F238E27FC236}">
                <a16:creationId xmlns:a16="http://schemas.microsoft.com/office/drawing/2014/main" id="{086838C9-871B-40EE-A05D-EBF1D4899F8F}"/>
              </a:ext>
            </a:extLst>
          </p:cNvPr>
          <p:cNvGrpSpPr/>
          <p:nvPr/>
        </p:nvGrpSpPr>
        <p:grpSpPr>
          <a:xfrm>
            <a:off x="10042332" y="2533150"/>
            <a:ext cx="1130323" cy="1314212"/>
            <a:chOff x="7952596" y="2257016"/>
            <a:chExt cx="1123346" cy="766535"/>
          </a:xfrm>
        </p:grpSpPr>
        <p:pic>
          <p:nvPicPr>
            <p:cNvPr id="72" name="Picture 46">
              <a:extLst>
                <a:ext uri="{FF2B5EF4-FFF2-40B4-BE49-F238E27FC236}">
                  <a16:creationId xmlns:a16="http://schemas.microsoft.com/office/drawing/2014/main" id="{128F838C-2173-405B-89D2-7D12DCDE07F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19"/>
                </a:ext>
              </a:extLst>
            </a:blip>
            <a:srcRect l="14797" t="6571" r="14269" b="10899"/>
            <a:stretch/>
          </p:blipFill>
          <p:spPr>
            <a:xfrm>
              <a:off x="7969101" y="2257016"/>
              <a:ext cx="1028659" cy="766535"/>
            </a:xfrm>
            <a:prstGeom prst="rect">
              <a:avLst/>
            </a:prstGeom>
          </p:spPr>
        </p:pic>
        <p:sp>
          <p:nvSpPr>
            <p:cNvPr id="73" name="مربع نص 72">
              <a:hlinkClick r:id="rId20" action="ppaction://hlinksldjump"/>
              <a:extLst>
                <a:ext uri="{FF2B5EF4-FFF2-40B4-BE49-F238E27FC236}">
                  <a16:creationId xmlns:a16="http://schemas.microsoft.com/office/drawing/2014/main" id="{3D106602-C446-4D73-8FEE-880E9F7E6942}"/>
                </a:ext>
              </a:extLst>
            </p:cNvPr>
            <p:cNvSpPr txBox="1"/>
            <p:nvPr/>
          </p:nvSpPr>
          <p:spPr>
            <a:xfrm>
              <a:off x="7952596" y="2401356"/>
              <a:ext cx="1123346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ar-SA" b="1" dirty="0"/>
                <a:t>نجمة اليوم </a:t>
              </a:r>
              <a:endParaRPr lang="en-US" b="1" dirty="0"/>
            </a:p>
          </p:txBody>
        </p:sp>
      </p:grpSp>
      <p:sp>
        <p:nvSpPr>
          <p:cNvPr id="74" name="مربع نص 73">
            <a:hlinkClick r:id="rId21" action="ppaction://hlinksldjump"/>
            <a:extLst>
              <a:ext uri="{FF2B5EF4-FFF2-40B4-BE49-F238E27FC236}">
                <a16:creationId xmlns:a16="http://schemas.microsoft.com/office/drawing/2014/main" id="{8371DB6E-964B-47A1-8FFD-30AE770F858F}"/>
              </a:ext>
            </a:extLst>
          </p:cNvPr>
          <p:cNvSpPr txBox="1"/>
          <p:nvPr/>
        </p:nvSpPr>
        <p:spPr>
          <a:xfrm>
            <a:off x="1047051" y="3667555"/>
            <a:ext cx="8965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SA" sz="1800" b="1" dirty="0">
                <a:solidFill>
                  <a:schemeClr val="bg1"/>
                </a:solidFill>
              </a:rPr>
              <a:t>الدعاء</a:t>
            </a:r>
            <a:endParaRPr lang="en-US" sz="1800" b="1" dirty="0">
              <a:solidFill>
                <a:schemeClr val="bg1"/>
              </a:solidFill>
            </a:endParaRPr>
          </a:p>
        </p:txBody>
      </p:sp>
      <p:pic>
        <p:nvPicPr>
          <p:cNvPr id="81" name="Picture 18">
            <a:extLst>
              <a:ext uri="{FF2B5EF4-FFF2-40B4-BE49-F238E27FC236}">
                <a16:creationId xmlns:a16="http://schemas.microsoft.com/office/drawing/2014/main" id="{A6C2227C-3545-4617-97D3-8FADC57E129B}"/>
              </a:ext>
            </a:extLst>
          </p:cNvPr>
          <p:cNvPicPr>
            <a:picLocks noChangeAspect="1"/>
          </p:cNvPicPr>
          <p:nvPr/>
        </p:nvPicPr>
        <p:blipFill>
          <a:blip r:embed="rId22"/>
          <a:srcRect/>
          <a:stretch>
            <a:fillRect/>
          </a:stretch>
        </p:blipFill>
        <p:spPr>
          <a:xfrm>
            <a:off x="924737" y="4263168"/>
            <a:ext cx="630858" cy="665960"/>
          </a:xfrm>
          <a:prstGeom prst="rect">
            <a:avLst/>
          </a:prstGeom>
        </p:spPr>
      </p:pic>
      <p:pic>
        <p:nvPicPr>
          <p:cNvPr id="46" name="Picture 50">
            <a:extLst>
              <a:ext uri="{FF2B5EF4-FFF2-40B4-BE49-F238E27FC236}">
                <a16:creationId xmlns:a16="http://schemas.microsoft.com/office/drawing/2014/main" id="{184B6C23-D963-4FD0-8026-78881F5052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91965" y="4929128"/>
            <a:ext cx="602025" cy="720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39" descr="A picture containing food&#10;&#10;Description automatically generated">
            <a:extLst>
              <a:ext uri="{FF2B5EF4-FFF2-40B4-BE49-F238E27FC236}">
                <a16:creationId xmlns:a16="http://schemas.microsoft.com/office/drawing/2014/main" id="{FC667DEC-3D17-460E-8937-F7F73E23EC77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7873" y="40739"/>
            <a:ext cx="1654342" cy="705283"/>
          </a:xfrm>
          <a:prstGeom prst="rect">
            <a:avLst/>
          </a:prstGeom>
        </p:spPr>
      </p:pic>
      <p:pic>
        <p:nvPicPr>
          <p:cNvPr id="56" name="Picture 2">
            <a:hlinkClick r:id="rId11" action="ppaction://hlinksldjump"/>
            <a:extLst>
              <a:ext uri="{FF2B5EF4-FFF2-40B4-BE49-F238E27FC236}">
                <a16:creationId xmlns:a16="http://schemas.microsoft.com/office/drawing/2014/main" id="{654B15BF-D52A-4320-9F02-B211F6390806}"/>
              </a:ext>
            </a:extLst>
          </p:cNvPr>
          <p:cNvPicPr>
            <a:picLocks noChangeAspect="1"/>
          </p:cNvPicPr>
          <p:nvPr/>
        </p:nvPicPr>
        <p:blipFill>
          <a:blip r:embed="rId25"/>
          <a:srcRect/>
          <a:stretch>
            <a:fillRect/>
          </a:stretch>
        </p:blipFill>
        <p:spPr>
          <a:xfrm>
            <a:off x="243623" y="4252055"/>
            <a:ext cx="725391" cy="660243"/>
          </a:xfrm>
          <a:prstGeom prst="rect">
            <a:avLst/>
          </a:prstGeom>
        </p:spPr>
      </p:pic>
      <p:pic>
        <p:nvPicPr>
          <p:cNvPr id="57" name="Picture 32" descr="https://lh5.googleusercontent.com/4Rv9CcbpVwSScazfNxNsnOrjSAYn8Kvy2VZDp18OtTxOr4uN6wu1rroXiVwzwJRuw7fUFAEKLK3jiiAD8pVyddSCIbbz3mcFxbNgqsBUD7p7Jf91eG2kB3zY0cUEjnvl5A53iou6hVs">
            <a:extLst>
              <a:ext uri="{FF2B5EF4-FFF2-40B4-BE49-F238E27FC236}">
                <a16:creationId xmlns:a16="http://schemas.microsoft.com/office/drawing/2014/main" id="{01677A6C-FC90-4F1D-A9B2-F44A84FB8CE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159"/>
          <a:stretch/>
        </p:blipFill>
        <p:spPr bwMode="auto">
          <a:xfrm>
            <a:off x="-288553" y="14639"/>
            <a:ext cx="2521799" cy="1054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Bookcase Shelf Mukali Temahome Furniture, Store Shelf transparent  background PNG clipart | HiClipart">
            <a:extLst>
              <a:ext uri="{FF2B5EF4-FFF2-40B4-BE49-F238E27FC236}">
                <a16:creationId xmlns:a16="http://schemas.microsoft.com/office/drawing/2014/main" id="{1305CEB6-EF3D-4F6A-B67B-BF79F136F4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7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ackgroundRemoval t="10000" b="90000" l="10000" r="90000">
                        <a14:backgroundMark x1="36667" y1="30167" x2="37500" y2="40167"/>
                        <a14:backgroundMark x1="41000" y1="28500" x2="77333" y2="28667"/>
                        <a14:backgroundMark x1="80833" y1="28167" x2="81667" y2="40000"/>
                        <a14:backgroundMark x1="80000" y1="77000" x2="51000" y2="77167"/>
                        <a14:backgroundMark x1="18000" y1="52167" x2="18500" y2="64833"/>
                        <a14:backgroundMark x1="18500" y1="57333" x2="19000" y2="57167"/>
                        <a14:backgroundMark x1="76333" y1="44667" x2="63000" y2="45000"/>
                        <a14:backgroundMark x1="66000" y1="45000" x2="61833" y2="56833"/>
                        <a14:backgroundMark x1="63333" y1="46000" x2="62667" y2="45000"/>
                        <a14:backgroundMark x1="57667" y1="45000" x2="24500" y2="45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868" t="42034" r="19504" b="38484"/>
          <a:stretch/>
        </p:blipFill>
        <p:spPr bwMode="auto">
          <a:xfrm>
            <a:off x="135150" y="4912299"/>
            <a:ext cx="1939917" cy="974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2">
            <a:extLst>
              <a:ext uri="{FF2B5EF4-FFF2-40B4-BE49-F238E27FC236}">
                <a16:creationId xmlns:a16="http://schemas.microsoft.com/office/drawing/2014/main" id="{4196E056-1F60-4AAC-95D3-111877D5BCF8}"/>
              </a:ext>
            </a:extLst>
          </p:cNvPr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0"/>
              </a:ext>
            </a:extLst>
          </a:blip>
          <a:stretch>
            <a:fillRect/>
          </a:stretch>
        </p:blipFill>
        <p:spPr>
          <a:xfrm>
            <a:off x="1495340" y="4343828"/>
            <a:ext cx="579727" cy="579727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54" name="Google Shape;135;p16">
            <a:extLst>
              <a:ext uri="{FF2B5EF4-FFF2-40B4-BE49-F238E27FC236}">
                <a16:creationId xmlns:a16="http://schemas.microsoft.com/office/drawing/2014/main" id="{02C8F5C1-FB1F-4724-9E32-88CD517F2666}"/>
              </a:ext>
            </a:extLst>
          </p:cNvPr>
          <p:cNvPicPr preferRelativeResize="0"/>
          <p:nvPr/>
        </p:nvPicPr>
        <p:blipFill>
          <a:blip r:embed="rId31">
            <a:alphaModFix/>
          </a:blip>
          <a:stretch>
            <a:fillRect/>
          </a:stretch>
        </p:blipFill>
        <p:spPr>
          <a:xfrm>
            <a:off x="10395035" y="4920530"/>
            <a:ext cx="939040" cy="1004691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Picture 26">
            <a:extLst>
              <a:ext uri="{FF2B5EF4-FFF2-40B4-BE49-F238E27FC236}">
                <a16:creationId xmlns:a16="http://schemas.microsoft.com/office/drawing/2014/main" id="{9EA6F450-8746-43BE-9D1A-FB1AD82DCE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3528" y="5155409"/>
            <a:ext cx="344015" cy="596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Google Shape;343;p28">
            <a:extLst>
              <a:ext uri="{FF2B5EF4-FFF2-40B4-BE49-F238E27FC236}">
                <a16:creationId xmlns:a16="http://schemas.microsoft.com/office/drawing/2014/main" id="{7A39757B-2F70-4EB7-98E1-068DA8A73D5E}"/>
              </a:ext>
            </a:extLst>
          </p:cNvPr>
          <p:cNvPicPr preferRelativeResize="0"/>
          <p:nvPr/>
        </p:nvPicPr>
        <p:blipFill>
          <a:blip r:embed="rId33">
            <a:alphaModFix/>
          </a:blip>
          <a:stretch>
            <a:fillRect/>
          </a:stretch>
        </p:blipFill>
        <p:spPr>
          <a:xfrm>
            <a:off x="10181220" y="5845993"/>
            <a:ext cx="612819" cy="812483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صورة 65">
            <a:hlinkClick r:id="" action="ppaction://hlinkshowjump?jump=lastslide"/>
            <a:extLst>
              <a:ext uri="{FF2B5EF4-FFF2-40B4-BE49-F238E27FC236}">
                <a16:creationId xmlns:a16="http://schemas.microsoft.com/office/drawing/2014/main" id="{99349904-7E88-4094-AFE1-1F5435DE8E69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 rot="346244">
            <a:off x="266824" y="4882082"/>
            <a:ext cx="1051792" cy="1051792"/>
          </a:xfrm>
          <a:prstGeom prst="rect">
            <a:avLst/>
          </a:prstGeom>
        </p:spPr>
      </p:pic>
      <p:pic>
        <p:nvPicPr>
          <p:cNvPr id="91" name="Google Shape;122;g5415389d44_0_0">
            <a:extLst>
              <a:ext uri="{FF2B5EF4-FFF2-40B4-BE49-F238E27FC236}">
                <a16:creationId xmlns:a16="http://schemas.microsoft.com/office/drawing/2014/main" id="{8EC97BE3-B89F-4BC5-8DE9-B9444B066036}"/>
              </a:ext>
            </a:extLst>
          </p:cNvPr>
          <p:cNvPicPr preferRelativeResize="0"/>
          <p:nvPr/>
        </p:nvPicPr>
        <p:blipFill rotWithShape="1">
          <a:blip r:embed="rId35">
            <a:alphaModFix/>
          </a:blip>
          <a:srcRect l="2782" t="41281" r="1554" b="30257"/>
          <a:stretch/>
        </p:blipFill>
        <p:spPr>
          <a:xfrm>
            <a:off x="2495388" y="5658806"/>
            <a:ext cx="7225618" cy="1261358"/>
          </a:xfrm>
          <a:prstGeom prst="rect">
            <a:avLst/>
          </a:prstGeom>
          <a:noFill/>
          <a:ln>
            <a:noFill/>
          </a:ln>
        </p:spPr>
      </p:pic>
      <p:pic>
        <p:nvPicPr>
          <p:cNvPr id="52" name="Google Shape;79;p14">
            <a:extLst>
              <a:ext uri="{FF2B5EF4-FFF2-40B4-BE49-F238E27FC236}">
                <a16:creationId xmlns:a16="http://schemas.microsoft.com/office/drawing/2014/main" id="{56B21C37-2BED-4278-82D3-4CE3CF121CD3}"/>
              </a:ext>
            </a:extLst>
          </p:cNvPr>
          <p:cNvPicPr preferRelativeResize="0"/>
          <p:nvPr/>
        </p:nvPicPr>
        <p:blipFill rotWithShape="1">
          <a:blip r:embed="rId36">
            <a:alphaModFix/>
          </a:blip>
          <a:srcRect l="23091" r="31212"/>
          <a:stretch/>
        </p:blipFill>
        <p:spPr>
          <a:xfrm>
            <a:off x="1710300" y="5323334"/>
            <a:ext cx="1008803" cy="1170715"/>
          </a:xfrm>
          <a:prstGeom prst="rect">
            <a:avLst/>
          </a:prstGeom>
          <a:noFill/>
          <a:ln>
            <a:noFill/>
          </a:ln>
        </p:spPr>
      </p:pic>
      <p:sp>
        <p:nvSpPr>
          <p:cNvPr id="76" name="مستطيل 75">
            <a:hlinkClick r:id="rId37" action="ppaction://hlinksldjump"/>
            <a:extLst>
              <a:ext uri="{FF2B5EF4-FFF2-40B4-BE49-F238E27FC236}">
                <a16:creationId xmlns:a16="http://schemas.microsoft.com/office/drawing/2014/main" id="{156CCD1C-5B55-4275-8795-8ED20F295F76}"/>
              </a:ext>
            </a:extLst>
          </p:cNvPr>
          <p:cNvSpPr/>
          <p:nvPr/>
        </p:nvSpPr>
        <p:spPr>
          <a:xfrm>
            <a:off x="9249263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خبرات </a:t>
            </a:r>
          </a:p>
          <a:p>
            <a:pPr algn="ctr"/>
            <a:r>
              <a:rPr lang="ar-SA" sz="1600" b="1" dirty="0">
                <a:solidFill>
                  <a:srgbClr val="FF0000"/>
                </a:solidFill>
              </a:rPr>
              <a:t>سابقة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78" name="مستطيل 77">
            <a:hlinkClick r:id="rId38" action="ppaction://hlinksldjump"/>
            <a:extLst>
              <a:ext uri="{FF2B5EF4-FFF2-40B4-BE49-F238E27FC236}">
                <a16:creationId xmlns:a16="http://schemas.microsoft.com/office/drawing/2014/main" id="{E8B08120-170D-4D7C-B989-8EBC850028B3}"/>
              </a:ext>
            </a:extLst>
          </p:cNvPr>
          <p:cNvSpPr/>
          <p:nvPr/>
        </p:nvSpPr>
        <p:spPr>
          <a:xfrm>
            <a:off x="7038796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الأهداف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79" name="مستطيل 78">
            <a:hlinkClick r:id="rId39" action="ppaction://hlinksldjump"/>
            <a:extLst>
              <a:ext uri="{FF2B5EF4-FFF2-40B4-BE49-F238E27FC236}">
                <a16:creationId xmlns:a16="http://schemas.microsoft.com/office/drawing/2014/main" id="{865B5C0D-4349-40B8-9306-2B51D08CD428}"/>
              </a:ext>
            </a:extLst>
          </p:cNvPr>
          <p:cNvSpPr/>
          <p:nvPr/>
        </p:nvSpPr>
        <p:spPr>
          <a:xfrm>
            <a:off x="5933562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العرض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80" name="مستطيل 79">
            <a:hlinkClick r:id="rId40" action="ppaction://hlinksldjump"/>
            <a:extLst>
              <a:ext uri="{FF2B5EF4-FFF2-40B4-BE49-F238E27FC236}">
                <a16:creationId xmlns:a16="http://schemas.microsoft.com/office/drawing/2014/main" id="{AED3F0AA-E74F-47C4-920A-A304D2608BDE}"/>
              </a:ext>
            </a:extLst>
          </p:cNvPr>
          <p:cNvSpPr/>
          <p:nvPr/>
        </p:nvSpPr>
        <p:spPr>
          <a:xfrm>
            <a:off x="4828328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التقويم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82" name="مستطيل 81">
            <a:hlinkClick r:id="rId41" action="ppaction://hlinksldjump"/>
            <a:extLst>
              <a:ext uri="{FF2B5EF4-FFF2-40B4-BE49-F238E27FC236}">
                <a16:creationId xmlns:a16="http://schemas.microsoft.com/office/drawing/2014/main" id="{2FF58E14-005D-4B71-B9FD-06EEB1309598}"/>
              </a:ext>
            </a:extLst>
          </p:cNvPr>
          <p:cNvSpPr/>
          <p:nvPr/>
        </p:nvSpPr>
        <p:spPr>
          <a:xfrm>
            <a:off x="2617860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الواجب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83" name="مستطيل 82">
            <a:hlinkClick r:id="rId42" action="ppaction://hlinksldjump"/>
            <a:extLst>
              <a:ext uri="{FF2B5EF4-FFF2-40B4-BE49-F238E27FC236}">
                <a16:creationId xmlns:a16="http://schemas.microsoft.com/office/drawing/2014/main" id="{17DA6101-B911-4BA5-B8C9-3F1B5499410A}"/>
              </a:ext>
            </a:extLst>
          </p:cNvPr>
          <p:cNvSpPr/>
          <p:nvPr/>
        </p:nvSpPr>
        <p:spPr>
          <a:xfrm>
            <a:off x="3723094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الغلق</a:t>
            </a:r>
            <a:endParaRPr lang="en-US" sz="1600" b="1" dirty="0">
              <a:solidFill>
                <a:srgbClr val="FF0000"/>
              </a:solidFill>
            </a:endParaRPr>
          </a:p>
        </p:txBody>
      </p:sp>
      <p:grpSp>
        <p:nvGrpSpPr>
          <p:cNvPr id="84" name="مجموعة 83">
            <a:extLst>
              <a:ext uri="{FF2B5EF4-FFF2-40B4-BE49-F238E27FC236}">
                <a16:creationId xmlns:a16="http://schemas.microsoft.com/office/drawing/2014/main" id="{065B2962-122C-45B5-A1CF-22653D0C5F21}"/>
              </a:ext>
            </a:extLst>
          </p:cNvPr>
          <p:cNvGrpSpPr/>
          <p:nvPr/>
        </p:nvGrpSpPr>
        <p:grpSpPr>
          <a:xfrm>
            <a:off x="79230" y="3482920"/>
            <a:ext cx="896512" cy="687865"/>
            <a:chOff x="79230" y="3482920"/>
            <a:chExt cx="896512" cy="687865"/>
          </a:xfrm>
        </p:grpSpPr>
        <p:pic>
          <p:nvPicPr>
            <p:cNvPr id="85" name="Picture 14" descr="A picture containing sitting, photo, table, monitor&#10;&#10;Description automatically generated">
              <a:extLst>
                <a:ext uri="{FF2B5EF4-FFF2-40B4-BE49-F238E27FC236}">
                  <a16:creationId xmlns:a16="http://schemas.microsoft.com/office/drawing/2014/main" id="{D01C132B-4679-4846-BBB1-6A5C4A9AB5B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028" y="3482920"/>
              <a:ext cx="866917" cy="6878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6" name="مربع نص 85">
              <a:extLst>
                <a:ext uri="{FF2B5EF4-FFF2-40B4-BE49-F238E27FC236}">
                  <a16:creationId xmlns:a16="http://schemas.microsoft.com/office/drawing/2014/main" id="{0C6AB83C-5171-45A1-9A49-FCDF8353F992}"/>
                </a:ext>
              </a:extLst>
            </p:cNvPr>
            <p:cNvSpPr txBox="1"/>
            <p:nvPr/>
          </p:nvSpPr>
          <p:spPr>
            <a:xfrm>
              <a:off x="79230" y="3674707"/>
              <a:ext cx="896512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ar-SA" sz="1800" b="1" dirty="0">
                  <a:solidFill>
                    <a:schemeClr val="bg1"/>
                  </a:solidFill>
                </a:rPr>
                <a:t>إثراء</a:t>
              </a:r>
              <a:endParaRPr lang="en-US" sz="1800" b="1" dirty="0">
                <a:solidFill>
                  <a:schemeClr val="bg1"/>
                </a:solidFill>
              </a:endParaRPr>
            </a:p>
          </p:txBody>
        </p:sp>
      </p:grpSp>
      <p:pic>
        <p:nvPicPr>
          <p:cNvPr id="44" name="Picture 6">
            <a:extLst>
              <a:ext uri="{FF2B5EF4-FFF2-40B4-BE49-F238E27FC236}">
                <a16:creationId xmlns:a16="http://schemas.microsoft.com/office/drawing/2014/main" id="{2AEA61EE-1C2C-D64B-8E14-419855F2DE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260791" y="4780233"/>
            <a:ext cx="1411736" cy="1106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5" name="مستطيل 64">
            <a:hlinkClick r:id="rId44" action="ppaction://hlinksldjump"/>
            <a:extLst>
              <a:ext uri="{FF2B5EF4-FFF2-40B4-BE49-F238E27FC236}">
                <a16:creationId xmlns:a16="http://schemas.microsoft.com/office/drawing/2014/main" id="{3C5EDE38-F828-4B55-A45D-2A99C5ADE837}"/>
              </a:ext>
            </a:extLst>
          </p:cNvPr>
          <p:cNvSpPr/>
          <p:nvPr/>
        </p:nvSpPr>
        <p:spPr>
          <a:xfrm>
            <a:off x="8144030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التمهيد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75" name="مستطيل 74">
            <a:extLst>
              <a:ext uri="{FF2B5EF4-FFF2-40B4-BE49-F238E27FC236}">
                <a16:creationId xmlns:a16="http://schemas.microsoft.com/office/drawing/2014/main" id="{6D6E408F-3B9E-4C2D-A3A0-83FDF3042DD4}"/>
              </a:ext>
            </a:extLst>
          </p:cNvPr>
          <p:cNvSpPr/>
          <p:nvPr/>
        </p:nvSpPr>
        <p:spPr>
          <a:xfrm>
            <a:off x="7332797" y="992195"/>
            <a:ext cx="1795773" cy="646331"/>
          </a:xfrm>
          <a:prstGeom prst="rect">
            <a:avLst/>
          </a:prstGeom>
          <a:solidFill>
            <a:srgbClr val="FFFF66"/>
          </a:solidFill>
          <a:effectLst>
            <a:glow rad="127000">
              <a:srgbClr val="CCFF99"/>
            </a:glo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ar-SA" sz="36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أُفَـكِّـرُ</a:t>
            </a:r>
            <a:endParaRPr lang="ar-SA" sz="54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7" name="Picture 2" descr="صورة ذات صلة">
            <a:extLst>
              <a:ext uri="{FF2B5EF4-FFF2-40B4-BE49-F238E27FC236}">
                <a16:creationId xmlns:a16="http://schemas.microsoft.com/office/drawing/2014/main" id="{B6DAE0FE-F1F8-4837-A864-CC2A7FFD81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7948" y="859701"/>
            <a:ext cx="1188548" cy="970062"/>
          </a:xfrm>
          <a:prstGeom prst="rect">
            <a:avLst/>
          </a:prstGeom>
          <a:noFill/>
          <a:effectLst>
            <a:glow rad="127000">
              <a:srgbClr val="CCFF99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3" name="Picture 2" descr="صورة ذات صلة">
            <a:extLst>
              <a:ext uri="{FF2B5EF4-FFF2-40B4-BE49-F238E27FC236}">
                <a16:creationId xmlns:a16="http://schemas.microsoft.com/office/drawing/2014/main" id="{6C6BD79B-9586-4631-9E2B-7B46A48263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4459" y="3818262"/>
            <a:ext cx="775579" cy="9799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4" name="مستطيل 93">
            <a:extLst>
              <a:ext uri="{FF2B5EF4-FFF2-40B4-BE49-F238E27FC236}">
                <a16:creationId xmlns:a16="http://schemas.microsoft.com/office/drawing/2014/main" id="{133E2A4B-15F2-46B1-AB3C-D827CF1835D6}"/>
              </a:ext>
            </a:extLst>
          </p:cNvPr>
          <p:cNvSpPr/>
          <p:nvPr/>
        </p:nvSpPr>
        <p:spPr>
          <a:xfrm>
            <a:off x="5106010" y="2240607"/>
            <a:ext cx="4959437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SA" sz="4000" b="1" cap="none" spc="0" dirty="0">
                <a:ln w="0"/>
                <a:solidFill>
                  <a:srgbClr val="0070C0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نجمتي العالية مستخدمة الدردشة </a:t>
            </a:r>
          </a:p>
          <a:p>
            <a:pPr algn="ctr"/>
            <a:r>
              <a:rPr lang="ar-SA" sz="4000" b="1" cap="none" spc="0" dirty="0">
                <a:ln w="0"/>
                <a:solidFill>
                  <a:srgbClr val="0070C0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أكتبي 4 أسماء من</a:t>
            </a:r>
          </a:p>
          <a:p>
            <a:pPr algn="ctr"/>
            <a:r>
              <a:rPr lang="ar-SA" sz="4000" b="1" cap="none" spc="0" dirty="0">
                <a:ln w="0"/>
                <a:solidFill>
                  <a:srgbClr val="0070C0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 أسماء الملائكة</a:t>
            </a: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id="{5174DA08-AF07-476E-B560-A507FE12A70E}"/>
              </a:ext>
            </a:extLst>
          </p:cNvPr>
          <p:cNvPicPr>
            <a:picLocks noChangeAspect="1"/>
          </p:cNvPicPr>
          <p:nvPr/>
        </p:nvPicPr>
        <p:blipFill rotWithShape="1">
          <a:blip r:embed="rId47"/>
          <a:srcRect l="21299" t="31414" r="8849"/>
          <a:stretch/>
        </p:blipFill>
        <p:spPr>
          <a:xfrm>
            <a:off x="2469889" y="1976607"/>
            <a:ext cx="3354310" cy="3293559"/>
          </a:xfrm>
          <a:prstGeom prst="rect">
            <a:avLst/>
          </a:prstGeom>
        </p:spPr>
      </p:pic>
      <p:sp>
        <p:nvSpPr>
          <p:cNvPr id="87" name="مستطيل 86">
            <a:extLst>
              <a:ext uri="{FF2B5EF4-FFF2-40B4-BE49-F238E27FC236}">
                <a16:creationId xmlns:a16="http://schemas.microsoft.com/office/drawing/2014/main" id="{3A8AC28B-601E-42B1-85A4-CCD18BFF2820}"/>
              </a:ext>
            </a:extLst>
          </p:cNvPr>
          <p:cNvSpPr/>
          <p:nvPr/>
        </p:nvSpPr>
        <p:spPr>
          <a:xfrm>
            <a:off x="5151461" y="2675205"/>
            <a:ext cx="4959437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SA" sz="4000" b="1" cap="none" spc="0" dirty="0">
                <a:ln w="0"/>
                <a:solidFill>
                  <a:srgbClr val="0070C0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مبدعتي المفكرة </a:t>
            </a:r>
          </a:p>
          <a:p>
            <a:pPr algn="ctr"/>
            <a:r>
              <a:rPr lang="ar-SA" sz="4000" b="1" cap="none" spc="0" dirty="0">
                <a:ln w="0"/>
                <a:solidFill>
                  <a:srgbClr val="0070C0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كم تتوقعين عدد الملائكة ؟</a:t>
            </a:r>
          </a:p>
        </p:txBody>
      </p:sp>
      <p:grpSp>
        <p:nvGrpSpPr>
          <p:cNvPr id="55" name="مجموعة 54">
            <a:extLst>
              <a:ext uri="{FF2B5EF4-FFF2-40B4-BE49-F238E27FC236}">
                <a16:creationId xmlns:a16="http://schemas.microsoft.com/office/drawing/2014/main" id="{D850B76E-82A4-46BC-9F63-DFFA66DA50E8}"/>
              </a:ext>
            </a:extLst>
          </p:cNvPr>
          <p:cNvGrpSpPr/>
          <p:nvPr/>
        </p:nvGrpSpPr>
        <p:grpSpPr>
          <a:xfrm>
            <a:off x="4209258" y="765372"/>
            <a:ext cx="1810253" cy="1364358"/>
            <a:chOff x="2191177" y="608857"/>
            <a:chExt cx="2146013" cy="1410328"/>
          </a:xfrm>
        </p:grpSpPr>
        <p:pic>
          <p:nvPicPr>
            <p:cNvPr id="61" name="Picture 4" descr="1acbfac431d009018b53ff8218c2b9a3.gif">
              <a:extLst>
                <a:ext uri="{FF2B5EF4-FFF2-40B4-BE49-F238E27FC236}">
                  <a16:creationId xmlns:a16="http://schemas.microsoft.com/office/drawing/2014/main" id="{CC0277A8-2023-46EE-97AC-088F62AA6C56}"/>
                </a:ext>
              </a:extLst>
            </p:cNvPr>
            <p:cNvPicPr>
              <a:picLocks noChangeAspect="1"/>
            </p:cNvPicPr>
            <p:nvPr/>
          </p:nvPicPr>
          <p:blipFill>
            <a:blip r:embed="rId48"/>
            <a:srcRect/>
            <a:stretch>
              <a:fillRect/>
            </a:stretch>
          </p:blipFill>
          <p:spPr bwMode="auto">
            <a:xfrm>
              <a:off x="2191177" y="767484"/>
              <a:ext cx="967266" cy="12517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8" name="Picture 2" descr="ملف:نجوم ملونة.gif - ويكيبيديا">
              <a:extLst>
                <a:ext uri="{FF2B5EF4-FFF2-40B4-BE49-F238E27FC236}">
                  <a16:creationId xmlns:a16="http://schemas.microsoft.com/office/drawing/2014/main" id="{7F39BA07-BDDA-4A59-9BF3-9CF6B79B3530}"/>
                </a:ext>
              </a:extLst>
            </p:cNvPr>
            <p:cNvPicPr>
              <a:picLocks noChangeAspect="1" noChangeArrowheads="1" noCrop="1"/>
            </p:cNvPicPr>
            <p:nvPr/>
          </p:nvPicPr>
          <p:blipFill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94190" y="608857"/>
              <a:ext cx="1143000" cy="13335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415465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8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A picture containing floor, sitting, wooden, table&#10;&#10;Description automatically generated">
            <a:extLst>
              <a:ext uri="{FF2B5EF4-FFF2-40B4-BE49-F238E27FC236}">
                <a16:creationId xmlns:a16="http://schemas.microsoft.com/office/drawing/2014/main" id="{BCE1348C-B22F-8049-B719-2F4F8E8E45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939" y="-38303"/>
            <a:ext cx="1221379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A picture containing sitting, photo, table, monitor&#10;&#10;Description automatically generated">
            <a:extLst>
              <a:ext uri="{FF2B5EF4-FFF2-40B4-BE49-F238E27FC236}">
                <a16:creationId xmlns:a16="http://schemas.microsoft.com/office/drawing/2014/main" id="{34DB1C07-1750-E944-ACA0-CBADBF6E36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562" y="3509163"/>
            <a:ext cx="866917" cy="687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4C6269DA-A288-0347-A192-4E7A2BAECD4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57" r="3739" b="20566"/>
          <a:stretch/>
        </p:blipFill>
        <p:spPr bwMode="auto">
          <a:xfrm>
            <a:off x="1997443" y="511226"/>
            <a:ext cx="8268663" cy="5177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18">
            <a:extLst>
              <a:ext uri="{FF2B5EF4-FFF2-40B4-BE49-F238E27FC236}">
                <a16:creationId xmlns:a16="http://schemas.microsoft.com/office/drawing/2014/main" id="{9DFCA052-CDBF-47A5-991C-A7C4048E9131}"/>
              </a:ext>
            </a:extLst>
          </p:cNvPr>
          <p:cNvPicPr>
            <a:picLocks noChangeAspect="1"/>
          </p:cNvPicPr>
          <p:nvPr/>
        </p:nvPicPr>
        <p:blipFill>
          <a:blip r:embed="rId7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1736" y="1756715"/>
            <a:ext cx="1989616" cy="347407"/>
          </a:xfrm>
          <a:prstGeom prst="rect">
            <a:avLst/>
          </a:prstGeom>
        </p:spPr>
      </p:pic>
      <p:pic>
        <p:nvPicPr>
          <p:cNvPr id="38" name="Picture 35" descr="A close up of a church&#10;&#10;Description automatically generated">
            <a:extLst>
              <a:ext uri="{FF2B5EF4-FFF2-40B4-BE49-F238E27FC236}">
                <a16:creationId xmlns:a16="http://schemas.microsoft.com/office/drawing/2014/main" id="{5649E61B-1B59-4F78-AE37-A07C7799838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2656" y="611107"/>
            <a:ext cx="917015" cy="1244655"/>
          </a:xfrm>
          <a:prstGeom prst="rect">
            <a:avLst/>
          </a:prstGeom>
        </p:spPr>
      </p:pic>
      <p:pic>
        <p:nvPicPr>
          <p:cNvPr id="37" name="Picture 27" descr="A picture containing table&#10;&#10;Description automatically generated">
            <a:extLst>
              <a:ext uri="{FF2B5EF4-FFF2-40B4-BE49-F238E27FC236}">
                <a16:creationId xmlns:a16="http://schemas.microsoft.com/office/drawing/2014/main" id="{CD85B55C-1654-428F-9F32-2104E18B721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7367" y="1233434"/>
            <a:ext cx="790319" cy="743173"/>
          </a:xfrm>
          <a:prstGeom prst="rect">
            <a:avLst/>
          </a:prstGeom>
        </p:spPr>
      </p:pic>
      <p:pic>
        <p:nvPicPr>
          <p:cNvPr id="53" name="Google Shape;126;p18">
            <a:extLst>
              <a:ext uri="{FF2B5EF4-FFF2-40B4-BE49-F238E27FC236}">
                <a16:creationId xmlns:a16="http://schemas.microsoft.com/office/drawing/2014/main" id="{3DA7CE90-91F5-40B5-889A-5B5393473FF2}"/>
              </a:ext>
            </a:extLst>
          </p:cNvPr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8771149" y="5028593"/>
            <a:ext cx="3634666" cy="2388823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صورة 57">
            <a:hlinkClick r:id="rId11" action="ppaction://hlinksldjump"/>
            <a:extLst>
              <a:ext uri="{FF2B5EF4-FFF2-40B4-BE49-F238E27FC236}">
                <a16:creationId xmlns:a16="http://schemas.microsoft.com/office/drawing/2014/main" id="{B9ACF3A5-C459-4909-9446-74974C2B3B5A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53068"/>
          <a:stretch/>
        </p:blipFill>
        <p:spPr>
          <a:xfrm>
            <a:off x="1038993" y="1055675"/>
            <a:ext cx="1036447" cy="12146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9" name="Picture 2" descr="ولاية العهد السعودية - ويكيبيديا">
            <a:extLst>
              <a:ext uri="{FF2B5EF4-FFF2-40B4-BE49-F238E27FC236}">
                <a16:creationId xmlns:a16="http://schemas.microsoft.com/office/drawing/2014/main" id="{7E821CCA-E45F-45D1-8830-56376AB28A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81" y="1069624"/>
            <a:ext cx="990812" cy="114281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Google Shape;231;p23">
            <a:extLst>
              <a:ext uri="{FF2B5EF4-FFF2-40B4-BE49-F238E27FC236}">
                <a16:creationId xmlns:a16="http://schemas.microsoft.com/office/drawing/2014/main" id="{12071660-F6A5-41F4-98B9-4D3E651C07B6}"/>
              </a:ext>
            </a:extLst>
          </p:cNvPr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899731" y="1070226"/>
            <a:ext cx="1215427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231;p23">
            <a:extLst>
              <a:ext uri="{FF2B5EF4-FFF2-40B4-BE49-F238E27FC236}">
                <a16:creationId xmlns:a16="http://schemas.microsoft.com/office/drawing/2014/main" id="{B02B795E-1E24-4C38-8361-AEBD7278C425}"/>
              </a:ext>
            </a:extLst>
          </p:cNvPr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-130758" y="1055675"/>
            <a:ext cx="1215427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صورة 63">
            <a:hlinkClick r:id="rId15" action="ppaction://hlinksldjump"/>
            <a:extLst>
              <a:ext uri="{FF2B5EF4-FFF2-40B4-BE49-F238E27FC236}">
                <a16:creationId xmlns:a16="http://schemas.microsoft.com/office/drawing/2014/main" id="{0E800B36-8571-4375-9A6D-ADCB6156C0D5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19" y="2404229"/>
            <a:ext cx="1786077" cy="107805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67" name="مجموعة 66">
            <a:extLst>
              <a:ext uri="{FF2B5EF4-FFF2-40B4-BE49-F238E27FC236}">
                <a16:creationId xmlns:a16="http://schemas.microsoft.com/office/drawing/2014/main" id="{C8863CE2-EEBD-4929-8A35-1CD982B087FA}"/>
              </a:ext>
            </a:extLst>
          </p:cNvPr>
          <p:cNvGrpSpPr/>
          <p:nvPr/>
        </p:nvGrpSpPr>
        <p:grpSpPr>
          <a:xfrm>
            <a:off x="11080641" y="2430658"/>
            <a:ext cx="1045079" cy="2140372"/>
            <a:chOff x="6457238" y="2100923"/>
            <a:chExt cx="1045079" cy="2140372"/>
          </a:xfrm>
        </p:grpSpPr>
        <p:sp>
          <p:nvSpPr>
            <p:cNvPr id="68" name="مستطيل 67">
              <a:hlinkClick r:id="rId17" action="ppaction://hlinksldjump"/>
              <a:extLst>
                <a:ext uri="{FF2B5EF4-FFF2-40B4-BE49-F238E27FC236}">
                  <a16:creationId xmlns:a16="http://schemas.microsoft.com/office/drawing/2014/main" id="{13823E5C-E3EC-4380-BA93-AD2C7B948D74}"/>
                </a:ext>
              </a:extLst>
            </p:cNvPr>
            <p:cNvSpPr/>
            <p:nvPr/>
          </p:nvSpPr>
          <p:spPr>
            <a:xfrm>
              <a:off x="6457238" y="2100923"/>
              <a:ext cx="1036810" cy="680261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عز الوطن</a:t>
              </a:r>
              <a:endParaRPr lang="en-US" sz="1200" b="1" dirty="0">
                <a:solidFill>
                  <a:srgbClr val="FF0000"/>
                </a:solidFill>
              </a:endParaRPr>
            </a:p>
          </p:txBody>
        </p:sp>
        <p:sp>
          <p:nvSpPr>
            <p:cNvPr id="69" name="مستطيل 68">
              <a:extLst>
                <a:ext uri="{FF2B5EF4-FFF2-40B4-BE49-F238E27FC236}">
                  <a16:creationId xmlns:a16="http://schemas.microsoft.com/office/drawing/2014/main" id="{D06065DA-F203-4E48-8E1A-035D15CE2A46}"/>
                </a:ext>
              </a:extLst>
            </p:cNvPr>
            <p:cNvSpPr/>
            <p:nvPr/>
          </p:nvSpPr>
          <p:spPr>
            <a:xfrm>
              <a:off x="6465507" y="2860195"/>
              <a:ext cx="1036810" cy="656366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نهضة الوطن</a:t>
              </a:r>
              <a:endParaRPr lang="en-US" sz="1200" b="1" dirty="0">
                <a:solidFill>
                  <a:srgbClr val="FF0000"/>
                </a:solidFill>
              </a:endParaRPr>
            </a:p>
          </p:txBody>
        </p:sp>
        <p:sp>
          <p:nvSpPr>
            <p:cNvPr id="70" name="مستطيل 69">
              <a:extLst>
                <a:ext uri="{FF2B5EF4-FFF2-40B4-BE49-F238E27FC236}">
                  <a16:creationId xmlns:a16="http://schemas.microsoft.com/office/drawing/2014/main" id="{A716244F-E325-450C-86B6-64B9FF68A7BD}"/>
                </a:ext>
              </a:extLst>
            </p:cNvPr>
            <p:cNvSpPr/>
            <p:nvPr/>
          </p:nvSpPr>
          <p:spPr>
            <a:xfrm>
              <a:off x="6476396" y="3634548"/>
              <a:ext cx="1001291" cy="606747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r-SA" sz="1600" b="1" dirty="0">
                <a:solidFill>
                  <a:srgbClr val="FF0000"/>
                </a:solidFill>
              </a:endParaRP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مستقبل  الوطن</a:t>
              </a:r>
              <a:endParaRPr lang="en-US" sz="1200" b="1" dirty="0">
                <a:solidFill>
                  <a:srgbClr val="FF0000"/>
                </a:solidFill>
              </a:endParaRPr>
            </a:p>
            <a:p>
              <a:pPr algn="ctr"/>
              <a:endParaRPr lang="en-US" dirty="0"/>
            </a:p>
          </p:txBody>
        </p:sp>
      </p:grpSp>
      <p:grpSp>
        <p:nvGrpSpPr>
          <p:cNvPr id="71" name="مجموعة 70">
            <a:extLst>
              <a:ext uri="{FF2B5EF4-FFF2-40B4-BE49-F238E27FC236}">
                <a16:creationId xmlns:a16="http://schemas.microsoft.com/office/drawing/2014/main" id="{086838C9-871B-40EE-A05D-EBF1D4899F8F}"/>
              </a:ext>
            </a:extLst>
          </p:cNvPr>
          <p:cNvGrpSpPr/>
          <p:nvPr/>
        </p:nvGrpSpPr>
        <p:grpSpPr>
          <a:xfrm>
            <a:off x="10042332" y="2533150"/>
            <a:ext cx="1130323" cy="1314212"/>
            <a:chOff x="7952596" y="2257016"/>
            <a:chExt cx="1123346" cy="766535"/>
          </a:xfrm>
        </p:grpSpPr>
        <p:pic>
          <p:nvPicPr>
            <p:cNvPr id="72" name="Picture 46">
              <a:extLst>
                <a:ext uri="{FF2B5EF4-FFF2-40B4-BE49-F238E27FC236}">
                  <a16:creationId xmlns:a16="http://schemas.microsoft.com/office/drawing/2014/main" id="{128F838C-2173-405B-89D2-7D12DCDE07F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19"/>
                </a:ext>
              </a:extLst>
            </a:blip>
            <a:srcRect l="14797" t="6571" r="14269" b="10899"/>
            <a:stretch/>
          </p:blipFill>
          <p:spPr>
            <a:xfrm>
              <a:off x="7969101" y="2257016"/>
              <a:ext cx="1028659" cy="766535"/>
            </a:xfrm>
            <a:prstGeom prst="rect">
              <a:avLst/>
            </a:prstGeom>
          </p:spPr>
        </p:pic>
        <p:sp>
          <p:nvSpPr>
            <p:cNvPr id="73" name="مربع نص 72">
              <a:hlinkClick r:id="rId20" action="ppaction://hlinksldjump"/>
              <a:extLst>
                <a:ext uri="{FF2B5EF4-FFF2-40B4-BE49-F238E27FC236}">
                  <a16:creationId xmlns:a16="http://schemas.microsoft.com/office/drawing/2014/main" id="{3D106602-C446-4D73-8FEE-880E9F7E6942}"/>
                </a:ext>
              </a:extLst>
            </p:cNvPr>
            <p:cNvSpPr txBox="1"/>
            <p:nvPr/>
          </p:nvSpPr>
          <p:spPr>
            <a:xfrm>
              <a:off x="7952596" y="2401356"/>
              <a:ext cx="1123346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ar-SA" b="1" dirty="0"/>
                <a:t>نجمة اليوم </a:t>
              </a:r>
              <a:endParaRPr lang="en-US" b="1" dirty="0"/>
            </a:p>
          </p:txBody>
        </p:sp>
      </p:grpSp>
      <p:sp>
        <p:nvSpPr>
          <p:cNvPr id="74" name="مربع نص 73">
            <a:hlinkClick r:id="rId21" action="ppaction://hlinksldjump"/>
            <a:extLst>
              <a:ext uri="{FF2B5EF4-FFF2-40B4-BE49-F238E27FC236}">
                <a16:creationId xmlns:a16="http://schemas.microsoft.com/office/drawing/2014/main" id="{8371DB6E-964B-47A1-8FFD-30AE770F858F}"/>
              </a:ext>
            </a:extLst>
          </p:cNvPr>
          <p:cNvSpPr txBox="1"/>
          <p:nvPr/>
        </p:nvSpPr>
        <p:spPr>
          <a:xfrm>
            <a:off x="1047051" y="3667555"/>
            <a:ext cx="8965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SA" sz="1800" b="1" dirty="0">
                <a:solidFill>
                  <a:schemeClr val="bg1"/>
                </a:solidFill>
              </a:rPr>
              <a:t>الدعاء</a:t>
            </a:r>
            <a:endParaRPr lang="en-US" sz="1800" b="1" dirty="0">
              <a:solidFill>
                <a:schemeClr val="bg1"/>
              </a:solidFill>
            </a:endParaRPr>
          </a:p>
        </p:txBody>
      </p:sp>
      <p:pic>
        <p:nvPicPr>
          <p:cNvPr id="81" name="Picture 18">
            <a:extLst>
              <a:ext uri="{FF2B5EF4-FFF2-40B4-BE49-F238E27FC236}">
                <a16:creationId xmlns:a16="http://schemas.microsoft.com/office/drawing/2014/main" id="{A6C2227C-3545-4617-97D3-8FADC57E129B}"/>
              </a:ext>
            </a:extLst>
          </p:cNvPr>
          <p:cNvPicPr>
            <a:picLocks noChangeAspect="1"/>
          </p:cNvPicPr>
          <p:nvPr/>
        </p:nvPicPr>
        <p:blipFill>
          <a:blip r:embed="rId22"/>
          <a:srcRect/>
          <a:stretch>
            <a:fillRect/>
          </a:stretch>
        </p:blipFill>
        <p:spPr>
          <a:xfrm>
            <a:off x="924737" y="4263168"/>
            <a:ext cx="630858" cy="665960"/>
          </a:xfrm>
          <a:prstGeom prst="rect">
            <a:avLst/>
          </a:prstGeom>
        </p:spPr>
      </p:pic>
      <p:pic>
        <p:nvPicPr>
          <p:cNvPr id="46" name="Picture 50">
            <a:extLst>
              <a:ext uri="{FF2B5EF4-FFF2-40B4-BE49-F238E27FC236}">
                <a16:creationId xmlns:a16="http://schemas.microsoft.com/office/drawing/2014/main" id="{184B6C23-D963-4FD0-8026-78881F5052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91965" y="4929128"/>
            <a:ext cx="602025" cy="720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39" descr="A picture containing food&#10;&#10;Description automatically generated">
            <a:extLst>
              <a:ext uri="{FF2B5EF4-FFF2-40B4-BE49-F238E27FC236}">
                <a16:creationId xmlns:a16="http://schemas.microsoft.com/office/drawing/2014/main" id="{FC667DEC-3D17-460E-8937-F7F73E23EC77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7873" y="40739"/>
            <a:ext cx="1654342" cy="705283"/>
          </a:xfrm>
          <a:prstGeom prst="rect">
            <a:avLst/>
          </a:prstGeom>
        </p:spPr>
      </p:pic>
      <p:pic>
        <p:nvPicPr>
          <p:cNvPr id="56" name="Picture 2">
            <a:hlinkClick r:id="rId11" action="ppaction://hlinksldjump"/>
            <a:extLst>
              <a:ext uri="{FF2B5EF4-FFF2-40B4-BE49-F238E27FC236}">
                <a16:creationId xmlns:a16="http://schemas.microsoft.com/office/drawing/2014/main" id="{654B15BF-D52A-4320-9F02-B211F6390806}"/>
              </a:ext>
            </a:extLst>
          </p:cNvPr>
          <p:cNvPicPr>
            <a:picLocks noChangeAspect="1"/>
          </p:cNvPicPr>
          <p:nvPr/>
        </p:nvPicPr>
        <p:blipFill>
          <a:blip r:embed="rId25"/>
          <a:srcRect/>
          <a:stretch>
            <a:fillRect/>
          </a:stretch>
        </p:blipFill>
        <p:spPr>
          <a:xfrm>
            <a:off x="243623" y="4252055"/>
            <a:ext cx="725391" cy="660243"/>
          </a:xfrm>
          <a:prstGeom prst="rect">
            <a:avLst/>
          </a:prstGeom>
        </p:spPr>
      </p:pic>
      <p:pic>
        <p:nvPicPr>
          <p:cNvPr id="57" name="Picture 32" descr="https://lh5.googleusercontent.com/4Rv9CcbpVwSScazfNxNsnOrjSAYn8Kvy2VZDp18OtTxOr4uN6wu1rroXiVwzwJRuw7fUFAEKLK3jiiAD8pVyddSCIbbz3mcFxbNgqsBUD7p7Jf91eG2kB3zY0cUEjnvl5A53iou6hVs">
            <a:extLst>
              <a:ext uri="{FF2B5EF4-FFF2-40B4-BE49-F238E27FC236}">
                <a16:creationId xmlns:a16="http://schemas.microsoft.com/office/drawing/2014/main" id="{01677A6C-FC90-4F1D-A9B2-F44A84FB8CE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159"/>
          <a:stretch/>
        </p:blipFill>
        <p:spPr bwMode="auto">
          <a:xfrm>
            <a:off x="-288553" y="14639"/>
            <a:ext cx="2521799" cy="1054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Bookcase Shelf Mukali Temahome Furniture, Store Shelf transparent  background PNG clipart | HiClipart">
            <a:extLst>
              <a:ext uri="{FF2B5EF4-FFF2-40B4-BE49-F238E27FC236}">
                <a16:creationId xmlns:a16="http://schemas.microsoft.com/office/drawing/2014/main" id="{1305CEB6-EF3D-4F6A-B67B-BF79F136F4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7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ackgroundRemoval t="10000" b="90000" l="10000" r="90000">
                        <a14:backgroundMark x1="36667" y1="30167" x2="37500" y2="40167"/>
                        <a14:backgroundMark x1="41000" y1="28500" x2="77333" y2="28667"/>
                        <a14:backgroundMark x1="80833" y1="28167" x2="81667" y2="40000"/>
                        <a14:backgroundMark x1="80000" y1="77000" x2="51000" y2="77167"/>
                        <a14:backgroundMark x1="18000" y1="52167" x2="18500" y2="64833"/>
                        <a14:backgroundMark x1="18500" y1="57333" x2="19000" y2="57167"/>
                        <a14:backgroundMark x1="76333" y1="44667" x2="63000" y2="45000"/>
                        <a14:backgroundMark x1="66000" y1="45000" x2="61833" y2="56833"/>
                        <a14:backgroundMark x1="63333" y1="46000" x2="62667" y2="45000"/>
                        <a14:backgroundMark x1="57667" y1="45000" x2="24500" y2="45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868" t="42034" r="19504" b="38484"/>
          <a:stretch/>
        </p:blipFill>
        <p:spPr bwMode="auto">
          <a:xfrm>
            <a:off x="135150" y="4912299"/>
            <a:ext cx="1939917" cy="974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2">
            <a:extLst>
              <a:ext uri="{FF2B5EF4-FFF2-40B4-BE49-F238E27FC236}">
                <a16:creationId xmlns:a16="http://schemas.microsoft.com/office/drawing/2014/main" id="{4196E056-1F60-4AAC-95D3-111877D5BCF8}"/>
              </a:ext>
            </a:extLst>
          </p:cNvPr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0"/>
              </a:ext>
            </a:extLst>
          </a:blip>
          <a:stretch>
            <a:fillRect/>
          </a:stretch>
        </p:blipFill>
        <p:spPr>
          <a:xfrm>
            <a:off x="1495340" y="4343828"/>
            <a:ext cx="579727" cy="579727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54" name="Google Shape;135;p16">
            <a:extLst>
              <a:ext uri="{FF2B5EF4-FFF2-40B4-BE49-F238E27FC236}">
                <a16:creationId xmlns:a16="http://schemas.microsoft.com/office/drawing/2014/main" id="{02C8F5C1-FB1F-4724-9E32-88CD517F2666}"/>
              </a:ext>
            </a:extLst>
          </p:cNvPr>
          <p:cNvPicPr preferRelativeResize="0"/>
          <p:nvPr/>
        </p:nvPicPr>
        <p:blipFill>
          <a:blip r:embed="rId31">
            <a:alphaModFix/>
          </a:blip>
          <a:stretch>
            <a:fillRect/>
          </a:stretch>
        </p:blipFill>
        <p:spPr>
          <a:xfrm>
            <a:off x="10395035" y="4920530"/>
            <a:ext cx="939040" cy="1004691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Picture 26">
            <a:extLst>
              <a:ext uri="{FF2B5EF4-FFF2-40B4-BE49-F238E27FC236}">
                <a16:creationId xmlns:a16="http://schemas.microsoft.com/office/drawing/2014/main" id="{9EA6F450-8746-43BE-9D1A-FB1AD82DCE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3528" y="5155409"/>
            <a:ext cx="344015" cy="596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Google Shape;343;p28">
            <a:extLst>
              <a:ext uri="{FF2B5EF4-FFF2-40B4-BE49-F238E27FC236}">
                <a16:creationId xmlns:a16="http://schemas.microsoft.com/office/drawing/2014/main" id="{7A39757B-2F70-4EB7-98E1-068DA8A73D5E}"/>
              </a:ext>
            </a:extLst>
          </p:cNvPr>
          <p:cNvPicPr preferRelativeResize="0"/>
          <p:nvPr/>
        </p:nvPicPr>
        <p:blipFill>
          <a:blip r:embed="rId33">
            <a:alphaModFix/>
          </a:blip>
          <a:stretch>
            <a:fillRect/>
          </a:stretch>
        </p:blipFill>
        <p:spPr>
          <a:xfrm>
            <a:off x="10181220" y="5845993"/>
            <a:ext cx="612819" cy="812483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صورة 65">
            <a:hlinkClick r:id="" action="ppaction://hlinkshowjump?jump=lastslide"/>
            <a:extLst>
              <a:ext uri="{FF2B5EF4-FFF2-40B4-BE49-F238E27FC236}">
                <a16:creationId xmlns:a16="http://schemas.microsoft.com/office/drawing/2014/main" id="{99349904-7E88-4094-AFE1-1F5435DE8E69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 rot="346244">
            <a:off x="266824" y="4882082"/>
            <a:ext cx="1051792" cy="1051792"/>
          </a:xfrm>
          <a:prstGeom prst="rect">
            <a:avLst/>
          </a:prstGeom>
        </p:spPr>
      </p:pic>
      <p:pic>
        <p:nvPicPr>
          <p:cNvPr id="91" name="Google Shape;122;g5415389d44_0_0">
            <a:extLst>
              <a:ext uri="{FF2B5EF4-FFF2-40B4-BE49-F238E27FC236}">
                <a16:creationId xmlns:a16="http://schemas.microsoft.com/office/drawing/2014/main" id="{8EC97BE3-B89F-4BC5-8DE9-B9444B066036}"/>
              </a:ext>
            </a:extLst>
          </p:cNvPr>
          <p:cNvPicPr preferRelativeResize="0"/>
          <p:nvPr/>
        </p:nvPicPr>
        <p:blipFill rotWithShape="1">
          <a:blip r:embed="rId35">
            <a:alphaModFix/>
          </a:blip>
          <a:srcRect l="2782" t="41281" r="1554" b="30257"/>
          <a:stretch/>
        </p:blipFill>
        <p:spPr>
          <a:xfrm>
            <a:off x="2495388" y="5658806"/>
            <a:ext cx="7225618" cy="1261358"/>
          </a:xfrm>
          <a:prstGeom prst="rect">
            <a:avLst/>
          </a:prstGeom>
          <a:noFill/>
          <a:ln>
            <a:noFill/>
          </a:ln>
        </p:spPr>
      </p:pic>
      <p:pic>
        <p:nvPicPr>
          <p:cNvPr id="52" name="Google Shape;79;p14">
            <a:extLst>
              <a:ext uri="{FF2B5EF4-FFF2-40B4-BE49-F238E27FC236}">
                <a16:creationId xmlns:a16="http://schemas.microsoft.com/office/drawing/2014/main" id="{56B21C37-2BED-4278-82D3-4CE3CF121CD3}"/>
              </a:ext>
            </a:extLst>
          </p:cNvPr>
          <p:cNvPicPr preferRelativeResize="0"/>
          <p:nvPr/>
        </p:nvPicPr>
        <p:blipFill rotWithShape="1">
          <a:blip r:embed="rId36">
            <a:alphaModFix/>
          </a:blip>
          <a:srcRect l="23091" r="31212"/>
          <a:stretch/>
        </p:blipFill>
        <p:spPr>
          <a:xfrm>
            <a:off x="1710300" y="5323334"/>
            <a:ext cx="1008803" cy="1170715"/>
          </a:xfrm>
          <a:prstGeom prst="rect">
            <a:avLst/>
          </a:prstGeom>
          <a:noFill/>
          <a:ln>
            <a:noFill/>
          </a:ln>
        </p:spPr>
      </p:pic>
      <p:sp>
        <p:nvSpPr>
          <p:cNvPr id="76" name="مستطيل 75">
            <a:hlinkClick r:id="rId37" action="ppaction://hlinksldjump"/>
            <a:extLst>
              <a:ext uri="{FF2B5EF4-FFF2-40B4-BE49-F238E27FC236}">
                <a16:creationId xmlns:a16="http://schemas.microsoft.com/office/drawing/2014/main" id="{156CCD1C-5B55-4275-8795-8ED20F295F76}"/>
              </a:ext>
            </a:extLst>
          </p:cNvPr>
          <p:cNvSpPr/>
          <p:nvPr/>
        </p:nvSpPr>
        <p:spPr>
          <a:xfrm>
            <a:off x="9249263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خبرات </a:t>
            </a:r>
          </a:p>
          <a:p>
            <a:pPr algn="ctr"/>
            <a:r>
              <a:rPr lang="ar-SA" sz="1600" b="1" dirty="0">
                <a:solidFill>
                  <a:srgbClr val="FF0000"/>
                </a:solidFill>
              </a:rPr>
              <a:t>سابقة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78" name="مستطيل 77">
            <a:hlinkClick r:id="rId38" action="ppaction://hlinksldjump"/>
            <a:extLst>
              <a:ext uri="{FF2B5EF4-FFF2-40B4-BE49-F238E27FC236}">
                <a16:creationId xmlns:a16="http://schemas.microsoft.com/office/drawing/2014/main" id="{E8B08120-170D-4D7C-B989-8EBC850028B3}"/>
              </a:ext>
            </a:extLst>
          </p:cNvPr>
          <p:cNvSpPr/>
          <p:nvPr/>
        </p:nvSpPr>
        <p:spPr>
          <a:xfrm>
            <a:off x="7038796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الأهداف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79" name="مستطيل 78">
            <a:hlinkClick r:id="rId39" action="ppaction://hlinksldjump"/>
            <a:extLst>
              <a:ext uri="{FF2B5EF4-FFF2-40B4-BE49-F238E27FC236}">
                <a16:creationId xmlns:a16="http://schemas.microsoft.com/office/drawing/2014/main" id="{865B5C0D-4349-40B8-9306-2B51D08CD428}"/>
              </a:ext>
            </a:extLst>
          </p:cNvPr>
          <p:cNvSpPr/>
          <p:nvPr/>
        </p:nvSpPr>
        <p:spPr>
          <a:xfrm>
            <a:off x="5933562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العرض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80" name="مستطيل 79">
            <a:hlinkClick r:id="rId40" action="ppaction://hlinksldjump"/>
            <a:extLst>
              <a:ext uri="{FF2B5EF4-FFF2-40B4-BE49-F238E27FC236}">
                <a16:creationId xmlns:a16="http://schemas.microsoft.com/office/drawing/2014/main" id="{AED3F0AA-E74F-47C4-920A-A304D2608BDE}"/>
              </a:ext>
            </a:extLst>
          </p:cNvPr>
          <p:cNvSpPr/>
          <p:nvPr/>
        </p:nvSpPr>
        <p:spPr>
          <a:xfrm>
            <a:off x="4828328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التقويم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82" name="مستطيل 81">
            <a:hlinkClick r:id="rId41" action="ppaction://hlinksldjump"/>
            <a:extLst>
              <a:ext uri="{FF2B5EF4-FFF2-40B4-BE49-F238E27FC236}">
                <a16:creationId xmlns:a16="http://schemas.microsoft.com/office/drawing/2014/main" id="{2FF58E14-005D-4B71-B9FD-06EEB1309598}"/>
              </a:ext>
            </a:extLst>
          </p:cNvPr>
          <p:cNvSpPr/>
          <p:nvPr/>
        </p:nvSpPr>
        <p:spPr>
          <a:xfrm>
            <a:off x="2617860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الواجب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83" name="مستطيل 82">
            <a:hlinkClick r:id="rId42" action="ppaction://hlinksldjump"/>
            <a:extLst>
              <a:ext uri="{FF2B5EF4-FFF2-40B4-BE49-F238E27FC236}">
                <a16:creationId xmlns:a16="http://schemas.microsoft.com/office/drawing/2014/main" id="{17DA6101-B911-4BA5-B8C9-3F1B5499410A}"/>
              </a:ext>
            </a:extLst>
          </p:cNvPr>
          <p:cNvSpPr/>
          <p:nvPr/>
        </p:nvSpPr>
        <p:spPr>
          <a:xfrm>
            <a:off x="3723094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الغلق</a:t>
            </a:r>
            <a:endParaRPr lang="en-US" sz="1600" b="1" dirty="0">
              <a:solidFill>
                <a:srgbClr val="FF0000"/>
              </a:solidFill>
            </a:endParaRPr>
          </a:p>
        </p:txBody>
      </p:sp>
      <p:grpSp>
        <p:nvGrpSpPr>
          <p:cNvPr id="84" name="مجموعة 83">
            <a:extLst>
              <a:ext uri="{FF2B5EF4-FFF2-40B4-BE49-F238E27FC236}">
                <a16:creationId xmlns:a16="http://schemas.microsoft.com/office/drawing/2014/main" id="{065B2962-122C-45B5-A1CF-22653D0C5F21}"/>
              </a:ext>
            </a:extLst>
          </p:cNvPr>
          <p:cNvGrpSpPr/>
          <p:nvPr/>
        </p:nvGrpSpPr>
        <p:grpSpPr>
          <a:xfrm>
            <a:off x="79230" y="3482920"/>
            <a:ext cx="896512" cy="687865"/>
            <a:chOff x="79230" y="3482920"/>
            <a:chExt cx="896512" cy="687865"/>
          </a:xfrm>
        </p:grpSpPr>
        <p:pic>
          <p:nvPicPr>
            <p:cNvPr id="85" name="Picture 14" descr="A picture containing sitting, photo, table, monitor&#10;&#10;Description automatically generated">
              <a:extLst>
                <a:ext uri="{FF2B5EF4-FFF2-40B4-BE49-F238E27FC236}">
                  <a16:creationId xmlns:a16="http://schemas.microsoft.com/office/drawing/2014/main" id="{D01C132B-4679-4846-BBB1-6A5C4A9AB5B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028" y="3482920"/>
              <a:ext cx="866917" cy="6878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6" name="مربع نص 85">
              <a:extLst>
                <a:ext uri="{FF2B5EF4-FFF2-40B4-BE49-F238E27FC236}">
                  <a16:creationId xmlns:a16="http://schemas.microsoft.com/office/drawing/2014/main" id="{0C6AB83C-5171-45A1-9A49-FCDF8353F992}"/>
                </a:ext>
              </a:extLst>
            </p:cNvPr>
            <p:cNvSpPr txBox="1"/>
            <p:nvPr/>
          </p:nvSpPr>
          <p:spPr>
            <a:xfrm>
              <a:off x="79230" y="3674707"/>
              <a:ext cx="896512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ar-SA" sz="1800" b="1" dirty="0">
                  <a:solidFill>
                    <a:schemeClr val="bg1"/>
                  </a:solidFill>
                </a:rPr>
                <a:t>إثراء</a:t>
              </a:r>
              <a:endParaRPr lang="en-US" sz="1800" b="1" dirty="0">
                <a:solidFill>
                  <a:schemeClr val="bg1"/>
                </a:solidFill>
              </a:endParaRPr>
            </a:p>
          </p:txBody>
        </p:sp>
      </p:grpSp>
      <p:pic>
        <p:nvPicPr>
          <p:cNvPr id="44" name="Picture 6">
            <a:extLst>
              <a:ext uri="{FF2B5EF4-FFF2-40B4-BE49-F238E27FC236}">
                <a16:creationId xmlns:a16="http://schemas.microsoft.com/office/drawing/2014/main" id="{2AEA61EE-1C2C-D64B-8E14-419855F2DE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260791" y="4780233"/>
            <a:ext cx="1411736" cy="1106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5" name="مستطيل 64">
            <a:hlinkClick r:id="rId44" action="ppaction://hlinksldjump"/>
            <a:extLst>
              <a:ext uri="{FF2B5EF4-FFF2-40B4-BE49-F238E27FC236}">
                <a16:creationId xmlns:a16="http://schemas.microsoft.com/office/drawing/2014/main" id="{3C5EDE38-F828-4B55-A45D-2A99C5ADE837}"/>
              </a:ext>
            </a:extLst>
          </p:cNvPr>
          <p:cNvSpPr/>
          <p:nvPr/>
        </p:nvSpPr>
        <p:spPr>
          <a:xfrm>
            <a:off x="8144030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التمهيد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75" name="مستطيل 74">
            <a:extLst>
              <a:ext uri="{FF2B5EF4-FFF2-40B4-BE49-F238E27FC236}">
                <a16:creationId xmlns:a16="http://schemas.microsoft.com/office/drawing/2014/main" id="{6D6E408F-3B9E-4C2D-A3A0-83FDF3042DD4}"/>
              </a:ext>
            </a:extLst>
          </p:cNvPr>
          <p:cNvSpPr/>
          <p:nvPr/>
        </p:nvSpPr>
        <p:spPr>
          <a:xfrm>
            <a:off x="7332797" y="992195"/>
            <a:ext cx="1795773" cy="646331"/>
          </a:xfrm>
          <a:prstGeom prst="rect">
            <a:avLst/>
          </a:prstGeom>
          <a:solidFill>
            <a:srgbClr val="FFFF66"/>
          </a:solidFill>
          <a:effectLst>
            <a:glow rad="127000">
              <a:srgbClr val="CCFF99"/>
            </a:glo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ar-SA" sz="36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أُفَـكِّـرُ</a:t>
            </a:r>
            <a:endParaRPr lang="ar-SA" sz="54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7" name="Picture 2" descr="صورة ذات صلة">
            <a:extLst>
              <a:ext uri="{FF2B5EF4-FFF2-40B4-BE49-F238E27FC236}">
                <a16:creationId xmlns:a16="http://schemas.microsoft.com/office/drawing/2014/main" id="{B6DAE0FE-F1F8-4837-A864-CC2A7FFD81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7948" y="859701"/>
            <a:ext cx="1188548" cy="970062"/>
          </a:xfrm>
          <a:prstGeom prst="rect">
            <a:avLst/>
          </a:prstGeom>
          <a:noFill/>
          <a:effectLst>
            <a:glow rad="127000">
              <a:srgbClr val="CCFF99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3" name="Picture 2" descr="صورة ذات صلة">
            <a:extLst>
              <a:ext uri="{FF2B5EF4-FFF2-40B4-BE49-F238E27FC236}">
                <a16:creationId xmlns:a16="http://schemas.microsoft.com/office/drawing/2014/main" id="{6C6BD79B-9586-4631-9E2B-7B46A48263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4459" y="3818262"/>
            <a:ext cx="775579" cy="9799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4" name="مستطيل 93">
            <a:extLst>
              <a:ext uri="{FF2B5EF4-FFF2-40B4-BE49-F238E27FC236}">
                <a16:creationId xmlns:a16="http://schemas.microsoft.com/office/drawing/2014/main" id="{133E2A4B-15F2-46B1-AB3C-D827CF1835D6}"/>
              </a:ext>
            </a:extLst>
          </p:cNvPr>
          <p:cNvSpPr/>
          <p:nvPr/>
        </p:nvSpPr>
        <p:spPr>
          <a:xfrm>
            <a:off x="2229105" y="1911478"/>
            <a:ext cx="7775926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SA" sz="4400" b="1" cap="none" spc="0" dirty="0">
                <a:ln w="0"/>
                <a:solidFill>
                  <a:srgbClr val="0070C0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الملائكة كثيرون لا يحصيهم إلا الله ومنهم </a:t>
            </a:r>
          </a:p>
        </p:txBody>
      </p:sp>
      <p:grpSp>
        <p:nvGrpSpPr>
          <p:cNvPr id="7" name="مجموعة 6">
            <a:extLst>
              <a:ext uri="{FF2B5EF4-FFF2-40B4-BE49-F238E27FC236}">
                <a16:creationId xmlns:a16="http://schemas.microsoft.com/office/drawing/2014/main" id="{921ACE25-E47A-4B94-A2AD-CC13A646934A}"/>
              </a:ext>
            </a:extLst>
          </p:cNvPr>
          <p:cNvGrpSpPr/>
          <p:nvPr/>
        </p:nvGrpSpPr>
        <p:grpSpPr>
          <a:xfrm>
            <a:off x="7831847" y="2632765"/>
            <a:ext cx="2032202" cy="2032202"/>
            <a:chOff x="7831847" y="2632765"/>
            <a:chExt cx="2032202" cy="2032202"/>
          </a:xfrm>
        </p:grpSpPr>
        <p:pic>
          <p:nvPicPr>
            <p:cNvPr id="5" name="صورة 4">
              <a:extLst>
                <a:ext uri="{FF2B5EF4-FFF2-40B4-BE49-F238E27FC236}">
                  <a16:creationId xmlns:a16="http://schemas.microsoft.com/office/drawing/2014/main" id="{0DD64E57-7A11-4E06-BE6E-5E7D0E50B7C3}"/>
                </a:ext>
              </a:extLst>
            </p:cNvPr>
            <p:cNvPicPr>
              <a:picLocks noChangeAspect="1"/>
            </p:cNvPicPr>
            <p:nvPr/>
          </p:nvPicPr>
          <p:blipFill>
            <a:blip r:embed="rId47"/>
            <a:stretch>
              <a:fillRect/>
            </a:stretch>
          </p:blipFill>
          <p:spPr>
            <a:xfrm>
              <a:off x="7831847" y="2632765"/>
              <a:ext cx="2032202" cy="2032202"/>
            </a:xfrm>
            <a:prstGeom prst="rect">
              <a:avLst/>
            </a:prstGeom>
          </p:spPr>
        </p:pic>
        <p:sp>
          <p:nvSpPr>
            <p:cNvPr id="6" name="شكل بيضاوي 5">
              <a:extLst>
                <a:ext uri="{FF2B5EF4-FFF2-40B4-BE49-F238E27FC236}">
                  <a16:creationId xmlns:a16="http://schemas.microsoft.com/office/drawing/2014/main" id="{360EED64-8B00-4BB2-A33D-F33BC69DB792}"/>
                </a:ext>
              </a:extLst>
            </p:cNvPr>
            <p:cNvSpPr/>
            <p:nvPr/>
          </p:nvSpPr>
          <p:spPr>
            <a:xfrm>
              <a:off x="8570762" y="2904587"/>
              <a:ext cx="1207310" cy="161974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ar-SA" sz="2400" b="1" dirty="0">
                  <a:solidFill>
                    <a:srgbClr val="FF0000"/>
                  </a:solidFill>
                </a:rPr>
                <a:t>جبريل عليه السلام</a:t>
              </a:r>
            </a:p>
          </p:txBody>
        </p:sp>
      </p:grpSp>
      <p:grpSp>
        <p:nvGrpSpPr>
          <p:cNvPr id="55" name="مجموعة 54">
            <a:extLst>
              <a:ext uri="{FF2B5EF4-FFF2-40B4-BE49-F238E27FC236}">
                <a16:creationId xmlns:a16="http://schemas.microsoft.com/office/drawing/2014/main" id="{4F122C0F-2D56-408D-8D21-1C4F8867DE1C}"/>
              </a:ext>
            </a:extLst>
          </p:cNvPr>
          <p:cNvGrpSpPr/>
          <p:nvPr/>
        </p:nvGrpSpPr>
        <p:grpSpPr>
          <a:xfrm>
            <a:off x="5850634" y="2673226"/>
            <a:ext cx="2032202" cy="2032202"/>
            <a:chOff x="7831847" y="2632765"/>
            <a:chExt cx="2032202" cy="2032202"/>
          </a:xfrm>
        </p:grpSpPr>
        <p:pic>
          <p:nvPicPr>
            <p:cNvPr id="61" name="صورة 60">
              <a:extLst>
                <a:ext uri="{FF2B5EF4-FFF2-40B4-BE49-F238E27FC236}">
                  <a16:creationId xmlns:a16="http://schemas.microsoft.com/office/drawing/2014/main" id="{E71B6082-0F3A-4D4B-B529-46A5B44B2FDF}"/>
                </a:ext>
              </a:extLst>
            </p:cNvPr>
            <p:cNvPicPr>
              <a:picLocks noChangeAspect="1"/>
            </p:cNvPicPr>
            <p:nvPr/>
          </p:nvPicPr>
          <p:blipFill>
            <a:blip r:embed="rId47"/>
            <a:stretch>
              <a:fillRect/>
            </a:stretch>
          </p:blipFill>
          <p:spPr>
            <a:xfrm>
              <a:off x="7831847" y="2632765"/>
              <a:ext cx="2032202" cy="2032202"/>
            </a:xfrm>
            <a:prstGeom prst="rect">
              <a:avLst/>
            </a:prstGeom>
          </p:spPr>
        </p:pic>
        <p:sp>
          <p:nvSpPr>
            <p:cNvPr id="87" name="شكل بيضاوي 86">
              <a:extLst>
                <a:ext uri="{FF2B5EF4-FFF2-40B4-BE49-F238E27FC236}">
                  <a16:creationId xmlns:a16="http://schemas.microsoft.com/office/drawing/2014/main" id="{9CC3B78E-6136-4FF6-B13B-1537E3C20BAF}"/>
                </a:ext>
              </a:extLst>
            </p:cNvPr>
            <p:cNvSpPr/>
            <p:nvPr/>
          </p:nvSpPr>
          <p:spPr>
            <a:xfrm>
              <a:off x="8570762" y="2904587"/>
              <a:ext cx="1207310" cy="161974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ar-SA" sz="2000" b="1" dirty="0">
                  <a:solidFill>
                    <a:srgbClr val="FF0000"/>
                  </a:solidFill>
                </a:rPr>
                <a:t>إسرافيل  عليه السلام</a:t>
              </a:r>
            </a:p>
          </p:txBody>
        </p:sp>
      </p:grpSp>
      <p:grpSp>
        <p:nvGrpSpPr>
          <p:cNvPr id="88" name="مجموعة 87">
            <a:extLst>
              <a:ext uri="{FF2B5EF4-FFF2-40B4-BE49-F238E27FC236}">
                <a16:creationId xmlns:a16="http://schemas.microsoft.com/office/drawing/2014/main" id="{2F1F0966-C338-44A1-87E6-5EAA77925C6C}"/>
              </a:ext>
            </a:extLst>
          </p:cNvPr>
          <p:cNvGrpSpPr/>
          <p:nvPr/>
        </p:nvGrpSpPr>
        <p:grpSpPr>
          <a:xfrm>
            <a:off x="3870261" y="2731997"/>
            <a:ext cx="2032202" cy="2032202"/>
            <a:chOff x="7831847" y="2632765"/>
            <a:chExt cx="2032202" cy="2032202"/>
          </a:xfrm>
        </p:grpSpPr>
        <p:pic>
          <p:nvPicPr>
            <p:cNvPr id="89" name="صورة 88">
              <a:extLst>
                <a:ext uri="{FF2B5EF4-FFF2-40B4-BE49-F238E27FC236}">
                  <a16:creationId xmlns:a16="http://schemas.microsoft.com/office/drawing/2014/main" id="{483435CF-9AE8-4F34-9805-7A54127A9888}"/>
                </a:ext>
              </a:extLst>
            </p:cNvPr>
            <p:cNvPicPr>
              <a:picLocks noChangeAspect="1"/>
            </p:cNvPicPr>
            <p:nvPr/>
          </p:nvPicPr>
          <p:blipFill>
            <a:blip r:embed="rId47"/>
            <a:stretch>
              <a:fillRect/>
            </a:stretch>
          </p:blipFill>
          <p:spPr>
            <a:xfrm>
              <a:off x="7831847" y="2632765"/>
              <a:ext cx="2032202" cy="2032202"/>
            </a:xfrm>
            <a:prstGeom prst="rect">
              <a:avLst/>
            </a:prstGeom>
          </p:spPr>
        </p:pic>
        <p:sp>
          <p:nvSpPr>
            <p:cNvPr id="90" name="شكل بيضاوي 89">
              <a:extLst>
                <a:ext uri="{FF2B5EF4-FFF2-40B4-BE49-F238E27FC236}">
                  <a16:creationId xmlns:a16="http://schemas.microsoft.com/office/drawing/2014/main" id="{634851C2-9E09-430F-9544-FFF1A05C064A}"/>
                </a:ext>
              </a:extLst>
            </p:cNvPr>
            <p:cNvSpPr/>
            <p:nvPr/>
          </p:nvSpPr>
          <p:spPr>
            <a:xfrm>
              <a:off x="8570762" y="2904587"/>
              <a:ext cx="1207310" cy="161974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ar-SA" sz="2000" b="1" dirty="0">
                  <a:solidFill>
                    <a:srgbClr val="FF0000"/>
                  </a:solidFill>
                </a:rPr>
                <a:t>ميكائيل عليه السلام</a:t>
              </a:r>
            </a:p>
          </p:txBody>
        </p:sp>
      </p:grpSp>
      <p:grpSp>
        <p:nvGrpSpPr>
          <p:cNvPr id="100" name="مجموعة 99">
            <a:extLst>
              <a:ext uri="{FF2B5EF4-FFF2-40B4-BE49-F238E27FC236}">
                <a16:creationId xmlns:a16="http://schemas.microsoft.com/office/drawing/2014/main" id="{A17BA5FF-981F-4018-B8B0-1582DC9B71D2}"/>
              </a:ext>
            </a:extLst>
          </p:cNvPr>
          <p:cNvGrpSpPr/>
          <p:nvPr/>
        </p:nvGrpSpPr>
        <p:grpSpPr>
          <a:xfrm>
            <a:off x="1971740" y="2706979"/>
            <a:ext cx="2032202" cy="2032202"/>
            <a:chOff x="7831847" y="2632765"/>
            <a:chExt cx="2032202" cy="2032202"/>
          </a:xfrm>
        </p:grpSpPr>
        <p:pic>
          <p:nvPicPr>
            <p:cNvPr id="101" name="صورة 100">
              <a:extLst>
                <a:ext uri="{FF2B5EF4-FFF2-40B4-BE49-F238E27FC236}">
                  <a16:creationId xmlns:a16="http://schemas.microsoft.com/office/drawing/2014/main" id="{7CB21591-50D5-4453-A451-EED3B4CDD4CA}"/>
                </a:ext>
              </a:extLst>
            </p:cNvPr>
            <p:cNvPicPr>
              <a:picLocks noChangeAspect="1"/>
            </p:cNvPicPr>
            <p:nvPr/>
          </p:nvPicPr>
          <p:blipFill>
            <a:blip r:embed="rId47"/>
            <a:stretch>
              <a:fillRect/>
            </a:stretch>
          </p:blipFill>
          <p:spPr>
            <a:xfrm>
              <a:off x="7831847" y="2632765"/>
              <a:ext cx="2032202" cy="2032202"/>
            </a:xfrm>
            <a:prstGeom prst="rect">
              <a:avLst/>
            </a:prstGeom>
          </p:spPr>
        </p:pic>
        <p:sp>
          <p:nvSpPr>
            <p:cNvPr id="102" name="شكل بيضاوي 101">
              <a:extLst>
                <a:ext uri="{FF2B5EF4-FFF2-40B4-BE49-F238E27FC236}">
                  <a16:creationId xmlns:a16="http://schemas.microsoft.com/office/drawing/2014/main" id="{4C7F6B05-AE0B-414A-A676-ED1ADC3D2BAF}"/>
                </a:ext>
              </a:extLst>
            </p:cNvPr>
            <p:cNvSpPr/>
            <p:nvPr/>
          </p:nvSpPr>
          <p:spPr>
            <a:xfrm>
              <a:off x="8570762" y="2904587"/>
              <a:ext cx="1207310" cy="161974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ar-SA" sz="2000" b="1" dirty="0">
                  <a:solidFill>
                    <a:srgbClr val="FF0000"/>
                  </a:solidFill>
                </a:rPr>
                <a:t>الحفظة عليهم السلام</a:t>
              </a:r>
            </a:p>
          </p:txBody>
        </p:sp>
      </p:grpSp>
      <p:grpSp>
        <p:nvGrpSpPr>
          <p:cNvPr id="92" name="مجموعة 91">
            <a:extLst>
              <a:ext uri="{FF2B5EF4-FFF2-40B4-BE49-F238E27FC236}">
                <a16:creationId xmlns:a16="http://schemas.microsoft.com/office/drawing/2014/main" id="{4A42D12D-5AF2-47BA-892F-ADAC360C1A7B}"/>
              </a:ext>
            </a:extLst>
          </p:cNvPr>
          <p:cNvGrpSpPr/>
          <p:nvPr/>
        </p:nvGrpSpPr>
        <p:grpSpPr>
          <a:xfrm>
            <a:off x="5478514" y="5146264"/>
            <a:ext cx="1810253" cy="1364358"/>
            <a:chOff x="2191177" y="608857"/>
            <a:chExt cx="2146013" cy="1410328"/>
          </a:xfrm>
        </p:grpSpPr>
        <p:pic>
          <p:nvPicPr>
            <p:cNvPr id="95" name="Picture 4" descr="1acbfac431d009018b53ff8218c2b9a3.gif">
              <a:extLst>
                <a:ext uri="{FF2B5EF4-FFF2-40B4-BE49-F238E27FC236}">
                  <a16:creationId xmlns:a16="http://schemas.microsoft.com/office/drawing/2014/main" id="{7A3D23EC-8AC2-465D-95FC-EC4A2DE7C73E}"/>
                </a:ext>
              </a:extLst>
            </p:cNvPr>
            <p:cNvPicPr>
              <a:picLocks noChangeAspect="1"/>
            </p:cNvPicPr>
            <p:nvPr/>
          </p:nvPicPr>
          <p:blipFill>
            <a:blip r:embed="rId48"/>
            <a:srcRect/>
            <a:stretch>
              <a:fillRect/>
            </a:stretch>
          </p:blipFill>
          <p:spPr bwMode="auto">
            <a:xfrm>
              <a:off x="2191177" y="767484"/>
              <a:ext cx="967266" cy="12517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6" name="Picture 2" descr="ملف:نجوم ملونة.gif - ويكيبيديا">
              <a:extLst>
                <a:ext uri="{FF2B5EF4-FFF2-40B4-BE49-F238E27FC236}">
                  <a16:creationId xmlns:a16="http://schemas.microsoft.com/office/drawing/2014/main" id="{3C484646-968C-4314-805B-F5F47BDBB3D5}"/>
                </a:ext>
              </a:extLst>
            </p:cNvPr>
            <p:cNvPicPr>
              <a:picLocks noChangeAspect="1" noChangeArrowheads="1" noCrop="1"/>
            </p:cNvPicPr>
            <p:nvPr/>
          </p:nvPicPr>
          <p:blipFill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94190" y="608857"/>
              <a:ext cx="1143000" cy="13335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00075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A picture containing floor, sitting, wooden, table&#10;&#10;Description automatically generated">
            <a:extLst>
              <a:ext uri="{FF2B5EF4-FFF2-40B4-BE49-F238E27FC236}">
                <a16:creationId xmlns:a16="http://schemas.microsoft.com/office/drawing/2014/main" id="{BCE1348C-B22F-8049-B719-2F4F8E8E45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939" y="-38303"/>
            <a:ext cx="1221379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A picture containing sitting, photo, table, monitor&#10;&#10;Description automatically generated">
            <a:extLst>
              <a:ext uri="{FF2B5EF4-FFF2-40B4-BE49-F238E27FC236}">
                <a16:creationId xmlns:a16="http://schemas.microsoft.com/office/drawing/2014/main" id="{34DB1C07-1750-E944-ACA0-CBADBF6E36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562" y="3509163"/>
            <a:ext cx="866917" cy="687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4C6269DA-A288-0347-A192-4E7A2BAECD4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57" r="3739" b="20566"/>
          <a:stretch/>
        </p:blipFill>
        <p:spPr bwMode="auto">
          <a:xfrm>
            <a:off x="1997443" y="511226"/>
            <a:ext cx="8268663" cy="5177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18">
            <a:extLst>
              <a:ext uri="{FF2B5EF4-FFF2-40B4-BE49-F238E27FC236}">
                <a16:creationId xmlns:a16="http://schemas.microsoft.com/office/drawing/2014/main" id="{9DFCA052-CDBF-47A5-991C-A7C4048E9131}"/>
              </a:ext>
            </a:extLst>
          </p:cNvPr>
          <p:cNvPicPr>
            <a:picLocks noChangeAspect="1"/>
          </p:cNvPicPr>
          <p:nvPr/>
        </p:nvPicPr>
        <p:blipFill>
          <a:blip r:embed="rId7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1736" y="1756715"/>
            <a:ext cx="1989616" cy="347407"/>
          </a:xfrm>
          <a:prstGeom prst="rect">
            <a:avLst/>
          </a:prstGeom>
        </p:spPr>
      </p:pic>
      <p:pic>
        <p:nvPicPr>
          <p:cNvPr id="38" name="Picture 35" descr="A close up of a church&#10;&#10;Description automatically generated">
            <a:extLst>
              <a:ext uri="{FF2B5EF4-FFF2-40B4-BE49-F238E27FC236}">
                <a16:creationId xmlns:a16="http://schemas.microsoft.com/office/drawing/2014/main" id="{5649E61B-1B59-4F78-AE37-A07C7799838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2656" y="611107"/>
            <a:ext cx="917015" cy="1244655"/>
          </a:xfrm>
          <a:prstGeom prst="rect">
            <a:avLst/>
          </a:prstGeom>
        </p:spPr>
      </p:pic>
      <p:pic>
        <p:nvPicPr>
          <p:cNvPr id="37" name="Picture 27" descr="A picture containing table&#10;&#10;Description automatically generated">
            <a:extLst>
              <a:ext uri="{FF2B5EF4-FFF2-40B4-BE49-F238E27FC236}">
                <a16:creationId xmlns:a16="http://schemas.microsoft.com/office/drawing/2014/main" id="{CD85B55C-1654-428F-9F32-2104E18B721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7367" y="1233434"/>
            <a:ext cx="790319" cy="743173"/>
          </a:xfrm>
          <a:prstGeom prst="rect">
            <a:avLst/>
          </a:prstGeom>
        </p:spPr>
      </p:pic>
      <p:pic>
        <p:nvPicPr>
          <p:cNvPr id="53" name="Google Shape;126;p18">
            <a:extLst>
              <a:ext uri="{FF2B5EF4-FFF2-40B4-BE49-F238E27FC236}">
                <a16:creationId xmlns:a16="http://schemas.microsoft.com/office/drawing/2014/main" id="{3DA7CE90-91F5-40B5-889A-5B5393473FF2}"/>
              </a:ext>
            </a:extLst>
          </p:cNvPr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8771149" y="5028593"/>
            <a:ext cx="3634666" cy="2388823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صورة 57">
            <a:hlinkClick r:id="rId11" action="ppaction://hlinksldjump"/>
            <a:extLst>
              <a:ext uri="{FF2B5EF4-FFF2-40B4-BE49-F238E27FC236}">
                <a16:creationId xmlns:a16="http://schemas.microsoft.com/office/drawing/2014/main" id="{B9ACF3A5-C459-4909-9446-74974C2B3B5A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53068"/>
          <a:stretch/>
        </p:blipFill>
        <p:spPr>
          <a:xfrm>
            <a:off x="1038993" y="1055675"/>
            <a:ext cx="1036447" cy="12146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9" name="Picture 2" descr="ولاية العهد السعودية - ويكيبيديا">
            <a:extLst>
              <a:ext uri="{FF2B5EF4-FFF2-40B4-BE49-F238E27FC236}">
                <a16:creationId xmlns:a16="http://schemas.microsoft.com/office/drawing/2014/main" id="{7E821CCA-E45F-45D1-8830-56376AB28A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81" y="1069624"/>
            <a:ext cx="990812" cy="114281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Google Shape;231;p23">
            <a:extLst>
              <a:ext uri="{FF2B5EF4-FFF2-40B4-BE49-F238E27FC236}">
                <a16:creationId xmlns:a16="http://schemas.microsoft.com/office/drawing/2014/main" id="{12071660-F6A5-41F4-98B9-4D3E651C07B6}"/>
              </a:ext>
            </a:extLst>
          </p:cNvPr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899731" y="1070226"/>
            <a:ext cx="1215427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231;p23">
            <a:extLst>
              <a:ext uri="{FF2B5EF4-FFF2-40B4-BE49-F238E27FC236}">
                <a16:creationId xmlns:a16="http://schemas.microsoft.com/office/drawing/2014/main" id="{B02B795E-1E24-4C38-8361-AEBD7278C425}"/>
              </a:ext>
            </a:extLst>
          </p:cNvPr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-130758" y="1055675"/>
            <a:ext cx="1215427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صورة 63">
            <a:hlinkClick r:id="rId15" action="ppaction://hlinksldjump"/>
            <a:extLst>
              <a:ext uri="{FF2B5EF4-FFF2-40B4-BE49-F238E27FC236}">
                <a16:creationId xmlns:a16="http://schemas.microsoft.com/office/drawing/2014/main" id="{0E800B36-8571-4375-9A6D-ADCB6156C0D5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19" y="2404229"/>
            <a:ext cx="1786077" cy="107805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67" name="مجموعة 66">
            <a:extLst>
              <a:ext uri="{FF2B5EF4-FFF2-40B4-BE49-F238E27FC236}">
                <a16:creationId xmlns:a16="http://schemas.microsoft.com/office/drawing/2014/main" id="{C8863CE2-EEBD-4929-8A35-1CD982B087FA}"/>
              </a:ext>
            </a:extLst>
          </p:cNvPr>
          <p:cNvGrpSpPr/>
          <p:nvPr/>
        </p:nvGrpSpPr>
        <p:grpSpPr>
          <a:xfrm>
            <a:off x="11080641" y="2430658"/>
            <a:ext cx="1045079" cy="2140372"/>
            <a:chOff x="6457238" y="2100923"/>
            <a:chExt cx="1045079" cy="2140372"/>
          </a:xfrm>
        </p:grpSpPr>
        <p:sp>
          <p:nvSpPr>
            <p:cNvPr id="68" name="مستطيل 67">
              <a:hlinkClick r:id="rId17" action="ppaction://hlinksldjump"/>
              <a:extLst>
                <a:ext uri="{FF2B5EF4-FFF2-40B4-BE49-F238E27FC236}">
                  <a16:creationId xmlns:a16="http://schemas.microsoft.com/office/drawing/2014/main" id="{13823E5C-E3EC-4380-BA93-AD2C7B948D74}"/>
                </a:ext>
              </a:extLst>
            </p:cNvPr>
            <p:cNvSpPr/>
            <p:nvPr/>
          </p:nvSpPr>
          <p:spPr>
            <a:xfrm>
              <a:off x="6457238" y="2100923"/>
              <a:ext cx="1036810" cy="680261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عز الوطن</a:t>
              </a:r>
              <a:endParaRPr lang="en-US" sz="1200" b="1" dirty="0">
                <a:solidFill>
                  <a:srgbClr val="FF0000"/>
                </a:solidFill>
              </a:endParaRPr>
            </a:p>
          </p:txBody>
        </p:sp>
        <p:sp>
          <p:nvSpPr>
            <p:cNvPr id="69" name="مستطيل 68">
              <a:extLst>
                <a:ext uri="{FF2B5EF4-FFF2-40B4-BE49-F238E27FC236}">
                  <a16:creationId xmlns:a16="http://schemas.microsoft.com/office/drawing/2014/main" id="{D06065DA-F203-4E48-8E1A-035D15CE2A46}"/>
                </a:ext>
              </a:extLst>
            </p:cNvPr>
            <p:cNvSpPr/>
            <p:nvPr/>
          </p:nvSpPr>
          <p:spPr>
            <a:xfrm>
              <a:off x="6465507" y="2860195"/>
              <a:ext cx="1036810" cy="656366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نهضة الوطن</a:t>
              </a:r>
              <a:endParaRPr lang="en-US" sz="1200" b="1" dirty="0">
                <a:solidFill>
                  <a:srgbClr val="FF0000"/>
                </a:solidFill>
              </a:endParaRPr>
            </a:p>
          </p:txBody>
        </p:sp>
        <p:sp>
          <p:nvSpPr>
            <p:cNvPr id="70" name="مستطيل 69">
              <a:extLst>
                <a:ext uri="{FF2B5EF4-FFF2-40B4-BE49-F238E27FC236}">
                  <a16:creationId xmlns:a16="http://schemas.microsoft.com/office/drawing/2014/main" id="{A716244F-E325-450C-86B6-64B9FF68A7BD}"/>
                </a:ext>
              </a:extLst>
            </p:cNvPr>
            <p:cNvSpPr/>
            <p:nvPr/>
          </p:nvSpPr>
          <p:spPr>
            <a:xfrm>
              <a:off x="6476396" y="3634548"/>
              <a:ext cx="1001291" cy="606747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r-SA" sz="1600" b="1" dirty="0">
                <a:solidFill>
                  <a:srgbClr val="FF0000"/>
                </a:solidFill>
              </a:endParaRP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مستقبل  الوطن</a:t>
              </a:r>
              <a:endParaRPr lang="en-US" sz="1200" b="1" dirty="0">
                <a:solidFill>
                  <a:srgbClr val="FF0000"/>
                </a:solidFill>
              </a:endParaRPr>
            </a:p>
            <a:p>
              <a:pPr algn="ctr"/>
              <a:endParaRPr lang="en-US" dirty="0"/>
            </a:p>
          </p:txBody>
        </p:sp>
      </p:grpSp>
      <p:grpSp>
        <p:nvGrpSpPr>
          <p:cNvPr id="71" name="مجموعة 70">
            <a:extLst>
              <a:ext uri="{FF2B5EF4-FFF2-40B4-BE49-F238E27FC236}">
                <a16:creationId xmlns:a16="http://schemas.microsoft.com/office/drawing/2014/main" id="{086838C9-871B-40EE-A05D-EBF1D4899F8F}"/>
              </a:ext>
            </a:extLst>
          </p:cNvPr>
          <p:cNvGrpSpPr/>
          <p:nvPr/>
        </p:nvGrpSpPr>
        <p:grpSpPr>
          <a:xfrm>
            <a:off x="10042332" y="2533150"/>
            <a:ext cx="1130323" cy="1314212"/>
            <a:chOff x="7952596" y="2257016"/>
            <a:chExt cx="1123346" cy="766535"/>
          </a:xfrm>
        </p:grpSpPr>
        <p:pic>
          <p:nvPicPr>
            <p:cNvPr id="72" name="Picture 46">
              <a:extLst>
                <a:ext uri="{FF2B5EF4-FFF2-40B4-BE49-F238E27FC236}">
                  <a16:creationId xmlns:a16="http://schemas.microsoft.com/office/drawing/2014/main" id="{128F838C-2173-405B-89D2-7D12DCDE07F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19"/>
                </a:ext>
              </a:extLst>
            </a:blip>
            <a:srcRect l="14797" t="6571" r="14269" b="10899"/>
            <a:stretch/>
          </p:blipFill>
          <p:spPr>
            <a:xfrm>
              <a:off x="7969101" y="2257016"/>
              <a:ext cx="1028659" cy="766535"/>
            </a:xfrm>
            <a:prstGeom prst="rect">
              <a:avLst/>
            </a:prstGeom>
          </p:spPr>
        </p:pic>
        <p:sp>
          <p:nvSpPr>
            <p:cNvPr id="73" name="مربع نص 72">
              <a:hlinkClick r:id="rId20" action="ppaction://hlinksldjump"/>
              <a:extLst>
                <a:ext uri="{FF2B5EF4-FFF2-40B4-BE49-F238E27FC236}">
                  <a16:creationId xmlns:a16="http://schemas.microsoft.com/office/drawing/2014/main" id="{3D106602-C446-4D73-8FEE-880E9F7E6942}"/>
                </a:ext>
              </a:extLst>
            </p:cNvPr>
            <p:cNvSpPr txBox="1"/>
            <p:nvPr/>
          </p:nvSpPr>
          <p:spPr>
            <a:xfrm>
              <a:off x="7952596" y="2401356"/>
              <a:ext cx="1123346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ar-SA" b="1" dirty="0"/>
                <a:t>نجمة اليوم </a:t>
              </a:r>
              <a:endParaRPr lang="en-US" b="1" dirty="0"/>
            </a:p>
          </p:txBody>
        </p:sp>
      </p:grpSp>
      <p:sp>
        <p:nvSpPr>
          <p:cNvPr id="74" name="مربع نص 73">
            <a:hlinkClick r:id="rId21" action="ppaction://hlinksldjump"/>
            <a:extLst>
              <a:ext uri="{FF2B5EF4-FFF2-40B4-BE49-F238E27FC236}">
                <a16:creationId xmlns:a16="http://schemas.microsoft.com/office/drawing/2014/main" id="{8371DB6E-964B-47A1-8FFD-30AE770F858F}"/>
              </a:ext>
            </a:extLst>
          </p:cNvPr>
          <p:cNvSpPr txBox="1"/>
          <p:nvPr/>
        </p:nvSpPr>
        <p:spPr>
          <a:xfrm>
            <a:off x="1047051" y="3667555"/>
            <a:ext cx="8965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SA" sz="1800" b="1" dirty="0">
                <a:solidFill>
                  <a:schemeClr val="bg1"/>
                </a:solidFill>
              </a:rPr>
              <a:t>الدعاء</a:t>
            </a:r>
            <a:endParaRPr lang="en-US" sz="1800" b="1" dirty="0">
              <a:solidFill>
                <a:schemeClr val="bg1"/>
              </a:solidFill>
            </a:endParaRPr>
          </a:p>
        </p:txBody>
      </p:sp>
      <p:pic>
        <p:nvPicPr>
          <p:cNvPr id="81" name="Picture 18">
            <a:extLst>
              <a:ext uri="{FF2B5EF4-FFF2-40B4-BE49-F238E27FC236}">
                <a16:creationId xmlns:a16="http://schemas.microsoft.com/office/drawing/2014/main" id="{A6C2227C-3545-4617-97D3-8FADC57E129B}"/>
              </a:ext>
            </a:extLst>
          </p:cNvPr>
          <p:cNvPicPr>
            <a:picLocks noChangeAspect="1"/>
          </p:cNvPicPr>
          <p:nvPr/>
        </p:nvPicPr>
        <p:blipFill>
          <a:blip r:embed="rId22"/>
          <a:srcRect/>
          <a:stretch>
            <a:fillRect/>
          </a:stretch>
        </p:blipFill>
        <p:spPr>
          <a:xfrm>
            <a:off x="924737" y="4263168"/>
            <a:ext cx="630858" cy="665960"/>
          </a:xfrm>
          <a:prstGeom prst="rect">
            <a:avLst/>
          </a:prstGeom>
        </p:spPr>
      </p:pic>
      <p:pic>
        <p:nvPicPr>
          <p:cNvPr id="46" name="Picture 50">
            <a:extLst>
              <a:ext uri="{FF2B5EF4-FFF2-40B4-BE49-F238E27FC236}">
                <a16:creationId xmlns:a16="http://schemas.microsoft.com/office/drawing/2014/main" id="{184B6C23-D963-4FD0-8026-78881F5052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91965" y="4929128"/>
            <a:ext cx="602025" cy="720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39" descr="A picture containing food&#10;&#10;Description automatically generated">
            <a:extLst>
              <a:ext uri="{FF2B5EF4-FFF2-40B4-BE49-F238E27FC236}">
                <a16:creationId xmlns:a16="http://schemas.microsoft.com/office/drawing/2014/main" id="{FC667DEC-3D17-460E-8937-F7F73E23EC77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7873" y="40739"/>
            <a:ext cx="1654342" cy="705283"/>
          </a:xfrm>
          <a:prstGeom prst="rect">
            <a:avLst/>
          </a:prstGeom>
        </p:spPr>
      </p:pic>
      <p:pic>
        <p:nvPicPr>
          <p:cNvPr id="56" name="Picture 2">
            <a:hlinkClick r:id="rId11" action="ppaction://hlinksldjump"/>
            <a:extLst>
              <a:ext uri="{FF2B5EF4-FFF2-40B4-BE49-F238E27FC236}">
                <a16:creationId xmlns:a16="http://schemas.microsoft.com/office/drawing/2014/main" id="{654B15BF-D52A-4320-9F02-B211F6390806}"/>
              </a:ext>
            </a:extLst>
          </p:cNvPr>
          <p:cNvPicPr>
            <a:picLocks noChangeAspect="1"/>
          </p:cNvPicPr>
          <p:nvPr/>
        </p:nvPicPr>
        <p:blipFill>
          <a:blip r:embed="rId25"/>
          <a:srcRect/>
          <a:stretch>
            <a:fillRect/>
          </a:stretch>
        </p:blipFill>
        <p:spPr>
          <a:xfrm>
            <a:off x="243623" y="4252055"/>
            <a:ext cx="725391" cy="660243"/>
          </a:xfrm>
          <a:prstGeom prst="rect">
            <a:avLst/>
          </a:prstGeom>
        </p:spPr>
      </p:pic>
      <p:pic>
        <p:nvPicPr>
          <p:cNvPr id="57" name="Picture 32" descr="https://lh5.googleusercontent.com/4Rv9CcbpVwSScazfNxNsnOrjSAYn8Kvy2VZDp18OtTxOr4uN6wu1rroXiVwzwJRuw7fUFAEKLK3jiiAD8pVyddSCIbbz3mcFxbNgqsBUD7p7Jf91eG2kB3zY0cUEjnvl5A53iou6hVs">
            <a:extLst>
              <a:ext uri="{FF2B5EF4-FFF2-40B4-BE49-F238E27FC236}">
                <a16:creationId xmlns:a16="http://schemas.microsoft.com/office/drawing/2014/main" id="{01677A6C-FC90-4F1D-A9B2-F44A84FB8CE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159"/>
          <a:stretch/>
        </p:blipFill>
        <p:spPr bwMode="auto">
          <a:xfrm>
            <a:off x="-288553" y="14639"/>
            <a:ext cx="2521799" cy="1054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Bookcase Shelf Mukali Temahome Furniture, Store Shelf transparent  background PNG clipart | HiClipart">
            <a:extLst>
              <a:ext uri="{FF2B5EF4-FFF2-40B4-BE49-F238E27FC236}">
                <a16:creationId xmlns:a16="http://schemas.microsoft.com/office/drawing/2014/main" id="{1305CEB6-EF3D-4F6A-B67B-BF79F136F4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7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ackgroundRemoval t="10000" b="90000" l="10000" r="90000">
                        <a14:backgroundMark x1="36667" y1="30167" x2="37500" y2="40167"/>
                        <a14:backgroundMark x1="41000" y1="28500" x2="77333" y2="28667"/>
                        <a14:backgroundMark x1="80833" y1="28167" x2="81667" y2="40000"/>
                        <a14:backgroundMark x1="80000" y1="77000" x2="51000" y2="77167"/>
                        <a14:backgroundMark x1="18000" y1="52167" x2="18500" y2="64833"/>
                        <a14:backgroundMark x1="18500" y1="57333" x2="19000" y2="57167"/>
                        <a14:backgroundMark x1="76333" y1="44667" x2="63000" y2="45000"/>
                        <a14:backgroundMark x1="66000" y1="45000" x2="61833" y2="56833"/>
                        <a14:backgroundMark x1="63333" y1="46000" x2="62667" y2="45000"/>
                        <a14:backgroundMark x1="57667" y1="45000" x2="24500" y2="45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868" t="42034" r="19504" b="38484"/>
          <a:stretch/>
        </p:blipFill>
        <p:spPr bwMode="auto">
          <a:xfrm>
            <a:off x="135150" y="4912299"/>
            <a:ext cx="1939917" cy="974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2">
            <a:extLst>
              <a:ext uri="{FF2B5EF4-FFF2-40B4-BE49-F238E27FC236}">
                <a16:creationId xmlns:a16="http://schemas.microsoft.com/office/drawing/2014/main" id="{4196E056-1F60-4AAC-95D3-111877D5BCF8}"/>
              </a:ext>
            </a:extLst>
          </p:cNvPr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0"/>
              </a:ext>
            </a:extLst>
          </a:blip>
          <a:stretch>
            <a:fillRect/>
          </a:stretch>
        </p:blipFill>
        <p:spPr>
          <a:xfrm>
            <a:off x="1495340" y="4343828"/>
            <a:ext cx="579727" cy="579727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54" name="Google Shape;135;p16">
            <a:extLst>
              <a:ext uri="{FF2B5EF4-FFF2-40B4-BE49-F238E27FC236}">
                <a16:creationId xmlns:a16="http://schemas.microsoft.com/office/drawing/2014/main" id="{02C8F5C1-FB1F-4724-9E32-88CD517F2666}"/>
              </a:ext>
            </a:extLst>
          </p:cNvPr>
          <p:cNvPicPr preferRelativeResize="0"/>
          <p:nvPr/>
        </p:nvPicPr>
        <p:blipFill>
          <a:blip r:embed="rId31">
            <a:alphaModFix/>
          </a:blip>
          <a:stretch>
            <a:fillRect/>
          </a:stretch>
        </p:blipFill>
        <p:spPr>
          <a:xfrm>
            <a:off x="10395035" y="4920530"/>
            <a:ext cx="939040" cy="1004691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Picture 26">
            <a:extLst>
              <a:ext uri="{FF2B5EF4-FFF2-40B4-BE49-F238E27FC236}">
                <a16:creationId xmlns:a16="http://schemas.microsoft.com/office/drawing/2014/main" id="{9EA6F450-8746-43BE-9D1A-FB1AD82DCE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3528" y="5155409"/>
            <a:ext cx="344015" cy="596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Google Shape;343;p28">
            <a:extLst>
              <a:ext uri="{FF2B5EF4-FFF2-40B4-BE49-F238E27FC236}">
                <a16:creationId xmlns:a16="http://schemas.microsoft.com/office/drawing/2014/main" id="{7A39757B-2F70-4EB7-98E1-068DA8A73D5E}"/>
              </a:ext>
            </a:extLst>
          </p:cNvPr>
          <p:cNvPicPr preferRelativeResize="0"/>
          <p:nvPr/>
        </p:nvPicPr>
        <p:blipFill>
          <a:blip r:embed="rId33">
            <a:alphaModFix/>
          </a:blip>
          <a:stretch>
            <a:fillRect/>
          </a:stretch>
        </p:blipFill>
        <p:spPr>
          <a:xfrm>
            <a:off x="10181220" y="5845993"/>
            <a:ext cx="612819" cy="812483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صورة 65">
            <a:hlinkClick r:id="" action="ppaction://hlinkshowjump?jump=lastslide"/>
            <a:extLst>
              <a:ext uri="{FF2B5EF4-FFF2-40B4-BE49-F238E27FC236}">
                <a16:creationId xmlns:a16="http://schemas.microsoft.com/office/drawing/2014/main" id="{99349904-7E88-4094-AFE1-1F5435DE8E69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 rot="346244">
            <a:off x="266824" y="4882082"/>
            <a:ext cx="1051792" cy="1051792"/>
          </a:xfrm>
          <a:prstGeom prst="rect">
            <a:avLst/>
          </a:prstGeom>
        </p:spPr>
      </p:pic>
      <p:pic>
        <p:nvPicPr>
          <p:cNvPr id="91" name="Google Shape;122;g5415389d44_0_0">
            <a:extLst>
              <a:ext uri="{FF2B5EF4-FFF2-40B4-BE49-F238E27FC236}">
                <a16:creationId xmlns:a16="http://schemas.microsoft.com/office/drawing/2014/main" id="{8EC97BE3-B89F-4BC5-8DE9-B9444B066036}"/>
              </a:ext>
            </a:extLst>
          </p:cNvPr>
          <p:cNvPicPr preferRelativeResize="0"/>
          <p:nvPr/>
        </p:nvPicPr>
        <p:blipFill rotWithShape="1">
          <a:blip r:embed="rId35">
            <a:alphaModFix/>
          </a:blip>
          <a:srcRect l="2782" t="41281" r="1554" b="30257"/>
          <a:stretch/>
        </p:blipFill>
        <p:spPr>
          <a:xfrm>
            <a:off x="2495388" y="5658806"/>
            <a:ext cx="7225618" cy="1261358"/>
          </a:xfrm>
          <a:prstGeom prst="rect">
            <a:avLst/>
          </a:prstGeom>
          <a:noFill/>
          <a:ln>
            <a:noFill/>
          </a:ln>
        </p:spPr>
      </p:pic>
      <p:sp>
        <p:nvSpPr>
          <p:cNvPr id="76" name="مستطيل 75">
            <a:hlinkClick r:id="rId36" action="ppaction://hlinksldjump"/>
            <a:extLst>
              <a:ext uri="{FF2B5EF4-FFF2-40B4-BE49-F238E27FC236}">
                <a16:creationId xmlns:a16="http://schemas.microsoft.com/office/drawing/2014/main" id="{156CCD1C-5B55-4275-8795-8ED20F295F76}"/>
              </a:ext>
            </a:extLst>
          </p:cNvPr>
          <p:cNvSpPr/>
          <p:nvPr/>
        </p:nvSpPr>
        <p:spPr>
          <a:xfrm>
            <a:off x="9249263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خبرات </a:t>
            </a:r>
          </a:p>
          <a:p>
            <a:pPr algn="ctr"/>
            <a:r>
              <a:rPr lang="ar-SA" sz="1600" b="1" dirty="0">
                <a:solidFill>
                  <a:srgbClr val="FF0000"/>
                </a:solidFill>
              </a:rPr>
              <a:t>سابقة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78" name="مستطيل 77">
            <a:hlinkClick r:id="rId37" action="ppaction://hlinksldjump"/>
            <a:extLst>
              <a:ext uri="{FF2B5EF4-FFF2-40B4-BE49-F238E27FC236}">
                <a16:creationId xmlns:a16="http://schemas.microsoft.com/office/drawing/2014/main" id="{E8B08120-170D-4D7C-B989-8EBC850028B3}"/>
              </a:ext>
            </a:extLst>
          </p:cNvPr>
          <p:cNvSpPr/>
          <p:nvPr/>
        </p:nvSpPr>
        <p:spPr>
          <a:xfrm>
            <a:off x="7038796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الأهداف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79" name="مستطيل 78">
            <a:hlinkClick r:id="rId38" action="ppaction://hlinksldjump"/>
            <a:extLst>
              <a:ext uri="{FF2B5EF4-FFF2-40B4-BE49-F238E27FC236}">
                <a16:creationId xmlns:a16="http://schemas.microsoft.com/office/drawing/2014/main" id="{865B5C0D-4349-40B8-9306-2B51D08CD428}"/>
              </a:ext>
            </a:extLst>
          </p:cNvPr>
          <p:cNvSpPr/>
          <p:nvPr/>
        </p:nvSpPr>
        <p:spPr>
          <a:xfrm>
            <a:off x="5933562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العرض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80" name="مستطيل 79">
            <a:hlinkClick r:id="rId39" action="ppaction://hlinksldjump"/>
            <a:extLst>
              <a:ext uri="{FF2B5EF4-FFF2-40B4-BE49-F238E27FC236}">
                <a16:creationId xmlns:a16="http://schemas.microsoft.com/office/drawing/2014/main" id="{AED3F0AA-E74F-47C4-920A-A304D2608BDE}"/>
              </a:ext>
            </a:extLst>
          </p:cNvPr>
          <p:cNvSpPr/>
          <p:nvPr/>
        </p:nvSpPr>
        <p:spPr>
          <a:xfrm>
            <a:off x="4828328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التقويم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82" name="مستطيل 81">
            <a:hlinkClick r:id="rId40" action="ppaction://hlinksldjump"/>
            <a:extLst>
              <a:ext uri="{FF2B5EF4-FFF2-40B4-BE49-F238E27FC236}">
                <a16:creationId xmlns:a16="http://schemas.microsoft.com/office/drawing/2014/main" id="{2FF58E14-005D-4B71-B9FD-06EEB1309598}"/>
              </a:ext>
            </a:extLst>
          </p:cNvPr>
          <p:cNvSpPr/>
          <p:nvPr/>
        </p:nvSpPr>
        <p:spPr>
          <a:xfrm>
            <a:off x="2617860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الواجب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83" name="مستطيل 82">
            <a:hlinkClick r:id="rId41" action="ppaction://hlinksldjump"/>
            <a:extLst>
              <a:ext uri="{FF2B5EF4-FFF2-40B4-BE49-F238E27FC236}">
                <a16:creationId xmlns:a16="http://schemas.microsoft.com/office/drawing/2014/main" id="{17DA6101-B911-4BA5-B8C9-3F1B5499410A}"/>
              </a:ext>
            </a:extLst>
          </p:cNvPr>
          <p:cNvSpPr/>
          <p:nvPr/>
        </p:nvSpPr>
        <p:spPr>
          <a:xfrm>
            <a:off x="3723094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الغلق</a:t>
            </a:r>
            <a:endParaRPr lang="en-US" sz="1600" b="1" dirty="0">
              <a:solidFill>
                <a:srgbClr val="FF0000"/>
              </a:solidFill>
            </a:endParaRPr>
          </a:p>
        </p:txBody>
      </p:sp>
      <p:grpSp>
        <p:nvGrpSpPr>
          <p:cNvPr id="84" name="مجموعة 83">
            <a:extLst>
              <a:ext uri="{FF2B5EF4-FFF2-40B4-BE49-F238E27FC236}">
                <a16:creationId xmlns:a16="http://schemas.microsoft.com/office/drawing/2014/main" id="{065B2962-122C-45B5-A1CF-22653D0C5F21}"/>
              </a:ext>
            </a:extLst>
          </p:cNvPr>
          <p:cNvGrpSpPr/>
          <p:nvPr/>
        </p:nvGrpSpPr>
        <p:grpSpPr>
          <a:xfrm>
            <a:off x="79230" y="3482920"/>
            <a:ext cx="896512" cy="687865"/>
            <a:chOff x="79230" y="3482920"/>
            <a:chExt cx="896512" cy="687865"/>
          </a:xfrm>
        </p:grpSpPr>
        <p:pic>
          <p:nvPicPr>
            <p:cNvPr id="85" name="Picture 14" descr="A picture containing sitting, photo, table, monitor&#10;&#10;Description automatically generated">
              <a:extLst>
                <a:ext uri="{FF2B5EF4-FFF2-40B4-BE49-F238E27FC236}">
                  <a16:creationId xmlns:a16="http://schemas.microsoft.com/office/drawing/2014/main" id="{D01C132B-4679-4846-BBB1-6A5C4A9AB5B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028" y="3482920"/>
              <a:ext cx="866917" cy="6878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6" name="مربع نص 85">
              <a:extLst>
                <a:ext uri="{FF2B5EF4-FFF2-40B4-BE49-F238E27FC236}">
                  <a16:creationId xmlns:a16="http://schemas.microsoft.com/office/drawing/2014/main" id="{0C6AB83C-5171-45A1-9A49-FCDF8353F992}"/>
                </a:ext>
              </a:extLst>
            </p:cNvPr>
            <p:cNvSpPr txBox="1"/>
            <p:nvPr/>
          </p:nvSpPr>
          <p:spPr>
            <a:xfrm>
              <a:off x="79230" y="3674707"/>
              <a:ext cx="896512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ar-SA" sz="1800" b="1" dirty="0">
                  <a:solidFill>
                    <a:schemeClr val="bg1"/>
                  </a:solidFill>
                </a:rPr>
                <a:t>إثراء</a:t>
              </a:r>
              <a:endParaRPr lang="en-US" sz="1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65" name="مستطيل 64">
            <a:hlinkClick r:id="rId42" action="ppaction://hlinksldjump"/>
            <a:extLst>
              <a:ext uri="{FF2B5EF4-FFF2-40B4-BE49-F238E27FC236}">
                <a16:creationId xmlns:a16="http://schemas.microsoft.com/office/drawing/2014/main" id="{3C5EDE38-F828-4B55-A45D-2A99C5ADE837}"/>
              </a:ext>
            </a:extLst>
          </p:cNvPr>
          <p:cNvSpPr/>
          <p:nvPr/>
        </p:nvSpPr>
        <p:spPr>
          <a:xfrm>
            <a:off x="8144030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التمهيد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75" name="مستطيل 74">
            <a:extLst>
              <a:ext uri="{FF2B5EF4-FFF2-40B4-BE49-F238E27FC236}">
                <a16:creationId xmlns:a16="http://schemas.microsoft.com/office/drawing/2014/main" id="{6D6E408F-3B9E-4C2D-A3A0-83FDF3042DD4}"/>
              </a:ext>
            </a:extLst>
          </p:cNvPr>
          <p:cNvSpPr/>
          <p:nvPr/>
        </p:nvSpPr>
        <p:spPr>
          <a:xfrm>
            <a:off x="6196085" y="992195"/>
            <a:ext cx="2932486" cy="646331"/>
          </a:xfrm>
          <a:prstGeom prst="rect">
            <a:avLst/>
          </a:prstGeom>
          <a:solidFill>
            <a:srgbClr val="FFFF66"/>
          </a:solidFill>
          <a:effectLst>
            <a:glow rad="127000">
              <a:srgbClr val="CCFF99"/>
            </a:glo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ar-SA" sz="36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أرسل سؤال</a:t>
            </a:r>
            <a:endParaRPr lang="ar-SA" sz="54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7" name="Picture 2" descr="صورة ذات صلة">
            <a:extLst>
              <a:ext uri="{FF2B5EF4-FFF2-40B4-BE49-F238E27FC236}">
                <a16:creationId xmlns:a16="http://schemas.microsoft.com/office/drawing/2014/main" id="{B6DAE0FE-F1F8-4837-A864-CC2A7FFD81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7948" y="859701"/>
            <a:ext cx="1188548" cy="970062"/>
          </a:xfrm>
          <a:prstGeom prst="rect">
            <a:avLst/>
          </a:prstGeom>
          <a:noFill/>
          <a:effectLst>
            <a:glow rad="127000">
              <a:srgbClr val="CCFF99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3" name="Picture 2" descr="صورة ذات صلة">
            <a:extLst>
              <a:ext uri="{FF2B5EF4-FFF2-40B4-BE49-F238E27FC236}">
                <a16:creationId xmlns:a16="http://schemas.microsoft.com/office/drawing/2014/main" id="{6C6BD79B-9586-4631-9E2B-7B46A48263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4459" y="3818262"/>
            <a:ext cx="775579" cy="9799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6">
            <a:extLst>
              <a:ext uri="{FF2B5EF4-FFF2-40B4-BE49-F238E27FC236}">
                <a16:creationId xmlns:a16="http://schemas.microsoft.com/office/drawing/2014/main" id="{2AEA61EE-1C2C-D64B-8E14-419855F2DE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260791" y="4780233"/>
            <a:ext cx="1411736" cy="1106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Google Shape;79;p14">
            <a:extLst>
              <a:ext uri="{FF2B5EF4-FFF2-40B4-BE49-F238E27FC236}">
                <a16:creationId xmlns:a16="http://schemas.microsoft.com/office/drawing/2014/main" id="{56B21C37-2BED-4278-82D3-4CE3CF121CD3}"/>
              </a:ext>
            </a:extLst>
          </p:cNvPr>
          <p:cNvPicPr preferRelativeResize="0"/>
          <p:nvPr/>
        </p:nvPicPr>
        <p:blipFill rotWithShape="1">
          <a:blip r:embed="rId46">
            <a:alphaModFix/>
          </a:blip>
          <a:srcRect l="23091" r="31212"/>
          <a:stretch/>
        </p:blipFill>
        <p:spPr>
          <a:xfrm>
            <a:off x="1710300" y="5323334"/>
            <a:ext cx="1008803" cy="117071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مستطيل 2">
            <a:extLst>
              <a:ext uri="{FF2B5EF4-FFF2-40B4-BE49-F238E27FC236}">
                <a16:creationId xmlns:a16="http://schemas.microsoft.com/office/drawing/2014/main" id="{80FBC9BD-50B3-4651-B82B-155D8A3DDF98}"/>
              </a:ext>
            </a:extLst>
          </p:cNvPr>
          <p:cNvSpPr/>
          <p:nvPr/>
        </p:nvSpPr>
        <p:spPr>
          <a:xfrm>
            <a:off x="7268406" y="4373508"/>
            <a:ext cx="992603" cy="3078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pic>
        <p:nvPicPr>
          <p:cNvPr id="87" name="Picture 10" descr="mailbox hello">
            <a:extLst>
              <a:ext uri="{FF2B5EF4-FFF2-40B4-BE49-F238E27FC236}">
                <a16:creationId xmlns:a16="http://schemas.microsoft.com/office/drawing/2014/main" id="{3ABE4978-A5BD-49C2-BB25-55A5A0A9AE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237643"/>
            <a:ext cx="3862362" cy="3790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8" name="Picture 4" descr="Vintage Postman photos, royalty-free images, graphics, vectors &amp; videos |  Adobe Stock">
            <a:extLst>
              <a:ext uri="{FF2B5EF4-FFF2-40B4-BE49-F238E27FC236}">
                <a16:creationId xmlns:a16="http://schemas.microsoft.com/office/drawing/2014/main" id="{2CE0DCA4-3DFC-4E49-AEC5-EDF5EB01C3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5411" y="2424395"/>
            <a:ext cx="3818404" cy="2173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مستطيل 60">
            <a:extLst>
              <a:ext uri="{FF2B5EF4-FFF2-40B4-BE49-F238E27FC236}">
                <a16:creationId xmlns:a16="http://schemas.microsoft.com/office/drawing/2014/main" id="{8DC8C916-8874-49BD-A57E-DA8B4ABD4B68}"/>
              </a:ext>
            </a:extLst>
          </p:cNvPr>
          <p:cNvSpPr/>
          <p:nvPr/>
        </p:nvSpPr>
        <p:spPr>
          <a:xfrm>
            <a:off x="2527916" y="3146333"/>
            <a:ext cx="3477234" cy="70307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rtl="1">
              <a:lnSpc>
                <a:spcPct val="107000"/>
              </a:lnSpc>
              <a:spcAft>
                <a:spcPts val="800"/>
              </a:spcAft>
            </a:pPr>
            <a:r>
              <a:rPr lang="ar-SA" sz="4000" b="1" cap="none" spc="0" dirty="0">
                <a:ln w="0"/>
                <a:solidFill>
                  <a:srgbClr val="00206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طالبة تسأل زميلاتها</a:t>
            </a:r>
            <a:endParaRPr lang="ar-SA" sz="4000" b="1" cap="none" spc="0" dirty="0">
              <a:ln w="0"/>
              <a:solidFill>
                <a:srgbClr val="7030A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grpSp>
        <p:nvGrpSpPr>
          <p:cNvPr id="92" name="مجموعة 91">
            <a:extLst>
              <a:ext uri="{FF2B5EF4-FFF2-40B4-BE49-F238E27FC236}">
                <a16:creationId xmlns:a16="http://schemas.microsoft.com/office/drawing/2014/main" id="{0FF5ED23-97FD-4A3B-9CCF-C0540D369C5A}"/>
              </a:ext>
            </a:extLst>
          </p:cNvPr>
          <p:cNvGrpSpPr/>
          <p:nvPr/>
        </p:nvGrpSpPr>
        <p:grpSpPr>
          <a:xfrm>
            <a:off x="3477907" y="811744"/>
            <a:ext cx="1810253" cy="1364358"/>
            <a:chOff x="2191177" y="608857"/>
            <a:chExt cx="2146013" cy="1410328"/>
          </a:xfrm>
        </p:grpSpPr>
        <p:pic>
          <p:nvPicPr>
            <p:cNvPr id="94" name="Picture 4" descr="1acbfac431d009018b53ff8218c2b9a3.gif">
              <a:extLst>
                <a:ext uri="{FF2B5EF4-FFF2-40B4-BE49-F238E27FC236}">
                  <a16:creationId xmlns:a16="http://schemas.microsoft.com/office/drawing/2014/main" id="{4D233B99-7A76-44F7-B780-C3C85EF88C97}"/>
                </a:ext>
              </a:extLst>
            </p:cNvPr>
            <p:cNvPicPr>
              <a:picLocks noChangeAspect="1"/>
            </p:cNvPicPr>
            <p:nvPr/>
          </p:nvPicPr>
          <p:blipFill>
            <a:blip r:embed="rId49"/>
            <a:srcRect/>
            <a:stretch>
              <a:fillRect/>
            </a:stretch>
          </p:blipFill>
          <p:spPr bwMode="auto">
            <a:xfrm>
              <a:off x="2191177" y="767484"/>
              <a:ext cx="967266" cy="12517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5" name="Picture 2" descr="ملف:نجوم ملونة.gif - ويكيبيديا">
              <a:extLst>
                <a:ext uri="{FF2B5EF4-FFF2-40B4-BE49-F238E27FC236}">
                  <a16:creationId xmlns:a16="http://schemas.microsoft.com/office/drawing/2014/main" id="{678667DE-8069-4BA9-AD92-015D63F59095}"/>
                </a:ext>
              </a:extLst>
            </p:cNvPr>
            <p:cNvPicPr>
              <a:picLocks noChangeAspect="1" noChangeArrowheads="1" noCrop="1"/>
            </p:cNvPicPr>
            <p:nvPr/>
          </p:nvPicPr>
          <p:blipFill>
            <a:blip r:embed="rId5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94190" y="608857"/>
              <a:ext cx="1143000" cy="13335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136966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 tmFilter="0, 0; .2, .5; .8, .5; 1, 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1000" autoRev="1" fill="hold"/>
                                        <p:tgtEl>
                                          <p:spTgt spid="8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A picture containing floor, sitting, wooden, table&#10;&#10;Description automatically generated">
            <a:extLst>
              <a:ext uri="{FF2B5EF4-FFF2-40B4-BE49-F238E27FC236}">
                <a16:creationId xmlns:a16="http://schemas.microsoft.com/office/drawing/2014/main" id="{BCE1348C-B22F-8049-B719-2F4F8E8E45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939" y="-38303"/>
            <a:ext cx="1221379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A picture containing sitting, photo, table, monitor&#10;&#10;Description automatically generated">
            <a:extLst>
              <a:ext uri="{FF2B5EF4-FFF2-40B4-BE49-F238E27FC236}">
                <a16:creationId xmlns:a16="http://schemas.microsoft.com/office/drawing/2014/main" id="{34DB1C07-1750-E944-ACA0-CBADBF6E36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562" y="3509163"/>
            <a:ext cx="866917" cy="687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4C6269DA-A288-0347-A192-4E7A2BAECD4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57" r="3739" b="20566"/>
          <a:stretch/>
        </p:blipFill>
        <p:spPr bwMode="auto">
          <a:xfrm>
            <a:off x="1997443" y="511226"/>
            <a:ext cx="8268663" cy="5177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18">
            <a:extLst>
              <a:ext uri="{FF2B5EF4-FFF2-40B4-BE49-F238E27FC236}">
                <a16:creationId xmlns:a16="http://schemas.microsoft.com/office/drawing/2014/main" id="{9DFCA052-CDBF-47A5-991C-A7C4048E9131}"/>
              </a:ext>
            </a:extLst>
          </p:cNvPr>
          <p:cNvPicPr>
            <a:picLocks noChangeAspect="1"/>
          </p:cNvPicPr>
          <p:nvPr/>
        </p:nvPicPr>
        <p:blipFill>
          <a:blip r:embed="rId7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1736" y="1756715"/>
            <a:ext cx="1989616" cy="347407"/>
          </a:xfrm>
          <a:prstGeom prst="rect">
            <a:avLst/>
          </a:prstGeom>
        </p:spPr>
      </p:pic>
      <p:pic>
        <p:nvPicPr>
          <p:cNvPr id="38" name="Picture 35" descr="A close up of a church&#10;&#10;Description automatically generated">
            <a:extLst>
              <a:ext uri="{FF2B5EF4-FFF2-40B4-BE49-F238E27FC236}">
                <a16:creationId xmlns:a16="http://schemas.microsoft.com/office/drawing/2014/main" id="{5649E61B-1B59-4F78-AE37-A07C7799838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2656" y="611107"/>
            <a:ext cx="917015" cy="1244655"/>
          </a:xfrm>
          <a:prstGeom prst="rect">
            <a:avLst/>
          </a:prstGeom>
        </p:spPr>
      </p:pic>
      <p:pic>
        <p:nvPicPr>
          <p:cNvPr id="37" name="Picture 27" descr="A picture containing table&#10;&#10;Description automatically generated">
            <a:extLst>
              <a:ext uri="{FF2B5EF4-FFF2-40B4-BE49-F238E27FC236}">
                <a16:creationId xmlns:a16="http://schemas.microsoft.com/office/drawing/2014/main" id="{CD85B55C-1654-428F-9F32-2104E18B721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7367" y="1233434"/>
            <a:ext cx="790319" cy="743173"/>
          </a:xfrm>
          <a:prstGeom prst="rect">
            <a:avLst/>
          </a:prstGeom>
        </p:spPr>
      </p:pic>
      <p:pic>
        <p:nvPicPr>
          <p:cNvPr id="53" name="Google Shape;126;p18">
            <a:extLst>
              <a:ext uri="{FF2B5EF4-FFF2-40B4-BE49-F238E27FC236}">
                <a16:creationId xmlns:a16="http://schemas.microsoft.com/office/drawing/2014/main" id="{3DA7CE90-91F5-40B5-889A-5B5393473FF2}"/>
              </a:ext>
            </a:extLst>
          </p:cNvPr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8771149" y="5028593"/>
            <a:ext cx="3634666" cy="2388823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صورة 57">
            <a:hlinkClick r:id="rId11" action="ppaction://hlinksldjump"/>
            <a:extLst>
              <a:ext uri="{FF2B5EF4-FFF2-40B4-BE49-F238E27FC236}">
                <a16:creationId xmlns:a16="http://schemas.microsoft.com/office/drawing/2014/main" id="{B9ACF3A5-C459-4909-9446-74974C2B3B5A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53068"/>
          <a:stretch/>
        </p:blipFill>
        <p:spPr>
          <a:xfrm>
            <a:off x="1038993" y="1055675"/>
            <a:ext cx="1036447" cy="12146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9" name="Picture 2" descr="ولاية العهد السعودية - ويكيبيديا">
            <a:extLst>
              <a:ext uri="{FF2B5EF4-FFF2-40B4-BE49-F238E27FC236}">
                <a16:creationId xmlns:a16="http://schemas.microsoft.com/office/drawing/2014/main" id="{7E821CCA-E45F-45D1-8830-56376AB28A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81" y="1069624"/>
            <a:ext cx="990812" cy="114281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Google Shape;231;p23">
            <a:extLst>
              <a:ext uri="{FF2B5EF4-FFF2-40B4-BE49-F238E27FC236}">
                <a16:creationId xmlns:a16="http://schemas.microsoft.com/office/drawing/2014/main" id="{12071660-F6A5-41F4-98B9-4D3E651C07B6}"/>
              </a:ext>
            </a:extLst>
          </p:cNvPr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899731" y="1070226"/>
            <a:ext cx="1215427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231;p23">
            <a:extLst>
              <a:ext uri="{FF2B5EF4-FFF2-40B4-BE49-F238E27FC236}">
                <a16:creationId xmlns:a16="http://schemas.microsoft.com/office/drawing/2014/main" id="{B02B795E-1E24-4C38-8361-AEBD7278C425}"/>
              </a:ext>
            </a:extLst>
          </p:cNvPr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-130758" y="1055675"/>
            <a:ext cx="1215427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صورة 63">
            <a:hlinkClick r:id="rId15" action="ppaction://hlinksldjump"/>
            <a:extLst>
              <a:ext uri="{FF2B5EF4-FFF2-40B4-BE49-F238E27FC236}">
                <a16:creationId xmlns:a16="http://schemas.microsoft.com/office/drawing/2014/main" id="{0E800B36-8571-4375-9A6D-ADCB6156C0D5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19" y="2404229"/>
            <a:ext cx="1786077" cy="107805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67" name="مجموعة 66">
            <a:extLst>
              <a:ext uri="{FF2B5EF4-FFF2-40B4-BE49-F238E27FC236}">
                <a16:creationId xmlns:a16="http://schemas.microsoft.com/office/drawing/2014/main" id="{C8863CE2-EEBD-4929-8A35-1CD982B087FA}"/>
              </a:ext>
            </a:extLst>
          </p:cNvPr>
          <p:cNvGrpSpPr/>
          <p:nvPr/>
        </p:nvGrpSpPr>
        <p:grpSpPr>
          <a:xfrm>
            <a:off x="11080641" y="2430658"/>
            <a:ext cx="1045079" cy="2140372"/>
            <a:chOff x="6457238" y="2100923"/>
            <a:chExt cx="1045079" cy="2140372"/>
          </a:xfrm>
        </p:grpSpPr>
        <p:sp>
          <p:nvSpPr>
            <p:cNvPr id="68" name="مستطيل 67">
              <a:hlinkClick r:id="rId17" action="ppaction://hlinksldjump"/>
              <a:extLst>
                <a:ext uri="{FF2B5EF4-FFF2-40B4-BE49-F238E27FC236}">
                  <a16:creationId xmlns:a16="http://schemas.microsoft.com/office/drawing/2014/main" id="{13823E5C-E3EC-4380-BA93-AD2C7B948D74}"/>
                </a:ext>
              </a:extLst>
            </p:cNvPr>
            <p:cNvSpPr/>
            <p:nvPr/>
          </p:nvSpPr>
          <p:spPr>
            <a:xfrm>
              <a:off x="6457238" y="2100923"/>
              <a:ext cx="1036810" cy="680261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عز الوطن</a:t>
              </a:r>
              <a:endParaRPr lang="en-US" sz="1200" b="1" dirty="0">
                <a:solidFill>
                  <a:srgbClr val="FF0000"/>
                </a:solidFill>
              </a:endParaRPr>
            </a:p>
          </p:txBody>
        </p:sp>
        <p:sp>
          <p:nvSpPr>
            <p:cNvPr id="69" name="مستطيل 68">
              <a:extLst>
                <a:ext uri="{FF2B5EF4-FFF2-40B4-BE49-F238E27FC236}">
                  <a16:creationId xmlns:a16="http://schemas.microsoft.com/office/drawing/2014/main" id="{D06065DA-F203-4E48-8E1A-035D15CE2A46}"/>
                </a:ext>
              </a:extLst>
            </p:cNvPr>
            <p:cNvSpPr/>
            <p:nvPr/>
          </p:nvSpPr>
          <p:spPr>
            <a:xfrm>
              <a:off x="6465507" y="2860195"/>
              <a:ext cx="1036810" cy="656366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نهضة الوطن</a:t>
              </a:r>
              <a:endParaRPr lang="en-US" sz="1200" b="1" dirty="0">
                <a:solidFill>
                  <a:srgbClr val="FF0000"/>
                </a:solidFill>
              </a:endParaRPr>
            </a:p>
          </p:txBody>
        </p:sp>
        <p:sp>
          <p:nvSpPr>
            <p:cNvPr id="70" name="مستطيل 69">
              <a:extLst>
                <a:ext uri="{FF2B5EF4-FFF2-40B4-BE49-F238E27FC236}">
                  <a16:creationId xmlns:a16="http://schemas.microsoft.com/office/drawing/2014/main" id="{A716244F-E325-450C-86B6-64B9FF68A7BD}"/>
                </a:ext>
              </a:extLst>
            </p:cNvPr>
            <p:cNvSpPr/>
            <p:nvPr/>
          </p:nvSpPr>
          <p:spPr>
            <a:xfrm>
              <a:off x="6476396" y="3634548"/>
              <a:ext cx="1001291" cy="606747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r-SA" sz="1600" b="1" dirty="0">
                <a:solidFill>
                  <a:srgbClr val="FF0000"/>
                </a:solidFill>
              </a:endParaRP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مستقبل  الوطن</a:t>
              </a:r>
              <a:endParaRPr lang="en-US" sz="1200" b="1" dirty="0">
                <a:solidFill>
                  <a:srgbClr val="FF0000"/>
                </a:solidFill>
              </a:endParaRPr>
            </a:p>
            <a:p>
              <a:pPr algn="ctr"/>
              <a:endParaRPr lang="en-US" dirty="0"/>
            </a:p>
          </p:txBody>
        </p:sp>
      </p:grpSp>
      <p:grpSp>
        <p:nvGrpSpPr>
          <p:cNvPr id="71" name="مجموعة 70">
            <a:extLst>
              <a:ext uri="{FF2B5EF4-FFF2-40B4-BE49-F238E27FC236}">
                <a16:creationId xmlns:a16="http://schemas.microsoft.com/office/drawing/2014/main" id="{086838C9-871B-40EE-A05D-EBF1D4899F8F}"/>
              </a:ext>
            </a:extLst>
          </p:cNvPr>
          <p:cNvGrpSpPr/>
          <p:nvPr/>
        </p:nvGrpSpPr>
        <p:grpSpPr>
          <a:xfrm>
            <a:off x="10042332" y="2533150"/>
            <a:ext cx="1130323" cy="1314212"/>
            <a:chOff x="7952596" y="2257016"/>
            <a:chExt cx="1123346" cy="766535"/>
          </a:xfrm>
        </p:grpSpPr>
        <p:pic>
          <p:nvPicPr>
            <p:cNvPr id="72" name="Picture 46">
              <a:extLst>
                <a:ext uri="{FF2B5EF4-FFF2-40B4-BE49-F238E27FC236}">
                  <a16:creationId xmlns:a16="http://schemas.microsoft.com/office/drawing/2014/main" id="{128F838C-2173-405B-89D2-7D12DCDE07F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19"/>
                </a:ext>
              </a:extLst>
            </a:blip>
            <a:srcRect l="14797" t="6571" r="14269" b="10899"/>
            <a:stretch/>
          </p:blipFill>
          <p:spPr>
            <a:xfrm>
              <a:off x="7969101" y="2257016"/>
              <a:ext cx="1028659" cy="766535"/>
            </a:xfrm>
            <a:prstGeom prst="rect">
              <a:avLst/>
            </a:prstGeom>
          </p:spPr>
        </p:pic>
        <p:sp>
          <p:nvSpPr>
            <p:cNvPr id="73" name="مربع نص 72">
              <a:hlinkClick r:id="rId20" action="ppaction://hlinksldjump"/>
              <a:extLst>
                <a:ext uri="{FF2B5EF4-FFF2-40B4-BE49-F238E27FC236}">
                  <a16:creationId xmlns:a16="http://schemas.microsoft.com/office/drawing/2014/main" id="{3D106602-C446-4D73-8FEE-880E9F7E6942}"/>
                </a:ext>
              </a:extLst>
            </p:cNvPr>
            <p:cNvSpPr txBox="1"/>
            <p:nvPr/>
          </p:nvSpPr>
          <p:spPr>
            <a:xfrm>
              <a:off x="7952596" y="2401356"/>
              <a:ext cx="1123346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ar-SA" b="1" dirty="0"/>
                <a:t>نجمة اليوم </a:t>
              </a:r>
              <a:endParaRPr lang="en-US" b="1" dirty="0"/>
            </a:p>
          </p:txBody>
        </p:sp>
      </p:grpSp>
      <p:sp>
        <p:nvSpPr>
          <p:cNvPr id="74" name="مربع نص 73">
            <a:hlinkClick r:id="rId21" action="ppaction://hlinksldjump"/>
            <a:extLst>
              <a:ext uri="{FF2B5EF4-FFF2-40B4-BE49-F238E27FC236}">
                <a16:creationId xmlns:a16="http://schemas.microsoft.com/office/drawing/2014/main" id="{8371DB6E-964B-47A1-8FFD-30AE770F858F}"/>
              </a:ext>
            </a:extLst>
          </p:cNvPr>
          <p:cNvSpPr txBox="1"/>
          <p:nvPr/>
        </p:nvSpPr>
        <p:spPr>
          <a:xfrm>
            <a:off x="1047051" y="3667555"/>
            <a:ext cx="8965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SA" sz="1800" b="1" dirty="0">
                <a:solidFill>
                  <a:schemeClr val="bg1"/>
                </a:solidFill>
              </a:rPr>
              <a:t>الدعاء</a:t>
            </a:r>
            <a:endParaRPr lang="en-US" sz="1800" b="1" dirty="0">
              <a:solidFill>
                <a:schemeClr val="bg1"/>
              </a:solidFill>
            </a:endParaRPr>
          </a:p>
        </p:txBody>
      </p:sp>
      <p:pic>
        <p:nvPicPr>
          <p:cNvPr id="81" name="Picture 18">
            <a:extLst>
              <a:ext uri="{FF2B5EF4-FFF2-40B4-BE49-F238E27FC236}">
                <a16:creationId xmlns:a16="http://schemas.microsoft.com/office/drawing/2014/main" id="{A6C2227C-3545-4617-97D3-8FADC57E129B}"/>
              </a:ext>
            </a:extLst>
          </p:cNvPr>
          <p:cNvPicPr>
            <a:picLocks noChangeAspect="1"/>
          </p:cNvPicPr>
          <p:nvPr/>
        </p:nvPicPr>
        <p:blipFill>
          <a:blip r:embed="rId22"/>
          <a:srcRect/>
          <a:stretch>
            <a:fillRect/>
          </a:stretch>
        </p:blipFill>
        <p:spPr>
          <a:xfrm>
            <a:off x="924737" y="4263168"/>
            <a:ext cx="630858" cy="665960"/>
          </a:xfrm>
          <a:prstGeom prst="rect">
            <a:avLst/>
          </a:prstGeom>
        </p:spPr>
      </p:pic>
      <p:pic>
        <p:nvPicPr>
          <p:cNvPr id="46" name="Picture 50">
            <a:extLst>
              <a:ext uri="{FF2B5EF4-FFF2-40B4-BE49-F238E27FC236}">
                <a16:creationId xmlns:a16="http://schemas.microsoft.com/office/drawing/2014/main" id="{184B6C23-D963-4FD0-8026-78881F5052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91965" y="4929128"/>
            <a:ext cx="602025" cy="720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39" descr="A picture containing food&#10;&#10;Description automatically generated">
            <a:extLst>
              <a:ext uri="{FF2B5EF4-FFF2-40B4-BE49-F238E27FC236}">
                <a16:creationId xmlns:a16="http://schemas.microsoft.com/office/drawing/2014/main" id="{FC667DEC-3D17-460E-8937-F7F73E23EC77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7873" y="40739"/>
            <a:ext cx="1654342" cy="705283"/>
          </a:xfrm>
          <a:prstGeom prst="rect">
            <a:avLst/>
          </a:prstGeom>
        </p:spPr>
      </p:pic>
      <p:pic>
        <p:nvPicPr>
          <p:cNvPr id="56" name="Picture 2">
            <a:hlinkClick r:id="rId11" action="ppaction://hlinksldjump"/>
            <a:extLst>
              <a:ext uri="{FF2B5EF4-FFF2-40B4-BE49-F238E27FC236}">
                <a16:creationId xmlns:a16="http://schemas.microsoft.com/office/drawing/2014/main" id="{654B15BF-D52A-4320-9F02-B211F6390806}"/>
              </a:ext>
            </a:extLst>
          </p:cNvPr>
          <p:cNvPicPr>
            <a:picLocks noChangeAspect="1"/>
          </p:cNvPicPr>
          <p:nvPr/>
        </p:nvPicPr>
        <p:blipFill>
          <a:blip r:embed="rId25"/>
          <a:srcRect/>
          <a:stretch>
            <a:fillRect/>
          </a:stretch>
        </p:blipFill>
        <p:spPr>
          <a:xfrm>
            <a:off x="243623" y="4252055"/>
            <a:ext cx="725391" cy="660243"/>
          </a:xfrm>
          <a:prstGeom prst="rect">
            <a:avLst/>
          </a:prstGeom>
        </p:spPr>
      </p:pic>
      <p:pic>
        <p:nvPicPr>
          <p:cNvPr id="57" name="Picture 32" descr="https://lh5.googleusercontent.com/4Rv9CcbpVwSScazfNxNsnOrjSAYn8Kvy2VZDp18OtTxOr4uN6wu1rroXiVwzwJRuw7fUFAEKLK3jiiAD8pVyddSCIbbz3mcFxbNgqsBUD7p7Jf91eG2kB3zY0cUEjnvl5A53iou6hVs">
            <a:extLst>
              <a:ext uri="{FF2B5EF4-FFF2-40B4-BE49-F238E27FC236}">
                <a16:creationId xmlns:a16="http://schemas.microsoft.com/office/drawing/2014/main" id="{01677A6C-FC90-4F1D-A9B2-F44A84FB8CE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159"/>
          <a:stretch/>
        </p:blipFill>
        <p:spPr bwMode="auto">
          <a:xfrm>
            <a:off x="-288553" y="14639"/>
            <a:ext cx="2521799" cy="1054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Bookcase Shelf Mukali Temahome Furniture, Store Shelf transparent  background PNG clipart | HiClipart">
            <a:extLst>
              <a:ext uri="{FF2B5EF4-FFF2-40B4-BE49-F238E27FC236}">
                <a16:creationId xmlns:a16="http://schemas.microsoft.com/office/drawing/2014/main" id="{1305CEB6-EF3D-4F6A-B67B-BF79F136F4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7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ackgroundRemoval t="10000" b="90000" l="10000" r="90000">
                        <a14:backgroundMark x1="36667" y1="30167" x2="37500" y2="40167"/>
                        <a14:backgroundMark x1="41000" y1="28500" x2="77333" y2="28667"/>
                        <a14:backgroundMark x1="80833" y1="28167" x2="81667" y2="40000"/>
                        <a14:backgroundMark x1="80000" y1="77000" x2="51000" y2="77167"/>
                        <a14:backgroundMark x1="18000" y1="52167" x2="18500" y2="64833"/>
                        <a14:backgroundMark x1="18500" y1="57333" x2="19000" y2="57167"/>
                        <a14:backgroundMark x1="76333" y1="44667" x2="63000" y2="45000"/>
                        <a14:backgroundMark x1="66000" y1="45000" x2="61833" y2="56833"/>
                        <a14:backgroundMark x1="63333" y1="46000" x2="62667" y2="45000"/>
                        <a14:backgroundMark x1="57667" y1="45000" x2="24500" y2="45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868" t="42034" r="19504" b="38484"/>
          <a:stretch/>
        </p:blipFill>
        <p:spPr bwMode="auto">
          <a:xfrm>
            <a:off x="135150" y="4912299"/>
            <a:ext cx="1939917" cy="974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2">
            <a:extLst>
              <a:ext uri="{FF2B5EF4-FFF2-40B4-BE49-F238E27FC236}">
                <a16:creationId xmlns:a16="http://schemas.microsoft.com/office/drawing/2014/main" id="{4196E056-1F60-4AAC-95D3-111877D5BCF8}"/>
              </a:ext>
            </a:extLst>
          </p:cNvPr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0"/>
              </a:ext>
            </a:extLst>
          </a:blip>
          <a:stretch>
            <a:fillRect/>
          </a:stretch>
        </p:blipFill>
        <p:spPr>
          <a:xfrm>
            <a:off x="1495340" y="4343828"/>
            <a:ext cx="579727" cy="579727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54" name="Google Shape;135;p16">
            <a:extLst>
              <a:ext uri="{FF2B5EF4-FFF2-40B4-BE49-F238E27FC236}">
                <a16:creationId xmlns:a16="http://schemas.microsoft.com/office/drawing/2014/main" id="{02C8F5C1-FB1F-4724-9E32-88CD517F2666}"/>
              </a:ext>
            </a:extLst>
          </p:cNvPr>
          <p:cNvPicPr preferRelativeResize="0"/>
          <p:nvPr/>
        </p:nvPicPr>
        <p:blipFill>
          <a:blip r:embed="rId31">
            <a:alphaModFix/>
          </a:blip>
          <a:stretch>
            <a:fillRect/>
          </a:stretch>
        </p:blipFill>
        <p:spPr>
          <a:xfrm>
            <a:off x="10395035" y="4920530"/>
            <a:ext cx="939040" cy="1004691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Picture 26">
            <a:extLst>
              <a:ext uri="{FF2B5EF4-FFF2-40B4-BE49-F238E27FC236}">
                <a16:creationId xmlns:a16="http://schemas.microsoft.com/office/drawing/2014/main" id="{9EA6F450-8746-43BE-9D1A-FB1AD82DCE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3528" y="5155409"/>
            <a:ext cx="344015" cy="596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Google Shape;343;p28">
            <a:extLst>
              <a:ext uri="{FF2B5EF4-FFF2-40B4-BE49-F238E27FC236}">
                <a16:creationId xmlns:a16="http://schemas.microsoft.com/office/drawing/2014/main" id="{7A39757B-2F70-4EB7-98E1-068DA8A73D5E}"/>
              </a:ext>
            </a:extLst>
          </p:cNvPr>
          <p:cNvPicPr preferRelativeResize="0"/>
          <p:nvPr/>
        </p:nvPicPr>
        <p:blipFill>
          <a:blip r:embed="rId33">
            <a:alphaModFix/>
          </a:blip>
          <a:stretch>
            <a:fillRect/>
          </a:stretch>
        </p:blipFill>
        <p:spPr>
          <a:xfrm>
            <a:off x="10181220" y="5845993"/>
            <a:ext cx="612819" cy="812483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صورة 65">
            <a:hlinkClick r:id="" action="ppaction://hlinkshowjump?jump=lastslide"/>
            <a:extLst>
              <a:ext uri="{FF2B5EF4-FFF2-40B4-BE49-F238E27FC236}">
                <a16:creationId xmlns:a16="http://schemas.microsoft.com/office/drawing/2014/main" id="{99349904-7E88-4094-AFE1-1F5435DE8E69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 rot="346244">
            <a:off x="266824" y="4882082"/>
            <a:ext cx="1051792" cy="1051792"/>
          </a:xfrm>
          <a:prstGeom prst="rect">
            <a:avLst/>
          </a:prstGeom>
        </p:spPr>
      </p:pic>
      <p:pic>
        <p:nvPicPr>
          <p:cNvPr id="91" name="Google Shape;122;g5415389d44_0_0">
            <a:extLst>
              <a:ext uri="{FF2B5EF4-FFF2-40B4-BE49-F238E27FC236}">
                <a16:creationId xmlns:a16="http://schemas.microsoft.com/office/drawing/2014/main" id="{8EC97BE3-B89F-4BC5-8DE9-B9444B066036}"/>
              </a:ext>
            </a:extLst>
          </p:cNvPr>
          <p:cNvPicPr preferRelativeResize="0"/>
          <p:nvPr/>
        </p:nvPicPr>
        <p:blipFill rotWithShape="1">
          <a:blip r:embed="rId35">
            <a:alphaModFix/>
          </a:blip>
          <a:srcRect l="2782" t="41281" r="1554" b="30257"/>
          <a:stretch/>
        </p:blipFill>
        <p:spPr>
          <a:xfrm>
            <a:off x="2495388" y="5658806"/>
            <a:ext cx="7225618" cy="1261358"/>
          </a:xfrm>
          <a:prstGeom prst="rect">
            <a:avLst/>
          </a:prstGeom>
          <a:noFill/>
          <a:ln>
            <a:noFill/>
          </a:ln>
        </p:spPr>
      </p:pic>
      <p:pic>
        <p:nvPicPr>
          <p:cNvPr id="52" name="Google Shape;79;p14">
            <a:extLst>
              <a:ext uri="{FF2B5EF4-FFF2-40B4-BE49-F238E27FC236}">
                <a16:creationId xmlns:a16="http://schemas.microsoft.com/office/drawing/2014/main" id="{56B21C37-2BED-4278-82D3-4CE3CF121CD3}"/>
              </a:ext>
            </a:extLst>
          </p:cNvPr>
          <p:cNvPicPr preferRelativeResize="0"/>
          <p:nvPr/>
        </p:nvPicPr>
        <p:blipFill rotWithShape="1">
          <a:blip r:embed="rId36">
            <a:alphaModFix/>
          </a:blip>
          <a:srcRect l="23091" r="31212"/>
          <a:stretch/>
        </p:blipFill>
        <p:spPr>
          <a:xfrm>
            <a:off x="1710300" y="5323334"/>
            <a:ext cx="1008803" cy="1170715"/>
          </a:xfrm>
          <a:prstGeom prst="rect">
            <a:avLst/>
          </a:prstGeom>
          <a:noFill/>
          <a:ln>
            <a:noFill/>
          </a:ln>
        </p:spPr>
      </p:pic>
      <p:sp>
        <p:nvSpPr>
          <p:cNvPr id="76" name="مستطيل 75">
            <a:hlinkClick r:id="rId37" action="ppaction://hlinksldjump"/>
            <a:extLst>
              <a:ext uri="{FF2B5EF4-FFF2-40B4-BE49-F238E27FC236}">
                <a16:creationId xmlns:a16="http://schemas.microsoft.com/office/drawing/2014/main" id="{156CCD1C-5B55-4275-8795-8ED20F295F76}"/>
              </a:ext>
            </a:extLst>
          </p:cNvPr>
          <p:cNvSpPr/>
          <p:nvPr/>
        </p:nvSpPr>
        <p:spPr>
          <a:xfrm>
            <a:off x="9249263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خبرات </a:t>
            </a:r>
          </a:p>
          <a:p>
            <a:pPr algn="ctr"/>
            <a:r>
              <a:rPr lang="ar-SA" sz="1600" b="1" dirty="0">
                <a:solidFill>
                  <a:srgbClr val="FF0000"/>
                </a:solidFill>
              </a:rPr>
              <a:t>سابقة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78" name="مستطيل 77">
            <a:hlinkClick r:id="rId38" action="ppaction://hlinksldjump"/>
            <a:extLst>
              <a:ext uri="{FF2B5EF4-FFF2-40B4-BE49-F238E27FC236}">
                <a16:creationId xmlns:a16="http://schemas.microsoft.com/office/drawing/2014/main" id="{E8B08120-170D-4D7C-B989-8EBC850028B3}"/>
              </a:ext>
            </a:extLst>
          </p:cNvPr>
          <p:cNvSpPr/>
          <p:nvPr/>
        </p:nvSpPr>
        <p:spPr>
          <a:xfrm>
            <a:off x="7038796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الأهداف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79" name="مستطيل 78">
            <a:hlinkClick r:id="rId39" action="ppaction://hlinksldjump"/>
            <a:extLst>
              <a:ext uri="{FF2B5EF4-FFF2-40B4-BE49-F238E27FC236}">
                <a16:creationId xmlns:a16="http://schemas.microsoft.com/office/drawing/2014/main" id="{865B5C0D-4349-40B8-9306-2B51D08CD428}"/>
              </a:ext>
            </a:extLst>
          </p:cNvPr>
          <p:cNvSpPr/>
          <p:nvPr/>
        </p:nvSpPr>
        <p:spPr>
          <a:xfrm>
            <a:off x="5933562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العرض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80" name="مستطيل 79">
            <a:hlinkClick r:id="rId40" action="ppaction://hlinksldjump"/>
            <a:extLst>
              <a:ext uri="{FF2B5EF4-FFF2-40B4-BE49-F238E27FC236}">
                <a16:creationId xmlns:a16="http://schemas.microsoft.com/office/drawing/2014/main" id="{AED3F0AA-E74F-47C4-920A-A304D2608BDE}"/>
              </a:ext>
            </a:extLst>
          </p:cNvPr>
          <p:cNvSpPr/>
          <p:nvPr/>
        </p:nvSpPr>
        <p:spPr>
          <a:xfrm>
            <a:off x="4828328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التقويم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82" name="مستطيل 81">
            <a:hlinkClick r:id="rId41" action="ppaction://hlinksldjump"/>
            <a:extLst>
              <a:ext uri="{FF2B5EF4-FFF2-40B4-BE49-F238E27FC236}">
                <a16:creationId xmlns:a16="http://schemas.microsoft.com/office/drawing/2014/main" id="{2FF58E14-005D-4B71-B9FD-06EEB1309598}"/>
              </a:ext>
            </a:extLst>
          </p:cNvPr>
          <p:cNvSpPr/>
          <p:nvPr/>
        </p:nvSpPr>
        <p:spPr>
          <a:xfrm>
            <a:off x="2617860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الواجب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83" name="مستطيل 82">
            <a:hlinkClick r:id="rId42" action="ppaction://hlinksldjump"/>
            <a:extLst>
              <a:ext uri="{FF2B5EF4-FFF2-40B4-BE49-F238E27FC236}">
                <a16:creationId xmlns:a16="http://schemas.microsoft.com/office/drawing/2014/main" id="{17DA6101-B911-4BA5-B8C9-3F1B5499410A}"/>
              </a:ext>
            </a:extLst>
          </p:cNvPr>
          <p:cNvSpPr/>
          <p:nvPr/>
        </p:nvSpPr>
        <p:spPr>
          <a:xfrm>
            <a:off x="3723094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الغلق</a:t>
            </a:r>
            <a:endParaRPr lang="en-US" sz="1600" b="1" dirty="0">
              <a:solidFill>
                <a:srgbClr val="FF0000"/>
              </a:solidFill>
            </a:endParaRPr>
          </a:p>
        </p:txBody>
      </p:sp>
      <p:grpSp>
        <p:nvGrpSpPr>
          <p:cNvPr id="84" name="مجموعة 83">
            <a:extLst>
              <a:ext uri="{FF2B5EF4-FFF2-40B4-BE49-F238E27FC236}">
                <a16:creationId xmlns:a16="http://schemas.microsoft.com/office/drawing/2014/main" id="{065B2962-122C-45B5-A1CF-22653D0C5F21}"/>
              </a:ext>
            </a:extLst>
          </p:cNvPr>
          <p:cNvGrpSpPr/>
          <p:nvPr/>
        </p:nvGrpSpPr>
        <p:grpSpPr>
          <a:xfrm>
            <a:off x="79230" y="3482920"/>
            <a:ext cx="896512" cy="687865"/>
            <a:chOff x="79230" y="3482920"/>
            <a:chExt cx="896512" cy="687865"/>
          </a:xfrm>
        </p:grpSpPr>
        <p:pic>
          <p:nvPicPr>
            <p:cNvPr id="85" name="Picture 14" descr="A picture containing sitting, photo, table, monitor&#10;&#10;Description automatically generated">
              <a:extLst>
                <a:ext uri="{FF2B5EF4-FFF2-40B4-BE49-F238E27FC236}">
                  <a16:creationId xmlns:a16="http://schemas.microsoft.com/office/drawing/2014/main" id="{D01C132B-4679-4846-BBB1-6A5C4A9AB5B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028" y="3482920"/>
              <a:ext cx="866917" cy="6878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6" name="مربع نص 85">
              <a:extLst>
                <a:ext uri="{FF2B5EF4-FFF2-40B4-BE49-F238E27FC236}">
                  <a16:creationId xmlns:a16="http://schemas.microsoft.com/office/drawing/2014/main" id="{0C6AB83C-5171-45A1-9A49-FCDF8353F992}"/>
                </a:ext>
              </a:extLst>
            </p:cNvPr>
            <p:cNvSpPr txBox="1"/>
            <p:nvPr/>
          </p:nvSpPr>
          <p:spPr>
            <a:xfrm>
              <a:off x="79230" y="3674707"/>
              <a:ext cx="896512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ar-SA" sz="1800" b="1" dirty="0">
                  <a:solidFill>
                    <a:schemeClr val="bg1"/>
                  </a:solidFill>
                </a:rPr>
                <a:t>إثراء</a:t>
              </a:r>
              <a:endParaRPr lang="en-US" sz="1800" b="1" dirty="0">
                <a:solidFill>
                  <a:schemeClr val="bg1"/>
                </a:solidFill>
              </a:endParaRPr>
            </a:p>
          </p:txBody>
        </p:sp>
      </p:grpSp>
      <p:pic>
        <p:nvPicPr>
          <p:cNvPr id="44" name="Picture 6">
            <a:extLst>
              <a:ext uri="{FF2B5EF4-FFF2-40B4-BE49-F238E27FC236}">
                <a16:creationId xmlns:a16="http://schemas.microsoft.com/office/drawing/2014/main" id="{2AEA61EE-1C2C-D64B-8E14-419855F2DE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260791" y="4780233"/>
            <a:ext cx="1411736" cy="1106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5" name="مستطيل 64">
            <a:hlinkClick r:id="rId44" action="ppaction://hlinksldjump"/>
            <a:extLst>
              <a:ext uri="{FF2B5EF4-FFF2-40B4-BE49-F238E27FC236}">
                <a16:creationId xmlns:a16="http://schemas.microsoft.com/office/drawing/2014/main" id="{3C5EDE38-F828-4B55-A45D-2A99C5ADE837}"/>
              </a:ext>
            </a:extLst>
          </p:cNvPr>
          <p:cNvSpPr/>
          <p:nvPr/>
        </p:nvSpPr>
        <p:spPr>
          <a:xfrm>
            <a:off x="8144030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التمهيد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75" name="مستطيل 74">
            <a:extLst>
              <a:ext uri="{FF2B5EF4-FFF2-40B4-BE49-F238E27FC236}">
                <a16:creationId xmlns:a16="http://schemas.microsoft.com/office/drawing/2014/main" id="{6D6E408F-3B9E-4C2D-A3A0-83FDF3042DD4}"/>
              </a:ext>
            </a:extLst>
          </p:cNvPr>
          <p:cNvSpPr/>
          <p:nvPr/>
        </p:nvSpPr>
        <p:spPr>
          <a:xfrm>
            <a:off x="6294443" y="992195"/>
            <a:ext cx="2834127" cy="584775"/>
          </a:xfrm>
          <a:prstGeom prst="rect">
            <a:avLst/>
          </a:prstGeom>
          <a:solidFill>
            <a:srgbClr val="FFFF66"/>
          </a:solidFill>
          <a:effectLst>
            <a:glow rad="127000">
              <a:srgbClr val="CCFF99"/>
            </a:glo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ar-SA" sz="32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فجوة المعلومات </a:t>
            </a:r>
            <a:endParaRPr lang="ar-SA" sz="48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7" name="Picture 2" descr="صورة ذات صلة">
            <a:extLst>
              <a:ext uri="{FF2B5EF4-FFF2-40B4-BE49-F238E27FC236}">
                <a16:creationId xmlns:a16="http://schemas.microsoft.com/office/drawing/2014/main" id="{B6DAE0FE-F1F8-4837-A864-CC2A7FFD81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7948" y="859701"/>
            <a:ext cx="1188548" cy="970062"/>
          </a:xfrm>
          <a:prstGeom prst="rect">
            <a:avLst/>
          </a:prstGeom>
          <a:noFill/>
          <a:effectLst>
            <a:glow rad="127000">
              <a:srgbClr val="CCFF99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3" name="Picture 2" descr="صورة ذات صلة">
            <a:extLst>
              <a:ext uri="{FF2B5EF4-FFF2-40B4-BE49-F238E27FC236}">
                <a16:creationId xmlns:a16="http://schemas.microsoft.com/office/drawing/2014/main" id="{6C6BD79B-9586-4631-9E2B-7B46A48263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4459" y="3818262"/>
            <a:ext cx="775579" cy="9799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8" name="مستطيل 97">
            <a:extLst>
              <a:ext uri="{FF2B5EF4-FFF2-40B4-BE49-F238E27FC236}">
                <a16:creationId xmlns:a16="http://schemas.microsoft.com/office/drawing/2014/main" id="{34CE0EB2-64FE-4B59-A044-8EE5D20FE43D}"/>
              </a:ext>
            </a:extLst>
          </p:cNvPr>
          <p:cNvSpPr/>
          <p:nvPr/>
        </p:nvSpPr>
        <p:spPr>
          <a:xfrm>
            <a:off x="7286425" y="1970772"/>
            <a:ext cx="2555209" cy="107721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ar-SA" sz="3200" b="1" cap="none" spc="0" dirty="0">
                <a:ln w="0"/>
                <a:solidFill>
                  <a:srgbClr val="0070C0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خلق الله الملائكة من نور </a:t>
            </a:r>
          </a:p>
        </p:txBody>
      </p:sp>
      <p:sp>
        <p:nvSpPr>
          <p:cNvPr id="99" name="مستطيل 98">
            <a:extLst>
              <a:ext uri="{FF2B5EF4-FFF2-40B4-BE49-F238E27FC236}">
                <a16:creationId xmlns:a16="http://schemas.microsoft.com/office/drawing/2014/main" id="{B4D44ACB-3235-4254-AEFD-2BA02EA19F13}"/>
              </a:ext>
            </a:extLst>
          </p:cNvPr>
          <p:cNvSpPr/>
          <p:nvPr/>
        </p:nvSpPr>
        <p:spPr>
          <a:xfrm>
            <a:off x="2214701" y="1942564"/>
            <a:ext cx="4158950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ar-SA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جبريل عليه السلام من الملائكة </a:t>
            </a:r>
          </a:p>
        </p:txBody>
      </p:sp>
      <p:sp>
        <p:nvSpPr>
          <p:cNvPr id="103" name="مستطيل 102">
            <a:extLst>
              <a:ext uri="{FF2B5EF4-FFF2-40B4-BE49-F238E27FC236}">
                <a16:creationId xmlns:a16="http://schemas.microsoft.com/office/drawing/2014/main" id="{EBAE948E-3BA1-4B2C-A233-B8C95F700E5C}"/>
              </a:ext>
            </a:extLst>
          </p:cNvPr>
          <p:cNvSpPr/>
          <p:nvPr/>
        </p:nvSpPr>
        <p:spPr>
          <a:xfrm>
            <a:off x="2263153" y="2904392"/>
            <a:ext cx="4589330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ar-SA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إذن جبريل عليه السلام مخلوق من ........</a:t>
            </a:r>
          </a:p>
        </p:txBody>
      </p:sp>
      <p:sp>
        <p:nvSpPr>
          <p:cNvPr id="104" name="مستطيل 103">
            <a:extLst>
              <a:ext uri="{FF2B5EF4-FFF2-40B4-BE49-F238E27FC236}">
                <a16:creationId xmlns:a16="http://schemas.microsoft.com/office/drawing/2014/main" id="{BCB95366-54FC-452E-BA04-FEC8AD7CB6D9}"/>
              </a:ext>
            </a:extLst>
          </p:cNvPr>
          <p:cNvSpPr/>
          <p:nvPr/>
        </p:nvSpPr>
        <p:spPr>
          <a:xfrm>
            <a:off x="7357031" y="3742015"/>
            <a:ext cx="2555209" cy="107721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ar-SA" sz="3200" b="1" cap="none" spc="0" dirty="0">
                <a:ln w="0"/>
                <a:solidFill>
                  <a:srgbClr val="0070C0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المسلم يؤمن بأركان الإيمان</a:t>
            </a:r>
          </a:p>
        </p:txBody>
      </p:sp>
      <p:sp>
        <p:nvSpPr>
          <p:cNvPr id="105" name="مستطيل 104">
            <a:extLst>
              <a:ext uri="{FF2B5EF4-FFF2-40B4-BE49-F238E27FC236}">
                <a16:creationId xmlns:a16="http://schemas.microsoft.com/office/drawing/2014/main" id="{94A80422-6ECE-49F8-8A51-4A5275C2E02D}"/>
              </a:ext>
            </a:extLst>
          </p:cNvPr>
          <p:cNvSpPr/>
          <p:nvPr/>
        </p:nvSpPr>
        <p:spPr>
          <a:xfrm>
            <a:off x="2243747" y="3771874"/>
            <a:ext cx="4190472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ar-SA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الإيمان بالملائكة ركن من أركان الإيمان</a:t>
            </a:r>
          </a:p>
        </p:txBody>
      </p:sp>
      <p:sp>
        <p:nvSpPr>
          <p:cNvPr id="106" name="مستطيل 105">
            <a:extLst>
              <a:ext uri="{FF2B5EF4-FFF2-40B4-BE49-F238E27FC236}">
                <a16:creationId xmlns:a16="http://schemas.microsoft.com/office/drawing/2014/main" id="{529E33C6-85DE-4F42-9085-EFD6B5B7CAE0}"/>
              </a:ext>
            </a:extLst>
          </p:cNvPr>
          <p:cNvSpPr/>
          <p:nvPr/>
        </p:nvSpPr>
        <p:spPr>
          <a:xfrm>
            <a:off x="2289037" y="4718015"/>
            <a:ext cx="4589330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r>
              <a:rPr lang="ar-SA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إذن المسلم يؤمن ........</a:t>
            </a:r>
          </a:p>
        </p:txBody>
      </p:sp>
      <p:sp>
        <p:nvSpPr>
          <p:cNvPr id="3" name="سهم: لليسار 2">
            <a:extLst>
              <a:ext uri="{FF2B5EF4-FFF2-40B4-BE49-F238E27FC236}">
                <a16:creationId xmlns:a16="http://schemas.microsoft.com/office/drawing/2014/main" id="{46B0DB9C-A17E-4146-A5CE-5BF4EE46421E}"/>
              </a:ext>
            </a:extLst>
          </p:cNvPr>
          <p:cNvSpPr/>
          <p:nvPr/>
        </p:nvSpPr>
        <p:spPr>
          <a:xfrm flipV="1">
            <a:off x="6434219" y="2004841"/>
            <a:ext cx="830224" cy="366427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07" name="سهم: لليسار 106">
            <a:extLst>
              <a:ext uri="{FF2B5EF4-FFF2-40B4-BE49-F238E27FC236}">
                <a16:creationId xmlns:a16="http://schemas.microsoft.com/office/drawing/2014/main" id="{EE5D28D9-C9A4-48AB-A8F9-716BB21EF9BE}"/>
              </a:ext>
            </a:extLst>
          </p:cNvPr>
          <p:cNvSpPr/>
          <p:nvPr/>
        </p:nvSpPr>
        <p:spPr>
          <a:xfrm rot="16200000" flipV="1">
            <a:off x="5994282" y="2483389"/>
            <a:ext cx="646330" cy="366427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08" name="سهم: لليسار 107">
            <a:extLst>
              <a:ext uri="{FF2B5EF4-FFF2-40B4-BE49-F238E27FC236}">
                <a16:creationId xmlns:a16="http://schemas.microsoft.com/office/drawing/2014/main" id="{D65DA7D2-B262-4D48-AF65-A6EA41F23B54}"/>
              </a:ext>
            </a:extLst>
          </p:cNvPr>
          <p:cNvSpPr/>
          <p:nvPr/>
        </p:nvSpPr>
        <p:spPr>
          <a:xfrm flipV="1">
            <a:off x="6434219" y="3804357"/>
            <a:ext cx="922812" cy="366427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09" name="سهم: لليسار 108">
            <a:extLst>
              <a:ext uri="{FF2B5EF4-FFF2-40B4-BE49-F238E27FC236}">
                <a16:creationId xmlns:a16="http://schemas.microsoft.com/office/drawing/2014/main" id="{088EC5A5-91AD-4BC6-9BC1-9CD9FF454FD7}"/>
              </a:ext>
            </a:extLst>
          </p:cNvPr>
          <p:cNvSpPr/>
          <p:nvPr/>
        </p:nvSpPr>
        <p:spPr>
          <a:xfrm rot="16200000" flipV="1">
            <a:off x="6030660" y="4320557"/>
            <a:ext cx="552925" cy="366427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10" name="مربع نص 109">
            <a:extLst>
              <a:ext uri="{FF2B5EF4-FFF2-40B4-BE49-F238E27FC236}">
                <a16:creationId xmlns:a16="http://schemas.microsoft.com/office/drawing/2014/main" id="{CE56FAE4-98A5-495A-A3EF-1A2D66AD1600}"/>
              </a:ext>
            </a:extLst>
          </p:cNvPr>
          <p:cNvSpPr txBox="1"/>
          <p:nvPr/>
        </p:nvSpPr>
        <p:spPr>
          <a:xfrm>
            <a:off x="2330048" y="2791380"/>
            <a:ext cx="91432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ar-SA" sz="4000" b="1" dirty="0">
                <a:ln w="22225">
                  <a:noFill/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نـور</a:t>
            </a:r>
            <a:endParaRPr lang="ar-SA" b="1" dirty="0">
              <a:ln w="22225">
                <a:noFill/>
                <a:prstDash val="solid"/>
              </a:ln>
              <a:solidFill>
                <a:schemeClr val="accent5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11" name="مربع نص 110">
            <a:extLst>
              <a:ext uri="{FF2B5EF4-FFF2-40B4-BE49-F238E27FC236}">
                <a16:creationId xmlns:a16="http://schemas.microsoft.com/office/drawing/2014/main" id="{689BC84B-27D7-45A9-B70D-C2E4297563BD}"/>
              </a:ext>
            </a:extLst>
          </p:cNvPr>
          <p:cNvSpPr txBox="1"/>
          <p:nvPr/>
        </p:nvSpPr>
        <p:spPr>
          <a:xfrm>
            <a:off x="3330455" y="4625643"/>
            <a:ext cx="180134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ar-SA" sz="4000" b="1" dirty="0">
                <a:ln w="22225">
                  <a:noFill/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بالملائكة</a:t>
            </a:r>
            <a:endParaRPr lang="ar-SA" b="1" dirty="0">
              <a:ln w="22225">
                <a:noFill/>
                <a:prstDash val="solid"/>
              </a:ln>
              <a:solidFill>
                <a:schemeClr val="accent5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grpSp>
        <p:nvGrpSpPr>
          <p:cNvPr id="112" name="مجموعة 111">
            <a:extLst>
              <a:ext uri="{FF2B5EF4-FFF2-40B4-BE49-F238E27FC236}">
                <a16:creationId xmlns:a16="http://schemas.microsoft.com/office/drawing/2014/main" id="{48846E8B-26DD-4A60-899F-D85CDA31B94E}"/>
              </a:ext>
            </a:extLst>
          </p:cNvPr>
          <p:cNvGrpSpPr/>
          <p:nvPr/>
        </p:nvGrpSpPr>
        <p:grpSpPr>
          <a:xfrm>
            <a:off x="5478514" y="5146264"/>
            <a:ext cx="1810253" cy="1364358"/>
            <a:chOff x="2191177" y="608857"/>
            <a:chExt cx="2146013" cy="1410328"/>
          </a:xfrm>
        </p:grpSpPr>
        <p:pic>
          <p:nvPicPr>
            <p:cNvPr id="113" name="Picture 4" descr="1acbfac431d009018b53ff8218c2b9a3.gif">
              <a:extLst>
                <a:ext uri="{FF2B5EF4-FFF2-40B4-BE49-F238E27FC236}">
                  <a16:creationId xmlns:a16="http://schemas.microsoft.com/office/drawing/2014/main" id="{EFEECE51-0A72-43CD-8531-DB74AAF1366B}"/>
                </a:ext>
              </a:extLst>
            </p:cNvPr>
            <p:cNvPicPr>
              <a:picLocks noChangeAspect="1"/>
            </p:cNvPicPr>
            <p:nvPr/>
          </p:nvPicPr>
          <p:blipFill>
            <a:blip r:embed="rId47"/>
            <a:srcRect/>
            <a:stretch>
              <a:fillRect/>
            </a:stretch>
          </p:blipFill>
          <p:spPr bwMode="auto">
            <a:xfrm>
              <a:off x="2191177" y="767484"/>
              <a:ext cx="967266" cy="12517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4" name="Picture 2" descr="ملف:نجوم ملونة.gif - ويكيبيديا">
              <a:extLst>
                <a:ext uri="{FF2B5EF4-FFF2-40B4-BE49-F238E27FC236}">
                  <a16:creationId xmlns:a16="http://schemas.microsoft.com/office/drawing/2014/main" id="{64A47127-7D56-4032-AA99-AF67D0BA1294}"/>
                </a:ext>
              </a:extLst>
            </p:cNvPr>
            <p:cNvPicPr>
              <a:picLocks noChangeAspect="1" noChangeArrowheads="1" noCrop="1"/>
            </p:cNvPicPr>
            <p:nvPr/>
          </p:nvPicPr>
          <p:blipFill>
            <a:blip r:embed="rId4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94190" y="608857"/>
              <a:ext cx="1143000" cy="13335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15" name="مستطيل 114">
            <a:extLst>
              <a:ext uri="{FF2B5EF4-FFF2-40B4-BE49-F238E27FC236}">
                <a16:creationId xmlns:a16="http://schemas.microsoft.com/office/drawing/2014/main" id="{F276F332-500E-4181-965C-F25D37EAB094}"/>
              </a:ext>
            </a:extLst>
          </p:cNvPr>
          <p:cNvSpPr/>
          <p:nvPr/>
        </p:nvSpPr>
        <p:spPr>
          <a:xfrm>
            <a:off x="2448485" y="939011"/>
            <a:ext cx="2122105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SA" sz="2000" b="1" cap="none" spc="0" dirty="0">
                <a:ln w="0"/>
                <a:solidFill>
                  <a:srgbClr val="0070C0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من دلائل قدرة الله وعظمته أنه خلق الملائكة</a:t>
            </a:r>
          </a:p>
        </p:txBody>
      </p:sp>
    </p:spTree>
    <p:extLst>
      <p:ext uri="{BB962C8B-B14F-4D97-AF65-F5344CB8AC3E}">
        <p14:creationId xmlns:p14="http://schemas.microsoft.com/office/powerpoint/2010/main" val="983419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3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" grpId="0"/>
      <p:bldP spid="111" grpId="0"/>
      <p:bldP spid="11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A picture containing floor, sitting, wooden, table&#10;&#10;Description automatically generated">
            <a:extLst>
              <a:ext uri="{FF2B5EF4-FFF2-40B4-BE49-F238E27FC236}">
                <a16:creationId xmlns:a16="http://schemas.microsoft.com/office/drawing/2014/main" id="{BCE1348C-B22F-8049-B719-2F4F8E8E45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939" y="-38303"/>
            <a:ext cx="1221379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A picture containing sitting, photo, table, monitor&#10;&#10;Description automatically generated">
            <a:extLst>
              <a:ext uri="{FF2B5EF4-FFF2-40B4-BE49-F238E27FC236}">
                <a16:creationId xmlns:a16="http://schemas.microsoft.com/office/drawing/2014/main" id="{34DB1C07-1750-E944-ACA0-CBADBF6E36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562" y="3509163"/>
            <a:ext cx="866917" cy="687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4C6269DA-A288-0347-A192-4E7A2BAECD4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57" r="3739" b="20566"/>
          <a:stretch/>
        </p:blipFill>
        <p:spPr bwMode="auto">
          <a:xfrm>
            <a:off x="1983074" y="436728"/>
            <a:ext cx="8268663" cy="5348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18">
            <a:extLst>
              <a:ext uri="{FF2B5EF4-FFF2-40B4-BE49-F238E27FC236}">
                <a16:creationId xmlns:a16="http://schemas.microsoft.com/office/drawing/2014/main" id="{9DFCA052-CDBF-47A5-991C-A7C4048E9131}"/>
              </a:ext>
            </a:extLst>
          </p:cNvPr>
          <p:cNvPicPr>
            <a:picLocks noChangeAspect="1"/>
          </p:cNvPicPr>
          <p:nvPr/>
        </p:nvPicPr>
        <p:blipFill>
          <a:blip r:embed="rId6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1736" y="1756715"/>
            <a:ext cx="1989616" cy="347407"/>
          </a:xfrm>
          <a:prstGeom prst="rect">
            <a:avLst/>
          </a:prstGeom>
        </p:spPr>
      </p:pic>
      <p:pic>
        <p:nvPicPr>
          <p:cNvPr id="38" name="Picture 35" descr="A close up of a church&#10;&#10;Description automatically generated">
            <a:extLst>
              <a:ext uri="{FF2B5EF4-FFF2-40B4-BE49-F238E27FC236}">
                <a16:creationId xmlns:a16="http://schemas.microsoft.com/office/drawing/2014/main" id="{5649E61B-1B59-4F78-AE37-A07C7799838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2656" y="611107"/>
            <a:ext cx="917015" cy="1244655"/>
          </a:xfrm>
          <a:prstGeom prst="rect">
            <a:avLst/>
          </a:prstGeom>
        </p:spPr>
      </p:pic>
      <p:pic>
        <p:nvPicPr>
          <p:cNvPr id="37" name="Picture 27" descr="A picture containing table&#10;&#10;Description automatically generated">
            <a:extLst>
              <a:ext uri="{FF2B5EF4-FFF2-40B4-BE49-F238E27FC236}">
                <a16:creationId xmlns:a16="http://schemas.microsoft.com/office/drawing/2014/main" id="{CD85B55C-1654-428F-9F32-2104E18B721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7367" y="1233434"/>
            <a:ext cx="790319" cy="743173"/>
          </a:xfrm>
          <a:prstGeom prst="rect">
            <a:avLst/>
          </a:prstGeom>
        </p:spPr>
      </p:pic>
      <p:pic>
        <p:nvPicPr>
          <p:cNvPr id="53" name="Google Shape;126;p18">
            <a:extLst>
              <a:ext uri="{FF2B5EF4-FFF2-40B4-BE49-F238E27FC236}">
                <a16:creationId xmlns:a16="http://schemas.microsoft.com/office/drawing/2014/main" id="{3DA7CE90-91F5-40B5-889A-5B5393473FF2}"/>
              </a:ext>
            </a:extLst>
          </p:cNvPr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8771149" y="5028593"/>
            <a:ext cx="3634666" cy="2388823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صورة 57">
            <a:hlinkClick r:id="rId10" action="ppaction://hlinksldjump"/>
            <a:extLst>
              <a:ext uri="{FF2B5EF4-FFF2-40B4-BE49-F238E27FC236}">
                <a16:creationId xmlns:a16="http://schemas.microsoft.com/office/drawing/2014/main" id="{B9ACF3A5-C459-4909-9446-74974C2B3B5A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53068"/>
          <a:stretch/>
        </p:blipFill>
        <p:spPr>
          <a:xfrm>
            <a:off x="1038993" y="1055675"/>
            <a:ext cx="1036447" cy="12146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9" name="Picture 2" descr="ولاية العهد السعودية - ويكيبيديا">
            <a:extLst>
              <a:ext uri="{FF2B5EF4-FFF2-40B4-BE49-F238E27FC236}">
                <a16:creationId xmlns:a16="http://schemas.microsoft.com/office/drawing/2014/main" id="{7E821CCA-E45F-45D1-8830-56376AB28A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81" y="1069624"/>
            <a:ext cx="990812" cy="114281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Google Shape;231;p23">
            <a:extLst>
              <a:ext uri="{FF2B5EF4-FFF2-40B4-BE49-F238E27FC236}">
                <a16:creationId xmlns:a16="http://schemas.microsoft.com/office/drawing/2014/main" id="{12071660-F6A5-41F4-98B9-4D3E651C07B6}"/>
              </a:ext>
            </a:extLst>
          </p:cNvPr>
          <p:cNvPicPr preferRelativeResize="0"/>
          <p:nvPr/>
        </p:nvPicPr>
        <p:blipFill>
          <a:blip r:embed="rId13">
            <a:alphaModFix/>
          </a:blip>
          <a:stretch>
            <a:fillRect/>
          </a:stretch>
        </p:blipFill>
        <p:spPr>
          <a:xfrm>
            <a:off x="899731" y="1070226"/>
            <a:ext cx="1215427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231;p23">
            <a:extLst>
              <a:ext uri="{FF2B5EF4-FFF2-40B4-BE49-F238E27FC236}">
                <a16:creationId xmlns:a16="http://schemas.microsoft.com/office/drawing/2014/main" id="{B02B795E-1E24-4C38-8361-AEBD7278C425}"/>
              </a:ext>
            </a:extLst>
          </p:cNvPr>
          <p:cNvPicPr preferRelativeResize="0"/>
          <p:nvPr/>
        </p:nvPicPr>
        <p:blipFill>
          <a:blip r:embed="rId13">
            <a:alphaModFix/>
          </a:blip>
          <a:stretch>
            <a:fillRect/>
          </a:stretch>
        </p:blipFill>
        <p:spPr>
          <a:xfrm>
            <a:off x="-130758" y="1055675"/>
            <a:ext cx="1215427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صورة 63">
            <a:hlinkClick r:id="rId14" action="ppaction://hlinksldjump"/>
            <a:extLst>
              <a:ext uri="{FF2B5EF4-FFF2-40B4-BE49-F238E27FC236}">
                <a16:creationId xmlns:a16="http://schemas.microsoft.com/office/drawing/2014/main" id="{0E800B36-8571-4375-9A6D-ADCB6156C0D5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19" y="2404229"/>
            <a:ext cx="1786077" cy="107805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5" name="Picture 14" descr="A picture containing sitting, photo, table, monitor&#10;&#10;Description automatically generated">
            <a:extLst>
              <a:ext uri="{FF2B5EF4-FFF2-40B4-BE49-F238E27FC236}">
                <a16:creationId xmlns:a16="http://schemas.microsoft.com/office/drawing/2014/main" id="{DBBA3F5F-E103-44B4-A4D5-81C093B26D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28" y="3482920"/>
            <a:ext cx="866917" cy="687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7" name="مجموعة 66">
            <a:extLst>
              <a:ext uri="{FF2B5EF4-FFF2-40B4-BE49-F238E27FC236}">
                <a16:creationId xmlns:a16="http://schemas.microsoft.com/office/drawing/2014/main" id="{C8863CE2-EEBD-4929-8A35-1CD982B087FA}"/>
              </a:ext>
            </a:extLst>
          </p:cNvPr>
          <p:cNvGrpSpPr/>
          <p:nvPr/>
        </p:nvGrpSpPr>
        <p:grpSpPr>
          <a:xfrm>
            <a:off x="11080641" y="2430658"/>
            <a:ext cx="1045079" cy="2140372"/>
            <a:chOff x="6457238" y="2100923"/>
            <a:chExt cx="1045079" cy="2140372"/>
          </a:xfrm>
        </p:grpSpPr>
        <p:sp>
          <p:nvSpPr>
            <p:cNvPr id="68" name="مستطيل 67">
              <a:hlinkClick r:id="rId16" action="ppaction://hlinksldjump"/>
              <a:extLst>
                <a:ext uri="{FF2B5EF4-FFF2-40B4-BE49-F238E27FC236}">
                  <a16:creationId xmlns:a16="http://schemas.microsoft.com/office/drawing/2014/main" id="{13823E5C-E3EC-4380-BA93-AD2C7B948D74}"/>
                </a:ext>
              </a:extLst>
            </p:cNvPr>
            <p:cNvSpPr/>
            <p:nvPr/>
          </p:nvSpPr>
          <p:spPr>
            <a:xfrm>
              <a:off x="6457238" y="2100923"/>
              <a:ext cx="1036810" cy="680261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عز الوطن</a:t>
              </a:r>
              <a:endParaRPr lang="en-US" sz="1200" b="1" dirty="0">
                <a:solidFill>
                  <a:srgbClr val="FF0000"/>
                </a:solidFill>
              </a:endParaRPr>
            </a:p>
          </p:txBody>
        </p:sp>
        <p:sp>
          <p:nvSpPr>
            <p:cNvPr id="69" name="مستطيل 68">
              <a:extLst>
                <a:ext uri="{FF2B5EF4-FFF2-40B4-BE49-F238E27FC236}">
                  <a16:creationId xmlns:a16="http://schemas.microsoft.com/office/drawing/2014/main" id="{D06065DA-F203-4E48-8E1A-035D15CE2A46}"/>
                </a:ext>
              </a:extLst>
            </p:cNvPr>
            <p:cNvSpPr/>
            <p:nvPr/>
          </p:nvSpPr>
          <p:spPr>
            <a:xfrm>
              <a:off x="6465507" y="2860195"/>
              <a:ext cx="1036810" cy="656366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نهضة الوطن</a:t>
              </a:r>
              <a:endParaRPr lang="en-US" sz="1200" b="1" dirty="0">
                <a:solidFill>
                  <a:srgbClr val="FF0000"/>
                </a:solidFill>
              </a:endParaRPr>
            </a:p>
          </p:txBody>
        </p:sp>
        <p:sp>
          <p:nvSpPr>
            <p:cNvPr id="70" name="مستطيل 69">
              <a:extLst>
                <a:ext uri="{FF2B5EF4-FFF2-40B4-BE49-F238E27FC236}">
                  <a16:creationId xmlns:a16="http://schemas.microsoft.com/office/drawing/2014/main" id="{A716244F-E325-450C-86B6-64B9FF68A7BD}"/>
                </a:ext>
              </a:extLst>
            </p:cNvPr>
            <p:cNvSpPr/>
            <p:nvPr/>
          </p:nvSpPr>
          <p:spPr>
            <a:xfrm>
              <a:off x="6476396" y="3634548"/>
              <a:ext cx="1001291" cy="606747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r-SA" sz="1600" b="1" dirty="0">
                <a:solidFill>
                  <a:srgbClr val="FF0000"/>
                </a:solidFill>
              </a:endParaRP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مستقبل  الوطن</a:t>
              </a:r>
              <a:endParaRPr lang="en-US" sz="1200" b="1" dirty="0">
                <a:solidFill>
                  <a:srgbClr val="FF0000"/>
                </a:solidFill>
              </a:endParaRPr>
            </a:p>
            <a:p>
              <a:pPr algn="ctr"/>
              <a:endParaRPr lang="en-US" dirty="0"/>
            </a:p>
          </p:txBody>
        </p:sp>
      </p:grpSp>
      <p:grpSp>
        <p:nvGrpSpPr>
          <p:cNvPr id="71" name="مجموعة 70">
            <a:extLst>
              <a:ext uri="{FF2B5EF4-FFF2-40B4-BE49-F238E27FC236}">
                <a16:creationId xmlns:a16="http://schemas.microsoft.com/office/drawing/2014/main" id="{086838C9-871B-40EE-A05D-EBF1D4899F8F}"/>
              </a:ext>
            </a:extLst>
          </p:cNvPr>
          <p:cNvGrpSpPr/>
          <p:nvPr/>
        </p:nvGrpSpPr>
        <p:grpSpPr>
          <a:xfrm>
            <a:off x="10042332" y="2533150"/>
            <a:ext cx="1130323" cy="1314212"/>
            <a:chOff x="7952596" y="2257016"/>
            <a:chExt cx="1123346" cy="766535"/>
          </a:xfrm>
        </p:grpSpPr>
        <p:pic>
          <p:nvPicPr>
            <p:cNvPr id="72" name="Picture 46">
              <a:extLst>
                <a:ext uri="{FF2B5EF4-FFF2-40B4-BE49-F238E27FC236}">
                  <a16:creationId xmlns:a16="http://schemas.microsoft.com/office/drawing/2014/main" id="{128F838C-2173-405B-89D2-7D12DCDE07F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18"/>
                </a:ext>
              </a:extLst>
            </a:blip>
            <a:srcRect l="14797" t="6571" r="14269" b="10899"/>
            <a:stretch/>
          </p:blipFill>
          <p:spPr>
            <a:xfrm>
              <a:off x="7969101" y="2257016"/>
              <a:ext cx="1028659" cy="766535"/>
            </a:xfrm>
            <a:prstGeom prst="rect">
              <a:avLst/>
            </a:prstGeom>
          </p:spPr>
        </p:pic>
        <p:sp>
          <p:nvSpPr>
            <p:cNvPr id="73" name="مربع نص 72">
              <a:hlinkClick r:id="rId19" action="ppaction://hlinksldjump"/>
              <a:extLst>
                <a:ext uri="{FF2B5EF4-FFF2-40B4-BE49-F238E27FC236}">
                  <a16:creationId xmlns:a16="http://schemas.microsoft.com/office/drawing/2014/main" id="{3D106602-C446-4D73-8FEE-880E9F7E6942}"/>
                </a:ext>
              </a:extLst>
            </p:cNvPr>
            <p:cNvSpPr txBox="1"/>
            <p:nvPr/>
          </p:nvSpPr>
          <p:spPr>
            <a:xfrm>
              <a:off x="7952596" y="2401356"/>
              <a:ext cx="1123346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ar-SA" b="1" dirty="0"/>
                <a:t>نجمة اليوم </a:t>
              </a:r>
              <a:endParaRPr lang="en-US" b="1" dirty="0"/>
            </a:p>
          </p:txBody>
        </p:sp>
      </p:grpSp>
      <p:sp>
        <p:nvSpPr>
          <p:cNvPr id="74" name="مربع نص 73">
            <a:hlinkClick r:id="rId20" action="ppaction://hlinksldjump"/>
            <a:extLst>
              <a:ext uri="{FF2B5EF4-FFF2-40B4-BE49-F238E27FC236}">
                <a16:creationId xmlns:a16="http://schemas.microsoft.com/office/drawing/2014/main" id="{8371DB6E-964B-47A1-8FFD-30AE770F858F}"/>
              </a:ext>
            </a:extLst>
          </p:cNvPr>
          <p:cNvSpPr txBox="1"/>
          <p:nvPr/>
        </p:nvSpPr>
        <p:spPr>
          <a:xfrm>
            <a:off x="1047051" y="3667555"/>
            <a:ext cx="8965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SA" sz="1800" b="1" dirty="0">
                <a:solidFill>
                  <a:schemeClr val="bg1"/>
                </a:solidFill>
              </a:rPr>
              <a:t>الدعاء</a:t>
            </a:r>
            <a:endParaRPr lang="en-US" sz="1800" b="1" dirty="0">
              <a:solidFill>
                <a:schemeClr val="bg1"/>
              </a:solidFill>
            </a:endParaRPr>
          </a:p>
        </p:txBody>
      </p:sp>
      <p:sp>
        <p:nvSpPr>
          <p:cNvPr id="75" name="مربع نص 74">
            <a:hlinkClick r:id="rId19" action="ppaction://hlinksldjump"/>
            <a:extLst>
              <a:ext uri="{FF2B5EF4-FFF2-40B4-BE49-F238E27FC236}">
                <a16:creationId xmlns:a16="http://schemas.microsoft.com/office/drawing/2014/main" id="{64626A2C-6F0B-4547-B034-42F8085DA573}"/>
              </a:ext>
            </a:extLst>
          </p:cNvPr>
          <p:cNvSpPr txBox="1"/>
          <p:nvPr/>
        </p:nvSpPr>
        <p:spPr>
          <a:xfrm>
            <a:off x="79230" y="3674707"/>
            <a:ext cx="8965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SA" sz="1800" b="1" dirty="0">
                <a:solidFill>
                  <a:schemeClr val="bg1"/>
                </a:solidFill>
              </a:rPr>
              <a:t>آداب </a:t>
            </a:r>
            <a:endParaRPr lang="en-US" sz="1800" b="1" dirty="0">
              <a:solidFill>
                <a:schemeClr val="bg1"/>
              </a:solidFill>
            </a:endParaRPr>
          </a:p>
        </p:txBody>
      </p:sp>
      <p:pic>
        <p:nvPicPr>
          <p:cNvPr id="81" name="Picture 18">
            <a:extLst>
              <a:ext uri="{FF2B5EF4-FFF2-40B4-BE49-F238E27FC236}">
                <a16:creationId xmlns:a16="http://schemas.microsoft.com/office/drawing/2014/main" id="{A6C2227C-3545-4617-97D3-8FADC57E129B}"/>
              </a:ext>
            </a:extLst>
          </p:cNvPr>
          <p:cNvPicPr>
            <a:picLocks noChangeAspect="1"/>
          </p:cNvPicPr>
          <p:nvPr/>
        </p:nvPicPr>
        <p:blipFill>
          <a:blip r:embed="rId21"/>
          <a:srcRect/>
          <a:stretch>
            <a:fillRect/>
          </a:stretch>
        </p:blipFill>
        <p:spPr>
          <a:xfrm>
            <a:off x="924737" y="4263168"/>
            <a:ext cx="630858" cy="665960"/>
          </a:xfrm>
          <a:prstGeom prst="rect">
            <a:avLst/>
          </a:prstGeom>
        </p:spPr>
      </p:pic>
      <p:pic>
        <p:nvPicPr>
          <p:cNvPr id="46" name="Picture 50">
            <a:extLst>
              <a:ext uri="{FF2B5EF4-FFF2-40B4-BE49-F238E27FC236}">
                <a16:creationId xmlns:a16="http://schemas.microsoft.com/office/drawing/2014/main" id="{184B6C23-D963-4FD0-8026-78881F5052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91965" y="4929128"/>
            <a:ext cx="602025" cy="720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39" descr="A picture containing food&#10;&#10;Description automatically generated">
            <a:extLst>
              <a:ext uri="{FF2B5EF4-FFF2-40B4-BE49-F238E27FC236}">
                <a16:creationId xmlns:a16="http://schemas.microsoft.com/office/drawing/2014/main" id="{FC667DEC-3D17-460E-8937-F7F73E23EC77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7873" y="40739"/>
            <a:ext cx="1654342" cy="705283"/>
          </a:xfrm>
          <a:prstGeom prst="rect">
            <a:avLst/>
          </a:prstGeom>
        </p:spPr>
      </p:pic>
      <p:pic>
        <p:nvPicPr>
          <p:cNvPr id="56" name="Picture 2">
            <a:hlinkClick r:id="rId10" action="ppaction://hlinksldjump"/>
            <a:extLst>
              <a:ext uri="{FF2B5EF4-FFF2-40B4-BE49-F238E27FC236}">
                <a16:creationId xmlns:a16="http://schemas.microsoft.com/office/drawing/2014/main" id="{654B15BF-D52A-4320-9F02-B211F6390806}"/>
              </a:ext>
            </a:extLst>
          </p:cNvPr>
          <p:cNvPicPr>
            <a:picLocks noChangeAspect="1"/>
          </p:cNvPicPr>
          <p:nvPr/>
        </p:nvPicPr>
        <p:blipFill>
          <a:blip r:embed="rId24"/>
          <a:srcRect/>
          <a:stretch>
            <a:fillRect/>
          </a:stretch>
        </p:blipFill>
        <p:spPr>
          <a:xfrm>
            <a:off x="243623" y="4252055"/>
            <a:ext cx="725391" cy="660243"/>
          </a:xfrm>
          <a:prstGeom prst="rect">
            <a:avLst/>
          </a:prstGeom>
        </p:spPr>
      </p:pic>
      <p:pic>
        <p:nvPicPr>
          <p:cNvPr id="57" name="Picture 32" descr="https://lh5.googleusercontent.com/4Rv9CcbpVwSScazfNxNsnOrjSAYn8Kvy2VZDp18OtTxOr4uN6wu1rroXiVwzwJRuw7fUFAEKLK3jiiAD8pVyddSCIbbz3mcFxbNgqsBUD7p7Jf91eG2kB3zY0cUEjnvl5A53iou6hVs">
            <a:extLst>
              <a:ext uri="{FF2B5EF4-FFF2-40B4-BE49-F238E27FC236}">
                <a16:creationId xmlns:a16="http://schemas.microsoft.com/office/drawing/2014/main" id="{01677A6C-FC90-4F1D-A9B2-F44A84FB8CE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159"/>
          <a:stretch/>
        </p:blipFill>
        <p:spPr bwMode="auto">
          <a:xfrm>
            <a:off x="-288553" y="14639"/>
            <a:ext cx="2521799" cy="1054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Bookcase Shelf Mukali Temahome Furniture, Store Shelf transparent  background PNG clipart | HiClipart">
            <a:extLst>
              <a:ext uri="{FF2B5EF4-FFF2-40B4-BE49-F238E27FC236}">
                <a16:creationId xmlns:a16="http://schemas.microsoft.com/office/drawing/2014/main" id="{1305CEB6-EF3D-4F6A-B67B-BF79F136F4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6">
            <a:extLst>
              <a:ext uri="{BEBA8EAE-BF5A-486C-A8C5-ECC9F3942E4B}">
                <a14:imgProps xmlns:a14="http://schemas.microsoft.com/office/drawing/2010/main">
                  <a14:imgLayer r:embed="rId27">
                    <a14:imgEffect>
                      <a14:backgroundRemoval t="10000" b="90000" l="10000" r="90000">
                        <a14:backgroundMark x1="36667" y1="30167" x2="37500" y2="40167"/>
                        <a14:backgroundMark x1="41000" y1="28500" x2="77333" y2="28667"/>
                        <a14:backgroundMark x1="80833" y1="28167" x2="81667" y2="40000"/>
                        <a14:backgroundMark x1="80000" y1="77000" x2="51000" y2="77167"/>
                        <a14:backgroundMark x1="18000" y1="52167" x2="18500" y2="64833"/>
                        <a14:backgroundMark x1="18500" y1="57333" x2="19000" y2="57167"/>
                        <a14:backgroundMark x1="76333" y1="44667" x2="63000" y2="45000"/>
                        <a14:backgroundMark x1="66000" y1="45000" x2="61833" y2="56833"/>
                        <a14:backgroundMark x1="63333" y1="46000" x2="62667" y2="45000"/>
                        <a14:backgroundMark x1="57667" y1="45000" x2="24500" y2="45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868" t="42034" r="19504" b="38484"/>
          <a:stretch/>
        </p:blipFill>
        <p:spPr bwMode="auto">
          <a:xfrm>
            <a:off x="135150" y="4912299"/>
            <a:ext cx="1939917" cy="974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2">
            <a:extLst>
              <a:ext uri="{FF2B5EF4-FFF2-40B4-BE49-F238E27FC236}">
                <a16:creationId xmlns:a16="http://schemas.microsoft.com/office/drawing/2014/main" id="{4196E056-1F60-4AAC-95D3-111877D5BCF8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29"/>
              </a:ext>
            </a:extLst>
          </a:blip>
          <a:stretch>
            <a:fillRect/>
          </a:stretch>
        </p:blipFill>
        <p:spPr>
          <a:xfrm>
            <a:off x="1495340" y="4343828"/>
            <a:ext cx="579727" cy="579727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54" name="Google Shape;135;p16">
            <a:extLst>
              <a:ext uri="{FF2B5EF4-FFF2-40B4-BE49-F238E27FC236}">
                <a16:creationId xmlns:a16="http://schemas.microsoft.com/office/drawing/2014/main" id="{02C8F5C1-FB1F-4724-9E32-88CD517F2666}"/>
              </a:ext>
            </a:extLst>
          </p:cNvPr>
          <p:cNvPicPr preferRelativeResize="0"/>
          <p:nvPr/>
        </p:nvPicPr>
        <p:blipFill>
          <a:blip r:embed="rId30">
            <a:alphaModFix/>
          </a:blip>
          <a:stretch>
            <a:fillRect/>
          </a:stretch>
        </p:blipFill>
        <p:spPr>
          <a:xfrm>
            <a:off x="10395035" y="4920530"/>
            <a:ext cx="939040" cy="1004691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Picture 26">
            <a:extLst>
              <a:ext uri="{FF2B5EF4-FFF2-40B4-BE49-F238E27FC236}">
                <a16:creationId xmlns:a16="http://schemas.microsoft.com/office/drawing/2014/main" id="{9EA6F450-8746-43BE-9D1A-FB1AD82DCE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3528" y="5155409"/>
            <a:ext cx="344015" cy="596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Google Shape;343;p28">
            <a:extLst>
              <a:ext uri="{FF2B5EF4-FFF2-40B4-BE49-F238E27FC236}">
                <a16:creationId xmlns:a16="http://schemas.microsoft.com/office/drawing/2014/main" id="{7A39757B-2F70-4EB7-98E1-068DA8A73D5E}"/>
              </a:ext>
            </a:extLst>
          </p:cNvPr>
          <p:cNvPicPr preferRelativeResize="0"/>
          <p:nvPr/>
        </p:nvPicPr>
        <p:blipFill>
          <a:blip r:embed="rId32">
            <a:alphaModFix/>
          </a:blip>
          <a:stretch>
            <a:fillRect/>
          </a:stretch>
        </p:blipFill>
        <p:spPr>
          <a:xfrm>
            <a:off x="10181220" y="5845993"/>
            <a:ext cx="612819" cy="812483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صورة 65">
            <a:hlinkClick r:id="" action="ppaction://hlinkshowjump?jump=lastslide"/>
            <a:extLst>
              <a:ext uri="{FF2B5EF4-FFF2-40B4-BE49-F238E27FC236}">
                <a16:creationId xmlns:a16="http://schemas.microsoft.com/office/drawing/2014/main" id="{99349904-7E88-4094-AFE1-1F5435DE8E69}"/>
              </a:ext>
            </a:extLst>
          </p:cNvPr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 rot="346244">
            <a:off x="266824" y="4882082"/>
            <a:ext cx="1051792" cy="1051792"/>
          </a:xfrm>
          <a:prstGeom prst="rect">
            <a:avLst/>
          </a:prstGeom>
        </p:spPr>
      </p:pic>
      <p:pic>
        <p:nvPicPr>
          <p:cNvPr id="91" name="Google Shape;122;g5415389d44_0_0">
            <a:extLst>
              <a:ext uri="{FF2B5EF4-FFF2-40B4-BE49-F238E27FC236}">
                <a16:creationId xmlns:a16="http://schemas.microsoft.com/office/drawing/2014/main" id="{8EC97BE3-B89F-4BC5-8DE9-B9444B066036}"/>
              </a:ext>
            </a:extLst>
          </p:cNvPr>
          <p:cNvPicPr preferRelativeResize="0"/>
          <p:nvPr/>
        </p:nvPicPr>
        <p:blipFill rotWithShape="1">
          <a:blip r:embed="rId34">
            <a:alphaModFix/>
          </a:blip>
          <a:srcRect l="2782" t="41281" r="1554" b="30257"/>
          <a:stretch/>
        </p:blipFill>
        <p:spPr>
          <a:xfrm>
            <a:off x="2495388" y="5658806"/>
            <a:ext cx="7225618" cy="1261358"/>
          </a:xfrm>
          <a:prstGeom prst="rect">
            <a:avLst/>
          </a:prstGeom>
          <a:noFill/>
          <a:ln>
            <a:noFill/>
          </a:ln>
        </p:spPr>
      </p:pic>
      <p:pic>
        <p:nvPicPr>
          <p:cNvPr id="52" name="Google Shape;79;p14">
            <a:extLst>
              <a:ext uri="{FF2B5EF4-FFF2-40B4-BE49-F238E27FC236}">
                <a16:creationId xmlns:a16="http://schemas.microsoft.com/office/drawing/2014/main" id="{56B21C37-2BED-4278-82D3-4CE3CF121CD3}"/>
              </a:ext>
            </a:extLst>
          </p:cNvPr>
          <p:cNvPicPr preferRelativeResize="0"/>
          <p:nvPr/>
        </p:nvPicPr>
        <p:blipFill rotWithShape="1">
          <a:blip r:embed="rId35">
            <a:alphaModFix/>
          </a:blip>
          <a:srcRect l="23091" r="31212"/>
          <a:stretch/>
        </p:blipFill>
        <p:spPr>
          <a:xfrm>
            <a:off x="1680509" y="5405467"/>
            <a:ext cx="1008803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44" name="Picture 6">
            <a:extLst>
              <a:ext uri="{FF2B5EF4-FFF2-40B4-BE49-F238E27FC236}">
                <a16:creationId xmlns:a16="http://schemas.microsoft.com/office/drawing/2014/main" id="{2AEA61EE-1C2C-D64B-8E14-419855F2DE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260791" y="4780233"/>
            <a:ext cx="1411736" cy="1106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مستطيل 60">
            <a:hlinkClick r:id="rId37" action="ppaction://hlinksldjump"/>
            <a:extLst>
              <a:ext uri="{FF2B5EF4-FFF2-40B4-BE49-F238E27FC236}">
                <a16:creationId xmlns:a16="http://schemas.microsoft.com/office/drawing/2014/main" id="{BE8D2049-3A41-48F7-AF13-DE382BF0B945}"/>
              </a:ext>
            </a:extLst>
          </p:cNvPr>
          <p:cNvSpPr/>
          <p:nvPr/>
        </p:nvSpPr>
        <p:spPr>
          <a:xfrm>
            <a:off x="9249263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خبرات </a:t>
            </a:r>
          </a:p>
          <a:p>
            <a:pPr algn="ctr"/>
            <a:r>
              <a:rPr lang="ar-SA" sz="1600" b="1" dirty="0">
                <a:solidFill>
                  <a:srgbClr val="FF0000"/>
                </a:solidFill>
              </a:rPr>
              <a:t>سابقة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77" name="مستطيل 76">
            <a:hlinkClick r:id="rId38" action="ppaction://hlinksldjump"/>
            <a:extLst>
              <a:ext uri="{FF2B5EF4-FFF2-40B4-BE49-F238E27FC236}">
                <a16:creationId xmlns:a16="http://schemas.microsoft.com/office/drawing/2014/main" id="{00ECDBA8-D63D-495F-811E-43663CEBA7F0}"/>
              </a:ext>
            </a:extLst>
          </p:cNvPr>
          <p:cNvSpPr/>
          <p:nvPr/>
        </p:nvSpPr>
        <p:spPr>
          <a:xfrm>
            <a:off x="7038796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الأهداف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78" name="مستطيل 77">
            <a:hlinkClick r:id="rId39" action="ppaction://hlinksldjump"/>
            <a:extLst>
              <a:ext uri="{FF2B5EF4-FFF2-40B4-BE49-F238E27FC236}">
                <a16:creationId xmlns:a16="http://schemas.microsoft.com/office/drawing/2014/main" id="{6761DC3B-D576-496A-9C91-26DD1B8DE92B}"/>
              </a:ext>
            </a:extLst>
          </p:cNvPr>
          <p:cNvSpPr/>
          <p:nvPr/>
        </p:nvSpPr>
        <p:spPr>
          <a:xfrm>
            <a:off x="5933562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العرض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79" name="مستطيل 78">
            <a:hlinkClick r:id="rId40" action="ppaction://hlinksldjump"/>
            <a:extLst>
              <a:ext uri="{FF2B5EF4-FFF2-40B4-BE49-F238E27FC236}">
                <a16:creationId xmlns:a16="http://schemas.microsoft.com/office/drawing/2014/main" id="{0182583D-43A7-4F5C-9C46-2CA441C40233}"/>
              </a:ext>
            </a:extLst>
          </p:cNvPr>
          <p:cNvSpPr/>
          <p:nvPr/>
        </p:nvSpPr>
        <p:spPr>
          <a:xfrm>
            <a:off x="4828328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التقويم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80" name="مستطيل 79">
            <a:hlinkClick r:id="rId41" action="ppaction://hlinksldjump"/>
            <a:extLst>
              <a:ext uri="{FF2B5EF4-FFF2-40B4-BE49-F238E27FC236}">
                <a16:creationId xmlns:a16="http://schemas.microsoft.com/office/drawing/2014/main" id="{D5AB05AC-7FC1-414B-A00D-BCBBFA2426C4}"/>
              </a:ext>
            </a:extLst>
          </p:cNvPr>
          <p:cNvSpPr/>
          <p:nvPr/>
        </p:nvSpPr>
        <p:spPr>
          <a:xfrm>
            <a:off x="2617860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الواجب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82" name="مستطيل 81">
            <a:hlinkClick r:id="rId42" action="ppaction://hlinksldjump"/>
            <a:extLst>
              <a:ext uri="{FF2B5EF4-FFF2-40B4-BE49-F238E27FC236}">
                <a16:creationId xmlns:a16="http://schemas.microsoft.com/office/drawing/2014/main" id="{2309036A-0644-43BA-85FF-5C50E0D81A65}"/>
              </a:ext>
            </a:extLst>
          </p:cNvPr>
          <p:cNvSpPr/>
          <p:nvPr/>
        </p:nvSpPr>
        <p:spPr>
          <a:xfrm>
            <a:off x="3723094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الغلق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55" name="مستطيل 54">
            <a:hlinkClick r:id="rId43" action="ppaction://hlinksldjump"/>
            <a:extLst>
              <a:ext uri="{FF2B5EF4-FFF2-40B4-BE49-F238E27FC236}">
                <a16:creationId xmlns:a16="http://schemas.microsoft.com/office/drawing/2014/main" id="{475EA00C-02F0-4A80-B0AA-9A4B8FB4FD81}"/>
              </a:ext>
            </a:extLst>
          </p:cNvPr>
          <p:cNvSpPr/>
          <p:nvPr/>
        </p:nvSpPr>
        <p:spPr>
          <a:xfrm>
            <a:off x="8144030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التمهيد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76" name="مستطيل 75">
            <a:extLst>
              <a:ext uri="{FF2B5EF4-FFF2-40B4-BE49-F238E27FC236}">
                <a16:creationId xmlns:a16="http://schemas.microsoft.com/office/drawing/2014/main" id="{0DB9BD37-FA8A-43CC-B938-948C18C081CA}"/>
              </a:ext>
            </a:extLst>
          </p:cNvPr>
          <p:cNvSpPr/>
          <p:nvPr/>
        </p:nvSpPr>
        <p:spPr>
          <a:xfrm>
            <a:off x="7332797" y="992195"/>
            <a:ext cx="1795773" cy="646331"/>
          </a:xfrm>
          <a:prstGeom prst="rect">
            <a:avLst/>
          </a:prstGeom>
          <a:solidFill>
            <a:srgbClr val="FFFF66"/>
          </a:solidFill>
          <a:effectLst>
            <a:glow rad="127000">
              <a:srgbClr val="CCFF99"/>
            </a:glo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ar-SA" sz="36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أُفَـكِّـرُ</a:t>
            </a:r>
            <a:endParaRPr lang="ar-SA" sz="54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83" name="Picture 2" descr="صورة ذات صلة">
            <a:extLst>
              <a:ext uri="{FF2B5EF4-FFF2-40B4-BE49-F238E27FC236}">
                <a16:creationId xmlns:a16="http://schemas.microsoft.com/office/drawing/2014/main" id="{41C37329-43B1-46F6-A5A3-8E608FB0E7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7948" y="859701"/>
            <a:ext cx="1188548" cy="970062"/>
          </a:xfrm>
          <a:prstGeom prst="rect">
            <a:avLst/>
          </a:prstGeom>
          <a:noFill/>
          <a:effectLst>
            <a:glow rad="127000">
              <a:srgbClr val="CCFF99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4" name="Picture 2" descr="صورة ذات صلة">
            <a:extLst>
              <a:ext uri="{FF2B5EF4-FFF2-40B4-BE49-F238E27FC236}">
                <a16:creationId xmlns:a16="http://schemas.microsoft.com/office/drawing/2014/main" id="{F15D5501-C327-4421-B40A-F4CFF579A2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4459" y="3818262"/>
            <a:ext cx="775579" cy="9799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5" name="مربع نص 84">
            <a:extLst>
              <a:ext uri="{FF2B5EF4-FFF2-40B4-BE49-F238E27FC236}">
                <a16:creationId xmlns:a16="http://schemas.microsoft.com/office/drawing/2014/main" id="{1171317D-BD45-42B1-AE1D-1FF9449F9840}"/>
              </a:ext>
            </a:extLst>
          </p:cNvPr>
          <p:cNvSpPr txBox="1"/>
          <p:nvPr/>
        </p:nvSpPr>
        <p:spPr>
          <a:xfrm>
            <a:off x="6771114" y="1868901"/>
            <a:ext cx="3087667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SA" sz="3200" b="1" dirty="0"/>
              <a:t>مبدعتي الرائعة</a:t>
            </a:r>
          </a:p>
          <a:p>
            <a:pPr algn="ctr"/>
            <a:r>
              <a:rPr lang="ar-SA" sz="3200" b="1" dirty="0"/>
              <a:t> تابعي المقطع التالي واستنتجي</a:t>
            </a:r>
          </a:p>
          <a:p>
            <a:pPr algn="ctr"/>
            <a:endParaRPr lang="ar-SA" sz="3200" b="1" dirty="0"/>
          </a:p>
          <a:p>
            <a:pPr algn="ctr"/>
            <a:r>
              <a:rPr lang="ar-SA" sz="3200" b="1" dirty="0"/>
              <a:t> أعمال الملائكة عليهم السلام </a:t>
            </a:r>
            <a:endParaRPr lang="en-US" sz="3200" b="1" dirty="0"/>
          </a:p>
        </p:txBody>
      </p:sp>
      <p:pic>
        <p:nvPicPr>
          <p:cNvPr id="86" name="Picture 16" descr="laptop wave">
            <a:extLst>
              <a:ext uri="{FF2B5EF4-FFF2-40B4-BE49-F238E27FC236}">
                <a16:creationId xmlns:a16="http://schemas.microsoft.com/office/drawing/2014/main" id="{6659DED1-B045-48BB-AC52-170B750478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7298" y="649941"/>
            <a:ext cx="4895074" cy="4443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7158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A picture containing floor, sitting, wooden, table&#10;&#10;Description automatically generated">
            <a:extLst>
              <a:ext uri="{FF2B5EF4-FFF2-40B4-BE49-F238E27FC236}">
                <a16:creationId xmlns:a16="http://schemas.microsoft.com/office/drawing/2014/main" id="{BCE1348C-B22F-8049-B719-2F4F8E8E45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939" y="-38303"/>
            <a:ext cx="1221379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A picture containing sitting, photo, table, monitor&#10;&#10;Description automatically generated">
            <a:extLst>
              <a:ext uri="{FF2B5EF4-FFF2-40B4-BE49-F238E27FC236}">
                <a16:creationId xmlns:a16="http://schemas.microsoft.com/office/drawing/2014/main" id="{34DB1C07-1750-E944-ACA0-CBADBF6E36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562" y="3509163"/>
            <a:ext cx="866917" cy="687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18">
            <a:extLst>
              <a:ext uri="{FF2B5EF4-FFF2-40B4-BE49-F238E27FC236}">
                <a16:creationId xmlns:a16="http://schemas.microsoft.com/office/drawing/2014/main" id="{9DFCA052-CDBF-47A5-991C-A7C4048E9131}"/>
              </a:ext>
            </a:extLst>
          </p:cNvPr>
          <p:cNvPicPr>
            <a:picLocks noChangeAspect="1"/>
          </p:cNvPicPr>
          <p:nvPr/>
        </p:nvPicPr>
        <p:blipFill>
          <a:blip r:embed="rId6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1736" y="1756715"/>
            <a:ext cx="1989616" cy="347407"/>
          </a:xfrm>
          <a:prstGeom prst="rect">
            <a:avLst/>
          </a:prstGeom>
        </p:spPr>
      </p:pic>
      <p:pic>
        <p:nvPicPr>
          <p:cNvPr id="38" name="Picture 35" descr="A close up of a church&#10;&#10;Description automatically generated">
            <a:extLst>
              <a:ext uri="{FF2B5EF4-FFF2-40B4-BE49-F238E27FC236}">
                <a16:creationId xmlns:a16="http://schemas.microsoft.com/office/drawing/2014/main" id="{5649E61B-1B59-4F78-AE37-A07C7799838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2656" y="611107"/>
            <a:ext cx="917015" cy="1244655"/>
          </a:xfrm>
          <a:prstGeom prst="rect">
            <a:avLst/>
          </a:prstGeom>
        </p:spPr>
      </p:pic>
      <p:pic>
        <p:nvPicPr>
          <p:cNvPr id="37" name="Picture 27" descr="A picture containing table&#10;&#10;Description automatically generated">
            <a:extLst>
              <a:ext uri="{FF2B5EF4-FFF2-40B4-BE49-F238E27FC236}">
                <a16:creationId xmlns:a16="http://schemas.microsoft.com/office/drawing/2014/main" id="{CD85B55C-1654-428F-9F32-2104E18B721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7367" y="1233434"/>
            <a:ext cx="790319" cy="743173"/>
          </a:xfrm>
          <a:prstGeom prst="rect">
            <a:avLst/>
          </a:prstGeom>
        </p:spPr>
      </p:pic>
      <p:pic>
        <p:nvPicPr>
          <p:cNvPr id="53" name="Google Shape;126;p18">
            <a:extLst>
              <a:ext uri="{FF2B5EF4-FFF2-40B4-BE49-F238E27FC236}">
                <a16:creationId xmlns:a16="http://schemas.microsoft.com/office/drawing/2014/main" id="{3DA7CE90-91F5-40B5-889A-5B5393473FF2}"/>
              </a:ext>
            </a:extLst>
          </p:cNvPr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8771149" y="5028593"/>
            <a:ext cx="3634666" cy="2388823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صورة 57">
            <a:hlinkClick r:id="rId10" action="ppaction://hlinksldjump"/>
            <a:extLst>
              <a:ext uri="{FF2B5EF4-FFF2-40B4-BE49-F238E27FC236}">
                <a16:creationId xmlns:a16="http://schemas.microsoft.com/office/drawing/2014/main" id="{B9ACF3A5-C459-4909-9446-74974C2B3B5A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53068"/>
          <a:stretch/>
        </p:blipFill>
        <p:spPr>
          <a:xfrm>
            <a:off x="1038993" y="1055675"/>
            <a:ext cx="1036447" cy="12146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9" name="Picture 2" descr="ولاية العهد السعودية - ويكيبيديا">
            <a:extLst>
              <a:ext uri="{FF2B5EF4-FFF2-40B4-BE49-F238E27FC236}">
                <a16:creationId xmlns:a16="http://schemas.microsoft.com/office/drawing/2014/main" id="{7E821CCA-E45F-45D1-8830-56376AB28A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81" y="1069624"/>
            <a:ext cx="990812" cy="114281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Google Shape;231;p23">
            <a:extLst>
              <a:ext uri="{FF2B5EF4-FFF2-40B4-BE49-F238E27FC236}">
                <a16:creationId xmlns:a16="http://schemas.microsoft.com/office/drawing/2014/main" id="{12071660-F6A5-41F4-98B9-4D3E651C07B6}"/>
              </a:ext>
            </a:extLst>
          </p:cNvPr>
          <p:cNvPicPr preferRelativeResize="0"/>
          <p:nvPr/>
        </p:nvPicPr>
        <p:blipFill>
          <a:blip r:embed="rId13">
            <a:alphaModFix/>
          </a:blip>
          <a:stretch>
            <a:fillRect/>
          </a:stretch>
        </p:blipFill>
        <p:spPr>
          <a:xfrm>
            <a:off x="899731" y="1070226"/>
            <a:ext cx="1215427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231;p23">
            <a:extLst>
              <a:ext uri="{FF2B5EF4-FFF2-40B4-BE49-F238E27FC236}">
                <a16:creationId xmlns:a16="http://schemas.microsoft.com/office/drawing/2014/main" id="{B02B795E-1E24-4C38-8361-AEBD7278C425}"/>
              </a:ext>
            </a:extLst>
          </p:cNvPr>
          <p:cNvPicPr preferRelativeResize="0"/>
          <p:nvPr/>
        </p:nvPicPr>
        <p:blipFill>
          <a:blip r:embed="rId13">
            <a:alphaModFix/>
          </a:blip>
          <a:stretch>
            <a:fillRect/>
          </a:stretch>
        </p:blipFill>
        <p:spPr>
          <a:xfrm>
            <a:off x="-130758" y="1055675"/>
            <a:ext cx="1215427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صورة 63">
            <a:hlinkClick r:id="rId14" action="ppaction://hlinksldjump"/>
            <a:extLst>
              <a:ext uri="{FF2B5EF4-FFF2-40B4-BE49-F238E27FC236}">
                <a16:creationId xmlns:a16="http://schemas.microsoft.com/office/drawing/2014/main" id="{0E800B36-8571-4375-9A6D-ADCB6156C0D5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19" y="2404229"/>
            <a:ext cx="1786077" cy="107805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67" name="مجموعة 66">
            <a:extLst>
              <a:ext uri="{FF2B5EF4-FFF2-40B4-BE49-F238E27FC236}">
                <a16:creationId xmlns:a16="http://schemas.microsoft.com/office/drawing/2014/main" id="{C8863CE2-EEBD-4929-8A35-1CD982B087FA}"/>
              </a:ext>
            </a:extLst>
          </p:cNvPr>
          <p:cNvGrpSpPr/>
          <p:nvPr/>
        </p:nvGrpSpPr>
        <p:grpSpPr>
          <a:xfrm>
            <a:off x="11080641" y="2430658"/>
            <a:ext cx="1045079" cy="2140372"/>
            <a:chOff x="6457238" y="2100923"/>
            <a:chExt cx="1045079" cy="2140372"/>
          </a:xfrm>
        </p:grpSpPr>
        <p:sp>
          <p:nvSpPr>
            <p:cNvPr id="68" name="مستطيل 67">
              <a:hlinkClick r:id="rId16" action="ppaction://hlinksldjump"/>
              <a:extLst>
                <a:ext uri="{FF2B5EF4-FFF2-40B4-BE49-F238E27FC236}">
                  <a16:creationId xmlns:a16="http://schemas.microsoft.com/office/drawing/2014/main" id="{13823E5C-E3EC-4380-BA93-AD2C7B948D74}"/>
                </a:ext>
              </a:extLst>
            </p:cNvPr>
            <p:cNvSpPr/>
            <p:nvPr/>
          </p:nvSpPr>
          <p:spPr>
            <a:xfrm>
              <a:off x="6457238" y="2100923"/>
              <a:ext cx="1036810" cy="680261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عز الوطن</a:t>
              </a:r>
              <a:endParaRPr lang="en-US" sz="1200" b="1" dirty="0">
                <a:solidFill>
                  <a:srgbClr val="FF0000"/>
                </a:solidFill>
              </a:endParaRPr>
            </a:p>
          </p:txBody>
        </p:sp>
        <p:sp>
          <p:nvSpPr>
            <p:cNvPr id="69" name="مستطيل 68">
              <a:extLst>
                <a:ext uri="{FF2B5EF4-FFF2-40B4-BE49-F238E27FC236}">
                  <a16:creationId xmlns:a16="http://schemas.microsoft.com/office/drawing/2014/main" id="{D06065DA-F203-4E48-8E1A-035D15CE2A46}"/>
                </a:ext>
              </a:extLst>
            </p:cNvPr>
            <p:cNvSpPr/>
            <p:nvPr/>
          </p:nvSpPr>
          <p:spPr>
            <a:xfrm>
              <a:off x="6465507" y="2860195"/>
              <a:ext cx="1036810" cy="656366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نهضة الوطن</a:t>
              </a:r>
              <a:endParaRPr lang="en-US" sz="1200" b="1" dirty="0">
                <a:solidFill>
                  <a:srgbClr val="FF0000"/>
                </a:solidFill>
              </a:endParaRPr>
            </a:p>
          </p:txBody>
        </p:sp>
        <p:sp>
          <p:nvSpPr>
            <p:cNvPr id="70" name="مستطيل 69">
              <a:extLst>
                <a:ext uri="{FF2B5EF4-FFF2-40B4-BE49-F238E27FC236}">
                  <a16:creationId xmlns:a16="http://schemas.microsoft.com/office/drawing/2014/main" id="{A716244F-E325-450C-86B6-64B9FF68A7BD}"/>
                </a:ext>
              </a:extLst>
            </p:cNvPr>
            <p:cNvSpPr/>
            <p:nvPr/>
          </p:nvSpPr>
          <p:spPr>
            <a:xfrm>
              <a:off x="6476396" y="3634548"/>
              <a:ext cx="1001291" cy="606747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r-SA" sz="1600" b="1" dirty="0">
                <a:solidFill>
                  <a:srgbClr val="FF0000"/>
                </a:solidFill>
              </a:endParaRP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مستقبل  الوطن</a:t>
              </a:r>
              <a:endParaRPr lang="en-US" sz="1200" b="1" dirty="0">
                <a:solidFill>
                  <a:srgbClr val="FF0000"/>
                </a:solidFill>
              </a:endParaRPr>
            </a:p>
            <a:p>
              <a:pPr algn="ctr"/>
              <a:endParaRPr lang="en-US" dirty="0"/>
            </a:p>
          </p:txBody>
        </p:sp>
      </p:grpSp>
      <p:grpSp>
        <p:nvGrpSpPr>
          <p:cNvPr id="71" name="مجموعة 70">
            <a:extLst>
              <a:ext uri="{FF2B5EF4-FFF2-40B4-BE49-F238E27FC236}">
                <a16:creationId xmlns:a16="http://schemas.microsoft.com/office/drawing/2014/main" id="{086838C9-871B-40EE-A05D-EBF1D4899F8F}"/>
              </a:ext>
            </a:extLst>
          </p:cNvPr>
          <p:cNvGrpSpPr/>
          <p:nvPr/>
        </p:nvGrpSpPr>
        <p:grpSpPr>
          <a:xfrm>
            <a:off x="10042332" y="2533150"/>
            <a:ext cx="1130323" cy="1314212"/>
            <a:chOff x="7952596" y="2257016"/>
            <a:chExt cx="1123346" cy="766535"/>
          </a:xfrm>
        </p:grpSpPr>
        <p:pic>
          <p:nvPicPr>
            <p:cNvPr id="72" name="Picture 46">
              <a:extLst>
                <a:ext uri="{FF2B5EF4-FFF2-40B4-BE49-F238E27FC236}">
                  <a16:creationId xmlns:a16="http://schemas.microsoft.com/office/drawing/2014/main" id="{128F838C-2173-405B-89D2-7D12DCDE07F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18"/>
                </a:ext>
              </a:extLst>
            </a:blip>
            <a:srcRect l="14797" t="6571" r="14269" b="10899"/>
            <a:stretch/>
          </p:blipFill>
          <p:spPr>
            <a:xfrm>
              <a:off x="7969101" y="2257016"/>
              <a:ext cx="1028659" cy="766535"/>
            </a:xfrm>
            <a:prstGeom prst="rect">
              <a:avLst/>
            </a:prstGeom>
          </p:spPr>
        </p:pic>
        <p:sp>
          <p:nvSpPr>
            <p:cNvPr id="73" name="مربع نص 72">
              <a:hlinkClick r:id="rId19" action="ppaction://hlinksldjump"/>
              <a:extLst>
                <a:ext uri="{FF2B5EF4-FFF2-40B4-BE49-F238E27FC236}">
                  <a16:creationId xmlns:a16="http://schemas.microsoft.com/office/drawing/2014/main" id="{3D106602-C446-4D73-8FEE-880E9F7E6942}"/>
                </a:ext>
              </a:extLst>
            </p:cNvPr>
            <p:cNvSpPr txBox="1"/>
            <p:nvPr/>
          </p:nvSpPr>
          <p:spPr>
            <a:xfrm>
              <a:off x="7952596" y="2401356"/>
              <a:ext cx="1123346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ar-SA" b="1" dirty="0"/>
                <a:t>نجمة اليوم </a:t>
              </a:r>
              <a:endParaRPr lang="en-US" b="1" dirty="0"/>
            </a:p>
          </p:txBody>
        </p:sp>
      </p:grpSp>
      <p:sp>
        <p:nvSpPr>
          <p:cNvPr id="74" name="مربع نص 73">
            <a:hlinkClick r:id="rId20" action="ppaction://hlinksldjump"/>
            <a:extLst>
              <a:ext uri="{FF2B5EF4-FFF2-40B4-BE49-F238E27FC236}">
                <a16:creationId xmlns:a16="http://schemas.microsoft.com/office/drawing/2014/main" id="{8371DB6E-964B-47A1-8FFD-30AE770F858F}"/>
              </a:ext>
            </a:extLst>
          </p:cNvPr>
          <p:cNvSpPr txBox="1"/>
          <p:nvPr/>
        </p:nvSpPr>
        <p:spPr>
          <a:xfrm>
            <a:off x="1047051" y="3667555"/>
            <a:ext cx="8965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SA" sz="1800" b="1" dirty="0">
                <a:solidFill>
                  <a:schemeClr val="bg1"/>
                </a:solidFill>
              </a:rPr>
              <a:t>الدعاء</a:t>
            </a:r>
            <a:endParaRPr lang="en-US" sz="1800" b="1" dirty="0">
              <a:solidFill>
                <a:schemeClr val="bg1"/>
              </a:solidFill>
            </a:endParaRPr>
          </a:p>
        </p:txBody>
      </p:sp>
      <p:pic>
        <p:nvPicPr>
          <p:cNvPr id="81" name="Picture 18">
            <a:extLst>
              <a:ext uri="{FF2B5EF4-FFF2-40B4-BE49-F238E27FC236}">
                <a16:creationId xmlns:a16="http://schemas.microsoft.com/office/drawing/2014/main" id="{A6C2227C-3545-4617-97D3-8FADC57E129B}"/>
              </a:ext>
            </a:extLst>
          </p:cNvPr>
          <p:cNvPicPr>
            <a:picLocks noChangeAspect="1"/>
          </p:cNvPicPr>
          <p:nvPr/>
        </p:nvPicPr>
        <p:blipFill>
          <a:blip r:embed="rId21"/>
          <a:srcRect/>
          <a:stretch>
            <a:fillRect/>
          </a:stretch>
        </p:blipFill>
        <p:spPr>
          <a:xfrm>
            <a:off x="924737" y="4263168"/>
            <a:ext cx="630858" cy="665960"/>
          </a:xfrm>
          <a:prstGeom prst="rect">
            <a:avLst/>
          </a:prstGeom>
        </p:spPr>
      </p:pic>
      <p:pic>
        <p:nvPicPr>
          <p:cNvPr id="46" name="Picture 50">
            <a:extLst>
              <a:ext uri="{FF2B5EF4-FFF2-40B4-BE49-F238E27FC236}">
                <a16:creationId xmlns:a16="http://schemas.microsoft.com/office/drawing/2014/main" id="{184B6C23-D963-4FD0-8026-78881F5052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91965" y="4929128"/>
            <a:ext cx="602025" cy="720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39" descr="A picture containing food&#10;&#10;Description automatically generated">
            <a:extLst>
              <a:ext uri="{FF2B5EF4-FFF2-40B4-BE49-F238E27FC236}">
                <a16:creationId xmlns:a16="http://schemas.microsoft.com/office/drawing/2014/main" id="{FC667DEC-3D17-460E-8937-F7F73E23EC77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7873" y="40739"/>
            <a:ext cx="1654342" cy="705283"/>
          </a:xfrm>
          <a:prstGeom prst="rect">
            <a:avLst/>
          </a:prstGeom>
        </p:spPr>
      </p:pic>
      <p:pic>
        <p:nvPicPr>
          <p:cNvPr id="56" name="Picture 2">
            <a:hlinkClick r:id="rId10" action="ppaction://hlinksldjump"/>
            <a:extLst>
              <a:ext uri="{FF2B5EF4-FFF2-40B4-BE49-F238E27FC236}">
                <a16:creationId xmlns:a16="http://schemas.microsoft.com/office/drawing/2014/main" id="{654B15BF-D52A-4320-9F02-B211F6390806}"/>
              </a:ext>
            </a:extLst>
          </p:cNvPr>
          <p:cNvPicPr>
            <a:picLocks noChangeAspect="1"/>
          </p:cNvPicPr>
          <p:nvPr/>
        </p:nvPicPr>
        <p:blipFill>
          <a:blip r:embed="rId24"/>
          <a:srcRect/>
          <a:stretch>
            <a:fillRect/>
          </a:stretch>
        </p:blipFill>
        <p:spPr>
          <a:xfrm>
            <a:off x="243623" y="4252055"/>
            <a:ext cx="725391" cy="660243"/>
          </a:xfrm>
          <a:prstGeom prst="rect">
            <a:avLst/>
          </a:prstGeom>
        </p:spPr>
      </p:pic>
      <p:pic>
        <p:nvPicPr>
          <p:cNvPr id="57" name="Picture 32" descr="https://lh5.googleusercontent.com/4Rv9CcbpVwSScazfNxNsnOrjSAYn8Kvy2VZDp18OtTxOr4uN6wu1rroXiVwzwJRuw7fUFAEKLK3jiiAD8pVyddSCIbbz3mcFxbNgqsBUD7p7Jf91eG2kB3zY0cUEjnvl5A53iou6hVs">
            <a:extLst>
              <a:ext uri="{FF2B5EF4-FFF2-40B4-BE49-F238E27FC236}">
                <a16:creationId xmlns:a16="http://schemas.microsoft.com/office/drawing/2014/main" id="{01677A6C-FC90-4F1D-A9B2-F44A84FB8CE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159"/>
          <a:stretch/>
        </p:blipFill>
        <p:spPr bwMode="auto">
          <a:xfrm>
            <a:off x="-288553" y="14639"/>
            <a:ext cx="2521799" cy="1054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Bookcase Shelf Mukali Temahome Furniture, Store Shelf transparent  background PNG clipart | HiClipart">
            <a:extLst>
              <a:ext uri="{FF2B5EF4-FFF2-40B4-BE49-F238E27FC236}">
                <a16:creationId xmlns:a16="http://schemas.microsoft.com/office/drawing/2014/main" id="{1305CEB6-EF3D-4F6A-B67B-BF79F136F4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6">
            <a:extLst>
              <a:ext uri="{BEBA8EAE-BF5A-486C-A8C5-ECC9F3942E4B}">
                <a14:imgProps xmlns:a14="http://schemas.microsoft.com/office/drawing/2010/main">
                  <a14:imgLayer r:embed="rId27">
                    <a14:imgEffect>
                      <a14:backgroundRemoval t="10000" b="90000" l="10000" r="90000">
                        <a14:backgroundMark x1="36667" y1="30167" x2="37500" y2="40167"/>
                        <a14:backgroundMark x1="41000" y1="28500" x2="77333" y2="28667"/>
                        <a14:backgroundMark x1="80833" y1="28167" x2="81667" y2="40000"/>
                        <a14:backgroundMark x1="80000" y1="77000" x2="51000" y2="77167"/>
                        <a14:backgroundMark x1="18000" y1="52167" x2="18500" y2="64833"/>
                        <a14:backgroundMark x1="18500" y1="57333" x2="19000" y2="57167"/>
                        <a14:backgroundMark x1="76333" y1="44667" x2="63000" y2="45000"/>
                        <a14:backgroundMark x1="66000" y1="45000" x2="61833" y2="56833"/>
                        <a14:backgroundMark x1="63333" y1="46000" x2="62667" y2="45000"/>
                        <a14:backgroundMark x1="57667" y1="45000" x2="24500" y2="45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868" t="42034" r="19504" b="38484"/>
          <a:stretch/>
        </p:blipFill>
        <p:spPr bwMode="auto">
          <a:xfrm>
            <a:off x="135150" y="4912299"/>
            <a:ext cx="1939917" cy="974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2">
            <a:extLst>
              <a:ext uri="{FF2B5EF4-FFF2-40B4-BE49-F238E27FC236}">
                <a16:creationId xmlns:a16="http://schemas.microsoft.com/office/drawing/2014/main" id="{4196E056-1F60-4AAC-95D3-111877D5BCF8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29"/>
              </a:ext>
            </a:extLst>
          </a:blip>
          <a:stretch>
            <a:fillRect/>
          </a:stretch>
        </p:blipFill>
        <p:spPr>
          <a:xfrm>
            <a:off x="1495340" y="4343828"/>
            <a:ext cx="579727" cy="579727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54" name="Google Shape;135;p16">
            <a:extLst>
              <a:ext uri="{FF2B5EF4-FFF2-40B4-BE49-F238E27FC236}">
                <a16:creationId xmlns:a16="http://schemas.microsoft.com/office/drawing/2014/main" id="{02C8F5C1-FB1F-4724-9E32-88CD517F2666}"/>
              </a:ext>
            </a:extLst>
          </p:cNvPr>
          <p:cNvPicPr preferRelativeResize="0"/>
          <p:nvPr/>
        </p:nvPicPr>
        <p:blipFill>
          <a:blip r:embed="rId30">
            <a:alphaModFix/>
          </a:blip>
          <a:stretch>
            <a:fillRect/>
          </a:stretch>
        </p:blipFill>
        <p:spPr>
          <a:xfrm>
            <a:off x="10395035" y="4920530"/>
            <a:ext cx="939040" cy="1004691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Picture 26">
            <a:extLst>
              <a:ext uri="{FF2B5EF4-FFF2-40B4-BE49-F238E27FC236}">
                <a16:creationId xmlns:a16="http://schemas.microsoft.com/office/drawing/2014/main" id="{9EA6F450-8746-43BE-9D1A-FB1AD82DCE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3528" y="5155409"/>
            <a:ext cx="344015" cy="596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Google Shape;343;p28">
            <a:extLst>
              <a:ext uri="{FF2B5EF4-FFF2-40B4-BE49-F238E27FC236}">
                <a16:creationId xmlns:a16="http://schemas.microsoft.com/office/drawing/2014/main" id="{7A39757B-2F70-4EB7-98E1-068DA8A73D5E}"/>
              </a:ext>
            </a:extLst>
          </p:cNvPr>
          <p:cNvPicPr preferRelativeResize="0"/>
          <p:nvPr/>
        </p:nvPicPr>
        <p:blipFill>
          <a:blip r:embed="rId32">
            <a:alphaModFix/>
          </a:blip>
          <a:stretch>
            <a:fillRect/>
          </a:stretch>
        </p:blipFill>
        <p:spPr>
          <a:xfrm>
            <a:off x="10181220" y="5845993"/>
            <a:ext cx="612819" cy="812483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صورة 65">
            <a:hlinkClick r:id="" action="ppaction://hlinkshowjump?jump=lastslide"/>
            <a:extLst>
              <a:ext uri="{FF2B5EF4-FFF2-40B4-BE49-F238E27FC236}">
                <a16:creationId xmlns:a16="http://schemas.microsoft.com/office/drawing/2014/main" id="{99349904-7E88-4094-AFE1-1F5435DE8E69}"/>
              </a:ext>
            </a:extLst>
          </p:cNvPr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 rot="346244">
            <a:off x="266824" y="4882082"/>
            <a:ext cx="1051792" cy="1051792"/>
          </a:xfrm>
          <a:prstGeom prst="rect">
            <a:avLst/>
          </a:prstGeom>
        </p:spPr>
      </p:pic>
      <p:pic>
        <p:nvPicPr>
          <p:cNvPr id="91" name="Google Shape;122;g5415389d44_0_0">
            <a:extLst>
              <a:ext uri="{FF2B5EF4-FFF2-40B4-BE49-F238E27FC236}">
                <a16:creationId xmlns:a16="http://schemas.microsoft.com/office/drawing/2014/main" id="{8EC97BE3-B89F-4BC5-8DE9-B9444B066036}"/>
              </a:ext>
            </a:extLst>
          </p:cNvPr>
          <p:cNvPicPr preferRelativeResize="0"/>
          <p:nvPr/>
        </p:nvPicPr>
        <p:blipFill rotWithShape="1">
          <a:blip r:embed="rId34">
            <a:alphaModFix/>
          </a:blip>
          <a:srcRect l="2782" t="41281" r="1554" b="30257"/>
          <a:stretch/>
        </p:blipFill>
        <p:spPr>
          <a:xfrm>
            <a:off x="2507869" y="5552344"/>
            <a:ext cx="7225618" cy="1261358"/>
          </a:xfrm>
          <a:prstGeom prst="rect">
            <a:avLst/>
          </a:prstGeom>
          <a:noFill/>
          <a:ln>
            <a:noFill/>
          </a:ln>
        </p:spPr>
      </p:pic>
      <p:pic>
        <p:nvPicPr>
          <p:cNvPr id="79" name="Picture 35">
            <a:extLst>
              <a:ext uri="{FF2B5EF4-FFF2-40B4-BE49-F238E27FC236}">
                <a16:creationId xmlns:a16="http://schemas.microsoft.com/office/drawing/2014/main" id="{E3356BBB-7E25-434B-AEC8-92621F92BBD0}"/>
              </a:ext>
            </a:extLst>
          </p:cNvPr>
          <p:cNvPicPr>
            <a:picLocks noChangeAspect="1"/>
          </p:cNvPicPr>
          <p:nvPr/>
        </p:nvPicPr>
        <p:blipFill rotWithShape="1">
          <a:blip r:embed="rId3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6"/>
              </a:ext>
            </a:extLst>
          </a:blip>
          <a:srcRect l="3362" t="4214" r="2574" b="12875"/>
          <a:stretch/>
        </p:blipFill>
        <p:spPr>
          <a:xfrm>
            <a:off x="1990716" y="568513"/>
            <a:ext cx="8159840" cy="4790887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44" name="Picture 6">
            <a:extLst>
              <a:ext uri="{FF2B5EF4-FFF2-40B4-BE49-F238E27FC236}">
                <a16:creationId xmlns:a16="http://schemas.microsoft.com/office/drawing/2014/main" id="{2AEA61EE-1C2C-D64B-8E14-419855F2DE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260791" y="4780233"/>
            <a:ext cx="1411736" cy="1106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Google Shape;60;p13">
            <a:extLst>
              <a:ext uri="{FF2B5EF4-FFF2-40B4-BE49-F238E27FC236}">
                <a16:creationId xmlns:a16="http://schemas.microsoft.com/office/drawing/2014/main" id="{4A6B40B4-D272-4E80-A0E3-6DC12B34EA49}"/>
              </a:ext>
            </a:extLst>
          </p:cNvPr>
          <p:cNvPicPr preferRelativeResize="0"/>
          <p:nvPr/>
        </p:nvPicPr>
        <p:blipFill>
          <a:blip r:embed="rId38">
            <a:alphaModFix/>
          </a:blip>
          <a:stretch>
            <a:fillRect/>
          </a:stretch>
        </p:blipFill>
        <p:spPr>
          <a:xfrm>
            <a:off x="10192793" y="4137046"/>
            <a:ext cx="692042" cy="318352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مستطيل 54">
            <a:hlinkClick r:id="rId39" action="ppaction://hlinksldjump"/>
            <a:extLst>
              <a:ext uri="{FF2B5EF4-FFF2-40B4-BE49-F238E27FC236}">
                <a16:creationId xmlns:a16="http://schemas.microsoft.com/office/drawing/2014/main" id="{6E091FBB-AC9E-4842-9811-F387A30FEC1A}"/>
              </a:ext>
            </a:extLst>
          </p:cNvPr>
          <p:cNvSpPr/>
          <p:nvPr/>
        </p:nvSpPr>
        <p:spPr>
          <a:xfrm>
            <a:off x="9249263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خبرات </a:t>
            </a:r>
          </a:p>
          <a:p>
            <a:pPr algn="ctr"/>
            <a:r>
              <a:rPr lang="ar-SA" sz="1600" b="1" dirty="0">
                <a:solidFill>
                  <a:srgbClr val="FF0000"/>
                </a:solidFill>
              </a:rPr>
              <a:t>سابقة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76" name="مستطيل 75">
            <a:hlinkClick r:id="rId40" action="ppaction://hlinksldjump"/>
            <a:extLst>
              <a:ext uri="{FF2B5EF4-FFF2-40B4-BE49-F238E27FC236}">
                <a16:creationId xmlns:a16="http://schemas.microsoft.com/office/drawing/2014/main" id="{90F00ECB-77F2-4F72-9E36-3705A7C46908}"/>
              </a:ext>
            </a:extLst>
          </p:cNvPr>
          <p:cNvSpPr/>
          <p:nvPr/>
        </p:nvSpPr>
        <p:spPr>
          <a:xfrm>
            <a:off x="7038796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الأهداف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77" name="مستطيل 76">
            <a:hlinkClick r:id="rId41" action="ppaction://hlinksldjump"/>
            <a:extLst>
              <a:ext uri="{FF2B5EF4-FFF2-40B4-BE49-F238E27FC236}">
                <a16:creationId xmlns:a16="http://schemas.microsoft.com/office/drawing/2014/main" id="{C018AD62-060D-4D89-9A5F-FA6ABCF3D942}"/>
              </a:ext>
            </a:extLst>
          </p:cNvPr>
          <p:cNvSpPr/>
          <p:nvPr/>
        </p:nvSpPr>
        <p:spPr>
          <a:xfrm>
            <a:off x="5933562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العرض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78" name="مستطيل 77">
            <a:hlinkClick r:id="rId42" action="ppaction://hlinksldjump"/>
            <a:extLst>
              <a:ext uri="{FF2B5EF4-FFF2-40B4-BE49-F238E27FC236}">
                <a16:creationId xmlns:a16="http://schemas.microsoft.com/office/drawing/2014/main" id="{E50E84EF-6917-4EB3-AC0B-6040859A600E}"/>
              </a:ext>
            </a:extLst>
          </p:cNvPr>
          <p:cNvSpPr/>
          <p:nvPr/>
        </p:nvSpPr>
        <p:spPr>
          <a:xfrm>
            <a:off x="4828328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التقويم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80" name="مستطيل 79">
            <a:hlinkClick r:id="rId43" action="ppaction://hlinksldjump"/>
            <a:extLst>
              <a:ext uri="{FF2B5EF4-FFF2-40B4-BE49-F238E27FC236}">
                <a16:creationId xmlns:a16="http://schemas.microsoft.com/office/drawing/2014/main" id="{4DC71319-AC1D-41BF-B380-D1CFED36B87D}"/>
              </a:ext>
            </a:extLst>
          </p:cNvPr>
          <p:cNvSpPr/>
          <p:nvPr/>
        </p:nvSpPr>
        <p:spPr>
          <a:xfrm>
            <a:off x="2617860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الواجب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92" name="مستطيل 91">
            <a:hlinkClick r:id="rId44" action="ppaction://hlinksldjump"/>
            <a:extLst>
              <a:ext uri="{FF2B5EF4-FFF2-40B4-BE49-F238E27FC236}">
                <a16:creationId xmlns:a16="http://schemas.microsoft.com/office/drawing/2014/main" id="{C5DFCC54-6E3E-4D7E-B108-1D6DA0DF6C4D}"/>
              </a:ext>
            </a:extLst>
          </p:cNvPr>
          <p:cNvSpPr/>
          <p:nvPr/>
        </p:nvSpPr>
        <p:spPr>
          <a:xfrm>
            <a:off x="3723094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الغلق</a:t>
            </a:r>
            <a:endParaRPr lang="en-US" sz="1600" b="1" dirty="0">
              <a:solidFill>
                <a:srgbClr val="FF0000"/>
              </a:solidFill>
            </a:endParaRPr>
          </a:p>
        </p:txBody>
      </p:sp>
      <p:grpSp>
        <p:nvGrpSpPr>
          <p:cNvPr id="93" name="مجموعة 92">
            <a:extLst>
              <a:ext uri="{FF2B5EF4-FFF2-40B4-BE49-F238E27FC236}">
                <a16:creationId xmlns:a16="http://schemas.microsoft.com/office/drawing/2014/main" id="{8FC05FF9-47DA-4439-AD78-28162AB31DB7}"/>
              </a:ext>
            </a:extLst>
          </p:cNvPr>
          <p:cNvGrpSpPr/>
          <p:nvPr/>
        </p:nvGrpSpPr>
        <p:grpSpPr>
          <a:xfrm>
            <a:off x="79230" y="3482920"/>
            <a:ext cx="896512" cy="687865"/>
            <a:chOff x="79230" y="3482920"/>
            <a:chExt cx="896512" cy="687865"/>
          </a:xfrm>
        </p:grpSpPr>
        <p:pic>
          <p:nvPicPr>
            <p:cNvPr id="94" name="Picture 14" descr="A picture containing sitting, photo, table, monitor&#10;&#10;Description automatically generated">
              <a:extLst>
                <a:ext uri="{FF2B5EF4-FFF2-40B4-BE49-F238E27FC236}">
                  <a16:creationId xmlns:a16="http://schemas.microsoft.com/office/drawing/2014/main" id="{31A23BEB-C379-4500-8CF0-007EF59818D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028" y="3482920"/>
              <a:ext cx="866917" cy="6878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5" name="مربع نص 94">
              <a:extLst>
                <a:ext uri="{FF2B5EF4-FFF2-40B4-BE49-F238E27FC236}">
                  <a16:creationId xmlns:a16="http://schemas.microsoft.com/office/drawing/2014/main" id="{2DFD381E-E69F-4D01-A205-2A1853EB3877}"/>
                </a:ext>
              </a:extLst>
            </p:cNvPr>
            <p:cNvSpPr txBox="1"/>
            <p:nvPr/>
          </p:nvSpPr>
          <p:spPr>
            <a:xfrm>
              <a:off x="79230" y="3674707"/>
              <a:ext cx="896512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ar-SA" sz="1800" b="1" dirty="0">
                  <a:solidFill>
                    <a:schemeClr val="bg1"/>
                  </a:solidFill>
                </a:rPr>
                <a:t>إثراء</a:t>
              </a:r>
              <a:endParaRPr lang="en-US" sz="1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65" name="مستطيل 64">
            <a:hlinkClick r:id="rId45" action="ppaction://hlinksldjump"/>
            <a:extLst>
              <a:ext uri="{FF2B5EF4-FFF2-40B4-BE49-F238E27FC236}">
                <a16:creationId xmlns:a16="http://schemas.microsoft.com/office/drawing/2014/main" id="{C40BCAA8-E94D-47B4-8DF4-3E3A595B204F}"/>
              </a:ext>
            </a:extLst>
          </p:cNvPr>
          <p:cNvSpPr/>
          <p:nvPr/>
        </p:nvSpPr>
        <p:spPr>
          <a:xfrm>
            <a:off x="8144030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التمهيد</a:t>
            </a:r>
            <a:endParaRPr lang="en-US" sz="1600" b="1" dirty="0">
              <a:solidFill>
                <a:srgbClr val="FF0000"/>
              </a:solidFill>
            </a:endParaRPr>
          </a:p>
        </p:txBody>
      </p:sp>
      <p:pic>
        <p:nvPicPr>
          <p:cNvPr id="52" name="Google Shape;79;p14">
            <a:extLst>
              <a:ext uri="{FF2B5EF4-FFF2-40B4-BE49-F238E27FC236}">
                <a16:creationId xmlns:a16="http://schemas.microsoft.com/office/drawing/2014/main" id="{56B21C37-2BED-4278-82D3-4CE3CF121CD3}"/>
              </a:ext>
            </a:extLst>
          </p:cNvPr>
          <p:cNvPicPr preferRelativeResize="0"/>
          <p:nvPr/>
        </p:nvPicPr>
        <p:blipFill rotWithShape="1">
          <a:blip r:embed="rId46">
            <a:alphaModFix/>
          </a:blip>
          <a:srcRect l="23091" r="31212"/>
          <a:stretch/>
        </p:blipFill>
        <p:spPr>
          <a:xfrm>
            <a:off x="1562555" y="4564270"/>
            <a:ext cx="1291493" cy="2094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وسائط عبر الإنترنت 2" title="الإيمان بالملائكة -عليهم السلام-">
            <a:hlinkClick r:id="" action="ppaction://media"/>
            <a:extLst>
              <a:ext uri="{FF2B5EF4-FFF2-40B4-BE49-F238E27FC236}">
                <a16:creationId xmlns:a16="http://schemas.microsoft.com/office/drawing/2014/main" id="{73551767-CFAA-4E40-B086-39CF082D04F4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7"/>
          <a:stretch>
            <a:fillRect/>
          </a:stretch>
        </p:blipFill>
        <p:spPr>
          <a:xfrm>
            <a:off x="2222977" y="1123546"/>
            <a:ext cx="7620999" cy="3788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3893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A picture containing floor, sitting, wooden, table&#10;&#10;Description automatically generated">
            <a:extLst>
              <a:ext uri="{FF2B5EF4-FFF2-40B4-BE49-F238E27FC236}">
                <a16:creationId xmlns:a16="http://schemas.microsoft.com/office/drawing/2014/main" id="{BCE1348C-B22F-8049-B719-2F4F8E8E45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939" y="-38303"/>
            <a:ext cx="1221379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A picture containing sitting, photo, table, monitor&#10;&#10;Description automatically generated">
            <a:extLst>
              <a:ext uri="{FF2B5EF4-FFF2-40B4-BE49-F238E27FC236}">
                <a16:creationId xmlns:a16="http://schemas.microsoft.com/office/drawing/2014/main" id="{34DB1C07-1750-E944-ACA0-CBADBF6E36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562" y="3509163"/>
            <a:ext cx="866917" cy="687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4C6269DA-A288-0347-A192-4E7A2BAECD4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57" r="3739" b="20566"/>
          <a:stretch/>
        </p:blipFill>
        <p:spPr bwMode="auto">
          <a:xfrm>
            <a:off x="1997443" y="511226"/>
            <a:ext cx="8268663" cy="5177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18">
            <a:extLst>
              <a:ext uri="{FF2B5EF4-FFF2-40B4-BE49-F238E27FC236}">
                <a16:creationId xmlns:a16="http://schemas.microsoft.com/office/drawing/2014/main" id="{9DFCA052-CDBF-47A5-991C-A7C4048E9131}"/>
              </a:ext>
            </a:extLst>
          </p:cNvPr>
          <p:cNvPicPr>
            <a:picLocks noChangeAspect="1"/>
          </p:cNvPicPr>
          <p:nvPr/>
        </p:nvPicPr>
        <p:blipFill>
          <a:blip r:embed="rId7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1736" y="1756715"/>
            <a:ext cx="1989616" cy="347407"/>
          </a:xfrm>
          <a:prstGeom prst="rect">
            <a:avLst/>
          </a:prstGeom>
        </p:spPr>
      </p:pic>
      <p:pic>
        <p:nvPicPr>
          <p:cNvPr id="38" name="Picture 35" descr="A close up of a church&#10;&#10;Description automatically generated">
            <a:extLst>
              <a:ext uri="{FF2B5EF4-FFF2-40B4-BE49-F238E27FC236}">
                <a16:creationId xmlns:a16="http://schemas.microsoft.com/office/drawing/2014/main" id="{5649E61B-1B59-4F78-AE37-A07C7799838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2656" y="611107"/>
            <a:ext cx="917015" cy="1244655"/>
          </a:xfrm>
          <a:prstGeom prst="rect">
            <a:avLst/>
          </a:prstGeom>
        </p:spPr>
      </p:pic>
      <p:pic>
        <p:nvPicPr>
          <p:cNvPr id="37" name="Picture 27" descr="A picture containing table&#10;&#10;Description automatically generated">
            <a:extLst>
              <a:ext uri="{FF2B5EF4-FFF2-40B4-BE49-F238E27FC236}">
                <a16:creationId xmlns:a16="http://schemas.microsoft.com/office/drawing/2014/main" id="{CD85B55C-1654-428F-9F32-2104E18B721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7367" y="1233434"/>
            <a:ext cx="790319" cy="743173"/>
          </a:xfrm>
          <a:prstGeom prst="rect">
            <a:avLst/>
          </a:prstGeom>
        </p:spPr>
      </p:pic>
      <p:pic>
        <p:nvPicPr>
          <p:cNvPr id="53" name="Google Shape;126;p18">
            <a:extLst>
              <a:ext uri="{FF2B5EF4-FFF2-40B4-BE49-F238E27FC236}">
                <a16:creationId xmlns:a16="http://schemas.microsoft.com/office/drawing/2014/main" id="{3DA7CE90-91F5-40B5-889A-5B5393473FF2}"/>
              </a:ext>
            </a:extLst>
          </p:cNvPr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8771149" y="5028593"/>
            <a:ext cx="3634666" cy="2388823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صورة 57">
            <a:hlinkClick r:id="rId11" action="ppaction://hlinksldjump"/>
            <a:extLst>
              <a:ext uri="{FF2B5EF4-FFF2-40B4-BE49-F238E27FC236}">
                <a16:creationId xmlns:a16="http://schemas.microsoft.com/office/drawing/2014/main" id="{B9ACF3A5-C459-4909-9446-74974C2B3B5A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53068"/>
          <a:stretch/>
        </p:blipFill>
        <p:spPr>
          <a:xfrm>
            <a:off x="1038993" y="1055675"/>
            <a:ext cx="1036447" cy="12146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9" name="Picture 2" descr="ولاية العهد السعودية - ويكيبيديا">
            <a:extLst>
              <a:ext uri="{FF2B5EF4-FFF2-40B4-BE49-F238E27FC236}">
                <a16:creationId xmlns:a16="http://schemas.microsoft.com/office/drawing/2014/main" id="{7E821CCA-E45F-45D1-8830-56376AB28A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81" y="1069624"/>
            <a:ext cx="990812" cy="114281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Google Shape;231;p23">
            <a:extLst>
              <a:ext uri="{FF2B5EF4-FFF2-40B4-BE49-F238E27FC236}">
                <a16:creationId xmlns:a16="http://schemas.microsoft.com/office/drawing/2014/main" id="{12071660-F6A5-41F4-98B9-4D3E651C07B6}"/>
              </a:ext>
            </a:extLst>
          </p:cNvPr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899731" y="1070226"/>
            <a:ext cx="1215427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231;p23">
            <a:extLst>
              <a:ext uri="{FF2B5EF4-FFF2-40B4-BE49-F238E27FC236}">
                <a16:creationId xmlns:a16="http://schemas.microsoft.com/office/drawing/2014/main" id="{B02B795E-1E24-4C38-8361-AEBD7278C425}"/>
              </a:ext>
            </a:extLst>
          </p:cNvPr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-130758" y="1055675"/>
            <a:ext cx="1215427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صورة 63">
            <a:hlinkClick r:id="rId15" action="ppaction://hlinksldjump"/>
            <a:extLst>
              <a:ext uri="{FF2B5EF4-FFF2-40B4-BE49-F238E27FC236}">
                <a16:creationId xmlns:a16="http://schemas.microsoft.com/office/drawing/2014/main" id="{0E800B36-8571-4375-9A6D-ADCB6156C0D5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19" y="2404229"/>
            <a:ext cx="1786077" cy="107805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67" name="مجموعة 66">
            <a:extLst>
              <a:ext uri="{FF2B5EF4-FFF2-40B4-BE49-F238E27FC236}">
                <a16:creationId xmlns:a16="http://schemas.microsoft.com/office/drawing/2014/main" id="{C8863CE2-EEBD-4929-8A35-1CD982B087FA}"/>
              </a:ext>
            </a:extLst>
          </p:cNvPr>
          <p:cNvGrpSpPr/>
          <p:nvPr/>
        </p:nvGrpSpPr>
        <p:grpSpPr>
          <a:xfrm>
            <a:off x="11080641" y="2430658"/>
            <a:ext cx="1045079" cy="2140372"/>
            <a:chOff x="6457238" y="2100923"/>
            <a:chExt cx="1045079" cy="2140372"/>
          </a:xfrm>
        </p:grpSpPr>
        <p:sp>
          <p:nvSpPr>
            <p:cNvPr id="68" name="مستطيل 67">
              <a:hlinkClick r:id="rId17" action="ppaction://hlinksldjump"/>
              <a:extLst>
                <a:ext uri="{FF2B5EF4-FFF2-40B4-BE49-F238E27FC236}">
                  <a16:creationId xmlns:a16="http://schemas.microsoft.com/office/drawing/2014/main" id="{13823E5C-E3EC-4380-BA93-AD2C7B948D74}"/>
                </a:ext>
              </a:extLst>
            </p:cNvPr>
            <p:cNvSpPr/>
            <p:nvPr/>
          </p:nvSpPr>
          <p:spPr>
            <a:xfrm>
              <a:off x="6457238" y="2100923"/>
              <a:ext cx="1036810" cy="680261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عز الوطن</a:t>
              </a:r>
              <a:endParaRPr lang="en-US" sz="1200" b="1" dirty="0">
                <a:solidFill>
                  <a:srgbClr val="FF0000"/>
                </a:solidFill>
              </a:endParaRPr>
            </a:p>
          </p:txBody>
        </p:sp>
        <p:sp>
          <p:nvSpPr>
            <p:cNvPr id="69" name="مستطيل 68">
              <a:extLst>
                <a:ext uri="{FF2B5EF4-FFF2-40B4-BE49-F238E27FC236}">
                  <a16:creationId xmlns:a16="http://schemas.microsoft.com/office/drawing/2014/main" id="{D06065DA-F203-4E48-8E1A-035D15CE2A46}"/>
                </a:ext>
              </a:extLst>
            </p:cNvPr>
            <p:cNvSpPr/>
            <p:nvPr/>
          </p:nvSpPr>
          <p:spPr>
            <a:xfrm>
              <a:off x="6465507" y="2860195"/>
              <a:ext cx="1036810" cy="656366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نهضة الوطن</a:t>
              </a:r>
              <a:endParaRPr lang="en-US" sz="1200" b="1" dirty="0">
                <a:solidFill>
                  <a:srgbClr val="FF0000"/>
                </a:solidFill>
              </a:endParaRPr>
            </a:p>
          </p:txBody>
        </p:sp>
        <p:sp>
          <p:nvSpPr>
            <p:cNvPr id="70" name="مستطيل 69">
              <a:extLst>
                <a:ext uri="{FF2B5EF4-FFF2-40B4-BE49-F238E27FC236}">
                  <a16:creationId xmlns:a16="http://schemas.microsoft.com/office/drawing/2014/main" id="{A716244F-E325-450C-86B6-64B9FF68A7BD}"/>
                </a:ext>
              </a:extLst>
            </p:cNvPr>
            <p:cNvSpPr/>
            <p:nvPr/>
          </p:nvSpPr>
          <p:spPr>
            <a:xfrm>
              <a:off x="6476396" y="3634548"/>
              <a:ext cx="1001291" cy="606747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r-SA" sz="1600" b="1" dirty="0">
                <a:solidFill>
                  <a:srgbClr val="FF0000"/>
                </a:solidFill>
              </a:endParaRP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مستقبل  الوطن</a:t>
              </a:r>
              <a:endParaRPr lang="en-US" sz="1200" b="1" dirty="0">
                <a:solidFill>
                  <a:srgbClr val="FF0000"/>
                </a:solidFill>
              </a:endParaRPr>
            </a:p>
            <a:p>
              <a:pPr algn="ctr"/>
              <a:endParaRPr lang="en-US" dirty="0"/>
            </a:p>
          </p:txBody>
        </p:sp>
      </p:grpSp>
      <p:grpSp>
        <p:nvGrpSpPr>
          <p:cNvPr id="71" name="مجموعة 70">
            <a:extLst>
              <a:ext uri="{FF2B5EF4-FFF2-40B4-BE49-F238E27FC236}">
                <a16:creationId xmlns:a16="http://schemas.microsoft.com/office/drawing/2014/main" id="{086838C9-871B-40EE-A05D-EBF1D4899F8F}"/>
              </a:ext>
            </a:extLst>
          </p:cNvPr>
          <p:cNvGrpSpPr/>
          <p:nvPr/>
        </p:nvGrpSpPr>
        <p:grpSpPr>
          <a:xfrm>
            <a:off x="10042332" y="2533150"/>
            <a:ext cx="1130323" cy="1314212"/>
            <a:chOff x="7952596" y="2257016"/>
            <a:chExt cx="1123346" cy="766535"/>
          </a:xfrm>
        </p:grpSpPr>
        <p:pic>
          <p:nvPicPr>
            <p:cNvPr id="72" name="Picture 46">
              <a:extLst>
                <a:ext uri="{FF2B5EF4-FFF2-40B4-BE49-F238E27FC236}">
                  <a16:creationId xmlns:a16="http://schemas.microsoft.com/office/drawing/2014/main" id="{128F838C-2173-405B-89D2-7D12DCDE07F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19"/>
                </a:ext>
              </a:extLst>
            </a:blip>
            <a:srcRect l="14797" t="6571" r="14269" b="10899"/>
            <a:stretch/>
          </p:blipFill>
          <p:spPr>
            <a:xfrm>
              <a:off x="7969101" y="2257016"/>
              <a:ext cx="1028659" cy="766535"/>
            </a:xfrm>
            <a:prstGeom prst="rect">
              <a:avLst/>
            </a:prstGeom>
          </p:spPr>
        </p:pic>
        <p:sp>
          <p:nvSpPr>
            <p:cNvPr id="73" name="مربع نص 72">
              <a:hlinkClick r:id="rId20" action="ppaction://hlinksldjump"/>
              <a:extLst>
                <a:ext uri="{FF2B5EF4-FFF2-40B4-BE49-F238E27FC236}">
                  <a16:creationId xmlns:a16="http://schemas.microsoft.com/office/drawing/2014/main" id="{3D106602-C446-4D73-8FEE-880E9F7E6942}"/>
                </a:ext>
              </a:extLst>
            </p:cNvPr>
            <p:cNvSpPr txBox="1"/>
            <p:nvPr/>
          </p:nvSpPr>
          <p:spPr>
            <a:xfrm>
              <a:off x="7952596" y="2401356"/>
              <a:ext cx="1123346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ar-SA" b="1" dirty="0"/>
                <a:t>نجمة اليوم </a:t>
              </a:r>
              <a:endParaRPr lang="en-US" b="1" dirty="0"/>
            </a:p>
          </p:txBody>
        </p:sp>
      </p:grpSp>
      <p:sp>
        <p:nvSpPr>
          <p:cNvPr id="74" name="مربع نص 73">
            <a:hlinkClick r:id="rId21" action="ppaction://hlinksldjump"/>
            <a:extLst>
              <a:ext uri="{FF2B5EF4-FFF2-40B4-BE49-F238E27FC236}">
                <a16:creationId xmlns:a16="http://schemas.microsoft.com/office/drawing/2014/main" id="{8371DB6E-964B-47A1-8FFD-30AE770F858F}"/>
              </a:ext>
            </a:extLst>
          </p:cNvPr>
          <p:cNvSpPr txBox="1"/>
          <p:nvPr/>
        </p:nvSpPr>
        <p:spPr>
          <a:xfrm>
            <a:off x="1047051" y="3667555"/>
            <a:ext cx="8965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SA" sz="1800" b="1" dirty="0">
                <a:solidFill>
                  <a:schemeClr val="bg1"/>
                </a:solidFill>
              </a:rPr>
              <a:t>الدعاء</a:t>
            </a:r>
            <a:endParaRPr lang="en-US" sz="1800" b="1" dirty="0">
              <a:solidFill>
                <a:schemeClr val="bg1"/>
              </a:solidFill>
            </a:endParaRPr>
          </a:p>
        </p:txBody>
      </p:sp>
      <p:pic>
        <p:nvPicPr>
          <p:cNvPr id="81" name="Picture 18">
            <a:extLst>
              <a:ext uri="{FF2B5EF4-FFF2-40B4-BE49-F238E27FC236}">
                <a16:creationId xmlns:a16="http://schemas.microsoft.com/office/drawing/2014/main" id="{A6C2227C-3545-4617-97D3-8FADC57E129B}"/>
              </a:ext>
            </a:extLst>
          </p:cNvPr>
          <p:cNvPicPr>
            <a:picLocks noChangeAspect="1"/>
          </p:cNvPicPr>
          <p:nvPr/>
        </p:nvPicPr>
        <p:blipFill>
          <a:blip r:embed="rId22"/>
          <a:srcRect/>
          <a:stretch>
            <a:fillRect/>
          </a:stretch>
        </p:blipFill>
        <p:spPr>
          <a:xfrm>
            <a:off x="924737" y="4263168"/>
            <a:ext cx="630858" cy="665960"/>
          </a:xfrm>
          <a:prstGeom prst="rect">
            <a:avLst/>
          </a:prstGeom>
        </p:spPr>
      </p:pic>
      <p:pic>
        <p:nvPicPr>
          <p:cNvPr id="46" name="Picture 50">
            <a:extLst>
              <a:ext uri="{FF2B5EF4-FFF2-40B4-BE49-F238E27FC236}">
                <a16:creationId xmlns:a16="http://schemas.microsoft.com/office/drawing/2014/main" id="{184B6C23-D963-4FD0-8026-78881F5052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91965" y="4929128"/>
            <a:ext cx="602025" cy="720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39" descr="A picture containing food&#10;&#10;Description automatically generated">
            <a:extLst>
              <a:ext uri="{FF2B5EF4-FFF2-40B4-BE49-F238E27FC236}">
                <a16:creationId xmlns:a16="http://schemas.microsoft.com/office/drawing/2014/main" id="{FC667DEC-3D17-460E-8937-F7F73E23EC77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7873" y="40739"/>
            <a:ext cx="1654342" cy="705283"/>
          </a:xfrm>
          <a:prstGeom prst="rect">
            <a:avLst/>
          </a:prstGeom>
        </p:spPr>
      </p:pic>
      <p:pic>
        <p:nvPicPr>
          <p:cNvPr id="56" name="Picture 2">
            <a:hlinkClick r:id="rId11" action="ppaction://hlinksldjump"/>
            <a:extLst>
              <a:ext uri="{FF2B5EF4-FFF2-40B4-BE49-F238E27FC236}">
                <a16:creationId xmlns:a16="http://schemas.microsoft.com/office/drawing/2014/main" id="{654B15BF-D52A-4320-9F02-B211F6390806}"/>
              </a:ext>
            </a:extLst>
          </p:cNvPr>
          <p:cNvPicPr>
            <a:picLocks noChangeAspect="1"/>
          </p:cNvPicPr>
          <p:nvPr/>
        </p:nvPicPr>
        <p:blipFill>
          <a:blip r:embed="rId25"/>
          <a:srcRect/>
          <a:stretch>
            <a:fillRect/>
          </a:stretch>
        </p:blipFill>
        <p:spPr>
          <a:xfrm>
            <a:off x="243623" y="4252055"/>
            <a:ext cx="725391" cy="660243"/>
          </a:xfrm>
          <a:prstGeom prst="rect">
            <a:avLst/>
          </a:prstGeom>
        </p:spPr>
      </p:pic>
      <p:pic>
        <p:nvPicPr>
          <p:cNvPr id="57" name="Picture 32" descr="https://lh5.googleusercontent.com/4Rv9CcbpVwSScazfNxNsnOrjSAYn8Kvy2VZDp18OtTxOr4uN6wu1rroXiVwzwJRuw7fUFAEKLK3jiiAD8pVyddSCIbbz3mcFxbNgqsBUD7p7Jf91eG2kB3zY0cUEjnvl5A53iou6hVs">
            <a:extLst>
              <a:ext uri="{FF2B5EF4-FFF2-40B4-BE49-F238E27FC236}">
                <a16:creationId xmlns:a16="http://schemas.microsoft.com/office/drawing/2014/main" id="{01677A6C-FC90-4F1D-A9B2-F44A84FB8CE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159"/>
          <a:stretch/>
        </p:blipFill>
        <p:spPr bwMode="auto">
          <a:xfrm>
            <a:off x="-288553" y="14639"/>
            <a:ext cx="2521799" cy="1054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Bookcase Shelf Mukali Temahome Furniture, Store Shelf transparent  background PNG clipart | HiClipart">
            <a:extLst>
              <a:ext uri="{FF2B5EF4-FFF2-40B4-BE49-F238E27FC236}">
                <a16:creationId xmlns:a16="http://schemas.microsoft.com/office/drawing/2014/main" id="{1305CEB6-EF3D-4F6A-B67B-BF79F136F4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7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ackgroundRemoval t="10000" b="90000" l="10000" r="90000">
                        <a14:backgroundMark x1="36667" y1="30167" x2="37500" y2="40167"/>
                        <a14:backgroundMark x1="41000" y1="28500" x2="77333" y2="28667"/>
                        <a14:backgroundMark x1="80833" y1="28167" x2="81667" y2="40000"/>
                        <a14:backgroundMark x1="80000" y1="77000" x2="51000" y2="77167"/>
                        <a14:backgroundMark x1="18000" y1="52167" x2="18500" y2="64833"/>
                        <a14:backgroundMark x1="18500" y1="57333" x2="19000" y2="57167"/>
                        <a14:backgroundMark x1="76333" y1="44667" x2="63000" y2="45000"/>
                        <a14:backgroundMark x1="66000" y1="45000" x2="61833" y2="56833"/>
                        <a14:backgroundMark x1="63333" y1="46000" x2="62667" y2="45000"/>
                        <a14:backgroundMark x1="57667" y1="45000" x2="24500" y2="45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868" t="42034" r="19504" b="38484"/>
          <a:stretch/>
        </p:blipFill>
        <p:spPr bwMode="auto">
          <a:xfrm>
            <a:off x="135150" y="4912299"/>
            <a:ext cx="1939917" cy="974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2">
            <a:extLst>
              <a:ext uri="{FF2B5EF4-FFF2-40B4-BE49-F238E27FC236}">
                <a16:creationId xmlns:a16="http://schemas.microsoft.com/office/drawing/2014/main" id="{4196E056-1F60-4AAC-95D3-111877D5BCF8}"/>
              </a:ext>
            </a:extLst>
          </p:cNvPr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0"/>
              </a:ext>
            </a:extLst>
          </a:blip>
          <a:stretch>
            <a:fillRect/>
          </a:stretch>
        </p:blipFill>
        <p:spPr>
          <a:xfrm>
            <a:off x="1495340" y="4343828"/>
            <a:ext cx="579727" cy="579727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54" name="Google Shape;135;p16">
            <a:extLst>
              <a:ext uri="{FF2B5EF4-FFF2-40B4-BE49-F238E27FC236}">
                <a16:creationId xmlns:a16="http://schemas.microsoft.com/office/drawing/2014/main" id="{02C8F5C1-FB1F-4724-9E32-88CD517F2666}"/>
              </a:ext>
            </a:extLst>
          </p:cNvPr>
          <p:cNvPicPr preferRelativeResize="0"/>
          <p:nvPr/>
        </p:nvPicPr>
        <p:blipFill>
          <a:blip r:embed="rId31">
            <a:alphaModFix/>
          </a:blip>
          <a:stretch>
            <a:fillRect/>
          </a:stretch>
        </p:blipFill>
        <p:spPr>
          <a:xfrm>
            <a:off x="10395035" y="4920530"/>
            <a:ext cx="939040" cy="1004691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Picture 26">
            <a:extLst>
              <a:ext uri="{FF2B5EF4-FFF2-40B4-BE49-F238E27FC236}">
                <a16:creationId xmlns:a16="http://schemas.microsoft.com/office/drawing/2014/main" id="{9EA6F450-8746-43BE-9D1A-FB1AD82DCE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3528" y="5155409"/>
            <a:ext cx="344015" cy="596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Google Shape;343;p28">
            <a:extLst>
              <a:ext uri="{FF2B5EF4-FFF2-40B4-BE49-F238E27FC236}">
                <a16:creationId xmlns:a16="http://schemas.microsoft.com/office/drawing/2014/main" id="{7A39757B-2F70-4EB7-98E1-068DA8A73D5E}"/>
              </a:ext>
            </a:extLst>
          </p:cNvPr>
          <p:cNvPicPr preferRelativeResize="0"/>
          <p:nvPr/>
        </p:nvPicPr>
        <p:blipFill>
          <a:blip r:embed="rId33">
            <a:alphaModFix/>
          </a:blip>
          <a:stretch>
            <a:fillRect/>
          </a:stretch>
        </p:blipFill>
        <p:spPr>
          <a:xfrm>
            <a:off x="10181220" y="5845993"/>
            <a:ext cx="612819" cy="812483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صورة 65">
            <a:hlinkClick r:id="" action="ppaction://hlinkshowjump?jump=lastslide"/>
            <a:extLst>
              <a:ext uri="{FF2B5EF4-FFF2-40B4-BE49-F238E27FC236}">
                <a16:creationId xmlns:a16="http://schemas.microsoft.com/office/drawing/2014/main" id="{99349904-7E88-4094-AFE1-1F5435DE8E69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 rot="346244">
            <a:off x="266824" y="4882082"/>
            <a:ext cx="1051792" cy="1051792"/>
          </a:xfrm>
          <a:prstGeom prst="rect">
            <a:avLst/>
          </a:prstGeom>
        </p:spPr>
      </p:pic>
      <p:pic>
        <p:nvPicPr>
          <p:cNvPr id="91" name="Google Shape;122;g5415389d44_0_0">
            <a:extLst>
              <a:ext uri="{FF2B5EF4-FFF2-40B4-BE49-F238E27FC236}">
                <a16:creationId xmlns:a16="http://schemas.microsoft.com/office/drawing/2014/main" id="{8EC97BE3-B89F-4BC5-8DE9-B9444B066036}"/>
              </a:ext>
            </a:extLst>
          </p:cNvPr>
          <p:cNvPicPr preferRelativeResize="0"/>
          <p:nvPr/>
        </p:nvPicPr>
        <p:blipFill rotWithShape="1">
          <a:blip r:embed="rId35">
            <a:alphaModFix/>
          </a:blip>
          <a:srcRect l="2782" t="41281" r="1554" b="30257"/>
          <a:stretch/>
        </p:blipFill>
        <p:spPr>
          <a:xfrm>
            <a:off x="2495388" y="5658806"/>
            <a:ext cx="7225618" cy="1261358"/>
          </a:xfrm>
          <a:prstGeom prst="rect">
            <a:avLst/>
          </a:prstGeom>
          <a:noFill/>
          <a:ln>
            <a:noFill/>
          </a:ln>
        </p:spPr>
      </p:pic>
      <p:pic>
        <p:nvPicPr>
          <p:cNvPr id="52" name="Google Shape;79;p14">
            <a:extLst>
              <a:ext uri="{FF2B5EF4-FFF2-40B4-BE49-F238E27FC236}">
                <a16:creationId xmlns:a16="http://schemas.microsoft.com/office/drawing/2014/main" id="{56B21C37-2BED-4278-82D3-4CE3CF121CD3}"/>
              </a:ext>
            </a:extLst>
          </p:cNvPr>
          <p:cNvPicPr preferRelativeResize="0"/>
          <p:nvPr/>
        </p:nvPicPr>
        <p:blipFill rotWithShape="1">
          <a:blip r:embed="rId36">
            <a:alphaModFix/>
          </a:blip>
          <a:srcRect l="23091" r="31212"/>
          <a:stretch/>
        </p:blipFill>
        <p:spPr>
          <a:xfrm>
            <a:off x="1710300" y="5323334"/>
            <a:ext cx="1008803" cy="1170715"/>
          </a:xfrm>
          <a:prstGeom prst="rect">
            <a:avLst/>
          </a:prstGeom>
          <a:noFill/>
          <a:ln>
            <a:noFill/>
          </a:ln>
        </p:spPr>
      </p:pic>
      <p:sp>
        <p:nvSpPr>
          <p:cNvPr id="76" name="مستطيل 75">
            <a:hlinkClick r:id="rId37" action="ppaction://hlinksldjump"/>
            <a:extLst>
              <a:ext uri="{FF2B5EF4-FFF2-40B4-BE49-F238E27FC236}">
                <a16:creationId xmlns:a16="http://schemas.microsoft.com/office/drawing/2014/main" id="{156CCD1C-5B55-4275-8795-8ED20F295F76}"/>
              </a:ext>
            </a:extLst>
          </p:cNvPr>
          <p:cNvSpPr/>
          <p:nvPr/>
        </p:nvSpPr>
        <p:spPr>
          <a:xfrm>
            <a:off x="9249263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خبرات </a:t>
            </a:r>
          </a:p>
          <a:p>
            <a:pPr algn="ctr"/>
            <a:r>
              <a:rPr lang="ar-SA" sz="1600" b="1" dirty="0">
                <a:solidFill>
                  <a:srgbClr val="FF0000"/>
                </a:solidFill>
              </a:rPr>
              <a:t>سابقة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78" name="مستطيل 77">
            <a:hlinkClick r:id="rId38" action="ppaction://hlinksldjump"/>
            <a:extLst>
              <a:ext uri="{FF2B5EF4-FFF2-40B4-BE49-F238E27FC236}">
                <a16:creationId xmlns:a16="http://schemas.microsoft.com/office/drawing/2014/main" id="{E8B08120-170D-4D7C-B989-8EBC850028B3}"/>
              </a:ext>
            </a:extLst>
          </p:cNvPr>
          <p:cNvSpPr/>
          <p:nvPr/>
        </p:nvSpPr>
        <p:spPr>
          <a:xfrm>
            <a:off x="7038796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الأهداف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79" name="مستطيل 78">
            <a:hlinkClick r:id="rId39" action="ppaction://hlinksldjump"/>
            <a:extLst>
              <a:ext uri="{FF2B5EF4-FFF2-40B4-BE49-F238E27FC236}">
                <a16:creationId xmlns:a16="http://schemas.microsoft.com/office/drawing/2014/main" id="{865B5C0D-4349-40B8-9306-2B51D08CD428}"/>
              </a:ext>
            </a:extLst>
          </p:cNvPr>
          <p:cNvSpPr/>
          <p:nvPr/>
        </p:nvSpPr>
        <p:spPr>
          <a:xfrm>
            <a:off x="5933562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العرض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80" name="مستطيل 79">
            <a:hlinkClick r:id="rId40" action="ppaction://hlinksldjump"/>
            <a:extLst>
              <a:ext uri="{FF2B5EF4-FFF2-40B4-BE49-F238E27FC236}">
                <a16:creationId xmlns:a16="http://schemas.microsoft.com/office/drawing/2014/main" id="{AED3F0AA-E74F-47C4-920A-A304D2608BDE}"/>
              </a:ext>
            </a:extLst>
          </p:cNvPr>
          <p:cNvSpPr/>
          <p:nvPr/>
        </p:nvSpPr>
        <p:spPr>
          <a:xfrm>
            <a:off x="4828328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التقويم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82" name="مستطيل 81">
            <a:hlinkClick r:id="rId41" action="ppaction://hlinksldjump"/>
            <a:extLst>
              <a:ext uri="{FF2B5EF4-FFF2-40B4-BE49-F238E27FC236}">
                <a16:creationId xmlns:a16="http://schemas.microsoft.com/office/drawing/2014/main" id="{2FF58E14-005D-4B71-B9FD-06EEB1309598}"/>
              </a:ext>
            </a:extLst>
          </p:cNvPr>
          <p:cNvSpPr/>
          <p:nvPr/>
        </p:nvSpPr>
        <p:spPr>
          <a:xfrm>
            <a:off x="2617860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الواجب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83" name="مستطيل 82">
            <a:hlinkClick r:id="rId42" action="ppaction://hlinksldjump"/>
            <a:extLst>
              <a:ext uri="{FF2B5EF4-FFF2-40B4-BE49-F238E27FC236}">
                <a16:creationId xmlns:a16="http://schemas.microsoft.com/office/drawing/2014/main" id="{17DA6101-B911-4BA5-B8C9-3F1B5499410A}"/>
              </a:ext>
            </a:extLst>
          </p:cNvPr>
          <p:cNvSpPr/>
          <p:nvPr/>
        </p:nvSpPr>
        <p:spPr>
          <a:xfrm>
            <a:off x="3723094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الغلق</a:t>
            </a:r>
            <a:endParaRPr lang="en-US" sz="1600" b="1" dirty="0">
              <a:solidFill>
                <a:srgbClr val="FF0000"/>
              </a:solidFill>
            </a:endParaRPr>
          </a:p>
        </p:txBody>
      </p:sp>
      <p:grpSp>
        <p:nvGrpSpPr>
          <p:cNvPr id="84" name="مجموعة 83">
            <a:extLst>
              <a:ext uri="{FF2B5EF4-FFF2-40B4-BE49-F238E27FC236}">
                <a16:creationId xmlns:a16="http://schemas.microsoft.com/office/drawing/2014/main" id="{065B2962-122C-45B5-A1CF-22653D0C5F21}"/>
              </a:ext>
            </a:extLst>
          </p:cNvPr>
          <p:cNvGrpSpPr/>
          <p:nvPr/>
        </p:nvGrpSpPr>
        <p:grpSpPr>
          <a:xfrm>
            <a:off x="79230" y="3482920"/>
            <a:ext cx="896512" cy="687865"/>
            <a:chOff x="79230" y="3482920"/>
            <a:chExt cx="896512" cy="687865"/>
          </a:xfrm>
        </p:grpSpPr>
        <p:pic>
          <p:nvPicPr>
            <p:cNvPr id="85" name="Picture 14" descr="A picture containing sitting, photo, table, monitor&#10;&#10;Description automatically generated">
              <a:extLst>
                <a:ext uri="{FF2B5EF4-FFF2-40B4-BE49-F238E27FC236}">
                  <a16:creationId xmlns:a16="http://schemas.microsoft.com/office/drawing/2014/main" id="{D01C132B-4679-4846-BBB1-6A5C4A9AB5B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028" y="3482920"/>
              <a:ext cx="866917" cy="6878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6" name="مربع نص 85">
              <a:extLst>
                <a:ext uri="{FF2B5EF4-FFF2-40B4-BE49-F238E27FC236}">
                  <a16:creationId xmlns:a16="http://schemas.microsoft.com/office/drawing/2014/main" id="{0C6AB83C-5171-45A1-9A49-FCDF8353F992}"/>
                </a:ext>
              </a:extLst>
            </p:cNvPr>
            <p:cNvSpPr txBox="1"/>
            <p:nvPr/>
          </p:nvSpPr>
          <p:spPr>
            <a:xfrm>
              <a:off x="79230" y="3674707"/>
              <a:ext cx="896512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ar-SA" sz="1800" b="1" dirty="0">
                  <a:solidFill>
                    <a:schemeClr val="bg1"/>
                  </a:solidFill>
                </a:rPr>
                <a:t>إثراء</a:t>
              </a:r>
              <a:endParaRPr lang="en-US" sz="1800" b="1" dirty="0">
                <a:solidFill>
                  <a:schemeClr val="bg1"/>
                </a:solidFill>
              </a:endParaRPr>
            </a:p>
          </p:txBody>
        </p:sp>
      </p:grpSp>
      <p:pic>
        <p:nvPicPr>
          <p:cNvPr id="44" name="Picture 6">
            <a:extLst>
              <a:ext uri="{FF2B5EF4-FFF2-40B4-BE49-F238E27FC236}">
                <a16:creationId xmlns:a16="http://schemas.microsoft.com/office/drawing/2014/main" id="{2AEA61EE-1C2C-D64B-8E14-419855F2DE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260791" y="4780233"/>
            <a:ext cx="1411736" cy="1106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5" name="مستطيل 64">
            <a:hlinkClick r:id="rId44" action="ppaction://hlinksldjump"/>
            <a:extLst>
              <a:ext uri="{FF2B5EF4-FFF2-40B4-BE49-F238E27FC236}">
                <a16:creationId xmlns:a16="http://schemas.microsoft.com/office/drawing/2014/main" id="{3C5EDE38-F828-4B55-A45D-2A99C5ADE837}"/>
              </a:ext>
            </a:extLst>
          </p:cNvPr>
          <p:cNvSpPr/>
          <p:nvPr/>
        </p:nvSpPr>
        <p:spPr>
          <a:xfrm>
            <a:off x="8144030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التمهيد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75" name="مستطيل 74">
            <a:extLst>
              <a:ext uri="{FF2B5EF4-FFF2-40B4-BE49-F238E27FC236}">
                <a16:creationId xmlns:a16="http://schemas.microsoft.com/office/drawing/2014/main" id="{6D6E408F-3B9E-4C2D-A3A0-83FDF3042DD4}"/>
              </a:ext>
            </a:extLst>
          </p:cNvPr>
          <p:cNvSpPr/>
          <p:nvPr/>
        </p:nvSpPr>
        <p:spPr>
          <a:xfrm>
            <a:off x="3402997" y="979305"/>
            <a:ext cx="5638919" cy="646331"/>
          </a:xfrm>
          <a:prstGeom prst="rect">
            <a:avLst/>
          </a:prstGeom>
          <a:solidFill>
            <a:srgbClr val="FFFF66"/>
          </a:solidFill>
          <a:effectLst>
            <a:glow rad="127000">
              <a:srgbClr val="CCFF99"/>
            </a:glo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ar-SA" sz="36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أُفَـكِّـرُ.....ماهي أعمال الملائكة؟ </a:t>
            </a:r>
            <a:endParaRPr lang="ar-SA" sz="54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7" name="Picture 2" descr="صورة ذات صلة">
            <a:extLst>
              <a:ext uri="{FF2B5EF4-FFF2-40B4-BE49-F238E27FC236}">
                <a16:creationId xmlns:a16="http://schemas.microsoft.com/office/drawing/2014/main" id="{B6DAE0FE-F1F8-4837-A864-CC2A7FFD81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7948" y="859701"/>
            <a:ext cx="1188548" cy="970062"/>
          </a:xfrm>
          <a:prstGeom prst="rect">
            <a:avLst/>
          </a:prstGeom>
          <a:noFill/>
          <a:effectLst>
            <a:glow rad="127000">
              <a:srgbClr val="CCFF99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3" name="Picture 2" descr="صورة ذات صلة">
            <a:extLst>
              <a:ext uri="{FF2B5EF4-FFF2-40B4-BE49-F238E27FC236}">
                <a16:creationId xmlns:a16="http://schemas.microsoft.com/office/drawing/2014/main" id="{6C6BD79B-9586-4631-9E2B-7B46A48263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4459" y="3818262"/>
            <a:ext cx="775579" cy="9799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صورة 4">
            <a:extLst>
              <a:ext uri="{FF2B5EF4-FFF2-40B4-BE49-F238E27FC236}">
                <a16:creationId xmlns:a16="http://schemas.microsoft.com/office/drawing/2014/main" id="{73A3EFED-6DDE-43A6-A177-17CAA7E63AAF}"/>
              </a:ext>
            </a:extLst>
          </p:cNvPr>
          <p:cNvPicPr>
            <a:picLocks noChangeAspect="1"/>
          </p:cNvPicPr>
          <p:nvPr/>
        </p:nvPicPr>
        <p:blipFill>
          <a:blip r:embed="rId47"/>
          <a:stretch>
            <a:fillRect/>
          </a:stretch>
        </p:blipFill>
        <p:spPr>
          <a:xfrm>
            <a:off x="2315200" y="959834"/>
            <a:ext cx="979978" cy="846633"/>
          </a:xfrm>
          <a:prstGeom prst="rect">
            <a:avLst/>
          </a:prstGeom>
        </p:spPr>
      </p:pic>
      <p:grpSp>
        <p:nvGrpSpPr>
          <p:cNvPr id="55" name="مجموعة 54">
            <a:extLst>
              <a:ext uri="{FF2B5EF4-FFF2-40B4-BE49-F238E27FC236}">
                <a16:creationId xmlns:a16="http://schemas.microsoft.com/office/drawing/2014/main" id="{2F22FADA-F0CF-4DE6-B112-363840F938BD}"/>
              </a:ext>
            </a:extLst>
          </p:cNvPr>
          <p:cNvGrpSpPr/>
          <p:nvPr/>
        </p:nvGrpSpPr>
        <p:grpSpPr>
          <a:xfrm>
            <a:off x="7975982" y="1731997"/>
            <a:ext cx="1973204" cy="1378922"/>
            <a:chOff x="7831847" y="2632765"/>
            <a:chExt cx="2032202" cy="2032202"/>
          </a:xfrm>
        </p:grpSpPr>
        <p:pic>
          <p:nvPicPr>
            <p:cNvPr id="61" name="صورة 60">
              <a:extLst>
                <a:ext uri="{FF2B5EF4-FFF2-40B4-BE49-F238E27FC236}">
                  <a16:creationId xmlns:a16="http://schemas.microsoft.com/office/drawing/2014/main" id="{278544E4-938C-4E34-ADEB-06BAEBE38216}"/>
                </a:ext>
              </a:extLst>
            </p:cNvPr>
            <p:cNvPicPr>
              <a:picLocks noChangeAspect="1"/>
            </p:cNvPicPr>
            <p:nvPr/>
          </p:nvPicPr>
          <p:blipFill>
            <a:blip r:embed="rId48"/>
            <a:stretch>
              <a:fillRect/>
            </a:stretch>
          </p:blipFill>
          <p:spPr>
            <a:xfrm>
              <a:off x="7831847" y="2632765"/>
              <a:ext cx="2032202" cy="2032202"/>
            </a:xfrm>
            <a:prstGeom prst="rect">
              <a:avLst/>
            </a:prstGeom>
          </p:spPr>
        </p:pic>
        <p:sp>
          <p:nvSpPr>
            <p:cNvPr id="87" name="شكل بيضاوي 86">
              <a:extLst>
                <a:ext uri="{FF2B5EF4-FFF2-40B4-BE49-F238E27FC236}">
                  <a16:creationId xmlns:a16="http://schemas.microsoft.com/office/drawing/2014/main" id="{F237152E-578B-4FF8-8433-EF7FC6420512}"/>
                </a:ext>
              </a:extLst>
            </p:cNvPr>
            <p:cNvSpPr/>
            <p:nvPr/>
          </p:nvSpPr>
          <p:spPr>
            <a:xfrm>
              <a:off x="8570762" y="2904587"/>
              <a:ext cx="1207310" cy="161974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ar-SA" sz="2400" b="1" dirty="0">
                  <a:solidFill>
                    <a:srgbClr val="FF0000"/>
                  </a:solidFill>
                </a:rPr>
                <a:t>جبريل عليه السلام</a:t>
              </a:r>
            </a:p>
          </p:txBody>
        </p:sp>
      </p:grpSp>
      <p:grpSp>
        <p:nvGrpSpPr>
          <p:cNvPr id="92" name="مجموعة 91">
            <a:extLst>
              <a:ext uri="{FF2B5EF4-FFF2-40B4-BE49-F238E27FC236}">
                <a16:creationId xmlns:a16="http://schemas.microsoft.com/office/drawing/2014/main" id="{E8F9151C-002A-4224-B3CA-19F108B3454A}"/>
              </a:ext>
            </a:extLst>
          </p:cNvPr>
          <p:cNvGrpSpPr/>
          <p:nvPr/>
        </p:nvGrpSpPr>
        <p:grpSpPr>
          <a:xfrm>
            <a:off x="4023437" y="1652961"/>
            <a:ext cx="1885588" cy="1472977"/>
            <a:chOff x="7831847" y="2632765"/>
            <a:chExt cx="2032202" cy="2032202"/>
          </a:xfrm>
        </p:grpSpPr>
        <p:pic>
          <p:nvPicPr>
            <p:cNvPr id="95" name="صورة 94">
              <a:extLst>
                <a:ext uri="{FF2B5EF4-FFF2-40B4-BE49-F238E27FC236}">
                  <a16:creationId xmlns:a16="http://schemas.microsoft.com/office/drawing/2014/main" id="{82CBBE99-767B-4F60-ACD3-598D11377E7F}"/>
                </a:ext>
              </a:extLst>
            </p:cNvPr>
            <p:cNvPicPr>
              <a:picLocks noChangeAspect="1"/>
            </p:cNvPicPr>
            <p:nvPr/>
          </p:nvPicPr>
          <p:blipFill>
            <a:blip r:embed="rId48"/>
            <a:stretch>
              <a:fillRect/>
            </a:stretch>
          </p:blipFill>
          <p:spPr>
            <a:xfrm>
              <a:off x="7831847" y="2632765"/>
              <a:ext cx="2032202" cy="2032202"/>
            </a:xfrm>
            <a:prstGeom prst="rect">
              <a:avLst/>
            </a:prstGeom>
          </p:spPr>
        </p:pic>
        <p:sp>
          <p:nvSpPr>
            <p:cNvPr id="96" name="شكل بيضاوي 95">
              <a:extLst>
                <a:ext uri="{FF2B5EF4-FFF2-40B4-BE49-F238E27FC236}">
                  <a16:creationId xmlns:a16="http://schemas.microsoft.com/office/drawing/2014/main" id="{B940EE1B-4EBA-42C9-9E7F-9892C8873854}"/>
                </a:ext>
              </a:extLst>
            </p:cNvPr>
            <p:cNvSpPr/>
            <p:nvPr/>
          </p:nvSpPr>
          <p:spPr>
            <a:xfrm>
              <a:off x="8570762" y="2904587"/>
              <a:ext cx="1207310" cy="161974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ar-SA" sz="2000" b="1" dirty="0">
                  <a:solidFill>
                    <a:srgbClr val="FF0000"/>
                  </a:solidFill>
                </a:rPr>
                <a:t>ميكائيل عليه السلام</a:t>
              </a:r>
            </a:p>
          </p:txBody>
        </p:sp>
      </p:grpSp>
      <p:sp>
        <p:nvSpPr>
          <p:cNvPr id="100" name="مربع نص 99">
            <a:extLst>
              <a:ext uri="{FF2B5EF4-FFF2-40B4-BE49-F238E27FC236}">
                <a16:creationId xmlns:a16="http://schemas.microsoft.com/office/drawing/2014/main" id="{14482C2D-8C7D-48A2-BD42-CBE0C2C22395}"/>
              </a:ext>
            </a:extLst>
          </p:cNvPr>
          <p:cNvSpPr txBox="1"/>
          <p:nvPr/>
        </p:nvSpPr>
        <p:spPr>
          <a:xfrm>
            <a:off x="5944041" y="2014647"/>
            <a:ext cx="2000417" cy="1077218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defTabSz="914400"/>
            <a:r>
              <a:rPr lang="ar-SA" sz="3200" b="1" dirty="0">
                <a:solidFill>
                  <a:prstClr val="black"/>
                </a:solidFill>
              </a:rPr>
              <a:t>موكل بنزول الوحي .</a:t>
            </a:r>
          </a:p>
        </p:txBody>
      </p:sp>
      <p:sp>
        <p:nvSpPr>
          <p:cNvPr id="101" name="مربع نص 100">
            <a:extLst>
              <a:ext uri="{FF2B5EF4-FFF2-40B4-BE49-F238E27FC236}">
                <a16:creationId xmlns:a16="http://schemas.microsoft.com/office/drawing/2014/main" id="{894CDE0A-9100-4ED1-840D-3EF169B0D3E3}"/>
              </a:ext>
            </a:extLst>
          </p:cNvPr>
          <p:cNvSpPr txBox="1"/>
          <p:nvPr/>
        </p:nvSpPr>
        <p:spPr>
          <a:xfrm>
            <a:off x="2241205" y="2057520"/>
            <a:ext cx="1831741" cy="1077218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defTabSz="914400"/>
            <a:r>
              <a:rPr lang="ar-SA" sz="3200" b="1" dirty="0">
                <a:solidFill>
                  <a:prstClr val="black"/>
                </a:solidFill>
              </a:rPr>
              <a:t>موكل بإنزال  المطر .</a:t>
            </a:r>
          </a:p>
        </p:txBody>
      </p:sp>
      <p:pic>
        <p:nvPicPr>
          <p:cNvPr id="4098" name="Picture 2" descr="نتيجة بحث الصور عن مصحف">
            <a:extLst>
              <a:ext uri="{FF2B5EF4-FFF2-40B4-BE49-F238E27FC236}">
                <a16:creationId xmlns:a16="http://schemas.microsoft.com/office/drawing/2014/main" id="{007D0BAE-0E1D-482E-B12B-651D948AA7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ackgroundRemoval t="163" b="95610" l="0" r="98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6805" y="3669369"/>
            <a:ext cx="2646769" cy="1300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نتيجة بحث الصور عن مطر">
            <a:extLst>
              <a:ext uri="{FF2B5EF4-FFF2-40B4-BE49-F238E27FC236}">
                <a16:creationId xmlns:a16="http://schemas.microsoft.com/office/drawing/2014/main" id="{5C5F060C-5D60-48B4-9FB4-E099A6C8BE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8882" y="3318349"/>
            <a:ext cx="2639439" cy="1863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8" name="مستطيل 87">
            <a:extLst>
              <a:ext uri="{FF2B5EF4-FFF2-40B4-BE49-F238E27FC236}">
                <a16:creationId xmlns:a16="http://schemas.microsoft.com/office/drawing/2014/main" id="{2BC325C1-EBE1-4673-846F-44DCA14CA56A}"/>
              </a:ext>
            </a:extLst>
          </p:cNvPr>
          <p:cNvSpPr/>
          <p:nvPr/>
        </p:nvSpPr>
        <p:spPr>
          <a:xfrm>
            <a:off x="2150585" y="4655437"/>
            <a:ext cx="2661257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ar-SA" sz="28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كيف يتكون المطر ؟</a:t>
            </a:r>
          </a:p>
        </p:txBody>
      </p:sp>
      <p:grpSp>
        <p:nvGrpSpPr>
          <p:cNvPr id="89" name="مجموعة 88">
            <a:extLst>
              <a:ext uri="{FF2B5EF4-FFF2-40B4-BE49-F238E27FC236}">
                <a16:creationId xmlns:a16="http://schemas.microsoft.com/office/drawing/2014/main" id="{0918CFCB-206B-4960-99D9-F6149812C0F0}"/>
              </a:ext>
            </a:extLst>
          </p:cNvPr>
          <p:cNvGrpSpPr/>
          <p:nvPr/>
        </p:nvGrpSpPr>
        <p:grpSpPr>
          <a:xfrm>
            <a:off x="5699788" y="5162203"/>
            <a:ext cx="1810253" cy="1364358"/>
            <a:chOff x="2191177" y="608857"/>
            <a:chExt cx="2146013" cy="1410328"/>
          </a:xfrm>
        </p:grpSpPr>
        <p:pic>
          <p:nvPicPr>
            <p:cNvPr id="90" name="Picture 4" descr="1acbfac431d009018b53ff8218c2b9a3.gif">
              <a:extLst>
                <a:ext uri="{FF2B5EF4-FFF2-40B4-BE49-F238E27FC236}">
                  <a16:creationId xmlns:a16="http://schemas.microsoft.com/office/drawing/2014/main" id="{77377E73-CD00-43A6-B805-C303A47306B9}"/>
                </a:ext>
              </a:extLst>
            </p:cNvPr>
            <p:cNvPicPr>
              <a:picLocks noChangeAspect="1"/>
            </p:cNvPicPr>
            <p:nvPr/>
          </p:nvPicPr>
          <p:blipFill>
            <a:blip r:embed="rId52"/>
            <a:srcRect/>
            <a:stretch>
              <a:fillRect/>
            </a:stretch>
          </p:blipFill>
          <p:spPr bwMode="auto">
            <a:xfrm>
              <a:off x="2191177" y="767484"/>
              <a:ext cx="967266" cy="12517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4" name="Picture 2" descr="ملف:نجوم ملونة.gif - ويكيبيديا">
              <a:extLst>
                <a:ext uri="{FF2B5EF4-FFF2-40B4-BE49-F238E27FC236}">
                  <a16:creationId xmlns:a16="http://schemas.microsoft.com/office/drawing/2014/main" id="{9CB079CD-A85C-4BFF-87DB-06D9A7B86D09}"/>
                </a:ext>
              </a:extLst>
            </p:cNvPr>
            <p:cNvPicPr>
              <a:picLocks noChangeAspect="1" noChangeArrowheads="1" noCrop="1"/>
            </p:cNvPicPr>
            <p:nvPr/>
          </p:nvPicPr>
          <p:blipFill>
            <a:blip r:embed="rId5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94190" y="608857"/>
              <a:ext cx="1143000" cy="13335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672757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 animBg="1"/>
      <p:bldP spid="101" grpId="0" animBg="1"/>
      <p:bldP spid="8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A picture containing floor, sitting, wooden, table&#10;&#10;Description automatically generated">
            <a:extLst>
              <a:ext uri="{FF2B5EF4-FFF2-40B4-BE49-F238E27FC236}">
                <a16:creationId xmlns:a16="http://schemas.microsoft.com/office/drawing/2014/main" id="{BCE1348C-B22F-8049-B719-2F4F8E8E45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939" y="-38303"/>
            <a:ext cx="1221379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A picture containing sitting, photo, table, monitor&#10;&#10;Description automatically generated">
            <a:extLst>
              <a:ext uri="{FF2B5EF4-FFF2-40B4-BE49-F238E27FC236}">
                <a16:creationId xmlns:a16="http://schemas.microsoft.com/office/drawing/2014/main" id="{34DB1C07-1750-E944-ACA0-CBADBF6E36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562" y="3509163"/>
            <a:ext cx="866917" cy="687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4C6269DA-A288-0347-A192-4E7A2BAECD4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57" r="3739" b="20566"/>
          <a:stretch/>
        </p:blipFill>
        <p:spPr bwMode="auto">
          <a:xfrm>
            <a:off x="1997443" y="511226"/>
            <a:ext cx="8268663" cy="5177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18">
            <a:extLst>
              <a:ext uri="{FF2B5EF4-FFF2-40B4-BE49-F238E27FC236}">
                <a16:creationId xmlns:a16="http://schemas.microsoft.com/office/drawing/2014/main" id="{9DFCA052-CDBF-47A5-991C-A7C4048E9131}"/>
              </a:ext>
            </a:extLst>
          </p:cNvPr>
          <p:cNvPicPr>
            <a:picLocks noChangeAspect="1"/>
          </p:cNvPicPr>
          <p:nvPr/>
        </p:nvPicPr>
        <p:blipFill>
          <a:blip r:embed="rId7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1736" y="1756715"/>
            <a:ext cx="1989616" cy="347407"/>
          </a:xfrm>
          <a:prstGeom prst="rect">
            <a:avLst/>
          </a:prstGeom>
        </p:spPr>
      </p:pic>
      <p:pic>
        <p:nvPicPr>
          <p:cNvPr id="38" name="Picture 35" descr="A close up of a church&#10;&#10;Description automatically generated">
            <a:extLst>
              <a:ext uri="{FF2B5EF4-FFF2-40B4-BE49-F238E27FC236}">
                <a16:creationId xmlns:a16="http://schemas.microsoft.com/office/drawing/2014/main" id="{5649E61B-1B59-4F78-AE37-A07C7799838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2656" y="611107"/>
            <a:ext cx="917015" cy="1244655"/>
          </a:xfrm>
          <a:prstGeom prst="rect">
            <a:avLst/>
          </a:prstGeom>
        </p:spPr>
      </p:pic>
      <p:pic>
        <p:nvPicPr>
          <p:cNvPr id="37" name="Picture 27" descr="A picture containing table&#10;&#10;Description automatically generated">
            <a:extLst>
              <a:ext uri="{FF2B5EF4-FFF2-40B4-BE49-F238E27FC236}">
                <a16:creationId xmlns:a16="http://schemas.microsoft.com/office/drawing/2014/main" id="{CD85B55C-1654-428F-9F32-2104E18B721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7367" y="1233434"/>
            <a:ext cx="790319" cy="743173"/>
          </a:xfrm>
          <a:prstGeom prst="rect">
            <a:avLst/>
          </a:prstGeom>
        </p:spPr>
      </p:pic>
      <p:pic>
        <p:nvPicPr>
          <p:cNvPr id="53" name="Google Shape;126;p18">
            <a:extLst>
              <a:ext uri="{FF2B5EF4-FFF2-40B4-BE49-F238E27FC236}">
                <a16:creationId xmlns:a16="http://schemas.microsoft.com/office/drawing/2014/main" id="{3DA7CE90-91F5-40B5-889A-5B5393473FF2}"/>
              </a:ext>
            </a:extLst>
          </p:cNvPr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8771149" y="5028593"/>
            <a:ext cx="3634666" cy="2388823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صورة 57">
            <a:hlinkClick r:id="rId11" action="ppaction://hlinksldjump"/>
            <a:extLst>
              <a:ext uri="{FF2B5EF4-FFF2-40B4-BE49-F238E27FC236}">
                <a16:creationId xmlns:a16="http://schemas.microsoft.com/office/drawing/2014/main" id="{B9ACF3A5-C459-4909-9446-74974C2B3B5A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53068"/>
          <a:stretch/>
        </p:blipFill>
        <p:spPr>
          <a:xfrm>
            <a:off x="1038993" y="1055675"/>
            <a:ext cx="1036447" cy="12146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9" name="Picture 2" descr="ولاية العهد السعودية - ويكيبيديا">
            <a:extLst>
              <a:ext uri="{FF2B5EF4-FFF2-40B4-BE49-F238E27FC236}">
                <a16:creationId xmlns:a16="http://schemas.microsoft.com/office/drawing/2014/main" id="{7E821CCA-E45F-45D1-8830-56376AB28A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81" y="1069624"/>
            <a:ext cx="990812" cy="114281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Google Shape;231;p23">
            <a:extLst>
              <a:ext uri="{FF2B5EF4-FFF2-40B4-BE49-F238E27FC236}">
                <a16:creationId xmlns:a16="http://schemas.microsoft.com/office/drawing/2014/main" id="{12071660-F6A5-41F4-98B9-4D3E651C07B6}"/>
              </a:ext>
            </a:extLst>
          </p:cNvPr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899731" y="1070226"/>
            <a:ext cx="1215427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231;p23">
            <a:extLst>
              <a:ext uri="{FF2B5EF4-FFF2-40B4-BE49-F238E27FC236}">
                <a16:creationId xmlns:a16="http://schemas.microsoft.com/office/drawing/2014/main" id="{B02B795E-1E24-4C38-8361-AEBD7278C425}"/>
              </a:ext>
            </a:extLst>
          </p:cNvPr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-130758" y="1055675"/>
            <a:ext cx="1215427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صورة 63">
            <a:hlinkClick r:id="rId15" action="ppaction://hlinksldjump"/>
            <a:extLst>
              <a:ext uri="{FF2B5EF4-FFF2-40B4-BE49-F238E27FC236}">
                <a16:creationId xmlns:a16="http://schemas.microsoft.com/office/drawing/2014/main" id="{0E800B36-8571-4375-9A6D-ADCB6156C0D5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19" y="2404229"/>
            <a:ext cx="1786077" cy="107805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67" name="مجموعة 66">
            <a:extLst>
              <a:ext uri="{FF2B5EF4-FFF2-40B4-BE49-F238E27FC236}">
                <a16:creationId xmlns:a16="http://schemas.microsoft.com/office/drawing/2014/main" id="{C8863CE2-EEBD-4929-8A35-1CD982B087FA}"/>
              </a:ext>
            </a:extLst>
          </p:cNvPr>
          <p:cNvGrpSpPr/>
          <p:nvPr/>
        </p:nvGrpSpPr>
        <p:grpSpPr>
          <a:xfrm>
            <a:off x="11080641" y="2430658"/>
            <a:ext cx="1045079" cy="2140372"/>
            <a:chOff x="6457238" y="2100923"/>
            <a:chExt cx="1045079" cy="2140372"/>
          </a:xfrm>
        </p:grpSpPr>
        <p:sp>
          <p:nvSpPr>
            <p:cNvPr id="68" name="مستطيل 67">
              <a:hlinkClick r:id="rId17" action="ppaction://hlinksldjump"/>
              <a:extLst>
                <a:ext uri="{FF2B5EF4-FFF2-40B4-BE49-F238E27FC236}">
                  <a16:creationId xmlns:a16="http://schemas.microsoft.com/office/drawing/2014/main" id="{13823E5C-E3EC-4380-BA93-AD2C7B948D74}"/>
                </a:ext>
              </a:extLst>
            </p:cNvPr>
            <p:cNvSpPr/>
            <p:nvPr/>
          </p:nvSpPr>
          <p:spPr>
            <a:xfrm>
              <a:off x="6457238" y="2100923"/>
              <a:ext cx="1036810" cy="680261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عز الوطن</a:t>
              </a:r>
              <a:endParaRPr lang="en-US" sz="1200" b="1" dirty="0">
                <a:solidFill>
                  <a:srgbClr val="FF0000"/>
                </a:solidFill>
              </a:endParaRPr>
            </a:p>
          </p:txBody>
        </p:sp>
        <p:sp>
          <p:nvSpPr>
            <p:cNvPr id="69" name="مستطيل 68">
              <a:extLst>
                <a:ext uri="{FF2B5EF4-FFF2-40B4-BE49-F238E27FC236}">
                  <a16:creationId xmlns:a16="http://schemas.microsoft.com/office/drawing/2014/main" id="{D06065DA-F203-4E48-8E1A-035D15CE2A46}"/>
                </a:ext>
              </a:extLst>
            </p:cNvPr>
            <p:cNvSpPr/>
            <p:nvPr/>
          </p:nvSpPr>
          <p:spPr>
            <a:xfrm>
              <a:off x="6465507" y="2860195"/>
              <a:ext cx="1036810" cy="656366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نهضة الوطن</a:t>
              </a:r>
              <a:endParaRPr lang="en-US" sz="1200" b="1" dirty="0">
                <a:solidFill>
                  <a:srgbClr val="FF0000"/>
                </a:solidFill>
              </a:endParaRPr>
            </a:p>
          </p:txBody>
        </p:sp>
        <p:sp>
          <p:nvSpPr>
            <p:cNvPr id="70" name="مستطيل 69">
              <a:extLst>
                <a:ext uri="{FF2B5EF4-FFF2-40B4-BE49-F238E27FC236}">
                  <a16:creationId xmlns:a16="http://schemas.microsoft.com/office/drawing/2014/main" id="{A716244F-E325-450C-86B6-64B9FF68A7BD}"/>
                </a:ext>
              </a:extLst>
            </p:cNvPr>
            <p:cNvSpPr/>
            <p:nvPr/>
          </p:nvSpPr>
          <p:spPr>
            <a:xfrm>
              <a:off x="6476396" y="3634548"/>
              <a:ext cx="1001291" cy="606747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r-SA" sz="1600" b="1" dirty="0">
                <a:solidFill>
                  <a:srgbClr val="FF0000"/>
                </a:solidFill>
              </a:endParaRP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مستقبل  الوطن</a:t>
              </a:r>
              <a:endParaRPr lang="en-US" sz="1200" b="1" dirty="0">
                <a:solidFill>
                  <a:srgbClr val="FF0000"/>
                </a:solidFill>
              </a:endParaRPr>
            </a:p>
            <a:p>
              <a:pPr algn="ctr"/>
              <a:endParaRPr lang="en-US" dirty="0"/>
            </a:p>
          </p:txBody>
        </p:sp>
      </p:grpSp>
      <p:grpSp>
        <p:nvGrpSpPr>
          <p:cNvPr id="71" name="مجموعة 70">
            <a:extLst>
              <a:ext uri="{FF2B5EF4-FFF2-40B4-BE49-F238E27FC236}">
                <a16:creationId xmlns:a16="http://schemas.microsoft.com/office/drawing/2014/main" id="{086838C9-871B-40EE-A05D-EBF1D4899F8F}"/>
              </a:ext>
            </a:extLst>
          </p:cNvPr>
          <p:cNvGrpSpPr/>
          <p:nvPr/>
        </p:nvGrpSpPr>
        <p:grpSpPr>
          <a:xfrm>
            <a:off x="10042332" y="2533150"/>
            <a:ext cx="1130323" cy="1314212"/>
            <a:chOff x="7952596" y="2257016"/>
            <a:chExt cx="1123346" cy="766535"/>
          </a:xfrm>
        </p:grpSpPr>
        <p:pic>
          <p:nvPicPr>
            <p:cNvPr id="72" name="Picture 46">
              <a:extLst>
                <a:ext uri="{FF2B5EF4-FFF2-40B4-BE49-F238E27FC236}">
                  <a16:creationId xmlns:a16="http://schemas.microsoft.com/office/drawing/2014/main" id="{128F838C-2173-405B-89D2-7D12DCDE07F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19"/>
                </a:ext>
              </a:extLst>
            </a:blip>
            <a:srcRect l="14797" t="6571" r="14269" b="10899"/>
            <a:stretch/>
          </p:blipFill>
          <p:spPr>
            <a:xfrm>
              <a:off x="7969101" y="2257016"/>
              <a:ext cx="1028659" cy="766535"/>
            </a:xfrm>
            <a:prstGeom prst="rect">
              <a:avLst/>
            </a:prstGeom>
          </p:spPr>
        </p:pic>
        <p:sp>
          <p:nvSpPr>
            <p:cNvPr id="73" name="مربع نص 72">
              <a:hlinkClick r:id="rId20" action="ppaction://hlinksldjump"/>
              <a:extLst>
                <a:ext uri="{FF2B5EF4-FFF2-40B4-BE49-F238E27FC236}">
                  <a16:creationId xmlns:a16="http://schemas.microsoft.com/office/drawing/2014/main" id="{3D106602-C446-4D73-8FEE-880E9F7E6942}"/>
                </a:ext>
              </a:extLst>
            </p:cNvPr>
            <p:cNvSpPr txBox="1"/>
            <p:nvPr/>
          </p:nvSpPr>
          <p:spPr>
            <a:xfrm>
              <a:off x="7952596" y="2401356"/>
              <a:ext cx="1123346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ar-SA" b="1" dirty="0"/>
                <a:t>نجمة اليوم </a:t>
              </a:r>
              <a:endParaRPr lang="en-US" b="1" dirty="0"/>
            </a:p>
          </p:txBody>
        </p:sp>
      </p:grpSp>
      <p:sp>
        <p:nvSpPr>
          <p:cNvPr id="74" name="مربع نص 73">
            <a:hlinkClick r:id="rId21" action="ppaction://hlinksldjump"/>
            <a:extLst>
              <a:ext uri="{FF2B5EF4-FFF2-40B4-BE49-F238E27FC236}">
                <a16:creationId xmlns:a16="http://schemas.microsoft.com/office/drawing/2014/main" id="{8371DB6E-964B-47A1-8FFD-30AE770F858F}"/>
              </a:ext>
            </a:extLst>
          </p:cNvPr>
          <p:cNvSpPr txBox="1"/>
          <p:nvPr/>
        </p:nvSpPr>
        <p:spPr>
          <a:xfrm>
            <a:off x="1047051" y="3667555"/>
            <a:ext cx="8965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SA" sz="1800" b="1" dirty="0">
                <a:solidFill>
                  <a:schemeClr val="bg1"/>
                </a:solidFill>
              </a:rPr>
              <a:t>الدعاء</a:t>
            </a:r>
            <a:endParaRPr lang="en-US" sz="1800" b="1" dirty="0">
              <a:solidFill>
                <a:schemeClr val="bg1"/>
              </a:solidFill>
            </a:endParaRPr>
          </a:p>
        </p:txBody>
      </p:sp>
      <p:pic>
        <p:nvPicPr>
          <p:cNvPr id="81" name="Picture 18">
            <a:extLst>
              <a:ext uri="{FF2B5EF4-FFF2-40B4-BE49-F238E27FC236}">
                <a16:creationId xmlns:a16="http://schemas.microsoft.com/office/drawing/2014/main" id="{A6C2227C-3545-4617-97D3-8FADC57E129B}"/>
              </a:ext>
            </a:extLst>
          </p:cNvPr>
          <p:cNvPicPr>
            <a:picLocks noChangeAspect="1"/>
          </p:cNvPicPr>
          <p:nvPr/>
        </p:nvPicPr>
        <p:blipFill>
          <a:blip r:embed="rId22"/>
          <a:srcRect/>
          <a:stretch>
            <a:fillRect/>
          </a:stretch>
        </p:blipFill>
        <p:spPr>
          <a:xfrm>
            <a:off x="924737" y="4263168"/>
            <a:ext cx="630858" cy="665960"/>
          </a:xfrm>
          <a:prstGeom prst="rect">
            <a:avLst/>
          </a:prstGeom>
        </p:spPr>
      </p:pic>
      <p:pic>
        <p:nvPicPr>
          <p:cNvPr id="46" name="Picture 50">
            <a:extLst>
              <a:ext uri="{FF2B5EF4-FFF2-40B4-BE49-F238E27FC236}">
                <a16:creationId xmlns:a16="http://schemas.microsoft.com/office/drawing/2014/main" id="{184B6C23-D963-4FD0-8026-78881F5052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91965" y="4929128"/>
            <a:ext cx="602025" cy="720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39" descr="A picture containing food&#10;&#10;Description automatically generated">
            <a:extLst>
              <a:ext uri="{FF2B5EF4-FFF2-40B4-BE49-F238E27FC236}">
                <a16:creationId xmlns:a16="http://schemas.microsoft.com/office/drawing/2014/main" id="{FC667DEC-3D17-460E-8937-F7F73E23EC77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7873" y="40739"/>
            <a:ext cx="1654342" cy="705283"/>
          </a:xfrm>
          <a:prstGeom prst="rect">
            <a:avLst/>
          </a:prstGeom>
        </p:spPr>
      </p:pic>
      <p:pic>
        <p:nvPicPr>
          <p:cNvPr id="56" name="Picture 2">
            <a:hlinkClick r:id="rId11" action="ppaction://hlinksldjump"/>
            <a:extLst>
              <a:ext uri="{FF2B5EF4-FFF2-40B4-BE49-F238E27FC236}">
                <a16:creationId xmlns:a16="http://schemas.microsoft.com/office/drawing/2014/main" id="{654B15BF-D52A-4320-9F02-B211F6390806}"/>
              </a:ext>
            </a:extLst>
          </p:cNvPr>
          <p:cNvPicPr>
            <a:picLocks noChangeAspect="1"/>
          </p:cNvPicPr>
          <p:nvPr/>
        </p:nvPicPr>
        <p:blipFill>
          <a:blip r:embed="rId25"/>
          <a:srcRect/>
          <a:stretch>
            <a:fillRect/>
          </a:stretch>
        </p:blipFill>
        <p:spPr>
          <a:xfrm>
            <a:off x="243623" y="4252055"/>
            <a:ext cx="725391" cy="660243"/>
          </a:xfrm>
          <a:prstGeom prst="rect">
            <a:avLst/>
          </a:prstGeom>
        </p:spPr>
      </p:pic>
      <p:pic>
        <p:nvPicPr>
          <p:cNvPr id="57" name="Picture 32" descr="https://lh5.googleusercontent.com/4Rv9CcbpVwSScazfNxNsnOrjSAYn8Kvy2VZDp18OtTxOr4uN6wu1rroXiVwzwJRuw7fUFAEKLK3jiiAD8pVyddSCIbbz3mcFxbNgqsBUD7p7Jf91eG2kB3zY0cUEjnvl5A53iou6hVs">
            <a:extLst>
              <a:ext uri="{FF2B5EF4-FFF2-40B4-BE49-F238E27FC236}">
                <a16:creationId xmlns:a16="http://schemas.microsoft.com/office/drawing/2014/main" id="{01677A6C-FC90-4F1D-A9B2-F44A84FB8CE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159"/>
          <a:stretch/>
        </p:blipFill>
        <p:spPr bwMode="auto">
          <a:xfrm>
            <a:off x="-288553" y="14639"/>
            <a:ext cx="2521799" cy="1054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Bookcase Shelf Mukali Temahome Furniture, Store Shelf transparent  background PNG clipart | HiClipart">
            <a:extLst>
              <a:ext uri="{FF2B5EF4-FFF2-40B4-BE49-F238E27FC236}">
                <a16:creationId xmlns:a16="http://schemas.microsoft.com/office/drawing/2014/main" id="{1305CEB6-EF3D-4F6A-B67B-BF79F136F4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7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ackgroundRemoval t="10000" b="90000" l="10000" r="90000">
                        <a14:backgroundMark x1="36667" y1="30167" x2="37500" y2="40167"/>
                        <a14:backgroundMark x1="41000" y1="28500" x2="77333" y2="28667"/>
                        <a14:backgroundMark x1="80833" y1="28167" x2="81667" y2="40000"/>
                        <a14:backgroundMark x1="80000" y1="77000" x2="51000" y2="77167"/>
                        <a14:backgroundMark x1="18000" y1="52167" x2="18500" y2="64833"/>
                        <a14:backgroundMark x1="18500" y1="57333" x2="19000" y2="57167"/>
                        <a14:backgroundMark x1="76333" y1="44667" x2="63000" y2="45000"/>
                        <a14:backgroundMark x1="66000" y1="45000" x2="61833" y2="56833"/>
                        <a14:backgroundMark x1="63333" y1="46000" x2="62667" y2="45000"/>
                        <a14:backgroundMark x1="57667" y1="45000" x2="24500" y2="45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868" t="42034" r="19504" b="38484"/>
          <a:stretch/>
        </p:blipFill>
        <p:spPr bwMode="auto">
          <a:xfrm>
            <a:off x="135150" y="4912299"/>
            <a:ext cx="1939917" cy="974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2">
            <a:extLst>
              <a:ext uri="{FF2B5EF4-FFF2-40B4-BE49-F238E27FC236}">
                <a16:creationId xmlns:a16="http://schemas.microsoft.com/office/drawing/2014/main" id="{4196E056-1F60-4AAC-95D3-111877D5BCF8}"/>
              </a:ext>
            </a:extLst>
          </p:cNvPr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0"/>
              </a:ext>
            </a:extLst>
          </a:blip>
          <a:stretch>
            <a:fillRect/>
          </a:stretch>
        </p:blipFill>
        <p:spPr>
          <a:xfrm>
            <a:off x="1495340" y="4343828"/>
            <a:ext cx="579727" cy="579727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54" name="Google Shape;135;p16">
            <a:extLst>
              <a:ext uri="{FF2B5EF4-FFF2-40B4-BE49-F238E27FC236}">
                <a16:creationId xmlns:a16="http://schemas.microsoft.com/office/drawing/2014/main" id="{02C8F5C1-FB1F-4724-9E32-88CD517F2666}"/>
              </a:ext>
            </a:extLst>
          </p:cNvPr>
          <p:cNvPicPr preferRelativeResize="0"/>
          <p:nvPr/>
        </p:nvPicPr>
        <p:blipFill>
          <a:blip r:embed="rId31">
            <a:alphaModFix/>
          </a:blip>
          <a:stretch>
            <a:fillRect/>
          </a:stretch>
        </p:blipFill>
        <p:spPr>
          <a:xfrm>
            <a:off x="10395035" y="4920530"/>
            <a:ext cx="939040" cy="1004691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Picture 26">
            <a:extLst>
              <a:ext uri="{FF2B5EF4-FFF2-40B4-BE49-F238E27FC236}">
                <a16:creationId xmlns:a16="http://schemas.microsoft.com/office/drawing/2014/main" id="{9EA6F450-8746-43BE-9D1A-FB1AD82DCE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3528" y="5155409"/>
            <a:ext cx="344015" cy="596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Google Shape;343;p28">
            <a:extLst>
              <a:ext uri="{FF2B5EF4-FFF2-40B4-BE49-F238E27FC236}">
                <a16:creationId xmlns:a16="http://schemas.microsoft.com/office/drawing/2014/main" id="{7A39757B-2F70-4EB7-98E1-068DA8A73D5E}"/>
              </a:ext>
            </a:extLst>
          </p:cNvPr>
          <p:cNvPicPr preferRelativeResize="0"/>
          <p:nvPr/>
        </p:nvPicPr>
        <p:blipFill>
          <a:blip r:embed="rId33">
            <a:alphaModFix/>
          </a:blip>
          <a:stretch>
            <a:fillRect/>
          </a:stretch>
        </p:blipFill>
        <p:spPr>
          <a:xfrm>
            <a:off x="10181220" y="5845993"/>
            <a:ext cx="612819" cy="812483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صورة 65">
            <a:hlinkClick r:id="" action="ppaction://hlinkshowjump?jump=lastslide"/>
            <a:extLst>
              <a:ext uri="{FF2B5EF4-FFF2-40B4-BE49-F238E27FC236}">
                <a16:creationId xmlns:a16="http://schemas.microsoft.com/office/drawing/2014/main" id="{99349904-7E88-4094-AFE1-1F5435DE8E69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 rot="346244">
            <a:off x="266824" y="4882082"/>
            <a:ext cx="1051792" cy="1051792"/>
          </a:xfrm>
          <a:prstGeom prst="rect">
            <a:avLst/>
          </a:prstGeom>
        </p:spPr>
      </p:pic>
      <p:pic>
        <p:nvPicPr>
          <p:cNvPr id="91" name="Google Shape;122;g5415389d44_0_0">
            <a:extLst>
              <a:ext uri="{FF2B5EF4-FFF2-40B4-BE49-F238E27FC236}">
                <a16:creationId xmlns:a16="http://schemas.microsoft.com/office/drawing/2014/main" id="{8EC97BE3-B89F-4BC5-8DE9-B9444B066036}"/>
              </a:ext>
            </a:extLst>
          </p:cNvPr>
          <p:cNvPicPr preferRelativeResize="0"/>
          <p:nvPr/>
        </p:nvPicPr>
        <p:blipFill rotWithShape="1">
          <a:blip r:embed="rId35">
            <a:alphaModFix/>
          </a:blip>
          <a:srcRect l="2782" t="41281" r="1554" b="30257"/>
          <a:stretch/>
        </p:blipFill>
        <p:spPr>
          <a:xfrm>
            <a:off x="2495388" y="5658806"/>
            <a:ext cx="7225618" cy="1261358"/>
          </a:xfrm>
          <a:prstGeom prst="rect">
            <a:avLst/>
          </a:prstGeom>
          <a:noFill/>
          <a:ln>
            <a:noFill/>
          </a:ln>
        </p:spPr>
      </p:pic>
      <p:pic>
        <p:nvPicPr>
          <p:cNvPr id="52" name="Google Shape;79;p14">
            <a:extLst>
              <a:ext uri="{FF2B5EF4-FFF2-40B4-BE49-F238E27FC236}">
                <a16:creationId xmlns:a16="http://schemas.microsoft.com/office/drawing/2014/main" id="{56B21C37-2BED-4278-82D3-4CE3CF121CD3}"/>
              </a:ext>
            </a:extLst>
          </p:cNvPr>
          <p:cNvPicPr preferRelativeResize="0"/>
          <p:nvPr/>
        </p:nvPicPr>
        <p:blipFill rotWithShape="1">
          <a:blip r:embed="rId36">
            <a:alphaModFix/>
          </a:blip>
          <a:srcRect l="23091" r="31212"/>
          <a:stretch/>
        </p:blipFill>
        <p:spPr>
          <a:xfrm>
            <a:off x="1710300" y="5323334"/>
            <a:ext cx="1008803" cy="1170715"/>
          </a:xfrm>
          <a:prstGeom prst="rect">
            <a:avLst/>
          </a:prstGeom>
          <a:noFill/>
          <a:ln>
            <a:noFill/>
          </a:ln>
        </p:spPr>
      </p:pic>
      <p:sp>
        <p:nvSpPr>
          <p:cNvPr id="76" name="مستطيل 75">
            <a:hlinkClick r:id="rId37" action="ppaction://hlinksldjump"/>
            <a:extLst>
              <a:ext uri="{FF2B5EF4-FFF2-40B4-BE49-F238E27FC236}">
                <a16:creationId xmlns:a16="http://schemas.microsoft.com/office/drawing/2014/main" id="{156CCD1C-5B55-4275-8795-8ED20F295F76}"/>
              </a:ext>
            </a:extLst>
          </p:cNvPr>
          <p:cNvSpPr/>
          <p:nvPr/>
        </p:nvSpPr>
        <p:spPr>
          <a:xfrm>
            <a:off x="9249263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خبرات </a:t>
            </a:r>
          </a:p>
          <a:p>
            <a:pPr algn="ctr"/>
            <a:r>
              <a:rPr lang="ar-SA" sz="1600" b="1" dirty="0">
                <a:solidFill>
                  <a:srgbClr val="FF0000"/>
                </a:solidFill>
              </a:rPr>
              <a:t>سابقة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78" name="مستطيل 77">
            <a:hlinkClick r:id="rId38" action="ppaction://hlinksldjump"/>
            <a:extLst>
              <a:ext uri="{FF2B5EF4-FFF2-40B4-BE49-F238E27FC236}">
                <a16:creationId xmlns:a16="http://schemas.microsoft.com/office/drawing/2014/main" id="{E8B08120-170D-4D7C-B989-8EBC850028B3}"/>
              </a:ext>
            </a:extLst>
          </p:cNvPr>
          <p:cNvSpPr/>
          <p:nvPr/>
        </p:nvSpPr>
        <p:spPr>
          <a:xfrm>
            <a:off x="7038796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الأهداف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79" name="مستطيل 78">
            <a:hlinkClick r:id="rId39" action="ppaction://hlinksldjump"/>
            <a:extLst>
              <a:ext uri="{FF2B5EF4-FFF2-40B4-BE49-F238E27FC236}">
                <a16:creationId xmlns:a16="http://schemas.microsoft.com/office/drawing/2014/main" id="{865B5C0D-4349-40B8-9306-2B51D08CD428}"/>
              </a:ext>
            </a:extLst>
          </p:cNvPr>
          <p:cNvSpPr/>
          <p:nvPr/>
        </p:nvSpPr>
        <p:spPr>
          <a:xfrm>
            <a:off x="5933562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العرض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80" name="مستطيل 79">
            <a:hlinkClick r:id="rId40" action="ppaction://hlinksldjump"/>
            <a:extLst>
              <a:ext uri="{FF2B5EF4-FFF2-40B4-BE49-F238E27FC236}">
                <a16:creationId xmlns:a16="http://schemas.microsoft.com/office/drawing/2014/main" id="{AED3F0AA-E74F-47C4-920A-A304D2608BDE}"/>
              </a:ext>
            </a:extLst>
          </p:cNvPr>
          <p:cNvSpPr/>
          <p:nvPr/>
        </p:nvSpPr>
        <p:spPr>
          <a:xfrm>
            <a:off x="4828328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التقويم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82" name="مستطيل 81">
            <a:hlinkClick r:id="rId41" action="ppaction://hlinksldjump"/>
            <a:extLst>
              <a:ext uri="{FF2B5EF4-FFF2-40B4-BE49-F238E27FC236}">
                <a16:creationId xmlns:a16="http://schemas.microsoft.com/office/drawing/2014/main" id="{2FF58E14-005D-4B71-B9FD-06EEB1309598}"/>
              </a:ext>
            </a:extLst>
          </p:cNvPr>
          <p:cNvSpPr/>
          <p:nvPr/>
        </p:nvSpPr>
        <p:spPr>
          <a:xfrm>
            <a:off x="2617860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الواجب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83" name="مستطيل 82">
            <a:hlinkClick r:id="rId42" action="ppaction://hlinksldjump"/>
            <a:extLst>
              <a:ext uri="{FF2B5EF4-FFF2-40B4-BE49-F238E27FC236}">
                <a16:creationId xmlns:a16="http://schemas.microsoft.com/office/drawing/2014/main" id="{17DA6101-B911-4BA5-B8C9-3F1B5499410A}"/>
              </a:ext>
            </a:extLst>
          </p:cNvPr>
          <p:cNvSpPr/>
          <p:nvPr/>
        </p:nvSpPr>
        <p:spPr>
          <a:xfrm>
            <a:off x="3723094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الغلق</a:t>
            </a:r>
            <a:endParaRPr lang="en-US" sz="1600" b="1" dirty="0">
              <a:solidFill>
                <a:srgbClr val="FF0000"/>
              </a:solidFill>
            </a:endParaRPr>
          </a:p>
        </p:txBody>
      </p:sp>
      <p:grpSp>
        <p:nvGrpSpPr>
          <p:cNvPr id="84" name="مجموعة 83">
            <a:extLst>
              <a:ext uri="{FF2B5EF4-FFF2-40B4-BE49-F238E27FC236}">
                <a16:creationId xmlns:a16="http://schemas.microsoft.com/office/drawing/2014/main" id="{065B2962-122C-45B5-A1CF-22653D0C5F21}"/>
              </a:ext>
            </a:extLst>
          </p:cNvPr>
          <p:cNvGrpSpPr/>
          <p:nvPr/>
        </p:nvGrpSpPr>
        <p:grpSpPr>
          <a:xfrm>
            <a:off x="79230" y="3482920"/>
            <a:ext cx="896512" cy="687865"/>
            <a:chOff x="79230" y="3482920"/>
            <a:chExt cx="896512" cy="687865"/>
          </a:xfrm>
        </p:grpSpPr>
        <p:pic>
          <p:nvPicPr>
            <p:cNvPr id="85" name="Picture 14" descr="A picture containing sitting, photo, table, monitor&#10;&#10;Description automatically generated">
              <a:extLst>
                <a:ext uri="{FF2B5EF4-FFF2-40B4-BE49-F238E27FC236}">
                  <a16:creationId xmlns:a16="http://schemas.microsoft.com/office/drawing/2014/main" id="{D01C132B-4679-4846-BBB1-6A5C4A9AB5B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028" y="3482920"/>
              <a:ext cx="866917" cy="6878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6" name="مربع نص 85">
              <a:extLst>
                <a:ext uri="{FF2B5EF4-FFF2-40B4-BE49-F238E27FC236}">
                  <a16:creationId xmlns:a16="http://schemas.microsoft.com/office/drawing/2014/main" id="{0C6AB83C-5171-45A1-9A49-FCDF8353F992}"/>
                </a:ext>
              </a:extLst>
            </p:cNvPr>
            <p:cNvSpPr txBox="1"/>
            <p:nvPr/>
          </p:nvSpPr>
          <p:spPr>
            <a:xfrm>
              <a:off x="79230" y="3674707"/>
              <a:ext cx="896512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ar-SA" sz="1800" b="1" dirty="0">
                  <a:solidFill>
                    <a:schemeClr val="bg1"/>
                  </a:solidFill>
                </a:rPr>
                <a:t>إثراء</a:t>
              </a:r>
              <a:endParaRPr lang="en-US" sz="1800" b="1" dirty="0">
                <a:solidFill>
                  <a:schemeClr val="bg1"/>
                </a:solidFill>
              </a:endParaRPr>
            </a:p>
          </p:txBody>
        </p:sp>
      </p:grpSp>
      <p:pic>
        <p:nvPicPr>
          <p:cNvPr id="44" name="Picture 6">
            <a:extLst>
              <a:ext uri="{FF2B5EF4-FFF2-40B4-BE49-F238E27FC236}">
                <a16:creationId xmlns:a16="http://schemas.microsoft.com/office/drawing/2014/main" id="{2AEA61EE-1C2C-D64B-8E14-419855F2DE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260791" y="4780233"/>
            <a:ext cx="1411736" cy="1106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5" name="مستطيل 64">
            <a:hlinkClick r:id="rId44" action="ppaction://hlinksldjump"/>
            <a:extLst>
              <a:ext uri="{FF2B5EF4-FFF2-40B4-BE49-F238E27FC236}">
                <a16:creationId xmlns:a16="http://schemas.microsoft.com/office/drawing/2014/main" id="{3C5EDE38-F828-4B55-A45D-2A99C5ADE837}"/>
              </a:ext>
            </a:extLst>
          </p:cNvPr>
          <p:cNvSpPr/>
          <p:nvPr/>
        </p:nvSpPr>
        <p:spPr>
          <a:xfrm>
            <a:off x="8144030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التمهيد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75" name="مستطيل 74">
            <a:extLst>
              <a:ext uri="{FF2B5EF4-FFF2-40B4-BE49-F238E27FC236}">
                <a16:creationId xmlns:a16="http://schemas.microsoft.com/office/drawing/2014/main" id="{6D6E408F-3B9E-4C2D-A3A0-83FDF3042DD4}"/>
              </a:ext>
            </a:extLst>
          </p:cNvPr>
          <p:cNvSpPr/>
          <p:nvPr/>
        </p:nvSpPr>
        <p:spPr>
          <a:xfrm>
            <a:off x="4161993" y="979305"/>
            <a:ext cx="4879924" cy="646331"/>
          </a:xfrm>
          <a:prstGeom prst="rect">
            <a:avLst/>
          </a:prstGeom>
          <a:solidFill>
            <a:srgbClr val="FFFF66"/>
          </a:solidFill>
          <a:effectLst>
            <a:glow rad="127000">
              <a:srgbClr val="CCFF99"/>
            </a:glo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ar-SA" sz="36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أُفَـكِّـرُ.....ماهي أعمال الملائكة؟ </a:t>
            </a:r>
            <a:endParaRPr lang="ar-SA" sz="54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7" name="Picture 2" descr="صورة ذات صلة">
            <a:extLst>
              <a:ext uri="{FF2B5EF4-FFF2-40B4-BE49-F238E27FC236}">
                <a16:creationId xmlns:a16="http://schemas.microsoft.com/office/drawing/2014/main" id="{B6DAE0FE-F1F8-4837-A864-CC2A7FFD81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7948" y="859701"/>
            <a:ext cx="1188548" cy="970062"/>
          </a:xfrm>
          <a:prstGeom prst="rect">
            <a:avLst/>
          </a:prstGeom>
          <a:noFill/>
          <a:effectLst>
            <a:glow rad="127000">
              <a:srgbClr val="CCFF99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3" name="Picture 2" descr="صورة ذات صلة">
            <a:extLst>
              <a:ext uri="{FF2B5EF4-FFF2-40B4-BE49-F238E27FC236}">
                <a16:creationId xmlns:a16="http://schemas.microsoft.com/office/drawing/2014/main" id="{6C6BD79B-9586-4631-9E2B-7B46A48263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4459" y="3818262"/>
            <a:ext cx="775579" cy="9799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صورة 4">
            <a:extLst>
              <a:ext uri="{FF2B5EF4-FFF2-40B4-BE49-F238E27FC236}">
                <a16:creationId xmlns:a16="http://schemas.microsoft.com/office/drawing/2014/main" id="{73A3EFED-6DDE-43A6-A177-17CAA7E63AAF}"/>
              </a:ext>
            </a:extLst>
          </p:cNvPr>
          <p:cNvPicPr>
            <a:picLocks noChangeAspect="1"/>
          </p:cNvPicPr>
          <p:nvPr/>
        </p:nvPicPr>
        <p:blipFill>
          <a:blip r:embed="rId47"/>
          <a:stretch>
            <a:fillRect/>
          </a:stretch>
        </p:blipFill>
        <p:spPr>
          <a:xfrm>
            <a:off x="2315200" y="959834"/>
            <a:ext cx="979978" cy="846633"/>
          </a:xfrm>
          <a:prstGeom prst="rect">
            <a:avLst/>
          </a:prstGeom>
        </p:spPr>
      </p:pic>
      <p:grpSp>
        <p:nvGrpSpPr>
          <p:cNvPr id="88" name="مجموعة 87">
            <a:extLst>
              <a:ext uri="{FF2B5EF4-FFF2-40B4-BE49-F238E27FC236}">
                <a16:creationId xmlns:a16="http://schemas.microsoft.com/office/drawing/2014/main" id="{CB982232-95B4-4D7F-A565-9D03E68ADA38}"/>
              </a:ext>
            </a:extLst>
          </p:cNvPr>
          <p:cNvGrpSpPr/>
          <p:nvPr/>
        </p:nvGrpSpPr>
        <p:grpSpPr>
          <a:xfrm>
            <a:off x="8030009" y="1799551"/>
            <a:ext cx="1973203" cy="1516936"/>
            <a:chOff x="7831847" y="2632765"/>
            <a:chExt cx="2032202" cy="2032202"/>
          </a:xfrm>
        </p:grpSpPr>
        <p:pic>
          <p:nvPicPr>
            <p:cNvPr id="89" name="صورة 88">
              <a:extLst>
                <a:ext uri="{FF2B5EF4-FFF2-40B4-BE49-F238E27FC236}">
                  <a16:creationId xmlns:a16="http://schemas.microsoft.com/office/drawing/2014/main" id="{2F6A1439-92C8-433B-BCFE-CB89508C633E}"/>
                </a:ext>
              </a:extLst>
            </p:cNvPr>
            <p:cNvPicPr>
              <a:picLocks noChangeAspect="1"/>
            </p:cNvPicPr>
            <p:nvPr/>
          </p:nvPicPr>
          <p:blipFill>
            <a:blip r:embed="rId48"/>
            <a:stretch>
              <a:fillRect/>
            </a:stretch>
          </p:blipFill>
          <p:spPr>
            <a:xfrm>
              <a:off x="7831847" y="2632765"/>
              <a:ext cx="2032202" cy="2032202"/>
            </a:xfrm>
            <a:prstGeom prst="rect">
              <a:avLst/>
            </a:prstGeom>
          </p:spPr>
        </p:pic>
        <p:sp>
          <p:nvSpPr>
            <p:cNvPr id="90" name="شكل بيضاوي 89">
              <a:extLst>
                <a:ext uri="{FF2B5EF4-FFF2-40B4-BE49-F238E27FC236}">
                  <a16:creationId xmlns:a16="http://schemas.microsoft.com/office/drawing/2014/main" id="{FAC00119-59A1-401B-943D-389CB2ECDD9C}"/>
                </a:ext>
              </a:extLst>
            </p:cNvPr>
            <p:cNvSpPr/>
            <p:nvPr/>
          </p:nvSpPr>
          <p:spPr>
            <a:xfrm>
              <a:off x="8570762" y="2904587"/>
              <a:ext cx="1207310" cy="161974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ar-SA" sz="2000" b="1" dirty="0">
                  <a:solidFill>
                    <a:srgbClr val="FF0000"/>
                  </a:solidFill>
                </a:rPr>
                <a:t>إسرافيل  عليه السلام</a:t>
              </a:r>
            </a:p>
          </p:txBody>
        </p:sp>
      </p:grpSp>
      <p:grpSp>
        <p:nvGrpSpPr>
          <p:cNvPr id="97" name="مجموعة 96">
            <a:extLst>
              <a:ext uri="{FF2B5EF4-FFF2-40B4-BE49-F238E27FC236}">
                <a16:creationId xmlns:a16="http://schemas.microsoft.com/office/drawing/2014/main" id="{BD4D360B-7F0A-4A7B-B2B3-D5C014467710}"/>
              </a:ext>
            </a:extLst>
          </p:cNvPr>
          <p:cNvGrpSpPr/>
          <p:nvPr/>
        </p:nvGrpSpPr>
        <p:grpSpPr>
          <a:xfrm>
            <a:off x="4133005" y="1537841"/>
            <a:ext cx="2032202" cy="1753292"/>
            <a:chOff x="7831847" y="2632765"/>
            <a:chExt cx="2032202" cy="2032202"/>
          </a:xfrm>
        </p:grpSpPr>
        <p:pic>
          <p:nvPicPr>
            <p:cNvPr id="98" name="صورة 97">
              <a:extLst>
                <a:ext uri="{FF2B5EF4-FFF2-40B4-BE49-F238E27FC236}">
                  <a16:creationId xmlns:a16="http://schemas.microsoft.com/office/drawing/2014/main" id="{1CF3D857-63EC-4785-BB65-8E39A4EA7B62}"/>
                </a:ext>
              </a:extLst>
            </p:cNvPr>
            <p:cNvPicPr>
              <a:picLocks noChangeAspect="1"/>
            </p:cNvPicPr>
            <p:nvPr/>
          </p:nvPicPr>
          <p:blipFill>
            <a:blip r:embed="rId48"/>
            <a:stretch>
              <a:fillRect/>
            </a:stretch>
          </p:blipFill>
          <p:spPr>
            <a:xfrm>
              <a:off x="7831847" y="2632765"/>
              <a:ext cx="2032202" cy="2032202"/>
            </a:xfrm>
            <a:prstGeom prst="rect">
              <a:avLst/>
            </a:prstGeom>
          </p:spPr>
        </p:pic>
        <p:sp>
          <p:nvSpPr>
            <p:cNvPr id="99" name="شكل بيضاوي 98">
              <a:extLst>
                <a:ext uri="{FF2B5EF4-FFF2-40B4-BE49-F238E27FC236}">
                  <a16:creationId xmlns:a16="http://schemas.microsoft.com/office/drawing/2014/main" id="{3543AE99-133C-4AAE-A0AC-26C39D3B9E96}"/>
                </a:ext>
              </a:extLst>
            </p:cNvPr>
            <p:cNvSpPr/>
            <p:nvPr/>
          </p:nvSpPr>
          <p:spPr>
            <a:xfrm>
              <a:off x="8570762" y="2904587"/>
              <a:ext cx="1207310" cy="161974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ar-SA" sz="2000" b="1" dirty="0">
                  <a:solidFill>
                    <a:srgbClr val="FF0000"/>
                  </a:solidFill>
                </a:rPr>
                <a:t>الحفظة عليهم السلام</a:t>
              </a:r>
            </a:p>
          </p:txBody>
        </p:sp>
      </p:grpSp>
      <p:sp>
        <p:nvSpPr>
          <p:cNvPr id="102" name="مربع نص 101">
            <a:extLst>
              <a:ext uri="{FF2B5EF4-FFF2-40B4-BE49-F238E27FC236}">
                <a16:creationId xmlns:a16="http://schemas.microsoft.com/office/drawing/2014/main" id="{D4734CA0-B239-45C8-AEC0-0012BDB983DC}"/>
              </a:ext>
            </a:extLst>
          </p:cNvPr>
          <p:cNvSpPr txBox="1"/>
          <p:nvPr/>
        </p:nvSpPr>
        <p:spPr>
          <a:xfrm>
            <a:off x="6133137" y="2179377"/>
            <a:ext cx="1831741" cy="1077218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defTabSz="914400"/>
            <a:r>
              <a:rPr lang="ar-SA" sz="3200" b="1" dirty="0">
                <a:solidFill>
                  <a:prstClr val="black"/>
                </a:solidFill>
              </a:rPr>
              <a:t>موكل بالنفخ بالصور.</a:t>
            </a:r>
          </a:p>
        </p:txBody>
      </p:sp>
      <p:sp>
        <p:nvSpPr>
          <p:cNvPr id="103" name="مربع نص 102">
            <a:extLst>
              <a:ext uri="{FF2B5EF4-FFF2-40B4-BE49-F238E27FC236}">
                <a16:creationId xmlns:a16="http://schemas.microsoft.com/office/drawing/2014/main" id="{B5A94EB5-33D8-4818-87B2-897DC9F9CEE2}"/>
              </a:ext>
            </a:extLst>
          </p:cNvPr>
          <p:cNvSpPr txBox="1"/>
          <p:nvPr/>
        </p:nvSpPr>
        <p:spPr>
          <a:xfrm>
            <a:off x="2188788" y="2134806"/>
            <a:ext cx="1944217" cy="954107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defTabSz="914400"/>
            <a:r>
              <a:rPr lang="ar-SA" sz="2800" b="1" dirty="0">
                <a:solidFill>
                  <a:prstClr val="black"/>
                </a:solidFill>
              </a:rPr>
              <a:t>موكلون بكتابة الأعمال.</a:t>
            </a:r>
          </a:p>
        </p:txBody>
      </p:sp>
      <p:pic>
        <p:nvPicPr>
          <p:cNvPr id="6146" name="Picture 2" descr="نتيجة بحث الصور عن النفخ في الصور">
            <a:extLst>
              <a:ext uri="{FF2B5EF4-FFF2-40B4-BE49-F238E27FC236}">
                <a16:creationId xmlns:a16="http://schemas.microsoft.com/office/drawing/2014/main" id="{F97E940E-6B1F-4ECF-8E49-1E35D14E6F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177" y="3434652"/>
            <a:ext cx="3031134" cy="1898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نتيجة بحث الصور عن القبور">
            <a:extLst>
              <a:ext uri="{FF2B5EF4-FFF2-40B4-BE49-F238E27FC236}">
                <a16:creationId xmlns:a16="http://schemas.microsoft.com/office/drawing/2014/main" id="{F2FA24F2-82E0-495A-8138-979181C68C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4669" y="3459867"/>
            <a:ext cx="3474356" cy="1863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1" name="مجموعة 60">
            <a:extLst>
              <a:ext uri="{FF2B5EF4-FFF2-40B4-BE49-F238E27FC236}">
                <a16:creationId xmlns:a16="http://schemas.microsoft.com/office/drawing/2014/main" id="{D13971C4-ABFD-419F-A1E9-9F9CC9899806}"/>
              </a:ext>
            </a:extLst>
          </p:cNvPr>
          <p:cNvGrpSpPr/>
          <p:nvPr/>
        </p:nvGrpSpPr>
        <p:grpSpPr>
          <a:xfrm>
            <a:off x="5086736" y="5105399"/>
            <a:ext cx="1810253" cy="1364358"/>
            <a:chOff x="2191177" y="608857"/>
            <a:chExt cx="2146013" cy="1410328"/>
          </a:xfrm>
        </p:grpSpPr>
        <p:pic>
          <p:nvPicPr>
            <p:cNvPr id="87" name="Picture 4" descr="1acbfac431d009018b53ff8218c2b9a3.gif">
              <a:extLst>
                <a:ext uri="{FF2B5EF4-FFF2-40B4-BE49-F238E27FC236}">
                  <a16:creationId xmlns:a16="http://schemas.microsoft.com/office/drawing/2014/main" id="{B97A82CE-29D0-42B3-96F6-9CFEA3B6D50D}"/>
                </a:ext>
              </a:extLst>
            </p:cNvPr>
            <p:cNvPicPr>
              <a:picLocks noChangeAspect="1"/>
            </p:cNvPicPr>
            <p:nvPr/>
          </p:nvPicPr>
          <p:blipFill>
            <a:blip r:embed="rId51"/>
            <a:srcRect/>
            <a:stretch>
              <a:fillRect/>
            </a:stretch>
          </p:blipFill>
          <p:spPr bwMode="auto">
            <a:xfrm>
              <a:off x="2191177" y="767484"/>
              <a:ext cx="967266" cy="12517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2" name="Picture 2" descr="ملف:نجوم ملونة.gif - ويكيبيديا">
              <a:extLst>
                <a:ext uri="{FF2B5EF4-FFF2-40B4-BE49-F238E27FC236}">
                  <a16:creationId xmlns:a16="http://schemas.microsoft.com/office/drawing/2014/main" id="{3B577C3B-0A8F-4BF7-A7DA-7B320B788133}"/>
                </a:ext>
              </a:extLst>
            </p:cNvPr>
            <p:cNvPicPr>
              <a:picLocks noChangeAspect="1" noChangeArrowheads="1" noCrop="1"/>
            </p:cNvPicPr>
            <p:nvPr/>
          </p:nvPicPr>
          <p:blipFill>
            <a:blip r:embed="rId5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94190" y="608857"/>
              <a:ext cx="1143000" cy="13335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442446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" grpId="0" animBg="1"/>
      <p:bldP spid="10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A picture containing floor, sitting, wooden, table&#10;&#10;Description automatically generated">
            <a:extLst>
              <a:ext uri="{FF2B5EF4-FFF2-40B4-BE49-F238E27FC236}">
                <a16:creationId xmlns:a16="http://schemas.microsoft.com/office/drawing/2014/main" id="{BCE1348C-B22F-8049-B719-2F4F8E8E45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939" y="-38303"/>
            <a:ext cx="1221379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A picture containing sitting, photo, table, monitor&#10;&#10;Description automatically generated">
            <a:extLst>
              <a:ext uri="{FF2B5EF4-FFF2-40B4-BE49-F238E27FC236}">
                <a16:creationId xmlns:a16="http://schemas.microsoft.com/office/drawing/2014/main" id="{34DB1C07-1750-E944-ACA0-CBADBF6E36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562" y="3509163"/>
            <a:ext cx="866917" cy="687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4C6269DA-A288-0347-A192-4E7A2BAECD4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57" r="3739" b="20566"/>
          <a:stretch/>
        </p:blipFill>
        <p:spPr bwMode="auto">
          <a:xfrm>
            <a:off x="1997443" y="511226"/>
            <a:ext cx="8268663" cy="5177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18">
            <a:extLst>
              <a:ext uri="{FF2B5EF4-FFF2-40B4-BE49-F238E27FC236}">
                <a16:creationId xmlns:a16="http://schemas.microsoft.com/office/drawing/2014/main" id="{9DFCA052-CDBF-47A5-991C-A7C4048E9131}"/>
              </a:ext>
            </a:extLst>
          </p:cNvPr>
          <p:cNvPicPr>
            <a:picLocks noChangeAspect="1"/>
          </p:cNvPicPr>
          <p:nvPr/>
        </p:nvPicPr>
        <p:blipFill>
          <a:blip r:embed="rId7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1736" y="1756715"/>
            <a:ext cx="1989616" cy="347407"/>
          </a:xfrm>
          <a:prstGeom prst="rect">
            <a:avLst/>
          </a:prstGeom>
        </p:spPr>
      </p:pic>
      <p:pic>
        <p:nvPicPr>
          <p:cNvPr id="38" name="Picture 35" descr="A close up of a church&#10;&#10;Description automatically generated">
            <a:extLst>
              <a:ext uri="{FF2B5EF4-FFF2-40B4-BE49-F238E27FC236}">
                <a16:creationId xmlns:a16="http://schemas.microsoft.com/office/drawing/2014/main" id="{5649E61B-1B59-4F78-AE37-A07C7799838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2656" y="611107"/>
            <a:ext cx="917015" cy="1244655"/>
          </a:xfrm>
          <a:prstGeom prst="rect">
            <a:avLst/>
          </a:prstGeom>
        </p:spPr>
      </p:pic>
      <p:pic>
        <p:nvPicPr>
          <p:cNvPr id="37" name="Picture 27" descr="A picture containing table&#10;&#10;Description automatically generated">
            <a:extLst>
              <a:ext uri="{FF2B5EF4-FFF2-40B4-BE49-F238E27FC236}">
                <a16:creationId xmlns:a16="http://schemas.microsoft.com/office/drawing/2014/main" id="{CD85B55C-1654-428F-9F32-2104E18B721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7367" y="1233434"/>
            <a:ext cx="790319" cy="743173"/>
          </a:xfrm>
          <a:prstGeom prst="rect">
            <a:avLst/>
          </a:prstGeom>
        </p:spPr>
      </p:pic>
      <p:pic>
        <p:nvPicPr>
          <p:cNvPr id="53" name="Google Shape;126;p18">
            <a:extLst>
              <a:ext uri="{FF2B5EF4-FFF2-40B4-BE49-F238E27FC236}">
                <a16:creationId xmlns:a16="http://schemas.microsoft.com/office/drawing/2014/main" id="{3DA7CE90-91F5-40B5-889A-5B5393473FF2}"/>
              </a:ext>
            </a:extLst>
          </p:cNvPr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8771149" y="5028593"/>
            <a:ext cx="3634666" cy="2388823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صورة 57">
            <a:hlinkClick r:id="rId11" action="ppaction://hlinksldjump"/>
            <a:extLst>
              <a:ext uri="{FF2B5EF4-FFF2-40B4-BE49-F238E27FC236}">
                <a16:creationId xmlns:a16="http://schemas.microsoft.com/office/drawing/2014/main" id="{B9ACF3A5-C459-4909-9446-74974C2B3B5A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53068"/>
          <a:stretch/>
        </p:blipFill>
        <p:spPr>
          <a:xfrm>
            <a:off x="1038993" y="1055675"/>
            <a:ext cx="1036447" cy="12146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9" name="Picture 2" descr="ولاية العهد السعودية - ويكيبيديا">
            <a:extLst>
              <a:ext uri="{FF2B5EF4-FFF2-40B4-BE49-F238E27FC236}">
                <a16:creationId xmlns:a16="http://schemas.microsoft.com/office/drawing/2014/main" id="{7E821CCA-E45F-45D1-8830-56376AB28A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81" y="1069624"/>
            <a:ext cx="990812" cy="114281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Google Shape;231;p23">
            <a:extLst>
              <a:ext uri="{FF2B5EF4-FFF2-40B4-BE49-F238E27FC236}">
                <a16:creationId xmlns:a16="http://schemas.microsoft.com/office/drawing/2014/main" id="{12071660-F6A5-41F4-98B9-4D3E651C07B6}"/>
              </a:ext>
            </a:extLst>
          </p:cNvPr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899731" y="1070226"/>
            <a:ext cx="1215427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231;p23">
            <a:extLst>
              <a:ext uri="{FF2B5EF4-FFF2-40B4-BE49-F238E27FC236}">
                <a16:creationId xmlns:a16="http://schemas.microsoft.com/office/drawing/2014/main" id="{B02B795E-1E24-4C38-8361-AEBD7278C425}"/>
              </a:ext>
            </a:extLst>
          </p:cNvPr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-130758" y="1055675"/>
            <a:ext cx="1215427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صورة 63">
            <a:hlinkClick r:id="rId15" action="ppaction://hlinksldjump"/>
            <a:extLst>
              <a:ext uri="{FF2B5EF4-FFF2-40B4-BE49-F238E27FC236}">
                <a16:creationId xmlns:a16="http://schemas.microsoft.com/office/drawing/2014/main" id="{0E800B36-8571-4375-9A6D-ADCB6156C0D5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19" y="2404229"/>
            <a:ext cx="1786077" cy="107805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67" name="مجموعة 66">
            <a:extLst>
              <a:ext uri="{FF2B5EF4-FFF2-40B4-BE49-F238E27FC236}">
                <a16:creationId xmlns:a16="http://schemas.microsoft.com/office/drawing/2014/main" id="{C8863CE2-EEBD-4929-8A35-1CD982B087FA}"/>
              </a:ext>
            </a:extLst>
          </p:cNvPr>
          <p:cNvGrpSpPr/>
          <p:nvPr/>
        </p:nvGrpSpPr>
        <p:grpSpPr>
          <a:xfrm>
            <a:off x="11080641" y="2430658"/>
            <a:ext cx="1045079" cy="2140372"/>
            <a:chOff x="6457238" y="2100923"/>
            <a:chExt cx="1045079" cy="2140372"/>
          </a:xfrm>
        </p:grpSpPr>
        <p:sp>
          <p:nvSpPr>
            <p:cNvPr id="68" name="مستطيل 67">
              <a:hlinkClick r:id="rId17" action="ppaction://hlinksldjump"/>
              <a:extLst>
                <a:ext uri="{FF2B5EF4-FFF2-40B4-BE49-F238E27FC236}">
                  <a16:creationId xmlns:a16="http://schemas.microsoft.com/office/drawing/2014/main" id="{13823E5C-E3EC-4380-BA93-AD2C7B948D74}"/>
                </a:ext>
              </a:extLst>
            </p:cNvPr>
            <p:cNvSpPr/>
            <p:nvPr/>
          </p:nvSpPr>
          <p:spPr>
            <a:xfrm>
              <a:off x="6457238" y="2100923"/>
              <a:ext cx="1036810" cy="680261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عز الوطن</a:t>
              </a:r>
              <a:endParaRPr lang="en-US" sz="1200" b="1" dirty="0">
                <a:solidFill>
                  <a:srgbClr val="FF0000"/>
                </a:solidFill>
              </a:endParaRPr>
            </a:p>
          </p:txBody>
        </p:sp>
        <p:sp>
          <p:nvSpPr>
            <p:cNvPr id="69" name="مستطيل 68">
              <a:extLst>
                <a:ext uri="{FF2B5EF4-FFF2-40B4-BE49-F238E27FC236}">
                  <a16:creationId xmlns:a16="http://schemas.microsoft.com/office/drawing/2014/main" id="{D06065DA-F203-4E48-8E1A-035D15CE2A46}"/>
                </a:ext>
              </a:extLst>
            </p:cNvPr>
            <p:cNvSpPr/>
            <p:nvPr/>
          </p:nvSpPr>
          <p:spPr>
            <a:xfrm>
              <a:off x="6465507" y="2860195"/>
              <a:ext cx="1036810" cy="656366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نهضة الوطن</a:t>
              </a:r>
              <a:endParaRPr lang="en-US" sz="1200" b="1" dirty="0">
                <a:solidFill>
                  <a:srgbClr val="FF0000"/>
                </a:solidFill>
              </a:endParaRPr>
            </a:p>
          </p:txBody>
        </p:sp>
        <p:sp>
          <p:nvSpPr>
            <p:cNvPr id="70" name="مستطيل 69">
              <a:extLst>
                <a:ext uri="{FF2B5EF4-FFF2-40B4-BE49-F238E27FC236}">
                  <a16:creationId xmlns:a16="http://schemas.microsoft.com/office/drawing/2014/main" id="{A716244F-E325-450C-86B6-64B9FF68A7BD}"/>
                </a:ext>
              </a:extLst>
            </p:cNvPr>
            <p:cNvSpPr/>
            <p:nvPr/>
          </p:nvSpPr>
          <p:spPr>
            <a:xfrm>
              <a:off x="6476396" y="3634548"/>
              <a:ext cx="1001291" cy="606747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r-SA" sz="1600" b="1" dirty="0">
                <a:solidFill>
                  <a:srgbClr val="FF0000"/>
                </a:solidFill>
              </a:endParaRP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مستقبل  الوطن</a:t>
              </a:r>
              <a:endParaRPr lang="en-US" sz="1200" b="1" dirty="0">
                <a:solidFill>
                  <a:srgbClr val="FF0000"/>
                </a:solidFill>
              </a:endParaRPr>
            </a:p>
            <a:p>
              <a:pPr algn="ctr"/>
              <a:endParaRPr lang="en-US" dirty="0"/>
            </a:p>
          </p:txBody>
        </p:sp>
      </p:grpSp>
      <p:grpSp>
        <p:nvGrpSpPr>
          <p:cNvPr id="71" name="مجموعة 70">
            <a:extLst>
              <a:ext uri="{FF2B5EF4-FFF2-40B4-BE49-F238E27FC236}">
                <a16:creationId xmlns:a16="http://schemas.microsoft.com/office/drawing/2014/main" id="{086838C9-871B-40EE-A05D-EBF1D4899F8F}"/>
              </a:ext>
            </a:extLst>
          </p:cNvPr>
          <p:cNvGrpSpPr/>
          <p:nvPr/>
        </p:nvGrpSpPr>
        <p:grpSpPr>
          <a:xfrm>
            <a:off x="10042332" y="2533150"/>
            <a:ext cx="1130323" cy="1314212"/>
            <a:chOff x="7952596" y="2257016"/>
            <a:chExt cx="1123346" cy="766535"/>
          </a:xfrm>
        </p:grpSpPr>
        <p:pic>
          <p:nvPicPr>
            <p:cNvPr id="72" name="Picture 46">
              <a:extLst>
                <a:ext uri="{FF2B5EF4-FFF2-40B4-BE49-F238E27FC236}">
                  <a16:creationId xmlns:a16="http://schemas.microsoft.com/office/drawing/2014/main" id="{128F838C-2173-405B-89D2-7D12DCDE07F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19"/>
                </a:ext>
              </a:extLst>
            </a:blip>
            <a:srcRect l="14797" t="6571" r="14269" b="10899"/>
            <a:stretch/>
          </p:blipFill>
          <p:spPr>
            <a:xfrm>
              <a:off x="7969101" y="2257016"/>
              <a:ext cx="1028659" cy="766535"/>
            </a:xfrm>
            <a:prstGeom prst="rect">
              <a:avLst/>
            </a:prstGeom>
          </p:spPr>
        </p:pic>
        <p:sp>
          <p:nvSpPr>
            <p:cNvPr id="73" name="مربع نص 72">
              <a:hlinkClick r:id="rId20" action="ppaction://hlinksldjump"/>
              <a:extLst>
                <a:ext uri="{FF2B5EF4-FFF2-40B4-BE49-F238E27FC236}">
                  <a16:creationId xmlns:a16="http://schemas.microsoft.com/office/drawing/2014/main" id="{3D106602-C446-4D73-8FEE-880E9F7E6942}"/>
                </a:ext>
              </a:extLst>
            </p:cNvPr>
            <p:cNvSpPr txBox="1"/>
            <p:nvPr/>
          </p:nvSpPr>
          <p:spPr>
            <a:xfrm>
              <a:off x="7952596" y="2401356"/>
              <a:ext cx="1123346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ar-SA" b="1" dirty="0"/>
                <a:t>نجمة اليوم </a:t>
              </a:r>
              <a:endParaRPr lang="en-US" b="1" dirty="0"/>
            </a:p>
          </p:txBody>
        </p:sp>
      </p:grpSp>
      <p:sp>
        <p:nvSpPr>
          <p:cNvPr id="74" name="مربع نص 73">
            <a:hlinkClick r:id="rId21" action="ppaction://hlinksldjump"/>
            <a:extLst>
              <a:ext uri="{FF2B5EF4-FFF2-40B4-BE49-F238E27FC236}">
                <a16:creationId xmlns:a16="http://schemas.microsoft.com/office/drawing/2014/main" id="{8371DB6E-964B-47A1-8FFD-30AE770F858F}"/>
              </a:ext>
            </a:extLst>
          </p:cNvPr>
          <p:cNvSpPr txBox="1"/>
          <p:nvPr/>
        </p:nvSpPr>
        <p:spPr>
          <a:xfrm>
            <a:off x="1047051" y="3667555"/>
            <a:ext cx="8965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SA" sz="1800" b="1" dirty="0">
                <a:solidFill>
                  <a:schemeClr val="bg1"/>
                </a:solidFill>
              </a:rPr>
              <a:t>الدعاء</a:t>
            </a:r>
            <a:endParaRPr lang="en-US" sz="1800" b="1" dirty="0">
              <a:solidFill>
                <a:schemeClr val="bg1"/>
              </a:solidFill>
            </a:endParaRPr>
          </a:p>
        </p:txBody>
      </p:sp>
      <p:pic>
        <p:nvPicPr>
          <p:cNvPr id="81" name="Picture 18">
            <a:extLst>
              <a:ext uri="{FF2B5EF4-FFF2-40B4-BE49-F238E27FC236}">
                <a16:creationId xmlns:a16="http://schemas.microsoft.com/office/drawing/2014/main" id="{A6C2227C-3545-4617-97D3-8FADC57E129B}"/>
              </a:ext>
            </a:extLst>
          </p:cNvPr>
          <p:cNvPicPr>
            <a:picLocks noChangeAspect="1"/>
          </p:cNvPicPr>
          <p:nvPr/>
        </p:nvPicPr>
        <p:blipFill>
          <a:blip r:embed="rId22"/>
          <a:srcRect/>
          <a:stretch>
            <a:fillRect/>
          </a:stretch>
        </p:blipFill>
        <p:spPr>
          <a:xfrm>
            <a:off x="924737" y="4263168"/>
            <a:ext cx="630858" cy="665960"/>
          </a:xfrm>
          <a:prstGeom prst="rect">
            <a:avLst/>
          </a:prstGeom>
        </p:spPr>
      </p:pic>
      <p:pic>
        <p:nvPicPr>
          <p:cNvPr id="46" name="Picture 50">
            <a:extLst>
              <a:ext uri="{FF2B5EF4-FFF2-40B4-BE49-F238E27FC236}">
                <a16:creationId xmlns:a16="http://schemas.microsoft.com/office/drawing/2014/main" id="{184B6C23-D963-4FD0-8026-78881F5052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91965" y="4929128"/>
            <a:ext cx="602025" cy="720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39" descr="A picture containing food&#10;&#10;Description automatically generated">
            <a:extLst>
              <a:ext uri="{FF2B5EF4-FFF2-40B4-BE49-F238E27FC236}">
                <a16:creationId xmlns:a16="http://schemas.microsoft.com/office/drawing/2014/main" id="{FC667DEC-3D17-460E-8937-F7F73E23EC77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7873" y="40739"/>
            <a:ext cx="1654342" cy="705283"/>
          </a:xfrm>
          <a:prstGeom prst="rect">
            <a:avLst/>
          </a:prstGeom>
        </p:spPr>
      </p:pic>
      <p:pic>
        <p:nvPicPr>
          <p:cNvPr id="56" name="Picture 2">
            <a:hlinkClick r:id="rId11" action="ppaction://hlinksldjump"/>
            <a:extLst>
              <a:ext uri="{FF2B5EF4-FFF2-40B4-BE49-F238E27FC236}">
                <a16:creationId xmlns:a16="http://schemas.microsoft.com/office/drawing/2014/main" id="{654B15BF-D52A-4320-9F02-B211F6390806}"/>
              </a:ext>
            </a:extLst>
          </p:cNvPr>
          <p:cNvPicPr>
            <a:picLocks noChangeAspect="1"/>
          </p:cNvPicPr>
          <p:nvPr/>
        </p:nvPicPr>
        <p:blipFill>
          <a:blip r:embed="rId25"/>
          <a:srcRect/>
          <a:stretch>
            <a:fillRect/>
          </a:stretch>
        </p:blipFill>
        <p:spPr>
          <a:xfrm>
            <a:off x="243623" y="4252055"/>
            <a:ext cx="725391" cy="660243"/>
          </a:xfrm>
          <a:prstGeom prst="rect">
            <a:avLst/>
          </a:prstGeom>
        </p:spPr>
      </p:pic>
      <p:pic>
        <p:nvPicPr>
          <p:cNvPr id="57" name="Picture 32" descr="https://lh5.googleusercontent.com/4Rv9CcbpVwSScazfNxNsnOrjSAYn8Kvy2VZDp18OtTxOr4uN6wu1rroXiVwzwJRuw7fUFAEKLK3jiiAD8pVyddSCIbbz3mcFxbNgqsBUD7p7Jf91eG2kB3zY0cUEjnvl5A53iou6hVs">
            <a:extLst>
              <a:ext uri="{FF2B5EF4-FFF2-40B4-BE49-F238E27FC236}">
                <a16:creationId xmlns:a16="http://schemas.microsoft.com/office/drawing/2014/main" id="{01677A6C-FC90-4F1D-A9B2-F44A84FB8CE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159"/>
          <a:stretch/>
        </p:blipFill>
        <p:spPr bwMode="auto">
          <a:xfrm>
            <a:off x="-288553" y="14639"/>
            <a:ext cx="2521799" cy="1054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Bookcase Shelf Mukali Temahome Furniture, Store Shelf transparent  background PNG clipart | HiClipart">
            <a:extLst>
              <a:ext uri="{FF2B5EF4-FFF2-40B4-BE49-F238E27FC236}">
                <a16:creationId xmlns:a16="http://schemas.microsoft.com/office/drawing/2014/main" id="{1305CEB6-EF3D-4F6A-B67B-BF79F136F4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7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ackgroundRemoval t="10000" b="90000" l="10000" r="90000">
                        <a14:backgroundMark x1="36667" y1="30167" x2="37500" y2="40167"/>
                        <a14:backgroundMark x1="41000" y1="28500" x2="77333" y2="28667"/>
                        <a14:backgroundMark x1="80833" y1="28167" x2="81667" y2="40000"/>
                        <a14:backgroundMark x1="80000" y1="77000" x2="51000" y2="77167"/>
                        <a14:backgroundMark x1="18000" y1="52167" x2="18500" y2="64833"/>
                        <a14:backgroundMark x1="18500" y1="57333" x2="19000" y2="57167"/>
                        <a14:backgroundMark x1="76333" y1="44667" x2="63000" y2="45000"/>
                        <a14:backgroundMark x1="66000" y1="45000" x2="61833" y2="56833"/>
                        <a14:backgroundMark x1="63333" y1="46000" x2="62667" y2="45000"/>
                        <a14:backgroundMark x1="57667" y1="45000" x2="24500" y2="45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868" t="42034" r="19504" b="38484"/>
          <a:stretch/>
        </p:blipFill>
        <p:spPr bwMode="auto">
          <a:xfrm>
            <a:off x="135150" y="4912299"/>
            <a:ext cx="1939917" cy="974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2">
            <a:extLst>
              <a:ext uri="{FF2B5EF4-FFF2-40B4-BE49-F238E27FC236}">
                <a16:creationId xmlns:a16="http://schemas.microsoft.com/office/drawing/2014/main" id="{4196E056-1F60-4AAC-95D3-111877D5BCF8}"/>
              </a:ext>
            </a:extLst>
          </p:cNvPr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0"/>
              </a:ext>
            </a:extLst>
          </a:blip>
          <a:stretch>
            <a:fillRect/>
          </a:stretch>
        </p:blipFill>
        <p:spPr>
          <a:xfrm>
            <a:off x="1495340" y="4343828"/>
            <a:ext cx="579727" cy="579727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54" name="Google Shape;135;p16">
            <a:extLst>
              <a:ext uri="{FF2B5EF4-FFF2-40B4-BE49-F238E27FC236}">
                <a16:creationId xmlns:a16="http://schemas.microsoft.com/office/drawing/2014/main" id="{02C8F5C1-FB1F-4724-9E32-88CD517F2666}"/>
              </a:ext>
            </a:extLst>
          </p:cNvPr>
          <p:cNvPicPr preferRelativeResize="0"/>
          <p:nvPr/>
        </p:nvPicPr>
        <p:blipFill>
          <a:blip r:embed="rId31">
            <a:alphaModFix/>
          </a:blip>
          <a:stretch>
            <a:fillRect/>
          </a:stretch>
        </p:blipFill>
        <p:spPr>
          <a:xfrm>
            <a:off x="10395035" y="4920530"/>
            <a:ext cx="939040" cy="1004691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Picture 26">
            <a:extLst>
              <a:ext uri="{FF2B5EF4-FFF2-40B4-BE49-F238E27FC236}">
                <a16:creationId xmlns:a16="http://schemas.microsoft.com/office/drawing/2014/main" id="{9EA6F450-8746-43BE-9D1A-FB1AD82DCE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3528" y="5155409"/>
            <a:ext cx="344015" cy="596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Google Shape;343;p28">
            <a:extLst>
              <a:ext uri="{FF2B5EF4-FFF2-40B4-BE49-F238E27FC236}">
                <a16:creationId xmlns:a16="http://schemas.microsoft.com/office/drawing/2014/main" id="{7A39757B-2F70-4EB7-98E1-068DA8A73D5E}"/>
              </a:ext>
            </a:extLst>
          </p:cNvPr>
          <p:cNvPicPr preferRelativeResize="0"/>
          <p:nvPr/>
        </p:nvPicPr>
        <p:blipFill>
          <a:blip r:embed="rId33">
            <a:alphaModFix/>
          </a:blip>
          <a:stretch>
            <a:fillRect/>
          </a:stretch>
        </p:blipFill>
        <p:spPr>
          <a:xfrm>
            <a:off x="10181220" y="5845993"/>
            <a:ext cx="612819" cy="812483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صورة 65">
            <a:hlinkClick r:id="" action="ppaction://hlinkshowjump?jump=lastslide"/>
            <a:extLst>
              <a:ext uri="{FF2B5EF4-FFF2-40B4-BE49-F238E27FC236}">
                <a16:creationId xmlns:a16="http://schemas.microsoft.com/office/drawing/2014/main" id="{99349904-7E88-4094-AFE1-1F5435DE8E69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 rot="346244">
            <a:off x="266824" y="4882082"/>
            <a:ext cx="1051792" cy="1051792"/>
          </a:xfrm>
          <a:prstGeom prst="rect">
            <a:avLst/>
          </a:prstGeom>
        </p:spPr>
      </p:pic>
      <p:pic>
        <p:nvPicPr>
          <p:cNvPr id="91" name="Google Shape;122;g5415389d44_0_0">
            <a:extLst>
              <a:ext uri="{FF2B5EF4-FFF2-40B4-BE49-F238E27FC236}">
                <a16:creationId xmlns:a16="http://schemas.microsoft.com/office/drawing/2014/main" id="{8EC97BE3-B89F-4BC5-8DE9-B9444B066036}"/>
              </a:ext>
            </a:extLst>
          </p:cNvPr>
          <p:cNvPicPr preferRelativeResize="0"/>
          <p:nvPr/>
        </p:nvPicPr>
        <p:blipFill rotWithShape="1">
          <a:blip r:embed="rId35">
            <a:alphaModFix/>
          </a:blip>
          <a:srcRect l="2782" t="41281" r="1554" b="30257"/>
          <a:stretch/>
        </p:blipFill>
        <p:spPr>
          <a:xfrm>
            <a:off x="2495388" y="5658806"/>
            <a:ext cx="7225618" cy="1261358"/>
          </a:xfrm>
          <a:prstGeom prst="rect">
            <a:avLst/>
          </a:prstGeom>
          <a:noFill/>
          <a:ln>
            <a:noFill/>
          </a:ln>
        </p:spPr>
      </p:pic>
      <p:sp>
        <p:nvSpPr>
          <p:cNvPr id="76" name="مستطيل 75">
            <a:hlinkClick r:id="rId36" action="ppaction://hlinksldjump"/>
            <a:extLst>
              <a:ext uri="{FF2B5EF4-FFF2-40B4-BE49-F238E27FC236}">
                <a16:creationId xmlns:a16="http://schemas.microsoft.com/office/drawing/2014/main" id="{156CCD1C-5B55-4275-8795-8ED20F295F76}"/>
              </a:ext>
            </a:extLst>
          </p:cNvPr>
          <p:cNvSpPr/>
          <p:nvPr/>
        </p:nvSpPr>
        <p:spPr>
          <a:xfrm>
            <a:off x="9249263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خبرات </a:t>
            </a:r>
          </a:p>
          <a:p>
            <a:pPr algn="ctr"/>
            <a:r>
              <a:rPr lang="ar-SA" sz="1600" b="1" dirty="0">
                <a:solidFill>
                  <a:srgbClr val="FF0000"/>
                </a:solidFill>
              </a:rPr>
              <a:t>سابقة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78" name="مستطيل 77">
            <a:hlinkClick r:id="rId37" action="ppaction://hlinksldjump"/>
            <a:extLst>
              <a:ext uri="{FF2B5EF4-FFF2-40B4-BE49-F238E27FC236}">
                <a16:creationId xmlns:a16="http://schemas.microsoft.com/office/drawing/2014/main" id="{E8B08120-170D-4D7C-B989-8EBC850028B3}"/>
              </a:ext>
            </a:extLst>
          </p:cNvPr>
          <p:cNvSpPr/>
          <p:nvPr/>
        </p:nvSpPr>
        <p:spPr>
          <a:xfrm>
            <a:off x="7038796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الأهداف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79" name="مستطيل 78">
            <a:hlinkClick r:id="rId38" action="ppaction://hlinksldjump"/>
            <a:extLst>
              <a:ext uri="{FF2B5EF4-FFF2-40B4-BE49-F238E27FC236}">
                <a16:creationId xmlns:a16="http://schemas.microsoft.com/office/drawing/2014/main" id="{865B5C0D-4349-40B8-9306-2B51D08CD428}"/>
              </a:ext>
            </a:extLst>
          </p:cNvPr>
          <p:cNvSpPr/>
          <p:nvPr/>
        </p:nvSpPr>
        <p:spPr>
          <a:xfrm>
            <a:off x="5933562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العرض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80" name="مستطيل 79">
            <a:hlinkClick r:id="rId39" action="ppaction://hlinksldjump"/>
            <a:extLst>
              <a:ext uri="{FF2B5EF4-FFF2-40B4-BE49-F238E27FC236}">
                <a16:creationId xmlns:a16="http://schemas.microsoft.com/office/drawing/2014/main" id="{AED3F0AA-E74F-47C4-920A-A304D2608BDE}"/>
              </a:ext>
            </a:extLst>
          </p:cNvPr>
          <p:cNvSpPr/>
          <p:nvPr/>
        </p:nvSpPr>
        <p:spPr>
          <a:xfrm>
            <a:off x="4828328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التقويم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82" name="مستطيل 81">
            <a:hlinkClick r:id="rId40" action="ppaction://hlinksldjump"/>
            <a:extLst>
              <a:ext uri="{FF2B5EF4-FFF2-40B4-BE49-F238E27FC236}">
                <a16:creationId xmlns:a16="http://schemas.microsoft.com/office/drawing/2014/main" id="{2FF58E14-005D-4B71-B9FD-06EEB1309598}"/>
              </a:ext>
            </a:extLst>
          </p:cNvPr>
          <p:cNvSpPr/>
          <p:nvPr/>
        </p:nvSpPr>
        <p:spPr>
          <a:xfrm>
            <a:off x="2617860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الواجب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83" name="مستطيل 82">
            <a:hlinkClick r:id="rId41" action="ppaction://hlinksldjump"/>
            <a:extLst>
              <a:ext uri="{FF2B5EF4-FFF2-40B4-BE49-F238E27FC236}">
                <a16:creationId xmlns:a16="http://schemas.microsoft.com/office/drawing/2014/main" id="{17DA6101-B911-4BA5-B8C9-3F1B5499410A}"/>
              </a:ext>
            </a:extLst>
          </p:cNvPr>
          <p:cNvSpPr/>
          <p:nvPr/>
        </p:nvSpPr>
        <p:spPr>
          <a:xfrm>
            <a:off x="3723094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الغلق</a:t>
            </a:r>
            <a:endParaRPr lang="en-US" sz="1600" b="1" dirty="0">
              <a:solidFill>
                <a:srgbClr val="FF0000"/>
              </a:solidFill>
            </a:endParaRPr>
          </a:p>
        </p:txBody>
      </p:sp>
      <p:grpSp>
        <p:nvGrpSpPr>
          <p:cNvPr id="84" name="مجموعة 83">
            <a:extLst>
              <a:ext uri="{FF2B5EF4-FFF2-40B4-BE49-F238E27FC236}">
                <a16:creationId xmlns:a16="http://schemas.microsoft.com/office/drawing/2014/main" id="{065B2962-122C-45B5-A1CF-22653D0C5F21}"/>
              </a:ext>
            </a:extLst>
          </p:cNvPr>
          <p:cNvGrpSpPr/>
          <p:nvPr/>
        </p:nvGrpSpPr>
        <p:grpSpPr>
          <a:xfrm>
            <a:off x="79230" y="3482920"/>
            <a:ext cx="896512" cy="687865"/>
            <a:chOff x="79230" y="3482920"/>
            <a:chExt cx="896512" cy="687865"/>
          </a:xfrm>
        </p:grpSpPr>
        <p:pic>
          <p:nvPicPr>
            <p:cNvPr id="85" name="Picture 14" descr="A picture containing sitting, photo, table, monitor&#10;&#10;Description automatically generated">
              <a:extLst>
                <a:ext uri="{FF2B5EF4-FFF2-40B4-BE49-F238E27FC236}">
                  <a16:creationId xmlns:a16="http://schemas.microsoft.com/office/drawing/2014/main" id="{D01C132B-4679-4846-BBB1-6A5C4A9AB5B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028" y="3482920"/>
              <a:ext cx="866917" cy="6878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6" name="مربع نص 85">
              <a:extLst>
                <a:ext uri="{FF2B5EF4-FFF2-40B4-BE49-F238E27FC236}">
                  <a16:creationId xmlns:a16="http://schemas.microsoft.com/office/drawing/2014/main" id="{0C6AB83C-5171-45A1-9A49-FCDF8353F992}"/>
                </a:ext>
              </a:extLst>
            </p:cNvPr>
            <p:cNvSpPr txBox="1"/>
            <p:nvPr/>
          </p:nvSpPr>
          <p:spPr>
            <a:xfrm>
              <a:off x="79230" y="3674707"/>
              <a:ext cx="896512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ar-SA" sz="1800" b="1" dirty="0">
                  <a:solidFill>
                    <a:schemeClr val="bg1"/>
                  </a:solidFill>
                </a:rPr>
                <a:t>إثراء</a:t>
              </a:r>
              <a:endParaRPr lang="en-US" sz="1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65" name="مستطيل 64">
            <a:hlinkClick r:id="rId42" action="ppaction://hlinksldjump"/>
            <a:extLst>
              <a:ext uri="{FF2B5EF4-FFF2-40B4-BE49-F238E27FC236}">
                <a16:creationId xmlns:a16="http://schemas.microsoft.com/office/drawing/2014/main" id="{3C5EDE38-F828-4B55-A45D-2A99C5ADE837}"/>
              </a:ext>
            </a:extLst>
          </p:cNvPr>
          <p:cNvSpPr/>
          <p:nvPr/>
        </p:nvSpPr>
        <p:spPr>
          <a:xfrm>
            <a:off x="8144030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التمهيد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75" name="مستطيل 74">
            <a:extLst>
              <a:ext uri="{FF2B5EF4-FFF2-40B4-BE49-F238E27FC236}">
                <a16:creationId xmlns:a16="http://schemas.microsoft.com/office/drawing/2014/main" id="{6D6E408F-3B9E-4C2D-A3A0-83FDF3042DD4}"/>
              </a:ext>
            </a:extLst>
          </p:cNvPr>
          <p:cNvSpPr/>
          <p:nvPr/>
        </p:nvSpPr>
        <p:spPr>
          <a:xfrm>
            <a:off x="7763642" y="992195"/>
            <a:ext cx="1364928" cy="646331"/>
          </a:xfrm>
          <a:prstGeom prst="rect">
            <a:avLst/>
          </a:prstGeom>
          <a:solidFill>
            <a:srgbClr val="FFFF66"/>
          </a:solidFill>
          <a:effectLst>
            <a:glow rad="127000">
              <a:srgbClr val="CCFF99"/>
            </a:glo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ar-SA" sz="36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أبحث</a:t>
            </a:r>
            <a:endParaRPr lang="ar-SA" sz="54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7" name="Picture 2" descr="صورة ذات صلة">
            <a:extLst>
              <a:ext uri="{FF2B5EF4-FFF2-40B4-BE49-F238E27FC236}">
                <a16:creationId xmlns:a16="http://schemas.microsoft.com/office/drawing/2014/main" id="{B6DAE0FE-F1F8-4837-A864-CC2A7FFD81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0381" y="859701"/>
            <a:ext cx="1188548" cy="970062"/>
          </a:xfrm>
          <a:prstGeom prst="rect">
            <a:avLst/>
          </a:prstGeom>
          <a:noFill/>
          <a:effectLst>
            <a:glow rad="127000">
              <a:srgbClr val="CCFF99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3" name="Picture 2" descr="صورة ذات صلة">
            <a:extLst>
              <a:ext uri="{FF2B5EF4-FFF2-40B4-BE49-F238E27FC236}">
                <a16:creationId xmlns:a16="http://schemas.microsoft.com/office/drawing/2014/main" id="{6C6BD79B-9586-4631-9E2B-7B46A48263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4459" y="3818262"/>
            <a:ext cx="775579" cy="9799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4" name="مستطيل 93">
            <a:extLst>
              <a:ext uri="{FF2B5EF4-FFF2-40B4-BE49-F238E27FC236}">
                <a16:creationId xmlns:a16="http://schemas.microsoft.com/office/drawing/2014/main" id="{DEEEB8A4-C28B-4713-B11E-F00765653881}"/>
              </a:ext>
            </a:extLst>
          </p:cNvPr>
          <p:cNvSpPr/>
          <p:nvPr/>
        </p:nvSpPr>
        <p:spPr>
          <a:xfrm>
            <a:off x="2661182" y="966013"/>
            <a:ext cx="4960984" cy="523220"/>
          </a:xfrm>
          <a:prstGeom prst="rect">
            <a:avLst/>
          </a:prstGeom>
          <a:ln>
            <a:solidFill>
              <a:srgbClr val="00B0F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ar-SA" sz="28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ماحكم الإيمان بالملائكة عليهم السلام  ؟</a:t>
            </a:r>
          </a:p>
        </p:txBody>
      </p:sp>
      <p:pic>
        <p:nvPicPr>
          <p:cNvPr id="44" name="Picture 6">
            <a:extLst>
              <a:ext uri="{FF2B5EF4-FFF2-40B4-BE49-F238E27FC236}">
                <a16:creationId xmlns:a16="http://schemas.microsoft.com/office/drawing/2014/main" id="{2AEA61EE-1C2C-D64B-8E14-419855F2DE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260791" y="4780233"/>
            <a:ext cx="1411736" cy="1106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Google Shape;79;p14">
            <a:extLst>
              <a:ext uri="{FF2B5EF4-FFF2-40B4-BE49-F238E27FC236}">
                <a16:creationId xmlns:a16="http://schemas.microsoft.com/office/drawing/2014/main" id="{56B21C37-2BED-4278-82D3-4CE3CF121CD3}"/>
              </a:ext>
            </a:extLst>
          </p:cNvPr>
          <p:cNvPicPr preferRelativeResize="0"/>
          <p:nvPr/>
        </p:nvPicPr>
        <p:blipFill rotWithShape="1">
          <a:blip r:embed="rId46">
            <a:alphaModFix/>
          </a:blip>
          <a:srcRect l="23091" r="31212"/>
          <a:stretch/>
        </p:blipFill>
        <p:spPr>
          <a:xfrm>
            <a:off x="1710300" y="5323334"/>
            <a:ext cx="1008803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صورة 3">
            <a:extLst>
              <a:ext uri="{FF2B5EF4-FFF2-40B4-BE49-F238E27FC236}">
                <a16:creationId xmlns:a16="http://schemas.microsoft.com/office/drawing/2014/main" id="{0072C31E-D05F-4CAE-8F30-A4722C7193E9}"/>
              </a:ext>
            </a:extLst>
          </p:cNvPr>
          <p:cNvPicPr>
            <a:picLocks noChangeAspect="1"/>
          </p:cNvPicPr>
          <p:nvPr/>
        </p:nvPicPr>
        <p:blipFill>
          <a:blip r:embed="rId47"/>
          <a:stretch>
            <a:fillRect/>
          </a:stretch>
        </p:blipFill>
        <p:spPr>
          <a:xfrm>
            <a:off x="2186661" y="3005395"/>
            <a:ext cx="7690358" cy="1697550"/>
          </a:xfrm>
          <a:prstGeom prst="rect">
            <a:avLst/>
          </a:prstGeom>
        </p:spPr>
      </p:pic>
      <p:sp>
        <p:nvSpPr>
          <p:cNvPr id="55" name="مستطيل 54">
            <a:extLst>
              <a:ext uri="{FF2B5EF4-FFF2-40B4-BE49-F238E27FC236}">
                <a16:creationId xmlns:a16="http://schemas.microsoft.com/office/drawing/2014/main" id="{3A6C02CA-B9A1-4955-A6EB-F990835C5418}"/>
              </a:ext>
            </a:extLst>
          </p:cNvPr>
          <p:cNvSpPr/>
          <p:nvPr/>
        </p:nvSpPr>
        <p:spPr>
          <a:xfrm>
            <a:off x="2740518" y="963025"/>
            <a:ext cx="4708817" cy="1384995"/>
          </a:xfrm>
          <a:prstGeom prst="rect">
            <a:avLst/>
          </a:prstGeom>
          <a:ln>
            <a:solidFill>
              <a:srgbClr val="00B0F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ar-SA" sz="28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أميرتي الباحثة  ... افتحي مصحفك على آخر سورة البقرة  وعيني دليل وجوب الإيمان بالملائكة ؟</a:t>
            </a:r>
            <a:endParaRPr lang="ar-SA" sz="2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1" name="مستطيل 60">
            <a:extLst>
              <a:ext uri="{FF2B5EF4-FFF2-40B4-BE49-F238E27FC236}">
                <a16:creationId xmlns:a16="http://schemas.microsoft.com/office/drawing/2014/main" id="{9E993CA7-2313-490B-BB95-D0CB45EE5561}"/>
              </a:ext>
            </a:extLst>
          </p:cNvPr>
          <p:cNvSpPr/>
          <p:nvPr/>
        </p:nvSpPr>
        <p:spPr>
          <a:xfrm>
            <a:off x="2324760" y="4676648"/>
            <a:ext cx="1076953" cy="523220"/>
          </a:xfrm>
          <a:prstGeom prst="rect">
            <a:avLst/>
          </a:prstGeom>
          <a:ln>
            <a:solidFill>
              <a:srgbClr val="00B0F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ar-SA" sz="28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285</a:t>
            </a:r>
            <a:endParaRPr lang="ar-SA" sz="2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87" name="Picture 2" descr="نتيجة بحث الصور عن مصحف">
            <a:extLst>
              <a:ext uri="{FF2B5EF4-FFF2-40B4-BE49-F238E27FC236}">
                <a16:creationId xmlns:a16="http://schemas.microsoft.com/office/drawing/2014/main" id="{7DF36AA3-3BB5-49A8-92A5-188DBA9FE6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8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ackgroundRemoval t="163" b="95610" l="0" r="98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9827" y="2287053"/>
            <a:ext cx="2283735" cy="1121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8" name="مجموعة 87">
            <a:extLst>
              <a:ext uri="{FF2B5EF4-FFF2-40B4-BE49-F238E27FC236}">
                <a16:creationId xmlns:a16="http://schemas.microsoft.com/office/drawing/2014/main" id="{288DF168-B6F2-4FD9-8426-546F0F584E82}"/>
              </a:ext>
            </a:extLst>
          </p:cNvPr>
          <p:cNvGrpSpPr/>
          <p:nvPr/>
        </p:nvGrpSpPr>
        <p:grpSpPr>
          <a:xfrm>
            <a:off x="5834337" y="5226347"/>
            <a:ext cx="1810253" cy="1364358"/>
            <a:chOff x="2191177" y="608857"/>
            <a:chExt cx="2146013" cy="1410328"/>
          </a:xfrm>
        </p:grpSpPr>
        <p:pic>
          <p:nvPicPr>
            <p:cNvPr id="89" name="Picture 4" descr="1acbfac431d009018b53ff8218c2b9a3.gif">
              <a:extLst>
                <a:ext uri="{FF2B5EF4-FFF2-40B4-BE49-F238E27FC236}">
                  <a16:creationId xmlns:a16="http://schemas.microsoft.com/office/drawing/2014/main" id="{ECFB6961-6DD9-4818-A0DF-49024598848A}"/>
                </a:ext>
              </a:extLst>
            </p:cNvPr>
            <p:cNvPicPr>
              <a:picLocks noChangeAspect="1"/>
            </p:cNvPicPr>
            <p:nvPr/>
          </p:nvPicPr>
          <p:blipFill>
            <a:blip r:embed="rId50"/>
            <a:srcRect/>
            <a:stretch>
              <a:fillRect/>
            </a:stretch>
          </p:blipFill>
          <p:spPr bwMode="auto">
            <a:xfrm>
              <a:off x="2191177" y="767484"/>
              <a:ext cx="967266" cy="12517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0" name="Picture 2" descr="ملف:نجوم ملونة.gif - ويكيبيديا">
              <a:extLst>
                <a:ext uri="{FF2B5EF4-FFF2-40B4-BE49-F238E27FC236}">
                  <a16:creationId xmlns:a16="http://schemas.microsoft.com/office/drawing/2014/main" id="{7815072B-8270-480E-952C-637D7B0BF426}"/>
                </a:ext>
              </a:extLst>
            </p:cNvPr>
            <p:cNvPicPr>
              <a:picLocks noChangeAspect="1" noChangeArrowheads="1" noCrop="1"/>
            </p:cNvPicPr>
            <p:nvPr/>
          </p:nvPicPr>
          <p:blipFill>
            <a:blip r:embed="rId5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94190" y="608857"/>
              <a:ext cx="1143000" cy="13335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830425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6" dur="2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 animBg="1"/>
      <p:bldP spid="5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A picture containing floor, sitting, wooden, table&#10;&#10;Description automatically generated">
            <a:extLst>
              <a:ext uri="{FF2B5EF4-FFF2-40B4-BE49-F238E27FC236}">
                <a16:creationId xmlns:a16="http://schemas.microsoft.com/office/drawing/2014/main" id="{BCE1348C-B22F-8049-B719-2F4F8E8E45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939" y="-38303"/>
            <a:ext cx="1221379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A picture containing sitting, photo, table, monitor&#10;&#10;Description automatically generated">
            <a:extLst>
              <a:ext uri="{FF2B5EF4-FFF2-40B4-BE49-F238E27FC236}">
                <a16:creationId xmlns:a16="http://schemas.microsoft.com/office/drawing/2014/main" id="{34DB1C07-1750-E944-ACA0-CBADBF6E36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562" y="3509163"/>
            <a:ext cx="866917" cy="687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4C6269DA-A288-0347-A192-4E7A2BAECD4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57" r="3739" b="20566"/>
          <a:stretch/>
        </p:blipFill>
        <p:spPr bwMode="auto">
          <a:xfrm>
            <a:off x="1997443" y="511226"/>
            <a:ext cx="8268663" cy="5177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18">
            <a:extLst>
              <a:ext uri="{FF2B5EF4-FFF2-40B4-BE49-F238E27FC236}">
                <a16:creationId xmlns:a16="http://schemas.microsoft.com/office/drawing/2014/main" id="{9DFCA052-CDBF-47A5-991C-A7C4048E9131}"/>
              </a:ext>
            </a:extLst>
          </p:cNvPr>
          <p:cNvPicPr>
            <a:picLocks noChangeAspect="1"/>
          </p:cNvPicPr>
          <p:nvPr/>
        </p:nvPicPr>
        <p:blipFill>
          <a:blip r:embed="rId7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1736" y="1756715"/>
            <a:ext cx="1989616" cy="347407"/>
          </a:xfrm>
          <a:prstGeom prst="rect">
            <a:avLst/>
          </a:prstGeom>
        </p:spPr>
      </p:pic>
      <p:pic>
        <p:nvPicPr>
          <p:cNvPr id="38" name="Picture 35" descr="A close up of a church&#10;&#10;Description automatically generated">
            <a:extLst>
              <a:ext uri="{FF2B5EF4-FFF2-40B4-BE49-F238E27FC236}">
                <a16:creationId xmlns:a16="http://schemas.microsoft.com/office/drawing/2014/main" id="{5649E61B-1B59-4F78-AE37-A07C7799838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2656" y="611107"/>
            <a:ext cx="917015" cy="1244655"/>
          </a:xfrm>
          <a:prstGeom prst="rect">
            <a:avLst/>
          </a:prstGeom>
        </p:spPr>
      </p:pic>
      <p:pic>
        <p:nvPicPr>
          <p:cNvPr id="37" name="Picture 27" descr="A picture containing table&#10;&#10;Description automatically generated">
            <a:extLst>
              <a:ext uri="{FF2B5EF4-FFF2-40B4-BE49-F238E27FC236}">
                <a16:creationId xmlns:a16="http://schemas.microsoft.com/office/drawing/2014/main" id="{CD85B55C-1654-428F-9F32-2104E18B721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7367" y="1233434"/>
            <a:ext cx="790319" cy="743173"/>
          </a:xfrm>
          <a:prstGeom prst="rect">
            <a:avLst/>
          </a:prstGeom>
        </p:spPr>
      </p:pic>
      <p:pic>
        <p:nvPicPr>
          <p:cNvPr id="53" name="Google Shape;126;p18">
            <a:extLst>
              <a:ext uri="{FF2B5EF4-FFF2-40B4-BE49-F238E27FC236}">
                <a16:creationId xmlns:a16="http://schemas.microsoft.com/office/drawing/2014/main" id="{3DA7CE90-91F5-40B5-889A-5B5393473FF2}"/>
              </a:ext>
            </a:extLst>
          </p:cNvPr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8771149" y="5028593"/>
            <a:ext cx="3634666" cy="2388823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صورة 57">
            <a:hlinkClick r:id="rId11" action="ppaction://hlinksldjump"/>
            <a:extLst>
              <a:ext uri="{FF2B5EF4-FFF2-40B4-BE49-F238E27FC236}">
                <a16:creationId xmlns:a16="http://schemas.microsoft.com/office/drawing/2014/main" id="{B9ACF3A5-C459-4909-9446-74974C2B3B5A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53068"/>
          <a:stretch/>
        </p:blipFill>
        <p:spPr>
          <a:xfrm>
            <a:off x="1038993" y="1055675"/>
            <a:ext cx="1036447" cy="12146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9" name="Picture 2" descr="ولاية العهد السعودية - ويكيبيديا">
            <a:extLst>
              <a:ext uri="{FF2B5EF4-FFF2-40B4-BE49-F238E27FC236}">
                <a16:creationId xmlns:a16="http://schemas.microsoft.com/office/drawing/2014/main" id="{7E821CCA-E45F-45D1-8830-56376AB28A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81" y="1069624"/>
            <a:ext cx="990812" cy="114281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Google Shape;231;p23">
            <a:extLst>
              <a:ext uri="{FF2B5EF4-FFF2-40B4-BE49-F238E27FC236}">
                <a16:creationId xmlns:a16="http://schemas.microsoft.com/office/drawing/2014/main" id="{12071660-F6A5-41F4-98B9-4D3E651C07B6}"/>
              </a:ext>
            </a:extLst>
          </p:cNvPr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899731" y="1070226"/>
            <a:ext cx="1215427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231;p23">
            <a:extLst>
              <a:ext uri="{FF2B5EF4-FFF2-40B4-BE49-F238E27FC236}">
                <a16:creationId xmlns:a16="http://schemas.microsoft.com/office/drawing/2014/main" id="{B02B795E-1E24-4C38-8361-AEBD7278C425}"/>
              </a:ext>
            </a:extLst>
          </p:cNvPr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-130758" y="1055675"/>
            <a:ext cx="1215427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صورة 63">
            <a:hlinkClick r:id="rId15" action="ppaction://hlinksldjump"/>
            <a:extLst>
              <a:ext uri="{FF2B5EF4-FFF2-40B4-BE49-F238E27FC236}">
                <a16:creationId xmlns:a16="http://schemas.microsoft.com/office/drawing/2014/main" id="{0E800B36-8571-4375-9A6D-ADCB6156C0D5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19" y="2404229"/>
            <a:ext cx="1786077" cy="107805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67" name="مجموعة 66">
            <a:extLst>
              <a:ext uri="{FF2B5EF4-FFF2-40B4-BE49-F238E27FC236}">
                <a16:creationId xmlns:a16="http://schemas.microsoft.com/office/drawing/2014/main" id="{C8863CE2-EEBD-4929-8A35-1CD982B087FA}"/>
              </a:ext>
            </a:extLst>
          </p:cNvPr>
          <p:cNvGrpSpPr/>
          <p:nvPr/>
        </p:nvGrpSpPr>
        <p:grpSpPr>
          <a:xfrm>
            <a:off x="11080641" y="2430658"/>
            <a:ext cx="1045079" cy="2140372"/>
            <a:chOff x="6457238" y="2100923"/>
            <a:chExt cx="1045079" cy="2140372"/>
          </a:xfrm>
        </p:grpSpPr>
        <p:sp>
          <p:nvSpPr>
            <p:cNvPr id="68" name="مستطيل 67">
              <a:hlinkClick r:id="rId17" action="ppaction://hlinksldjump"/>
              <a:extLst>
                <a:ext uri="{FF2B5EF4-FFF2-40B4-BE49-F238E27FC236}">
                  <a16:creationId xmlns:a16="http://schemas.microsoft.com/office/drawing/2014/main" id="{13823E5C-E3EC-4380-BA93-AD2C7B948D74}"/>
                </a:ext>
              </a:extLst>
            </p:cNvPr>
            <p:cNvSpPr/>
            <p:nvPr/>
          </p:nvSpPr>
          <p:spPr>
            <a:xfrm>
              <a:off x="6457238" y="2100923"/>
              <a:ext cx="1036810" cy="680261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عز الوطن</a:t>
              </a:r>
              <a:endParaRPr lang="en-US" sz="1200" b="1" dirty="0">
                <a:solidFill>
                  <a:srgbClr val="FF0000"/>
                </a:solidFill>
              </a:endParaRPr>
            </a:p>
          </p:txBody>
        </p:sp>
        <p:sp>
          <p:nvSpPr>
            <p:cNvPr id="69" name="مستطيل 68">
              <a:extLst>
                <a:ext uri="{FF2B5EF4-FFF2-40B4-BE49-F238E27FC236}">
                  <a16:creationId xmlns:a16="http://schemas.microsoft.com/office/drawing/2014/main" id="{D06065DA-F203-4E48-8E1A-035D15CE2A46}"/>
                </a:ext>
              </a:extLst>
            </p:cNvPr>
            <p:cNvSpPr/>
            <p:nvPr/>
          </p:nvSpPr>
          <p:spPr>
            <a:xfrm>
              <a:off x="6465507" y="2860195"/>
              <a:ext cx="1036810" cy="656366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نهضة الوطن</a:t>
              </a:r>
              <a:endParaRPr lang="en-US" sz="1200" b="1" dirty="0">
                <a:solidFill>
                  <a:srgbClr val="FF0000"/>
                </a:solidFill>
              </a:endParaRPr>
            </a:p>
          </p:txBody>
        </p:sp>
        <p:sp>
          <p:nvSpPr>
            <p:cNvPr id="70" name="مستطيل 69">
              <a:extLst>
                <a:ext uri="{FF2B5EF4-FFF2-40B4-BE49-F238E27FC236}">
                  <a16:creationId xmlns:a16="http://schemas.microsoft.com/office/drawing/2014/main" id="{A716244F-E325-450C-86B6-64B9FF68A7BD}"/>
                </a:ext>
              </a:extLst>
            </p:cNvPr>
            <p:cNvSpPr/>
            <p:nvPr/>
          </p:nvSpPr>
          <p:spPr>
            <a:xfrm>
              <a:off x="6476396" y="3634548"/>
              <a:ext cx="1001291" cy="606747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r-SA" sz="1600" b="1" dirty="0">
                <a:solidFill>
                  <a:srgbClr val="FF0000"/>
                </a:solidFill>
              </a:endParaRP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مستقبل  الوطن</a:t>
              </a:r>
              <a:endParaRPr lang="en-US" sz="1200" b="1" dirty="0">
                <a:solidFill>
                  <a:srgbClr val="FF0000"/>
                </a:solidFill>
              </a:endParaRPr>
            </a:p>
            <a:p>
              <a:pPr algn="ctr"/>
              <a:endParaRPr lang="en-US" dirty="0"/>
            </a:p>
          </p:txBody>
        </p:sp>
      </p:grpSp>
      <p:grpSp>
        <p:nvGrpSpPr>
          <p:cNvPr id="71" name="مجموعة 70">
            <a:extLst>
              <a:ext uri="{FF2B5EF4-FFF2-40B4-BE49-F238E27FC236}">
                <a16:creationId xmlns:a16="http://schemas.microsoft.com/office/drawing/2014/main" id="{086838C9-871B-40EE-A05D-EBF1D4899F8F}"/>
              </a:ext>
            </a:extLst>
          </p:cNvPr>
          <p:cNvGrpSpPr/>
          <p:nvPr/>
        </p:nvGrpSpPr>
        <p:grpSpPr>
          <a:xfrm>
            <a:off x="10042332" y="2533150"/>
            <a:ext cx="1130323" cy="1314212"/>
            <a:chOff x="7952596" y="2257016"/>
            <a:chExt cx="1123346" cy="766535"/>
          </a:xfrm>
        </p:grpSpPr>
        <p:pic>
          <p:nvPicPr>
            <p:cNvPr id="72" name="Picture 46">
              <a:extLst>
                <a:ext uri="{FF2B5EF4-FFF2-40B4-BE49-F238E27FC236}">
                  <a16:creationId xmlns:a16="http://schemas.microsoft.com/office/drawing/2014/main" id="{128F838C-2173-405B-89D2-7D12DCDE07F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19"/>
                </a:ext>
              </a:extLst>
            </a:blip>
            <a:srcRect l="14797" t="6571" r="14269" b="10899"/>
            <a:stretch/>
          </p:blipFill>
          <p:spPr>
            <a:xfrm>
              <a:off x="7969101" y="2257016"/>
              <a:ext cx="1028659" cy="766535"/>
            </a:xfrm>
            <a:prstGeom prst="rect">
              <a:avLst/>
            </a:prstGeom>
          </p:spPr>
        </p:pic>
        <p:sp>
          <p:nvSpPr>
            <p:cNvPr id="73" name="مربع نص 72">
              <a:hlinkClick r:id="rId20" action="ppaction://hlinksldjump"/>
              <a:extLst>
                <a:ext uri="{FF2B5EF4-FFF2-40B4-BE49-F238E27FC236}">
                  <a16:creationId xmlns:a16="http://schemas.microsoft.com/office/drawing/2014/main" id="{3D106602-C446-4D73-8FEE-880E9F7E6942}"/>
                </a:ext>
              </a:extLst>
            </p:cNvPr>
            <p:cNvSpPr txBox="1"/>
            <p:nvPr/>
          </p:nvSpPr>
          <p:spPr>
            <a:xfrm>
              <a:off x="7952596" y="2401356"/>
              <a:ext cx="1123346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ar-SA" b="1" dirty="0"/>
                <a:t>نجمة اليوم </a:t>
              </a:r>
              <a:endParaRPr lang="en-US" b="1" dirty="0"/>
            </a:p>
          </p:txBody>
        </p:sp>
      </p:grpSp>
      <p:sp>
        <p:nvSpPr>
          <p:cNvPr id="74" name="مربع نص 73">
            <a:hlinkClick r:id="rId21" action="ppaction://hlinksldjump"/>
            <a:extLst>
              <a:ext uri="{FF2B5EF4-FFF2-40B4-BE49-F238E27FC236}">
                <a16:creationId xmlns:a16="http://schemas.microsoft.com/office/drawing/2014/main" id="{8371DB6E-964B-47A1-8FFD-30AE770F858F}"/>
              </a:ext>
            </a:extLst>
          </p:cNvPr>
          <p:cNvSpPr txBox="1"/>
          <p:nvPr/>
        </p:nvSpPr>
        <p:spPr>
          <a:xfrm>
            <a:off x="1047051" y="3667555"/>
            <a:ext cx="8965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SA" sz="1800" b="1" dirty="0">
                <a:solidFill>
                  <a:schemeClr val="bg1"/>
                </a:solidFill>
              </a:rPr>
              <a:t>الدعاء</a:t>
            </a:r>
            <a:endParaRPr lang="en-US" sz="1800" b="1" dirty="0">
              <a:solidFill>
                <a:schemeClr val="bg1"/>
              </a:solidFill>
            </a:endParaRPr>
          </a:p>
        </p:txBody>
      </p:sp>
      <p:pic>
        <p:nvPicPr>
          <p:cNvPr id="81" name="Picture 18">
            <a:extLst>
              <a:ext uri="{FF2B5EF4-FFF2-40B4-BE49-F238E27FC236}">
                <a16:creationId xmlns:a16="http://schemas.microsoft.com/office/drawing/2014/main" id="{A6C2227C-3545-4617-97D3-8FADC57E129B}"/>
              </a:ext>
            </a:extLst>
          </p:cNvPr>
          <p:cNvPicPr>
            <a:picLocks noChangeAspect="1"/>
          </p:cNvPicPr>
          <p:nvPr/>
        </p:nvPicPr>
        <p:blipFill>
          <a:blip r:embed="rId22"/>
          <a:srcRect/>
          <a:stretch>
            <a:fillRect/>
          </a:stretch>
        </p:blipFill>
        <p:spPr>
          <a:xfrm>
            <a:off x="924737" y="4263168"/>
            <a:ext cx="630858" cy="665960"/>
          </a:xfrm>
          <a:prstGeom prst="rect">
            <a:avLst/>
          </a:prstGeom>
        </p:spPr>
      </p:pic>
      <p:pic>
        <p:nvPicPr>
          <p:cNvPr id="46" name="Picture 50">
            <a:extLst>
              <a:ext uri="{FF2B5EF4-FFF2-40B4-BE49-F238E27FC236}">
                <a16:creationId xmlns:a16="http://schemas.microsoft.com/office/drawing/2014/main" id="{184B6C23-D963-4FD0-8026-78881F5052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91965" y="4929128"/>
            <a:ext cx="602025" cy="720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39" descr="A picture containing food&#10;&#10;Description automatically generated">
            <a:extLst>
              <a:ext uri="{FF2B5EF4-FFF2-40B4-BE49-F238E27FC236}">
                <a16:creationId xmlns:a16="http://schemas.microsoft.com/office/drawing/2014/main" id="{FC667DEC-3D17-460E-8937-F7F73E23EC77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7873" y="40739"/>
            <a:ext cx="1654342" cy="705283"/>
          </a:xfrm>
          <a:prstGeom prst="rect">
            <a:avLst/>
          </a:prstGeom>
        </p:spPr>
      </p:pic>
      <p:pic>
        <p:nvPicPr>
          <p:cNvPr id="56" name="Picture 2">
            <a:hlinkClick r:id="rId11" action="ppaction://hlinksldjump"/>
            <a:extLst>
              <a:ext uri="{FF2B5EF4-FFF2-40B4-BE49-F238E27FC236}">
                <a16:creationId xmlns:a16="http://schemas.microsoft.com/office/drawing/2014/main" id="{654B15BF-D52A-4320-9F02-B211F6390806}"/>
              </a:ext>
            </a:extLst>
          </p:cNvPr>
          <p:cNvPicPr>
            <a:picLocks noChangeAspect="1"/>
          </p:cNvPicPr>
          <p:nvPr/>
        </p:nvPicPr>
        <p:blipFill>
          <a:blip r:embed="rId25"/>
          <a:srcRect/>
          <a:stretch>
            <a:fillRect/>
          </a:stretch>
        </p:blipFill>
        <p:spPr>
          <a:xfrm>
            <a:off x="243623" y="4252055"/>
            <a:ext cx="725391" cy="660243"/>
          </a:xfrm>
          <a:prstGeom prst="rect">
            <a:avLst/>
          </a:prstGeom>
        </p:spPr>
      </p:pic>
      <p:pic>
        <p:nvPicPr>
          <p:cNvPr id="57" name="Picture 32" descr="https://lh5.googleusercontent.com/4Rv9CcbpVwSScazfNxNsnOrjSAYn8Kvy2VZDp18OtTxOr4uN6wu1rroXiVwzwJRuw7fUFAEKLK3jiiAD8pVyddSCIbbz3mcFxbNgqsBUD7p7Jf91eG2kB3zY0cUEjnvl5A53iou6hVs">
            <a:extLst>
              <a:ext uri="{FF2B5EF4-FFF2-40B4-BE49-F238E27FC236}">
                <a16:creationId xmlns:a16="http://schemas.microsoft.com/office/drawing/2014/main" id="{01677A6C-FC90-4F1D-A9B2-F44A84FB8CE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159"/>
          <a:stretch/>
        </p:blipFill>
        <p:spPr bwMode="auto">
          <a:xfrm>
            <a:off x="-288553" y="14639"/>
            <a:ext cx="2521799" cy="1054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Bookcase Shelf Mukali Temahome Furniture, Store Shelf transparent  background PNG clipart | HiClipart">
            <a:extLst>
              <a:ext uri="{FF2B5EF4-FFF2-40B4-BE49-F238E27FC236}">
                <a16:creationId xmlns:a16="http://schemas.microsoft.com/office/drawing/2014/main" id="{1305CEB6-EF3D-4F6A-B67B-BF79F136F4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7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ackgroundRemoval t="10000" b="90000" l="10000" r="90000">
                        <a14:backgroundMark x1="36667" y1="30167" x2="37500" y2="40167"/>
                        <a14:backgroundMark x1="41000" y1="28500" x2="77333" y2="28667"/>
                        <a14:backgroundMark x1="80833" y1="28167" x2="81667" y2="40000"/>
                        <a14:backgroundMark x1="80000" y1="77000" x2="51000" y2="77167"/>
                        <a14:backgroundMark x1="18000" y1="52167" x2="18500" y2="64833"/>
                        <a14:backgroundMark x1="18500" y1="57333" x2="19000" y2="57167"/>
                        <a14:backgroundMark x1="76333" y1="44667" x2="63000" y2="45000"/>
                        <a14:backgroundMark x1="66000" y1="45000" x2="61833" y2="56833"/>
                        <a14:backgroundMark x1="63333" y1="46000" x2="62667" y2="45000"/>
                        <a14:backgroundMark x1="57667" y1="45000" x2="24500" y2="45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868" t="42034" r="19504" b="38484"/>
          <a:stretch/>
        </p:blipFill>
        <p:spPr bwMode="auto">
          <a:xfrm>
            <a:off x="135150" y="4912299"/>
            <a:ext cx="1939917" cy="974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2">
            <a:extLst>
              <a:ext uri="{FF2B5EF4-FFF2-40B4-BE49-F238E27FC236}">
                <a16:creationId xmlns:a16="http://schemas.microsoft.com/office/drawing/2014/main" id="{4196E056-1F60-4AAC-95D3-111877D5BCF8}"/>
              </a:ext>
            </a:extLst>
          </p:cNvPr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0"/>
              </a:ext>
            </a:extLst>
          </a:blip>
          <a:stretch>
            <a:fillRect/>
          </a:stretch>
        </p:blipFill>
        <p:spPr>
          <a:xfrm>
            <a:off x="1495340" y="4343828"/>
            <a:ext cx="579727" cy="579727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54" name="Google Shape;135;p16">
            <a:extLst>
              <a:ext uri="{FF2B5EF4-FFF2-40B4-BE49-F238E27FC236}">
                <a16:creationId xmlns:a16="http://schemas.microsoft.com/office/drawing/2014/main" id="{02C8F5C1-FB1F-4724-9E32-88CD517F2666}"/>
              </a:ext>
            </a:extLst>
          </p:cNvPr>
          <p:cNvPicPr preferRelativeResize="0"/>
          <p:nvPr/>
        </p:nvPicPr>
        <p:blipFill>
          <a:blip r:embed="rId31">
            <a:alphaModFix/>
          </a:blip>
          <a:stretch>
            <a:fillRect/>
          </a:stretch>
        </p:blipFill>
        <p:spPr>
          <a:xfrm>
            <a:off x="10395035" y="4920530"/>
            <a:ext cx="939040" cy="1004691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Picture 26">
            <a:extLst>
              <a:ext uri="{FF2B5EF4-FFF2-40B4-BE49-F238E27FC236}">
                <a16:creationId xmlns:a16="http://schemas.microsoft.com/office/drawing/2014/main" id="{9EA6F450-8746-43BE-9D1A-FB1AD82DCE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3528" y="5155409"/>
            <a:ext cx="344015" cy="596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Google Shape;343;p28">
            <a:extLst>
              <a:ext uri="{FF2B5EF4-FFF2-40B4-BE49-F238E27FC236}">
                <a16:creationId xmlns:a16="http://schemas.microsoft.com/office/drawing/2014/main" id="{7A39757B-2F70-4EB7-98E1-068DA8A73D5E}"/>
              </a:ext>
            </a:extLst>
          </p:cNvPr>
          <p:cNvPicPr preferRelativeResize="0"/>
          <p:nvPr/>
        </p:nvPicPr>
        <p:blipFill>
          <a:blip r:embed="rId33">
            <a:alphaModFix/>
          </a:blip>
          <a:stretch>
            <a:fillRect/>
          </a:stretch>
        </p:blipFill>
        <p:spPr>
          <a:xfrm>
            <a:off x="10181220" y="5845993"/>
            <a:ext cx="612819" cy="812483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صورة 65">
            <a:hlinkClick r:id="" action="ppaction://hlinkshowjump?jump=lastslide"/>
            <a:extLst>
              <a:ext uri="{FF2B5EF4-FFF2-40B4-BE49-F238E27FC236}">
                <a16:creationId xmlns:a16="http://schemas.microsoft.com/office/drawing/2014/main" id="{99349904-7E88-4094-AFE1-1F5435DE8E69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 rot="346244">
            <a:off x="266824" y="4882082"/>
            <a:ext cx="1051792" cy="1051792"/>
          </a:xfrm>
          <a:prstGeom prst="rect">
            <a:avLst/>
          </a:prstGeom>
        </p:spPr>
      </p:pic>
      <p:pic>
        <p:nvPicPr>
          <p:cNvPr id="91" name="Google Shape;122;g5415389d44_0_0">
            <a:extLst>
              <a:ext uri="{FF2B5EF4-FFF2-40B4-BE49-F238E27FC236}">
                <a16:creationId xmlns:a16="http://schemas.microsoft.com/office/drawing/2014/main" id="{8EC97BE3-B89F-4BC5-8DE9-B9444B066036}"/>
              </a:ext>
            </a:extLst>
          </p:cNvPr>
          <p:cNvPicPr preferRelativeResize="0"/>
          <p:nvPr/>
        </p:nvPicPr>
        <p:blipFill rotWithShape="1">
          <a:blip r:embed="rId35">
            <a:alphaModFix/>
          </a:blip>
          <a:srcRect l="2782" t="41281" r="1554" b="30257"/>
          <a:stretch/>
        </p:blipFill>
        <p:spPr>
          <a:xfrm>
            <a:off x="2495388" y="5658806"/>
            <a:ext cx="7225618" cy="1261358"/>
          </a:xfrm>
          <a:prstGeom prst="rect">
            <a:avLst/>
          </a:prstGeom>
          <a:noFill/>
          <a:ln>
            <a:noFill/>
          </a:ln>
        </p:spPr>
      </p:pic>
      <p:sp>
        <p:nvSpPr>
          <p:cNvPr id="76" name="مستطيل 75">
            <a:hlinkClick r:id="rId36" action="ppaction://hlinksldjump"/>
            <a:extLst>
              <a:ext uri="{FF2B5EF4-FFF2-40B4-BE49-F238E27FC236}">
                <a16:creationId xmlns:a16="http://schemas.microsoft.com/office/drawing/2014/main" id="{156CCD1C-5B55-4275-8795-8ED20F295F76}"/>
              </a:ext>
            </a:extLst>
          </p:cNvPr>
          <p:cNvSpPr/>
          <p:nvPr/>
        </p:nvSpPr>
        <p:spPr>
          <a:xfrm>
            <a:off x="9249263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خبرات </a:t>
            </a:r>
          </a:p>
          <a:p>
            <a:pPr algn="ctr"/>
            <a:r>
              <a:rPr lang="ar-SA" sz="1600" b="1" dirty="0">
                <a:solidFill>
                  <a:srgbClr val="FF0000"/>
                </a:solidFill>
              </a:rPr>
              <a:t>سابقة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78" name="مستطيل 77">
            <a:hlinkClick r:id="rId37" action="ppaction://hlinksldjump"/>
            <a:extLst>
              <a:ext uri="{FF2B5EF4-FFF2-40B4-BE49-F238E27FC236}">
                <a16:creationId xmlns:a16="http://schemas.microsoft.com/office/drawing/2014/main" id="{E8B08120-170D-4D7C-B989-8EBC850028B3}"/>
              </a:ext>
            </a:extLst>
          </p:cNvPr>
          <p:cNvSpPr/>
          <p:nvPr/>
        </p:nvSpPr>
        <p:spPr>
          <a:xfrm>
            <a:off x="7038796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الأهداف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79" name="مستطيل 78">
            <a:hlinkClick r:id="rId38" action="ppaction://hlinksldjump"/>
            <a:extLst>
              <a:ext uri="{FF2B5EF4-FFF2-40B4-BE49-F238E27FC236}">
                <a16:creationId xmlns:a16="http://schemas.microsoft.com/office/drawing/2014/main" id="{865B5C0D-4349-40B8-9306-2B51D08CD428}"/>
              </a:ext>
            </a:extLst>
          </p:cNvPr>
          <p:cNvSpPr/>
          <p:nvPr/>
        </p:nvSpPr>
        <p:spPr>
          <a:xfrm>
            <a:off x="5933562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العرض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80" name="مستطيل 79">
            <a:hlinkClick r:id="rId39" action="ppaction://hlinksldjump"/>
            <a:extLst>
              <a:ext uri="{FF2B5EF4-FFF2-40B4-BE49-F238E27FC236}">
                <a16:creationId xmlns:a16="http://schemas.microsoft.com/office/drawing/2014/main" id="{AED3F0AA-E74F-47C4-920A-A304D2608BDE}"/>
              </a:ext>
            </a:extLst>
          </p:cNvPr>
          <p:cNvSpPr/>
          <p:nvPr/>
        </p:nvSpPr>
        <p:spPr>
          <a:xfrm>
            <a:off x="4828328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التقويم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82" name="مستطيل 81">
            <a:hlinkClick r:id="rId40" action="ppaction://hlinksldjump"/>
            <a:extLst>
              <a:ext uri="{FF2B5EF4-FFF2-40B4-BE49-F238E27FC236}">
                <a16:creationId xmlns:a16="http://schemas.microsoft.com/office/drawing/2014/main" id="{2FF58E14-005D-4B71-B9FD-06EEB1309598}"/>
              </a:ext>
            </a:extLst>
          </p:cNvPr>
          <p:cNvSpPr/>
          <p:nvPr/>
        </p:nvSpPr>
        <p:spPr>
          <a:xfrm>
            <a:off x="2617860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الواجب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83" name="مستطيل 82">
            <a:hlinkClick r:id="rId41" action="ppaction://hlinksldjump"/>
            <a:extLst>
              <a:ext uri="{FF2B5EF4-FFF2-40B4-BE49-F238E27FC236}">
                <a16:creationId xmlns:a16="http://schemas.microsoft.com/office/drawing/2014/main" id="{17DA6101-B911-4BA5-B8C9-3F1B5499410A}"/>
              </a:ext>
            </a:extLst>
          </p:cNvPr>
          <p:cNvSpPr/>
          <p:nvPr/>
        </p:nvSpPr>
        <p:spPr>
          <a:xfrm>
            <a:off x="3723094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الغلق</a:t>
            </a:r>
            <a:endParaRPr lang="en-US" sz="1600" b="1" dirty="0">
              <a:solidFill>
                <a:srgbClr val="FF0000"/>
              </a:solidFill>
            </a:endParaRPr>
          </a:p>
        </p:txBody>
      </p:sp>
      <p:grpSp>
        <p:nvGrpSpPr>
          <p:cNvPr id="84" name="مجموعة 83">
            <a:extLst>
              <a:ext uri="{FF2B5EF4-FFF2-40B4-BE49-F238E27FC236}">
                <a16:creationId xmlns:a16="http://schemas.microsoft.com/office/drawing/2014/main" id="{065B2962-122C-45B5-A1CF-22653D0C5F21}"/>
              </a:ext>
            </a:extLst>
          </p:cNvPr>
          <p:cNvGrpSpPr/>
          <p:nvPr/>
        </p:nvGrpSpPr>
        <p:grpSpPr>
          <a:xfrm>
            <a:off x="79230" y="3482920"/>
            <a:ext cx="896512" cy="687865"/>
            <a:chOff x="79230" y="3482920"/>
            <a:chExt cx="896512" cy="687865"/>
          </a:xfrm>
        </p:grpSpPr>
        <p:pic>
          <p:nvPicPr>
            <p:cNvPr id="85" name="Picture 14" descr="A picture containing sitting, photo, table, monitor&#10;&#10;Description automatically generated">
              <a:extLst>
                <a:ext uri="{FF2B5EF4-FFF2-40B4-BE49-F238E27FC236}">
                  <a16:creationId xmlns:a16="http://schemas.microsoft.com/office/drawing/2014/main" id="{D01C132B-4679-4846-BBB1-6A5C4A9AB5B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028" y="3482920"/>
              <a:ext cx="866917" cy="6878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6" name="مربع نص 85">
              <a:extLst>
                <a:ext uri="{FF2B5EF4-FFF2-40B4-BE49-F238E27FC236}">
                  <a16:creationId xmlns:a16="http://schemas.microsoft.com/office/drawing/2014/main" id="{0C6AB83C-5171-45A1-9A49-FCDF8353F992}"/>
                </a:ext>
              </a:extLst>
            </p:cNvPr>
            <p:cNvSpPr txBox="1"/>
            <p:nvPr/>
          </p:nvSpPr>
          <p:spPr>
            <a:xfrm>
              <a:off x="79230" y="3674707"/>
              <a:ext cx="896512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ar-SA" sz="1800" b="1" dirty="0">
                  <a:solidFill>
                    <a:schemeClr val="bg1"/>
                  </a:solidFill>
                </a:rPr>
                <a:t>إثراء</a:t>
              </a:r>
              <a:endParaRPr lang="en-US" sz="1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65" name="مستطيل 64">
            <a:hlinkClick r:id="rId42" action="ppaction://hlinksldjump"/>
            <a:extLst>
              <a:ext uri="{FF2B5EF4-FFF2-40B4-BE49-F238E27FC236}">
                <a16:creationId xmlns:a16="http://schemas.microsoft.com/office/drawing/2014/main" id="{3C5EDE38-F828-4B55-A45D-2A99C5ADE837}"/>
              </a:ext>
            </a:extLst>
          </p:cNvPr>
          <p:cNvSpPr/>
          <p:nvPr/>
        </p:nvSpPr>
        <p:spPr>
          <a:xfrm>
            <a:off x="8144030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التمهيد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75" name="مستطيل 74">
            <a:extLst>
              <a:ext uri="{FF2B5EF4-FFF2-40B4-BE49-F238E27FC236}">
                <a16:creationId xmlns:a16="http://schemas.microsoft.com/office/drawing/2014/main" id="{6D6E408F-3B9E-4C2D-A3A0-83FDF3042DD4}"/>
              </a:ext>
            </a:extLst>
          </p:cNvPr>
          <p:cNvSpPr/>
          <p:nvPr/>
        </p:nvSpPr>
        <p:spPr>
          <a:xfrm>
            <a:off x="7601531" y="1007253"/>
            <a:ext cx="2090070" cy="646331"/>
          </a:xfrm>
          <a:prstGeom prst="rect">
            <a:avLst/>
          </a:prstGeom>
          <a:solidFill>
            <a:srgbClr val="FFFF66"/>
          </a:solidFill>
          <a:effectLst>
            <a:glow rad="127000">
              <a:srgbClr val="CCFF99"/>
            </a:glo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ar-SA" sz="36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التحدي</a:t>
            </a:r>
          </a:p>
        </p:txBody>
      </p:sp>
      <p:pic>
        <p:nvPicPr>
          <p:cNvPr id="93" name="Picture 2" descr="صورة ذات صلة">
            <a:extLst>
              <a:ext uri="{FF2B5EF4-FFF2-40B4-BE49-F238E27FC236}">
                <a16:creationId xmlns:a16="http://schemas.microsoft.com/office/drawing/2014/main" id="{6C6BD79B-9586-4631-9E2B-7B46A48263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4459" y="3818262"/>
            <a:ext cx="775579" cy="9799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6">
            <a:extLst>
              <a:ext uri="{FF2B5EF4-FFF2-40B4-BE49-F238E27FC236}">
                <a16:creationId xmlns:a16="http://schemas.microsoft.com/office/drawing/2014/main" id="{2AEA61EE-1C2C-D64B-8E14-419855F2DE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260791" y="4780233"/>
            <a:ext cx="1411736" cy="1106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Google Shape;79;p14">
            <a:extLst>
              <a:ext uri="{FF2B5EF4-FFF2-40B4-BE49-F238E27FC236}">
                <a16:creationId xmlns:a16="http://schemas.microsoft.com/office/drawing/2014/main" id="{56B21C37-2BED-4278-82D3-4CE3CF121CD3}"/>
              </a:ext>
            </a:extLst>
          </p:cNvPr>
          <p:cNvPicPr preferRelativeResize="0"/>
          <p:nvPr/>
        </p:nvPicPr>
        <p:blipFill rotWithShape="1">
          <a:blip r:embed="rId45">
            <a:alphaModFix/>
          </a:blip>
          <a:srcRect l="23091" r="31212"/>
          <a:stretch/>
        </p:blipFill>
        <p:spPr>
          <a:xfrm>
            <a:off x="1710300" y="5323334"/>
            <a:ext cx="1008803" cy="117071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9" name="مجموعة 88">
            <a:extLst>
              <a:ext uri="{FF2B5EF4-FFF2-40B4-BE49-F238E27FC236}">
                <a16:creationId xmlns:a16="http://schemas.microsoft.com/office/drawing/2014/main" id="{7E737A2A-F7A9-4651-A0A9-4CBB3C6E256B}"/>
              </a:ext>
            </a:extLst>
          </p:cNvPr>
          <p:cNvGrpSpPr/>
          <p:nvPr/>
        </p:nvGrpSpPr>
        <p:grpSpPr>
          <a:xfrm>
            <a:off x="2053509" y="947052"/>
            <a:ext cx="3903483" cy="3788038"/>
            <a:chOff x="7831847" y="2632765"/>
            <a:chExt cx="2032202" cy="2032202"/>
          </a:xfrm>
        </p:grpSpPr>
        <p:pic>
          <p:nvPicPr>
            <p:cNvPr id="90" name="صورة 89">
              <a:extLst>
                <a:ext uri="{FF2B5EF4-FFF2-40B4-BE49-F238E27FC236}">
                  <a16:creationId xmlns:a16="http://schemas.microsoft.com/office/drawing/2014/main" id="{7B8ECEFC-6FD0-42F1-A205-A4091EA08CBE}"/>
                </a:ext>
              </a:extLst>
            </p:cNvPr>
            <p:cNvPicPr>
              <a:picLocks noChangeAspect="1"/>
            </p:cNvPicPr>
            <p:nvPr/>
          </p:nvPicPr>
          <p:blipFill>
            <a:blip r:embed="rId46"/>
            <a:stretch>
              <a:fillRect/>
            </a:stretch>
          </p:blipFill>
          <p:spPr>
            <a:xfrm>
              <a:off x="7831847" y="2632765"/>
              <a:ext cx="2032202" cy="2032202"/>
            </a:xfrm>
            <a:prstGeom prst="rect">
              <a:avLst/>
            </a:prstGeom>
          </p:spPr>
        </p:pic>
        <p:sp>
          <p:nvSpPr>
            <p:cNvPr id="92" name="شكل بيضاوي 91">
              <a:extLst>
                <a:ext uri="{FF2B5EF4-FFF2-40B4-BE49-F238E27FC236}">
                  <a16:creationId xmlns:a16="http://schemas.microsoft.com/office/drawing/2014/main" id="{8917BE54-D32B-4EE0-8C7A-A346B35EE2E2}"/>
                </a:ext>
              </a:extLst>
            </p:cNvPr>
            <p:cNvSpPr/>
            <p:nvPr/>
          </p:nvSpPr>
          <p:spPr>
            <a:xfrm>
              <a:off x="8570762" y="2904587"/>
              <a:ext cx="1207310" cy="161974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ar-SA" sz="2400" b="1" dirty="0">
                  <a:solidFill>
                    <a:srgbClr val="FF0000"/>
                  </a:solidFill>
                </a:rPr>
                <a:t>مبدعة الغد المشرق ... عيني الكلمة المختلفة ووضحي سبب الاختلاف  </a:t>
              </a:r>
            </a:p>
          </p:txBody>
        </p:sp>
      </p:grpSp>
      <p:sp>
        <p:nvSpPr>
          <p:cNvPr id="96" name="مربع نص 95">
            <a:extLst>
              <a:ext uri="{FF2B5EF4-FFF2-40B4-BE49-F238E27FC236}">
                <a16:creationId xmlns:a16="http://schemas.microsoft.com/office/drawing/2014/main" id="{1000C78B-23C6-4A36-AB0C-79F5505B9981}"/>
              </a:ext>
            </a:extLst>
          </p:cNvPr>
          <p:cNvSpPr txBox="1"/>
          <p:nvPr/>
        </p:nvSpPr>
        <p:spPr>
          <a:xfrm>
            <a:off x="6055268" y="2502138"/>
            <a:ext cx="1728192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1">
            <a:spAutoFit/>
          </a:bodyPr>
          <a:lstStyle/>
          <a:p>
            <a:pPr algn="ctr" defTabSz="914400"/>
            <a:r>
              <a:rPr lang="ar-SA" sz="2800" b="1" dirty="0">
                <a:solidFill>
                  <a:prstClr val="black"/>
                </a:solidFill>
              </a:rPr>
              <a:t>جبريل</a:t>
            </a:r>
          </a:p>
        </p:txBody>
      </p:sp>
      <p:sp>
        <p:nvSpPr>
          <p:cNvPr id="97" name="مربع نص 96">
            <a:extLst>
              <a:ext uri="{FF2B5EF4-FFF2-40B4-BE49-F238E27FC236}">
                <a16:creationId xmlns:a16="http://schemas.microsoft.com/office/drawing/2014/main" id="{3664BAFF-764D-4CAE-9D5E-8263B4B33790}"/>
              </a:ext>
            </a:extLst>
          </p:cNvPr>
          <p:cNvSpPr txBox="1"/>
          <p:nvPr/>
        </p:nvSpPr>
        <p:spPr>
          <a:xfrm>
            <a:off x="8045784" y="2519009"/>
            <a:ext cx="1728192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1">
            <a:spAutoFit/>
          </a:bodyPr>
          <a:lstStyle/>
          <a:p>
            <a:pPr algn="ctr" defTabSz="914400"/>
            <a:r>
              <a:rPr lang="ar-SA" sz="2800" b="1" dirty="0">
                <a:solidFill>
                  <a:prstClr val="black"/>
                </a:solidFill>
              </a:rPr>
              <a:t>ميكائيل</a:t>
            </a:r>
          </a:p>
        </p:txBody>
      </p:sp>
      <p:sp>
        <p:nvSpPr>
          <p:cNvPr id="98" name="مربع نص 97">
            <a:extLst>
              <a:ext uri="{FF2B5EF4-FFF2-40B4-BE49-F238E27FC236}">
                <a16:creationId xmlns:a16="http://schemas.microsoft.com/office/drawing/2014/main" id="{AF6FF001-85D8-4247-870C-3160497BB410}"/>
              </a:ext>
            </a:extLst>
          </p:cNvPr>
          <p:cNvSpPr txBox="1"/>
          <p:nvPr/>
        </p:nvSpPr>
        <p:spPr>
          <a:xfrm>
            <a:off x="6042112" y="3909175"/>
            <a:ext cx="1728192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1">
            <a:spAutoFit/>
          </a:bodyPr>
          <a:lstStyle/>
          <a:p>
            <a:pPr algn="ctr" defTabSz="914400"/>
            <a:r>
              <a:rPr lang="ar-SA" sz="2800" b="1" dirty="0">
                <a:solidFill>
                  <a:prstClr val="black"/>
                </a:solidFill>
              </a:rPr>
              <a:t>إسرافيل</a:t>
            </a:r>
          </a:p>
        </p:txBody>
      </p:sp>
      <p:sp>
        <p:nvSpPr>
          <p:cNvPr id="99" name="مربع نص 98">
            <a:extLst>
              <a:ext uri="{FF2B5EF4-FFF2-40B4-BE49-F238E27FC236}">
                <a16:creationId xmlns:a16="http://schemas.microsoft.com/office/drawing/2014/main" id="{927AC1CB-376D-4276-894E-09A5C39D3A94}"/>
              </a:ext>
            </a:extLst>
          </p:cNvPr>
          <p:cNvSpPr txBox="1"/>
          <p:nvPr/>
        </p:nvSpPr>
        <p:spPr>
          <a:xfrm>
            <a:off x="7969750" y="3907654"/>
            <a:ext cx="1728192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1">
            <a:spAutoFit/>
          </a:bodyPr>
          <a:lstStyle/>
          <a:p>
            <a:pPr algn="ctr" defTabSz="914400"/>
            <a:r>
              <a:rPr lang="ar-SA" sz="2800" b="1" dirty="0">
                <a:solidFill>
                  <a:prstClr val="black"/>
                </a:solidFill>
              </a:rPr>
              <a:t>محمد</a:t>
            </a:r>
          </a:p>
        </p:txBody>
      </p:sp>
      <p:pic>
        <p:nvPicPr>
          <p:cNvPr id="100" name="Picture 11">
            <a:extLst>
              <a:ext uri="{FF2B5EF4-FFF2-40B4-BE49-F238E27FC236}">
                <a16:creationId xmlns:a16="http://schemas.microsoft.com/office/drawing/2014/main" id="{12F8A326-4BF2-4ACB-979D-25659640AB15}"/>
              </a:ext>
            </a:extLst>
          </p:cNvPr>
          <p:cNvPicPr>
            <a:picLocks noChangeAspect="1"/>
          </p:cNvPicPr>
          <p:nvPr/>
        </p:nvPicPr>
        <p:blipFill>
          <a:blip r:embed="rId47"/>
          <a:srcRect/>
          <a:stretch>
            <a:fillRect/>
          </a:stretch>
        </p:blipFill>
        <p:spPr>
          <a:xfrm>
            <a:off x="9147441" y="951711"/>
            <a:ext cx="739424" cy="761579"/>
          </a:xfrm>
          <a:prstGeom prst="rect">
            <a:avLst/>
          </a:prstGeom>
        </p:spPr>
      </p:pic>
      <p:grpSp>
        <p:nvGrpSpPr>
          <p:cNvPr id="61" name="مجموعة 60">
            <a:extLst>
              <a:ext uri="{FF2B5EF4-FFF2-40B4-BE49-F238E27FC236}">
                <a16:creationId xmlns:a16="http://schemas.microsoft.com/office/drawing/2014/main" id="{5A837D58-71DA-428A-92A0-9D1C6F92C398}"/>
              </a:ext>
            </a:extLst>
          </p:cNvPr>
          <p:cNvGrpSpPr/>
          <p:nvPr/>
        </p:nvGrpSpPr>
        <p:grpSpPr>
          <a:xfrm>
            <a:off x="5835811" y="889487"/>
            <a:ext cx="1810253" cy="1364358"/>
            <a:chOff x="2191177" y="608857"/>
            <a:chExt cx="2146013" cy="1410328"/>
          </a:xfrm>
        </p:grpSpPr>
        <p:pic>
          <p:nvPicPr>
            <p:cNvPr id="77" name="Picture 4" descr="1acbfac431d009018b53ff8218c2b9a3.gif">
              <a:extLst>
                <a:ext uri="{FF2B5EF4-FFF2-40B4-BE49-F238E27FC236}">
                  <a16:creationId xmlns:a16="http://schemas.microsoft.com/office/drawing/2014/main" id="{CE7A5226-0330-4586-873E-FC9D707A932B}"/>
                </a:ext>
              </a:extLst>
            </p:cNvPr>
            <p:cNvPicPr>
              <a:picLocks noChangeAspect="1"/>
            </p:cNvPicPr>
            <p:nvPr/>
          </p:nvPicPr>
          <p:blipFill>
            <a:blip r:embed="rId48"/>
            <a:srcRect/>
            <a:stretch>
              <a:fillRect/>
            </a:stretch>
          </p:blipFill>
          <p:spPr bwMode="auto">
            <a:xfrm>
              <a:off x="2191177" y="767484"/>
              <a:ext cx="967266" cy="12517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7" name="Picture 2" descr="ملف:نجوم ملونة.gif - ويكيبيديا">
              <a:extLst>
                <a:ext uri="{FF2B5EF4-FFF2-40B4-BE49-F238E27FC236}">
                  <a16:creationId xmlns:a16="http://schemas.microsoft.com/office/drawing/2014/main" id="{BD5E94E9-398B-4985-8A5D-34F4AE0BC9C9}"/>
                </a:ext>
              </a:extLst>
            </p:cNvPr>
            <p:cNvPicPr>
              <a:picLocks noChangeAspect="1" noChangeArrowheads="1" noCrop="1"/>
            </p:cNvPicPr>
            <p:nvPr/>
          </p:nvPicPr>
          <p:blipFill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94190" y="608857"/>
              <a:ext cx="1143000" cy="13335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328251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2" presetClass="emph" presetSubtype="0" repeatCount="indefinite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A picture containing floor, sitting, wooden, table&#10;&#10;Description automatically generated">
            <a:extLst>
              <a:ext uri="{FF2B5EF4-FFF2-40B4-BE49-F238E27FC236}">
                <a16:creationId xmlns:a16="http://schemas.microsoft.com/office/drawing/2014/main" id="{BCE1348C-B22F-8049-B719-2F4F8E8E45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939" y="-38303"/>
            <a:ext cx="1221379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A picture containing sitting, photo, table, monitor&#10;&#10;Description automatically generated">
            <a:extLst>
              <a:ext uri="{FF2B5EF4-FFF2-40B4-BE49-F238E27FC236}">
                <a16:creationId xmlns:a16="http://schemas.microsoft.com/office/drawing/2014/main" id="{34DB1C07-1750-E944-ACA0-CBADBF6E36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562" y="3509163"/>
            <a:ext cx="866917" cy="687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4C6269DA-A288-0347-A192-4E7A2BAECD4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57" r="3739" b="20566"/>
          <a:stretch/>
        </p:blipFill>
        <p:spPr bwMode="auto">
          <a:xfrm>
            <a:off x="1997443" y="511226"/>
            <a:ext cx="8268663" cy="5177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18">
            <a:extLst>
              <a:ext uri="{FF2B5EF4-FFF2-40B4-BE49-F238E27FC236}">
                <a16:creationId xmlns:a16="http://schemas.microsoft.com/office/drawing/2014/main" id="{9DFCA052-CDBF-47A5-991C-A7C4048E9131}"/>
              </a:ext>
            </a:extLst>
          </p:cNvPr>
          <p:cNvPicPr>
            <a:picLocks noChangeAspect="1"/>
          </p:cNvPicPr>
          <p:nvPr/>
        </p:nvPicPr>
        <p:blipFill>
          <a:blip r:embed="rId7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1736" y="1756715"/>
            <a:ext cx="1989616" cy="347407"/>
          </a:xfrm>
          <a:prstGeom prst="rect">
            <a:avLst/>
          </a:prstGeom>
        </p:spPr>
      </p:pic>
      <p:pic>
        <p:nvPicPr>
          <p:cNvPr id="38" name="Picture 35" descr="A close up of a church&#10;&#10;Description automatically generated">
            <a:extLst>
              <a:ext uri="{FF2B5EF4-FFF2-40B4-BE49-F238E27FC236}">
                <a16:creationId xmlns:a16="http://schemas.microsoft.com/office/drawing/2014/main" id="{5649E61B-1B59-4F78-AE37-A07C7799838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2656" y="611107"/>
            <a:ext cx="917015" cy="1244655"/>
          </a:xfrm>
          <a:prstGeom prst="rect">
            <a:avLst/>
          </a:prstGeom>
        </p:spPr>
      </p:pic>
      <p:pic>
        <p:nvPicPr>
          <p:cNvPr id="37" name="Picture 27" descr="A picture containing table&#10;&#10;Description automatically generated">
            <a:extLst>
              <a:ext uri="{FF2B5EF4-FFF2-40B4-BE49-F238E27FC236}">
                <a16:creationId xmlns:a16="http://schemas.microsoft.com/office/drawing/2014/main" id="{CD85B55C-1654-428F-9F32-2104E18B721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7367" y="1233434"/>
            <a:ext cx="790319" cy="743173"/>
          </a:xfrm>
          <a:prstGeom prst="rect">
            <a:avLst/>
          </a:prstGeom>
        </p:spPr>
      </p:pic>
      <p:pic>
        <p:nvPicPr>
          <p:cNvPr id="53" name="Google Shape;126;p18">
            <a:extLst>
              <a:ext uri="{FF2B5EF4-FFF2-40B4-BE49-F238E27FC236}">
                <a16:creationId xmlns:a16="http://schemas.microsoft.com/office/drawing/2014/main" id="{3DA7CE90-91F5-40B5-889A-5B5393473FF2}"/>
              </a:ext>
            </a:extLst>
          </p:cNvPr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8771149" y="5028593"/>
            <a:ext cx="3634666" cy="2388823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صورة 57">
            <a:hlinkClick r:id="rId11" action="ppaction://hlinksldjump"/>
            <a:extLst>
              <a:ext uri="{FF2B5EF4-FFF2-40B4-BE49-F238E27FC236}">
                <a16:creationId xmlns:a16="http://schemas.microsoft.com/office/drawing/2014/main" id="{B9ACF3A5-C459-4909-9446-74974C2B3B5A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53068"/>
          <a:stretch/>
        </p:blipFill>
        <p:spPr>
          <a:xfrm>
            <a:off x="1038993" y="1055675"/>
            <a:ext cx="1036447" cy="12146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9" name="Picture 2" descr="ولاية العهد السعودية - ويكيبيديا">
            <a:extLst>
              <a:ext uri="{FF2B5EF4-FFF2-40B4-BE49-F238E27FC236}">
                <a16:creationId xmlns:a16="http://schemas.microsoft.com/office/drawing/2014/main" id="{7E821CCA-E45F-45D1-8830-56376AB28A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81" y="1069624"/>
            <a:ext cx="990812" cy="114281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Google Shape;231;p23">
            <a:extLst>
              <a:ext uri="{FF2B5EF4-FFF2-40B4-BE49-F238E27FC236}">
                <a16:creationId xmlns:a16="http://schemas.microsoft.com/office/drawing/2014/main" id="{12071660-F6A5-41F4-98B9-4D3E651C07B6}"/>
              </a:ext>
            </a:extLst>
          </p:cNvPr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899731" y="1070226"/>
            <a:ext cx="1215427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231;p23">
            <a:extLst>
              <a:ext uri="{FF2B5EF4-FFF2-40B4-BE49-F238E27FC236}">
                <a16:creationId xmlns:a16="http://schemas.microsoft.com/office/drawing/2014/main" id="{B02B795E-1E24-4C38-8361-AEBD7278C425}"/>
              </a:ext>
            </a:extLst>
          </p:cNvPr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-130758" y="1055675"/>
            <a:ext cx="1215427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صورة 63">
            <a:hlinkClick r:id="rId15" action="ppaction://hlinksldjump"/>
            <a:extLst>
              <a:ext uri="{FF2B5EF4-FFF2-40B4-BE49-F238E27FC236}">
                <a16:creationId xmlns:a16="http://schemas.microsoft.com/office/drawing/2014/main" id="{0E800B36-8571-4375-9A6D-ADCB6156C0D5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19" y="2404229"/>
            <a:ext cx="1786077" cy="107805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67" name="مجموعة 66">
            <a:extLst>
              <a:ext uri="{FF2B5EF4-FFF2-40B4-BE49-F238E27FC236}">
                <a16:creationId xmlns:a16="http://schemas.microsoft.com/office/drawing/2014/main" id="{C8863CE2-EEBD-4929-8A35-1CD982B087FA}"/>
              </a:ext>
            </a:extLst>
          </p:cNvPr>
          <p:cNvGrpSpPr/>
          <p:nvPr/>
        </p:nvGrpSpPr>
        <p:grpSpPr>
          <a:xfrm>
            <a:off x="11080641" y="2430658"/>
            <a:ext cx="1045079" cy="2140372"/>
            <a:chOff x="6457238" y="2100923"/>
            <a:chExt cx="1045079" cy="2140372"/>
          </a:xfrm>
        </p:grpSpPr>
        <p:sp>
          <p:nvSpPr>
            <p:cNvPr id="68" name="مستطيل 67">
              <a:hlinkClick r:id="rId17" action="ppaction://hlinksldjump"/>
              <a:extLst>
                <a:ext uri="{FF2B5EF4-FFF2-40B4-BE49-F238E27FC236}">
                  <a16:creationId xmlns:a16="http://schemas.microsoft.com/office/drawing/2014/main" id="{13823E5C-E3EC-4380-BA93-AD2C7B948D74}"/>
                </a:ext>
              </a:extLst>
            </p:cNvPr>
            <p:cNvSpPr/>
            <p:nvPr/>
          </p:nvSpPr>
          <p:spPr>
            <a:xfrm>
              <a:off x="6457238" y="2100923"/>
              <a:ext cx="1036810" cy="680261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عز الوطن</a:t>
              </a:r>
              <a:endParaRPr lang="en-US" sz="1200" b="1" dirty="0">
                <a:solidFill>
                  <a:srgbClr val="FF0000"/>
                </a:solidFill>
              </a:endParaRPr>
            </a:p>
          </p:txBody>
        </p:sp>
        <p:sp>
          <p:nvSpPr>
            <p:cNvPr id="69" name="مستطيل 68">
              <a:extLst>
                <a:ext uri="{FF2B5EF4-FFF2-40B4-BE49-F238E27FC236}">
                  <a16:creationId xmlns:a16="http://schemas.microsoft.com/office/drawing/2014/main" id="{D06065DA-F203-4E48-8E1A-035D15CE2A46}"/>
                </a:ext>
              </a:extLst>
            </p:cNvPr>
            <p:cNvSpPr/>
            <p:nvPr/>
          </p:nvSpPr>
          <p:spPr>
            <a:xfrm>
              <a:off x="6465507" y="2860195"/>
              <a:ext cx="1036810" cy="656366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نهضة الوطن</a:t>
              </a:r>
              <a:endParaRPr lang="en-US" sz="1200" b="1" dirty="0">
                <a:solidFill>
                  <a:srgbClr val="FF0000"/>
                </a:solidFill>
              </a:endParaRPr>
            </a:p>
          </p:txBody>
        </p:sp>
        <p:sp>
          <p:nvSpPr>
            <p:cNvPr id="70" name="مستطيل 69">
              <a:extLst>
                <a:ext uri="{FF2B5EF4-FFF2-40B4-BE49-F238E27FC236}">
                  <a16:creationId xmlns:a16="http://schemas.microsoft.com/office/drawing/2014/main" id="{A716244F-E325-450C-86B6-64B9FF68A7BD}"/>
                </a:ext>
              </a:extLst>
            </p:cNvPr>
            <p:cNvSpPr/>
            <p:nvPr/>
          </p:nvSpPr>
          <p:spPr>
            <a:xfrm>
              <a:off x="6476396" y="3634548"/>
              <a:ext cx="1001291" cy="606747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r-SA" sz="1600" b="1" dirty="0">
                <a:solidFill>
                  <a:srgbClr val="FF0000"/>
                </a:solidFill>
              </a:endParaRP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مستقبل  الوطن</a:t>
              </a:r>
              <a:endParaRPr lang="en-US" sz="1200" b="1" dirty="0">
                <a:solidFill>
                  <a:srgbClr val="FF0000"/>
                </a:solidFill>
              </a:endParaRPr>
            </a:p>
            <a:p>
              <a:pPr algn="ctr"/>
              <a:endParaRPr lang="en-US" dirty="0"/>
            </a:p>
          </p:txBody>
        </p:sp>
      </p:grpSp>
      <p:grpSp>
        <p:nvGrpSpPr>
          <p:cNvPr id="71" name="مجموعة 70">
            <a:extLst>
              <a:ext uri="{FF2B5EF4-FFF2-40B4-BE49-F238E27FC236}">
                <a16:creationId xmlns:a16="http://schemas.microsoft.com/office/drawing/2014/main" id="{086838C9-871B-40EE-A05D-EBF1D4899F8F}"/>
              </a:ext>
            </a:extLst>
          </p:cNvPr>
          <p:cNvGrpSpPr/>
          <p:nvPr/>
        </p:nvGrpSpPr>
        <p:grpSpPr>
          <a:xfrm>
            <a:off x="10042332" y="2533150"/>
            <a:ext cx="1130323" cy="1314212"/>
            <a:chOff x="7952596" y="2257016"/>
            <a:chExt cx="1123346" cy="766535"/>
          </a:xfrm>
        </p:grpSpPr>
        <p:pic>
          <p:nvPicPr>
            <p:cNvPr id="72" name="Picture 46">
              <a:extLst>
                <a:ext uri="{FF2B5EF4-FFF2-40B4-BE49-F238E27FC236}">
                  <a16:creationId xmlns:a16="http://schemas.microsoft.com/office/drawing/2014/main" id="{128F838C-2173-405B-89D2-7D12DCDE07F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19"/>
                </a:ext>
              </a:extLst>
            </a:blip>
            <a:srcRect l="14797" t="6571" r="14269" b="10899"/>
            <a:stretch/>
          </p:blipFill>
          <p:spPr>
            <a:xfrm>
              <a:off x="7969101" y="2257016"/>
              <a:ext cx="1028659" cy="766535"/>
            </a:xfrm>
            <a:prstGeom prst="rect">
              <a:avLst/>
            </a:prstGeom>
          </p:spPr>
        </p:pic>
        <p:sp>
          <p:nvSpPr>
            <p:cNvPr id="73" name="مربع نص 72">
              <a:hlinkClick r:id="rId20" action="ppaction://hlinksldjump"/>
              <a:extLst>
                <a:ext uri="{FF2B5EF4-FFF2-40B4-BE49-F238E27FC236}">
                  <a16:creationId xmlns:a16="http://schemas.microsoft.com/office/drawing/2014/main" id="{3D106602-C446-4D73-8FEE-880E9F7E6942}"/>
                </a:ext>
              </a:extLst>
            </p:cNvPr>
            <p:cNvSpPr txBox="1"/>
            <p:nvPr/>
          </p:nvSpPr>
          <p:spPr>
            <a:xfrm>
              <a:off x="7952596" y="2401356"/>
              <a:ext cx="1123346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ar-SA" b="1" dirty="0"/>
                <a:t>نجمة اليوم </a:t>
              </a:r>
              <a:endParaRPr lang="en-US" b="1" dirty="0"/>
            </a:p>
          </p:txBody>
        </p:sp>
      </p:grpSp>
      <p:sp>
        <p:nvSpPr>
          <p:cNvPr id="74" name="مربع نص 73">
            <a:hlinkClick r:id="rId21" action="ppaction://hlinksldjump"/>
            <a:extLst>
              <a:ext uri="{FF2B5EF4-FFF2-40B4-BE49-F238E27FC236}">
                <a16:creationId xmlns:a16="http://schemas.microsoft.com/office/drawing/2014/main" id="{8371DB6E-964B-47A1-8FFD-30AE770F858F}"/>
              </a:ext>
            </a:extLst>
          </p:cNvPr>
          <p:cNvSpPr txBox="1"/>
          <p:nvPr/>
        </p:nvSpPr>
        <p:spPr>
          <a:xfrm>
            <a:off x="1047051" y="3667555"/>
            <a:ext cx="8965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SA" sz="1800" b="1" dirty="0">
                <a:solidFill>
                  <a:schemeClr val="bg1"/>
                </a:solidFill>
              </a:rPr>
              <a:t>الدعاء</a:t>
            </a:r>
            <a:endParaRPr lang="en-US" sz="1800" b="1" dirty="0">
              <a:solidFill>
                <a:schemeClr val="bg1"/>
              </a:solidFill>
            </a:endParaRPr>
          </a:p>
        </p:txBody>
      </p:sp>
      <p:pic>
        <p:nvPicPr>
          <p:cNvPr id="81" name="Picture 18">
            <a:extLst>
              <a:ext uri="{FF2B5EF4-FFF2-40B4-BE49-F238E27FC236}">
                <a16:creationId xmlns:a16="http://schemas.microsoft.com/office/drawing/2014/main" id="{A6C2227C-3545-4617-97D3-8FADC57E129B}"/>
              </a:ext>
            </a:extLst>
          </p:cNvPr>
          <p:cNvPicPr>
            <a:picLocks noChangeAspect="1"/>
          </p:cNvPicPr>
          <p:nvPr/>
        </p:nvPicPr>
        <p:blipFill>
          <a:blip r:embed="rId22"/>
          <a:srcRect/>
          <a:stretch>
            <a:fillRect/>
          </a:stretch>
        </p:blipFill>
        <p:spPr>
          <a:xfrm>
            <a:off x="924737" y="4263168"/>
            <a:ext cx="630858" cy="665960"/>
          </a:xfrm>
          <a:prstGeom prst="rect">
            <a:avLst/>
          </a:prstGeom>
        </p:spPr>
      </p:pic>
      <p:pic>
        <p:nvPicPr>
          <p:cNvPr id="46" name="Picture 50">
            <a:extLst>
              <a:ext uri="{FF2B5EF4-FFF2-40B4-BE49-F238E27FC236}">
                <a16:creationId xmlns:a16="http://schemas.microsoft.com/office/drawing/2014/main" id="{184B6C23-D963-4FD0-8026-78881F5052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91965" y="4929128"/>
            <a:ext cx="602025" cy="720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39" descr="A picture containing food&#10;&#10;Description automatically generated">
            <a:extLst>
              <a:ext uri="{FF2B5EF4-FFF2-40B4-BE49-F238E27FC236}">
                <a16:creationId xmlns:a16="http://schemas.microsoft.com/office/drawing/2014/main" id="{FC667DEC-3D17-460E-8937-F7F73E23EC77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7873" y="40739"/>
            <a:ext cx="1654342" cy="705283"/>
          </a:xfrm>
          <a:prstGeom prst="rect">
            <a:avLst/>
          </a:prstGeom>
        </p:spPr>
      </p:pic>
      <p:pic>
        <p:nvPicPr>
          <p:cNvPr id="56" name="Picture 2">
            <a:hlinkClick r:id="rId11" action="ppaction://hlinksldjump"/>
            <a:extLst>
              <a:ext uri="{FF2B5EF4-FFF2-40B4-BE49-F238E27FC236}">
                <a16:creationId xmlns:a16="http://schemas.microsoft.com/office/drawing/2014/main" id="{654B15BF-D52A-4320-9F02-B211F6390806}"/>
              </a:ext>
            </a:extLst>
          </p:cNvPr>
          <p:cNvPicPr>
            <a:picLocks noChangeAspect="1"/>
          </p:cNvPicPr>
          <p:nvPr/>
        </p:nvPicPr>
        <p:blipFill>
          <a:blip r:embed="rId25"/>
          <a:srcRect/>
          <a:stretch>
            <a:fillRect/>
          </a:stretch>
        </p:blipFill>
        <p:spPr>
          <a:xfrm>
            <a:off x="243623" y="4252055"/>
            <a:ext cx="725391" cy="660243"/>
          </a:xfrm>
          <a:prstGeom prst="rect">
            <a:avLst/>
          </a:prstGeom>
        </p:spPr>
      </p:pic>
      <p:pic>
        <p:nvPicPr>
          <p:cNvPr id="57" name="Picture 32" descr="https://lh5.googleusercontent.com/4Rv9CcbpVwSScazfNxNsnOrjSAYn8Kvy2VZDp18OtTxOr4uN6wu1rroXiVwzwJRuw7fUFAEKLK3jiiAD8pVyddSCIbbz3mcFxbNgqsBUD7p7Jf91eG2kB3zY0cUEjnvl5A53iou6hVs">
            <a:extLst>
              <a:ext uri="{FF2B5EF4-FFF2-40B4-BE49-F238E27FC236}">
                <a16:creationId xmlns:a16="http://schemas.microsoft.com/office/drawing/2014/main" id="{01677A6C-FC90-4F1D-A9B2-F44A84FB8CE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159"/>
          <a:stretch/>
        </p:blipFill>
        <p:spPr bwMode="auto">
          <a:xfrm>
            <a:off x="-288553" y="14639"/>
            <a:ext cx="2521799" cy="1054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Bookcase Shelf Mukali Temahome Furniture, Store Shelf transparent  background PNG clipart | HiClipart">
            <a:extLst>
              <a:ext uri="{FF2B5EF4-FFF2-40B4-BE49-F238E27FC236}">
                <a16:creationId xmlns:a16="http://schemas.microsoft.com/office/drawing/2014/main" id="{1305CEB6-EF3D-4F6A-B67B-BF79F136F4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7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ackgroundRemoval t="10000" b="90000" l="10000" r="90000">
                        <a14:backgroundMark x1="36667" y1="30167" x2="37500" y2="40167"/>
                        <a14:backgroundMark x1="41000" y1="28500" x2="77333" y2="28667"/>
                        <a14:backgroundMark x1="80833" y1="28167" x2="81667" y2="40000"/>
                        <a14:backgroundMark x1="80000" y1="77000" x2="51000" y2="77167"/>
                        <a14:backgroundMark x1="18000" y1="52167" x2="18500" y2="64833"/>
                        <a14:backgroundMark x1="18500" y1="57333" x2="19000" y2="57167"/>
                        <a14:backgroundMark x1="76333" y1="44667" x2="63000" y2="45000"/>
                        <a14:backgroundMark x1="66000" y1="45000" x2="61833" y2="56833"/>
                        <a14:backgroundMark x1="63333" y1="46000" x2="62667" y2="45000"/>
                        <a14:backgroundMark x1="57667" y1="45000" x2="24500" y2="45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868" t="42034" r="19504" b="38484"/>
          <a:stretch/>
        </p:blipFill>
        <p:spPr bwMode="auto">
          <a:xfrm>
            <a:off x="135150" y="4912299"/>
            <a:ext cx="1939917" cy="974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2">
            <a:extLst>
              <a:ext uri="{FF2B5EF4-FFF2-40B4-BE49-F238E27FC236}">
                <a16:creationId xmlns:a16="http://schemas.microsoft.com/office/drawing/2014/main" id="{4196E056-1F60-4AAC-95D3-111877D5BCF8}"/>
              </a:ext>
            </a:extLst>
          </p:cNvPr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0"/>
              </a:ext>
            </a:extLst>
          </a:blip>
          <a:stretch>
            <a:fillRect/>
          </a:stretch>
        </p:blipFill>
        <p:spPr>
          <a:xfrm>
            <a:off x="1495340" y="4343828"/>
            <a:ext cx="579727" cy="579727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54" name="Google Shape;135;p16">
            <a:extLst>
              <a:ext uri="{FF2B5EF4-FFF2-40B4-BE49-F238E27FC236}">
                <a16:creationId xmlns:a16="http://schemas.microsoft.com/office/drawing/2014/main" id="{02C8F5C1-FB1F-4724-9E32-88CD517F2666}"/>
              </a:ext>
            </a:extLst>
          </p:cNvPr>
          <p:cNvPicPr preferRelativeResize="0"/>
          <p:nvPr/>
        </p:nvPicPr>
        <p:blipFill>
          <a:blip r:embed="rId31">
            <a:alphaModFix/>
          </a:blip>
          <a:stretch>
            <a:fillRect/>
          </a:stretch>
        </p:blipFill>
        <p:spPr>
          <a:xfrm>
            <a:off x="10395035" y="4920530"/>
            <a:ext cx="939040" cy="1004691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Picture 26">
            <a:extLst>
              <a:ext uri="{FF2B5EF4-FFF2-40B4-BE49-F238E27FC236}">
                <a16:creationId xmlns:a16="http://schemas.microsoft.com/office/drawing/2014/main" id="{9EA6F450-8746-43BE-9D1A-FB1AD82DCE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3528" y="5155409"/>
            <a:ext cx="344015" cy="596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Google Shape;343;p28">
            <a:extLst>
              <a:ext uri="{FF2B5EF4-FFF2-40B4-BE49-F238E27FC236}">
                <a16:creationId xmlns:a16="http://schemas.microsoft.com/office/drawing/2014/main" id="{7A39757B-2F70-4EB7-98E1-068DA8A73D5E}"/>
              </a:ext>
            </a:extLst>
          </p:cNvPr>
          <p:cNvPicPr preferRelativeResize="0"/>
          <p:nvPr/>
        </p:nvPicPr>
        <p:blipFill>
          <a:blip r:embed="rId33">
            <a:alphaModFix/>
          </a:blip>
          <a:stretch>
            <a:fillRect/>
          </a:stretch>
        </p:blipFill>
        <p:spPr>
          <a:xfrm>
            <a:off x="10181220" y="5845993"/>
            <a:ext cx="612819" cy="812483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صورة 65">
            <a:hlinkClick r:id="" action="ppaction://hlinkshowjump?jump=lastslide"/>
            <a:extLst>
              <a:ext uri="{FF2B5EF4-FFF2-40B4-BE49-F238E27FC236}">
                <a16:creationId xmlns:a16="http://schemas.microsoft.com/office/drawing/2014/main" id="{99349904-7E88-4094-AFE1-1F5435DE8E69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 rot="346244">
            <a:off x="266824" y="4882082"/>
            <a:ext cx="1051792" cy="1051792"/>
          </a:xfrm>
          <a:prstGeom prst="rect">
            <a:avLst/>
          </a:prstGeom>
        </p:spPr>
      </p:pic>
      <p:pic>
        <p:nvPicPr>
          <p:cNvPr id="91" name="Google Shape;122;g5415389d44_0_0">
            <a:extLst>
              <a:ext uri="{FF2B5EF4-FFF2-40B4-BE49-F238E27FC236}">
                <a16:creationId xmlns:a16="http://schemas.microsoft.com/office/drawing/2014/main" id="{8EC97BE3-B89F-4BC5-8DE9-B9444B066036}"/>
              </a:ext>
            </a:extLst>
          </p:cNvPr>
          <p:cNvPicPr preferRelativeResize="0"/>
          <p:nvPr/>
        </p:nvPicPr>
        <p:blipFill rotWithShape="1">
          <a:blip r:embed="rId35">
            <a:alphaModFix/>
          </a:blip>
          <a:srcRect l="2782" t="41281" r="1554" b="30257"/>
          <a:stretch/>
        </p:blipFill>
        <p:spPr>
          <a:xfrm>
            <a:off x="2495388" y="5658806"/>
            <a:ext cx="7225618" cy="1261358"/>
          </a:xfrm>
          <a:prstGeom prst="rect">
            <a:avLst/>
          </a:prstGeom>
          <a:noFill/>
          <a:ln>
            <a:noFill/>
          </a:ln>
        </p:spPr>
      </p:pic>
      <p:sp>
        <p:nvSpPr>
          <p:cNvPr id="76" name="مستطيل 75">
            <a:hlinkClick r:id="rId36" action="ppaction://hlinksldjump"/>
            <a:extLst>
              <a:ext uri="{FF2B5EF4-FFF2-40B4-BE49-F238E27FC236}">
                <a16:creationId xmlns:a16="http://schemas.microsoft.com/office/drawing/2014/main" id="{156CCD1C-5B55-4275-8795-8ED20F295F76}"/>
              </a:ext>
            </a:extLst>
          </p:cNvPr>
          <p:cNvSpPr/>
          <p:nvPr/>
        </p:nvSpPr>
        <p:spPr>
          <a:xfrm>
            <a:off x="9249263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خبرات </a:t>
            </a:r>
          </a:p>
          <a:p>
            <a:pPr algn="ctr"/>
            <a:r>
              <a:rPr lang="ar-SA" sz="1600" b="1" dirty="0">
                <a:solidFill>
                  <a:srgbClr val="FF0000"/>
                </a:solidFill>
              </a:rPr>
              <a:t>سابقة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78" name="مستطيل 77">
            <a:hlinkClick r:id="rId37" action="ppaction://hlinksldjump"/>
            <a:extLst>
              <a:ext uri="{FF2B5EF4-FFF2-40B4-BE49-F238E27FC236}">
                <a16:creationId xmlns:a16="http://schemas.microsoft.com/office/drawing/2014/main" id="{E8B08120-170D-4D7C-B989-8EBC850028B3}"/>
              </a:ext>
            </a:extLst>
          </p:cNvPr>
          <p:cNvSpPr/>
          <p:nvPr/>
        </p:nvSpPr>
        <p:spPr>
          <a:xfrm>
            <a:off x="7038796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الأهداف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79" name="مستطيل 78">
            <a:hlinkClick r:id="rId38" action="ppaction://hlinksldjump"/>
            <a:extLst>
              <a:ext uri="{FF2B5EF4-FFF2-40B4-BE49-F238E27FC236}">
                <a16:creationId xmlns:a16="http://schemas.microsoft.com/office/drawing/2014/main" id="{865B5C0D-4349-40B8-9306-2B51D08CD428}"/>
              </a:ext>
            </a:extLst>
          </p:cNvPr>
          <p:cNvSpPr/>
          <p:nvPr/>
        </p:nvSpPr>
        <p:spPr>
          <a:xfrm>
            <a:off x="5933562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العرض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80" name="مستطيل 79">
            <a:hlinkClick r:id="rId39" action="ppaction://hlinksldjump"/>
            <a:extLst>
              <a:ext uri="{FF2B5EF4-FFF2-40B4-BE49-F238E27FC236}">
                <a16:creationId xmlns:a16="http://schemas.microsoft.com/office/drawing/2014/main" id="{AED3F0AA-E74F-47C4-920A-A304D2608BDE}"/>
              </a:ext>
            </a:extLst>
          </p:cNvPr>
          <p:cNvSpPr/>
          <p:nvPr/>
        </p:nvSpPr>
        <p:spPr>
          <a:xfrm>
            <a:off x="4828328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التقويم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82" name="مستطيل 81">
            <a:hlinkClick r:id="rId40" action="ppaction://hlinksldjump"/>
            <a:extLst>
              <a:ext uri="{FF2B5EF4-FFF2-40B4-BE49-F238E27FC236}">
                <a16:creationId xmlns:a16="http://schemas.microsoft.com/office/drawing/2014/main" id="{2FF58E14-005D-4B71-B9FD-06EEB1309598}"/>
              </a:ext>
            </a:extLst>
          </p:cNvPr>
          <p:cNvSpPr/>
          <p:nvPr/>
        </p:nvSpPr>
        <p:spPr>
          <a:xfrm>
            <a:off x="2617860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الواجب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83" name="مستطيل 82">
            <a:hlinkClick r:id="rId41" action="ppaction://hlinksldjump"/>
            <a:extLst>
              <a:ext uri="{FF2B5EF4-FFF2-40B4-BE49-F238E27FC236}">
                <a16:creationId xmlns:a16="http://schemas.microsoft.com/office/drawing/2014/main" id="{17DA6101-B911-4BA5-B8C9-3F1B5499410A}"/>
              </a:ext>
            </a:extLst>
          </p:cNvPr>
          <p:cNvSpPr/>
          <p:nvPr/>
        </p:nvSpPr>
        <p:spPr>
          <a:xfrm>
            <a:off x="3723094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الغلق</a:t>
            </a:r>
            <a:endParaRPr lang="en-US" sz="1600" b="1" dirty="0">
              <a:solidFill>
                <a:srgbClr val="FF0000"/>
              </a:solidFill>
            </a:endParaRPr>
          </a:p>
        </p:txBody>
      </p:sp>
      <p:grpSp>
        <p:nvGrpSpPr>
          <p:cNvPr id="84" name="مجموعة 83">
            <a:extLst>
              <a:ext uri="{FF2B5EF4-FFF2-40B4-BE49-F238E27FC236}">
                <a16:creationId xmlns:a16="http://schemas.microsoft.com/office/drawing/2014/main" id="{065B2962-122C-45B5-A1CF-22653D0C5F21}"/>
              </a:ext>
            </a:extLst>
          </p:cNvPr>
          <p:cNvGrpSpPr/>
          <p:nvPr/>
        </p:nvGrpSpPr>
        <p:grpSpPr>
          <a:xfrm>
            <a:off x="79230" y="3482920"/>
            <a:ext cx="896512" cy="687865"/>
            <a:chOff x="79230" y="3482920"/>
            <a:chExt cx="896512" cy="687865"/>
          </a:xfrm>
        </p:grpSpPr>
        <p:pic>
          <p:nvPicPr>
            <p:cNvPr id="85" name="Picture 14" descr="A picture containing sitting, photo, table, monitor&#10;&#10;Description automatically generated">
              <a:extLst>
                <a:ext uri="{FF2B5EF4-FFF2-40B4-BE49-F238E27FC236}">
                  <a16:creationId xmlns:a16="http://schemas.microsoft.com/office/drawing/2014/main" id="{D01C132B-4679-4846-BBB1-6A5C4A9AB5B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028" y="3482920"/>
              <a:ext cx="866917" cy="6878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6" name="مربع نص 85">
              <a:extLst>
                <a:ext uri="{FF2B5EF4-FFF2-40B4-BE49-F238E27FC236}">
                  <a16:creationId xmlns:a16="http://schemas.microsoft.com/office/drawing/2014/main" id="{0C6AB83C-5171-45A1-9A49-FCDF8353F992}"/>
                </a:ext>
              </a:extLst>
            </p:cNvPr>
            <p:cNvSpPr txBox="1"/>
            <p:nvPr/>
          </p:nvSpPr>
          <p:spPr>
            <a:xfrm>
              <a:off x="79230" y="3674707"/>
              <a:ext cx="896512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ar-SA" sz="1800" b="1" dirty="0">
                  <a:solidFill>
                    <a:schemeClr val="bg1"/>
                  </a:solidFill>
                </a:rPr>
                <a:t>إثراء</a:t>
              </a:r>
              <a:endParaRPr lang="en-US" sz="1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65" name="مستطيل 64">
            <a:hlinkClick r:id="rId42" action="ppaction://hlinksldjump"/>
            <a:extLst>
              <a:ext uri="{FF2B5EF4-FFF2-40B4-BE49-F238E27FC236}">
                <a16:creationId xmlns:a16="http://schemas.microsoft.com/office/drawing/2014/main" id="{3C5EDE38-F828-4B55-A45D-2A99C5ADE837}"/>
              </a:ext>
            </a:extLst>
          </p:cNvPr>
          <p:cNvSpPr/>
          <p:nvPr/>
        </p:nvSpPr>
        <p:spPr>
          <a:xfrm>
            <a:off x="8144030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التمهيد</a:t>
            </a:r>
            <a:endParaRPr lang="en-US" sz="1600" b="1" dirty="0">
              <a:solidFill>
                <a:srgbClr val="FF0000"/>
              </a:solidFill>
            </a:endParaRPr>
          </a:p>
        </p:txBody>
      </p:sp>
      <p:pic>
        <p:nvPicPr>
          <p:cNvPr id="77" name="Picture 2" descr="صورة ذات صلة">
            <a:extLst>
              <a:ext uri="{FF2B5EF4-FFF2-40B4-BE49-F238E27FC236}">
                <a16:creationId xmlns:a16="http://schemas.microsoft.com/office/drawing/2014/main" id="{B6DAE0FE-F1F8-4837-A864-CC2A7FFD81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6973" y="920513"/>
            <a:ext cx="1188548" cy="860690"/>
          </a:xfrm>
          <a:prstGeom prst="rect">
            <a:avLst/>
          </a:prstGeom>
          <a:noFill/>
          <a:effectLst>
            <a:glow rad="127000">
              <a:srgbClr val="CCFF99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3" name="Picture 2" descr="صورة ذات صلة">
            <a:extLst>
              <a:ext uri="{FF2B5EF4-FFF2-40B4-BE49-F238E27FC236}">
                <a16:creationId xmlns:a16="http://schemas.microsoft.com/office/drawing/2014/main" id="{6C6BD79B-9586-4631-9E2B-7B46A48263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4459" y="3818262"/>
            <a:ext cx="775579" cy="9799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6">
            <a:extLst>
              <a:ext uri="{FF2B5EF4-FFF2-40B4-BE49-F238E27FC236}">
                <a16:creationId xmlns:a16="http://schemas.microsoft.com/office/drawing/2014/main" id="{2AEA61EE-1C2C-D64B-8E14-419855F2DE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260791" y="4780233"/>
            <a:ext cx="1411736" cy="1106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Google Shape;79;p14">
            <a:extLst>
              <a:ext uri="{FF2B5EF4-FFF2-40B4-BE49-F238E27FC236}">
                <a16:creationId xmlns:a16="http://schemas.microsoft.com/office/drawing/2014/main" id="{56B21C37-2BED-4278-82D3-4CE3CF121CD3}"/>
              </a:ext>
            </a:extLst>
          </p:cNvPr>
          <p:cNvPicPr preferRelativeResize="0"/>
          <p:nvPr/>
        </p:nvPicPr>
        <p:blipFill rotWithShape="1">
          <a:blip r:embed="rId46">
            <a:alphaModFix/>
          </a:blip>
          <a:srcRect l="23091" r="31212"/>
          <a:stretch/>
        </p:blipFill>
        <p:spPr>
          <a:xfrm>
            <a:off x="1710300" y="5323334"/>
            <a:ext cx="1008803" cy="1170715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مستطيل 54">
            <a:extLst>
              <a:ext uri="{FF2B5EF4-FFF2-40B4-BE49-F238E27FC236}">
                <a16:creationId xmlns:a16="http://schemas.microsoft.com/office/drawing/2014/main" id="{E6D11B06-E49B-4DF2-8BEF-9405C92DF984}"/>
              </a:ext>
            </a:extLst>
          </p:cNvPr>
          <p:cNvSpPr/>
          <p:nvPr/>
        </p:nvSpPr>
        <p:spPr>
          <a:xfrm>
            <a:off x="2785731" y="1781203"/>
            <a:ext cx="6847483" cy="120032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ar-SA" sz="36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مبدعتي المفكرة</a:t>
            </a:r>
          </a:p>
          <a:p>
            <a:pPr algn="ctr"/>
            <a:r>
              <a:rPr lang="ar-SA" sz="36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ماذا يجب علينا أن نفعل في الحالات التالية:</a:t>
            </a:r>
          </a:p>
        </p:txBody>
      </p:sp>
      <p:sp>
        <p:nvSpPr>
          <p:cNvPr id="61" name="مستطيل 60">
            <a:extLst>
              <a:ext uri="{FF2B5EF4-FFF2-40B4-BE49-F238E27FC236}">
                <a16:creationId xmlns:a16="http://schemas.microsoft.com/office/drawing/2014/main" id="{4039B7AD-3B3E-4CA8-9351-C49503755080}"/>
              </a:ext>
            </a:extLst>
          </p:cNvPr>
          <p:cNvSpPr/>
          <p:nvPr/>
        </p:nvSpPr>
        <p:spPr>
          <a:xfrm>
            <a:off x="5813946" y="1006191"/>
            <a:ext cx="2752941" cy="646331"/>
          </a:xfrm>
          <a:prstGeom prst="rect">
            <a:avLst/>
          </a:prstGeom>
          <a:solidFill>
            <a:srgbClr val="FFFF66"/>
          </a:solidFill>
          <a:effectLst>
            <a:glow rad="127000">
              <a:srgbClr val="CCFF99"/>
            </a:glo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ar-SA" sz="36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أنا ومجموعتي</a:t>
            </a:r>
            <a:endParaRPr lang="ar-SA" sz="54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5" name="مستطيل مستدير الزوايا 3">
            <a:extLst>
              <a:ext uri="{FF2B5EF4-FFF2-40B4-BE49-F238E27FC236}">
                <a16:creationId xmlns:a16="http://schemas.microsoft.com/office/drawing/2014/main" id="{14EA56EE-CF55-497F-8E78-6B9D4D657CC2}"/>
              </a:ext>
            </a:extLst>
          </p:cNvPr>
          <p:cNvSpPr/>
          <p:nvPr/>
        </p:nvSpPr>
        <p:spPr>
          <a:xfrm>
            <a:off x="2722840" y="1042486"/>
            <a:ext cx="1787305" cy="555033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1800" b="1" dirty="0">
                <a:ln w="0"/>
                <a:solidFill>
                  <a:srgbClr val="00206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استراتيجية قل شيئاً</a:t>
            </a:r>
          </a:p>
        </p:txBody>
      </p:sp>
      <p:pic>
        <p:nvPicPr>
          <p:cNvPr id="88" name="صورة 87">
            <a:extLst>
              <a:ext uri="{FF2B5EF4-FFF2-40B4-BE49-F238E27FC236}">
                <a16:creationId xmlns:a16="http://schemas.microsoft.com/office/drawing/2014/main" id="{C41D788D-ACAE-436E-8F7C-E6C4E5C1B7C0}"/>
              </a:ext>
            </a:extLst>
          </p:cNvPr>
          <p:cNvPicPr>
            <a:picLocks noChangeAspect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5269" y="739685"/>
            <a:ext cx="1262515" cy="1765216"/>
          </a:xfrm>
          <a:prstGeom prst="rect">
            <a:avLst/>
          </a:prstGeom>
        </p:spPr>
      </p:pic>
      <p:pic>
        <p:nvPicPr>
          <p:cNvPr id="7170" name="Picture 2" descr="حياة سعيدة (@mohammed_good) | Twitter">
            <a:extLst>
              <a:ext uri="{FF2B5EF4-FFF2-40B4-BE49-F238E27FC236}">
                <a16:creationId xmlns:a16="http://schemas.microsoft.com/office/drawing/2014/main" id="{0E373E3E-E945-4377-A5EC-4EA1C0C990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2732" y="3347169"/>
            <a:ext cx="1899701" cy="1433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7" name="مستطيل 86">
            <a:extLst>
              <a:ext uri="{FF2B5EF4-FFF2-40B4-BE49-F238E27FC236}">
                <a16:creationId xmlns:a16="http://schemas.microsoft.com/office/drawing/2014/main" id="{1A9730CB-C98C-4BC8-9232-14107CC80501}"/>
              </a:ext>
            </a:extLst>
          </p:cNvPr>
          <p:cNvSpPr/>
          <p:nvPr/>
        </p:nvSpPr>
        <p:spPr>
          <a:xfrm>
            <a:off x="4182715" y="3195891"/>
            <a:ext cx="5663362" cy="646331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ar-SA" sz="36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إذا علمنا أن الملائكة تسجل أعمالنا ؟</a:t>
            </a:r>
          </a:p>
        </p:txBody>
      </p:sp>
      <p:sp>
        <p:nvSpPr>
          <p:cNvPr id="89" name="مستطيل 88">
            <a:extLst>
              <a:ext uri="{FF2B5EF4-FFF2-40B4-BE49-F238E27FC236}">
                <a16:creationId xmlns:a16="http://schemas.microsoft.com/office/drawing/2014/main" id="{B00E3569-29AD-4525-ADB3-3CF04CF04D6D}"/>
              </a:ext>
            </a:extLst>
          </p:cNvPr>
          <p:cNvSpPr/>
          <p:nvPr/>
        </p:nvSpPr>
        <p:spPr>
          <a:xfrm>
            <a:off x="4207115" y="3965545"/>
            <a:ext cx="5663362" cy="1200329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ar-SA" sz="36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إذا علمنا أن الملائكة يستغفرون لطالب العلم ؟</a:t>
            </a:r>
          </a:p>
        </p:txBody>
      </p:sp>
      <p:grpSp>
        <p:nvGrpSpPr>
          <p:cNvPr id="90" name="مجموعة 89">
            <a:extLst>
              <a:ext uri="{FF2B5EF4-FFF2-40B4-BE49-F238E27FC236}">
                <a16:creationId xmlns:a16="http://schemas.microsoft.com/office/drawing/2014/main" id="{AE501B03-4502-4494-8E33-F0D02965EB65}"/>
              </a:ext>
            </a:extLst>
          </p:cNvPr>
          <p:cNvGrpSpPr/>
          <p:nvPr/>
        </p:nvGrpSpPr>
        <p:grpSpPr>
          <a:xfrm>
            <a:off x="4321521" y="5202545"/>
            <a:ext cx="1810253" cy="1364358"/>
            <a:chOff x="2191177" y="608857"/>
            <a:chExt cx="2146013" cy="1410328"/>
          </a:xfrm>
        </p:grpSpPr>
        <p:pic>
          <p:nvPicPr>
            <p:cNvPr id="92" name="Picture 4" descr="1acbfac431d009018b53ff8218c2b9a3.gif">
              <a:extLst>
                <a:ext uri="{FF2B5EF4-FFF2-40B4-BE49-F238E27FC236}">
                  <a16:creationId xmlns:a16="http://schemas.microsoft.com/office/drawing/2014/main" id="{4C557859-8939-403E-B513-E90B602F3AB8}"/>
                </a:ext>
              </a:extLst>
            </p:cNvPr>
            <p:cNvPicPr>
              <a:picLocks noChangeAspect="1"/>
            </p:cNvPicPr>
            <p:nvPr/>
          </p:nvPicPr>
          <p:blipFill>
            <a:blip r:embed="rId49"/>
            <a:srcRect/>
            <a:stretch>
              <a:fillRect/>
            </a:stretch>
          </p:blipFill>
          <p:spPr bwMode="auto">
            <a:xfrm>
              <a:off x="2191177" y="767484"/>
              <a:ext cx="967266" cy="12517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4" name="Picture 2" descr="ملف:نجوم ملونة.gif - ويكيبيديا">
              <a:extLst>
                <a:ext uri="{FF2B5EF4-FFF2-40B4-BE49-F238E27FC236}">
                  <a16:creationId xmlns:a16="http://schemas.microsoft.com/office/drawing/2014/main" id="{911230AA-9AD1-4CF1-B425-7EA1D72EE3E4}"/>
                </a:ext>
              </a:extLst>
            </p:cNvPr>
            <p:cNvPicPr>
              <a:picLocks noChangeAspect="1" noChangeArrowheads="1" noCrop="1"/>
            </p:cNvPicPr>
            <p:nvPr/>
          </p:nvPicPr>
          <p:blipFill>
            <a:blip r:embed="rId5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94190" y="608857"/>
              <a:ext cx="1143000" cy="13335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253585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" grpId="0" animBg="1"/>
      <p:bldP spid="8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A picture containing floor, sitting, wooden, table&#10;&#10;Description automatically generated">
            <a:extLst>
              <a:ext uri="{FF2B5EF4-FFF2-40B4-BE49-F238E27FC236}">
                <a16:creationId xmlns:a16="http://schemas.microsoft.com/office/drawing/2014/main" id="{BCE1348C-B22F-8049-B719-2F4F8E8E45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939" y="-38303"/>
            <a:ext cx="1221379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A picture containing sitting, photo, table, monitor&#10;&#10;Description automatically generated">
            <a:extLst>
              <a:ext uri="{FF2B5EF4-FFF2-40B4-BE49-F238E27FC236}">
                <a16:creationId xmlns:a16="http://schemas.microsoft.com/office/drawing/2014/main" id="{34DB1C07-1750-E944-ACA0-CBADBF6E36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562" y="3509163"/>
            <a:ext cx="866917" cy="687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4C6269DA-A288-0347-A192-4E7A2BAECD4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57" r="3739" b="20566"/>
          <a:stretch/>
        </p:blipFill>
        <p:spPr bwMode="auto">
          <a:xfrm>
            <a:off x="1997443" y="511226"/>
            <a:ext cx="8268663" cy="5177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18">
            <a:extLst>
              <a:ext uri="{FF2B5EF4-FFF2-40B4-BE49-F238E27FC236}">
                <a16:creationId xmlns:a16="http://schemas.microsoft.com/office/drawing/2014/main" id="{9DFCA052-CDBF-47A5-991C-A7C4048E9131}"/>
              </a:ext>
            </a:extLst>
          </p:cNvPr>
          <p:cNvPicPr>
            <a:picLocks noChangeAspect="1"/>
          </p:cNvPicPr>
          <p:nvPr/>
        </p:nvPicPr>
        <p:blipFill>
          <a:blip r:embed="rId7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1736" y="1756715"/>
            <a:ext cx="1989616" cy="347407"/>
          </a:xfrm>
          <a:prstGeom prst="rect">
            <a:avLst/>
          </a:prstGeom>
        </p:spPr>
      </p:pic>
      <p:pic>
        <p:nvPicPr>
          <p:cNvPr id="38" name="Picture 35" descr="A close up of a church&#10;&#10;Description automatically generated">
            <a:extLst>
              <a:ext uri="{FF2B5EF4-FFF2-40B4-BE49-F238E27FC236}">
                <a16:creationId xmlns:a16="http://schemas.microsoft.com/office/drawing/2014/main" id="{5649E61B-1B59-4F78-AE37-A07C7799838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2656" y="611107"/>
            <a:ext cx="917015" cy="1244655"/>
          </a:xfrm>
          <a:prstGeom prst="rect">
            <a:avLst/>
          </a:prstGeom>
        </p:spPr>
      </p:pic>
      <p:pic>
        <p:nvPicPr>
          <p:cNvPr id="37" name="Picture 27" descr="A picture containing table&#10;&#10;Description automatically generated">
            <a:extLst>
              <a:ext uri="{FF2B5EF4-FFF2-40B4-BE49-F238E27FC236}">
                <a16:creationId xmlns:a16="http://schemas.microsoft.com/office/drawing/2014/main" id="{CD85B55C-1654-428F-9F32-2104E18B721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7367" y="1233434"/>
            <a:ext cx="790319" cy="743173"/>
          </a:xfrm>
          <a:prstGeom prst="rect">
            <a:avLst/>
          </a:prstGeom>
        </p:spPr>
      </p:pic>
      <p:pic>
        <p:nvPicPr>
          <p:cNvPr id="53" name="Google Shape;126;p18">
            <a:extLst>
              <a:ext uri="{FF2B5EF4-FFF2-40B4-BE49-F238E27FC236}">
                <a16:creationId xmlns:a16="http://schemas.microsoft.com/office/drawing/2014/main" id="{3DA7CE90-91F5-40B5-889A-5B5393473FF2}"/>
              </a:ext>
            </a:extLst>
          </p:cNvPr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8771149" y="5028593"/>
            <a:ext cx="3634666" cy="2388823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صورة 57">
            <a:hlinkClick r:id="rId11" action="ppaction://hlinksldjump"/>
            <a:extLst>
              <a:ext uri="{FF2B5EF4-FFF2-40B4-BE49-F238E27FC236}">
                <a16:creationId xmlns:a16="http://schemas.microsoft.com/office/drawing/2014/main" id="{B9ACF3A5-C459-4909-9446-74974C2B3B5A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53068"/>
          <a:stretch/>
        </p:blipFill>
        <p:spPr>
          <a:xfrm>
            <a:off x="1038993" y="1055675"/>
            <a:ext cx="1036447" cy="12146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9" name="Picture 2" descr="ولاية العهد السعودية - ويكيبيديا">
            <a:extLst>
              <a:ext uri="{FF2B5EF4-FFF2-40B4-BE49-F238E27FC236}">
                <a16:creationId xmlns:a16="http://schemas.microsoft.com/office/drawing/2014/main" id="{7E821CCA-E45F-45D1-8830-56376AB28A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81" y="1069624"/>
            <a:ext cx="990812" cy="114281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Google Shape;231;p23">
            <a:extLst>
              <a:ext uri="{FF2B5EF4-FFF2-40B4-BE49-F238E27FC236}">
                <a16:creationId xmlns:a16="http://schemas.microsoft.com/office/drawing/2014/main" id="{12071660-F6A5-41F4-98B9-4D3E651C07B6}"/>
              </a:ext>
            </a:extLst>
          </p:cNvPr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899731" y="1070226"/>
            <a:ext cx="1215427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231;p23">
            <a:extLst>
              <a:ext uri="{FF2B5EF4-FFF2-40B4-BE49-F238E27FC236}">
                <a16:creationId xmlns:a16="http://schemas.microsoft.com/office/drawing/2014/main" id="{B02B795E-1E24-4C38-8361-AEBD7278C425}"/>
              </a:ext>
            </a:extLst>
          </p:cNvPr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-130758" y="1055675"/>
            <a:ext cx="1215427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صورة 63">
            <a:hlinkClick r:id="rId15" action="ppaction://hlinksldjump"/>
            <a:extLst>
              <a:ext uri="{FF2B5EF4-FFF2-40B4-BE49-F238E27FC236}">
                <a16:creationId xmlns:a16="http://schemas.microsoft.com/office/drawing/2014/main" id="{0E800B36-8571-4375-9A6D-ADCB6156C0D5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19" y="2404229"/>
            <a:ext cx="1786077" cy="107805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67" name="مجموعة 66">
            <a:extLst>
              <a:ext uri="{FF2B5EF4-FFF2-40B4-BE49-F238E27FC236}">
                <a16:creationId xmlns:a16="http://schemas.microsoft.com/office/drawing/2014/main" id="{C8863CE2-EEBD-4929-8A35-1CD982B087FA}"/>
              </a:ext>
            </a:extLst>
          </p:cNvPr>
          <p:cNvGrpSpPr/>
          <p:nvPr/>
        </p:nvGrpSpPr>
        <p:grpSpPr>
          <a:xfrm>
            <a:off x="11080641" y="2430658"/>
            <a:ext cx="1045079" cy="2140372"/>
            <a:chOff x="6457238" y="2100923"/>
            <a:chExt cx="1045079" cy="2140372"/>
          </a:xfrm>
        </p:grpSpPr>
        <p:sp>
          <p:nvSpPr>
            <p:cNvPr id="68" name="مستطيل 67">
              <a:hlinkClick r:id="rId17" action="ppaction://hlinksldjump"/>
              <a:extLst>
                <a:ext uri="{FF2B5EF4-FFF2-40B4-BE49-F238E27FC236}">
                  <a16:creationId xmlns:a16="http://schemas.microsoft.com/office/drawing/2014/main" id="{13823E5C-E3EC-4380-BA93-AD2C7B948D74}"/>
                </a:ext>
              </a:extLst>
            </p:cNvPr>
            <p:cNvSpPr/>
            <p:nvPr/>
          </p:nvSpPr>
          <p:spPr>
            <a:xfrm>
              <a:off x="6457238" y="2100923"/>
              <a:ext cx="1036810" cy="680261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عز الوطن</a:t>
              </a:r>
              <a:endParaRPr lang="en-US" sz="1200" b="1" dirty="0">
                <a:solidFill>
                  <a:srgbClr val="FF0000"/>
                </a:solidFill>
              </a:endParaRPr>
            </a:p>
          </p:txBody>
        </p:sp>
        <p:sp>
          <p:nvSpPr>
            <p:cNvPr id="69" name="مستطيل 68">
              <a:extLst>
                <a:ext uri="{FF2B5EF4-FFF2-40B4-BE49-F238E27FC236}">
                  <a16:creationId xmlns:a16="http://schemas.microsoft.com/office/drawing/2014/main" id="{D06065DA-F203-4E48-8E1A-035D15CE2A46}"/>
                </a:ext>
              </a:extLst>
            </p:cNvPr>
            <p:cNvSpPr/>
            <p:nvPr/>
          </p:nvSpPr>
          <p:spPr>
            <a:xfrm>
              <a:off x="6465507" y="2860195"/>
              <a:ext cx="1036810" cy="656366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نهضة الوطن</a:t>
              </a:r>
              <a:endParaRPr lang="en-US" sz="1200" b="1" dirty="0">
                <a:solidFill>
                  <a:srgbClr val="FF0000"/>
                </a:solidFill>
              </a:endParaRPr>
            </a:p>
          </p:txBody>
        </p:sp>
        <p:sp>
          <p:nvSpPr>
            <p:cNvPr id="70" name="مستطيل 69">
              <a:extLst>
                <a:ext uri="{FF2B5EF4-FFF2-40B4-BE49-F238E27FC236}">
                  <a16:creationId xmlns:a16="http://schemas.microsoft.com/office/drawing/2014/main" id="{A716244F-E325-450C-86B6-64B9FF68A7BD}"/>
                </a:ext>
              </a:extLst>
            </p:cNvPr>
            <p:cNvSpPr/>
            <p:nvPr/>
          </p:nvSpPr>
          <p:spPr>
            <a:xfrm>
              <a:off x="6476396" y="3634548"/>
              <a:ext cx="1001291" cy="606747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r-SA" sz="1600" b="1" dirty="0">
                <a:solidFill>
                  <a:srgbClr val="FF0000"/>
                </a:solidFill>
              </a:endParaRP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مستقبل  الوطن</a:t>
              </a:r>
              <a:endParaRPr lang="en-US" sz="1200" b="1" dirty="0">
                <a:solidFill>
                  <a:srgbClr val="FF0000"/>
                </a:solidFill>
              </a:endParaRPr>
            </a:p>
            <a:p>
              <a:pPr algn="ctr"/>
              <a:endParaRPr lang="en-US" dirty="0"/>
            </a:p>
          </p:txBody>
        </p:sp>
      </p:grpSp>
      <p:grpSp>
        <p:nvGrpSpPr>
          <p:cNvPr id="71" name="مجموعة 70">
            <a:extLst>
              <a:ext uri="{FF2B5EF4-FFF2-40B4-BE49-F238E27FC236}">
                <a16:creationId xmlns:a16="http://schemas.microsoft.com/office/drawing/2014/main" id="{086838C9-871B-40EE-A05D-EBF1D4899F8F}"/>
              </a:ext>
            </a:extLst>
          </p:cNvPr>
          <p:cNvGrpSpPr/>
          <p:nvPr/>
        </p:nvGrpSpPr>
        <p:grpSpPr>
          <a:xfrm>
            <a:off x="10042332" y="2533150"/>
            <a:ext cx="1130323" cy="1314212"/>
            <a:chOff x="7952596" y="2257016"/>
            <a:chExt cx="1123346" cy="766535"/>
          </a:xfrm>
        </p:grpSpPr>
        <p:pic>
          <p:nvPicPr>
            <p:cNvPr id="72" name="Picture 46">
              <a:extLst>
                <a:ext uri="{FF2B5EF4-FFF2-40B4-BE49-F238E27FC236}">
                  <a16:creationId xmlns:a16="http://schemas.microsoft.com/office/drawing/2014/main" id="{128F838C-2173-405B-89D2-7D12DCDE07F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19"/>
                </a:ext>
              </a:extLst>
            </a:blip>
            <a:srcRect l="14797" t="6571" r="14269" b="10899"/>
            <a:stretch/>
          </p:blipFill>
          <p:spPr>
            <a:xfrm>
              <a:off x="7969101" y="2257016"/>
              <a:ext cx="1028659" cy="766535"/>
            </a:xfrm>
            <a:prstGeom prst="rect">
              <a:avLst/>
            </a:prstGeom>
          </p:spPr>
        </p:pic>
        <p:sp>
          <p:nvSpPr>
            <p:cNvPr id="73" name="مربع نص 72">
              <a:hlinkClick r:id="rId20" action="ppaction://hlinksldjump"/>
              <a:extLst>
                <a:ext uri="{FF2B5EF4-FFF2-40B4-BE49-F238E27FC236}">
                  <a16:creationId xmlns:a16="http://schemas.microsoft.com/office/drawing/2014/main" id="{3D106602-C446-4D73-8FEE-880E9F7E6942}"/>
                </a:ext>
              </a:extLst>
            </p:cNvPr>
            <p:cNvSpPr txBox="1"/>
            <p:nvPr/>
          </p:nvSpPr>
          <p:spPr>
            <a:xfrm>
              <a:off x="7952596" y="2401356"/>
              <a:ext cx="1123346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ar-SA" b="1" dirty="0"/>
                <a:t>نجمة اليوم </a:t>
              </a:r>
              <a:endParaRPr lang="en-US" b="1" dirty="0"/>
            </a:p>
          </p:txBody>
        </p:sp>
      </p:grpSp>
      <p:sp>
        <p:nvSpPr>
          <p:cNvPr id="74" name="مربع نص 73">
            <a:hlinkClick r:id="rId21" action="ppaction://hlinksldjump"/>
            <a:extLst>
              <a:ext uri="{FF2B5EF4-FFF2-40B4-BE49-F238E27FC236}">
                <a16:creationId xmlns:a16="http://schemas.microsoft.com/office/drawing/2014/main" id="{8371DB6E-964B-47A1-8FFD-30AE770F858F}"/>
              </a:ext>
            </a:extLst>
          </p:cNvPr>
          <p:cNvSpPr txBox="1"/>
          <p:nvPr/>
        </p:nvSpPr>
        <p:spPr>
          <a:xfrm>
            <a:off x="1047051" y="3667555"/>
            <a:ext cx="8965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SA" sz="1800" b="1" dirty="0">
                <a:solidFill>
                  <a:schemeClr val="bg1"/>
                </a:solidFill>
              </a:rPr>
              <a:t>الدعاء</a:t>
            </a:r>
            <a:endParaRPr lang="en-US" sz="1800" b="1" dirty="0">
              <a:solidFill>
                <a:schemeClr val="bg1"/>
              </a:solidFill>
            </a:endParaRPr>
          </a:p>
        </p:txBody>
      </p:sp>
      <p:pic>
        <p:nvPicPr>
          <p:cNvPr id="81" name="Picture 18">
            <a:extLst>
              <a:ext uri="{FF2B5EF4-FFF2-40B4-BE49-F238E27FC236}">
                <a16:creationId xmlns:a16="http://schemas.microsoft.com/office/drawing/2014/main" id="{A6C2227C-3545-4617-97D3-8FADC57E129B}"/>
              </a:ext>
            </a:extLst>
          </p:cNvPr>
          <p:cNvPicPr>
            <a:picLocks noChangeAspect="1"/>
          </p:cNvPicPr>
          <p:nvPr/>
        </p:nvPicPr>
        <p:blipFill>
          <a:blip r:embed="rId22"/>
          <a:srcRect/>
          <a:stretch>
            <a:fillRect/>
          </a:stretch>
        </p:blipFill>
        <p:spPr>
          <a:xfrm>
            <a:off x="924737" y="4263168"/>
            <a:ext cx="630858" cy="665960"/>
          </a:xfrm>
          <a:prstGeom prst="rect">
            <a:avLst/>
          </a:prstGeom>
        </p:spPr>
      </p:pic>
      <p:pic>
        <p:nvPicPr>
          <p:cNvPr id="46" name="Picture 50">
            <a:extLst>
              <a:ext uri="{FF2B5EF4-FFF2-40B4-BE49-F238E27FC236}">
                <a16:creationId xmlns:a16="http://schemas.microsoft.com/office/drawing/2014/main" id="{184B6C23-D963-4FD0-8026-78881F5052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91965" y="4929128"/>
            <a:ext cx="602025" cy="720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39" descr="A picture containing food&#10;&#10;Description automatically generated">
            <a:extLst>
              <a:ext uri="{FF2B5EF4-FFF2-40B4-BE49-F238E27FC236}">
                <a16:creationId xmlns:a16="http://schemas.microsoft.com/office/drawing/2014/main" id="{FC667DEC-3D17-460E-8937-F7F73E23EC77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7873" y="40739"/>
            <a:ext cx="1654342" cy="705283"/>
          </a:xfrm>
          <a:prstGeom prst="rect">
            <a:avLst/>
          </a:prstGeom>
        </p:spPr>
      </p:pic>
      <p:pic>
        <p:nvPicPr>
          <p:cNvPr id="56" name="Picture 2">
            <a:hlinkClick r:id="rId11" action="ppaction://hlinksldjump"/>
            <a:extLst>
              <a:ext uri="{FF2B5EF4-FFF2-40B4-BE49-F238E27FC236}">
                <a16:creationId xmlns:a16="http://schemas.microsoft.com/office/drawing/2014/main" id="{654B15BF-D52A-4320-9F02-B211F6390806}"/>
              </a:ext>
            </a:extLst>
          </p:cNvPr>
          <p:cNvPicPr>
            <a:picLocks noChangeAspect="1"/>
          </p:cNvPicPr>
          <p:nvPr/>
        </p:nvPicPr>
        <p:blipFill>
          <a:blip r:embed="rId25"/>
          <a:srcRect/>
          <a:stretch>
            <a:fillRect/>
          </a:stretch>
        </p:blipFill>
        <p:spPr>
          <a:xfrm>
            <a:off x="243623" y="4252055"/>
            <a:ext cx="725391" cy="660243"/>
          </a:xfrm>
          <a:prstGeom prst="rect">
            <a:avLst/>
          </a:prstGeom>
        </p:spPr>
      </p:pic>
      <p:pic>
        <p:nvPicPr>
          <p:cNvPr id="57" name="Picture 32" descr="https://lh5.googleusercontent.com/4Rv9CcbpVwSScazfNxNsnOrjSAYn8Kvy2VZDp18OtTxOr4uN6wu1rroXiVwzwJRuw7fUFAEKLK3jiiAD8pVyddSCIbbz3mcFxbNgqsBUD7p7Jf91eG2kB3zY0cUEjnvl5A53iou6hVs">
            <a:extLst>
              <a:ext uri="{FF2B5EF4-FFF2-40B4-BE49-F238E27FC236}">
                <a16:creationId xmlns:a16="http://schemas.microsoft.com/office/drawing/2014/main" id="{01677A6C-FC90-4F1D-A9B2-F44A84FB8CE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159"/>
          <a:stretch/>
        </p:blipFill>
        <p:spPr bwMode="auto">
          <a:xfrm>
            <a:off x="-288553" y="14639"/>
            <a:ext cx="2521799" cy="1054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Bookcase Shelf Mukali Temahome Furniture, Store Shelf transparent  background PNG clipart | HiClipart">
            <a:extLst>
              <a:ext uri="{FF2B5EF4-FFF2-40B4-BE49-F238E27FC236}">
                <a16:creationId xmlns:a16="http://schemas.microsoft.com/office/drawing/2014/main" id="{1305CEB6-EF3D-4F6A-B67B-BF79F136F4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7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ackgroundRemoval t="10000" b="90000" l="10000" r="90000">
                        <a14:backgroundMark x1="36667" y1="30167" x2="37500" y2="40167"/>
                        <a14:backgroundMark x1="41000" y1="28500" x2="77333" y2="28667"/>
                        <a14:backgroundMark x1="80833" y1="28167" x2="81667" y2="40000"/>
                        <a14:backgroundMark x1="80000" y1="77000" x2="51000" y2="77167"/>
                        <a14:backgroundMark x1="18000" y1="52167" x2="18500" y2="64833"/>
                        <a14:backgroundMark x1="18500" y1="57333" x2="19000" y2="57167"/>
                        <a14:backgroundMark x1="76333" y1="44667" x2="63000" y2="45000"/>
                        <a14:backgroundMark x1="66000" y1="45000" x2="61833" y2="56833"/>
                        <a14:backgroundMark x1="63333" y1="46000" x2="62667" y2="45000"/>
                        <a14:backgroundMark x1="57667" y1="45000" x2="24500" y2="45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868" t="42034" r="19504" b="38484"/>
          <a:stretch/>
        </p:blipFill>
        <p:spPr bwMode="auto">
          <a:xfrm>
            <a:off x="135150" y="4912299"/>
            <a:ext cx="1939917" cy="974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2">
            <a:extLst>
              <a:ext uri="{FF2B5EF4-FFF2-40B4-BE49-F238E27FC236}">
                <a16:creationId xmlns:a16="http://schemas.microsoft.com/office/drawing/2014/main" id="{4196E056-1F60-4AAC-95D3-111877D5BCF8}"/>
              </a:ext>
            </a:extLst>
          </p:cNvPr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0"/>
              </a:ext>
            </a:extLst>
          </a:blip>
          <a:stretch>
            <a:fillRect/>
          </a:stretch>
        </p:blipFill>
        <p:spPr>
          <a:xfrm>
            <a:off x="1495340" y="4343828"/>
            <a:ext cx="579727" cy="579727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54" name="Google Shape;135;p16">
            <a:extLst>
              <a:ext uri="{FF2B5EF4-FFF2-40B4-BE49-F238E27FC236}">
                <a16:creationId xmlns:a16="http://schemas.microsoft.com/office/drawing/2014/main" id="{02C8F5C1-FB1F-4724-9E32-88CD517F2666}"/>
              </a:ext>
            </a:extLst>
          </p:cNvPr>
          <p:cNvPicPr preferRelativeResize="0"/>
          <p:nvPr/>
        </p:nvPicPr>
        <p:blipFill>
          <a:blip r:embed="rId31">
            <a:alphaModFix/>
          </a:blip>
          <a:stretch>
            <a:fillRect/>
          </a:stretch>
        </p:blipFill>
        <p:spPr>
          <a:xfrm>
            <a:off x="10395035" y="4920530"/>
            <a:ext cx="939040" cy="1004691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Picture 26">
            <a:extLst>
              <a:ext uri="{FF2B5EF4-FFF2-40B4-BE49-F238E27FC236}">
                <a16:creationId xmlns:a16="http://schemas.microsoft.com/office/drawing/2014/main" id="{9EA6F450-8746-43BE-9D1A-FB1AD82DCE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3528" y="5155409"/>
            <a:ext cx="344015" cy="596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Google Shape;343;p28">
            <a:extLst>
              <a:ext uri="{FF2B5EF4-FFF2-40B4-BE49-F238E27FC236}">
                <a16:creationId xmlns:a16="http://schemas.microsoft.com/office/drawing/2014/main" id="{7A39757B-2F70-4EB7-98E1-068DA8A73D5E}"/>
              </a:ext>
            </a:extLst>
          </p:cNvPr>
          <p:cNvPicPr preferRelativeResize="0"/>
          <p:nvPr/>
        </p:nvPicPr>
        <p:blipFill>
          <a:blip r:embed="rId33">
            <a:alphaModFix/>
          </a:blip>
          <a:stretch>
            <a:fillRect/>
          </a:stretch>
        </p:blipFill>
        <p:spPr>
          <a:xfrm>
            <a:off x="10181220" y="5845993"/>
            <a:ext cx="612819" cy="812483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صورة 65">
            <a:hlinkClick r:id="" action="ppaction://hlinkshowjump?jump=lastslide"/>
            <a:extLst>
              <a:ext uri="{FF2B5EF4-FFF2-40B4-BE49-F238E27FC236}">
                <a16:creationId xmlns:a16="http://schemas.microsoft.com/office/drawing/2014/main" id="{99349904-7E88-4094-AFE1-1F5435DE8E69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 rot="346244">
            <a:off x="266824" y="4882082"/>
            <a:ext cx="1051792" cy="1051792"/>
          </a:xfrm>
          <a:prstGeom prst="rect">
            <a:avLst/>
          </a:prstGeom>
        </p:spPr>
      </p:pic>
      <p:pic>
        <p:nvPicPr>
          <p:cNvPr id="91" name="Google Shape;122;g5415389d44_0_0">
            <a:extLst>
              <a:ext uri="{FF2B5EF4-FFF2-40B4-BE49-F238E27FC236}">
                <a16:creationId xmlns:a16="http://schemas.microsoft.com/office/drawing/2014/main" id="{8EC97BE3-B89F-4BC5-8DE9-B9444B066036}"/>
              </a:ext>
            </a:extLst>
          </p:cNvPr>
          <p:cNvPicPr preferRelativeResize="0"/>
          <p:nvPr/>
        </p:nvPicPr>
        <p:blipFill rotWithShape="1">
          <a:blip r:embed="rId35">
            <a:alphaModFix/>
          </a:blip>
          <a:srcRect l="2782" t="41281" r="1554" b="30257"/>
          <a:stretch/>
        </p:blipFill>
        <p:spPr>
          <a:xfrm>
            <a:off x="2495388" y="5658806"/>
            <a:ext cx="7225618" cy="1261358"/>
          </a:xfrm>
          <a:prstGeom prst="rect">
            <a:avLst/>
          </a:prstGeom>
          <a:noFill/>
          <a:ln>
            <a:noFill/>
          </a:ln>
        </p:spPr>
      </p:pic>
      <p:sp>
        <p:nvSpPr>
          <p:cNvPr id="76" name="مستطيل 75">
            <a:hlinkClick r:id="rId36" action="ppaction://hlinksldjump"/>
            <a:extLst>
              <a:ext uri="{FF2B5EF4-FFF2-40B4-BE49-F238E27FC236}">
                <a16:creationId xmlns:a16="http://schemas.microsoft.com/office/drawing/2014/main" id="{156CCD1C-5B55-4275-8795-8ED20F295F76}"/>
              </a:ext>
            </a:extLst>
          </p:cNvPr>
          <p:cNvSpPr/>
          <p:nvPr/>
        </p:nvSpPr>
        <p:spPr>
          <a:xfrm>
            <a:off x="9249263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خبرات </a:t>
            </a:r>
          </a:p>
          <a:p>
            <a:pPr algn="ctr"/>
            <a:r>
              <a:rPr lang="ar-SA" sz="1600" b="1" dirty="0">
                <a:solidFill>
                  <a:srgbClr val="FF0000"/>
                </a:solidFill>
              </a:rPr>
              <a:t>سابقة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78" name="مستطيل 77">
            <a:hlinkClick r:id="rId37" action="ppaction://hlinksldjump"/>
            <a:extLst>
              <a:ext uri="{FF2B5EF4-FFF2-40B4-BE49-F238E27FC236}">
                <a16:creationId xmlns:a16="http://schemas.microsoft.com/office/drawing/2014/main" id="{E8B08120-170D-4D7C-B989-8EBC850028B3}"/>
              </a:ext>
            </a:extLst>
          </p:cNvPr>
          <p:cNvSpPr/>
          <p:nvPr/>
        </p:nvSpPr>
        <p:spPr>
          <a:xfrm>
            <a:off x="7038796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الأهداف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79" name="مستطيل 78">
            <a:hlinkClick r:id="rId38" action="ppaction://hlinksldjump"/>
            <a:extLst>
              <a:ext uri="{FF2B5EF4-FFF2-40B4-BE49-F238E27FC236}">
                <a16:creationId xmlns:a16="http://schemas.microsoft.com/office/drawing/2014/main" id="{865B5C0D-4349-40B8-9306-2B51D08CD428}"/>
              </a:ext>
            </a:extLst>
          </p:cNvPr>
          <p:cNvSpPr/>
          <p:nvPr/>
        </p:nvSpPr>
        <p:spPr>
          <a:xfrm>
            <a:off x="5933562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العرض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80" name="مستطيل 79">
            <a:hlinkClick r:id="rId39" action="ppaction://hlinksldjump"/>
            <a:extLst>
              <a:ext uri="{FF2B5EF4-FFF2-40B4-BE49-F238E27FC236}">
                <a16:creationId xmlns:a16="http://schemas.microsoft.com/office/drawing/2014/main" id="{AED3F0AA-E74F-47C4-920A-A304D2608BDE}"/>
              </a:ext>
            </a:extLst>
          </p:cNvPr>
          <p:cNvSpPr/>
          <p:nvPr/>
        </p:nvSpPr>
        <p:spPr>
          <a:xfrm>
            <a:off x="4828328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التقويم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82" name="مستطيل 81">
            <a:hlinkClick r:id="rId40" action="ppaction://hlinksldjump"/>
            <a:extLst>
              <a:ext uri="{FF2B5EF4-FFF2-40B4-BE49-F238E27FC236}">
                <a16:creationId xmlns:a16="http://schemas.microsoft.com/office/drawing/2014/main" id="{2FF58E14-005D-4B71-B9FD-06EEB1309598}"/>
              </a:ext>
            </a:extLst>
          </p:cNvPr>
          <p:cNvSpPr/>
          <p:nvPr/>
        </p:nvSpPr>
        <p:spPr>
          <a:xfrm>
            <a:off x="2617860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الواجب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83" name="مستطيل 82">
            <a:hlinkClick r:id="rId41" action="ppaction://hlinksldjump"/>
            <a:extLst>
              <a:ext uri="{FF2B5EF4-FFF2-40B4-BE49-F238E27FC236}">
                <a16:creationId xmlns:a16="http://schemas.microsoft.com/office/drawing/2014/main" id="{17DA6101-B911-4BA5-B8C9-3F1B5499410A}"/>
              </a:ext>
            </a:extLst>
          </p:cNvPr>
          <p:cNvSpPr/>
          <p:nvPr/>
        </p:nvSpPr>
        <p:spPr>
          <a:xfrm>
            <a:off x="3723094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الغلق</a:t>
            </a:r>
            <a:endParaRPr lang="en-US" sz="1600" b="1" dirty="0">
              <a:solidFill>
                <a:srgbClr val="FF0000"/>
              </a:solidFill>
            </a:endParaRPr>
          </a:p>
        </p:txBody>
      </p:sp>
      <p:grpSp>
        <p:nvGrpSpPr>
          <p:cNvPr id="84" name="مجموعة 83">
            <a:extLst>
              <a:ext uri="{FF2B5EF4-FFF2-40B4-BE49-F238E27FC236}">
                <a16:creationId xmlns:a16="http://schemas.microsoft.com/office/drawing/2014/main" id="{065B2962-122C-45B5-A1CF-22653D0C5F21}"/>
              </a:ext>
            </a:extLst>
          </p:cNvPr>
          <p:cNvGrpSpPr/>
          <p:nvPr/>
        </p:nvGrpSpPr>
        <p:grpSpPr>
          <a:xfrm>
            <a:off x="79230" y="3482920"/>
            <a:ext cx="896512" cy="687865"/>
            <a:chOff x="79230" y="3482920"/>
            <a:chExt cx="896512" cy="687865"/>
          </a:xfrm>
        </p:grpSpPr>
        <p:pic>
          <p:nvPicPr>
            <p:cNvPr id="85" name="Picture 14" descr="A picture containing sitting, photo, table, monitor&#10;&#10;Description automatically generated">
              <a:extLst>
                <a:ext uri="{FF2B5EF4-FFF2-40B4-BE49-F238E27FC236}">
                  <a16:creationId xmlns:a16="http://schemas.microsoft.com/office/drawing/2014/main" id="{D01C132B-4679-4846-BBB1-6A5C4A9AB5B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028" y="3482920"/>
              <a:ext cx="866917" cy="6878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6" name="مربع نص 85">
              <a:extLst>
                <a:ext uri="{FF2B5EF4-FFF2-40B4-BE49-F238E27FC236}">
                  <a16:creationId xmlns:a16="http://schemas.microsoft.com/office/drawing/2014/main" id="{0C6AB83C-5171-45A1-9A49-FCDF8353F992}"/>
                </a:ext>
              </a:extLst>
            </p:cNvPr>
            <p:cNvSpPr txBox="1"/>
            <p:nvPr/>
          </p:nvSpPr>
          <p:spPr>
            <a:xfrm>
              <a:off x="79230" y="3674707"/>
              <a:ext cx="896512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ar-SA" sz="1800" b="1" dirty="0">
                  <a:solidFill>
                    <a:schemeClr val="bg1"/>
                  </a:solidFill>
                </a:rPr>
                <a:t>إثراء</a:t>
              </a:r>
              <a:endParaRPr lang="en-US" sz="1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65" name="مستطيل 64">
            <a:hlinkClick r:id="rId42" action="ppaction://hlinksldjump"/>
            <a:extLst>
              <a:ext uri="{FF2B5EF4-FFF2-40B4-BE49-F238E27FC236}">
                <a16:creationId xmlns:a16="http://schemas.microsoft.com/office/drawing/2014/main" id="{3C5EDE38-F828-4B55-A45D-2A99C5ADE837}"/>
              </a:ext>
            </a:extLst>
          </p:cNvPr>
          <p:cNvSpPr/>
          <p:nvPr/>
        </p:nvSpPr>
        <p:spPr>
          <a:xfrm>
            <a:off x="8144030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التمهيد</a:t>
            </a:r>
            <a:endParaRPr lang="en-US" sz="1600" b="1" dirty="0">
              <a:solidFill>
                <a:srgbClr val="FF0000"/>
              </a:solidFill>
            </a:endParaRPr>
          </a:p>
        </p:txBody>
      </p:sp>
      <p:pic>
        <p:nvPicPr>
          <p:cNvPr id="77" name="Picture 2" descr="صورة ذات صلة">
            <a:extLst>
              <a:ext uri="{FF2B5EF4-FFF2-40B4-BE49-F238E27FC236}">
                <a16:creationId xmlns:a16="http://schemas.microsoft.com/office/drawing/2014/main" id="{B6DAE0FE-F1F8-4837-A864-CC2A7FFD81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1621" y="954237"/>
            <a:ext cx="1188548" cy="970062"/>
          </a:xfrm>
          <a:prstGeom prst="rect">
            <a:avLst/>
          </a:prstGeom>
          <a:noFill/>
          <a:effectLst>
            <a:glow rad="127000">
              <a:srgbClr val="CCFF99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3" name="Picture 2" descr="صورة ذات صلة">
            <a:extLst>
              <a:ext uri="{FF2B5EF4-FFF2-40B4-BE49-F238E27FC236}">
                <a16:creationId xmlns:a16="http://schemas.microsoft.com/office/drawing/2014/main" id="{6C6BD79B-9586-4631-9E2B-7B46A48263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4459" y="3818262"/>
            <a:ext cx="775579" cy="9799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6">
            <a:extLst>
              <a:ext uri="{FF2B5EF4-FFF2-40B4-BE49-F238E27FC236}">
                <a16:creationId xmlns:a16="http://schemas.microsoft.com/office/drawing/2014/main" id="{2AEA61EE-1C2C-D64B-8E14-419855F2DE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260791" y="4780233"/>
            <a:ext cx="1411736" cy="1106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Google Shape;79;p14">
            <a:extLst>
              <a:ext uri="{FF2B5EF4-FFF2-40B4-BE49-F238E27FC236}">
                <a16:creationId xmlns:a16="http://schemas.microsoft.com/office/drawing/2014/main" id="{56B21C37-2BED-4278-82D3-4CE3CF121CD3}"/>
              </a:ext>
            </a:extLst>
          </p:cNvPr>
          <p:cNvPicPr preferRelativeResize="0"/>
          <p:nvPr/>
        </p:nvPicPr>
        <p:blipFill rotWithShape="1">
          <a:blip r:embed="rId46">
            <a:alphaModFix/>
          </a:blip>
          <a:srcRect l="23091" r="31212"/>
          <a:stretch/>
        </p:blipFill>
        <p:spPr>
          <a:xfrm>
            <a:off x="1710300" y="5323334"/>
            <a:ext cx="1008803" cy="1170715"/>
          </a:xfrm>
          <a:prstGeom prst="rect">
            <a:avLst/>
          </a:prstGeom>
          <a:noFill/>
          <a:ln>
            <a:noFill/>
          </a:ln>
        </p:spPr>
      </p:pic>
      <p:sp>
        <p:nvSpPr>
          <p:cNvPr id="61" name="مستطيل 60">
            <a:extLst>
              <a:ext uri="{FF2B5EF4-FFF2-40B4-BE49-F238E27FC236}">
                <a16:creationId xmlns:a16="http://schemas.microsoft.com/office/drawing/2014/main" id="{4039B7AD-3B3E-4CA8-9351-C49503755080}"/>
              </a:ext>
            </a:extLst>
          </p:cNvPr>
          <p:cNvSpPr/>
          <p:nvPr/>
        </p:nvSpPr>
        <p:spPr>
          <a:xfrm>
            <a:off x="4017038" y="1208968"/>
            <a:ext cx="4737157" cy="830997"/>
          </a:xfrm>
          <a:prstGeom prst="rect">
            <a:avLst/>
          </a:prstGeom>
          <a:solidFill>
            <a:srgbClr val="FFFF66"/>
          </a:solidFill>
          <a:effectLst>
            <a:glow rad="127000">
              <a:srgbClr val="CCFF99"/>
            </a:glo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ar-SA" sz="2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مبدعاتي الرائعات اكتبن في الدردشة رقم الصورة التي تدل على حضور الملائكة</a:t>
            </a:r>
            <a:endParaRPr lang="ar-SA" sz="40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5" name="مستطيل مستدير الزوايا 3">
            <a:extLst>
              <a:ext uri="{FF2B5EF4-FFF2-40B4-BE49-F238E27FC236}">
                <a16:creationId xmlns:a16="http://schemas.microsoft.com/office/drawing/2014/main" id="{14EA56EE-CF55-497F-8E78-6B9D4D657CC2}"/>
              </a:ext>
            </a:extLst>
          </p:cNvPr>
          <p:cNvSpPr/>
          <p:nvPr/>
        </p:nvSpPr>
        <p:spPr>
          <a:xfrm>
            <a:off x="2204336" y="1055675"/>
            <a:ext cx="1641617" cy="555033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1800" b="1" dirty="0">
                <a:ln w="0"/>
                <a:solidFill>
                  <a:srgbClr val="00206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ذكاء بصري</a:t>
            </a:r>
          </a:p>
        </p:txBody>
      </p:sp>
      <p:pic>
        <p:nvPicPr>
          <p:cNvPr id="87" name="Picture 3">
            <a:extLst>
              <a:ext uri="{FF2B5EF4-FFF2-40B4-BE49-F238E27FC236}">
                <a16:creationId xmlns:a16="http://schemas.microsoft.com/office/drawing/2014/main" id="{D70B1289-9E40-4CC4-B863-DC5269534469}"/>
              </a:ext>
            </a:extLst>
          </p:cNvPr>
          <p:cNvPicPr>
            <a:picLocks noChangeAspect="1"/>
          </p:cNvPicPr>
          <p:nvPr/>
        </p:nvPicPr>
        <p:blipFill rotWithShape="1">
          <a:blip r:embed="rId47"/>
          <a:srcRect l="8608" t="30463" r="6818" b="29486"/>
          <a:stretch/>
        </p:blipFill>
        <p:spPr>
          <a:xfrm>
            <a:off x="2112832" y="2364099"/>
            <a:ext cx="7807320" cy="1858775"/>
          </a:xfrm>
          <a:prstGeom prst="rect">
            <a:avLst/>
          </a:prstGeom>
        </p:spPr>
      </p:pic>
      <p:sp>
        <p:nvSpPr>
          <p:cNvPr id="89" name="مستطيل مستدير الزوايا 3">
            <a:extLst>
              <a:ext uri="{FF2B5EF4-FFF2-40B4-BE49-F238E27FC236}">
                <a16:creationId xmlns:a16="http://schemas.microsoft.com/office/drawing/2014/main" id="{642632F3-7C99-4A1E-B49B-235881FD65A7}"/>
              </a:ext>
            </a:extLst>
          </p:cNvPr>
          <p:cNvSpPr/>
          <p:nvPr/>
        </p:nvSpPr>
        <p:spPr>
          <a:xfrm>
            <a:off x="8186421" y="4225200"/>
            <a:ext cx="1641617" cy="555033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4000" b="1" dirty="0">
                <a:ln w="0"/>
                <a:solidFill>
                  <a:srgbClr val="00206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</a:p>
        </p:txBody>
      </p:sp>
      <p:sp>
        <p:nvSpPr>
          <p:cNvPr id="90" name="مستطيل مستدير الزوايا 3">
            <a:extLst>
              <a:ext uri="{FF2B5EF4-FFF2-40B4-BE49-F238E27FC236}">
                <a16:creationId xmlns:a16="http://schemas.microsoft.com/office/drawing/2014/main" id="{2A5CCA49-0C7F-4044-BC0A-F6631A1E019A}"/>
              </a:ext>
            </a:extLst>
          </p:cNvPr>
          <p:cNvSpPr/>
          <p:nvPr/>
        </p:nvSpPr>
        <p:spPr>
          <a:xfrm>
            <a:off x="6240711" y="4280829"/>
            <a:ext cx="1641617" cy="555033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4000" b="1" dirty="0">
                <a:ln w="0"/>
                <a:solidFill>
                  <a:srgbClr val="00206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</a:p>
        </p:txBody>
      </p:sp>
      <p:sp>
        <p:nvSpPr>
          <p:cNvPr id="92" name="مستطيل مستدير الزوايا 3">
            <a:extLst>
              <a:ext uri="{FF2B5EF4-FFF2-40B4-BE49-F238E27FC236}">
                <a16:creationId xmlns:a16="http://schemas.microsoft.com/office/drawing/2014/main" id="{CB78F1DE-17A9-4B45-B352-99C3DEC78831}"/>
              </a:ext>
            </a:extLst>
          </p:cNvPr>
          <p:cNvSpPr/>
          <p:nvPr/>
        </p:nvSpPr>
        <p:spPr>
          <a:xfrm>
            <a:off x="4112260" y="4269491"/>
            <a:ext cx="1641617" cy="555033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4000" b="1" dirty="0">
                <a:ln w="0"/>
                <a:solidFill>
                  <a:srgbClr val="00206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</a:p>
        </p:txBody>
      </p:sp>
      <p:sp>
        <p:nvSpPr>
          <p:cNvPr id="94" name="مستطيل مستدير الزوايا 3">
            <a:extLst>
              <a:ext uri="{FF2B5EF4-FFF2-40B4-BE49-F238E27FC236}">
                <a16:creationId xmlns:a16="http://schemas.microsoft.com/office/drawing/2014/main" id="{1A741429-1721-4C9F-AF6E-4187796175E2}"/>
              </a:ext>
            </a:extLst>
          </p:cNvPr>
          <p:cNvSpPr/>
          <p:nvPr/>
        </p:nvSpPr>
        <p:spPr>
          <a:xfrm>
            <a:off x="2255679" y="4269491"/>
            <a:ext cx="1641617" cy="555033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4000" b="1" dirty="0">
                <a:ln w="0"/>
                <a:solidFill>
                  <a:srgbClr val="00206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</a:t>
            </a:r>
          </a:p>
        </p:txBody>
      </p:sp>
      <p:grpSp>
        <p:nvGrpSpPr>
          <p:cNvPr id="95" name="مجموعة 94">
            <a:extLst>
              <a:ext uri="{FF2B5EF4-FFF2-40B4-BE49-F238E27FC236}">
                <a16:creationId xmlns:a16="http://schemas.microsoft.com/office/drawing/2014/main" id="{E7EEAF7C-484D-4D17-88C6-E1156E2E4846}"/>
              </a:ext>
            </a:extLst>
          </p:cNvPr>
          <p:cNvGrpSpPr/>
          <p:nvPr/>
        </p:nvGrpSpPr>
        <p:grpSpPr>
          <a:xfrm>
            <a:off x="3953588" y="5230274"/>
            <a:ext cx="1810253" cy="1364358"/>
            <a:chOff x="2191177" y="608857"/>
            <a:chExt cx="2146013" cy="1410328"/>
          </a:xfrm>
        </p:grpSpPr>
        <p:pic>
          <p:nvPicPr>
            <p:cNvPr id="96" name="Picture 4" descr="1acbfac431d009018b53ff8218c2b9a3.gif">
              <a:extLst>
                <a:ext uri="{FF2B5EF4-FFF2-40B4-BE49-F238E27FC236}">
                  <a16:creationId xmlns:a16="http://schemas.microsoft.com/office/drawing/2014/main" id="{A17130AA-D57B-480B-B54A-8EC9E4850FEB}"/>
                </a:ext>
              </a:extLst>
            </p:cNvPr>
            <p:cNvPicPr>
              <a:picLocks noChangeAspect="1"/>
            </p:cNvPicPr>
            <p:nvPr/>
          </p:nvPicPr>
          <p:blipFill>
            <a:blip r:embed="rId48"/>
            <a:srcRect/>
            <a:stretch>
              <a:fillRect/>
            </a:stretch>
          </p:blipFill>
          <p:spPr bwMode="auto">
            <a:xfrm>
              <a:off x="2191177" y="767484"/>
              <a:ext cx="967266" cy="12517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7" name="Picture 2" descr="ملف:نجوم ملونة.gif - ويكيبيديا">
              <a:extLst>
                <a:ext uri="{FF2B5EF4-FFF2-40B4-BE49-F238E27FC236}">
                  <a16:creationId xmlns:a16="http://schemas.microsoft.com/office/drawing/2014/main" id="{9BB1FF92-F180-4857-8768-D0D3921EEFFE}"/>
                </a:ext>
              </a:extLst>
            </p:cNvPr>
            <p:cNvPicPr>
              <a:picLocks noChangeAspect="1" noChangeArrowheads="1" noCrop="1"/>
            </p:cNvPicPr>
            <p:nvPr/>
          </p:nvPicPr>
          <p:blipFill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94190" y="608857"/>
              <a:ext cx="1143000" cy="13335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08695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A picture containing floor, sitting, wooden, table&#10;&#10;Description automatically generated">
            <a:extLst>
              <a:ext uri="{FF2B5EF4-FFF2-40B4-BE49-F238E27FC236}">
                <a16:creationId xmlns:a16="http://schemas.microsoft.com/office/drawing/2014/main" id="{BCE1348C-B22F-8049-B719-2F4F8E8E45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939" y="-38303"/>
            <a:ext cx="1221379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A picture containing sitting, photo, table, monitor&#10;&#10;Description automatically generated">
            <a:extLst>
              <a:ext uri="{FF2B5EF4-FFF2-40B4-BE49-F238E27FC236}">
                <a16:creationId xmlns:a16="http://schemas.microsoft.com/office/drawing/2014/main" id="{34DB1C07-1750-E944-ACA0-CBADBF6E36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562" y="3509163"/>
            <a:ext cx="866917" cy="687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4C6269DA-A288-0347-A192-4E7A2BAECD4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57" r="3739" b="20566"/>
          <a:stretch/>
        </p:blipFill>
        <p:spPr bwMode="auto">
          <a:xfrm>
            <a:off x="1997443" y="511226"/>
            <a:ext cx="8268663" cy="5177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18">
            <a:extLst>
              <a:ext uri="{FF2B5EF4-FFF2-40B4-BE49-F238E27FC236}">
                <a16:creationId xmlns:a16="http://schemas.microsoft.com/office/drawing/2014/main" id="{9DFCA052-CDBF-47A5-991C-A7C4048E9131}"/>
              </a:ext>
            </a:extLst>
          </p:cNvPr>
          <p:cNvPicPr>
            <a:picLocks noChangeAspect="1"/>
          </p:cNvPicPr>
          <p:nvPr/>
        </p:nvPicPr>
        <p:blipFill>
          <a:blip r:embed="rId7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1736" y="1756715"/>
            <a:ext cx="1989616" cy="347407"/>
          </a:xfrm>
          <a:prstGeom prst="rect">
            <a:avLst/>
          </a:prstGeom>
        </p:spPr>
      </p:pic>
      <p:pic>
        <p:nvPicPr>
          <p:cNvPr id="38" name="Picture 35" descr="A close up of a church&#10;&#10;Description automatically generated">
            <a:extLst>
              <a:ext uri="{FF2B5EF4-FFF2-40B4-BE49-F238E27FC236}">
                <a16:creationId xmlns:a16="http://schemas.microsoft.com/office/drawing/2014/main" id="{5649E61B-1B59-4F78-AE37-A07C7799838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2656" y="611107"/>
            <a:ext cx="917015" cy="1244655"/>
          </a:xfrm>
          <a:prstGeom prst="rect">
            <a:avLst/>
          </a:prstGeom>
        </p:spPr>
      </p:pic>
      <p:pic>
        <p:nvPicPr>
          <p:cNvPr id="37" name="Picture 27" descr="A picture containing table&#10;&#10;Description automatically generated">
            <a:extLst>
              <a:ext uri="{FF2B5EF4-FFF2-40B4-BE49-F238E27FC236}">
                <a16:creationId xmlns:a16="http://schemas.microsoft.com/office/drawing/2014/main" id="{CD85B55C-1654-428F-9F32-2104E18B721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7367" y="1233434"/>
            <a:ext cx="790319" cy="743173"/>
          </a:xfrm>
          <a:prstGeom prst="rect">
            <a:avLst/>
          </a:prstGeom>
        </p:spPr>
      </p:pic>
      <p:pic>
        <p:nvPicPr>
          <p:cNvPr id="53" name="Google Shape;126;p18">
            <a:extLst>
              <a:ext uri="{FF2B5EF4-FFF2-40B4-BE49-F238E27FC236}">
                <a16:creationId xmlns:a16="http://schemas.microsoft.com/office/drawing/2014/main" id="{3DA7CE90-91F5-40B5-889A-5B5393473FF2}"/>
              </a:ext>
            </a:extLst>
          </p:cNvPr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8771149" y="5028593"/>
            <a:ext cx="3634666" cy="2388823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صورة 57">
            <a:hlinkClick r:id="rId11" action="ppaction://hlinksldjump"/>
            <a:extLst>
              <a:ext uri="{FF2B5EF4-FFF2-40B4-BE49-F238E27FC236}">
                <a16:creationId xmlns:a16="http://schemas.microsoft.com/office/drawing/2014/main" id="{B9ACF3A5-C459-4909-9446-74974C2B3B5A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53068"/>
          <a:stretch/>
        </p:blipFill>
        <p:spPr>
          <a:xfrm>
            <a:off x="1038993" y="1055675"/>
            <a:ext cx="1036447" cy="12146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9" name="Picture 2" descr="ولاية العهد السعودية - ويكيبيديا">
            <a:extLst>
              <a:ext uri="{FF2B5EF4-FFF2-40B4-BE49-F238E27FC236}">
                <a16:creationId xmlns:a16="http://schemas.microsoft.com/office/drawing/2014/main" id="{7E821CCA-E45F-45D1-8830-56376AB28A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81" y="1069624"/>
            <a:ext cx="990812" cy="114281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Google Shape;231;p23">
            <a:extLst>
              <a:ext uri="{FF2B5EF4-FFF2-40B4-BE49-F238E27FC236}">
                <a16:creationId xmlns:a16="http://schemas.microsoft.com/office/drawing/2014/main" id="{12071660-F6A5-41F4-98B9-4D3E651C07B6}"/>
              </a:ext>
            </a:extLst>
          </p:cNvPr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899731" y="1070226"/>
            <a:ext cx="1215427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231;p23">
            <a:extLst>
              <a:ext uri="{FF2B5EF4-FFF2-40B4-BE49-F238E27FC236}">
                <a16:creationId xmlns:a16="http://schemas.microsoft.com/office/drawing/2014/main" id="{B02B795E-1E24-4C38-8361-AEBD7278C425}"/>
              </a:ext>
            </a:extLst>
          </p:cNvPr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-130758" y="1055675"/>
            <a:ext cx="1215427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صورة 63">
            <a:hlinkClick r:id="rId15" action="ppaction://hlinksldjump"/>
            <a:extLst>
              <a:ext uri="{FF2B5EF4-FFF2-40B4-BE49-F238E27FC236}">
                <a16:creationId xmlns:a16="http://schemas.microsoft.com/office/drawing/2014/main" id="{0E800B36-8571-4375-9A6D-ADCB6156C0D5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19" y="2404229"/>
            <a:ext cx="1786077" cy="107805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67" name="مجموعة 66">
            <a:extLst>
              <a:ext uri="{FF2B5EF4-FFF2-40B4-BE49-F238E27FC236}">
                <a16:creationId xmlns:a16="http://schemas.microsoft.com/office/drawing/2014/main" id="{C8863CE2-EEBD-4929-8A35-1CD982B087FA}"/>
              </a:ext>
            </a:extLst>
          </p:cNvPr>
          <p:cNvGrpSpPr/>
          <p:nvPr/>
        </p:nvGrpSpPr>
        <p:grpSpPr>
          <a:xfrm>
            <a:off x="11080641" y="2430658"/>
            <a:ext cx="1045079" cy="2140372"/>
            <a:chOff x="6457238" y="2100923"/>
            <a:chExt cx="1045079" cy="2140372"/>
          </a:xfrm>
        </p:grpSpPr>
        <p:sp>
          <p:nvSpPr>
            <p:cNvPr id="68" name="مستطيل 67">
              <a:hlinkClick r:id="rId17" action="ppaction://hlinksldjump"/>
              <a:extLst>
                <a:ext uri="{FF2B5EF4-FFF2-40B4-BE49-F238E27FC236}">
                  <a16:creationId xmlns:a16="http://schemas.microsoft.com/office/drawing/2014/main" id="{13823E5C-E3EC-4380-BA93-AD2C7B948D74}"/>
                </a:ext>
              </a:extLst>
            </p:cNvPr>
            <p:cNvSpPr/>
            <p:nvPr/>
          </p:nvSpPr>
          <p:spPr>
            <a:xfrm>
              <a:off x="6457238" y="2100923"/>
              <a:ext cx="1036810" cy="680261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عز الوطن</a:t>
              </a:r>
              <a:endParaRPr lang="en-US" sz="1200" b="1" dirty="0">
                <a:solidFill>
                  <a:srgbClr val="FF0000"/>
                </a:solidFill>
              </a:endParaRPr>
            </a:p>
          </p:txBody>
        </p:sp>
        <p:sp>
          <p:nvSpPr>
            <p:cNvPr id="69" name="مستطيل 68">
              <a:extLst>
                <a:ext uri="{FF2B5EF4-FFF2-40B4-BE49-F238E27FC236}">
                  <a16:creationId xmlns:a16="http://schemas.microsoft.com/office/drawing/2014/main" id="{D06065DA-F203-4E48-8E1A-035D15CE2A46}"/>
                </a:ext>
              </a:extLst>
            </p:cNvPr>
            <p:cNvSpPr/>
            <p:nvPr/>
          </p:nvSpPr>
          <p:spPr>
            <a:xfrm>
              <a:off x="6465507" y="2860195"/>
              <a:ext cx="1036810" cy="656366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نهضة الوطن</a:t>
              </a:r>
              <a:endParaRPr lang="en-US" sz="1200" b="1" dirty="0">
                <a:solidFill>
                  <a:srgbClr val="FF0000"/>
                </a:solidFill>
              </a:endParaRPr>
            </a:p>
          </p:txBody>
        </p:sp>
        <p:sp>
          <p:nvSpPr>
            <p:cNvPr id="70" name="مستطيل 69">
              <a:extLst>
                <a:ext uri="{FF2B5EF4-FFF2-40B4-BE49-F238E27FC236}">
                  <a16:creationId xmlns:a16="http://schemas.microsoft.com/office/drawing/2014/main" id="{A716244F-E325-450C-86B6-64B9FF68A7BD}"/>
                </a:ext>
              </a:extLst>
            </p:cNvPr>
            <p:cNvSpPr/>
            <p:nvPr/>
          </p:nvSpPr>
          <p:spPr>
            <a:xfrm>
              <a:off x="6476396" y="3634548"/>
              <a:ext cx="1001291" cy="606747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r-SA" sz="1600" b="1" dirty="0">
                <a:solidFill>
                  <a:srgbClr val="FF0000"/>
                </a:solidFill>
              </a:endParaRP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مستقبل  الوطن</a:t>
              </a:r>
              <a:endParaRPr lang="en-US" sz="1200" b="1" dirty="0">
                <a:solidFill>
                  <a:srgbClr val="FF0000"/>
                </a:solidFill>
              </a:endParaRPr>
            </a:p>
            <a:p>
              <a:pPr algn="ctr"/>
              <a:endParaRPr lang="en-US" dirty="0"/>
            </a:p>
          </p:txBody>
        </p:sp>
      </p:grpSp>
      <p:grpSp>
        <p:nvGrpSpPr>
          <p:cNvPr id="71" name="مجموعة 70">
            <a:extLst>
              <a:ext uri="{FF2B5EF4-FFF2-40B4-BE49-F238E27FC236}">
                <a16:creationId xmlns:a16="http://schemas.microsoft.com/office/drawing/2014/main" id="{086838C9-871B-40EE-A05D-EBF1D4899F8F}"/>
              </a:ext>
            </a:extLst>
          </p:cNvPr>
          <p:cNvGrpSpPr/>
          <p:nvPr/>
        </p:nvGrpSpPr>
        <p:grpSpPr>
          <a:xfrm>
            <a:off x="10042332" y="2533150"/>
            <a:ext cx="1130323" cy="1314212"/>
            <a:chOff x="7952596" y="2257016"/>
            <a:chExt cx="1123346" cy="766535"/>
          </a:xfrm>
        </p:grpSpPr>
        <p:pic>
          <p:nvPicPr>
            <p:cNvPr id="72" name="Picture 46">
              <a:extLst>
                <a:ext uri="{FF2B5EF4-FFF2-40B4-BE49-F238E27FC236}">
                  <a16:creationId xmlns:a16="http://schemas.microsoft.com/office/drawing/2014/main" id="{128F838C-2173-405B-89D2-7D12DCDE07F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19"/>
                </a:ext>
              </a:extLst>
            </a:blip>
            <a:srcRect l="14797" t="6571" r="14269" b="10899"/>
            <a:stretch/>
          </p:blipFill>
          <p:spPr>
            <a:xfrm>
              <a:off x="7969101" y="2257016"/>
              <a:ext cx="1028659" cy="766535"/>
            </a:xfrm>
            <a:prstGeom prst="rect">
              <a:avLst/>
            </a:prstGeom>
          </p:spPr>
        </p:pic>
        <p:sp>
          <p:nvSpPr>
            <p:cNvPr id="73" name="مربع نص 72">
              <a:hlinkClick r:id="rId20" action="ppaction://hlinksldjump"/>
              <a:extLst>
                <a:ext uri="{FF2B5EF4-FFF2-40B4-BE49-F238E27FC236}">
                  <a16:creationId xmlns:a16="http://schemas.microsoft.com/office/drawing/2014/main" id="{3D106602-C446-4D73-8FEE-880E9F7E6942}"/>
                </a:ext>
              </a:extLst>
            </p:cNvPr>
            <p:cNvSpPr txBox="1"/>
            <p:nvPr/>
          </p:nvSpPr>
          <p:spPr>
            <a:xfrm>
              <a:off x="7952596" y="2401356"/>
              <a:ext cx="1123346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ar-SA" b="1" dirty="0"/>
                <a:t>نجمة اليوم </a:t>
              </a:r>
              <a:endParaRPr lang="en-US" b="1" dirty="0"/>
            </a:p>
          </p:txBody>
        </p:sp>
      </p:grpSp>
      <p:sp>
        <p:nvSpPr>
          <p:cNvPr id="74" name="مربع نص 73">
            <a:hlinkClick r:id="rId21" action="ppaction://hlinksldjump"/>
            <a:extLst>
              <a:ext uri="{FF2B5EF4-FFF2-40B4-BE49-F238E27FC236}">
                <a16:creationId xmlns:a16="http://schemas.microsoft.com/office/drawing/2014/main" id="{8371DB6E-964B-47A1-8FFD-30AE770F858F}"/>
              </a:ext>
            </a:extLst>
          </p:cNvPr>
          <p:cNvSpPr txBox="1"/>
          <p:nvPr/>
        </p:nvSpPr>
        <p:spPr>
          <a:xfrm>
            <a:off x="1047051" y="3667555"/>
            <a:ext cx="8965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SA" sz="1800" b="1" dirty="0">
                <a:solidFill>
                  <a:schemeClr val="bg1"/>
                </a:solidFill>
              </a:rPr>
              <a:t>الدعاء</a:t>
            </a:r>
            <a:endParaRPr lang="en-US" sz="1800" b="1" dirty="0">
              <a:solidFill>
                <a:schemeClr val="bg1"/>
              </a:solidFill>
            </a:endParaRPr>
          </a:p>
        </p:txBody>
      </p:sp>
      <p:pic>
        <p:nvPicPr>
          <p:cNvPr id="81" name="Picture 18">
            <a:extLst>
              <a:ext uri="{FF2B5EF4-FFF2-40B4-BE49-F238E27FC236}">
                <a16:creationId xmlns:a16="http://schemas.microsoft.com/office/drawing/2014/main" id="{A6C2227C-3545-4617-97D3-8FADC57E129B}"/>
              </a:ext>
            </a:extLst>
          </p:cNvPr>
          <p:cNvPicPr>
            <a:picLocks noChangeAspect="1"/>
          </p:cNvPicPr>
          <p:nvPr/>
        </p:nvPicPr>
        <p:blipFill>
          <a:blip r:embed="rId22"/>
          <a:srcRect/>
          <a:stretch>
            <a:fillRect/>
          </a:stretch>
        </p:blipFill>
        <p:spPr>
          <a:xfrm>
            <a:off x="924737" y="4263168"/>
            <a:ext cx="630858" cy="665960"/>
          </a:xfrm>
          <a:prstGeom prst="rect">
            <a:avLst/>
          </a:prstGeom>
        </p:spPr>
      </p:pic>
      <p:pic>
        <p:nvPicPr>
          <p:cNvPr id="46" name="Picture 50">
            <a:extLst>
              <a:ext uri="{FF2B5EF4-FFF2-40B4-BE49-F238E27FC236}">
                <a16:creationId xmlns:a16="http://schemas.microsoft.com/office/drawing/2014/main" id="{184B6C23-D963-4FD0-8026-78881F5052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91965" y="4929128"/>
            <a:ext cx="602025" cy="720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39" descr="A picture containing food&#10;&#10;Description automatically generated">
            <a:extLst>
              <a:ext uri="{FF2B5EF4-FFF2-40B4-BE49-F238E27FC236}">
                <a16:creationId xmlns:a16="http://schemas.microsoft.com/office/drawing/2014/main" id="{FC667DEC-3D17-460E-8937-F7F73E23EC77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7873" y="40739"/>
            <a:ext cx="1654342" cy="705283"/>
          </a:xfrm>
          <a:prstGeom prst="rect">
            <a:avLst/>
          </a:prstGeom>
        </p:spPr>
      </p:pic>
      <p:pic>
        <p:nvPicPr>
          <p:cNvPr id="56" name="Picture 2">
            <a:hlinkClick r:id="rId11" action="ppaction://hlinksldjump"/>
            <a:extLst>
              <a:ext uri="{FF2B5EF4-FFF2-40B4-BE49-F238E27FC236}">
                <a16:creationId xmlns:a16="http://schemas.microsoft.com/office/drawing/2014/main" id="{654B15BF-D52A-4320-9F02-B211F6390806}"/>
              </a:ext>
            </a:extLst>
          </p:cNvPr>
          <p:cNvPicPr>
            <a:picLocks noChangeAspect="1"/>
          </p:cNvPicPr>
          <p:nvPr/>
        </p:nvPicPr>
        <p:blipFill>
          <a:blip r:embed="rId25"/>
          <a:srcRect/>
          <a:stretch>
            <a:fillRect/>
          </a:stretch>
        </p:blipFill>
        <p:spPr>
          <a:xfrm>
            <a:off x="243623" y="4252055"/>
            <a:ext cx="725391" cy="660243"/>
          </a:xfrm>
          <a:prstGeom prst="rect">
            <a:avLst/>
          </a:prstGeom>
        </p:spPr>
      </p:pic>
      <p:pic>
        <p:nvPicPr>
          <p:cNvPr id="57" name="Picture 32" descr="https://lh5.googleusercontent.com/4Rv9CcbpVwSScazfNxNsnOrjSAYn8Kvy2VZDp18OtTxOr4uN6wu1rroXiVwzwJRuw7fUFAEKLK3jiiAD8pVyddSCIbbz3mcFxbNgqsBUD7p7Jf91eG2kB3zY0cUEjnvl5A53iou6hVs">
            <a:extLst>
              <a:ext uri="{FF2B5EF4-FFF2-40B4-BE49-F238E27FC236}">
                <a16:creationId xmlns:a16="http://schemas.microsoft.com/office/drawing/2014/main" id="{01677A6C-FC90-4F1D-A9B2-F44A84FB8CE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159"/>
          <a:stretch/>
        </p:blipFill>
        <p:spPr bwMode="auto">
          <a:xfrm>
            <a:off x="-288553" y="14639"/>
            <a:ext cx="2521799" cy="1054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Bookcase Shelf Mukali Temahome Furniture, Store Shelf transparent  background PNG clipart | HiClipart">
            <a:extLst>
              <a:ext uri="{FF2B5EF4-FFF2-40B4-BE49-F238E27FC236}">
                <a16:creationId xmlns:a16="http://schemas.microsoft.com/office/drawing/2014/main" id="{1305CEB6-EF3D-4F6A-B67B-BF79F136F4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7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ackgroundRemoval t="10000" b="90000" l="10000" r="90000">
                        <a14:backgroundMark x1="36667" y1="30167" x2="37500" y2="40167"/>
                        <a14:backgroundMark x1="41000" y1="28500" x2="77333" y2="28667"/>
                        <a14:backgroundMark x1="80833" y1="28167" x2="81667" y2="40000"/>
                        <a14:backgroundMark x1="80000" y1="77000" x2="51000" y2="77167"/>
                        <a14:backgroundMark x1="18000" y1="52167" x2="18500" y2="64833"/>
                        <a14:backgroundMark x1="18500" y1="57333" x2="19000" y2="57167"/>
                        <a14:backgroundMark x1="76333" y1="44667" x2="63000" y2="45000"/>
                        <a14:backgroundMark x1="66000" y1="45000" x2="61833" y2="56833"/>
                        <a14:backgroundMark x1="63333" y1="46000" x2="62667" y2="45000"/>
                        <a14:backgroundMark x1="57667" y1="45000" x2="24500" y2="45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868" t="42034" r="19504" b="38484"/>
          <a:stretch/>
        </p:blipFill>
        <p:spPr bwMode="auto">
          <a:xfrm>
            <a:off x="135150" y="4912299"/>
            <a:ext cx="1939917" cy="974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2">
            <a:extLst>
              <a:ext uri="{FF2B5EF4-FFF2-40B4-BE49-F238E27FC236}">
                <a16:creationId xmlns:a16="http://schemas.microsoft.com/office/drawing/2014/main" id="{4196E056-1F60-4AAC-95D3-111877D5BCF8}"/>
              </a:ext>
            </a:extLst>
          </p:cNvPr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0"/>
              </a:ext>
            </a:extLst>
          </a:blip>
          <a:stretch>
            <a:fillRect/>
          </a:stretch>
        </p:blipFill>
        <p:spPr>
          <a:xfrm>
            <a:off x="1495340" y="4343828"/>
            <a:ext cx="579727" cy="579727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54" name="Google Shape;135;p16">
            <a:extLst>
              <a:ext uri="{FF2B5EF4-FFF2-40B4-BE49-F238E27FC236}">
                <a16:creationId xmlns:a16="http://schemas.microsoft.com/office/drawing/2014/main" id="{02C8F5C1-FB1F-4724-9E32-88CD517F2666}"/>
              </a:ext>
            </a:extLst>
          </p:cNvPr>
          <p:cNvPicPr preferRelativeResize="0"/>
          <p:nvPr/>
        </p:nvPicPr>
        <p:blipFill>
          <a:blip r:embed="rId31">
            <a:alphaModFix/>
          </a:blip>
          <a:stretch>
            <a:fillRect/>
          </a:stretch>
        </p:blipFill>
        <p:spPr>
          <a:xfrm>
            <a:off x="10395035" y="4920530"/>
            <a:ext cx="939040" cy="1004691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Picture 26">
            <a:extLst>
              <a:ext uri="{FF2B5EF4-FFF2-40B4-BE49-F238E27FC236}">
                <a16:creationId xmlns:a16="http://schemas.microsoft.com/office/drawing/2014/main" id="{9EA6F450-8746-43BE-9D1A-FB1AD82DCE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3528" y="5155409"/>
            <a:ext cx="344015" cy="596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Google Shape;343;p28">
            <a:extLst>
              <a:ext uri="{FF2B5EF4-FFF2-40B4-BE49-F238E27FC236}">
                <a16:creationId xmlns:a16="http://schemas.microsoft.com/office/drawing/2014/main" id="{7A39757B-2F70-4EB7-98E1-068DA8A73D5E}"/>
              </a:ext>
            </a:extLst>
          </p:cNvPr>
          <p:cNvPicPr preferRelativeResize="0"/>
          <p:nvPr/>
        </p:nvPicPr>
        <p:blipFill>
          <a:blip r:embed="rId33">
            <a:alphaModFix/>
          </a:blip>
          <a:stretch>
            <a:fillRect/>
          </a:stretch>
        </p:blipFill>
        <p:spPr>
          <a:xfrm>
            <a:off x="10181220" y="5845993"/>
            <a:ext cx="612819" cy="812483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صورة 65">
            <a:hlinkClick r:id="" action="ppaction://hlinkshowjump?jump=lastslide"/>
            <a:extLst>
              <a:ext uri="{FF2B5EF4-FFF2-40B4-BE49-F238E27FC236}">
                <a16:creationId xmlns:a16="http://schemas.microsoft.com/office/drawing/2014/main" id="{99349904-7E88-4094-AFE1-1F5435DE8E69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 rot="346244">
            <a:off x="266824" y="4882082"/>
            <a:ext cx="1051792" cy="1051792"/>
          </a:xfrm>
          <a:prstGeom prst="rect">
            <a:avLst/>
          </a:prstGeom>
        </p:spPr>
      </p:pic>
      <p:pic>
        <p:nvPicPr>
          <p:cNvPr id="91" name="Google Shape;122;g5415389d44_0_0">
            <a:extLst>
              <a:ext uri="{FF2B5EF4-FFF2-40B4-BE49-F238E27FC236}">
                <a16:creationId xmlns:a16="http://schemas.microsoft.com/office/drawing/2014/main" id="{8EC97BE3-B89F-4BC5-8DE9-B9444B066036}"/>
              </a:ext>
            </a:extLst>
          </p:cNvPr>
          <p:cNvPicPr preferRelativeResize="0"/>
          <p:nvPr/>
        </p:nvPicPr>
        <p:blipFill rotWithShape="1">
          <a:blip r:embed="rId35">
            <a:alphaModFix/>
          </a:blip>
          <a:srcRect l="2782" t="41281" r="1554" b="30257"/>
          <a:stretch/>
        </p:blipFill>
        <p:spPr>
          <a:xfrm>
            <a:off x="2495388" y="5658806"/>
            <a:ext cx="7225618" cy="1261358"/>
          </a:xfrm>
          <a:prstGeom prst="rect">
            <a:avLst/>
          </a:prstGeom>
          <a:noFill/>
          <a:ln>
            <a:noFill/>
          </a:ln>
        </p:spPr>
      </p:pic>
      <p:sp>
        <p:nvSpPr>
          <p:cNvPr id="76" name="مستطيل 75">
            <a:hlinkClick r:id="rId36" action="ppaction://hlinksldjump"/>
            <a:extLst>
              <a:ext uri="{FF2B5EF4-FFF2-40B4-BE49-F238E27FC236}">
                <a16:creationId xmlns:a16="http://schemas.microsoft.com/office/drawing/2014/main" id="{156CCD1C-5B55-4275-8795-8ED20F295F76}"/>
              </a:ext>
            </a:extLst>
          </p:cNvPr>
          <p:cNvSpPr/>
          <p:nvPr/>
        </p:nvSpPr>
        <p:spPr>
          <a:xfrm>
            <a:off x="9249263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خبرات </a:t>
            </a:r>
          </a:p>
          <a:p>
            <a:pPr algn="ctr"/>
            <a:r>
              <a:rPr lang="ar-SA" sz="1600" b="1" dirty="0">
                <a:solidFill>
                  <a:srgbClr val="FF0000"/>
                </a:solidFill>
              </a:rPr>
              <a:t>سابقة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78" name="مستطيل 77">
            <a:hlinkClick r:id="rId37" action="ppaction://hlinksldjump"/>
            <a:extLst>
              <a:ext uri="{FF2B5EF4-FFF2-40B4-BE49-F238E27FC236}">
                <a16:creationId xmlns:a16="http://schemas.microsoft.com/office/drawing/2014/main" id="{E8B08120-170D-4D7C-B989-8EBC850028B3}"/>
              </a:ext>
            </a:extLst>
          </p:cNvPr>
          <p:cNvSpPr/>
          <p:nvPr/>
        </p:nvSpPr>
        <p:spPr>
          <a:xfrm>
            <a:off x="7038796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الأهداف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79" name="مستطيل 78">
            <a:hlinkClick r:id="rId38" action="ppaction://hlinksldjump"/>
            <a:extLst>
              <a:ext uri="{FF2B5EF4-FFF2-40B4-BE49-F238E27FC236}">
                <a16:creationId xmlns:a16="http://schemas.microsoft.com/office/drawing/2014/main" id="{865B5C0D-4349-40B8-9306-2B51D08CD428}"/>
              </a:ext>
            </a:extLst>
          </p:cNvPr>
          <p:cNvSpPr/>
          <p:nvPr/>
        </p:nvSpPr>
        <p:spPr>
          <a:xfrm>
            <a:off x="5933562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العرض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80" name="مستطيل 79">
            <a:hlinkClick r:id="rId39" action="ppaction://hlinksldjump"/>
            <a:extLst>
              <a:ext uri="{FF2B5EF4-FFF2-40B4-BE49-F238E27FC236}">
                <a16:creationId xmlns:a16="http://schemas.microsoft.com/office/drawing/2014/main" id="{AED3F0AA-E74F-47C4-920A-A304D2608BDE}"/>
              </a:ext>
            </a:extLst>
          </p:cNvPr>
          <p:cNvSpPr/>
          <p:nvPr/>
        </p:nvSpPr>
        <p:spPr>
          <a:xfrm>
            <a:off x="4828328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التقويم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82" name="مستطيل 81">
            <a:hlinkClick r:id="rId40" action="ppaction://hlinksldjump"/>
            <a:extLst>
              <a:ext uri="{FF2B5EF4-FFF2-40B4-BE49-F238E27FC236}">
                <a16:creationId xmlns:a16="http://schemas.microsoft.com/office/drawing/2014/main" id="{2FF58E14-005D-4B71-B9FD-06EEB1309598}"/>
              </a:ext>
            </a:extLst>
          </p:cNvPr>
          <p:cNvSpPr/>
          <p:nvPr/>
        </p:nvSpPr>
        <p:spPr>
          <a:xfrm>
            <a:off x="2617860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الواجب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83" name="مستطيل 82">
            <a:hlinkClick r:id="rId41" action="ppaction://hlinksldjump"/>
            <a:extLst>
              <a:ext uri="{FF2B5EF4-FFF2-40B4-BE49-F238E27FC236}">
                <a16:creationId xmlns:a16="http://schemas.microsoft.com/office/drawing/2014/main" id="{17DA6101-B911-4BA5-B8C9-3F1B5499410A}"/>
              </a:ext>
            </a:extLst>
          </p:cNvPr>
          <p:cNvSpPr/>
          <p:nvPr/>
        </p:nvSpPr>
        <p:spPr>
          <a:xfrm>
            <a:off x="3723094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الغلق</a:t>
            </a:r>
            <a:endParaRPr lang="en-US" sz="1600" b="1" dirty="0">
              <a:solidFill>
                <a:srgbClr val="FF0000"/>
              </a:solidFill>
            </a:endParaRPr>
          </a:p>
        </p:txBody>
      </p:sp>
      <p:grpSp>
        <p:nvGrpSpPr>
          <p:cNvPr id="84" name="مجموعة 83">
            <a:extLst>
              <a:ext uri="{FF2B5EF4-FFF2-40B4-BE49-F238E27FC236}">
                <a16:creationId xmlns:a16="http://schemas.microsoft.com/office/drawing/2014/main" id="{065B2962-122C-45B5-A1CF-22653D0C5F21}"/>
              </a:ext>
            </a:extLst>
          </p:cNvPr>
          <p:cNvGrpSpPr/>
          <p:nvPr/>
        </p:nvGrpSpPr>
        <p:grpSpPr>
          <a:xfrm>
            <a:off x="79230" y="3482920"/>
            <a:ext cx="896512" cy="687865"/>
            <a:chOff x="79230" y="3482920"/>
            <a:chExt cx="896512" cy="687865"/>
          </a:xfrm>
        </p:grpSpPr>
        <p:pic>
          <p:nvPicPr>
            <p:cNvPr id="85" name="Picture 14" descr="A picture containing sitting, photo, table, monitor&#10;&#10;Description automatically generated">
              <a:extLst>
                <a:ext uri="{FF2B5EF4-FFF2-40B4-BE49-F238E27FC236}">
                  <a16:creationId xmlns:a16="http://schemas.microsoft.com/office/drawing/2014/main" id="{D01C132B-4679-4846-BBB1-6A5C4A9AB5B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028" y="3482920"/>
              <a:ext cx="866917" cy="6878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6" name="مربع نص 85">
              <a:extLst>
                <a:ext uri="{FF2B5EF4-FFF2-40B4-BE49-F238E27FC236}">
                  <a16:creationId xmlns:a16="http://schemas.microsoft.com/office/drawing/2014/main" id="{0C6AB83C-5171-45A1-9A49-FCDF8353F992}"/>
                </a:ext>
              </a:extLst>
            </p:cNvPr>
            <p:cNvSpPr txBox="1"/>
            <p:nvPr/>
          </p:nvSpPr>
          <p:spPr>
            <a:xfrm>
              <a:off x="79230" y="3674707"/>
              <a:ext cx="896512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ar-SA" sz="1800" b="1" dirty="0">
                  <a:solidFill>
                    <a:schemeClr val="bg1"/>
                  </a:solidFill>
                </a:rPr>
                <a:t>إثراء</a:t>
              </a:r>
              <a:endParaRPr lang="en-US" sz="1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65" name="مستطيل 64">
            <a:hlinkClick r:id="rId42" action="ppaction://hlinksldjump"/>
            <a:extLst>
              <a:ext uri="{FF2B5EF4-FFF2-40B4-BE49-F238E27FC236}">
                <a16:creationId xmlns:a16="http://schemas.microsoft.com/office/drawing/2014/main" id="{3C5EDE38-F828-4B55-A45D-2A99C5ADE837}"/>
              </a:ext>
            </a:extLst>
          </p:cNvPr>
          <p:cNvSpPr/>
          <p:nvPr/>
        </p:nvSpPr>
        <p:spPr>
          <a:xfrm>
            <a:off x="8144030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التمهيد</a:t>
            </a:r>
            <a:endParaRPr lang="en-US" sz="1600" b="1" dirty="0">
              <a:solidFill>
                <a:srgbClr val="FF0000"/>
              </a:solidFill>
            </a:endParaRPr>
          </a:p>
        </p:txBody>
      </p:sp>
      <p:pic>
        <p:nvPicPr>
          <p:cNvPr id="77" name="Picture 2" descr="صورة ذات صلة">
            <a:extLst>
              <a:ext uri="{FF2B5EF4-FFF2-40B4-BE49-F238E27FC236}">
                <a16:creationId xmlns:a16="http://schemas.microsoft.com/office/drawing/2014/main" id="{B6DAE0FE-F1F8-4837-A864-CC2A7FFD81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6973" y="920513"/>
            <a:ext cx="1188548" cy="970062"/>
          </a:xfrm>
          <a:prstGeom prst="rect">
            <a:avLst/>
          </a:prstGeom>
          <a:noFill/>
          <a:effectLst>
            <a:glow rad="127000">
              <a:srgbClr val="CCFF99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3" name="Picture 2" descr="صورة ذات صلة">
            <a:extLst>
              <a:ext uri="{FF2B5EF4-FFF2-40B4-BE49-F238E27FC236}">
                <a16:creationId xmlns:a16="http://schemas.microsoft.com/office/drawing/2014/main" id="{6C6BD79B-9586-4631-9E2B-7B46A48263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4459" y="3818262"/>
            <a:ext cx="775579" cy="9799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Google Shape;79;p14">
            <a:extLst>
              <a:ext uri="{FF2B5EF4-FFF2-40B4-BE49-F238E27FC236}">
                <a16:creationId xmlns:a16="http://schemas.microsoft.com/office/drawing/2014/main" id="{56B21C37-2BED-4278-82D3-4CE3CF121CD3}"/>
              </a:ext>
            </a:extLst>
          </p:cNvPr>
          <p:cNvPicPr preferRelativeResize="0"/>
          <p:nvPr/>
        </p:nvPicPr>
        <p:blipFill rotWithShape="1">
          <a:blip r:embed="rId45">
            <a:alphaModFix/>
          </a:blip>
          <a:srcRect l="23091" r="31212"/>
          <a:stretch/>
        </p:blipFill>
        <p:spPr>
          <a:xfrm>
            <a:off x="1710300" y="5323334"/>
            <a:ext cx="1008803" cy="1170715"/>
          </a:xfrm>
          <a:prstGeom prst="rect">
            <a:avLst/>
          </a:prstGeom>
          <a:noFill/>
          <a:ln>
            <a:noFill/>
          </a:ln>
        </p:spPr>
      </p:pic>
      <p:sp>
        <p:nvSpPr>
          <p:cNvPr id="61" name="مستطيل 60">
            <a:extLst>
              <a:ext uri="{FF2B5EF4-FFF2-40B4-BE49-F238E27FC236}">
                <a16:creationId xmlns:a16="http://schemas.microsoft.com/office/drawing/2014/main" id="{4039B7AD-3B3E-4CA8-9351-C49503755080}"/>
              </a:ext>
            </a:extLst>
          </p:cNvPr>
          <p:cNvSpPr/>
          <p:nvPr/>
        </p:nvSpPr>
        <p:spPr>
          <a:xfrm>
            <a:off x="5800299" y="1070226"/>
            <a:ext cx="2766588" cy="646331"/>
          </a:xfrm>
          <a:prstGeom prst="rect">
            <a:avLst/>
          </a:prstGeom>
          <a:solidFill>
            <a:srgbClr val="FFFF66"/>
          </a:solidFill>
          <a:effectLst>
            <a:glow rad="127000">
              <a:srgbClr val="CCFF99"/>
            </a:glo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ar-SA" sz="36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الأسئلة</a:t>
            </a:r>
            <a:endParaRPr lang="ar-SA" sz="54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4" name="Picture 6">
            <a:extLst>
              <a:ext uri="{FF2B5EF4-FFF2-40B4-BE49-F238E27FC236}">
                <a16:creationId xmlns:a16="http://schemas.microsoft.com/office/drawing/2014/main" id="{2AEA61EE-1C2C-D64B-8E14-419855F2DE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260791" y="4780233"/>
            <a:ext cx="1411736" cy="1106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صورة 3">
            <a:extLst>
              <a:ext uri="{FF2B5EF4-FFF2-40B4-BE49-F238E27FC236}">
                <a16:creationId xmlns:a16="http://schemas.microsoft.com/office/drawing/2014/main" id="{5FA38898-F6B5-40A2-A625-7EC113530A16}"/>
              </a:ext>
            </a:extLst>
          </p:cNvPr>
          <p:cNvPicPr>
            <a:picLocks noChangeAspect="1"/>
          </p:cNvPicPr>
          <p:nvPr/>
        </p:nvPicPr>
        <p:blipFill>
          <a:blip r:embed="rId47"/>
          <a:stretch>
            <a:fillRect/>
          </a:stretch>
        </p:blipFill>
        <p:spPr>
          <a:xfrm>
            <a:off x="2261696" y="1787013"/>
            <a:ext cx="7331832" cy="3627884"/>
          </a:xfrm>
          <a:prstGeom prst="rect">
            <a:avLst/>
          </a:prstGeom>
        </p:spPr>
      </p:pic>
      <p:sp>
        <p:nvSpPr>
          <p:cNvPr id="75" name="مربع نص 74">
            <a:extLst>
              <a:ext uri="{FF2B5EF4-FFF2-40B4-BE49-F238E27FC236}">
                <a16:creationId xmlns:a16="http://schemas.microsoft.com/office/drawing/2014/main" id="{9CA5FB7F-044A-4DD8-B15E-E038FD0CAD74}"/>
              </a:ext>
            </a:extLst>
          </p:cNvPr>
          <p:cNvSpPr txBox="1"/>
          <p:nvPr/>
        </p:nvSpPr>
        <p:spPr>
          <a:xfrm>
            <a:off x="2128396" y="1036385"/>
            <a:ext cx="7847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ar-SA" sz="18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ص19</a:t>
            </a:r>
            <a:endParaRPr lang="ar-SA" dirty="0"/>
          </a:p>
        </p:txBody>
      </p:sp>
      <p:sp>
        <p:nvSpPr>
          <p:cNvPr id="87" name="مربع نص 86">
            <a:extLst>
              <a:ext uri="{FF2B5EF4-FFF2-40B4-BE49-F238E27FC236}">
                <a16:creationId xmlns:a16="http://schemas.microsoft.com/office/drawing/2014/main" id="{778B2859-C062-428B-825B-E706733934D2}"/>
              </a:ext>
            </a:extLst>
          </p:cNvPr>
          <p:cNvSpPr txBox="1"/>
          <p:nvPr/>
        </p:nvSpPr>
        <p:spPr>
          <a:xfrm>
            <a:off x="2313244" y="3448204"/>
            <a:ext cx="7023697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/>
            <a:r>
              <a:rPr lang="ar-SA" sz="4000" b="1" dirty="0">
                <a:solidFill>
                  <a:schemeClr val="accent2">
                    <a:lumMod val="75000"/>
                  </a:schemeClr>
                </a:solidFill>
              </a:rPr>
              <a:t>التصديق والإقرار بوجود الملائكة الكرام، وبما علمنا من أسمائهم </a:t>
            </a:r>
            <a:endParaRPr lang="ar-EG" sz="4000" b="1" dirty="0">
              <a:solidFill>
                <a:schemeClr val="accent2">
                  <a:lumMod val="75000"/>
                </a:schemeClr>
              </a:solidFill>
            </a:endParaRPr>
          </a:p>
          <a:p>
            <a:pPr algn="ctr" defTabSz="914400"/>
            <a:r>
              <a:rPr lang="ar-SA" sz="4000" b="1" dirty="0">
                <a:solidFill>
                  <a:schemeClr val="accent2">
                    <a:lumMod val="75000"/>
                  </a:schemeClr>
                </a:solidFill>
              </a:rPr>
              <a:t>وصفاتهم وأفعالهم.</a:t>
            </a:r>
          </a:p>
        </p:txBody>
      </p:sp>
      <p:pic>
        <p:nvPicPr>
          <p:cNvPr id="88" name="Picture 2" descr="ما هي مراحل تفكير الطفل - موضوع">
            <a:extLst>
              <a:ext uri="{FF2B5EF4-FFF2-40B4-BE49-F238E27FC236}">
                <a16:creationId xmlns:a16="http://schemas.microsoft.com/office/drawing/2014/main" id="{C72630E8-0472-497B-B87A-61A6EE232B9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8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ackgroundRemoval t="0" b="100000" l="10000" r="90000">
                        <a14:backgroundMark x1="57143" y1="17333" x2="55714" y2="34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586" r="34732"/>
          <a:stretch/>
        </p:blipFill>
        <p:spPr bwMode="auto">
          <a:xfrm>
            <a:off x="2577543" y="997590"/>
            <a:ext cx="1750591" cy="1865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5" name="مجموعة 54">
            <a:extLst>
              <a:ext uri="{FF2B5EF4-FFF2-40B4-BE49-F238E27FC236}">
                <a16:creationId xmlns:a16="http://schemas.microsoft.com/office/drawing/2014/main" id="{A8AC2E07-E40D-4733-BBCB-9ECCD7FAA2AF}"/>
              </a:ext>
            </a:extLst>
          </p:cNvPr>
          <p:cNvGrpSpPr/>
          <p:nvPr/>
        </p:nvGrpSpPr>
        <p:grpSpPr>
          <a:xfrm>
            <a:off x="4631514" y="1686546"/>
            <a:ext cx="1810253" cy="1364358"/>
            <a:chOff x="2191177" y="608857"/>
            <a:chExt cx="2146013" cy="1410328"/>
          </a:xfrm>
        </p:grpSpPr>
        <p:pic>
          <p:nvPicPr>
            <p:cNvPr id="89" name="Picture 4" descr="1acbfac431d009018b53ff8218c2b9a3.gif">
              <a:extLst>
                <a:ext uri="{FF2B5EF4-FFF2-40B4-BE49-F238E27FC236}">
                  <a16:creationId xmlns:a16="http://schemas.microsoft.com/office/drawing/2014/main" id="{11333461-5E52-4F12-84D9-943CF34DB4DA}"/>
                </a:ext>
              </a:extLst>
            </p:cNvPr>
            <p:cNvPicPr>
              <a:picLocks noChangeAspect="1"/>
            </p:cNvPicPr>
            <p:nvPr/>
          </p:nvPicPr>
          <p:blipFill>
            <a:blip r:embed="rId50"/>
            <a:srcRect/>
            <a:stretch>
              <a:fillRect/>
            </a:stretch>
          </p:blipFill>
          <p:spPr bwMode="auto">
            <a:xfrm>
              <a:off x="2191177" y="767484"/>
              <a:ext cx="967266" cy="12517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0" name="Picture 2" descr="ملف:نجوم ملونة.gif - ويكيبيديا">
              <a:extLst>
                <a:ext uri="{FF2B5EF4-FFF2-40B4-BE49-F238E27FC236}">
                  <a16:creationId xmlns:a16="http://schemas.microsoft.com/office/drawing/2014/main" id="{482564B5-E742-439A-AB10-D25AB5B3AB4E}"/>
                </a:ext>
              </a:extLst>
            </p:cNvPr>
            <p:cNvPicPr>
              <a:picLocks noChangeAspect="1" noChangeArrowheads="1" noCrop="1"/>
            </p:cNvPicPr>
            <p:nvPr/>
          </p:nvPicPr>
          <p:blipFill>
            <a:blip r:embed="rId5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94190" y="608857"/>
              <a:ext cx="1143000" cy="13335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470021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A picture containing floor, sitting, wooden, table&#10;&#10;Description automatically generated">
            <a:extLst>
              <a:ext uri="{FF2B5EF4-FFF2-40B4-BE49-F238E27FC236}">
                <a16:creationId xmlns:a16="http://schemas.microsoft.com/office/drawing/2014/main" id="{BCE1348C-B22F-8049-B719-2F4F8E8E45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939" y="-38303"/>
            <a:ext cx="1221379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A picture containing sitting, photo, table, monitor&#10;&#10;Description automatically generated">
            <a:extLst>
              <a:ext uri="{FF2B5EF4-FFF2-40B4-BE49-F238E27FC236}">
                <a16:creationId xmlns:a16="http://schemas.microsoft.com/office/drawing/2014/main" id="{34DB1C07-1750-E944-ACA0-CBADBF6E36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562" y="3509163"/>
            <a:ext cx="866917" cy="687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4C6269DA-A288-0347-A192-4E7A2BAECD4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57" r="3739" b="20566"/>
          <a:stretch/>
        </p:blipFill>
        <p:spPr bwMode="auto">
          <a:xfrm>
            <a:off x="1983074" y="382137"/>
            <a:ext cx="8268663" cy="5405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18">
            <a:extLst>
              <a:ext uri="{FF2B5EF4-FFF2-40B4-BE49-F238E27FC236}">
                <a16:creationId xmlns:a16="http://schemas.microsoft.com/office/drawing/2014/main" id="{9DFCA052-CDBF-47A5-991C-A7C4048E9131}"/>
              </a:ext>
            </a:extLst>
          </p:cNvPr>
          <p:cNvPicPr>
            <a:picLocks noChangeAspect="1"/>
          </p:cNvPicPr>
          <p:nvPr/>
        </p:nvPicPr>
        <p:blipFill>
          <a:blip r:embed="rId7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1736" y="1756715"/>
            <a:ext cx="1989616" cy="347407"/>
          </a:xfrm>
          <a:prstGeom prst="rect">
            <a:avLst/>
          </a:prstGeom>
        </p:spPr>
      </p:pic>
      <p:pic>
        <p:nvPicPr>
          <p:cNvPr id="38" name="Picture 35" descr="A close up of a church&#10;&#10;Description automatically generated">
            <a:extLst>
              <a:ext uri="{FF2B5EF4-FFF2-40B4-BE49-F238E27FC236}">
                <a16:creationId xmlns:a16="http://schemas.microsoft.com/office/drawing/2014/main" id="{5649E61B-1B59-4F78-AE37-A07C7799838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2656" y="611107"/>
            <a:ext cx="917015" cy="1244655"/>
          </a:xfrm>
          <a:prstGeom prst="rect">
            <a:avLst/>
          </a:prstGeom>
        </p:spPr>
      </p:pic>
      <p:pic>
        <p:nvPicPr>
          <p:cNvPr id="37" name="Picture 27" descr="A picture containing table&#10;&#10;Description automatically generated">
            <a:extLst>
              <a:ext uri="{FF2B5EF4-FFF2-40B4-BE49-F238E27FC236}">
                <a16:creationId xmlns:a16="http://schemas.microsoft.com/office/drawing/2014/main" id="{CD85B55C-1654-428F-9F32-2104E18B721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7367" y="1233434"/>
            <a:ext cx="790319" cy="743173"/>
          </a:xfrm>
          <a:prstGeom prst="rect">
            <a:avLst/>
          </a:prstGeom>
        </p:spPr>
      </p:pic>
      <p:pic>
        <p:nvPicPr>
          <p:cNvPr id="53" name="Google Shape;126;p18">
            <a:extLst>
              <a:ext uri="{FF2B5EF4-FFF2-40B4-BE49-F238E27FC236}">
                <a16:creationId xmlns:a16="http://schemas.microsoft.com/office/drawing/2014/main" id="{3DA7CE90-91F5-40B5-889A-5B5393473FF2}"/>
              </a:ext>
            </a:extLst>
          </p:cNvPr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8771149" y="5028593"/>
            <a:ext cx="3634666" cy="2388823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صورة 57">
            <a:hlinkClick r:id="rId11" action="ppaction://hlinksldjump"/>
            <a:extLst>
              <a:ext uri="{FF2B5EF4-FFF2-40B4-BE49-F238E27FC236}">
                <a16:creationId xmlns:a16="http://schemas.microsoft.com/office/drawing/2014/main" id="{B9ACF3A5-C459-4909-9446-74974C2B3B5A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53068"/>
          <a:stretch/>
        </p:blipFill>
        <p:spPr>
          <a:xfrm>
            <a:off x="1038993" y="1055675"/>
            <a:ext cx="1036447" cy="12146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9" name="Picture 2" descr="ولاية العهد السعودية - ويكيبيديا">
            <a:extLst>
              <a:ext uri="{FF2B5EF4-FFF2-40B4-BE49-F238E27FC236}">
                <a16:creationId xmlns:a16="http://schemas.microsoft.com/office/drawing/2014/main" id="{7E821CCA-E45F-45D1-8830-56376AB28A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81" y="1069624"/>
            <a:ext cx="990812" cy="114281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Google Shape;231;p23">
            <a:extLst>
              <a:ext uri="{FF2B5EF4-FFF2-40B4-BE49-F238E27FC236}">
                <a16:creationId xmlns:a16="http://schemas.microsoft.com/office/drawing/2014/main" id="{12071660-F6A5-41F4-98B9-4D3E651C07B6}"/>
              </a:ext>
            </a:extLst>
          </p:cNvPr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899731" y="1070226"/>
            <a:ext cx="1215427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231;p23">
            <a:extLst>
              <a:ext uri="{FF2B5EF4-FFF2-40B4-BE49-F238E27FC236}">
                <a16:creationId xmlns:a16="http://schemas.microsoft.com/office/drawing/2014/main" id="{B02B795E-1E24-4C38-8361-AEBD7278C425}"/>
              </a:ext>
            </a:extLst>
          </p:cNvPr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-130758" y="1055675"/>
            <a:ext cx="1215427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صورة 63">
            <a:hlinkClick r:id="rId15" action="ppaction://hlinksldjump"/>
            <a:extLst>
              <a:ext uri="{FF2B5EF4-FFF2-40B4-BE49-F238E27FC236}">
                <a16:creationId xmlns:a16="http://schemas.microsoft.com/office/drawing/2014/main" id="{0E800B36-8571-4375-9A6D-ADCB6156C0D5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19" y="2404229"/>
            <a:ext cx="1786077" cy="107805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67" name="مجموعة 66">
            <a:extLst>
              <a:ext uri="{FF2B5EF4-FFF2-40B4-BE49-F238E27FC236}">
                <a16:creationId xmlns:a16="http://schemas.microsoft.com/office/drawing/2014/main" id="{C8863CE2-EEBD-4929-8A35-1CD982B087FA}"/>
              </a:ext>
            </a:extLst>
          </p:cNvPr>
          <p:cNvGrpSpPr/>
          <p:nvPr/>
        </p:nvGrpSpPr>
        <p:grpSpPr>
          <a:xfrm>
            <a:off x="11080641" y="2430658"/>
            <a:ext cx="1045079" cy="2140372"/>
            <a:chOff x="6457238" y="2100923"/>
            <a:chExt cx="1045079" cy="2140372"/>
          </a:xfrm>
        </p:grpSpPr>
        <p:sp>
          <p:nvSpPr>
            <p:cNvPr id="68" name="مستطيل 67">
              <a:hlinkClick r:id="rId17" action="ppaction://hlinksldjump"/>
              <a:extLst>
                <a:ext uri="{FF2B5EF4-FFF2-40B4-BE49-F238E27FC236}">
                  <a16:creationId xmlns:a16="http://schemas.microsoft.com/office/drawing/2014/main" id="{13823E5C-E3EC-4380-BA93-AD2C7B948D74}"/>
                </a:ext>
              </a:extLst>
            </p:cNvPr>
            <p:cNvSpPr/>
            <p:nvPr/>
          </p:nvSpPr>
          <p:spPr>
            <a:xfrm>
              <a:off x="6457238" y="2100923"/>
              <a:ext cx="1036810" cy="680261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عز الوطن</a:t>
              </a:r>
              <a:endParaRPr lang="en-US" sz="1200" b="1" dirty="0">
                <a:solidFill>
                  <a:srgbClr val="FF0000"/>
                </a:solidFill>
              </a:endParaRPr>
            </a:p>
          </p:txBody>
        </p:sp>
        <p:sp>
          <p:nvSpPr>
            <p:cNvPr id="69" name="مستطيل 68">
              <a:extLst>
                <a:ext uri="{FF2B5EF4-FFF2-40B4-BE49-F238E27FC236}">
                  <a16:creationId xmlns:a16="http://schemas.microsoft.com/office/drawing/2014/main" id="{D06065DA-F203-4E48-8E1A-035D15CE2A46}"/>
                </a:ext>
              </a:extLst>
            </p:cNvPr>
            <p:cNvSpPr/>
            <p:nvPr/>
          </p:nvSpPr>
          <p:spPr>
            <a:xfrm>
              <a:off x="6465507" y="2860195"/>
              <a:ext cx="1036810" cy="656366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نهضة الوطن</a:t>
              </a:r>
              <a:endParaRPr lang="en-US" sz="1200" b="1" dirty="0">
                <a:solidFill>
                  <a:srgbClr val="FF0000"/>
                </a:solidFill>
              </a:endParaRPr>
            </a:p>
          </p:txBody>
        </p:sp>
        <p:sp>
          <p:nvSpPr>
            <p:cNvPr id="70" name="مستطيل 69">
              <a:extLst>
                <a:ext uri="{FF2B5EF4-FFF2-40B4-BE49-F238E27FC236}">
                  <a16:creationId xmlns:a16="http://schemas.microsoft.com/office/drawing/2014/main" id="{A716244F-E325-450C-86B6-64B9FF68A7BD}"/>
                </a:ext>
              </a:extLst>
            </p:cNvPr>
            <p:cNvSpPr/>
            <p:nvPr/>
          </p:nvSpPr>
          <p:spPr>
            <a:xfrm>
              <a:off x="6476396" y="3634548"/>
              <a:ext cx="1001291" cy="606747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r-SA" sz="1600" b="1" dirty="0">
                <a:solidFill>
                  <a:srgbClr val="FF0000"/>
                </a:solidFill>
              </a:endParaRP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مستقبل  الوطن</a:t>
              </a:r>
              <a:endParaRPr lang="en-US" sz="1200" b="1" dirty="0">
                <a:solidFill>
                  <a:srgbClr val="FF0000"/>
                </a:solidFill>
              </a:endParaRPr>
            </a:p>
            <a:p>
              <a:pPr algn="ctr"/>
              <a:endParaRPr lang="en-US" dirty="0"/>
            </a:p>
          </p:txBody>
        </p:sp>
      </p:grpSp>
      <p:grpSp>
        <p:nvGrpSpPr>
          <p:cNvPr id="71" name="مجموعة 70">
            <a:extLst>
              <a:ext uri="{FF2B5EF4-FFF2-40B4-BE49-F238E27FC236}">
                <a16:creationId xmlns:a16="http://schemas.microsoft.com/office/drawing/2014/main" id="{086838C9-871B-40EE-A05D-EBF1D4899F8F}"/>
              </a:ext>
            </a:extLst>
          </p:cNvPr>
          <p:cNvGrpSpPr/>
          <p:nvPr/>
        </p:nvGrpSpPr>
        <p:grpSpPr>
          <a:xfrm>
            <a:off x="10042332" y="2533150"/>
            <a:ext cx="1130323" cy="1314212"/>
            <a:chOff x="7952596" y="2257016"/>
            <a:chExt cx="1123346" cy="766535"/>
          </a:xfrm>
        </p:grpSpPr>
        <p:pic>
          <p:nvPicPr>
            <p:cNvPr id="72" name="Picture 46">
              <a:extLst>
                <a:ext uri="{FF2B5EF4-FFF2-40B4-BE49-F238E27FC236}">
                  <a16:creationId xmlns:a16="http://schemas.microsoft.com/office/drawing/2014/main" id="{128F838C-2173-405B-89D2-7D12DCDE07F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19"/>
                </a:ext>
              </a:extLst>
            </a:blip>
            <a:srcRect l="14797" t="6571" r="14269" b="10899"/>
            <a:stretch/>
          </p:blipFill>
          <p:spPr>
            <a:xfrm>
              <a:off x="7969101" y="2257016"/>
              <a:ext cx="1028659" cy="766535"/>
            </a:xfrm>
            <a:prstGeom prst="rect">
              <a:avLst/>
            </a:prstGeom>
          </p:spPr>
        </p:pic>
        <p:sp>
          <p:nvSpPr>
            <p:cNvPr id="73" name="مربع نص 72">
              <a:hlinkClick r:id="rId20" action="ppaction://hlinksldjump"/>
              <a:extLst>
                <a:ext uri="{FF2B5EF4-FFF2-40B4-BE49-F238E27FC236}">
                  <a16:creationId xmlns:a16="http://schemas.microsoft.com/office/drawing/2014/main" id="{3D106602-C446-4D73-8FEE-880E9F7E6942}"/>
                </a:ext>
              </a:extLst>
            </p:cNvPr>
            <p:cNvSpPr txBox="1"/>
            <p:nvPr/>
          </p:nvSpPr>
          <p:spPr>
            <a:xfrm>
              <a:off x="7952596" y="2401356"/>
              <a:ext cx="1123346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ar-SA" b="1" dirty="0"/>
                <a:t>نجمة اليوم </a:t>
              </a:r>
              <a:endParaRPr lang="en-US" b="1" dirty="0"/>
            </a:p>
          </p:txBody>
        </p:sp>
      </p:grpSp>
      <p:sp>
        <p:nvSpPr>
          <p:cNvPr id="74" name="مربع نص 73">
            <a:hlinkClick r:id="rId21" action="ppaction://hlinksldjump"/>
            <a:extLst>
              <a:ext uri="{FF2B5EF4-FFF2-40B4-BE49-F238E27FC236}">
                <a16:creationId xmlns:a16="http://schemas.microsoft.com/office/drawing/2014/main" id="{8371DB6E-964B-47A1-8FFD-30AE770F858F}"/>
              </a:ext>
            </a:extLst>
          </p:cNvPr>
          <p:cNvSpPr txBox="1"/>
          <p:nvPr/>
        </p:nvSpPr>
        <p:spPr>
          <a:xfrm>
            <a:off x="1047051" y="3667555"/>
            <a:ext cx="8965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SA" sz="1800" b="1" dirty="0">
                <a:solidFill>
                  <a:schemeClr val="bg1"/>
                </a:solidFill>
              </a:rPr>
              <a:t>الدعاء</a:t>
            </a:r>
            <a:endParaRPr lang="en-US" sz="1800" b="1" dirty="0">
              <a:solidFill>
                <a:schemeClr val="bg1"/>
              </a:solidFill>
            </a:endParaRPr>
          </a:p>
        </p:txBody>
      </p:sp>
      <p:pic>
        <p:nvPicPr>
          <p:cNvPr id="81" name="Picture 18">
            <a:extLst>
              <a:ext uri="{FF2B5EF4-FFF2-40B4-BE49-F238E27FC236}">
                <a16:creationId xmlns:a16="http://schemas.microsoft.com/office/drawing/2014/main" id="{A6C2227C-3545-4617-97D3-8FADC57E129B}"/>
              </a:ext>
            </a:extLst>
          </p:cNvPr>
          <p:cNvPicPr>
            <a:picLocks noChangeAspect="1"/>
          </p:cNvPicPr>
          <p:nvPr/>
        </p:nvPicPr>
        <p:blipFill>
          <a:blip r:embed="rId22"/>
          <a:srcRect/>
          <a:stretch>
            <a:fillRect/>
          </a:stretch>
        </p:blipFill>
        <p:spPr>
          <a:xfrm>
            <a:off x="924737" y="4263168"/>
            <a:ext cx="630858" cy="665960"/>
          </a:xfrm>
          <a:prstGeom prst="rect">
            <a:avLst/>
          </a:prstGeom>
        </p:spPr>
      </p:pic>
      <p:pic>
        <p:nvPicPr>
          <p:cNvPr id="46" name="Picture 50">
            <a:extLst>
              <a:ext uri="{FF2B5EF4-FFF2-40B4-BE49-F238E27FC236}">
                <a16:creationId xmlns:a16="http://schemas.microsoft.com/office/drawing/2014/main" id="{184B6C23-D963-4FD0-8026-78881F5052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91965" y="4929128"/>
            <a:ext cx="602025" cy="720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39" descr="A picture containing food&#10;&#10;Description automatically generated">
            <a:extLst>
              <a:ext uri="{FF2B5EF4-FFF2-40B4-BE49-F238E27FC236}">
                <a16:creationId xmlns:a16="http://schemas.microsoft.com/office/drawing/2014/main" id="{FC667DEC-3D17-460E-8937-F7F73E23EC77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7873" y="40739"/>
            <a:ext cx="1654342" cy="705283"/>
          </a:xfrm>
          <a:prstGeom prst="rect">
            <a:avLst/>
          </a:prstGeom>
        </p:spPr>
      </p:pic>
      <p:pic>
        <p:nvPicPr>
          <p:cNvPr id="56" name="Picture 2">
            <a:hlinkClick r:id="rId11" action="ppaction://hlinksldjump"/>
            <a:extLst>
              <a:ext uri="{FF2B5EF4-FFF2-40B4-BE49-F238E27FC236}">
                <a16:creationId xmlns:a16="http://schemas.microsoft.com/office/drawing/2014/main" id="{654B15BF-D52A-4320-9F02-B211F6390806}"/>
              </a:ext>
            </a:extLst>
          </p:cNvPr>
          <p:cNvPicPr>
            <a:picLocks noChangeAspect="1"/>
          </p:cNvPicPr>
          <p:nvPr/>
        </p:nvPicPr>
        <p:blipFill>
          <a:blip r:embed="rId25"/>
          <a:srcRect/>
          <a:stretch>
            <a:fillRect/>
          </a:stretch>
        </p:blipFill>
        <p:spPr>
          <a:xfrm>
            <a:off x="243623" y="4252055"/>
            <a:ext cx="725391" cy="660243"/>
          </a:xfrm>
          <a:prstGeom prst="rect">
            <a:avLst/>
          </a:prstGeom>
        </p:spPr>
      </p:pic>
      <p:pic>
        <p:nvPicPr>
          <p:cNvPr id="57" name="Picture 32" descr="https://lh5.googleusercontent.com/4Rv9CcbpVwSScazfNxNsnOrjSAYn8Kvy2VZDp18OtTxOr4uN6wu1rroXiVwzwJRuw7fUFAEKLK3jiiAD8pVyddSCIbbz3mcFxbNgqsBUD7p7Jf91eG2kB3zY0cUEjnvl5A53iou6hVs">
            <a:extLst>
              <a:ext uri="{FF2B5EF4-FFF2-40B4-BE49-F238E27FC236}">
                <a16:creationId xmlns:a16="http://schemas.microsoft.com/office/drawing/2014/main" id="{01677A6C-FC90-4F1D-A9B2-F44A84FB8CE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159"/>
          <a:stretch/>
        </p:blipFill>
        <p:spPr bwMode="auto">
          <a:xfrm>
            <a:off x="-288553" y="14639"/>
            <a:ext cx="2521799" cy="1054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Bookcase Shelf Mukali Temahome Furniture, Store Shelf transparent  background PNG clipart | HiClipart">
            <a:extLst>
              <a:ext uri="{FF2B5EF4-FFF2-40B4-BE49-F238E27FC236}">
                <a16:creationId xmlns:a16="http://schemas.microsoft.com/office/drawing/2014/main" id="{1305CEB6-EF3D-4F6A-B67B-BF79F136F4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7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ackgroundRemoval t="10000" b="90000" l="10000" r="90000">
                        <a14:backgroundMark x1="36667" y1="30167" x2="37500" y2="40167"/>
                        <a14:backgroundMark x1="41000" y1="28500" x2="77333" y2="28667"/>
                        <a14:backgroundMark x1="80833" y1="28167" x2="81667" y2="40000"/>
                        <a14:backgroundMark x1="80000" y1="77000" x2="51000" y2="77167"/>
                        <a14:backgroundMark x1="18000" y1="52167" x2="18500" y2="64833"/>
                        <a14:backgroundMark x1="18500" y1="57333" x2="19000" y2="57167"/>
                        <a14:backgroundMark x1="76333" y1="44667" x2="63000" y2="45000"/>
                        <a14:backgroundMark x1="66000" y1="45000" x2="61833" y2="56833"/>
                        <a14:backgroundMark x1="63333" y1="46000" x2="62667" y2="45000"/>
                        <a14:backgroundMark x1="57667" y1="45000" x2="24500" y2="45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868" t="42034" r="19504" b="38484"/>
          <a:stretch/>
        </p:blipFill>
        <p:spPr bwMode="auto">
          <a:xfrm>
            <a:off x="135150" y="4912299"/>
            <a:ext cx="1939917" cy="974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2">
            <a:extLst>
              <a:ext uri="{FF2B5EF4-FFF2-40B4-BE49-F238E27FC236}">
                <a16:creationId xmlns:a16="http://schemas.microsoft.com/office/drawing/2014/main" id="{4196E056-1F60-4AAC-95D3-111877D5BCF8}"/>
              </a:ext>
            </a:extLst>
          </p:cNvPr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0"/>
              </a:ext>
            </a:extLst>
          </a:blip>
          <a:stretch>
            <a:fillRect/>
          </a:stretch>
        </p:blipFill>
        <p:spPr>
          <a:xfrm>
            <a:off x="1495340" y="4343828"/>
            <a:ext cx="579727" cy="579727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54" name="Google Shape;135;p16">
            <a:extLst>
              <a:ext uri="{FF2B5EF4-FFF2-40B4-BE49-F238E27FC236}">
                <a16:creationId xmlns:a16="http://schemas.microsoft.com/office/drawing/2014/main" id="{02C8F5C1-FB1F-4724-9E32-88CD517F2666}"/>
              </a:ext>
            </a:extLst>
          </p:cNvPr>
          <p:cNvPicPr preferRelativeResize="0"/>
          <p:nvPr/>
        </p:nvPicPr>
        <p:blipFill>
          <a:blip r:embed="rId31">
            <a:alphaModFix/>
          </a:blip>
          <a:stretch>
            <a:fillRect/>
          </a:stretch>
        </p:blipFill>
        <p:spPr>
          <a:xfrm>
            <a:off x="10395035" y="4920530"/>
            <a:ext cx="939040" cy="1004691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Picture 26">
            <a:extLst>
              <a:ext uri="{FF2B5EF4-FFF2-40B4-BE49-F238E27FC236}">
                <a16:creationId xmlns:a16="http://schemas.microsoft.com/office/drawing/2014/main" id="{9EA6F450-8746-43BE-9D1A-FB1AD82DCE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3528" y="5155409"/>
            <a:ext cx="344015" cy="596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Google Shape;343;p28">
            <a:extLst>
              <a:ext uri="{FF2B5EF4-FFF2-40B4-BE49-F238E27FC236}">
                <a16:creationId xmlns:a16="http://schemas.microsoft.com/office/drawing/2014/main" id="{7A39757B-2F70-4EB7-98E1-068DA8A73D5E}"/>
              </a:ext>
            </a:extLst>
          </p:cNvPr>
          <p:cNvPicPr preferRelativeResize="0"/>
          <p:nvPr/>
        </p:nvPicPr>
        <p:blipFill>
          <a:blip r:embed="rId33">
            <a:alphaModFix/>
          </a:blip>
          <a:stretch>
            <a:fillRect/>
          </a:stretch>
        </p:blipFill>
        <p:spPr>
          <a:xfrm>
            <a:off x="10181220" y="5845993"/>
            <a:ext cx="612819" cy="812483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صورة 65">
            <a:hlinkClick r:id="" action="ppaction://hlinkshowjump?jump=lastslide"/>
            <a:extLst>
              <a:ext uri="{FF2B5EF4-FFF2-40B4-BE49-F238E27FC236}">
                <a16:creationId xmlns:a16="http://schemas.microsoft.com/office/drawing/2014/main" id="{99349904-7E88-4094-AFE1-1F5435DE8E69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 rot="346244">
            <a:off x="266824" y="4882082"/>
            <a:ext cx="1051792" cy="1051792"/>
          </a:xfrm>
          <a:prstGeom prst="rect">
            <a:avLst/>
          </a:prstGeom>
        </p:spPr>
      </p:pic>
      <p:pic>
        <p:nvPicPr>
          <p:cNvPr id="91" name="Google Shape;122;g5415389d44_0_0">
            <a:extLst>
              <a:ext uri="{FF2B5EF4-FFF2-40B4-BE49-F238E27FC236}">
                <a16:creationId xmlns:a16="http://schemas.microsoft.com/office/drawing/2014/main" id="{8EC97BE3-B89F-4BC5-8DE9-B9444B066036}"/>
              </a:ext>
            </a:extLst>
          </p:cNvPr>
          <p:cNvPicPr preferRelativeResize="0"/>
          <p:nvPr/>
        </p:nvPicPr>
        <p:blipFill rotWithShape="1">
          <a:blip r:embed="rId35">
            <a:alphaModFix/>
          </a:blip>
          <a:srcRect l="2782" t="41281" r="1554" b="30257"/>
          <a:stretch/>
        </p:blipFill>
        <p:spPr>
          <a:xfrm>
            <a:off x="2495388" y="5658806"/>
            <a:ext cx="7225618" cy="1261358"/>
          </a:xfrm>
          <a:prstGeom prst="rect">
            <a:avLst/>
          </a:prstGeom>
          <a:noFill/>
          <a:ln>
            <a:noFill/>
          </a:ln>
        </p:spPr>
      </p:pic>
      <p:pic>
        <p:nvPicPr>
          <p:cNvPr id="52" name="Google Shape;79;p14">
            <a:extLst>
              <a:ext uri="{FF2B5EF4-FFF2-40B4-BE49-F238E27FC236}">
                <a16:creationId xmlns:a16="http://schemas.microsoft.com/office/drawing/2014/main" id="{56B21C37-2BED-4278-82D3-4CE3CF121CD3}"/>
              </a:ext>
            </a:extLst>
          </p:cNvPr>
          <p:cNvPicPr preferRelativeResize="0"/>
          <p:nvPr/>
        </p:nvPicPr>
        <p:blipFill rotWithShape="1">
          <a:blip r:embed="rId36">
            <a:alphaModFix/>
          </a:blip>
          <a:srcRect l="23091" r="31212"/>
          <a:stretch/>
        </p:blipFill>
        <p:spPr>
          <a:xfrm>
            <a:off x="1765076" y="5176059"/>
            <a:ext cx="1008803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44" name="Picture 6">
            <a:extLst>
              <a:ext uri="{FF2B5EF4-FFF2-40B4-BE49-F238E27FC236}">
                <a16:creationId xmlns:a16="http://schemas.microsoft.com/office/drawing/2014/main" id="{2AEA61EE-1C2C-D64B-8E14-419855F2DE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260791" y="4780233"/>
            <a:ext cx="1411736" cy="1106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" name="مستطيل 47">
            <a:hlinkClick r:id="rId38" action="ppaction://hlinksldjump"/>
            <a:extLst>
              <a:ext uri="{FF2B5EF4-FFF2-40B4-BE49-F238E27FC236}">
                <a16:creationId xmlns:a16="http://schemas.microsoft.com/office/drawing/2014/main" id="{CB41DAB1-9F75-4897-838D-C8A84F9264B7}"/>
              </a:ext>
            </a:extLst>
          </p:cNvPr>
          <p:cNvSpPr/>
          <p:nvPr/>
        </p:nvSpPr>
        <p:spPr>
          <a:xfrm>
            <a:off x="9249263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خبرات </a:t>
            </a:r>
          </a:p>
          <a:p>
            <a:pPr algn="ctr"/>
            <a:r>
              <a:rPr lang="ar-SA" sz="1600" b="1" dirty="0">
                <a:solidFill>
                  <a:srgbClr val="FF0000"/>
                </a:solidFill>
              </a:rPr>
              <a:t>سابقة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55" name="مستطيل 54">
            <a:hlinkClick r:id="rId39" action="ppaction://hlinksldjump"/>
            <a:extLst>
              <a:ext uri="{FF2B5EF4-FFF2-40B4-BE49-F238E27FC236}">
                <a16:creationId xmlns:a16="http://schemas.microsoft.com/office/drawing/2014/main" id="{FBD283AC-4645-45AD-A26B-EAE8D1D1B267}"/>
              </a:ext>
            </a:extLst>
          </p:cNvPr>
          <p:cNvSpPr/>
          <p:nvPr/>
        </p:nvSpPr>
        <p:spPr>
          <a:xfrm>
            <a:off x="7038796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الأهداف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61" name="مستطيل 60">
            <a:hlinkClick r:id="rId40" action="ppaction://hlinksldjump"/>
            <a:extLst>
              <a:ext uri="{FF2B5EF4-FFF2-40B4-BE49-F238E27FC236}">
                <a16:creationId xmlns:a16="http://schemas.microsoft.com/office/drawing/2014/main" id="{88B47EE8-FD2D-4A12-90AF-E5503BB80AC1}"/>
              </a:ext>
            </a:extLst>
          </p:cNvPr>
          <p:cNvSpPr/>
          <p:nvPr/>
        </p:nvSpPr>
        <p:spPr>
          <a:xfrm>
            <a:off x="5933562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العرض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76" name="مستطيل 75">
            <a:hlinkClick r:id="rId41" action="ppaction://hlinksldjump"/>
            <a:extLst>
              <a:ext uri="{FF2B5EF4-FFF2-40B4-BE49-F238E27FC236}">
                <a16:creationId xmlns:a16="http://schemas.microsoft.com/office/drawing/2014/main" id="{6787893B-B80F-45FC-941B-6AFAA8264FEA}"/>
              </a:ext>
            </a:extLst>
          </p:cNvPr>
          <p:cNvSpPr/>
          <p:nvPr/>
        </p:nvSpPr>
        <p:spPr>
          <a:xfrm>
            <a:off x="4828328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التقويم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77" name="مستطيل 76">
            <a:hlinkClick r:id="rId42" action="ppaction://hlinksldjump"/>
            <a:extLst>
              <a:ext uri="{FF2B5EF4-FFF2-40B4-BE49-F238E27FC236}">
                <a16:creationId xmlns:a16="http://schemas.microsoft.com/office/drawing/2014/main" id="{3704F154-AC3A-46C9-B825-2CD963D826BA}"/>
              </a:ext>
            </a:extLst>
          </p:cNvPr>
          <p:cNvSpPr/>
          <p:nvPr/>
        </p:nvSpPr>
        <p:spPr>
          <a:xfrm>
            <a:off x="2617860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الواجب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78" name="مستطيل 77">
            <a:hlinkClick r:id="rId43" action="ppaction://hlinksldjump"/>
            <a:extLst>
              <a:ext uri="{FF2B5EF4-FFF2-40B4-BE49-F238E27FC236}">
                <a16:creationId xmlns:a16="http://schemas.microsoft.com/office/drawing/2014/main" id="{F6ECB568-BDEB-4418-8E73-A25E08049A5A}"/>
              </a:ext>
            </a:extLst>
          </p:cNvPr>
          <p:cNvSpPr/>
          <p:nvPr/>
        </p:nvSpPr>
        <p:spPr>
          <a:xfrm>
            <a:off x="3723094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الغلق</a:t>
            </a:r>
            <a:endParaRPr lang="en-US" sz="1600" b="1" dirty="0">
              <a:solidFill>
                <a:srgbClr val="FF0000"/>
              </a:solidFill>
            </a:endParaRPr>
          </a:p>
        </p:txBody>
      </p:sp>
      <p:grpSp>
        <p:nvGrpSpPr>
          <p:cNvPr id="79" name="مجموعة 78">
            <a:extLst>
              <a:ext uri="{FF2B5EF4-FFF2-40B4-BE49-F238E27FC236}">
                <a16:creationId xmlns:a16="http://schemas.microsoft.com/office/drawing/2014/main" id="{75790532-6255-4AC0-AB27-8A0C3615AAEE}"/>
              </a:ext>
            </a:extLst>
          </p:cNvPr>
          <p:cNvGrpSpPr/>
          <p:nvPr/>
        </p:nvGrpSpPr>
        <p:grpSpPr>
          <a:xfrm>
            <a:off x="79230" y="3482920"/>
            <a:ext cx="896512" cy="687865"/>
            <a:chOff x="79230" y="3482920"/>
            <a:chExt cx="896512" cy="687865"/>
          </a:xfrm>
        </p:grpSpPr>
        <p:pic>
          <p:nvPicPr>
            <p:cNvPr id="80" name="Picture 14" descr="A picture containing sitting, photo, table, monitor&#10;&#10;Description automatically generated">
              <a:extLst>
                <a:ext uri="{FF2B5EF4-FFF2-40B4-BE49-F238E27FC236}">
                  <a16:creationId xmlns:a16="http://schemas.microsoft.com/office/drawing/2014/main" id="{67448D63-9F60-4644-9310-C441AE9D8E1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028" y="3482920"/>
              <a:ext cx="866917" cy="6878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2" name="مربع نص 81">
              <a:extLst>
                <a:ext uri="{FF2B5EF4-FFF2-40B4-BE49-F238E27FC236}">
                  <a16:creationId xmlns:a16="http://schemas.microsoft.com/office/drawing/2014/main" id="{B27CBF92-E763-4637-BB4C-CDFDAEAF6D66}"/>
                </a:ext>
              </a:extLst>
            </p:cNvPr>
            <p:cNvSpPr txBox="1"/>
            <p:nvPr/>
          </p:nvSpPr>
          <p:spPr>
            <a:xfrm>
              <a:off x="79230" y="3674707"/>
              <a:ext cx="896512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ar-SA" sz="1800" b="1" dirty="0">
                  <a:solidFill>
                    <a:schemeClr val="bg1"/>
                  </a:solidFill>
                </a:rPr>
                <a:t>إثراء</a:t>
              </a:r>
              <a:endParaRPr lang="en-US" sz="1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87" name="مستطيل 86">
            <a:hlinkClick r:id="rId44" action="ppaction://hlinksldjump"/>
            <a:extLst>
              <a:ext uri="{FF2B5EF4-FFF2-40B4-BE49-F238E27FC236}">
                <a16:creationId xmlns:a16="http://schemas.microsoft.com/office/drawing/2014/main" id="{694FCC75-4B09-42E7-AA6C-E99F4C3E3D0A}"/>
              </a:ext>
            </a:extLst>
          </p:cNvPr>
          <p:cNvSpPr/>
          <p:nvPr/>
        </p:nvSpPr>
        <p:spPr>
          <a:xfrm>
            <a:off x="8144030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التمهيد</a:t>
            </a:r>
            <a:endParaRPr lang="en-US" sz="1600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ما هي مراحل تفكير الطفل - موضوع">
            <a:extLst>
              <a:ext uri="{FF2B5EF4-FFF2-40B4-BE49-F238E27FC236}">
                <a16:creationId xmlns:a16="http://schemas.microsoft.com/office/drawing/2014/main" id="{6E620D17-1C66-4114-A62B-2AF3C0E2F6C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5">
            <a:extLst>
              <a:ext uri="{BEBA8EAE-BF5A-486C-A8C5-ECC9F3942E4B}">
                <a14:imgProps xmlns:a14="http://schemas.microsoft.com/office/drawing/2010/main">
                  <a14:imgLayer r:embed="rId46">
                    <a14:imgEffect>
                      <a14:backgroundRemoval t="0" b="100000" l="10000" r="90000">
                        <a14:backgroundMark x1="57143" y1="17333" x2="55714" y2="34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586" r="34732"/>
          <a:stretch/>
        </p:blipFill>
        <p:spPr bwMode="auto">
          <a:xfrm>
            <a:off x="2330861" y="875021"/>
            <a:ext cx="1750591" cy="1865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صورة 4">
            <a:extLst>
              <a:ext uri="{FF2B5EF4-FFF2-40B4-BE49-F238E27FC236}">
                <a16:creationId xmlns:a16="http://schemas.microsoft.com/office/drawing/2014/main" id="{F49EFB04-4951-4905-96A4-DDB93E20A22B}"/>
              </a:ext>
            </a:extLst>
          </p:cNvPr>
          <p:cNvPicPr>
            <a:picLocks noChangeAspect="1"/>
          </p:cNvPicPr>
          <p:nvPr/>
        </p:nvPicPr>
        <p:blipFill>
          <a:blip r:embed="rId47"/>
          <a:stretch>
            <a:fillRect/>
          </a:stretch>
        </p:blipFill>
        <p:spPr>
          <a:xfrm>
            <a:off x="2144753" y="2138362"/>
            <a:ext cx="7792675" cy="2790766"/>
          </a:xfrm>
          <a:prstGeom prst="rect">
            <a:avLst/>
          </a:prstGeom>
        </p:spPr>
      </p:pic>
      <p:pic>
        <p:nvPicPr>
          <p:cNvPr id="65" name="Picture 2" descr="صورة ذات صلة">
            <a:extLst>
              <a:ext uri="{FF2B5EF4-FFF2-40B4-BE49-F238E27FC236}">
                <a16:creationId xmlns:a16="http://schemas.microsoft.com/office/drawing/2014/main" id="{C2D0886D-2C16-4E4B-B492-A47F94F684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6973" y="920513"/>
            <a:ext cx="1188548" cy="970062"/>
          </a:xfrm>
          <a:prstGeom prst="rect">
            <a:avLst/>
          </a:prstGeom>
          <a:noFill/>
          <a:effectLst>
            <a:glow rad="127000">
              <a:srgbClr val="CCFF99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5" name="Picture 2" descr="صورة ذات صلة">
            <a:extLst>
              <a:ext uri="{FF2B5EF4-FFF2-40B4-BE49-F238E27FC236}">
                <a16:creationId xmlns:a16="http://schemas.microsoft.com/office/drawing/2014/main" id="{21F7981C-2CFF-485C-9FC3-A1FBF290D4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4459" y="3818262"/>
            <a:ext cx="775579" cy="9799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3" name="مستطيل 82">
            <a:extLst>
              <a:ext uri="{FF2B5EF4-FFF2-40B4-BE49-F238E27FC236}">
                <a16:creationId xmlns:a16="http://schemas.microsoft.com/office/drawing/2014/main" id="{4747FB6D-0465-4252-BCF3-22BDE09A9E22}"/>
              </a:ext>
            </a:extLst>
          </p:cNvPr>
          <p:cNvSpPr/>
          <p:nvPr/>
        </p:nvSpPr>
        <p:spPr>
          <a:xfrm>
            <a:off x="5800299" y="1070226"/>
            <a:ext cx="2766588" cy="646331"/>
          </a:xfrm>
          <a:prstGeom prst="rect">
            <a:avLst/>
          </a:prstGeom>
          <a:solidFill>
            <a:srgbClr val="FFFF66"/>
          </a:solidFill>
          <a:effectLst>
            <a:glow rad="127000">
              <a:srgbClr val="CCFF99"/>
            </a:glo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ar-SA" sz="36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الأسئلة</a:t>
            </a:r>
            <a:endParaRPr lang="ar-SA" sz="54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4" name="مربع نص 83">
            <a:extLst>
              <a:ext uri="{FF2B5EF4-FFF2-40B4-BE49-F238E27FC236}">
                <a16:creationId xmlns:a16="http://schemas.microsoft.com/office/drawing/2014/main" id="{6B3D9FEC-7000-476E-8233-1BA70304B2D0}"/>
              </a:ext>
            </a:extLst>
          </p:cNvPr>
          <p:cNvSpPr txBox="1"/>
          <p:nvPr/>
        </p:nvSpPr>
        <p:spPr>
          <a:xfrm>
            <a:off x="4852944" y="2975932"/>
            <a:ext cx="4117141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 defTabSz="914400">
              <a:buFontTx/>
              <a:buAutoNum type="arabicParenR"/>
            </a:pPr>
            <a:r>
              <a:rPr lang="ar-SA" sz="3600" b="1" dirty="0">
                <a:solidFill>
                  <a:srgbClr val="0070C0"/>
                </a:solidFill>
              </a:rPr>
              <a:t>جبريل عليه السلام.</a:t>
            </a:r>
          </a:p>
          <a:p>
            <a:pPr marL="514350" indent="-514350" defTabSz="914400">
              <a:buFontTx/>
              <a:buAutoNum type="arabicParenR"/>
            </a:pPr>
            <a:r>
              <a:rPr lang="ar-SA" sz="3600" b="1" dirty="0">
                <a:solidFill>
                  <a:srgbClr val="0070C0"/>
                </a:solidFill>
              </a:rPr>
              <a:t>إسرافيل عليه السلام.</a:t>
            </a:r>
          </a:p>
          <a:p>
            <a:pPr marL="514350" indent="-514350" defTabSz="914400">
              <a:buFontTx/>
              <a:buAutoNum type="arabicParenR"/>
            </a:pPr>
            <a:r>
              <a:rPr lang="ar-SA" sz="3600" b="1" dirty="0">
                <a:solidFill>
                  <a:srgbClr val="0070C0"/>
                </a:solidFill>
              </a:rPr>
              <a:t>ميكائيل عليه السلام.</a:t>
            </a:r>
          </a:p>
        </p:txBody>
      </p:sp>
      <p:grpSp>
        <p:nvGrpSpPr>
          <p:cNvPr id="85" name="مجموعة 84">
            <a:extLst>
              <a:ext uri="{FF2B5EF4-FFF2-40B4-BE49-F238E27FC236}">
                <a16:creationId xmlns:a16="http://schemas.microsoft.com/office/drawing/2014/main" id="{679A5BCA-9B3B-4EE7-847D-63F5CFC5D720}"/>
              </a:ext>
            </a:extLst>
          </p:cNvPr>
          <p:cNvGrpSpPr/>
          <p:nvPr/>
        </p:nvGrpSpPr>
        <p:grpSpPr>
          <a:xfrm>
            <a:off x="4114903" y="1285112"/>
            <a:ext cx="1810253" cy="1364358"/>
            <a:chOff x="2191177" y="608857"/>
            <a:chExt cx="2146013" cy="1410328"/>
          </a:xfrm>
        </p:grpSpPr>
        <p:pic>
          <p:nvPicPr>
            <p:cNvPr id="86" name="Picture 4" descr="1acbfac431d009018b53ff8218c2b9a3.gif">
              <a:extLst>
                <a:ext uri="{FF2B5EF4-FFF2-40B4-BE49-F238E27FC236}">
                  <a16:creationId xmlns:a16="http://schemas.microsoft.com/office/drawing/2014/main" id="{7A5BCEB5-9ABA-4023-9937-09DB7482ED28}"/>
                </a:ext>
              </a:extLst>
            </p:cNvPr>
            <p:cNvPicPr>
              <a:picLocks noChangeAspect="1"/>
            </p:cNvPicPr>
            <p:nvPr/>
          </p:nvPicPr>
          <p:blipFill>
            <a:blip r:embed="rId50"/>
            <a:srcRect/>
            <a:stretch>
              <a:fillRect/>
            </a:stretch>
          </p:blipFill>
          <p:spPr bwMode="auto">
            <a:xfrm>
              <a:off x="2191177" y="767484"/>
              <a:ext cx="967266" cy="12517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8" name="Picture 2" descr="ملف:نجوم ملونة.gif - ويكيبيديا">
              <a:extLst>
                <a:ext uri="{FF2B5EF4-FFF2-40B4-BE49-F238E27FC236}">
                  <a16:creationId xmlns:a16="http://schemas.microsoft.com/office/drawing/2014/main" id="{1D6A9535-1499-4C32-BE08-2D654F11CBB2}"/>
                </a:ext>
              </a:extLst>
            </p:cNvPr>
            <p:cNvPicPr>
              <a:picLocks noChangeAspect="1" noChangeArrowheads="1" noCrop="1"/>
            </p:cNvPicPr>
            <p:nvPr/>
          </p:nvPicPr>
          <p:blipFill>
            <a:blip r:embed="rId5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94190" y="608857"/>
              <a:ext cx="1143000" cy="13335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512988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A picture containing floor, sitting, wooden, table&#10;&#10;Description automatically generated">
            <a:extLst>
              <a:ext uri="{FF2B5EF4-FFF2-40B4-BE49-F238E27FC236}">
                <a16:creationId xmlns:a16="http://schemas.microsoft.com/office/drawing/2014/main" id="{BCE1348C-B22F-8049-B719-2F4F8E8E45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939" y="-38303"/>
            <a:ext cx="1221379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A picture containing sitting, photo, table, monitor&#10;&#10;Description automatically generated">
            <a:extLst>
              <a:ext uri="{FF2B5EF4-FFF2-40B4-BE49-F238E27FC236}">
                <a16:creationId xmlns:a16="http://schemas.microsoft.com/office/drawing/2014/main" id="{34DB1C07-1750-E944-ACA0-CBADBF6E36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562" y="3509163"/>
            <a:ext cx="866917" cy="687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4C6269DA-A288-0347-A192-4E7A2BAECD4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57" r="3739" b="20566"/>
          <a:stretch/>
        </p:blipFill>
        <p:spPr bwMode="auto">
          <a:xfrm>
            <a:off x="1983074" y="436728"/>
            <a:ext cx="8268663" cy="5348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18">
            <a:extLst>
              <a:ext uri="{FF2B5EF4-FFF2-40B4-BE49-F238E27FC236}">
                <a16:creationId xmlns:a16="http://schemas.microsoft.com/office/drawing/2014/main" id="{9DFCA052-CDBF-47A5-991C-A7C4048E9131}"/>
              </a:ext>
            </a:extLst>
          </p:cNvPr>
          <p:cNvPicPr>
            <a:picLocks noChangeAspect="1"/>
          </p:cNvPicPr>
          <p:nvPr/>
        </p:nvPicPr>
        <p:blipFill>
          <a:blip r:embed="rId7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1736" y="1756715"/>
            <a:ext cx="1989616" cy="347407"/>
          </a:xfrm>
          <a:prstGeom prst="rect">
            <a:avLst/>
          </a:prstGeom>
        </p:spPr>
      </p:pic>
      <p:pic>
        <p:nvPicPr>
          <p:cNvPr id="38" name="Picture 35" descr="A close up of a church&#10;&#10;Description automatically generated">
            <a:extLst>
              <a:ext uri="{FF2B5EF4-FFF2-40B4-BE49-F238E27FC236}">
                <a16:creationId xmlns:a16="http://schemas.microsoft.com/office/drawing/2014/main" id="{5649E61B-1B59-4F78-AE37-A07C7799838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2656" y="611107"/>
            <a:ext cx="917015" cy="1244655"/>
          </a:xfrm>
          <a:prstGeom prst="rect">
            <a:avLst/>
          </a:prstGeom>
        </p:spPr>
      </p:pic>
      <p:pic>
        <p:nvPicPr>
          <p:cNvPr id="37" name="Picture 27" descr="A picture containing table&#10;&#10;Description automatically generated">
            <a:extLst>
              <a:ext uri="{FF2B5EF4-FFF2-40B4-BE49-F238E27FC236}">
                <a16:creationId xmlns:a16="http://schemas.microsoft.com/office/drawing/2014/main" id="{CD85B55C-1654-428F-9F32-2104E18B721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7367" y="1233434"/>
            <a:ext cx="790319" cy="743173"/>
          </a:xfrm>
          <a:prstGeom prst="rect">
            <a:avLst/>
          </a:prstGeom>
        </p:spPr>
      </p:pic>
      <p:pic>
        <p:nvPicPr>
          <p:cNvPr id="53" name="Google Shape;126;p18">
            <a:extLst>
              <a:ext uri="{FF2B5EF4-FFF2-40B4-BE49-F238E27FC236}">
                <a16:creationId xmlns:a16="http://schemas.microsoft.com/office/drawing/2014/main" id="{3DA7CE90-91F5-40B5-889A-5B5393473FF2}"/>
              </a:ext>
            </a:extLst>
          </p:cNvPr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8771149" y="5028593"/>
            <a:ext cx="3634666" cy="2388823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صورة 57">
            <a:hlinkClick r:id="rId11" action="ppaction://hlinksldjump"/>
            <a:extLst>
              <a:ext uri="{FF2B5EF4-FFF2-40B4-BE49-F238E27FC236}">
                <a16:creationId xmlns:a16="http://schemas.microsoft.com/office/drawing/2014/main" id="{B9ACF3A5-C459-4909-9446-74974C2B3B5A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53068"/>
          <a:stretch/>
        </p:blipFill>
        <p:spPr>
          <a:xfrm>
            <a:off x="1038993" y="1055675"/>
            <a:ext cx="1036447" cy="12146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9" name="Picture 2" descr="ولاية العهد السعودية - ويكيبيديا">
            <a:extLst>
              <a:ext uri="{FF2B5EF4-FFF2-40B4-BE49-F238E27FC236}">
                <a16:creationId xmlns:a16="http://schemas.microsoft.com/office/drawing/2014/main" id="{7E821CCA-E45F-45D1-8830-56376AB28A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81" y="1069624"/>
            <a:ext cx="990812" cy="114281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Google Shape;231;p23">
            <a:extLst>
              <a:ext uri="{FF2B5EF4-FFF2-40B4-BE49-F238E27FC236}">
                <a16:creationId xmlns:a16="http://schemas.microsoft.com/office/drawing/2014/main" id="{12071660-F6A5-41F4-98B9-4D3E651C07B6}"/>
              </a:ext>
            </a:extLst>
          </p:cNvPr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899731" y="1070226"/>
            <a:ext cx="1215427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231;p23">
            <a:extLst>
              <a:ext uri="{FF2B5EF4-FFF2-40B4-BE49-F238E27FC236}">
                <a16:creationId xmlns:a16="http://schemas.microsoft.com/office/drawing/2014/main" id="{B02B795E-1E24-4C38-8361-AEBD7278C425}"/>
              </a:ext>
            </a:extLst>
          </p:cNvPr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-130758" y="1055675"/>
            <a:ext cx="1215427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صورة 63">
            <a:hlinkClick r:id="rId15" action="ppaction://hlinksldjump"/>
            <a:extLst>
              <a:ext uri="{FF2B5EF4-FFF2-40B4-BE49-F238E27FC236}">
                <a16:creationId xmlns:a16="http://schemas.microsoft.com/office/drawing/2014/main" id="{0E800B36-8571-4375-9A6D-ADCB6156C0D5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19" y="2404229"/>
            <a:ext cx="1786077" cy="107805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5" name="Picture 14" descr="A picture containing sitting, photo, table, monitor&#10;&#10;Description automatically generated">
            <a:extLst>
              <a:ext uri="{FF2B5EF4-FFF2-40B4-BE49-F238E27FC236}">
                <a16:creationId xmlns:a16="http://schemas.microsoft.com/office/drawing/2014/main" id="{DBBA3F5F-E103-44B4-A4D5-81C093B26D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28" y="3482920"/>
            <a:ext cx="866917" cy="687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7" name="مجموعة 66">
            <a:extLst>
              <a:ext uri="{FF2B5EF4-FFF2-40B4-BE49-F238E27FC236}">
                <a16:creationId xmlns:a16="http://schemas.microsoft.com/office/drawing/2014/main" id="{C8863CE2-EEBD-4929-8A35-1CD982B087FA}"/>
              </a:ext>
            </a:extLst>
          </p:cNvPr>
          <p:cNvGrpSpPr/>
          <p:nvPr/>
        </p:nvGrpSpPr>
        <p:grpSpPr>
          <a:xfrm>
            <a:off x="11080641" y="2430658"/>
            <a:ext cx="1045079" cy="2140372"/>
            <a:chOff x="6457238" y="2100923"/>
            <a:chExt cx="1045079" cy="2140372"/>
          </a:xfrm>
        </p:grpSpPr>
        <p:sp>
          <p:nvSpPr>
            <p:cNvPr id="68" name="مستطيل 67">
              <a:hlinkClick r:id="rId17" action="ppaction://hlinksldjump"/>
              <a:extLst>
                <a:ext uri="{FF2B5EF4-FFF2-40B4-BE49-F238E27FC236}">
                  <a16:creationId xmlns:a16="http://schemas.microsoft.com/office/drawing/2014/main" id="{13823E5C-E3EC-4380-BA93-AD2C7B948D74}"/>
                </a:ext>
              </a:extLst>
            </p:cNvPr>
            <p:cNvSpPr/>
            <p:nvPr/>
          </p:nvSpPr>
          <p:spPr>
            <a:xfrm>
              <a:off x="6457238" y="2100923"/>
              <a:ext cx="1036810" cy="680261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عز الوطن</a:t>
              </a:r>
              <a:endParaRPr lang="en-US" sz="1200" b="1" dirty="0">
                <a:solidFill>
                  <a:srgbClr val="FF0000"/>
                </a:solidFill>
              </a:endParaRPr>
            </a:p>
          </p:txBody>
        </p:sp>
        <p:sp>
          <p:nvSpPr>
            <p:cNvPr id="69" name="مستطيل 68">
              <a:extLst>
                <a:ext uri="{FF2B5EF4-FFF2-40B4-BE49-F238E27FC236}">
                  <a16:creationId xmlns:a16="http://schemas.microsoft.com/office/drawing/2014/main" id="{D06065DA-F203-4E48-8E1A-035D15CE2A46}"/>
                </a:ext>
              </a:extLst>
            </p:cNvPr>
            <p:cNvSpPr/>
            <p:nvPr/>
          </p:nvSpPr>
          <p:spPr>
            <a:xfrm>
              <a:off x="6465507" y="2860195"/>
              <a:ext cx="1036810" cy="656366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نهضة الوطن</a:t>
              </a:r>
              <a:endParaRPr lang="en-US" sz="1200" b="1" dirty="0">
                <a:solidFill>
                  <a:srgbClr val="FF0000"/>
                </a:solidFill>
              </a:endParaRPr>
            </a:p>
          </p:txBody>
        </p:sp>
        <p:sp>
          <p:nvSpPr>
            <p:cNvPr id="70" name="مستطيل 69">
              <a:extLst>
                <a:ext uri="{FF2B5EF4-FFF2-40B4-BE49-F238E27FC236}">
                  <a16:creationId xmlns:a16="http://schemas.microsoft.com/office/drawing/2014/main" id="{A716244F-E325-450C-86B6-64B9FF68A7BD}"/>
                </a:ext>
              </a:extLst>
            </p:cNvPr>
            <p:cNvSpPr/>
            <p:nvPr/>
          </p:nvSpPr>
          <p:spPr>
            <a:xfrm>
              <a:off x="6476396" y="3634548"/>
              <a:ext cx="1001291" cy="606747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r-SA" sz="1600" b="1" dirty="0">
                <a:solidFill>
                  <a:srgbClr val="FF0000"/>
                </a:solidFill>
              </a:endParaRP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مستقبل  الوطن</a:t>
              </a:r>
              <a:endParaRPr lang="en-US" sz="1200" b="1" dirty="0">
                <a:solidFill>
                  <a:srgbClr val="FF0000"/>
                </a:solidFill>
              </a:endParaRPr>
            </a:p>
            <a:p>
              <a:pPr algn="ctr"/>
              <a:endParaRPr lang="en-US" dirty="0"/>
            </a:p>
          </p:txBody>
        </p:sp>
      </p:grpSp>
      <p:grpSp>
        <p:nvGrpSpPr>
          <p:cNvPr id="71" name="مجموعة 70">
            <a:extLst>
              <a:ext uri="{FF2B5EF4-FFF2-40B4-BE49-F238E27FC236}">
                <a16:creationId xmlns:a16="http://schemas.microsoft.com/office/drawing/2014/main" id="{086838C9-871B-40EE-A05D-EBF1D4899F8F}"/>
              </a:ext>
            </a:extLst>
          </p:cNvPr>
          <p:cNvGrpSpPr/>
          <p:nvPr/>
        </p:nvGrpSpPr>
        <p:grpSpPr>
          <a:xfrm>
            <a:off x="10042332" y="2533150"/>
            <a:ext cx="1130323" cy="1314212"/>
            <a:chOff x="7952596" y="2257016"/>
            <a:chExt cx="1123346" cy="766535"/>
          </a:xfrm>
        </p:grpSpPr>
        <p:pic>
          <p:nvPicPr>
            <p:cNvPr id="72" name="Picture 46">
              <a:extLst>
                <a:ext uri="{FF2B5EF4-FFF2-40B4-BE49-F238E27FC236}">
                  <a16:creationId xmlns:a16="http://schemas.microsoft.com/office/drawing/2014/main" id="{128F838C-2173-405B-89D2-7D12DCDE07F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19"/>
                </a:ext>
              </a:extLst>
            </a:blip>
            <a:srcRect l="14797" t="6571" r="14269" b="10899"/>
            <a:stretch/>
          </p:blipFill>
          <p:spPr>
            <a:xfrm>
              <a:off x="7969101" y="2257016"/>
              <a:ext cx="1028659" cy="766535"/>
            </a:xfrm>
            <a:prstGeom prst="rect">
              <a:avLst/>
            </a:prstGeom>
          </p:spPr>
        </p:pic>
        <p:sp>
          <p:nvSpPr>
            <p:cNvPr id="73" name="مربع نص 72">
              <a:hlinkClick r:id="rId20" action="ppaction://hlinksldjump"/>
              <a:extLst>
                <a:ext uri="{FF2B5EF4-FFF2-40B4-BE49-F238E27FC236}">
                  <a16:creationId xmlns:a16="http://schemas.microsoft.com/office/drawing/2014/main" id="{3D106602-C446-4D73-8FEE-880E9F7E6942}"/>
                </a:ext>
              </a:extLst>
            </p:cNvPr>
            <p:cNvSpPr txBox="1"/>
            <p:nvPr/>
          </p:nvSpPr>
          <p:spPr>
            <a:xfrm>
              <a:off x="7952596" y="2401356"/>
              <a:ext cx="1123346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ar-SA" b="1" dirty="0"/>
                <a:t>نجمة اليوم </a:t>
              </a:r>
              <a:endParaRPr lang="en-US" b="1" dirty="0"/>
            </a:p>
          </p:txBody>
        </p:sp>
      </p:grpSp>
      <p:sp>
        <p:nvSpPr>
          <p:cNvPr id="74" name="مربع نص 73">
            <a:hlinkClick r:id="rId21" action="ppaction://hlinksldjump"/>
            <a:extLst>
              <a:ext uri="{FF2B5EF4-FFF2-40B4-BE49-F238E27FC236}">
                <a16:creationId xmlns:a16="http://schemas.microsoft.com/office/drawing/2014/main" id="{8371DB6E-964B-47A1-8FFD-30AE770F858F}"/>
              </a:ext>
            </a:extLst>
          </p:cNvPr>
          <p:cNvSpPr txBox="1"/>
          <p:nvPr/>
        </p:nvSpPr>
        <p:spPr>
          <a:xfrm>
            <a:off x="1047051" y="3667555"/>
            <a:ext cx="8965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SA" sz="1800" b="1" dirty="0">
                <a:solidFill>
                  <a:schemeClr val="bg1"/>
                </a:solidFill>
              </a:rPr>
              <a:t>الدعاء</a:t>
            </a:r>
            <a:endParaRPr lang="en-US" sz="1800" b="1" dirty="0">
              <a:solidFill>
                <a:schemeClr val="bg1"/>
              </a:solidFill>
            </a:endParaRPr>
          </a:p>
        </p:txBody>
      </p:sp>
      <p:sp>
        <p:nvSpPr>
          <p:cNvPr id="75" name="مربع نص 74">
            <a:hlinkClick r:id="rId20" action="ppaction://hlinksldjump"/>
            <a:extLst>
              <a:ext uri="{FF2B5EF4-FFF2-40B4-BE49-F238E27FC236}">
                <a16:creationId xmlns:a16="http://schemas.microsoft.com/office/drawing/2014/main" id="{64626A2C-6F0B-4547-B034-42F8085DA573}"/>
              </a:ext>
            </a:extLst>
          </p:cNvPr>
          <p:cNvSpPr txBox="1"/>
          <p:nvPr/>
        </p:nvSpPr>
        <p:spPr>
          <a:xfrm>
            <a:off x="79230" y="3674707"/>
            <a:ext cx="8965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SA" sz="1800" b="1" dirty="0">
                <a:solidFill>
                  <a:schemeClr val="bg1"/>
                </a:solidFill>
              </a:rPr>
              <a:t>آداب </a:t>
            </a:r>
            <a:endParaRPr lang="en-US" sz="1800" b="1" dirty="0">
              <a:solidFill>
                <a:schemeClr val="bg1"/>
              </a:solidFill>
            </a:endParaRPr>
          </a:p>
        </p:txBody>
      </p:sp>
      <p:pic>
        <p:nvPicPr>
          <p:cNvPr id="81" name="Picture 18">
            <a:extLst>
              <a:ext uri="{FF2B5EF4-FFF2-40B4-BE49-F238E27FC236}">
                <a16:creationId xmlns:a16="http://schemas.microsoft.com/office/drawing/2014/main" id="{A6C2227C-3545-4617-97D3-8FADC57E129B}"/>
              </a:ext>
            </a:extLst>
          </p:cNvPr>
          <p:cNvPicPr>
            <a:picLocks noChangeAspect="1"/>
          </p:cNvPicPr>
          <p:nvPr/>
        </p:nvPicPr>
        <p:blipFill>
          <a:blip r:embed="rId22"/>
          <a:srcRect/>
          <a:stretch>
            <a:fillRect/>
          </a:stretch>
        </p:blipFill>
        <p:spPr>
          <a:xfrm>
            <a:off x="924737" y="4263168"/>
            <a:ext cx="630858" cy="665960"/>
          </a:xfrm>
          <a:prstGeom prst="rect">
            <a:avLst/>
          </a:prstGeom>
        </p:spPr>
      </p:pic>
      <p:pic>
        <p:nvPicPr>
          <p:cNvPr id="46" name="Picture 50">
            <a:extLst>
              <a:ext uri="{FF2B5EF4-FFF2-40B4-BE49-F238E27FC236}">
                <a16:creationId xmlns:a16="http://schemas.microsoft.com/office/drawing/2014/main" id="{184B6C23-D963-4FD0-8026-78881F5052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91965" y="4929128"/>
            <a:ext cx="602025" cy="720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39" descr="A picture containing food&#10;&#10;Description automatically generated">
            <a:extLst>
              <a:ext uri="{FF2B5EF4-FFF2-40B4-BE49-F238E27FC236}">
                <a16:creationId xmlns:a16="http://schemas.microsoft.com/office/drawing/2014/main" id="{FC667DEC-3D17-460E-8937-F7F73E23EC77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7873" y="40739"/>
            <a:ext cx="1654342" cy="705283"/>
          </a:xfrm>
          <a:prstGeom prst="rect">
            <a:avLst/>
          </a:prstGeom>
        </p:spPr>
      </p:pic>
      <p:pic>
        <p:nvPicPr>
          <p:cNvPr id="56" name="Picture 2">
            <a:hlinkClick r:id="rId11" action="ppaction://hlinksldjump"/>
            <a:extLst>
              <a:ext uri="{FF2B5EF4-FFF2-40B4-BE49-F238E27FC236}">
                <a16:creationId xmlns:a16="http://schemas.microsoft.com/office/drawing/2014/main" id="{654B15BF-D52A-4320-9F02-B211F6390806}"/>
              </a:ext>
            </a:extLst>
          </p:cNvPr>
          <p:cNvPicPr>
            <a:picLocks noChangeAspect="1"/>
          </p:cNvPicPr>
          <p:nvPr/>
        </p:nvPicPr>
        <p:blipFill>
          <a:blip r:embed="rId25"/>
          <a:srcRect/>
          <a:stretch>
            <a:fillRect/>
          </a:stretch>
        </p:blipFill>
        <p:spPr>
          <a:xfrm>
            <a:off x="243623" y="4252055"/>
            <a:ext cx="725391" cy="660243"/>
          </a:xfrm>
          <a:prstGeom prst="rect">
            <a:avLst/>
          </a:prstGeom>
        </p:spPr>
      </p:pic>
      <p:pic>
        <p:nvPicPr>
          <p:cNvPr id="57" name="Picture 32" descr="https://lh5.googleusercontent.com/4Rv9CcbpVwSScazfNxNsnOrjSAYn8Kvy2VZDp18OtTxOr4uN6wu1rroXiVwzwJRuw7fUFAEKLK3jiiAD8pVyddSCIbbz3mcFxbNgqsBUD7p7Jf91eG2kB3zY0cUEjnvl5A53iou6hVs">
            <a:extLst>
              <a:ext uri="{FF2B5EF4-FFF2-40B4-BE49-F238E27FC236}">
                <a16:creationId xmlns:a16="http://schemas.microsoft.com/office/drawing/2014/main" id="{01677A6C-FC90-4F1D-A9B2-F44A84FB8CE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159"/>
          <a:stretch/>
        </p:blipFill>
        <p:spPr bwMode="auto">
          <a:xfrm>
            <a:off x="-288553" y="14639"/>
            <a:ext cx="2521799" cy="1054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Bookcase Shelf Mukali Temahome Furniture, Store Shelf transparent  background PNG clipart | HiClipart">
            <a:extLst>
              <a:ext uri="{FF2B5EF4-FFF2-40B4-BE49-F238E27FC236}">
                <a16:creationId xmlns:a16="http://schemas.microsoft.com/office/drawing/2014/main" id="{1305CEB6-EF3D-4F6A-B67B-BF79F136F4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7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ackgroundRemoval t="10000" b="90000" l="10000" r="90000">
                        <a14:backgroundMark x1="36667" y1="30167" x2="37500" y2="40167"/>
                        <a14:backgroundMark x1="41000" y1="28500" x2="77333" y2="28667"/>
                        <a14:backgroundMark x1="80833" y1="28167" x2="81667" y2="40000"/>
                        <a14:backgroundMark x1="80000" y1="77000" x2="51000" y2="77167"/>
                        <a14:backgroundMark x1="18000" y1="52167" x2="18500" y2="64833"/>
                        <a14:backgroundMark x1="18500" y1="57333" x2="19000" y2="57167"/>
                        <a14:backgroundMark x1="76333" y1="44667" x2="63000" y2="45000"/>
                        <a14:backgroundMark x1="66000" y1="45000" x2="61833" y2="56833"/>
                        <a14:backgroundMark x1="63333" y1="46000" x2="62667" y2="45000"/>
                        <a14:backgroundMark x1="57667" y1="45000" x2="24500" y2="45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868" t="42034" r="19504" b="38484"/>
          <a:stretch/>
        </p:blipFill>
        <p:spPr bwMode="auto">
          <a:xfrm>
            <a:off x="135150" y="4912299"/>
            <a:ext cx="1939917" cy="974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2">
            <a:extLst>
              <a:ext uri="{FF2B5EF4-FFF2-40B4-BE49-F238E27FC236}">
                <a16:creationId xmlns:a16="http://schemas.microsoft.com/office/drawing/2014/main" id="{4196E056-1F60-4AAC-95D3-111877D5BCF8}"/>
              </a:ext>
            </a:extLst>
          </p:cNvPr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0"/>
              </a:ext>
            </a:extLst>
          </a:blip>
          <a:stretch>
            <a:fillRect/>
          </a:stretch>
        </p:blipFill>
        <p:spPr>
          <a:xfrm>
            <a:off x="1495340" y="4343828"/>
            <a:ext cx="579727" cy="579727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54" name="Google Shape;135;p16">
            <a:extLst>
              <a:ext uri="{FF2B5EF4-FFF2-40B4-BE49-F238E27FC236}">
                <a16:creationId xmlns:a16="http://schemas.microsoft.com/office/drawing/2014/main" id="{02C8F5C1-FB1F-4724-9E32-88CD517F2666}"/>
              </a:ext>
            </a:extLst>
          </p:cNvPr>
          <p:cNvPicPr preferRelativeResize="0"/>
          <p:nvPr/>
        </p:nvPicPr>
        <p:blipFill>
          <a:blip r:embed="rId31">
            <a:alphaModFix/>
          </a:blip>
          <a:stretch>
            <a:fillRect/>
          </a:stretch>
        </p:blipFill>
        <p:spPr>
          <a:xfrm>
            <a:off x="10395035" y="4920530"/>
            <a:ext cx="939040" cy="1004691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Picture 26">
            <a:extLst>
              <a:ext uri="{FF2B5EF4-FFF2-40B4-BE49-F238E27FC236}">
                <a16:creationId xmlns:a16="http://schemas.microsoft.com/office/drawing/2014/main" id="{9EA6F450-8746-43BE-9D1A-FB1AD82DCE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3528" y="5155409"/>
            <a:ext cx="344015" cy="596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Google Shape;343;p28">
            <a:extLst>
              <a:ext uri="{FF2B5EF4-FFF2-40B4-BE49-F238E27FC236}">
                <a16:creationId xmlns:a16="http://schemas.microsoft.com/office/drawing/2014/main" id="{7A39757B-2F70-4EB7-98E1-068DA8A73D5E}"/>
              </a:ext>
            </a:extLst>
          </p:cNvPr>
          <p:cNvPicPr preferRelativeResize="0"/>
          <p:nvPr/>
        </p:nvPicPr>
        <p:blipFill>
          <a:blip r:embed="rId33">
            <a:alphaModFix/>
          </a:blip>
          <a:stretch>
            <a:fillRect/>
          </a:stretch>
        </p:blipFill>
        <p:spPr>
          <a:xfrm>
            <a:off x="10181220" y="5845993"/>
            <a:ext cx="612819" cy="812483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صورة 65">
            <a:hlinkClick r:id="" action="ppaction://hlinkshowjump?jump=lastslide"/>
            <a:extLst>
              <a:ext uri="{FF2B5EF4-FFF2-40B4-BE49-F238E27FC236}">
                <a16:creationId xmlns:a16="http://schemas.microsoft.com/office/drawing/2014/main" id="{99349904-7E88-4094-AFE1-1F5435DE8E69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 rot="346244">
            <a:off x="266824" y="4882082"/>
            <a:ext cx="1051792" cy="1051792"/>
          </a:xfrm>
          <a:prstGeom prst="rect">
            <a:avLst/>
          </a:prstGeom>
        </p:spPr>
      </p:pic>
      <p:pic>
        <p:nvPicPr>
          <p:cNvPr id="91" name="Google Shape;122;g5415389d44_0_0">
            <a:extLst>
              <a:ext uri="{FF2B5EF4-FFF2-40B4-BE49-F238E27FC236}">
                <a16:creationId xmlns:a16="http://schemas.microsoft.com/office/drawing/2014/main" id="{8EC97BE3-B89F-4BC5-8DE9-B9444B066036}"/>
              </a:ext>
            </a:extLst>
          </p:cNvPr>
          <p:cNvPicPr preferRelativeResize="0"/>
          <p:nvPr/>
        </p:nvPicPr>
        <p:blipFill rotWithShape="1">
          <a:blip r:embed="rId35">
            <a:alphaModFix/>
          </a:blip>
          <a:srcRect l="2782" t="41281" r="1554" b="30257"/>
          <a:stretch/>
        </p:blipFill>
        <p:spPr>
          <a:xfrm>
            <a:off x="2495388" y="5658806"/>
            <a:ext cx="7225618" cy="1261358"/>
          </a:xfrm>
          <a:prstGeom prst="rect">
            <a:avLst/>
          </a:prstGeom>
          <a:noFill/>
          <a:ln>
            <a:noFill/>
          </a:ln>
        </p:spPr>
      </p:pic>
      <p:pic>
        <p:nvPicPr>
          <p:cNvPr id="52" name="Google Shape;79;p14">
            <a:extLst>
              <a:ext uri="{FF2B5EF4-FFF2-40B4-BE49-F238E27FC236}">
                <a16:creationId xmlns:a16="http://schemas.microsoft.com/office/drawing/2014/main" id="{56B21C37-2BED-4278-82D3-4CE3CF121CD3}"/>
              </a:ext>
            </a:extLst>
          </p:cNvPr>
          <p:cNvPicPr preferRelativeResize="0"/>
          <p:nvPr/>
        </p:nvPicPr>
        <p:blipFill rotWithShape="1">
          <a:blip r:embed="rId36">
            <a:alphaModFix/>
          </a:blip>
          <a:srcRect l="23091" r="31212"/>
          <a:stretch/>
        </p:blipFill>
        <p:spPr>
          <a:xfrm>
            <a:off x="1680509" y="5405467"/>
            <a:ext cx="1008803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44" name="Picture 6">
            <a:extLst>
              <a:ext uri="{FF2B5EF4-FFF2-40B4-BE49-F238E27FC236}">
                <a16:creationId xmlns:a16="http://schemas.microsoft.com/office/drawing/2014/main" id="{2AEA61EE-1C2C-D64B-8E14-419855F2DE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260791" y="4780233"/>
            <a:ext cx="1411736" cy="1106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مستطيل 60">
            <a:hlinkClick r:id="rId38" action="ppaction://hlinksldjump"/>
            <a:extLst>
              <a:ext uri="{FF2B5EF4-FFF2-40B4-BE49-F238E27FC236}">
                <a16:creationId xmlns:a16="http://schemas.microsoft.com/office/drawing/2014/main" id="{BE8D2049-3A41-48F7-AF13-DE382BF0B945}"/>
              </a:ext>
            </a:extLst>
          </p:cNvPr>
          <p:cNvSpPr/>
          <p:nvPr/>
        </p:nvSpPr>
        <p:spPr>
          <a:xfrm>
            <a:off x="9249263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خبرات </a:t>
            </a:r>
          </a:p>
          <a:p>
            <a:pPr algn="ctr"/>
            <a:r>
              <a:rPr lang="ar-SA" sz="1600" b="1" dirty="0">
                <a:solidFill>
                  <a:srgbClr val="FF0000"/>
                </a:solidFill>
              </a:rPr>
              <a:t>سابقة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77" name="مستطيل 76">
            <a:hlinkClick r:id="rId39" action="ppaction://hlinksldjump"/>
            <a:extLst>
              <a:ext uri="{FF2B5EF4-FFF2-40B4-BE49-F238E27FC236}">
                <a16:creationId xmlns:a16="http://schemas.microsoft.com/office/drawing/2014/main" id="{00ECDBA8-D63D-495F-811E-43663CEBA7F0}"/>
              </a:ext>
            </a:extLst>
          </p:cNvPr>
          <p:cNvSpPr/>
          <p:nvPr/>
        </p:nvSpPr>
        <p:spPr>
          <a:xfrm>
            <a:off x="7038796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الأهداف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78" name="مستطيل 77">
            <a:hlinkClick r:id="rId40" action="ppaction://hlinksldjump"/>
            <a:extLst>
              <a:ext uri="{FF2B5EF4-FFF2-40B4-BE49-F238E27FC236}">
                <a16:creationId xmlns:a16="http://schemas.microsoft.com/office/drawing/2014/main" id="{6761DC3B-D576-496A-9C91-26DD1B8DE92B}"/>
              </a:ext>
            </a:extLst>
          </p:cNvPr>
          <p:cNvSpPr/>
          <p:nvPr/>
        </p:nvSpPr>
        <p:spPr>
          <a:xfrm>
            <a:off x="5933562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العرض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79" name="مستطيل 78">
            <a:hlinkClick r:id="rId41" action="ppaction://hlinksldjump"/>
            <a:extLst>
              <a:ext uri="{FF2B5EF4-FFF2-40B4-BE49-F238E27FC236}">
                <a16:creationId xmlns:a16="http://schemas.microsoft.com/office/drawing/2014/main" id="{0182583D-43A7-4F5C-9C46-2CA441C40233}"/>
              </a:ext>
            </a:extLst>
          </p:cNvPr>
          <p:cNvSpPr/>
          <p:nvPr/>
        </p:nvSpPr>
        <p:spPr>
          <a:xfrm>
            <a:off x="4828328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التقويم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80" name="مستطيل 79">
            <a:hlinkClick r:id="rId42" action="ppaction://hlinksldjump"/>
            <a:extLst>
              <a:ext uri="{FF2B5EF4-FFF2-40B4-BE49-F238E27FC236}">
                <a16:creationId xmlns:a16="http://schemas.microsoft.com/office/drawing/2014/main" id="{D5AB05AC-7FC1-414B-A00D-BCBBFA2426C4}"/>
              </a:ext>
            </a:extLst>
          </p:cNvPr>
          <p:cNvSpPr/>
          <p:nvPr/>
        </p:nvSpPr>
        <p:spPr>
          <a:xfrm>
            <a:off x="2617860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الواجب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82" name="مستطيل 81">
            <a:hlinkClick r:id="rId43" action="ppaction://hlinksldjump"/>
            <a:extLst>
              <a:ext uri="{FF2B5EF4-FFF2-40B4-BE49-F238E27FC236}">
                <a16:creationId xmlns:a16="http://schemas.microsoft.com/office/drawing/2014/main" id="{2309036A-0644-43BA-85FF-5C50E0D81A65}"/>
              </a:ext>
            </a:extLst>
          </p:cNvPr>
          <p:cNvSpPr/>
          <p:nvPr/>
        </p:nvSpPr>
        <p:spPr>
          <a:xfrm>
            <a:off x="3723094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الغلق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89" name="مستطيل 88">
            <a:hlinkClick r:id="rId44" action="ppaction://hlinksldjump"/>
            <a:extLst>
              <a:ext uri="{FF2B5EF4-FFF2-40B4-BE49-F238E27FC236}">
                <a16:creationId xmlns:a16="http://schemas.microsoft.com/office/drawing/2014/main" id="{A171D3A1-66EF-4761-9885-14176B55175E}"/>
              </a:ext>
            </a:extLst>
          </p:cNvPr>
          <p:cNvSpPr/>
          <p:nvPr/>
        </p:nvSpPr>
        <p:spPr>
          <a:xfrm>
            <a:off x="8144030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التمهيد</a:t>
            </a:r>
            <a:endParaRPr lang="en-US" sz="1600" b="1" dirty="0">
              <a:solidFill>
                <a:srgbClr val="FF0000"/>
              </a:solidFill>
            </a:endParaRPr>
          </a:p>
        </p:txBody>
      </p:sp>
      <p:pic>
        <p:nvPicPr>
          <p:cNvPr id="84" name="Picture 2" descr="صورة ذات صلة">
            <a:extLst>
              <a:ext uri="{FF2B5EF4-FFF2-40B4-BE49-F238E27FC236}">
                <a16:creationId xmlns:a16="http://schemas.microsoft.com/office/drawing/2014/main" id="{9841D317-02CE-4BA9-BEE2-AF7E32ABCD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6973" y="920513"/>
            <a:ext cx="1188548" cy="970062"/>
          </a:xfrm>
          <a:prstGeom prst="rect">
            <a:avLst/>
          </a:prstGeom>
          <a:noFill/>
          <a:effectLst>
            <a:glow rad="127000">
              <a:srgbClr val="CCFF99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5" name="Picture 2" descr="صورة ذات صلة">
            <a:extLst>
              <a:ext uri="{FF2B5EF4-FFF2-40B4-BE49-F238E27FC236}">
                <a16:creationId xmlns:a16="http://schemas.microsoft.com/office/drawing/2014/main" id="{BB63D5E1-0236-4FA5-9ADB-C6D2234F2D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4459" y="3818262"/>
            <a:ext cx="775579" cy="9799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6" name="مستطيل 85">
            <a:extLst>
              <a:ext uri="{FF2B5EF4-FFF2-40B4-BE49-F238E27FC236}">
                <a16:creationId xmlns:a16="http://schemas.microsoft.com/office/drawing/2014/main" id="{078CCB05-2E09-42A3-A1E9-D55444B29410}"/>
              </a:ext>
            </a:extLst>
          </p:cNvPr>
          <p:cNvSpPr/>
          <p:nvPr/>
        </p:nvSpPr>
        <p:spPr>
          <a:xfrm>
            <a:off x="5800299" y="1070226"/>
            <a:ext cx="2766588" cy="646331"/>
          </a:xfrm>
          <a:prstGeom prst="rect">
            <a:avLst/>
          </a:prstGeom>
          <a:solidFill>
            <a:srgbClr val="FFFF66"/>
          </a:solidFill>
          <a:effectLst>
            <a:glow rad="127000">
              <a:srgbClr val="CCFF99"/>
            </a:glo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ar-SA" sz="36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الأسئلة</a:t>
            </a:r>
            <a:endParaRPr lang="ar-SA" sz="54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87" name="صورة 86">
            <a:extLst>
              <a:ext uri="{FF2B5EF4-FFF2-40B4-BE49-F238E27FC236}">
                <a16:creationId xmlns:a16="http://schemas.microsoft.com/office/drawing/2014/main" id="{71C62187-8F7D-4D7B-A586-90CBE3413377}"/>
              </a:ext>
            </a:extLst>
          </p:cNvPr>
          <p:cNvPicPr>
            <a:picLocks noChangeAspect="1"/>
          </p:cNvPicPr>
          <p:nvPr/>
        </p:nvPicPr>
        <p:blipFill rotWithShape="1">
          <a:blip r:embed="rId47"/>
          <a:srcRect b="73261"/>
          <a:stretch/>
        </p:blipFill>
        <p:spPr>
          <a:xfrm>
            <a:off x="2261696" y="1787013"/>
            <a:ext cx="7331832" cy="970062"/>
          </a:xfrm>
          <a:prstGeom prst="rect">
            <a:avLst/>
          </a:prstGeom>
        </p:spPr>
      </p:pic>
      <p:pic>
        <p:nvPicPr>
          <p:cNvPr id="5" name="صورة 4">
            <a:extLst>
              <a:ext uri="{FF2B5EF4-FFF2-40B4-BE49-F238E27FC236}">
                <a16:creationId xmlns:a16="http://schemas.microsoft.com/office/drawing/2014/main" id="{7365CCB1-A586-4932-A287-44C12AD175F4}"/>
              </a:ext>
            </a:extLst>
          </p:cNvPr>
          <p:cNvPicPr>
            <a:picLocks noChangeAspect="1"/>
          </p:cNvPicPr>
          <p:nvPr/>
        </p:nvPicPr>
        <p:blipFill>
          <a:blip r:embed="rId48"/>
          <a:stretch>
            <a:fillRect/>
          </a:stretch>
        </p:blipFill>
        <p:spPr>
          <a:xfrm>
            <a:off x="2312909" y="2778973"/>
            <a:ext cx="7349169" cy="2777960"/>
          </a:xfrm>
          <a:prstGeom prst="rect">
            <a:avLst/>
          </a:prstGeom>
        </p:spPr>
      </p:pic>
      <p:sp>
        <p:nvSpPr>
          <p:cNvPr id="83" name="مربع نص 82">
            <a:extLst>
              <a:ext uri="{FF2B5EF4-FFF2-40B4-BE49-F238E27FC236}">
                <a16:creationId xmlns:a16="http://schemas.microsoft.com/office/drawing/2014/main" id="{8C16D017-F5D2-4ECD-BBA3-36D182BF61AD}"/>
              </a:ext>
            </a:extLst>
          </p:cNvPr>
          <p:cNvSpPr txBox="1"/>
          <p:nvPr/>
        </p:nvSpPr>
        <p:spPr>
          <a:xfrm>
            <a:off x="2141287" y="3290913"/>
            <a:ext cx="7263310" cy="2217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 defTabSz="914400">
              <a:lnSpc>
                <a:spcPct val="150000"/>
              </a:lnSpc>
              <a:buFontTx/>
              <a:buAutoNum type="arabicParenR"/>
            </a:pPr>
            <a:r>
              <a:rPr lang="ar-SA" sz="3200" b="1" dirty="0">
                <a:solidFill>
                  <a:srgbClr val="0070C0"/>
                </a:solidFill>
              </a:rPr>
              <a:t>النزول بالوحي، </a:t>
            </a:r>
            <a:r>
              <a:rPr lang="ar-SA" sz="3200" b="1" dirty="0">
                <a:solidFill>
                  <a:prstClr val="black"/>
                </a:solidFill>
              </a:rPr>
              <a:t>وهو عمل جبريل عليه السلام.</a:t>
            </a:r>
          </a:p>
          <a:p>
            <a:pPr marL="514350" indent="-514350" defTabSz="914400">
              <a:lnSpc>
                <a:spcPct val="150000"/>
              </a:lnSpc>
              <a:buFontTx/>
              <a:buAutoNum type="arabicParenR"/>
            </a:pPr>
            <a:r>
              <a:rPr lang="ar-SA" sz="3200" b="1" dirty="0">
                <a:solidFill>
                  <a:srgbClr val="0070C0"/>
                </a:solidFill>
              </a:rPr>
              <a:t>النفخ في الصور، </a:t>
            </a:r>
            <a:r>
              <a:rPr lang="ar-SA" sz="3200" b="1" dirty="0">
                <a:solidFill>
                  <a:prstClr val="black"/>
                </a:solidFill>
              </a:rPr>
              <a:t>وهو عمل إسرافيل عليه السلام.</a:t>
            </a:r>
          </a:p>
          <a:p>
            <a:pPr marL="514350" indent="-514350" defTabSz="914400">
              <a:lnSpc>
                <a:spcPct val="150000"/>
              </a:lnSpc>
              <a:buFontTx/>
              <a:buAutoNum type="arabicParenR"/>
            </a:pPr>
            <a:r>
              <a:rPr lang="ar-SA" sz="3200" b="1" dirty="0">
                <a:solidFill>
                  <a:srgbClr val="0070C0"/>
                </a:solidFill>
              </a:rPr>
              <a:t>كتابة الأعمال، </a:t>
            </a:r>
            <a:r>
              <a:rPr lang="ar-SA" sz="3200" b="1" dirty="0">
                <a:solidFill>
                  <a:prstClr val="black"/>
                </a:solidFill>
              </a:rPr>
              <a:t>وهو عمل الحفظة عليهم السلام.</a:t>
            </a:r>
            <a:endParaRPr lang="ar-SA" sz="3200" b="1" dirty="0">
              <a:solidFill>
                <a:srgbClr val="0070C0"/>
              </a:solidFill>
            </a:endParaRPr>
          </a:p>
        </p:txBody>
      </p:sp>
      <p:pic>
        <p:nvPicPr>
          <p:cNvPr id="88" name="Picture 2" descr="ما هي مراحل تفكير الطفل - موضوع">
            <a:extLst>
              <a:ext uri="{FF2B5EF4-FFF2-40B4-BE49-F238E27FC236}">
                <a16:creationId xmlns:a16="http://schemas.microsoft.com/office/drawing/2014/main" id="{E6940057-A667-4342-AE48-59310BFB7A7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ackgroundRemoval t="0" b="100000" l="10000" r="90000">
                        <a14:backgroundMark x1="57143" y1="17333" x2="55714" y2="34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586" r="34732"/>
          <a:stretch/>
        </p:blipFill>
        <p:spPr bwMode="auto">
          <a:xfrm>
            <a:off x="2330861" y="875021"/>
            <a:ext cx="1750591" cy="1865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5" name="مجموعة 54">
            <a:extLst>
              <a:ext uri="{FF2B5EF4-FFF2-40B4-BE49-F238E27FC236}">
                <a16:creationId xmlns:a16="http://schemas.microsoft.com/office/drawing/2014/main" id="{4F1D5C24-27C9-4720-88D1-9ECF0E8E95AB}"/>
              </a:ext>
            </a:extLst>
          </p:cNvPr>
          <p:cNvGrpSpPr/>
          <p:nvPr/>
        </p:nvGrpSpPr>
        <p:grpSpPr>
          <a:xfrm>
            <a:off x="4445970" y="1568216"/>
            <a:ext cx="1810253" cy="1364358"/>
            <a:chOff x="2191177" y="608857"/>
            <a:chExt cx="2146013" cy="1410328"/>
          </a:xfrm>
        </p:grpSpPr>
        <p:pic>
          <p:nvPicPr>
            <p:cNvPr id="76" name="Picture 4" descr="1acbfac431d009018b53ff8218c2b9a3.gif">
              <a:extLst>
                <a:ext uri="{FF2B5EF4-FFF2-40B4-BE49-F238E27FC236}">
                  <a16:creationId xmlns:a16="http://schemas.microsoft.com/office/drawing/2014/main" id="{6DBB4C5D-1255-4C17-9D28-12DCFAC5222C}"/>
                </a:ext>
              </a:extLst>
            </p:cNvPr>
            <p:cNvPicPr>
              <a:picLocks noChangeAspect="1"/>
            </p:cNvPicPr>
            <p:nvPr/>
          </p:nvPicPr>
          <p:blipFill>
            <a:blip r:embed="rId51"/>
            <a:srcRect/>
            <a:stretch>
              <a:fillRect/>
            </a:stretch>
          </p:blipFill>
          <p:spPr bwMode="auto">
            <a:xfrm>
              <a:off x="2191177" y="767484"/>
              <a:ext cx="967266" cy="12517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0" name="Picture 2" descr="ملف:نجوم ملونة.gif - ويكيبيديا">
              <a:extLst>
                <a:ext uri="{FF2B5EF4-FFF2-40B4-BE49-F238E27FC236}">
                  <a16:creationId xmlns:a16="http://schemas.microsoft.com/office/drawing/2014/main" id="{72A38DEA-FE38-4BFD-B0D9-7C973631D47C}"/>
                </a:ext>
              </a:extLst>
            </p:cNvPr>
            <p:cNvPicPr>
              <a:picLocks noChangeAspect="1" noChangeArrowheads="1" noCrop="1"/>
            </p:cNvPicPr>
            <p:nvPr/>
          </p:nvPicPr>
          <p:blipFill>
            <a:blip r:embed="rId5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94190" y="608857"/>
              <a:ext cx="1143000" cy="13335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508525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A picture containing floor, sitting, wooden, table&#10;&#10;Description automatically generated">
            <a:extLst>
              <a:ext uri="{FF2B5EF4-FFF2-40B4-BE49-F238E27FC236}">
                <a16:creationId xmlns:a16="http://schemas.microsoft.com/office/drawing/2014/main" id="{BCE1348C-B22F-8049-B719-2F4F8E8E45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939" y="-38303"/>
            <a:ext cx="1221379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A picture containing sitting, photo, table, monitor&#10;&#10;Description automatically generated">
            <a:extLst>
              <a:ext uri="{FF2B5EF4-FFF2-40B4-BE49-F238E27FC236}">
                <a16:creationId xmlns:a16="http://schemas.microsoft.com/office/drawing/2014/main" id="{34DB1C07-1750-E944-ACA0-CBADBF6E36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562" y="3509163"/>
            <a:ext cx="866917" cy="687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4C6269DA-A288-0347-A192-4E7A2BAECD4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57" r="3739" b="20566"/>
          <a:stretch/>
        </p:blipFill>
        <p:spPr bwMode="auto">
          <a:xfrm>
            <a:off x="1983074" y="436728"/>
            <a:ext cx="8268663" cy="5348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18">
            <a:extLst>
              <a:ext uri="{FF2B5EF4-FFF2-40B4-BE49-F238E27FC236}">
                <a16:creationId xmlns:a16="http://schemas.microsoft.com/office/drawing/2014/main" id="{9DFCA052-CDBF-47A5-991C-A7C4048E9131}"/>
              </a:ext>
            </a:extLst>
          </p:cNvPr>
          <p:cNvPicPr>
            <a:picLocks noChangeAspect="1"/>
          </p:cNvPicPr>
          <p:nvPr/>
        </p:nvPicPr>
        <p:blipFill>
          <a:blip r:embed="rId7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1736" y="1756715"/>
            <a:ext cx="1989616" cy="347407"/>
          </a:xfrm>
          <a:prstGeom prst="rect">
            <a:avLst/>
          </a:prstGeom>
        </p:spPr>
      </p:pic>
      <p:pic>
        <p:nvPicPr>
          <p:cNvPr id="38" name="Picture 35" descr="A close up of a church&#10;&#10;Description automatically generated">
            <a:extLst>
              <a:ext uri="{FF2B5EF4-FFF2-40B4-BE49-F238E27FC236}">
                <a16:creationId xmlns:a16="http://schemas.microsoft.com/office/drawing/2014/main" id="{5649E61B-1B59-4F78-AE37-A07C7799838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2656" y="611107"/>
            <a:ext cx="917015" cy="1244655"/>
          </a:xfrm>
          <a:prstGeom prst="rect">
            <a:avLst/>
          </a:prstGeom>
        </p:spPr>
      </p:pic>
      <p:pic>
        <p:nvPicPr>
          <p:cNvPr id="37" name="Picture 27" descr="A picture containing table&#10;&#10;Description automatically generated">
            <a:extLst>
              <a:ext uri="{FF2B5EF4-FFF2-40B4-BE49-F238E27FC236}">
                <a16:creationId xmlns:a16="http://schemas.microsoft.com/office/drawing/2014/main" id="{CD85B55C-1654-428F-9F32-2104E18B721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7367" y="1233434"/>
            <a:ext cx="790319" cy="743173"/>
          </a:xfrm>
          <a:prstGeom prst="rect">
            <a:avLst/>
          </a:prstGeom>
        </p:spPr>
      </p:pic>
      <p:pic>
        <p:nvPicPr>
          <p:cNvPr id="53" name="Google Shape;126;p18">
            <a:extLst>
              <a:ext uri="{FF2B5EF4-FFF2-40B4-BE49-F238E27FC236}">
                <a16:creationId xmlns:a16="http://schemas.microsoft.com/office/drawing/2014/main" id="{3DA7CE90-91F5-40B5-889A-5B5393473FF2}"/>
              </a:ext>
            </a:extLst>
          </p:cNvPr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8771149" y="5028593"/>
            <a:ext cx="3634666" cy="2388823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صورة 57">
            <a:hlinkClick r:id="rId11" action="ppaction://hlinksldjump"/>
            <a:extLst>
              <a:ext uri="{FF2B5EF4-FFF2-40B4-BE49-F238E27FC236}">
                <a16:creationId xmlns:a16="http://schemas.microsoft.com/office/drawing/2014/main" id="{B9ACF3A5-C459-4909-9446-74974C2B3B5A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53068"/>
          <a:stretch/>
        </p:blipFill>
        <p:spPr>
          <a:xfrm>
            <a:off x="1038993" y="1055675"/>
            <a:ext cx="1036447" cy="12146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9" name="Picture 2" descr="ولاية العهد السعودية - ويكيبيديا">
            <a:extLst>
              <a:ext uri="{FF2B5EF4-FFF2-40B4-BE49-F238E27FC236}">
                <a16:creationId xmlns:a16="http://schemas.microsoft.com/office/drawing/2014/main" id="{7E821CCA-E45F-45D1-8830-56376AB28A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81" y="1069624"/>
            <a:ext cx="990812" cy="114281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Google Shape;231;p23">
            <a:extLst>
              <a:ext uri="{FF2B5EF4-FFF2-40B4-BE49-F238E27FC236}">
                <a16:creationId xmlns:a16="http://schemas.microsoft.com/office/drawing/2014/main" id="{12071660-F6A5-41F4-98B9-4D3E651C07B6}"/>
              </a:ext>
            </a:extLst>
          </p:cNvPr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899731" y="1070226"/>
            <a:ext cx="1215427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231;p23">
            <a:extLst>
              <a:ext uri="{FF2B5EF4-FFF2-40B4-BE49-F238E27FC236}">
                <a16:creationId xmlns:a16="http://schemas.microsoft.com/office/drawing/2014/main" id="{B02B795E-1E24-4C38-8361-AEBD7278C425}"/>
              </a:ext>
            </a:extLst>
          </p:cNvPr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-130758" y="1055675"/>
            <a:ext cx="1215427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صورة 63">
            <a:hlinkClick r:id="rId15" action="ppaction://hlinksldjump"/>
            <a:extLst>
              <a:ext uri="{FF2B5EF4-FFF2-40B4-BE49-F238E27FC236}">
                <a16:creationId xmlns:a16="http://schemas.microsoft.com/office/drawing/2014/main" id="{0E800B36-8571-4375-9A6D-ADCB6156C0D5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19" y="2404229"/>
            <a:ext cx="1786077" cy="107805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5" name="Picture 14" descr="A picture containing sitting, photo, table, monitor&#10;&#10;Description automatically generated">
            <a:extLst>
              <a:ext uri="{FF2B5EF4-FFF2-40B4-BE49-F238E27FC236}">
                <a16:creationId xmlns:a16="http://schemas.microsoft.com/office/drawing/2014/main" id="{DBBA3F5F-E103-44B4-A4D5-81C093B26D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28" y="3482920"/>
            <a:ext cx="866917" cy="687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7" name="مجموعة 66">
            <a:extLst>
              <a:ext uri="{FF2B5EF4-FFF2-40B4-BE49-F238E27FC236}">
                <a16:creationId xmlns:a16="http://schemas.microsoft.com/office/drawing/2014/main" id="{C8863CE2-EEBD-4929-8A35-1CD982B087FA}"/>
              </a:ext>
            </a:extLst>
          </p:cNvPr>
          <p:cNvGrpSpPr/>
          <p:nvPr/>
        </p:nvGrpSpPr>
        <p:grpSpPr>
          <a:xfrm>
            <a:off x="11080641" y="2430658"/>
            <a:ext cx="1045079" cy="2140372"/>
            <a:chOff x="6457238" y="2100923"/>
            <a:chExt cx="1045079" cy="2140372"/>
          </a:xfrm>
        </p:grpSpPr>
        <p:sp>
          <p:nvSpPr>
            <p:cNvPr id="68" name="مستطيل 67">
              <a:hlinkClick r:id="rId17" action="ppaction://hlinksldjump"/>
              <a:extLst>
                <a:ext uri="{FF2B5EF4-FFF2-40B4-BE49-F238E27FC236}">
                  <a16:creationId xmlns:a16="http://schemas.microsoft.com/office/drawing/2014/main" id="{13823E5C-E3EC-4380-BA93-AD2C7B948D74}"/>
                </a:ext>
              </a:extLst>
            </p:cNvPr>
            <p:cNvSpPr/>
            <p:nvPr/>
          </p:nvSpPr>
          <p:spPr>
            <a:xfrm>
              <a:off x="6457238" y="2100923"/>
              <a:ext cx="1036810" cy="680261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عز الوطن</a:t>
              </a:r>
              <a:endParaRPr lang="en-US" sz="1200" b="1" dirty="0">
                <a:solidFill>
                  <a:srgbClr val="FF0000"/>
                </a:solidFill>
              </a:endParaRPr>
            </a:p>
          </p:txBody>
        </p:sp>
        <p:sp>
          <p:nvSpPr>
            <p:cNvPr id="69" name="مستطيل 68">
              <a:extLst>
                <a:ext uri="{FF2B5EF4-FFF2-40B4-BE49-F238E27FC236}">
                  <a16:creationId xmlns:a16="http://schemas.microsoft.com/office/drawing/2014/main" id="{D06065DA-F203-4E48-8E1A-035D15CE2A46}"/>
                </a:ext>
              </a:extLst>
            </p:cNvPr>
            <p:cNvSpPr/>
            <p:nvPr/>
          </p:nvSpPr>
          <p:spPr>
            <a:xfrm>
              <a:off x="6465507" y="2860195"/>
              <a:ext cx="1036810" cy="656366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نهضة الوطن</a:t>
              </a:r>
              <a:endParaRPr lang="en-US" sz="1200" b="1" dirty="0">
                <a:solidFill>
                  <a:srgbClr val="FF0000"/>
                </a:solidFill>
              </a:endParaRPr>
            </a:p>
          </p:txBody>
        </p:sp>
        <p:sp>
          <p:nvSpPr>
            <p:cNvPr id="70" name="مستطيل 69">
              <a:extLst>
                <a:ext uri="{FF2B5EF4-FFF2-40B4-BE49-F238E27FC236}">
                  <a16:creationId xmlns:a16="http://schemas.microsoft.com/office/drawing/2014/main" id="{A716244F-E325-450C-86B6-64B9FF68A7BD}"/>
                </a:ext>
              </a:extLst>
            </p:cNvPr>
            <p:cNvSpPr/>
            <p:nvPr/>
          </p:nvSpPr>
          <p:spPr>
            <a:xfrm>
              <a:off x="6476396" y="3634548"/>
              <a:ext cx="1001291" cy="606747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r-SA" sz="1600" b="1" dirty="0">
                <a:solidFill>
                  <a:srgbClr val="FF0000"/>
                </a:solidFill>
              </a:endParaRP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مستقبل  الوطن</a:t>
              </a:r>
              <a:endParaRPr lang="en-US" sz="1200" b="1" dirty="0">
                <a:solidFill>
                  <a:srgbClr val="FF0000"/>
                </a:solidFill>
              </a:endParaRPr>
            </a:p>
            <a:p>
              <a:pPr algn="ctr"/>
              <a:endParaRPr lang="en-US" dirty="0"/>
            </a:p>
          </p:txBody>
        </p:sp>
      </p:grpSp>
      <p:grpSp>
        <p:nvGrpSpPr>
          <p:cNvPr id="71" name="مجموعة 70">
            <a:extLst>
              <a:ext uri="{FF2B5EF4-FFF2-40B4-BE49-F238E27FC236}">
                <a16:creationId xmlns:a16="http://schemas.microsoft.com/office/drawing/2014/main" id="{086838C9-871B-40EE-A05D-EBF1D4899F8F}"/>
              </a:ext>
            </a:extLst>
          </p:cNvPr>
          <p:cNvGrpSpPr/>
          <p:nvPr/>
        </p:nvGrpSpPr>
        <p:grpSpPr>
          <a:xfrm>
            <a:off x="10042332" y="2533150"/>
            <a:ext cx="1130323" cy="1314212"/>
            <a:chOff x="7952596" y="2257016"/>
            <a:chExt cx="1123346" cy="766535"/>
          </a:xfrm>
        </p:grpSpPr>
        <p:pic>
          <p:nvPicPr>
            <p:cNvPr id="72" name="Picture 46">
              <a:extLst>
                <a:ext uri="{FF2B5EF4-FFF2-40B4-BE49-F238E27FC236}">
                  <a16:creationId xmlns:a16="http://schemas.microsoft.com/office/drawing/2014/main" id="{128F838C-2173-405B-89D2-7D12DCDE07F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19"/>
                </a:ext>
              </a:extLst>
            </a:blip>
            <a:srcRect l="14797" t="6571" r="14269" b="10899"/>
            <a:stretch/>
          </p:blipFill>
          <p:spPr>
            <a:xfrm>
              <a:off x="7969101" y="2257016"/>
              <a:ext cx="1028659" cy="766535"/>
            </a:xfrm>
            <a:prstGeom prst="rect">
              <a:avLst/>
            </a:prstGeom>
          </p:spPr>
        </p:pic>
        <p:sp>
          <p:nvSpPr>
            <p:cNvPr id="73" name="مربع نص 72">
              <a:hlinkClick r:id="rId20" action="ppaction://hlinksldjump"/>
              <a:extLst>
                <a:ext uri="{FF2B5EF4-FFF2-40B4-BE49-F238E27FC236}">
                  <a16:creationId xmlns:a16="http://schemas.microsoft.com/office/drawing/2014/main" id="{3D106602-C446-4D73-8FEE-880E9F7E6942}"/>
                </a:ext>
              </a:extLst>
            </p:cNvPr>
            <p:cNvSpPr txBox="1"/>
            <p:nvPr/>
          </p:nvSpPr>
          <p:spPr>
            <a:xfrm>
              <a:off x="7952596" y="2401356"/>
              <a:ext cx="1123346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ar-SA" b="1" dirty="0"/>
                <a:t>نجمة اليوم </a:t>
              </a:r>
              <a:endParaRPr lang="en-US" b="1" dirty="0"/>
            </a:p>
          </p:txBody>
        </p:sp>
      </p:grpSp>
      <p:sp>
        <p:nvSpPr>
          <p:cNvPr id="74" name="مربع نص 73">
            <a:hlinkClick r:id="rId21" action="ppaction://hlinksldjump"/>
            <a:extLst>
              <a:ext uri="{FF2B5EF4-FFF2-40B4-BE49-F238E27FC236}">
                <a16:creationId xmlns:a16="http://schemas.microsoft.com/office/drawing/2014/main" id="{8371DB6E-964B-47A1-8FFD-30AE770F858F}"/>
              </a:ext>
            </a:extLst>
          </p:cNvPr>
          <p:cNvSpPr txBox="1"/>
          <p:nvPr/>
        </p:nvSpPr>
        <p:spPr>
          <a:xfrm>
            <a:off x="1047051" y="3667555"/>
            <a:ext cx="8965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SA" sz="1800" b="1" dirty="0">
                <a:solidFill>
                  <a:schemeClr val="bg1"/>
                </a:solidFill>
              </a:rPr>
              <a:t>الدعاء</a:t>
            </a:r>
            <a:endParaRPr lang="en-US" sz="1800" b="1" dirty="0">
              <a:solidFill>
                <a:schemeClr val="bg1"/>
              </a:solidFill>
            </a:endParaRPr>
          </a:p>
        </p:txBody>
      </p:sp>
      <p:sp>
        <p:nvSpPr>
          <p:cNvPr id="75" name="مربع نص 74">
            <a:hlinkClick r:id="rId20" action="ppaction://hlinksldjump"/>
            <a:extLst>
              <a:ext uri="{FF2B5EF4-FFF2-40B4-BE49-F238E27FC236}">
                <a16:creationId xmlns:a16="http://schemas.microsoft.com/office/drawing/2014/main" id="{64626A2C-6F0B-4547-B034-42F8085DA573}"/>
              </a:ext>
            </a:extLst>
          </p:cNvPr>
          <p:cNvSpPr txBox="1"/>
          <p:nvPr/>
        </p:nvSpPr>
        <p:spPr>
          <a:xfrm>
            <a:off x="79230" y="3674707"/>
            <a:ext cx="8965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SA" sz="1800" b="1" dirty="0">
                <a:solidFill>
                  <a:schemeClr val="bg1"/>
                </a:solidFill>
              </a:rPr>
              <a:t>آداب </a:t>
            </a:r>
            <a:endParaRPr lang="en-US" sz="1800" b="1" dirty="0">
              <a:solidFill>
                <a:schemeClr val="bg1"/>
              </a:solidFill>
            </a:endParaRPr>
          </a:p>
        </p:txBody>
      </p:sp>
      <p:pic>
        <p:nvPicPr>
          <p:cNvPr id="81" name="Picture 18">
            <a:extLst>
              <a:ext uri="{FF2B5EF4-FFF2-40B4-BE49-F238E27FC236}">
                <a16:creationId xmlns:a16="http://schemas.microsoft.com/office/drawing/2014/main" id="{A6C2227C-3545-4617-97D3-8FADC57E129B}"/>
              </a:ext>
            </a:extLst>
          </p:cNvPr>
          <p:cNvPicPr>
            <a:picLocks noChangeAspect="1"/>
          </p:cNvPicPr>
          <p:nvPr/>
        </p:nvPicPr>
        <p:blipFill>
          <a:blip r:embed="rId22"/>
          <a:srcRect/>
          <a:stretch>
            <a:fillRect/>
          </a:stretch>
        </p:blipFill>
        <p:spPr>
          <a:xfrm>
            <a:off x="924737" y="4263168"/>
            <a:ext cx="630858" cy="665960"/>
          </a:xfrm>
          <a:prstGeom prst="rect">
            <a:avLst/>
          </a:prstGeom>
        </p:spPr>
      </p:pic>
      <p:pic>
        <p:nvPicPr>
          <p:cNvPr id="46" name="Picture 50">
            <a:extLst>
              <a:ext uri="{FF2B5EF4-FFF2-40B4-BE49-F238E27FC236}">
                <a16:creationId xmlns:a16="http://schemas.microsoft.com/office/drawing/2014/main" id="{184B6C23-D963-4FD0-8026-78881F5052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91965" y="4929128"/>
            <a:ext cx="602025" cy="720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39" descr="A picture containing food&#10;&#10;Description automatically generated">
            <a:extLst>
              <a:ext uri="{FF2B5EF4-FFF2-40B4-BE49-F238E27FC236}">
                <a16:creationId xmlns:a16="http://schemas.microsoft.com/office/drawing/2014/main" id="{FC667DEC-3D17-460E-8937-F7F73E23EC77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7873" y="40739"/>
            <a:ext cx="1654342" cy="705283"/>
          </a:xfrm>
          <a:prstGeom prst="rect">
            <a:avLst/>
          </a:prstGeom>
        </p:spPr>
      </p:pic>
      <p:pic>
        <p:nvPicPr>
          <p:cNvPr id="56" name="Picture 2">
            <a:hlinkClick r:id="rId11" action="ppaction://hlinksldjump"/>
            <a:extLst>
              <a:ext uri="{FF2B5EF4-FFF2-40B4-BE49-F238E27FC236}">
                <a16:creationId xmlns:a16="http://schemas.microsoft.com/office/drawing/2014/main" id="{654B15BF-D52A-4320-9F02-B211F6390806}"/>
              </a:ext>
            </a:extLst>
          </p:cNvPr>
          <p:cNvPicPr>
            <a:picLocks noChangeAspect="1"/>
          </p:cNvPicPr>
          <p:nvPr/>
        </p:nvPicPr>
        <p:blipFill>
          <a:blip r:embed="rId25"/>
          <a:srcRect/>
          <a:stretch>
            <a:fillRect/>
          </a:stretch>
        </p:blipFill>
        <p:spPr>
          <a:xfrm>
            <a:off x="243623" y="4252055"/>
            <a:ext cx="725391" cy="660243"/>
          </a:xfrm>
          <a:prstGeom prst="rect">
            <a:avLst/>
          </a:prstGeom>
        </p:spPr>
      </p:pic>
      <p:pic>
        <p:nvPicPr>
          <p:cNvPr id="57" name="Picture 32" descr="https://lh5.googleusercontent.com/4Rv9CcbpVwSScazfNxNsnOrjSAYn8Kvy2VZDp18OtTxOr4uN6wu1rroXiVwzwJRuw7fUFAEKLK3jiiAD8pVyddSCIbbz3mcFxbNgqsBUD7p7Jf91eG2kB3zY0cUEjnvl5A53iou6hVs">
            <a:extLst>
              <a:ext uri="{FF2B5EF4-FFF2-40B4-BE49-F238E27FC236}">
                <a16:creationId xmlns:a16="http://schemas.microsoft.com/office/drawing/2014/main" id="{01677A6C-FC90-4F1D-A9B2-F44A84FB8CE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159"/>
          <a:stretch/>
        </p:blipFill>
        <p:spPr bwMode="auto">
          <a:xfrm>
            <a:off x="-288553" y="14639"/>
            <a:ext cx="2521799" cy="1054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Bookcase Shelf Mukali Temahome Furniture, Store Shelf transparent  background PNG clipart | HiClipart">
            <a:extLst>
              <a:ext uri="{FF2B5EF4-FFF2-40B4-BE49-F238E27FC236}">
                <a16:creationId xmlns:a16="http://schemas.microsoft.com/office/drawing/2014/main" id="{1305CEB6-EF3D-4F6A-B67B-BF79F136F4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7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ackgroundRemoval t="10000" b="90000" l="10000" r="90000">
                        <a14:backgroundMark x1="36667" y1="30167" x2="37500" y2="40167"/>
                        <a14:backgroundMark x1="41000" y1="28500" x2="77333" y2="28667"/>
                        <a14:backgroundMark x1="80833" y1="28167" x2="81667" y2="40000"/>
                        <a14:backgroundMark x1="80000" y1="77000" x2="51000" y2="77167"/>
                        <a14:backgroundMark x1="18000" y1="52167" x2="18500" y2="64833"/>
                        <a14:backgroundMark x1="18500" y1="57333" x2="19000" y2="57167"/>
                        <a14:backgroundMark x1="76333" y1="44667" x2="63000" y2="45000"/>
                        <a14:backgroundMark x1="66000" y1="45000" x2="61833" y2="56833"/>
                        <a14:backgroundMark x1="63333" y1="46000" x2="62667" y2="45000"/>
                        <a14:backgroundMark x1="57667" y1="45000" x2="24500" y2="45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868" t="42034" r="19504" b="38484"/>
          <a:stretch/>
        </p:blipFill>
        <p:spPr bwMode="auto">
          <a:xfrm>
            <a:off x="135150" y="4912299"/>
            <a:ext cx="1939917" cy="974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2">
            <a:extLst>
              <a:ext uri="{FF2B5EF4-FFF2-40B4-BE49-F238E27FC236}">
                <a16:creationId xmlns:a16="http://schemas.microsoft.com/office/drawing/2014/main" id="{4196E056-1F60-4AAC-95D3-111877D5BCF8}"/>
              </a:ext>
            </a:extLst>
          </p:cNvPr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0"/>
              </a:ext>
            </a:extLst>
          </a:blip>
          <a:stretch>
            <a:fillRect/>
          </a:stretch>
        </p:blipFill>
        <p:spPr>
          <a:xfrm>
            <a:off x="1495340" y="4343828"/>
            <a:ext cx="579727" cy="579727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54" name="Google Shape;135;p16">
            <a:extLst>
              <a:ext uri="{FF2B5EF4-FFF2-40B4-BE49-F238E27FC236}">
                <a16:creationId xmlns:a16="http://schemas.microsoft.com/office/drawing/2014/main" id="{02C8F5C1-FB1F-4724-9E32-88CD517F2666}"/>
              </a:ext>
            </a:extLst>
          </p:cNvPr>
          <p:cNvPicPr preferRelativeResize="0"/>
          <p:nvPr/>
        </p:nvPicPr>
        <p:blipFill>
          <a:blip r:embed="rId31">
            <a:alphaModFix/>
          </a:blip>
          <a:stretch>
            <a:fillRect/>
          </a:stretch>
        </p:blipFill>
        <p:spPr>
          <a:xfrm>
            <a:off x="10395035" y="4920530"/>
            <a:ext cx="939040" cy="1004691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Picture 26">
            <a:extLst>
              <a:ext uri="{FF2B5EF4-FFF2-40B4-BE49-F238E27FC236}">
                <a16:creationId xmlns:a16="http://schemas.microsoft.com/office/drawing/2014/main" id="{9EA6F450-8746-43BE-9D1A-FB1AD82DCE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3528" y="5155409"/>
            <a:ext cx="344015" cy="596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Google Shape;343;p28">
            <a:extLst>
              <a:ext uri="{FF2B5EF4-FFF2-40B4-BE49-F238E27FC236}">
                <a16:creationId xmlns:a16="http://schemas.microsoft.com/office/drawing/2014/main" id="{7A39757B-2F70-4EB7-98E1-068DA8A73D5E}"/>
              </a:ext>
            </a:extLst>
          </p:cNvPr>
          <p:cNvPicPr preferRelativeResize="0"/>
          <p:nvPr/>
        </p:nvPicPr>
        <p:blipFill>
          <a:blip r:embed="rId33">
            <a:alphaModFix/>
          </a:blip>
          <a:stretch>
            <a:fillRect/>
          </a:stretch>
        </p:blipFill>
        <p:spPr>
          <a:xfrm>
            <a:off x="10181220" y="5845993"/>
            <a:ext cx="612819" cy="812483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صورة 65">
            <a:hlinkClick r:id="" action="ppaction://hlinkshowjump?jump=lastslide"/>
            <a:extLst>
              <a:ext uri="{FF2B5EF4-FFF2-40B4-BE49-F238E27FC236}">
                <a16:creationId xmlns:a16="http://schemas.microsoft.com/office/drawing/2014/main" id="{99349904-7E88-4094-AFE1-1F5435DE8E69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 rot="346244">
            <a:off x="266824" y="4882082"/>
            <a:ext cx="1051792" cy="1051792"/>
          </a:xfrm>
          <a:prstGeom prst="rect">
            <a:avLst/>
          </a:prstGeom>
        </p:spPr>
      </p:pic>
      <p:pic>
        <p:nvPicPr>
          <p:cNvPr id="91" name="Google Shape;122;g5415389d44_0_0">
            <a:extLst>
              <a:ext uri="{FF2B5EF4-FFF2-40B4-BE49-F238E27FC236}">
                <a16:creationId xmlns:a16="http://schemas.microsoft.com/office/drawing/2014/main" id="{8EC97BE3-B89F-4BC5-8DE9-B9444B066036}"/>
              </a:ext>
            </a:extLst>
          </p:cNvPr>
          <p:cNvPicPr preferRelativeResize="0"/>
          <p:nvPr/>
        </p:nvPicPr>
        <p:blipFill rotWithShape="1">
          <a:blip r:embed="rId35">
            <a:alphaModFix/>
          </a:blip>
          <a:srcRect l="2782" t="41281" r="1554" b="30257"/>
          <a:stretch/>
        </p:blipFill>
        <p:spPr>
          <a:xfrm>
            <a:off x="2495388" y="5658806"/>
            <a:ext cx="7225618" cy="1261358"/>
          </a:xfrm>
          <a:prstGeom prst="rect">
            <a:avLst/>
          </a:prstGeom>
          <a:noFill/>
          <a:ln>
            <a:noFill/>
          </a:ln>
        </p:spPr>
      </p:pic>
      <p:pic>
        <p:nvPicPr>
          <p:cNvPr id="52" name="Google Shape;79;p14">
            <a:extLst>
              <a:ext uri="{FF2B5EF4-FFF2-40B4-BE49-F238E27FC236}">
                <a16:creationId xmlns:a16="http://schemas.microsoft.com/office/drawing/2014/main" id="{56B21C37-2BED-4278-82D3-4CE3CF121CD3}"/>
              </a:ext>
            </a:extLst>
          </p:cNvPr>
          <p:cNvPicPr preferRelativeResize="0"/>
          <p:nvPr/>
        </p:nvPicPr>
        <p:blipFill rotWithShape="1">
          <a:blip r:embed="rId36">
            <a:alphaModFix/>
          </a:blip>
          <a:srcRect l="23091" r="31212"/>
          <a:stretch/>
        </p:blipFill>
        <p:spPr>
          <a:xfrm>
            <a:off x="1680509" y="5405467"/>
            <a:ext cx="1008803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44" name="Picture 6">
            <a:extLst>
              <a:ext uri="{FF2B5EF4-FFF2-40B4-BE49-F238E27FC236}">
                <a16:creationId xmlns:a16="http://schemas.microsoft.com/office/drawing/2014/main" id="{2AEA61EE-1C2C-D64B-8E14-419855F2DE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260791" y="4780233"/>
            <a:ext cx="1411736" cy="1106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مستطيل 60">
            <a:hlinkClick r:id="rId38" action="ppaction://hlinksldjump"/>
            <a:extLst>
              <a:ext uri="{FF2B5EF4-FFF2-40B4-BE49-F238E27FC236}">
                <a16:creationId xmlns:a16="http://schemas.microsoft.com/office/drawing/2014/main" id="{BE8D2049-3A41-48F7-AF13-DE382BF0B945}"/>
              </a:ext>
            </a:extLst>
          </p:cNvPr>
          <p:cNvSpPr/>
          <p:nvPr/>
        </p:nvSpPr>
        <p:spPr>
          <a:xfrm>
            <a:off x="9249263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خبرات </a:t>
            </a:r>
          </a:p>
          <a:p>
            <a:pPr algn="ctr"/>
            <a:r>
              <a:rPr lang="ar-SA" sz="1600" b="1" dirty="0">
                <a:solidFill>
                  <a:srgbClr val="FF0000"/>
                </a:solidFill>
              </a:rPr>
              <a:t>سابقة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77" name="مستطيل 76">
            <a:hlinkClick r:id="rId39" action="ppaction://hlinksldjump"/>
            <a:extLst>
              <a:ext uri="{FF2B5EF4-FFF2-40B4-BE49-F238E27FC236}">
                <a16:creationId xmlns:a16="http://schemas.microsoft.com/office/drawing/2014/main" id="{00ECDBA8-D63D-495F-811E-43663CEBA7F0}"/>
              </a:ext>
            </a:extLst>
          </p:cNvPr>
          <p:cNvSpPr/>
          <p:nvPr/>
        </p:nvSpPr>
        <p:spPr>
          <a:xfrm>
            <a:off x="7038796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الأهداف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78" name="مستطيل 77">
            <a:hlinkClick r:id="rId40" action="ppaction://hlinksldjump"/>
            <a:extLst>
              <a:ext uri="{FF2B5EF4-FFF2-40B4-BE49-F238E27FC236}">
                <a16:creationId xmlns:a16="http://schemas.microsoft.com/office/drawing/2014/main" id="{6761DC3B-D576-496A-9C91-26DD1B8DE92B}"/>
              </a:ext>
            </a:extLst>
          </p:cNvPr>
          <p:cNvSpPr/>
          <p:nvPr/>
        </p:nvSpPr>
        <p:spPr>
          <a:xfrm>
            <a:off x="5933562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العرض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79" name="مستطيل 78">
            <a:hlinkClick r:id="rId41" action="ppaction://hlinksldjump"/>
            <a:extLst>
              <a:ext uri="{FF2B5EF4-FFF2-40B4-BE49-F238E27FC236}">
                <a16:creationId xmlns:a16="http://schemas.microsoft.com/office/drawing/2014/main" id="{0182583D-43A7-4F5C-9C46-2CA441C40233}"/>
              </a:ext>
            </a:extLst>
          </p:cNvPr>
          <p:cNvSpPr/>
          <p:nvPr/>
        </p:nvSpPr>
        <p:spPr>
          <a:xfrm>
            <a:off x="4828328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التقويم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80" name="مستطيل 79">
            <a:hlinkClick r:id="rId42" action="ppaction://hlinksldjump"/>
            <a:extLst>
              <a:ext uri="{FF2B5EF4-FFF2-40B4-BE49-F238E27FC236}">
                <a16:creationId xmlns:a16="http://schemas.microsoft.com/office/drawing/2014/main" id="{D5AB05AC-7FC1-414B-A00D-BCBBFA2426C4}"/>
              </a:ext>
            </a:extLst>
          </p:cNvPr>
          <p:cNvSpPr/>
          <p:nvPr/>
        </p:nvSpPr>
        <p:spPr>
          <a:xfrm>
            <a:off x="2617860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الواجب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82" name="مستطيل 81">
            <a:hlinkClick r:id="rId43" action="ppaction://hlinksldjump"/>
            <a:extLst>
              <a:ext uri="{FF2B5EF4-FFF2-40B4-BE49-F238E27FC236}">
                <a16:creationId xmlns:a16="http://schemas.microsoft.com/office/drawing/2014/main" id="{2309036A-0644-43BA-85FF-5C50E0D81A65}"/>
              </a:ext>
            </a:extLst>
          </p:cNvPr>
          <p:cNvSpPr/>
          <p:nvPr/>
        </p:nvSpPr>
        <p:spPr>
          <a:xfrm>
            <a:off x="3723094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الغلق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55" name="مستطيل 54">
            <a:hlinkClick r:id="rId44" action="ppaction://hlinksldjump"/>
            <a:extLst>
              <a:ext uri="{FF2B5EF4-FFF2-40B4-BE49-F238E27FC236}">
                <a16:creationId xmlns:a16="http://schemas.microsoft.com/office/drawing/2014/main" id="{475EA00C-02F0-4A80-B0AA-9A4B8FB4FD81}"/>
              </a:ext>
            </a:extLst>
          </p:cNvPr>
          <p:cNvSpPr/>
          <p:nvPr/>
        </p:nvSpPr>
        <p:spPr>
          <a:xfrm>
            <a:off x="8144030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التمهيد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48" name="مربع نص 47">
            <a:extLst>
              <a:ext uri="{FF2B5EF4-FFF2-40B4-BE49-F238E27FC236}">
                <a16:creationId xmlns:a16="http://schemas.microsoft.com/office/drawing/2014/main" id="{0CDEE82B-3807-4CBC-843F-B436266FECE5}"/>
              </a:ext>
            </a:extLst>
          </p:cNvPr>
          <p:cNvSpPr txBox="1"/>
          <p:nvPr/>
        </p:nvSpPr>
        <p:spPr>
          <a:xfrm rot="20944290">
            <a:off x="4111451" y="2129872"/>
            <a:ext cx="5398446" cy="1569660"/>
          </a:xfrm>
          <a:custGeom>
            <a:avLst/>
            <a:gdLst>
              <a:gd name="connsiteX0" fmla="*/ 0 w 2887565"/>
              <a:gd name="connsiteY0" fmla="*/ 0 h 646331"/>
              <a:gd name="connsiteX1" fmla="*/ 2887565 w 2887565"/>
              <a:gd name="connsiteY1" fmla="*/ 0 h 646331"/>
              <a:gd name="connsiteX2" fmla="*/ 2887565 w 2887565"/>
              <a:gd name="connsiteY2" fmla="*/ 646331 h 646331"/>
              <a:gd name="connsiteX3" fmla="*/ 0 w 2887565"/>
              <a:gd name="connsiteY3" fmla="*/ 646331 h 646331"/>
              <a:gd name="connsiteX4" fmla="*/ 0 w 2887565"/>
              <a:gd name="connsiteY4" fmla="*/ 0 h 646331"/>
              <a:gd name="connsiteX0" fmla="*/ 0 w 2887565"/>
              <a:gd name="connsiteY0" fmla="*/ 0 h 646331"/>
              <a:gd name="connsiteX1" fmla="*/ 2887565 w 2887565"/>
              <a:gd name="connsiteY1" fmla="*/ 0 h 646331"/>
              <a:gd name="connsiteX2" fmla="*/ 2694434 w 2887565"/>
              <a:gd name="connsiteY2" fmla="*/ 371948 h 646331"/>
              <a:gd name="connsiteX3" fmla="*/ 2887565 w 2887565"/>
              <a:gd name="connsiteY3" fmla="*/ 646331 h 646331"/>
              <a:gd name="connsiteX4" fmla="*/ 0 w 2887565"/>
              <a:gd name="connsiteY4" fmla="*/ 646331 h 646331"/>
              <a:gd name="connsiteX5" fmla="*/ 0 w 2887565"/>
              <a:gd name="connsiteY5" fmla="*/ 0 h 646331"/>
              <a:gd name="connsiteX0" fmla="*/ 27 w 2887592"/>
              <a:gd name="connsiteY0" fmla="*/ 0 h 646331"/>
              <a:gd name="connsiteX1" fmla="*/ 2887592 w 2887592"/>
              <a:gd name="connsiteY1" fmla="*/ 0 h 646331"/>
              <a:gd name="connsiteX2" fmla="*/ 2694461 w 2887592"/>
              <a:gd name="connsiteY2" fmla="*/ 371948 h 646331"/>
              <a:gd name="connsiteX3" fmla="*/ 2887592 w 2887592"/>
              <a:gd name="connsiteY3" fmla="*/ 646331 h 646331"/>
              <a:gd name="connsiteX4" fmla="*/ 27 w 2887592"/>
              <a:gd name="connsiteY4" fmla="*/ 646331 h 646331"/>
              <a:gd name="connsiteX5" fmla="*/ 188665 w 2887592"/>
              <a:gd name="connsiteY5" fmla="*/ 353760 h 646331"/>
              <a:gd name="connsiteX6" fmla="*/ 27 w 2887592"/>
              <a:gd name="connsiteY6" fmla="*/ 0 h 646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887592" h="646331">
                <a:moveTo>
                  <a:pt x="27" y="0"/>
                </a:moveTo>
                <a:lnTo>
                  <a:pt x="2887592" y="0"/>
                </a:lnTo>
                <a:cubicBezTo>
                  <a:pt x="2886222" y="110279"/>
                  <a:pt x="2695831" y="261669"/>
                  <a:pt x="2694461" y="371948"/>
                </a:cubicBezTo>
                <a:lnTo>
                  <a:pt x="2887592" y="646331"/>
                </a:lnTo>
                <a:lnTo>
                  <a:pt x="27" y="646331"/>
                </a:lnTo>
                <a:cubicBezTo>
                  <a:pt x="-2652" y="553395"/>
                  <a:pt x="191344" y="446696"/>
                  <a:pt x="188665" y="353760"/>
                </a:cubicBezTo>
                <a:lnTo>
                  <a:pt x="27" y="0"/>
                </a:ln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ar-SA" sz="3200" b="1" dirty="0">
                <a:solidFill>
                  <a:srgbClr val="FF0000"/>
                </a:solidFill>
                <a:latin typeface="A little sunshine" panose="02000603000000000000" pitchFamily="2" charset="0"/>
                <a:ea typeface="A little sunshine" panose="02000603000000000000" pitchFamily="2" charset="0"/>
              </a:rPr>
              <a:t>كيف يمكنك  يا صغيرتي </a:t>
            </a:r>
          </a:p>
          <a:p>
            <a:pPr algn="ctr"/>
            <a:r>
              <a:rPr lang="ar-SA" sz="3200" b="1" dirty="0">
                <a:solidFill>
                  <a:srgbClr val="FF0000"/>
                </a:solidFill>
                <a:latin typeface="A little sunshine" panose="02000603000000000000" pitchFamily="2" charset="0"/>
                <a:ea typeface="A little sunshine" panose="02000603000000000000" pitchFamily="2" charset="0"/>
              </a:rPr>
              <a:t>الاستفادة </a:t>
            </a:r>
          </a:p>
          <a:p>
            <a:pPr algn="ctr"/>
            <a:r>
              <a:rPr lang="ar-SA" sz="3200" b="1" dirty="0">
                <a:solidFill>
                  <a:srgbClr val="FF0000"/>
                </a:solidFill>
                <a:latin typeface="A little sunshine" panose="02000603000000000000" pitchFamily="2" charset="0"/>
                <a:ea typeface="A little sunshine" panose="02000603000000000000" pitchFamily="2" charset="0"/>
              </a:rPr>
              <a:t>من الدرس في حياتك ؟</a:t>
            </a:r>
            <a:endParaRPr lang="en-US" sz="3200" b="1" dirty="0">
              <a:solidFill>
                <a:srgbClr val="FF0000"/>
              </a:solidFill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  <p:pic>
        <p:nvPicPr>
          <p:cNvPr id="49" name="Picture 4" descr="back-to-school ( سكرابز العودة للمدارس )~ بدون تحميل - الصفحة 3 - منتديات  وهج الذكرى">
            <a:extLst>
              <a:ext uri="{FF2B5EF4-FFF2-40B4-BE49-F238E27FC236}">
                <a16:creationId xmlns:a16="http://schemas.microsoft.com/office/drawing/2014/main" id="{CF8FBDE8-2A27-4A41-98B0-F78E28381E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9755" y="1624951"/>
            <a:ext cx="1798926" cy="3720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6" name="مجموعة 75">
            <a:extLst>
              <a:ext uri="{FF2B5EF4-FFF2-40B4-BE49-F238E27FC236}">
                <a16:creationId xmlns:a16="http://schemas.microsoft.com/office/drawing/2014/main" id="{79FB4E80-CED9-4947-9FD3-A76E4009F1EA}"/>
              </a:ext>
            </a:extLst>
          </p:cNvPr>
          <p:cNvGrpSpPr/>
          <p:nvPr/>
        </p:nvGrpSpPr>
        <p:grpSpPr>
          <a:xfrm>
            <a:off x="7665096" y="3631619"/>
            <a:ext cx="1810253" cy="1364358"/>
            <a:chOff x="2191177" y="608857"/>
            <a:chExt cx="2146013" cy="1410328"/>
          </a:xfrm>
        </p:grpSpPr>
        <p:pic>
          <p:nvPicPr>
            <p:cNvPr id="83" name="Picture 4" descr="1acbfac431d009018b53ff8218c2b9a3.gif">
              <a:extLst>
                <a:ext uri="{FF2B5EF4-FFF2-40B4-BE49-F238E27FC236}">
                  <a16:creationId xmlns:a16="http://schemas.microsoft.com/office/drawing/2014/main" id="{2618D1FF-6BD9-4C26-9E18-7ABE26423A30}"/>
                </a:ext>
              </a:extLst>
            </p:cNvPr>
            <p:cNvPicPr>
              <a:picLocks noChangeAspect="1"/>
            </p:cNvPicPr>
            <p:nvPr/>
          </p:nvPicPr>
          <p:blipFill>
            <a:blip r:embed="rId46"/>
            <a:srcRect/>
            <a:stretch>
              <a:fillRect/>
            </a:stretch>
          </p:blipFill>
          <p:spPr bwMode="auto">
            <a:xfrm>
              <a:off x="2191177" y="767484"/>
              <a:ext cx="967266" cy="12517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4" name="Picture 2" descr="ملف:نجوم ملونة.gif - ويكيبيديا">
              <a:extLst>
                <a:ext uri="{FF2B5EF4-FFF2-40B4-BE49-F238E27FC236}">
                  <a16:creationId xmlns:a16="http://schemas.microsoft.com/office/drawing/2014/main" id="{96D2ED26-B4C7-47C3-8F42-D80A6C3EBFF9}"/>
                </a:ext>
              </a:extLst>
            </p:cNvPr>
            <p:cNvPicPr>
              <a:picLocks noChangeAspect="1" noChangeArrowheads="1" noCrop="1"/>
            </p:cNvPicPr>
            <p:nvPr/>
          </p:nvPicPr>
          <p:blipFill>
            <a:blip r:embed="rId4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94190" y="608857"/>
              <a:ext cx="1143000" cy="13335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085343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A picture containing floor, sitting, wooden, table&#10;&#10;Description automatically generated">
            <a:extLst>
              <a:ext uri="{FF2B5EF4-FFF2-40B4-BE49-F238E27FC236}">
                <a16:creationId xmlns:a16="http://schemas.microsoft.com/office/drawing/2014/main" id="{BCE1348C-B22F-8049-B719-2F4F8E8E45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939" y="-38303"/>
            <a:ext cx="1221379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A picture containing sitting, photo, table, monitor&#10;&#10;Description automatically generated">
            <a:extLst>
              <a:ext uri="{FF2B5EF4-FFF2-40B4-BE49-F238E27FC236}">
                <a16:creationId xmlns:a16="http://schemas.microsoft.com/office/drawing/2014/main" id="{34DB1C07-1750-E944-ACA0-CBADBF6E36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562" y="3509163"/>
            <a:ext cx="866917" cy="687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4C6269DA-A288-0347-A192-4E7A2BAECD4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57" r="3739" b="20566"/>
          <a:stretch/>
        </p:blipFill>
        <p:spPr bwMode="auto">
          <a:xfrm>
            <a:off x="1983074" y="450376"/>
            <a:ext cx="8268663" cy="5107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18">
            <a:extLst>
              <a:ext uri="{FF2B5EF4-FFF2-40B4-BE49-F238E27FC236}">
                <a16:creationId xmlns:a16="http://schemas.microsoft.com/office/drawing/2014/main" id="{9DFCA052-CDBF-47A5-991C-A7C4048E9131}"/>
              </a:ext>
            </a:extLst>
          </p:cNvPr>
          <p:cNvPicPr>
            <a:picLocks noChangeAspect="1"/>
          </p:cNvPicPr>
          <p:nvPr/>
        </p:nvPicPr>
        <p:blipFill>
          <a:blip r:embed="rId7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1736" y="1756715"/>
            <a:ext cx="1989616" cy="347407"/>
          </a:xfrm>
          <a:prstGeom prst="rect">
            <a:avLst/>
          </a:prstGeom>
        </p:spPr>
      </p:pic>
      <p:pic>
        <p:nvPicPr>
          <p:cNvPr id="38" name="Picture 35" descr="A close up of a church&#10;&#10;Description automatically generated">
            <a:extLst>
              <a:ext uri="{FF2B5EF4-FFF2-40B4-BE49-F238E27FC236}">
                <a16:creationId xmlns:a16="http://schemas.microsoft.com/office/drawing/2014/main" id="{5649E61B-1B59-4F78-AE37-A07C7799838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2656" y="611107"/>
            <a:ext cx="917015" cy="1244655"/>
          </a:xfrm>
          <a:prstGeom prst="rect">
            <a:avLst/>
          </a:prstGeom>
        </p:spPr>
      </p:pic>
      <p:pic>
        <p:nvPicPr>
          <p:cNvPr id="37" name="Picture 27" descr="A picture containing table&#10;&#10;Description automatically generated">
            <a:extLst>
              <a:ext uri="{FF2B5EF4-FFF2-40B4-BE49-F238E27FC236}">
                <a16:creationId xmlns:a16="http://schemas.microsoft.com/office/drawing/2014/main" id="{CD85B55C-1654-428F-9F32-2104E18B721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7367" y="1233434"/>
            <a:ext cx="790319" cy="743173"/>
          </a:xfrm>
          <a:prstGeom prst="rect">
            <a:avLst/>
          </a:prstGeom>
        </p:spPr>
      </p:pic>
      <p:pic>
        <p:nvPicPr>
          <p:cNvPr id="53" name="Google Shape;126;p18">
            <a:extLst>
              <a:ext uri="{FF2B5EF4-FFF2-40B4-BE49-F238E27FC236}">
                <a16:creationId xmlns:a16="http://schemas.microsoft.com/office/drawing/2014/main" id="{3DA7CE90-91F5-40B5-889A-5B5393473FF2}"/>
              </a:ext>
            </a:extLst>
          </p:cNvPr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8771149" y="5028593"/>
            <a:ext cx="3634666" cy="238882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" name="Picture 6">
            <a:extLst>
              <a:ext uri="{FF2B5EF4-FFF2-40B4-BE49-F238E27FC236}">
                <a16:creationId xmlns:a16="http://schemas.microsoft.com/office/drawing/2014/main" id="{2AEA61EE-1C2C-D64B-8E14-419855F2DE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260791" y="4780233"/>
            <a:ext cx="1411736" cy="1106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صورة 57">
            <a:hlinkClick r:id="rId12" action="ppaction://hlinksldjump"/>
            <a:extLst>
              <a:ext uri="{FF2B5EF4-FFF2-40B4-BE49-F238E27FC236}">
                <a16:creationId xmlns:a16="http://schemas.microsoft.com/office/drawing/2014/main" id="{B9ACF3A5-C459-4909-9446-74974C2B3B5A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53068"/>
          <a:stretch/>
        </p:blipFill>
        <p:spPr>
          <a:xfrm>
            <a:off x="1038993" y="1055675"/>
            <a:ext cx="1036447" cy="12146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9" name="Picture 2" descr="ولاية العهد السعودية - ويكيبيديا">
            <a:extLst>
              <a:ext uri="{FF2B5EF4-FFF2-40B4-BE49-F238E27FC236}">
                <a16:creationId xmlns:a16="http://schemas.microsoft.com/office/drawing/2014/main" id="{7E821CCA-E45F-45D1-8830-56376AB28A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81" y="1069624"/>
            <a:ext cx="990812" cy="114281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Google Shape;231;p23">
            <a:extLst>
              <a:ext uri="{FF2B5EF4-FFF2-40B4-BE49-F238E27FC236}">
                <a16:creationId xmlns:a16="http://schemas.microsoft.com/office/drawing/2014/main" id="{12071660-F6A5-41F4-98B9-4D3E651C07B6}"/>
              </a:ext>
            </a:extLst>
          </p:cNvPr>
          <p:cNvPicPr preferRelativeResize="0"/>
          <p:nvPr/>
        </p:nvPicPr>
        <p:blipFill>
          <a:blip r:embed="rId15">
            <a:alphaModFix/>
          </a:blip>
          <a:stretch>
            <a:fillRect/>
          </a:stretch>
        </p:blipFill>
        <p:spPr>
          <a:xfrm>
            <a:off x="899731" y="1070226"/>
            <a:ext cx="1215427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231;p23">
            <a:extLst>
              <a:ext uri="{FF2B5EF4-FFF2-40B4-BE49-F238E27FC236}">
                <a16:creationId xmlns:a16="http://schemas.microsoft.com/office/drawing/2014/main" id="{B02B795E-1E24-4C38-8361-AEBD7278C425}"/>
              </a:ext>
            </a:extLst>
          </p:cNvPr>
          <p:cNvPicPr preferRelativeResize="0"/>
          <p:nvPr/>
        </p:nvPicPr>
        <p:blipFill>
          <a:blip r:embed="rId15">
            <a:alphaModFix/>
          </a:blip>
          <a:stretch>
            <a:fillRect/>
          </a:stretch>
        </p:blipFill>
        <p:spPr>
          <a:xfrm>
            <a:off x="-130758" y="1055675"/>
            <a:ext cx="1215427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صورة 63">
            <a:hlinkClick r:id="rId16" action="ppaction://hlinksldjump"/>
            <a:extLst>
              <a:ext uri="{FF2B5EF4-FFF2-40B4-BE49-F238E27FC236}">
                <a16:creationId xmlns:a16="http://schemas.microsoft.com/office/drawing/2014/main" id="{0E800B36-8571-4375-9A6D-ADCB6156C0D5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19" y="2404229"/>
            <a:ext cx="1786077" cy="107805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67" name="مجموعة 66">
            <a:extLst>
              <a:ext uri="{FF2B5EF4-FFF2-40B4-BE49-F238E27FC236}">
                <a16:creationId xmlns:a16="http://schemas.microsoft.com/office/drawing/2014/main" id="{C8863CE2-EEBD-4929-8A35-1CD982B087FA}"/>
              </a:ext>
            </a:extLst>
          </p:cNvPr>
          <p:cNvGrpSpPr/>
          <p:nvPr/>
        </p:nvGrpSpPr>
        <p:grpSpPr>
          <a:xfrm>
            <a:off x="11080641" y="2430658"/>
            <a:ext cx="1045079" cy="2140372"/>
            <a:chOff x="6457238" y="2100923"/>
            <a:chExt cx="1045079" cy="2140372"/>
          </a:xfrm>
        </p:grpSpPr>
        <p:sp>
          <p:nvSpPr>
            <p:cNvPr id="68" name="مستطيل 67">
              <a:hlinkClick r:id="rId18" action="ppaction://hlinksldjump"/>
              <a:extLst>
                <a:ext uri="{FF2B5EF4-FFF2-40B4-BE49-F238E27FC236}">
                  <a16:creationId xmlns:a16="http://schemas.microsoft.com/office/drawing/2014/main" id="{13823E5C-E3EC-4380-BA93-AD2C7B948D74}"/>
                </a:ext>
              </a:extLst>
            </p:cNvPr>
            <p:cNvSpPr/>
            <p:nvPr/>
          </p:nvSpPr>
          <p:spPr>
            <a:xfrm>
              <a:off x="6457238" y="2100923"/>
              <a:ext cx="1036810" cy="680261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عز الوطن</a:t>
              </a:r>
              <a:endParaRPr lang="en-US" sz="1200" b="1" dirty="0">
                <a:solidFill>
                  <a:srgbClr val="FF0000"/>
                </a:solidFill>
              </a:endParaRPr>
            </a:p>
          </p:txBody>
        </p:sp>
        <p:sp>
          <p:nvSpPr>
            <p:cNvPr id="69" name="مستطيل 68">
              <a:extLst>
                <a:ext uri="{FF2B5EF4-FFF2-40B4-BE49-F238E27FC236}">
                  <a16:creationId xmlns:a16="http://schemas.microsoft.com/office/drawing/2014/main" id="{D06065DA-F203-4E48-8E1A-035D15CE2A46}"/>
                </a:ext>
              </a:extLst>
            </p:cNvPr>
            <p:cNvSpPr/>
            <p:nvPr/>
          </p:nvSpPr>
          <p:spPr>
            <a:xfrm>
              <a:off x="6465507" y="2860195"/>
              <a:ext cx="1036810" cy="656366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نهضة الوطن</a:t>
              </a:r>
              <a:endParaRPr lang="en-US" sz="1200" b="1" dirty="0">
                <a:solidFill>
                  <a:srgbClr val="FF0000"/>
                </a:solidFill>
              </a:endParaRPr>
            </a:p>
          </p:txBody>
        </p:sp>
        <p:sp>
          <p:nvSpPr>
            <p:cNvPr id="70" name="مستطيل 69">
              <a:extLst>
                <a:ext uri="{FF2B5EF4-FFF2-40B4-BE49-F238E27FC236}">
                  <a16:creationId xmlns:a16="http://schemas.microsoft.com/office/drawing/2014/main" id="{A716244F-E325-450C-86B6-64B9FF68A7BD}"/>
                </a:ext>
              </a:extLst>
            </p:cNvPr>
            <p:cNvSpPr/>
            <p:nvPr/>
          </p:nvSpPr>
          <p:spPr>
            <a:xfrm>
              <a:off x="6476396" y="3634548"/>
              <a:ext cx="1001291" cy="606747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r-SA" sz="1600" b="1" dirty="0">
                <a:solidFill>
                  <a:srgbClr val="FF0000"/>
                </a:solidFill>
              </a:endParaRP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مستقبل  الوطن</a:t>
              </a:r>
              <a:endParaRPr lang="en-US" sz="1200" b="1" dirty="0">
                <a:solidFill>
                  <a:srgbClr val="FF0000"/>
                </a:solidFill>
              </a:endParaRPr>
            </a:p>
            <a:p>
              <a:pPr algn="ctr"/>
              <a:endParaRPr lang="en-US" dirty="0"/>
            </a:p>
          </p:txBody>
        </p:sp>
      </p:grpSp>
      <p:grpSp>
        <p:nvGrpSpPr>
          <p:cNvPr id="71" name="مجموعة 70">
            <a:extLst>
              <a:ext uri="{FF2B5EF4-FFF2-40B4-BE49-F238E27FC236}">
                <a16:creationId xmlns:a16="http://schemas.microsoft.com/office/drawing/2014/main" id="{086838C9-871B-40EE-A05D-EBF1D4899F8F}"/>
              </a:ext>
            </a:extLst>
          </p:cNvPr>
          <p:cNvGrpSpPr/>
          <p:nvPr/>
        </p:nvGrpSpPr>
        <p:grpSpPr>
          <a:xfrm>
            <a:off x="10042332" y="2533150"/>
            <a:ext cx="1130323" cy="1314212"/>
            <a:chOff x="7952596" y="2257016"/>
            <a:chExt cx="1123346" cy="766535"/>
          </a:xfrm>
        </p:grpSpPr>
        <p:pic>
          <p:nvPicPr>
            <p:cNvPr id="72" name="Picture 46">
              <a:extLst>
                <a:ext uri="{FF2B5EF4-FFF2-40B4-BE49-F238E27FC236}">
                  <a16:creationId xmlns:a16="http://schemas.microsoft.com/office/drawing/2014/main" id="{128F838C-2173-405B-89D2-7D12DCDE07F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20"/>
                </a:ext>
              </a:extLst>
            </a:blip>
            <a:srcRect l="14797" t="6571" r="14269" b="10899"/>
            <a:stretch/>
          </p:blipFill>
          <p:spPr>
            <a:xfrm>
              <a:off x="7969101" y="2257016"/>
              <a:ext cx="1028659" cy="766535"/>
            </a:xfrm>
            <a:prstGeom prst="rect">
              <a:avLst/>
            </a:prstGeom>
          </p:spPr>
        </p:pic>
        <p:sp>
          <p:nvSpPr>
            <p:cNvPr id="73" name="مربع نص 72">
              <a:hlinkClick r:id="rId21" action="ppaction://hlinksldjump"/>
              <a:extLst>
                <a:ext uri="{FF2B5EF4-FFF2-40B4-BE49-F238E27FC236}">
                  <a16:creationId xmlns:a16="http://schemas.microsoft.com/office/drawing/2014/main" id="{3D106602-C446-4D73-8FEE-880E9F7E6942}"/>
                </a:ext>
              </a:extLst>
            </p:cNvPr>
            <p:cNvSpPr txBox="1"/>
            <p:nvPr/>
          </p:nvSpPr>
          <p:spPr>
            <a:xfrm>
              <a:off x="7952596" y="2401356"/>
              <a:ext cx="1123346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ar-SA" b="1" dirty="0"/>
                <a:t>نجمة اليوم </a:t>
              </a:r>
              <a:endParaRPr lang="en-US" b="1" dirty="0"/>
            </a:p>
          </p:txBody>
        </p:sp>
      </p:grpSp>
      <p:sp>
        <p:nvSpPr>
          <p:cNvPr id="74" name="مربع نص 73">
            <a:hlinkClick r:id="rId22" action="ppaction://hlinksldjump"/>
            <a:extLst>
              <a:ext uri="{FF2B5EF4-FFF2-40B4-BE49-F238E27FC236}">
                <a16:creationId xmlns:a16="http://schemas.microsoft.com/office/drawing/2014/main" id="{8371DB6E-964B-47A1-8FFD-30AE770F858F}"/>
              </a:ext>
            </a:extLst>
          </p:cNvPr>
          <p:cNvSpPr txBox="1"/>
          <p:nvPr/>
        </p:nvSpPr>
        <p:spPr>
          <a:xfrm>
            <a:off x="1047051" y="3667555"/>
            <a:ext cx="8965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SA" sz="1800" b="1" dirty="0">
                <a:solidFill>
                  <a:schemeClr val="bg1"/>
                </a:solidFill>
              </a:rPr>
              <a:t>الدعاء</a:t>
            </a:r>
            <a:endParaRPr lang="en-US" sz="1800" b="1" dirty="0">
              <a:solidFill>
                <a:schemeClr val="bg1"/>
              </a:solidFill>
            </a:endParaRPr>
          </a:p>
        </p:txBody>
      </p:sp>
      <p:pic>
        <p:nvPicPr>
          <p:cNvPr id="77" name="Google Shape;101;p1">
            <a:extLst>
              <a:ext uri="{FF2B5EF4-FFF2-40B4-BE49-F238E27FC236}">
                <a16:creationId xmlns:a16="http://schemas.microsoft.com/office/drawing/2014/main" id="{771745A2-144A-4BF1-9E4E-E42629E62EC5}"/>
              </a:ext>
            </a:extLst>
          </p:cNvPr>
          <p:cNvPicPr preferRelativeResize="0"/>
          <p:nvPr/>
        </p:nvPicPr>
        <p:blipFill rotWithShape="1">
          <a:blip r:embed="rId23">
            <a:alphaModFix/>
          </a:blip>
          <a:srcRect t="5895" b="10486"/>
          <a:stretch/>
        </p:blipFill>
        <p:spPr>
          <a:xfrm>
            <a:off x="8476000" y="900771"/>
            <a:ext cx="538392" cy="555032"/>
          </a:xfrm>
          <a:prstGeom prst="rect">
            <a:avLst/>
          </a:prstGeom>
          <a:noFill/>
          <a:ln>
            <a:noFill/>
          </a:ln>
        </p:spPr>
      </p:pic>
      <p:pic>
        <p:nvPicPr>
          <p:cNvPr id="78" name="Google Shape;88;p1">
            <a:extLst>
              <a:ext uri="{FF2B5EF4-FFF2-40B4-BE49-F238E27FC236}">
                <a16:creationId xmlns:a16="http://schemas.microsoft.com/office/drawing/2014/main" id="{E1628FB9-3AF1-48C6-A7ED-B06B8CA7C3F0}"/>
              </a:ext>
            </a:extLst>
          </p:cNvPr>
          <p:cNvPicPr preferRelativeResize="0"/>
          <p:nvPr/>
        </p:nvPicPr>
        <p:blipFill rotWithShape="1">
          <a:blip r:embed="rId24">
            <a:alphaModFix/>
          </a:blip>
          <a:srcRect/>
          <a:stretch/>
        </p:blipFill>
        <p:spPr>
          <a:xfrm>
            <a:off x="9308558" y="918844"/>
            <a:ext cx="624999" cy="555033"/>
          </a:xfrm>
          <a:prstGeom prst="rect">
            <a:avLst/>
          </a:prstGeom>
          <a:noFill/>
          <a:ln>
            <a:noFill/>
          </a:ln>
        </p:spPr>
      </p:pic>
      <p:pic>
        <p:nvPicPr>
          <p:cNvPr id="81" name="Picture 18">
            <a:extLst>
              <a:ext uri="{FF2B5EF4-FFF2-40B4-BE49-F238E27FC236}">
                <a16:creationId xmlns:a16="http://schemas.microsoft.com/office/drawing/2014/main" id="{A6C2227C-3545-4617-97D3-8FADC57E129B}"/>
              </a:ext>
            </a:extLst>
          </p:cNvPr>
          <p:cNvPicPr>
            <a:picLocks noChangeAspect="1"/>
          </p:cNvPicPr>
          <p:nvPr/>
        </p:nvPicPr>
        <p:blipFill>
          <a:blip r:embed="rId25"/>
          <a:srcRect/>
          <a:stretch>
            <a:fillRect/>
          </a:stretch>
        </p:blipFill>
        <p:spPr>
          <a:xfrm>
            <a:off x="924737" y="4263168"/>
            <a:ext cx="630858" cy="665960"/>
          </a:xfrm>
          <a:prstGeom prst="rect">
            <a:avLst/>
          </a:prstGeom>
        </p:spPr>
      </p:pic>
      <p:pic>
        <p:nvPicPr>
          <p:cNvPr id="46" name="Picture 50">
            <a:extLst>
              <a:ext uri="{FF2B5EF4-FFF2-40B4-BE49-F238E27FC236}">
                <a16:creationId xmlns:a16="http://schemas.microsoft.com/office/drawing/2014/main" id="{184B6C23-D963-4FD0-8026-78881F5052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91965" y="4929128"/>
            <a:ext cx="602025" cy="720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39" descr="A picture containing food&#10;&#10;Description automatically generated">
            <a:extLst>
              <a:ext uri="{FF2B5EF4-FFF2-40B4-BE49-F238E27FC236}">
                <a16:creationId xmlns:a16="http://schemas.microsoft.com/office/drawing/2014/main" id="{FC667DEC-3D17-460E-8937-F7F73E23EC77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7873" y="40739"/>
            <a:ext cx="1654342" cy="705283"/>
          </a:xfrm>
          <a:prstGeom prst="rect">
            <a:avLst/>
          </a:prstGeom>
        </p:spPr>
      </p:pic>
      <p:pic>
        <p:nvPicPr>
          <p:cNvPr id="56" name="Picture 2">
            <a:hlinkClick r:id="rId12" action="ppaction://hlinksldjump"/>
            <a:extLst>
              <a:ext uri="{FF2B5EF4-FFF2-40B4-BE49-F238E27FC236}">
                <a16:creationId xmlns:a16="http://schemas.microsoft.com/office/drawing/2014/main" id="{654B15BF-D52A-4320-9F02-B211F6390806}"/>
              </a:ext>
            </a:extLst>
          </p:cNvPr>
          <p:cNvPicPr>
            <a:picLocks noChangeAspect="1"/>
          </p:cNvPicPr>
          <p:nvPr/>
        </p:nvPicPr>
        <p:blipFill>
          <a:blip r:embed="rId28"/>
          <a:srcRect/>
          <a:stretch>
            <a:fillRect/>
          </a:stretch>
        </p:blipFill>
        <p:spPr>
          <a:xfrm>
            <a:off x="243623" y="4252055"/>
            <a:ext cx="725391" cy="660243"/>
          </a:xfrm>
          <a:prstGeom prst="rect">
            <a:avLst/>
          </a:prstGeom>
        </p:spPr>
      </p:pic>
      <p:pic>
        <p:nvPicPr>
          <p:cNvPr id="57" name="Picture 32" descr="https://lh5.googleusercontent.com/4Rv9CcbpVwSScazfNxNsnOrjSAYn8Kvy2VZDp18OtTxOr4uN6wu1rroXiVwzwJRuw7fUFAEKLK3jiiAD8pVyddSCIbbz3mcFxbNgqsBUD7p7Jf91eG2kB3zY0cUEjnvl5A53iou6hVs">
            <a:extLst>
              <a:ext uri="{FF2B5EF4-FFF2-40B4-BE49-F238E27FC236}">
                <a16:creationId xmlns:a16="http://schemas.microsoft.com/office/drawing/2014/main" id="{01677A6C-FC90-4F1D-A9B2-F44A84FB8CE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159"/>
          <a:stretch/>
        </p:blipFill>
        <p:spPr bwMode="auto">
          <a:xfrm>
            <a:off x="-288553" y="14639"/>
            <a:ext cx="2521799" cy="1054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Bookcase Shelf Mukali Temahome Furniture, Store Shelf transparent  background PNG clipart | HiClipart">
            <a:extLst>
              <a:ext uri="{FF2B5EF4-FFF2-40B4-BE49-F238E27FC236}">
                <a16:creationId xmlns:a16="http://schemas.microsoft.com/office/drawing/2014/main" id="{1305CEB6-EF3D-4F6A-B67B-BF79F136F4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0">
            <a:extLst>
              <a:ext uri="{BEBA8EAE-BF5A-486C-A8C5-ECC9F3942E4B}">
                <a14:imgProps xmlns:a14="http://schemas.microsoft.com/office/drawing/2010/main">
                  <a14:imgLayer r:embed="rId31">
                    <a14:imgEffect>
                      <a14:backgroundRemoval t="10000" b="90000" l="10000" r="90000">
                        <a14:backgroundMark x1="36667" y1="30167" x2="37500" y2="40167"/>
                        <a14:backgroundMark x1="41000" y1="28500" x2="77333" y2="28667"/>
                        <a14:backgroundMark x1="80833" y1="28167" x2="81667" y2="40000"/>
                        <a14:backgroundMark x1="80000" y1="77000" x2="51000" y2="77167"/>
                        <a14:backgroundMark x1="18000" y1="52167" x2="18500" y2="64833"/>
                        <a14:backgroundMark x1="18500" y1="57333" x2="19000" y2="57167"/>
                        <a14:backgroundMark x1="76333" y1="44667" x2="63000" y2="45000"/>
                        <a14:backgroundMark x1="66000" y1="45000" x2="61833" y2="56833"/>
                        <a14:backgroundMark x1="63333" y1="46000" x2="62667" y2="45000"/>
                        <a14:backgroundMark x1="57667" y1="45000" x2="24500" y2="45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868" t="42034" r="19504" b="38484"/>
          <a:stretch/>
        </p:blipFill>
        <p:spPr bwMode="auto">
          <a:xfrm>
            <a:off x="135150" y="4912299"/>
            <a:ext cx="1939917" cy="974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2">
            <a:extLst>
              <a:ext uri="{FF2B5EF4-FFF2-40B4-BE49-F238E27FC236}">
                <a16:creationId xmlns:a16="http://schemas.microsoft.com/office/drawing/2014/main" id="{4196E056-1F60-4AAC-95D3-111877D5BCF8}"/>
              </a:ext>
            </a:extLst>
          </p:cNvPr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3"/>
              </a:ext>
            </a:extLst>
          </a:blip>
          <a:stretch>
            <a:fillRect/>
          </a:stretch>
        </p:blipFill>
        <p:spPr>
          <a:xfrm>
            <a:off x="1495340" y="4343828"/>
            <a:ext cx="579727" cy="579727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54" name="Google Shape;135;p16">
            <a:extLst>
              <a:ext uri="{FF2B5EF4-FFF2-40B4-BE49-F238E27FC236}">
                <a16:creationId xmlns:a16="http://schemas.microsoft.com/office/drawing/2014/main" id="{02C8F5C1-FB1F-4724-9E32-88CD517F2666}"/>
              </a:ext>
            </a:extLst>
          </p:cNvPr>
          <p:cNvPicPr preferRelativeResize="0"/>
          <p:nvPr/>
        </p:nvPicPr>
        <p:blipFill>
          <a:blip r:embed="rId34">
            <a:alphaModFix/>
          </a:blip>
          <a:stretch>
            <a:fillRect/>
          </a:stretch>
        </p:blipFill>
        <p:spPr>
          <a:xfrm>
            <a:off x="10395035" y="4920530"/>
            <a:ext cx="939040" cy="1004691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Picture 26">
            <a:extLst>
              <a:ext uri="{FF2B5EF4-FFF2-40B4-BE49-F238E27FC236}">
                <a16:creationId xmlns:a16="http://schemas.microsoft.com/office/drawing/2014/main" id="{9EA6F450-8746-43BE-9D1A-FB1AD82DCE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3528" y="5155409"/>
            <a:ext cx="344015" cy="596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Google Shape;343;p28">
            <a:extLst>
              <a:ext uri="{FF2B5EF4-FFF2-40B4-BE49-F238E27FC236}">
                <a16:creationId xmlns:a16="http://schemas.microsoft.com/office/drawing/2014/main" id="{7A39757B-2F70-4EB7-98E1-068DA8A73D5E}"/>
              </a:ext>
            </a:extLst>
          </p:cNvPr>
          <p:cNvPicPr preferRelativeResize="0"/>
          <p:nvPr/>
        </p:nvPicPr>
        <p:blipFill>
          <a:blip r:embed="rId36">
            <a:alphaModFix/>
          </a:blip>
          <a:stretch>
            <a:fillRect/>
          </a:stretch>
        </p:blipFill>
        <p:spPr>
          <a:xfrm>
            <a:off x="10181220" y="5845993"/>
            <a:ext cx="612819" cy="812483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صورة 65">
            <a:hlinkClick r:id="" action="ppaction://hlinkshowjump?jump=lastslide"/>
            <a:extLst>
              <a:ext uri="{FF2B5EF4-FFF2-40B4-BE49-F238E27FC236}">
                <a16:creationId xmlns:a16="http://schemas.microsoft.com/office/drawing/2014/main" id="{99349904-7E88-4094-AFE1-1F5435DE8E69}"/>
              </a:ext>
            </a:extLst>
          </p:cNvPr>
          <p:cNvPicPr>
            <a:picLocks noChangeAspect="1"/>
          </p:cNvPicPr>
          <p:nvPr/>
        </p:nvPicPr>
        <p:blipFill>
          <a:blip r:embed="rId37"/>
          <a:stretch>
            <a:fillRect/>
          </a:stretch>
        </p:blipFill>
        <p:spPr>
          <a:xfrm rot="346244">
            <a:off x="266824" y="4882082"/>
            <a:ext cx="1051792" cy="1051792"/>
          </a:xfrm>
          <a:prstGeom prst="rect">
            <a:avLst/>
          </a:prstGeom>
        </p:spPr>
      </p:pic>
      <p:pic>
        <p:nvPicPr>
          <p:cNvPr id="91" name="Google Shape;122;g5415389d44_0_0">
            <a:extLst>
              <a:ext uri="{FF2B5EF4-FFF2-40B4-BE49-F238E27FC236}">
                <a16:creationId xmlns:a16="http://schemas.microsoft.com/office/drawing/2014/main" id="{8EC97BE3-B89F-4BC5-8DE9-B9444B066036}"/>
              </a:ext>
            </a:extLst>
          </p:cNvPr>
          <p:cNvPicPr preferRelativeResize="0"/>
          <p:nvPr/>
        </p:nvPicPr>
        <p:blipFill rotWithShape="1">
          <a:blip r:embed="rId38">
            <a:alphaModFix/>
          </a:blip>
          <a:srcRect l="2782" t="41281" r="1554" b="30257"/>
          <a:stretch/>
        </p:blipFill>
        <p:spPr>
          <a:xfrm>
            <a:off x="2495388" y="5658806"/>
            <a:ext cx="7225618" cy="126135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صورة 10">
            <a:extLst>
              <a:ext uri="{FF2B5EF4-FFF2-40B4-BE49-F238E27FC236}">
                <a16:creationId xmlns:a16="http://schemas.microsoft.com/office/drawing/2014/main" id="{C75DCC1B-7BAC-4BB8-A6FB-C4F9030C9856}"/>
              </a:ext>
            </a:extLst>
          </p:cNvPr>
          <p:cNvPicPr>
            <a:picLocks noChangeAspect="1"/>
          </p:cNvPicPr>
          <p:nvPr/>
        </p:nvPicPr>
        <p:blipFill>
          <a:blip r:embed="rId39"/>
          <a:stretch>
            <a:fillRect/>
          </a:stretch>
        </p:blipFill>
        <p:spPr>
          <a:xfrm>
            <a:off x="2267405" y="917201"/>
            <a:ext cx="1221925" cy="989452"/>
          </a:xfrm>
          <a:prstGeom prst="rect">
            <a:avLst/>
          </a:prstGeom>
        </p:spPr>
      </p:pic>
      <p:sp>
        <p:nvSpPr>
          <p:cNvPr id="92" name="مربع نص 91">
            <a:extLst>
              <a:ext uri="{FF2B5EF4-FFF2-40B4-BE49-F238E27FC236}">
                <a16:creationId xmlns:a16="http://schemas.microsoft.com/office/drawing/2014/main" id="{014D99D7-E2AB-47A3-B8DA-2A0B223EF10A}"/>
              </a:ext>
            </a:extLst>
          </p:cNvPr>
          <p:cNvSpPr txBox="1"/>
          <p:nvPr/>
        </p:nvSpPr>
        <p:spPr>
          <a:xfrm>
            <a:off x="2311088" y="957154"/>
            <a:ext cx="110774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ar-SA" sz="1400" b="1" dirty="0">
                <a:latin typeface="Lemonada Regular"/>
                <a:ea typeface="Lemonada Regular"/>
                <a:cs typeface="+mn-cs"/>
                <a:sym typeface="Lemonada Regular"/>
              </a:rPr>
              <a:t>التعلم من المنزل</a:t>
            </a:r>
            <a:endParaRPr lang="ar-SA" sz="1400" b="1" dirty="0"/>
          </a:p>
        </p:txBody>
      </p:sp>
      <p:sp>
        <p:nvSpPr>
          <p:cNvPr id="79" name="مربع نص 78">
            <a:extLst>
              <a:ext uri="{FF2B5EF4-FFF2-40B4-BE49-F238E27FC236}">
                <a16:creationId xmlns:a16="http://schemas.microsoft.com/office/drawing/2014/main" id="{92AFDEBE-C5BF-4230-A550-E9A9CC372898}"/>
              </a:ext>
            </a:extLst>
          </p:cNvPr>
          <p:cNvSpPr txBox="1"/>
          <p:nvPr/>
        </p:nvSpPr>
        <p:spPr>
          <a:xfrm>
            <a:off x="4028493" y="867677"/>
            <a:ext cx="4045975" cy="646331"/>
          </a:xfrm>
          <a:custGeom>
            <a:avLst/>
            <a:gdLst>
              <a:gd name="connsiteX0" fmla="*/ 0 w 2184400"/>
              <a:gd name="connsiteY0" fmla="*/ 0 h 523220"/>
              <a:gd name="connsiteX1" fmla="*/ 2184400 w 2184400"/>
              <a:gd name="connsiteY1" fmla="*/ 0 h 523220"/>
              <a:gd name="connsiteX2" fmla="*/ 2184400 w 2184400"/>
              <a:gd name="connsiteY2" fmla="*/ 523220 h 523220"/>
              <a:gd name="connsiteX3" fmla="*/ 0 w 2184400"/>
              <a:gd name="connsiteY3" fmla="*/ 523220 h 523220"/>
              <a:gd name="connsiteX4" fmla="*/ 0 w 2184400"/>
              <a:gd name="connsiteY4" fmla="*/ 0 h 523220"/>
              <a:gd name="connsiteX0" fmla="*/ 0 w 2184400"/>
              <a:gd name="connsiteY0" fmla="*/ 0 h 523220"/>
              <a:gd name="connsiteX1" fmla="*/ 2184400 w 2184400"/>
              <a:gd name="connsiteY1" fmla="*/ 0 h 523220"/>
              <a:gd name="connsiteX2" fmla="*/ 1850193 w 2184400"/>
              <a:gd name="connsiteY2" fmla="*/ 268470 h 523220"/>
              <a:gd name="connsiteX3" fmla="*/ 2184400 w 2184400"/>
              <a:gd name="connsiteY3" fmla="*/ 523220 h 523220"/>
              <a:gd name="connsiteX4" fmla="*/ 0 w 2184400"/>
              <a:gd name="connsiteY4" fmla="*/ 523220 h 523220"/>
              <a:gd name="connsiteX5" fmla="*/ 0 w 2184400"/>
              <a:gd name="connsiteY5" fmla="*/ 0 h 523220"/>
              <a:gd name="connsiteX0" fmla="*/ 59 w 2184459"/>
              <a:gd name="connsiteY0" fmla="*/ 0 h 523220"/>
              <a:gd name="connsiteX1" fmla="*/ 2184459 w 2184459"/>
              <a:gd name="connsiteY1" fmla="*/ 0 h 523220"/>
              <a:gd name="connsiteX2" fmla="*/ 1850252 w 2184459"/>
              <a:gd name="connsiteY2" fmla="*/ 268470 h 523220"/>
              <a:gd name="connsiteX3" fmla="*/ 2184459 w 2184459"/>
              <a:gd name="connsiteY3" fmla="*/ 523220 h 523220"/>
              <a:gd name="connsiteX4" fmla="*/ 59 w 2184459"/>
              <a:gd name="connsiteY4" fmla="*/ 523220 h 523220"/>
              <a:gd name="connsiteX5" fmla="*/ 377052 w 2184459"/>
              <a:gd name="connsiteY5" fmla="*/ 319270 h 523220"/>
              <a:gd name="connsiteX6" fmla="*/ 59 w 2184459"/>
              <a:gd name="connsiteY6" fmla="*/ 0 h 523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184459" h="523220">
                <a:moveTo>
                  <a:pt x="59" y="0"/>
                </a:moveTo>
                <a:lnTo>
                  <a:pt x="2184459" y="0"/>
                </a:lnTo>
                <a:cubicBezTo>
                  <a:pt x="2178890" y="97957"/>
                  <a:pt x="1855821" y="170513"/>
                  <a:pt x="1850252" y="268470"/>
                </a:cubicBezTo>
                <a:lnTo>
                  <a:pt x="2184459" y="523220"/>
                </a:lnTo>
                <a:lnTo>
                  <a:pt x="59" y="523220"/>
                </a:lnTo>
                <a:cubicBezTo>
                  <a:pt x="-5510" y="459470"/>
                  <a:pt x="382621" y="383020"/>
                  <a:pt x="377052" y="319270"/>
                </a:cubicBezTo>
                <a:lnTo>
                  <a:pt x="59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 rtl="0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ar-SA" altLang="ar-SA" sz="3600" b="1" dirty="0">
                <a:latin typeface="Arial" panose="020B0604020202020204" pitchFamily="34" charset="0"/>
                <a:cs typeface="Times New Roman" panose="02020603050405020304" pitchFamily="18" charset="0"/>
              </a:rPr>
              <a:t>لعبة تفاعلية</a:t>
            </a:r>
            <a:endParaRPr lang="en-US" altLang="ar-SA" sz="1200" dirty="0">
              <a:latin typeface="Arial" panose="020B0604020202020204" pitchFamily="34" charset="0"/>
            </a:endParaRPr>
          </a:p>
        </p:txBody>
      </p:sp>
      <p:pic>
        <p:nvPicPr>
          <p:cNvPr id="9" name="صورة 8">
            <a:extLst>
              <a:ext uri="{FF2B5EF4-FFF2-40B4-BE49-F238E27FC236}">
                <a16:creationId xmlns:a16="http://schemas.microsoft.com/office/drawing/2014/main" id="{636B4F4E-72E4-4E4D-BBBB-55794CF7AB2D}"/>
              </a:ext>
            </a:extLst>
          </p:cNvPr>
          <p:cNvPicPr>
            <a:picLocks noChangeAspect="1"/>
          </p:cNvPicPr>
          <p:nvPr/>
        </p:nvPicPr>
        <p:blipFill rotWithShape="1">
          <a:blip r:embed="rId40"/>
          <a:srcRect l="17674" t="32897" r="10383"/>
          <a:stretch/>
        </p:blipFill>
        <p:spPr>
          <a:xfrm>
            <a:off x="4028493" y="4879985"/>
            <a:ext cx="3141226" cy="1939712"/>
          </a:xfrm>
          <a:prstGeom prst="rect">
            <a:avLst/>
          </a:prstGeom>
        </p:spPr>
      </p:pic>
      <p:pic>
        <p:nvPicPr>
          <p:cNvPr id="61" name="صورة 60">
            <a:hlinkClick r:id="rId41"/>
            <a:extLst>
              <a:ext uri="{FF2B5EF4-FFF2-40B4-BE49-F238E27FC236}">
                <a16:creationId xmlns:a16="http://schemas.microsoft.com/office/drawing/2014/main" id="{67096EDB-F46A-421F-B6CF-FD9A221F416C}"/>
              </a:ext>
            </a:extLst>
          </p:cNvPr>
          <p:cNvPicPr>
            <a:picLocks noChangeAspect="1"/>
          </p:cNvPicPr>
          <p:nvPr/>
        </p:nvPicPr>
        <p:blipFill rotWithShape="1">
          <a:blip r:embed="rId42">
            <a:extLst>
              <a:ext uri="{BEBA8EAE-BF5A-486C-A8C5-ECC9F3942E4B}">
                <a14:imgProps xmlns:a14="http://schemas.microsoft.com/office/drawing/2010/main">
                  <a14:imgLayer r:embed="rId43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rcRect l="11993" b="18548"/>
          <a:stretch/>
        </p:blipFill>
        <p:spPr>
          <a:xfrm>
            <a:off x="8677883" y="2057801"/>
            <a:ext cx="847989" cy="646331"/>
          </a:xfrm>
          <a:prstGeom prst="rect">
            <a:avLst/>
          </a:prstGeom>
        </p:spPr>
      </p:pic>
      <p:sp>
        <p:nvSpPr>
          <p:cNvPr id="80" name="مستطيل 79">
            <a:hlinkClick r:id="rId44" action="ppaction://hlinksldjump"/>
            <a:extLst>
              <a:ext uri="{FF2B5EF4-FFF2-40B4-BE49-F238E27FC236}">
                <a16:creationId xmlns:a16="http://schemas.microsoft.com/office/drawing/2014/main" id="{E95EA3EC-1328-4CE4-AE3F-D049C5328A3D}"/>
              </a:ext>
            </a:extLst>
          </p:cNvPr>
          <p:cNvSpPr/>
          <p:nvPr/>
        </p:nvSpPr>
        <p:spPr>
          <a:xfrm>
            <a:off x="9249263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خبرات </a:t>
            </a:r>
          </a:p>
          <a:p>
            <a:pPr algn="ctr"/>
            <a:r>
              <a:rPr lang="ar-SA" sz="1600" b="1" dirty="0">
                <a:solidFill>
                  <a:srgbClr val="FF0000"/>
                </a:solidFill>
              </a:rPr>
              <a:t>سابقة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98" name="مستطيل 97">
            <a:hlinkClick r:id="rId45" action="ppaction://hlinksldjump"/>
            <a:extLst>
              <a:ext uri="{FF2B5EF4-FFF2-40B4-BE49-F238E27FC236}">
                <a16:creationId xmlns:a16="http://schemas.microsoft.com/office/drawing/2014/main" id="{416C23AF-CE3D-45D6-AEFA-254683E3C059}"/>
              </a:ext>
            </a:extLst>
          </p:cNvPr>
          <p:cNvSpPr/>
          <p:nvPr/>
        </p:nvSpPr>
        <p:spPr>
          <a:xfrm>
            <a:off x="8144030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التمهيد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99" name="مستطيل 98">
            <a:hlinkClick r:id="rId46" action="ppaction://hlinksldjump"/>
            <a:extLst>
              <a:ext uri="{FF2B5EF4-FFF2-40B4-BE49-F238E27FC236}">
                <a16:creationId xmlns:a16="http://schemas.microsoft.com/office/drawing/2014/main" id="{F7685C99-AF45-4107-9E76-51EB363C25B4}"/>
              </a:ext>
            </a:extLst>
          </p:cNvPr>
          <p:cNvSpPr/>
          <p:nvPr/>
        </p:nvSpPr>
        <p:spPr>
          <a:xfrm>
            <a:off x="7038796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الأهداف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100" name="مستطيل 99">
            <a:hlinkClick r:id="rId47" action="ppaction://hlinksldjump"/>
            <a:extLst>
              <a:ext uri="{FF2B5EF4-FFF2-40B4-BE49-F238E27FC236}">
                <a16:creationId xmlns:a16="http://schemas.microsoft.com/office/drawing/2014/main" id="{23C4A72A-BCC1-4B18-A5A6-3FC45136D8DA}"/>
              </a:ext>
            </a:extLst>
          </p:cNvPr>
          <p:cNvSpPr/>
          <p:nvPr/>
        </p:nvSpPr>
        <p:spPr>
          <a:xfrm>
            <a:off x="5933562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العرض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101" name="مستطيل 100">
            <a:hlinkClick r:id="rId48" action="ppaction://hlinksldjump"/>
            <a:extLst>
              <a:ext uri="{FF2B5EF4-FFF2-40B4-BE49-F238E27FC236}">
                <a16:creationId xmlns:a16="http://schemas.microsoft.com/office/drawing/2014/main" id="{EBFD4AE5-85E5-4EF4-85EC-C36710BB086E}"/>
              </a:ext>
            </a:extLst>
          </p:cNvPr>
          <p:cNvSpPr/>
          <p:nvPr/>
        </p:nvSpPr>
        <p:spPr>
          <a:xfrm>
            <a:off x="4828328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التقويم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102" name="مستطيل 101">
            <a:hlinkClick r:id="rId49" action="ppaction://hlinksldjump"/>
            <a:extLst>
              <a:ext uri="{FF2B5EF4-FFF2-40B4-BE49-F238E27FC236}">
                <a16:creationId xmlns:a16="http://schemas.microsoft.com/office/drawing/2014/main" id="{19FF91A4-800F-404A-B170-40F8D0E0FC71}"/>
              </a:ext>
            </a:extLst>
          </p:cNvPr>
          <p:cNvSpPr/>
          <p:nvPr/>
        </p:nvSpPr>
        <p:spPr>
          <a:xfrm>
            <a:off x="2617860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الواجب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103" name="مستطيل 102">
            <a:hlinkClick r:id="rId50" action="ppaction://hlinksldjump"/>
            <a:extLst>
              <a:ext uri="{FF2B5EF4-FFF2-40B4-BE49-F238E27FC236}">
                <a16:creationId xmlns:a16="http://schemas.microsoft.com/office/drawing/2014/main" id="{EDAD4BA5-F61E-445E-8166-EED021ED9563}"/>
              </a:ext>
            </a:extLst>
          </p:cNvPr>
          <p:cNvSpPr/>
          <p:nvPr/>
        </p:nvSpPr>
        <p:spPr>
          <a:xfrm>
            <a:off x="3723094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الغلق</a:t>
            </a:r>
            <a:endParaRPr lang="en-US" sz="1600" b="1" dirty="0">
              <a:solidFill>
                <a:srgbClr val="FF0000"/>
              </a:solidFill>
            </a:endParaRPr>
          </a:p>
        </p:txBody>
      </p:sp>
      <p:grpSp>
        <p:nvGrpSpPr>
          <p:cNvPr id="104" name="مجموعة 103">
            <a:extLst>
              <a:ext uri="{FF2B5EF4-FFF2-40B4-BE49-F238E27FC236}">
                <a16:creationId xmlns:a16="http://schemas.microsoft.com/office/drawing/2014/main" id="{B35E79BB-2A70-4B7F-98E7-40A762B3698F}"/>
              </a:ext>
            </a:extLst>
          </p:cNvPr>
          <p:cNvGrpSpPr/>
          <p:nvPr/>
        </p:nvGrpSpPr>
        <p:grpSpPr>
          <a:xfrm>
            <a:off x="79230" y="3482920"/>
            <a:ext cx="896512" cy="687865"/>
            <a:chOff x="79230" y="3482920"/>
            <a:chExt cx="896512" cy="687865"/>
          </a:xfrm>
        </p:grpSpPr>
        <p:pic>
          <p:nvPicPr>
            <p:cNvPr id="105" name="Picture 14" descr="A picture containing sitting, photo, table, monitor&#10;&#10;Description automatically generated">
              <a:extLst>
                <a:ext uri="{FF2B5EF4-FFF2-40B4-BE49-F238E27FC236}">
                  <a16:creationId xmlns:a16="http://schemas.microsoft.com/office/drawing/2014/main" id="{0198835A-A9C3-484C-AC98-AB2EB875AF0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028" y="3482920"/>
              <a:ext cx="866917" cy="6878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6" name="مربع نص 105">
              <a:hlinkClick r:id="rId51"/>
              <a:extLst>
                <a:ext uri="{FF2B5EF4-FFF2-40B4-BE49-F238E27FC236}">
                  <a16:creationId xmlns:a16="http://schemas.microsoft.com/office/drawing/2014/main" id="{DD6350E8-1ED9-477A-B12D-4271751EC8E3}"/>
                </a:ext>
              </a:extLst>
            </p:cNvPr>
            <p:cNvSpPr txBox="1"/>
            <p:nvPr/>
          </p:nvSpPr>
          <p:spPr>
            <a:xfrm>
              <a:off x="79230" y="3674707"/>
              <a:ext cx="896512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ar-SA" sz="1800" b="1" dirty="0">
                  <a:solidFill>
                    <a:schemeClr val="bg1"/>
                  </a:solidFill>
                </a:rPr>
                <a:t>إثراء</a:t>
              </a:r>
              <a:endParaRPr lang="en-US" sz="1800" b="1" dirty="0">
                <a:solidFill>
                  <a:schemeClr val="bg1"/>
                </a:solidFill>
              </a:endParaRPr>
            </a:p>
          </p:txBody>
        </p:sp>
      </p:grpSp>
      <p:pic>
        <p:nvPicPr>
          <p:cNvPr id="52" name="Google Shape;79;p14">
            <a:extLst>
              <a:ext uri="{FF2B5EF4-FFF2-40B4-BE49-F238E27FC236}">
                <a16:creationId xmlns:a16="http://schemas.microsoft.com/office/drawing/2014/main" id="{56B21C37-2BED-4278-82D3-4CE3CF121CD3}"/>
              </a:ext>
            </a:extLst>
          </p:cNvPr>
          <p:cNvPicPr preferRelativeResize="0"/>
          <p:nvPr/>
        </p:nvPicPr>
        <p:blipFill rotWithShape="1">
          <a:blip r:embed="rId52">
            <a:alphaModFix/>
          </a:blip>
          <a:srcRect l="23091" r="31212"/>
          <a:stretch/>
        </p:blipFill>
        <p:spPr>
          <a:xfrm>
            <a:off x="1605657" y="4343828"/>
            <a:ext cx="1291493" cy="2094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صورة 4">
            <a:hlinkClick r:id="rId41"/>
            <a:extLst>
              <a:ext uri="{FF2B5EF4-FFF2-40B4-BE49-F238E27FC236}">
                <a16:creationId xmlns:a16="http://schemas.microsoft.com/office/drawing/2014/main" id="{81B02193-2FEE-4E29-899D-0F80953F1158}"/>
              </a:ext>
            </a:extLst>
          </p:cNvPr>
          <p:cNvPicPr>
            <a:picLocks noChangeAspect="1"/>
          </p:cNvPicPr>
          <p:nvPr/>
        </p:nvPicPr>
        <p:blipFill>
          <a:blip r:embed="rId53"/>
          <a:stretch>
            <a:fillRect/>
          </a:stretch>
        </p:blipFill>
        <p:spPr>
          <a:xfrm>
            <a:off x="3053057" y="1965193"/>
            <a:ext cx="5406855" cy="2864559"/>
          </a:xfrm>
          <a:prstGeom prst="rect">
            <a:avLst/>
          </a:prstGeom>
        </p:spPr>
      </p:pic>
      <p:grpSp>
        <p:nvGrpSpPr>
          <p:cNvPr id="65" name="مجموعة 64">
            <a:extLst>
              <a:ext uri="{FF2B5EF4-FFF2-40B4-BE49-F238E27FC236}">
                <a16:creationId xmlns:a16="http://schemas.microsoft.com/office/drawing/2014/main" id="{FBA1EAB9-CE6A-4CDF-80AE-C47CE0111039}"/>
              </a:ext>
            </a:extLst>
          </p:cNvPr>
          <p:cNvGrpSpPr/>
          <p:nvPr/>
        </p:nvGrpSpPr>
        <p:grpSpPr>
          <a:xfrm>
            <a:off x="8467114" y="2922223"/>
            <a:ext cx="1810253" cy="1364358"/>
            <a:chOff x="2191177" y="608857"/>
            <a:chExt cx="2146013" cy="1410328"/>
          </a:xfrm>
        </p:grpSpPr>
        <p:pic>
          <p:nvPicPr>
            <p:cNvPr id="75" name="Picture 4" descr="1acbfac431d009018b53ff8218c2b9a3.gif">
              <a:extLst>
                <a:ext uri="{FF2B5EF4-FFF2-40B4-BE49-F238E27FC236}">
                  <a16:creationId xmlns:a16="http://schemas.microsoft.com/office/drawing/2014/main" id="{13604CA8-A964-47F9-BE9D-175FB04C1501}"/>
                </a:ext>
              </a:extLst>
            </p:cNvPr>
            <p:cNvPicPr>
              <a:picLocks noChangeAspect="1"/>
            </p:cNvPicPr>
            <p:nvPr/>
          </p:nvPicPr>
          <p:blipFill>
            <a:blip r:embed="rId54"/>
            <a:srcRect/>
            <a:stretch>
              <a:fillRect/>
            </a:stretch>
          </p:blipFill>
          <p:spPr bwMode="auto">
            <a:xfrm>
              <a:off x="2191177" y="767484"/>
              <a:ext cx="967266" cy="12517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6" name="Picture 2" descr="ملف:نجوم ملونة.gif - ويكيبيديا">
              <a:extLst>
                <a:ext uri="{FF2B5EF4-FFF2-40B4-BE49-F238E27FC236}">
                  <a16:creationId xmlns:a16="http://schemas.microsoft.com/office/drawing/2014/main" id="{F0D46E1A-440A-44BA-9CA7-31D702C1D9C4}"/>
                </a:ext>
              </a:extLst>
            </p:cNvPr>
            <p:cNvPicPr>
              <a:picLocks noChangeAspect="1" noChangeArrowheads="1" noCrop="1"/>
            </p:cNvPicPr>
            <p:nvPr/>
          </p:nvPicPr>
          <p:blipFill>
            <a:blip r:embed="rId5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94190" y="608857"/>
              <a:ext cx="1143000" cy="13335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044319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A picture containing floor, sitting, wooden, table&#10;&#10;Description automatically generated">
            <a:extLst>
              <a:ext uri="{FF2B5EF4-FFF2-40B4-BE49-F238E27FC236}">
                <a16:creationId xmlns:a16="http://schemas.microsoft.com/office/drawing/2014/main" id="{BCE1348C-B22F-8049-B719-2F4F8E8E45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939" y="-38303"/>
            <a:ext cx="1221379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A picture containing sitting, photo, table, monitor&#10;&#10;Description automatically generated">
            <a:extLst>
              <a:ext uri="{FF2B5EF4-FFF2-40B4-BE49-F238E27FC236}">
                <a16:creationId xmlns:a16="http://schemas.microsoft.com/office/drawing/2014/main" id="{34DB1C07-1750-E944-ACA0-CBADBF6E36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562" y="3509163"/>
            <a:ext cx="866917" cy="687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4C6269DA-A288-0347-A192-4E7A2BAECD4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57" r="3739" b="20566"/>
          <a:stretch/>
        </p:blipFill>
        <p:spPr bwMode="auto">
          <a:xfrm>
            <a:off x="1983074" y="450376"/>
            <a:ext cx="8268663" cy="5107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18">
            <a:extLst>
              <a:ext uri="{FF2B5EF4-FFF2-40B4-BE49-F238E27FC236}">
                <a16:creationId xmlns:a16="http://schemas.microsoft.com/office/drawing/2014/main" id="{9DFCA052-CDBF-47A5-991C-A7C4048E9131}"/>
              </a:ext>
            </a:extLst>
          </p:cNvPr>
          <p:cNvPicPr>
            <a:picLocks noChangeAspect="1"/>
          </p:cNvPicPr>
          <p:nvPr/>
        </p:nvPicPr>
        <p:blipFill>
          <a:blip r:embed="rId6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1736" y="1756715"/>
            <a:ext cx="1989616" cy="347407"/>
          </a:xfrm>
          <a:prstGeom prst="rect">
            <a:avLst/>
          </a:prstGeom>
        </p:spPr>
      </p:pic>
      <p:pic>
        <p:nvPicPr>
          <p:cNvPr id="38" name="Picture 35" descr="A close up of a church&#10;&#10;Description automatically generated">
            <a:extLst>
              <a:ext uri="{FF2B5EF4-FFF2-40B4-BE49-F238E27FC236}">
                <a16:creationId xmlns:a16="http://schemas.microsoft.com/office/drawing/2014/main" id="{5649E61B-1B59-4F78-AE37-A07C7799838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2656" y="611107"/>
            <a:ext cx="917015" cy="1244655"/>
          </a:xfrm>
          <a:prstGeom prst="rect">
            <a:avLst/>
          </a:prstGeom>
        </p:spPr>
      </p:pic>
      <p:pic>
        <p:nvPicPr>
          <p:cNvPr id="37" name="Picture 27" descr="A picture containing table&#10;&#10;Description automatically generated">
            <a:extLst>
              <a:ext uri="{FF2B5EF4-FFF2-40B4-BE49-F238E27FC236}">
                <a16:creationId xmlns:a16="http://schemas.microsoft.com/office/drawing/2014/main" id="{CD85B55C-1654-428F-9F32-2104E18B721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7367" y="1233434"/>
            <a:ext cx="790319" cy="743173"/>
          </a:xfrm>
          <a:prstGeom prst="rect">
            <a:avLst/>
          </a:prstGeom>
        </p:spPr>
      </p:pic>
      <p:pic>
        <p:nvPicPr>
          <p:cNvPr id="53" name="Google Shape;126;p18">
            <a:extLst>
              <a:ext uri="{FF2B5EF4-FFF2-40B4-BE49-F238E27FC236}">
                <a16:creationId xmlns:a16="http://schemas.microsoft.com/office/drawing/2014/main" id="{3DA7CE90-91F5-40B5-889A-5B5393473FF2}"/>
              </a:ext>
            </a:extLst>
          </p:cNvPr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8771149" y="5028593"/>
            <a:ext cx="3634666" cy="238882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" name="Picture 6">
            <a:extLst>
              <a:ext uri="{FF2B5EF4-FFF2-40B4-BE49-F238E27FC236}">
                <a16:creationId xmlns:a16="http://schemas.microsoft.com/office/drawing/2014/main" id="{2AEA61EE-1C2C-D64B-8E14-419855F2DE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260791" y="4780233"/>
            <a:ext cx="1411736" cy="1106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صورة 57">
            <a:hlinkClick r:id="rId11" action="ppaction://hlinksldjump"/>
            <a:extLst>
              <a:ext uri="{FF2B5EF4-FFF2-40B4-BE49-F238E27FC236}">
                <a16:creationId xmlns:a16="http://schemas.microsoft.com/office/drawing/2014/main" id="{B9ACF3A5-C459-4909-9446-74974C2B3B5A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53068"/>
          <a:stretch/>
        </p:blipFill>
        <p:spPr>
          <a:xfrm>
            <a:off x="1038993" y="1055675"/>
            <a:ext cx="1036447" cy="12146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9" name="Picture 2" descr="ولاية العهد السعودية - ويكيبيديا">
            <a:extLst>
              <a:ext uri="{FF2B5EF4-FFF2-40B4-BE49-F238E27FC236}">
                <a16:creationId xmlns:a16="http://schemas.microsoft.com/office/drawing/2014/main" id="{7E821CCA-E45F-45D1-8830-56376AB28A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81" y="1069624"/>
            <a:ext cx="990812" cy="114281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Google Shape;231;p23">
            <a:extLst>
              <a:ext uri="{FF2B5EF4-FFF2-40B4-BE49-F238E27FC236}">
                <a16:creationId xmlns:a16="http://schemas.microsoft.com/office/drawing/2014/main" id="{12071660-F6A5-41F4-98B9-4D3E651C07B6}"/>
              </a:ext>
            </a:extLst>
          </p:cNvPr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899731" y="1070226"/>
            <a:ext cx="1215427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231;p23">
            <a:extLst>
              <a:ext uri="{FF2B5EF4-FFF2-40B4-BE49-F238E27FC236}">
                <a16:creationId xmlns:a16="http://schemas.microsoft.com/office/drawing/2014/main" id="{B02B795E-1E24-4C38-8361-AEBD7278C425}"/>
              </a:ext>
            </a:extLst>
          </p:cNvPr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-130758" y="1055675"/>
            <a:ext cx="1215427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صورة 63">
            <a:hlinkClick r:id="rId15" action="ppaction://hlinksldjump"/>
            <a:extLst>
              <a:ext uri="{FF2B5EF4-FFF2-40B4-BE49-F238E27FC236}">
                <a16:creationId xmlns:a16="http://schemas.microsoft.com/office/drawing/2014/main" id="{0E800B36-8571-4375-9A6D-ADCB6156C0D5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19" y="2404229"/>
            <a:ext cx="1786077" cy="107805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67" name="مجموعة 66">
            <a:extLst>
              <a:ext uri="{FF2B5EF4-FFF2-40B4-BE49-F238E27FC236}">
                <a16:creationId xmlns:a16="http://schemas.microsoft.com/office/drawing/2014/main" id="{C8863CE2-EEBD-4929-8A35-1CD982B087FA}"/>
              </a:ext>
            </a:extLst>
          </p:cNvPr>
          <p:cNvGrpSpPr/>
          <p:nvPr/>
        </p:nvGrpSpPr>
        <p:grpSpPr>
          <a:xfrm>
            <a:off x="11080641" y="2430658"/>
            <a:ext cx="1045079" cy="2140372"/>
            <a:chOff x="6457238" y="2100923"/>
            <a:chExt cx="1045079" cy="2140372"/>
          </a:xfrm>
        </p:grpSpPr>
        <p:sp>
          <p:nvSpPr>
            <p:cNvPr id="68" name="مستطيل 67">
              <a:hlinkClick r:id="rId17" action="ppaction://hlinksldjump"/>
              <a:extLst>
                <a:ext uri="{FF2B5EF4-FFF2-40B4-BE49-F238E27FC236}">
                  <a16:creationId xmlns:a16="http://schemas.microsoft.com/office/drawing/2014/main" id="{13823E5C-E3EC-4380-BA93-AD2C7B948D74}"/>
                </a:ext>
              </a:extLst>
            </p:cNvPr>
            <p:cNvSpPr/>
            <p:nvPr/>
          </p:nvSpPr>
          <p:spPr>
            <a:xfrm>
              <a:off x="6457238" y="2100923"/>
              <a:ext cx="1036810" cy="680261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عز الوطن</a:t>
              </a:r>
              <a:endParaRPr lang="en-US" sz="1200" b="1" dirty="0">
                <a:solidFill>
                  <a:srgbClr val="FF0000"/>
                </a:solidFill>
              </a:endParaRPr>
            </a:p>
          </p:txBody>
        </p:sp>
        <p:sp>
          <p:nvSpPr>
            <p:cNvPr id="69" name="مستطيل 68">
              <a:extLst>
                <a:ext uri="{FF2B5EF4-FFF2-40B4-BE49-F238E27FC236}">
                  <a16:creationId xmlns:a16="http://schemas.microsoft.com/office/drawing/2014/main" id="{D06065DA-F203-4E48-8E1A-035D15CE2A46}"/>
                </a:ext>
              </a:extLst>
            </p:cNvPr>
            <p:cNvSpPr/>
            <p:nvPr/>
          </p:nvSpPr>
          <p:spPr>
            <a:xfrm>
              <a:off x="6465507" y="2860195"/>
              <a:ext cx="1036810" cy="656366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نهضة الوطن</a:t>
              </a:r>
              <a:endParaRPr lang="en-US" sz="1200" b="1" dirty="0">
                <a:solidFill>
                  <a:srgbClr val="FF0000"/>
                </a:solidFill>
              </a:endParaRPr>
            </a:p>
          </p:txBody>
        </p:sp>
        <p:sp>
          <p:nvSpPr>
            <p:cNvPr id="70" name="مستطيل 69">
              <a:extLst>
                <a:ext uri="{FF2B5EF4-FFF2-40B4-BE49-F238E27FC236}">
                  <a16:creationId xmlns:a16="http://schemas.microsoft.com/office/drawing/2014/main" id="{A716244F-E325-450C-86B6-64B9FF68A7BD}"/>
                </a:ext>
              </a:extLst>
            </p:cNvPr>
            <p:cNvSpPr/>
            <p:nvPr/>
          </p:nvSpPr>
          <p:spPr>
            <a:xfrm>
              <a:off x="6476396" y="3634548"/>
              <a:ext cx="1001291" cy="606747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r-SA" sz="1600" b="1" dirty="0">
                <a:solidFill>
                  <a:srgbClr val="FF0000"/>
                </a:solidFill>
              </a:endParaRP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مستقبل  الوطن</a:t>
              </a:r>
              <a:endParaRPr lang="en-US" sz="1200" b="1" dirty="0">
                <a:solidFill>
                  <a:srgbClr val="FF0000"/>
                </a:solidFill>
              </a:endParaRPr>
            </a:p>
            <a:p>
              <a:pPr algn="ctr"/>
              <a:endParaRPr lang="en-US" dirty="0"/>
            </a:p>
          </p:txBody>
        </p:sp>
      </p:grpSp>
      <p:grpSp>
        <p:nvGrpSpPr>
          <p:cNvPr id="71" name="مجموعة 70">
            <a:extLst>
              <a:ext uri="{FF2B5EF4-FFF2-40B4-BE49-F238E27FC236}">
                <a16:creationId xmlns:a16="http://schemas.microsoft.com/office/drawing/2014/main" id="{086838C9-871B-40EE-A05D-EBF1D4899F8F}"/>
              </a:ext>
            </a:extLst>
          </p:cNvPr>
          <p:cNvGrpSpPr/>
          <p:nvPr/>
        </p:nvGrpSpPr>
        <p:grpSpPr>
          <a:xfrm>
            <a:off x="10042332" y="2533150"/>
            <a:ext cx="1130323" cy="1314212"/>
            <a:chOff x="7952596" y="2257016"/>
            <a:chExt cx="1123346" cy="766535"/>
          </a:xfrm>
        </p:grpSpPr>
        <p:pic>
          <p:nvPicPr>
            <p:cNvPr id="72" name="Picture 46">
              <a:extLst>
                <a:ext uri="{FF2B5EF4-FFF2-40B4-BE49-F238E27FC236}">
                  <a16:creationId xmlns:a16="http://schemas.microsoft.com/office/drawing/2014/main" id="{128F838C-2173-405B-89D2-7D12DCDE07F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19"/>
                </a:ext>
              </a:extLst>
            </a:blip>
            <a:srcRect l="14797" t="6571" r="14269" b="10899"/>
            <a:stretch/>
          </p:blipFill>
          <p:spPr>
            <a:xfrm>
              <a:off x="7969101" y="2257016"/>
              <a:ext cx="1028659" cy="766535"/>
            </a:xfrm>
            <a:prstGeom prst="rect">
              <a:avLst/>
            </a:prstGeom>
          </p:spPr>
        </p:pic>
        <p:sp>
          <p:nvSpPr>
            <p:cNvPr id="73" name="مربع نص 72">
              <a:hlinkClick r:id="rId20" action="ppaction://hlinksldjump"/>
              <a:extLst>
                <a:ext uri="{FF2B5EF4-FFF2-40B4-BE49-F238E27FC236}">
                  <a16:creationId xmlns:a16="http://schemas.microsoft.com/office/drawing/2014/main" id="{3D106602-C446-4D73-8FEE-880E9F7E6942}"/>
                </a:ext>
              </a:extLst>
            </p:cNvPr>
            <p:cNvSpPr txBox="1"/>
            <p:nvPr/>
          </p:nvSpPr>
          <p:spPr>
            <a:xfrm>
              <a:off x="7952596" y="2401356"/>
              <a:ext cx="1123346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ar-SA" b="1" dirty="0"/>
                <a:t>نجمة اليوم </a:t>
              </a:r>
              <a:endParaRPr lang="en-US" b="1" dirty="0"/>
            </a:p>
          </p:txBody>
        </p:sp>
      </p:grpSp>
      <p:sp>
        <p:nvSpPr>
          <p:cNvPr id="74" name="مربع نص 73">
            <a:hlinkClick r:id="rId21" action="ppaction://hlinksldjump"/>
            <a:extLst>
              <a:ext uri="{FF2B5EF4-FFF2-40B4-BE49-F238E27FC236}">
                <a16:creationId xmlns:a16="http://schemas.microsoft.com/office/drawing/2014/main" id="{8371DB6E-964B-47A1-8FFD-30AE770F858F}"/>
              </a:ext>
            </a:extLst>
          </p:cNvPr>
          <p:cNvSpPr txBox="1"/>
          <p:nvPr/>
        </p:nvSpPr>
        <p:spPr>
          <a:xfrm>
            <a:off x="1047051" y="3667555"/>
            <a:ext cx="8965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SA" sz="1800" b="1" dirty="0">
                <a:solidFill>
                  <a:schemeClr val="bg1"/>
                </a:solidFill>
              </a:rPr>
              <a:t>الدعاء</a:t>
            </a:r>
            <a:endParaRPr lang="en-US" sz="1800" b="1" dirty="0">
              <a:solidFill>
                <a:schemeClr val="bg1"/>
              </a:solidFill>
            </a:endParaRPr>
          </a:p>
        </p:txBody>
      </p:sp>
      <p:pic>
        <p:nvPicPr>
          <p:cNvPr id="77" name="Google Shape;101;p1">
            <a:extLst>
              <a:ext uri="{FF2B5EF4-FFF2-40B4-BE49-F238E27FC236}">
                <a16:creationId xmlns:a16="http://schemas.microsoft.com/office/drawing/2014/main" id="{771745A2-144A-4BF1-9E4E-E42629E62EC5}"/>
              </a:ext>
            </a:extLst>
          </p:cNvPr>
          <p:cNvPicPr preferRelativeResize="0"/>
          <p:nvPr/>
        </p:nvPicPr>
        <p:blipFill rotWithShape="1">
          <a:blip r:embed="rId22">
            <a:alphaModFix/>
          </a:blip>
          <a:srcRect t="5895" b="10486"/>
          <a:stretch/>
        </p:blipFill>
        <p:spPr>
          <a:xfrm>
            <a:off x="8476000" y="900771"/>
            <a:ext cx="538392" cy="555032"/>
          </a:xfrm>
          <a:prstGeom prst="rect">
            <a:avLst/>
          </a:prstGeom>
          <a:noFill/>
          <a:ln>
            <a:noFill/>
          </a:ln>
        </p:spPr>
      </p:pic>
      <p:pic>
        <p:nvPicPr>
          <p:cNvPr id="78" name="Google Shape;88;p1">
            <a:extLst>
              <a:ext uri="{FF2B5EF4-FFF2-40B4-BE49-F238E27FC236}">
                <a16:creationId xmlns:a16="http://schemas.microsoft.com/office/drawing/2014/main" id="{E1628FB9-3AF1-48C6-A7ED-B06B8CA7C3F0}"/>
              </a:ext>
            </a:extLst>
          </p:cNvPr>
          <p:cNvPicPr preferRelativeResize="0"/>
          <p:nvPr/>
        </p:nvPicPr>
        <p:blipFill rotWithShape="1">
          <a:blip r:embed="rId23">
            <a:alphaModFix/>
          </a:blip>
          <a:srcRect/>
          <a:stretch/>
        </p:blipFill>
        <p:spPr>
          <a:xfrm>
            <a:off x="9308558" y="918844"/>
            <a:ext cx="624999" cy="555033"/>
          </a:xfrm>
          <a:prstGeom prst="rect">
            <a:avLst/>
          </a:prstGeom>
          <a:noFill/>
          <a:ln>
            <a:noFill/>
          </a:ln>
        </p:spPr>
      </p:pic>
      <p:pic>
        <p:nvPicPr>
          <p:cNvPr id="81" name="Picture 18">
            <a:extLst>
              <a:ext uri="{FF2B5EF4-FFF2-40B4-BE49-F238E27FC236}">
                <a16:creationId xmlns:a16="http://schemas.microsoft.com/office/drawing/2014/main" id="{A6C2227C-3545-4617-97D3-8FADC57E129B}"/>
              </a:ext>
            </a:extLst>
          </p:cNvPr>
          <p:cNvPicPr>
            <a:picLocks noChangeAspect="1"/>
          </p:cNvPicPr>
          <p:nvPr/>
        </p:nvPicPr>
        <p:blipFill>
          <a:blip r:embed="rId24"/>
          <a:srcRect/>
          <a:stretch>
            <a:fillRect/>
          </a:stretch>
        </p:blipFill>
        <p:spPr>
          <a:xfrm>
            <a:off x="924737" y="4263168"/>
            <a:ext cx="630858" cy="665960"/>
          </a:xfrm>
          <a:prstGeom prst="rect">
            <a:avLst/>
          </a:prstGeom>
        </p:spPr>
      </p:pic>
      <p:pic>
        <p:nvPicPr>
          <p:cNvPr id="46" name="Picture 50">
            <a:extLst>
              <a:ext uri="{FF2B5EF4-FFF2-40B4-BE49-F238E27FC236}">
                <a16:creationId xmlns:a16="http://schemas.microsoft.com/office/drawing/2014/main" id="{184B6C23-D963-4FD0-8026-78881F5052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91965" y="4929128"/>
            <a:ext cx="602025" cy="720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39" descr="A picture containing food&#10;&#10;Description automatically generated">
            <a:extLst>
              <a:ext uri="{FF2B5EF4-FFF2-40B4-BE49-F238E27FC236}">
                <a16:creationId xmlns:a16="http://schemas.microsoft.com/office/drawing/2014/main" id="{FC667DEC-3D17-460E-8937-F7F73E23EC77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7873" y="40739"/>
            <a:ext cx="1654342" cy="705283"/>
          </a:xfrm>
          <a:prstGeom prst="rect">
            <a:avLst/>
          </a:prstGeom>
        </p:spPr>
      </p:pic>
      <p:pic>
        <p:nvPicPr>
          <p:cNvPr id="56" name="Picture 2">
            <a:hlinkClick r:id="rId11" action="ppaction://hlinksldjump"/>
            <a:extLst>
              <a:ext uri="{FF2B5EF4-FFF2-40B4-BE49-F238E27FC236}">
                <a16:creationId xmlns:a16="http://schemas.microsoft.com/office/drawing/2014/main" id="{654B15BF-D52A-4320-9F02-B211F6390806}"/>
              </a:ext>
            </a:extLst>
          </p:cNvPr>
          <p:cNvPicPr>
            <a:picLocks noChangeAspect="1"/>
          </p:cNvPicPr>
          <p:nvPr/>
        </p:nvPicPr>
        <p:blipFill>
          <a:blip r:embed="rId27"/>
          <a:srcRect/>
          <a:stretch>
            <a:fillRect/>
          </a:stretch>
        </p:blipFill>
        <p:spPr>
          <a:xfrm>
            <a:off x="243623" y="4252055"/>
            <a:ext cx="725391" cy="660243"/>
          </a:xfrm>
          <a:prstGeom prst="rect">
            <a:avLst/>
          </a:prstGeom>
        </p:spPr>
      </p:pic>
      <p:pic>
        <p:nvPicPr>
          <p:cNvPr id="57" name="Picture 32" descr="https://lh5.googleusercontent.com/4Rv9CcbpVwSScazfNxNsnOrjSAYn8Kvy2VZDp18OtTxOr4uN6wu1rroXiVwzwJRuw7fUFAEKLK3jiiAD8pVyddSCIbbz3mcFxbNgqsBUD7p7Jf91eG2kB3zY0cUEjnvl5A53iou6hVs">
            <a:extLst>
              <a:ext uri="{FF2B5EF4-FFF2-40B4-BE49-F238E27FC236}">
                <a16:creationId xmlns:a16="http://schemas.microsoft.com/office/drawing/2014/main" id="{01677A6C-FC90-4F1D-A9B2-F44A84FB8CE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159"/>
          <a:stretch/>
        </p:blipFill>
        <p:spPr bwMode="auto">
          <a:xfrm>
            <a:off x="-288553" y="14639"/>
            <a:ext cx="2521799" cy="1054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Bookcase Shelf Mukali Temahome Furniture, Store Shelf transparent  background PNG clipart | HiClipart">
            <a:extLst>
              <a:ext uri="{FF2B5EF4-FFF2-40B4-BE49-F238E27FC236}">
                <a16:creationId xmlns:a16="http://schemas.microsoft.com/office/drawing/2014/main" id="{1305CEB6-EF3D-4F6A-B67B-BF79F136F4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9">
            <a:extLst>
              <a:ext uri="{BEBA8EAE-BF5A-486C-A8C5-ECC9F3942E4B}">
                <a14:imgProps xmlns:a14="http://schemas.microsoft.com/office/drawing/2010/main">
                  <a14:imgLayer r:embed="rId30">
                    <a14:imgEffect>
                      <a14:backgroundRemoval t="10000" b="90000" l="10000" r="90000">
                        <a14:backgroundMark x1="36667" y1="30167" x2="37500" y2="40167"/>
                        <a14:backgroundMark x1="41000" y1="28500" x2="77333" y2="28667"/>
                        <a14:backgroundMark x1="80833" y1="28167" x2="81667" y2="40000"/>
                        <a14:backgroundMark x1="80000" y1="77000" x2="51000" y2="77167"/>
                        <a14:backgroundMark x1="18000" y1="52167" x2="18500" y2="64833"/>
                        <a14:backgroundMark x1="18500" y1="57333" x2="19000" y2="57167"/>
                        <a14:backgroundMark x1="76333" y1="44667" x2="63000" y2="45000"/>
                        <a14:backgroundMark x1="66000" y1="45000" x2="61833" y2="56833"/>
                        <a14:backgroundMark x1="63333" y1="46000" x2="62667" y2="45000"/>
                        <a14:backgroundMark x1="57667" y1="45000" x2="24500" y2="45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868" t="42034" r="19504" b="38484"/>
          <a:stretch/>
        </p:blipFill>
        <p:spPr bwMode="auto">
          <a:xfrm>
            <a:off x="135150" y="4912299"/>
            <a:ext cx="1939917" cy="974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2">
            <a:extLst>
              <a:ext uri="{FF2B5EF4-FFF2-40B4-BE49-F238E27FC236}">
                <a16:creationId xmlns:a16="http://schemas.microsoft.com/office/drawing/2014/main" id="{4196E056-1F60-4AAC-95D3-111877D5BCF8}"/>
              </a:ext>
            </a:extLst>
          </p:cNvPr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2"/>
              </a:ext>
            </a:extLst>
          </a:blip>
          <a:stretch>
            <a:fillRect/>
          </a:stretch>
        </p:blipFill>
        <p:spPr>
          <a:xfrm>
            <a:off x="1495340" y="4343828"/>
            <a:ext cx="579727" cy="579727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54" name="Google Shape;135;p16">
            <a:extLst>
              <a:ext uri="{FF2B5EF4-FFF2-40B4-BE49-F238E27FC236}">
                <a16:creationId xmlns:a16="http://schemas.microsoft.com/office/drawing/2014/main" id="{02C8F5C1-FB1F-4724-9E32-88CD517F2666}"/>
              </a:ext>
            </a:extLst>
          </p:cNvPr>
          <p:cNvPicPr preferRelativeResize="0"/>
          <p:nvPr/>
        </p:nvPicPr>
        <p:blipFill>
          <a:blip r:embed="rId33">
            <a:alphaModFix/>
          </a:blip>
          <a:stretch>
            <a:fillRect/>
          </a:stretch>
        </p:blipFill>
        <p:spPr>
          <a:xfrm>
            <a:off x="10395035" y="4920530"/>
            <a:ext cx="939040" cy="1004691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Picture 26">
            <a:extLst>
              <a:ext uri="{FF2B5EF4-FFF2-40B4-BE49-F238E27FC236}">
                <a16:creationId xmlns:a16="http://schemas.microsoft.com/office/drawing/2014/main" id="{9EA6F450-8746-43BE-9D1A-FB1AD82DCE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3528" y="5155409"/>
            <a:ext cx="344015" cy="596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Google Shape;343;p28">
            <a:extLst>
              <a:ext uri="{FF2B5EF4-FFF2-40B4-BE49-F238E27FC236}">
                <a16:creationId xmlns:a16="http://schemas.microsoft.com/office/drawing/2014/main" id="{7A39757B-2F70-4EB7-98E1-068DA8A73D5E}"/>
              </a:ext>
            </a:extLst>
          </p:cNvPr>
          <p:cNvPicPr preferRelativeResize="0"/>
          <p:nvPr/>
        </p:nvPicPr>
        <p:blipFill>
          <a:blip r:embed="rId35">
            <a:alphaModFix/>
          </a:blip>
          <a:stretch>
            <a:fillRect/>
          </a:stretch>
        </p:blipFill>
        <p:spPr>
          <a:xfrm>
            <a:off x="10181220" y="5845993"/>
            <a:ext cx="612819" cy="812483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صورة 65">
            <a:hlinkClick r:id="" action="ppaction://hlinkshowjump?jump=lastslide"/>
            <a:extLst>
              <a:ext uri="{FF2B5EF4-FFF2-40B4-BE49-F238E27FC236}">
                <a16:creationId xmlns:a16="http://schemas.microsoft.com/office/drawing/2014/main" id="{99349904-7E88-4094-AFE1-1F5435DE8E69}"/>
              </a:ext>
            </a:extLst>
          </p:cNvPr>
          <p:cNvPicPr>
            <a:picLocks noChangeAspect="1"/>
          </p:cNvPicPr>
          <p:nvPr/>
        </p:nvPicPr>
        <p:blipFill>
          <a:blip r:embed="rId36"/>
          <a:stretch>
            <a:fillRect/>
          </a:stretch>
        </p:blipFill>
        <p:spPr>
          <a:xfrm rot="346244">
            <a:off x="266824" y="4882082"/>
            <a:ext cx="1051792" cy="1051792"/>
          </a:xfrm>
          <a:prstGeom prst="rect">
            <a:avLst/>
          </a:prstGeom>
        </p:spPr>
      </p:pic>
      <p:pic>
        <p:nvPicPr>
          <p:cNvPr id="91" name="Google Shape;122;g5415389d44_0_0">
            <a:extLst>
              <a:ext uri="{FF2B5EF4-FFF2-40B4-BE49-F238E27FC236}">
                <a16:creationId xmlns:a16="http://schemas.microsoft.com/office/drawing/2014/main" id="{8EC97BE3-B89F-4BC5-8DE9-B9444B066036}"/>
              </a:ext>
            </a:extLst>
          </p:cNvPr>
          <p:cNvPicPr preferRelativeResize="0"/>
          <p:nvPr/>
        </p:nvPicPr>
        <p:blipFill rotWithShape="1">
          <a:blip r:embed="rId37">
            <a:alphaModFix/>
          </a:blip>
          <a:srcRect l="2782" t="41281" r="1554" b="30257"/>
          <a:stretch/>
        </p:blipFill>
        <p:spPr>
          <a:xfrm>
            <a:off x="2495388" y="5658806"/>
            <a:ext cx="7225618" cy="126135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صورة 10">
            <a:extLst>
              <a:ext uri="{FF2B5EF4-FFF2-40B4-BE49-F238E27FC236}">
                <a16:creationId xmlns:a16="http://schemas.microsoft.com/office/drawing/2014/main" id="{C75DCC1B-7BAC-4BB8-A6FB-C4F9030C9856}"/>
              </a:ext>
            </a:extLst>
          </p:cNvPr>
          <p:cNvPicPr>
            <a:picLocks noChangeAspect="1"/>
          </p:cNvPicPr>
          <p:nvPr/>
        </p:nvPicPr>
        <p:blipFill>
          <a:blip r:embed="rId38"/>
          <a:stretch>
            <a:fillRect/>
          </a:stretch>
        </p:blipFill>
        <p:spPr>
          <a:xfrm>
            <a:off x="2267405" y="917201"/>
            <a:ext cx="1221925" cy="989452"/>
          </a:xfrm>
          <a:prstGeom prst="rect">
            <a:avLst/>
          </a:prstGeom>
        </p:spPr>
      </p:pic>
      <p:sp>
        <p:nvSpPr>
          <p:cNvPr id="92" name="مربع نص 91">
            <a:extLst>
              <a:ext uri="{FF2B5EF4-FFF2-40B4-BE49-F238E27FC236}">
                <a16:creationId xmlns:a16="http://schemas.microsoft.com/office/drawing/2014/main" id="{014D99D7-E2AB-47A3-B8DA-2A0B223EF10A}"/>
              </a:ext>
            </a:extLst>
          </p:cNvPr>
          <p:cNvSpPr txBox="1"/>
          <p:nvPr/>
        </p:nvSpPr>
        <p:spPr>
          <a:xfrm>
            <a:off x="2311088" y="957154"/>
            <a:ext cx="110774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ar-SA" sz="1400" b="1" dirty="0">
                <a:latin typeface="Lemonada Regular"/>
                <a:ea typeface="Lemonada Regular"/>
                <a:cs typeface="+mn-cs"/>
                <a:sym typeface="Lemonada Regular"/>
              </a:rPr>
              <a:t>التعلم من المنزل</a:t>
            </a:r>
            <a:endParaRPr lang="ar-SA" sz="1400" b="1" dirty="0"/>
          </a:p>
        </p:txBody>
      </p:sp>
      <p:pic>
        <p:nvPicPr>
          <p:cNvPr id="52" name="Google Shape;79;p14">
            <a:extLst>
              <a:ext uri="{FF2B5EF4-FFF2-40B4-BE49-F238E27FC236}">
                <a16:creationId xmlns:a16="http://schemas.microsoft.com/office/drawing/2014/main" id="{56B21C37-2BED-4278-82D3-4CE3CF121CD3}"/>
              </a:ext>
            </a:extLst>
          </p:cNvPr>
          <p:cNvPicPr preferRelativeResize="0"/>
          <p:nvPr/>
        </p:nvPicPr>
        <p:blipFill rotWithShape="1">
          <a:blip r:embed="rId39">
            <a:alphaModFix/>
          </a:blip>
          <a:srcRect l="23091" r="31212"/>
          <a:stretch/>
        </p:blipFill>
        <p:spPr>
          <a:xfrm>
            <a:off x="1857585" y="4551340"/>
            <a:ext cx="1215427" cy="1769052"/>
          </a:xfrm>
          <a:prstGeom prst="rect">
            <a:avLst/>
          </a:prstGeom>
          <a:noFill/>
          <a:ln>
            <a:noFill/>
          </a:ln>
        </p:spPr>
      </p:pic>
      <p:sp>
        <p:nvSpPr>
          <p:cNvPr id="95" name="مربع نص 94">
            <a:extLst>
              <a:ext uri="{FF2B5EF4-FFF2-40B4-BE49-F238E27FC236}">
                <a16:creationId xmlns:a16="http://schemas.microsoft.com/office/drawing/2014/main" id="{4A3FCFB7-9143-47DC-AC40-5214E0DC2666}"/>
              </a:ext>
            </a:extLst>
          </p:cNvPr>
          <p:cNvSpPr txBox="1"/>
          <p:nvPr/>
        </p:nvSpPr>
        <p:spPr>
          <a:xfrm rot="20944290">
            <a:off x="3840372" y="2002044"/>
            <a:ext cx="3934690" cy="830997"/>
          </a:xfrm>
          <a:custGeom>
            <a:avLst/>
            <a:gdLst>
              <a:gd name="connsiteX0" fmla="*/ 0 w 2887565"/>
              <a:gd name="connsiteY0" fmla="*/ 0 h 646331"/>
              <a:gd name="connsiteX1" fmla="*/ 2887565 w 2887565"/>
              <a:gd name="connsiteY1" fmla="*/ 0 h 646331"/>
              <a:gd name="connsiteX2" fmla="*/ 2887565 w 2887565"/>
              <a:gd name="connsiteY2" fmla="*/ 646331 h 646331"/>
              <a:gd name="connsiteX3" fmla="*/ 0 w 2887565"/>
              <a:gd name="connsiteY3" fmla="*/ 646331 h 646331"/>
              <a:gd name="connsiteX4" fmla="*/ 0 w 2887565"/>
              <a:gd name="connsiteY4" fmla="*/ 0 h 646331"/>
              <a:gd name="connsiteX0" fmla="*/ 0 w 2887565"/>
              <a:gd name="connsiteY0" fmla="*/ 0 h 646331"/>
              <a:gd name="connsiteX1" fmla="*/ 2887565 w 2887565"/>
              <a:gd name="connsiteY1" fmla="*/ 0 h 646331"/>
              <a:gd name="connsiteX2" fmla="*/ 2694434 w 2887565"/>
              <a:gd name="connsiteY2" fmla="*/ 371948 h 646331"/>
              <a:gd name="connsiteX3" fmla="*/ 2887565 w 2887565"/>
              <a:gd name="connsiteY3" fmla="*/ 646331 h 646331"/>
              <a:gd name="connsiteX4" fmla="*/ 0 w 2887565"/>
              <a:gd name="connsiteY4" fmla="*/ 646331 h 646331"/>
              <a:gd name="connsiteX5" fmla="*/ 0 w 2887565"/>
              <a:gd name="connsiteY5" fmla="*/ 0 h 646331"/>
              <a:gd name="connsiteX0" fmla="*/ 27 w 2887592"/>
              <a:gd name="connsiteY0" fmla="*/ 0 h 646331"/>
              <a:gd name="connsiteX1" fmla="*/ 2887592 w 2887592"/>
              <a:gd name="connsiteY1" fmla="*/ 0 h 646331"/>
              <a:gd name="connsiteX2" fmla="*/ 2694461 w 2887592"/>
              <a:gd name="connsiteY2" fmla="*/ 371948 h 646331"/>
              <a:gd name="connsiteX3" fmla="*/ 2887592 w 2887592"/>
              <a:gd name="connsiteY3" fmla="*/ 646331 h 646331"/>
              <a:gd name="connsiteX4" fmla="*/ 27 w 2887592"/>
              <a:gd name="connsiteY4" fmla="*/ 646331 h 646331"/>
              <a:gd name="connsiteX5" fmla="*/ 188665 w 2887592"/>
              <a:gd name="connsiteY5" fmla="*/ 353760 h 646331"/>
              <a:gd name="connsiteX6" fmla="*/ 27 w 2887592"/>
              <a:gd name="connsiteY6" fmla="*/ 0 h 646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887592" h="646331">
                <a:moveTo>
                  <a:pt x="27" y="0"/>
                </a:moveTo>
                <a:lnTo>
                  <a:pt x="2887592" y="0"/>
                </a:lnTo>
                <a:cubicBezTo>
                  <a:pt x="2886222" y="110279"/>
                  <a:pt x="2695831" y="261669"/>
                  <a:pt x="2694461" y="371948"/>
                </a:cubicBezTo>
                <a:lnTo>
                  <a:pt x="2887592" y="646331"/>
                </a:lnTo>
                <a:lnTo>
                  <a:pt x="27" y="646331"/>
                </a:lnTo>
                <a:cubicBezTo>
                  <a:pt x="-2652" y="553395"/>
                  <a:pt x="191344" y="446696"/>
                  <a:pt x="188665" y="353760"/>
                </a:cubicBezTo>
                <a:lnTo>
                  <a:pt x="27" y="0"/>
                </a:ln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ar-SA" sz="2400" b="1" dirty="0">
                <a:solidFill>
                  <a:srgbClr val="FF0000"/>
                </a:solidFill>
                <a:latin typeface="A little sunshine" panose="02000603000000000000" pitchFamily="2" charset="0"/>
                <a:ea typeface="A little sunshine" panose="02000603000000000000" pitchFamily="2" charset="0"/>
              </a:rPr>
              <a:t>مبدعتي المفكرة سجلي في الدردشة </a:t>
            </a:r>
          </a:p>
          <a:p>
            <a:pPr algn="ctr"/>
            <a:r>
              <a:rPr lang="ar-SA" sz="2400" b="1" dirty="0">
                <a:solidFill>
                  <a:srgbClr val="FF0000"/>
                </a:solidFill>
                <a:latin typeface="A little sunshine" panose="02000603000000000000" pitchFamily="2" charset="0"/>
                <a:ea typeface="A little sunshine" panose="02000603000000000000" pitchFamily="2" charset="0"/>
              </a:rPr>
              <a:t> ماذا تعلمتِ اليوم </a:t>
            </a:r>
            <a:endParaRPr lang="en-US" sz="2400" b="1" dirty="0">
              <a:solidFill>
                <a:srgbClr val="FF0000"/>
              </a:solidFill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  <p:pic>
        <p:nvPicPr>
          <p:cNvPr id="97" name="Picture 2">
            <a:extLst>
              <a:ext uri="{FF2B5EF4-FFF2-40B4-BE49-F238E27FC236}">
                <a16:creationId xmlns:a16="http://schemas.microsoft.com/office/drawing/2014/main" id="{503B3576-4580-45A9-BF89-5E03C7DEC0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5741" y="825246"/>
            <a:ext cx="3644911" cy="596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8" name="Picture 11">
            <a:extLst>
              <a:ext uri="{FF2B5EF4-FFF2-40B4-BE49-F238E27FC236}">
                <a16:creationId xmlns:a16="http://schemas.microsoft.com/office/drawing/2014/main" id="{6B10CA00-7C84-49F4-B50F-89BE644B59A9}"/>
              </a:ext>
            </a:extLst>
          </p:cNvPr>
          <p:cNvPicPr>
            <a:picLocks noChangeAspect="1"/>
          </p:cNvPicPr>
          <p:nvPr/>
        </p:nvPicPr>
        <p:blipFill>
          <a:blip r:embed="rId41"/>
          <a:srcRect/>
          <a:stretch>
            <a:fillRect/>
          </a:stretch>
        </p:blipFill>
        <p:spPr>
          <a:xfrm>
            <a:off x="8036592" y="1561990"/>
            <a:ext cx="878815" cy="821293"/>
          </a:xfrm>
          <a:prstGeom prst="rect">
            <a:avLst/>
          </a:prstGeom>
        </p:spPr>
      </p:pic>
      <p:pic>
        <p:nvPicPr>
          <p:cNvPr id="99" name="Picture 11">
            <a:extLst>
              <a:ext uri="{FF2B5EF4-FFF2-40B4-BE49-F238E27FC236}">
                <a16:creationId xmlns:a16="http://schemas.microsoft.com/office/drawing/2014/main" id="{35003E54-9A97-412F-8E44-0215552FD4C1}"/>
              </a:ext>
            </a:extLst>
          </p:cNvPr>
          <p:cNvPicPr>
            <a:picLocks noChangeAspect="1"/>
          </p:cNvPicPr>
          <p:nvPr/>
        </p:nvPicPr>
        <p:blipFill>
          <a:blip r:embed="rId41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>
            <a:off x="6197242" y="4061577"/>
            <a:ext cx="878815" cy="821293"/>
          </a:xfrm>
          <a:prstGeom prst="rect">
            <a:avLst/>
          </a:prstGeom>
        </p:spPr>
      </p:pic>
      <p:pic>
        <p:nvPicPr>
          <p:cNvPr id="100" name="Picture 6" descr="any questions">
            <a:extLst>
              <a:ext uri="{FF2B5EF4-FFF2-40B4-BE49-F238E27FC236}">
                <a16:creationId xmlns:a16="http://schemas.microsoft.com/office/drawing/2014/main" id="{F38F4C5F-9D61-4FC0-BB7A-59BF86913A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360" y="2756952"/>
            <a:ext cx="3790950" cy="3790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Google Shape;59;p13">
            <a:extLst>
              <a:ext uri="{FF2B5EF4-FFF2-40B4-BE49-F238E27FC236}">
                <a16:creationId xmlns:a16="http://schemas.microsoft.com/office/drawing/2014/main" id="{ED372D4C-E31D-4972-80C9-3BC255EC7028}"/>
              </a:ext>
            </a:extLst>
          </p:cNvPr>
          <p:cNvPicPr preferRelativeResize="0"/>
          <p:nvPr/>
        </p:nvPicPr>
        <p:blipFill>
          <a:blip r:embed="rId43">
            <a:alphaModFix/>
          </a:blip>
          <a:stretch>
            <a:fillRect/>
          </a:stretch>
        </p:blipFill>
        <p:spPr>
          <a:xfrm>
            <a:off x="2333590" y="3172320"/>
            <a:ext cx="1519319" cy="1115549"/>
          </a:xfrm>
          <a:prstGeom prst="rect">
            <a:avLst/>
          </a:prstGeom>
          <a:noFill/>
          <a:ln>
            <a:noFill/>
          </a:ln>
        </p:spPr>
      </p:pic>
      <p:sp>
        <p:nvSpPr>
          <p:cNvPr id="76" name="مستطيل 75">
            <a:hlinkClick r:id="rId44" action="ppaction://hlinksldjump"/>
            <a:extLst>
              <a:ext uri="{FF2B5EF4-FFF2-40B4-BE49-F238E27FC236}">
                <a16:creationId xmlns:a16="http://schemas.microsoft.com/office/drawing/2014/main" id="{3D67E430-8750-4A15-8F89-E671DEEF2977}"/>
              </a:ext>
            </a:extLst>
          </p:cNvPr>
          <p:cNvSpPr/>
          <p:nvPr/>
        </p:nvSpPr>
        <p:spPr>
          <a:xfrm>
            <a:off x="9249263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خبرات </a:t>
            </a:r>
          </a:p>
          <a:p>
            <a:pPr algn="ctr"/>
            <a:r>
              <a:rPr lang="ar-SA" sz="1600" b="1" dirty="0">
                <a:solidFill>
                  <a:srgbClr val="FF0000"/>
                </a:solidFill>
              </a:rPr>
              <a:t>سابقة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93" name="مستطيل 92">
            <a:hlinkClick r:id="rId45" action="ppaction://hlinksldjump"/>
            <a:extLst>
              <a:ext uri="{FF2B5EF4-FFF2-40B4-BE49-F238E27FC236}">
                <a16:creationId xmlns:a16="http://schemas.microsoft.com/office/drawing/2014/main" id="{51F40D6A-0779-4C0C-8EBF-975AE5037BA0}"/>
              </a:ext>
            </a:extLst>
          </p:cNvPr>
          <p:cNvSpPr/>
          <p:nvPr/>
        </p:nvSpPr>
        <p:spPr>
          <a:xfrm>
            <a:off x="7038796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الأهداف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94" name="مستطيل 93">
            <a:hlinkClick r:id="rId46" action="ppaction://hlinksldjump"/>
            <a:extLst>
              <a:ext uri="{FF2B5EF4-FFF2-40B4-BE49-F238E27FC236}">
                <a16:creationId xmlns:a16="http://schemas.microsoft.com/office/drawing/2014/main" id="{3F0BCF01-1D2B-4430-8DFF-759E04258485}"/>
              </a:ext>
            </a:extLst>
          </p:cNvPr>
          <p:cNvSpPr/>
          <p:nvPr/>
        </p:nvSpPr>
        <p:spPr>
          <a:xfrm>
            <a:off x="5933562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العرض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101" name="مستطيل 100">
            <a:hlinkClick r:id="rId47" action="ppaction://hlinksldjump"/>
            <a:extLst>
              <a:ext uri="{FF2B5EF4-FFF2-40B4-BE49-F238E27FC236}">
                <a16:creationId xmlns:a16="http://schemas.microsoft.com/office/drawing/2014/main" id="{784A7E56-9D44-4AB3-8340-278B071AE9F2}"/>
              </a:ext>
            </a:extLst>
          </p:cNvPr>
          <p:cNvSpPr/>
          <p:nvPr/>
        </p:nvSpPr>
        <p:spPr>
          <a:xfrm>
            <a:off x="4828328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التقويم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102" name="مستطيل 101">
            <a:hlinkClick r:id="rId48" action="ppaction://hlinksldjump"/>
            <a:extLst>
              <a:ext uri="{FF2B5EF4-FFF2-40B4-BE49-F238E27FC236}">
                <a16:creationId xmlns:a16="http://schemas.microsoft.com/office/drawing/2014/main" id="{3FF43D42-6774-4A6A-A23E-3A7E06F6D9B9}"/>
              </a:ext>
            </a:extLst>
          </p:cNvPr>
          <p:cNvSpPr/>
          <p:nvPr/>
        </p:nvSpPr>
        <p:spPr>
          <a:xfrm>
            <a:off x="2617860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الواجب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103" name="مستطيل 102">
            <a:hlinkClick r:id="rId49" action="ppaction://hlinksldjump"/>
            <a:extLst>
              <a:ext uri="{FF2B5EF4-FFF2-40B4-BE49-F238E27FC236}">
                <a16:creationId xmlns:a16="http://schemas.microsoft.com/office/drawing/2014/main" id="{844C8E8D-A95A-4411-9587-B229B24FBE3E}"/>
              </a:ext>
            </a:extLst>
          </p:cNvPr>
          <p:cNvSpPr/>
          <p:nvPr/>
        </p:nvSpPr>
        <p:spPr>
          <a:xfrm>
            <a:off x="3723094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الغلق</a:t>
            </a:r>
            <a:endParaRPr lang="en-US" sz="1600" b="1" dirty="0">
              <a:solidFill>
                <a:srgbClr val="FF0000"/>
              </a:solidFill>
            </a:endParaRPr>
          </a:p>
        </p:txBody>
      </p:sp>
      <p:grpSp>
        <p:nvGrpSpPr>
          <p:cNvPr id="104" name="مجموعة 103">
            <a:extLst>
              <a:ext uri="{FF2B5EF4-FFF2-40B4-BE49-F238E27FC236}">
                <a16:creationId xmlns:a16="http://schemas.microsoft.com/office/drawing/2014/main" id="{0EDE342F-AC9F-4175-9453-BC987EF6A1F3}"/>
              </a:ext>
            </a:extLst>
          </p:cNvPr>
          <p:cNvGrpSpPr/>
          <p:nvPr/>
        </p:nvGrpSpPr>
        <p:grpSpPr>
          <a:xfrm>
            <a:off x="79230" y="3482920"/>
            <a:ext cx="896512" cy="687865"/>
            <a:chOff x="79230" y="3482920"/>
            <a:chExt cx="896512" cy="687865"/>
          </a:xfrm>
        </p:grpSpPr>
        <p:pic>
          <p:nvPicPr>
            <p:cNvPr id="105" name="Picture 14" descr="A picture containing sitting, photo, table, monitor&#10;&#10;Description automatically generated">
              <a:extLst>
                <a:ext uri="{FF2B5EF4-FFF2-40B4-BE49-F238E27FC236}">
                  <a16:creationId xmlns:a16="http://schemas.microsoft.com/office/drawing/2014/main" id="{8877F91F-FACC-48DF-A30E-02F89EB74B3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028" y="3482920"/>
              <a:ext cx="866917" cy="6878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6" name="مربع نص 105">
              <a:hlinkClick r:id="rId50"/>
              <a:extLst>
                <a:ext uri="{FF2B5EF4-FFF2-40B4-BE49-F238E27FC236}">
                  <a16:creationId xmlns:a16="http://schemas.microsoft.com/office/drawing/2014/main" id="{BC2B5707-AE4F-49C3-920B-38AC3B790144}"/>
                </a:ext>
              </a:extLst>
            </p:cNvPr>
            <p:cNvSpPr txBox="1"/>
            <p:nvPr/>
          </p:nvSpPr>
          <p:spPr>
            <a:xfrm>
              <a:off x="79230" y="3674707"/>
              <a:ext cx="896512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ar-SA" sz="1800" b="1" dirty="0">
                  <a:solidFill>
                    <a:schemeClr val="bg1"/>
                  </a:solidFill>
                </a:rPr>
                <a:t>إثراء</a:t>
              </a:r>
              <a:endParaRPr lang="en-US" sz="1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65" name="مستطيل 64">
            <a:hlinkClick r:id="rId51" action="ppaction://hlinksldjump"/>
            <a:extLst>
              <a:ext uri="{FF2B5EF4-FFF2-40B4-BE49-F238E27FC236}">
                <a16:creationId xmlns:a16="http://schemas.microsoft.com/office/drawing/2014/main" id="{E38B6529-D942-491F-A6FF-527D72DC6CCE}"/>
              </a:ext>
            </a:extLst>
          </p:cNvPr>
          <p:cNvSpPr/>
          <p:nvPr/>
        </p:nvSpPr>
        <p:spPr>
          <a:xfrm>
            <a:off x="8144030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التمهيد</a:t>
            </a:r>
            <a:endParaRPr lang="en-US" sz="1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6488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A picture containing floor, sitting, wooden, table&#10;&#10;Description automatically generated">
            <a:extLst>
              <a:ext uri="{FF2B5EF4-FFF2-40B4-BE49-F238E27FC236}">
                <a16:creationId xmlns:a16="http://schemas.microsoft.com/office/drawing/2014/main" id="{BCE1348C-B22F-8049-B719-2F4F8E8E45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939" y="-38303"/>
            <a:ext cx="1221379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A picture containing sitting, photo, table, monitor&#10;&#10;Description automatically generated">
            <a:extLst>
              <a:ext uri="{FF2B5EF4-FFF2-40B4-BE49-F238E27FC236}">
                <a16:creationId xmlns:a16="http://schemas.microsoft.com/office/drawing/2014/main" id="{34DB1C07-1750-E944-ACA0-CBADBF6E36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562" y="3509163"/>
            <a:ext cx="866917" cy="687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4C6269DA-A288-0347-A192-4E7A2BAECD4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57" r="3739" b="20566"/>
          <a:stretch/>
        </p:blipFill>
        <p:spPr bwMode="auto">
          <a:xfrm>
            <a:off x="1983074" y="450376"/>
            <a:ext cx="8268663" cy="5107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18">
            <a:extLst>
              <a:ext uri="{FF2B5EF4-FFF2-40B4-BE49-F238E27FC236}">
                <a16:creationId xmlns:a16="http://schemas.microsoft.com/office/drawing/2014/main" id="{9DFCA052-CDBF-47A5-991C-A7C4048E9131}"/>
              </a:ext>
            </a:extLst>
          </p:cNvPr>
          <p:cNvPicPr>
            <a:picLocks noChangeAspect="1"/>
          </p:cNvPicPr>
          <p:nvPr/>
        </p:nvPicPr>
        <p:blipFill>
          <a:blip r:embed="rId6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1736" y="1756715"/>
            <a:ext cx="1989616" cy="347407"/>
          </a:xfrm>
          <a:prstGeom prst="rect">
            <a:avLst/>
          </a:prstGeom>
        </p:spPr>
      </p:pic>
      <p:pic>
        <p:nvPicPr>
          <p:cNvPr id="38" name="Picture 35" descr="A close up of a church&#10;&#10;Description automatically generated">
            <a:extLst>
              <a:ext uri="{FF2B5EF4-FFF2-40B4-BE49-F238E27FC236}">
                <a16:creationId xmlns:a16="http://schemas.microsoft.com/office/drawing/2014/main" id="{5649E61B-1B59-4F78-AE37-A07C7799838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2656" y="611107"/>
            <a:ext cx="917015" cy="1244655"/>
          </a:xfrm>
          <a:prstGeom prst="rect">
            <a:avLst/>
          </a:prstGeom>
        </p:spPr>
      </p:pic>
      <p:pic>
        <p:nvPicPr>
          <p:cNvPr id="37" name="Picture 27" descr="A picture containing table&#10;&#10;Description automatically generated">
            <a:extLst>
              <a:ext uri="{FF2B5EF4-FFF2-40B4-BE49-F238E27FC236}">
                <a16:creationId xmlns:a16="http://schemas.microsoft.com/office/drawing/2014/main" id="{CD85B55C-1654-428F-9F32-2104E18B721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7367" y="1233434"/>
            <a:ext cx="790319" cy="743173"/>
          </a:xfrm>
          <a:prstGeom prst="rect">
            <a:avLst/>
          </a:prstGeom>
        </p:spPr>
      </p:pic>
      <p:pic>
        <p:nvPicPr>
          <p:cNvPr id="53" name="Google Shape;126;p18">
            <a:extLst>
              <a:ext uri="{FF2B5EF4-FFF2-40B4-BE49-F238E27FC236}">
                <a16:creationId xmlns:a16="http://schemas.microsoft.com/office/drawing/2014/main" id="{3DA7CE90-91F5-40B5-889A-5B5393473FF2}"/>
              </a:ext>
            </a:extLst>
          </p:cNvPr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8771149" y="5028593"/>
            <a:ext cx="3634666" cy="238882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" name="Picture 6">
            <a:extLst>
              <a:ext uri="{FF2B5EF4-FFF2-40B4-BE49-F238E27FC236}">
                <a16:creationId xmlns:a16="http://schemas.microsoft.com/office/drawing/2014/main" id="{2AEA61EE-1C2C-D64B-8E14-419855F2DE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260791" y="4780233"/>
            <a:ext cx="1411736" cy="1106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صورة 57">
            <a:hlinkClick r:id="rId11" action="ppaction://hlinksldjump"/>
            <a:extLst>
              <a:ext uri="{FF2B5EF4-FFF2-40B4-BE49-F238E27FC236}">
                <a16:creationId xmlns:a16="http://schemas.microsoft.com/office/drawing/2014/main" id="{B9ACF3A5-C459-4909-9446-74974C2B3B5A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53068"/>
          <a:stretch/>
        </p:blipFill>
        <p:spPr>
          <a:xfrm>
            <a:off x="1038993" y="1055675"/>
            <a:ext cx="1036447" cy="12146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9" name="Picture 2" descr="ولاية العهد السعودية - ويكيبيديا">
            <a:extLst>
              <a:ext uri="{FF2B5EF4-FFF2-40B4-BE49-F238E27FC236}">
                <a16:creationId xmlns:a16="http://schemas.microsoft.com/office/drawing/2014/main" id="{7E821CCA-E45F-45D1-8830-56376AB28A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81" y="1069624"/>
            <a:ext cx="990812" cy="114281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Google Shape;231;p23">
            <a:extLst>
              <a:ext uri="{FF2B5EF4-FFF2-40B4-BE49-F238E27FC236}">
                <a16:creationId xmlns:a16="http://schemas.microsoft.com/office/drawing/2014/main" id="{12071660-F6A5-41F4-98B9-4D3E651C07B6}"/>
              </a:ext>
            </a:extLst>
          </p:cNvPr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899731" y="1070226"/>
            <a:ext cx="1215427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231;p23">
            <a:extLst>
              <a:ext uri="{FF2B5EF4-FFF2-40B4-BE49-F238E27FC236}">
                <a16:creationId xmlns:a16="http://schemas.microsoft.com/office/drawing/2014/main" id="{B02B795E-1E24-4C38-8361-AEBD7278C425}"/>
              </a:ext>
            </a:extLst>
          </p:cNvPr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-130758" y="1055675"/>
            <a:ext cx="1215427" cy="117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صورة 63">
            <a:hlinkClick r:id="rId15" action="ppaction://hlinksldjump"/>
            <a:extLst>
              <a:ext uri="{FF2B5EF4-FFF2-40B4-BE49-F238E27FC236}">
                <a16:creationId xmlns:a16="http://schemas.microsoft.com/office/drawing/2014/main" id="{0E800B36-8571-4375-9A6D-ADCB6156C0D5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19" y="2404229"/>
            <a:ext cx="1786077" cy="107805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67" name="مجموعة 66">
            <a:extLst>
              <a:ext uri="{FF2B5EF4-FFF2-40B4-BE49-F238E27FC236}">
                <a16:creationId xmlns:a16="http://schemas.microsoft.com/office/drawing/2014/main" id="{C8863CE2-EEBD-4929-8A35-1CD982B087FA}"/>
              </a:ext>
            </a:extLst>
          </p:cNvPr>
          <p:cNvGrpSpPr/>
          <p:nvPr/>
        </p:nvGrpSpPr>
        <p:grpSpPr>
          <a:xfrm>
            <a:off x="11080641" y="2430658"/>
            <a:ext cx="1045079" cy="2140372"/>
            <a:chOff x="6457238" y="2100923"/>
            <a:chExt cx="1045079" cy="2140372"/>
          </a:xfrm>
        </p:grpSpPr>
        <p:sp>
          <p:nvSpPr>
            <p:cNvPr id="68" name="مستطيل 67">
              <a:hlinkClick r:id="rId17" action="ppaction://hlinksldjump"/>
              <a:extLst>
                <a:ext uri="{FF2B5EF4-FFF2-40B4-BE49-F238E27FC236}">
                  <a16:creationId xmlns:a16="http://schemas.microsoft.com/office/drawing/2014/main" id="{13823E5C-E3EC-4380-BA93-AD2C7B948D74}"/>
                </a:ext>
              </a:extLst>
            </p:cNvPr>
            <p:cNvSpPr/>
            <p:nvPr/>
          </p:nvSpPr>
          <p:spPr>
            <a:xfrm>
              <a:off x="6457238" y="2100923"/>
              <a:ext cx="1036810" cy="680261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عز الوطن</a:t>
              </a:r>
              <a:endParaRPr lang="en-US" sz="1200" b="1" dirty="0">
                <a:solidFill>
                  <a:srgbClr val="FF0000"/>
                </a:solidFill>
              </a:endParaRPr>
            </a:p>
          </p:txBody>
        </p:sp>
        <p:sp>
          <p:nvSpPr>
            <p:cNvPr id="69" name="مستطيل 68">
              <a:extLst>
                <a:ext uri="{FF2B5EF4-FFF2-40B4-BE49-F238E27FC236}">
                  <a16:creationId xmlns:a16="http://schemas.microsoft.com/office/drawing/2014/main" id="{D06065DA-F203-4E48-8E1A-035D15CE2A46}"/>
                </a:ext>
              </a:extLst>
            </p:cNvPr>
            <p:cNvSpPr/>
            <p:nvPr/>
          </p:nvSpPr>
          <p:spPr>
            <a:xfrm>
              <a:off x="6465507" y="2860195"/>
              <a:ext cx="1036810" cy="656366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نهضة الوطن</a:t>
              </a:r>
              <a:endParaRPr lang="en-US" sz="1200" b="1" dirty="0">
                <a:solidFill>
                  <a:srgbClr val="FF0000"/>
                </a:solidFill>
              </a:endParaRPr>
            </a:p>
          </p:txBody>
        </p:sp>
        <p:sp>
          <p:nvSpPr>
            <p:cNvPr id="70" name="مستطيل 69">
              <a:extLst>
                <a:ext uri="{FF2B5EF4-FFF2-40B4-BE49-F238E27FC236}">
                  <a16:creationId xmlns:a16="http://schemas.microsoft.com/office/drawing/2014/main" id="{A716244F-E325-450C-86B6-64B9FF68A7BD}"/>
                </a:ext>
              </a:extLst>
            </p:cNvPr>
            <p:cNvSpPr/>
            <p:nvPr/>
          </p:nvSpPr>
          <p:spPr>
            <a:xfrm>
              <a:off x="6476396" y="3634548"/>
              <a:ext cx="1001291" cy="606747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r-SA" sz="1600" b="1" dirty="0">
                <a:solidFill>
                  <a:srgbClr val="FF0000"/>
                </a:solidFill>
              </a:endParaRP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مجموعة </a:t>
              </a:r>
            </a:p>
            <a:p>
              <a:pPr algn="ctr"/>
              <a:r>
                <a:rPr lang="ar-SA" sz="1200" b="1" dirty="0">
                  <a:solidFill>
                    <a:srgbClr val="FF0000"/>
                  </a:solidFill>
                </a:rPr>
                <a:t>مستقبل  الوطن</a:t>
              </a:r>
              <a:endParaRPr lang="en-US" sz="1200" b="1" dirty="0">
                <a:solidFill>
                  <a:srgbClr val="FF0000"/>
                </a:solidFill>
              </a:endParaRPr>
            </a:p>
            <a:p>
              <a:pPr algn="ctr"/>
              <a:endParaRPr lang="en-US" dirty="0"/>
            </a:p>
          </p:txBody>
        </p:sp>
      </p:grpSp>
      <p:grpSp>
        <p:nvGrpSpPr>
          <p:cNvPr id="71" name="مجموعة 70">
            <a:extLst>
              <a:ext uri="{FF2B5EF4-FFF2-40B4-BE49-F238E27FC236}">
                <a16:creationId xmlns:a16="http://schemas.microsoft.com/office/drawing/2014/main" id="{086838C9-871B-40EE-A05D-EBF1D4899F8F}"/>
              </a:ext>
            </a:extLst>
          </p:cNvPr>
          <p:cNvGrpSpPr/>
          <p:nvPr/>
        </p:nvGrpSpPr>
        <p:grpSpPr>
          <a:xfrm>
            <a:off x="10042332" y="2533150"/>
            <a:ext cx="1130323" cy="1314212"/>
            <a:chOff x="7952596" y="2257016"/>
            <a:chExt cx="1123346" cy="766535"/>
          </a:xfrm>
        </p:grpSpPr>
        <p:pic>
          <p:nvPicPr>
            <p:cNvPr id="72" name="Picture 46">
              <a:extLst>
                <a:ext uri="{FF2B5EF4-FFF2-40B4-BE49-F238E27FC236}">
                  <a16:creationId xmlns:a16="http://schemas.microsoft.com/office/drawing/2014/main" id="{128F838C-2173-405B-89D2-7D12DCDE07F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19"/>
                </a:ext>
              </a:extLst>
            </a:blip>
            <a:srcRect l="14797" t="6571" r="14269" b="10899"/>
            <a:stretch/>
          </p:blipFill>
          <p:spPr>
            <a:xfrm>
              <a:off x="7969101" y="2257016"/>
              <a:ext cx="1028659" cy="766535"/>
            </a:xfrm>
            <a:prstGeom prst="rect">
              <a:avLst/>
            </a:prstGeom>
          </p:spPr>
        </p:pic>
        <p:sp>
          <p:nvSpPr>
            <p:cNvPr id="73" name="مربع نص 72">
              <a:hlinkClick r:id="rId20" action="ppaction://hlinksldjump"/>
              <a:extLst>
                <a:ext uri="{FF2B5EF4-FFF2-40B4-BE49-F238E27FC236}">
                  <a16:creationId xmlns:a16="http://schemas.microsoft.com/office/drawing/2014/main" id="{3D106602-C446-4D73-8FEE-880E9F7E6942}"/>
                </a:ext>
              </a:extLst>
            </p:cNvPr>
            <p:cNvSpPr txBox="1"/>
            <p:nvPr/>
          </p:nvSpPr>
          <p:spPr>
            <a:xfrm>
              <a:off x="7952596" y="2401356"/>
              <a:ext cx="1123346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ar-SA" b="1" dirty="0"/>
                <a:t>نجمة اليوم </a:t>
              </a:r>
              <a:endParaRPr lang="en-US" b="1" dirty="0"/>
            </a:p>
          </p:txBody>
        </p:sp>
      </p:grpSp>
      <p:sp>
        <p:nvSpPr>
          <p:cNvPr id="74" name="مربع نص 73">
            <a:hlinkClick r:id="rId21" action="ppaction://hlinksldjump"/>
            <a:extLst>
              <a:ext uri="{FF2B5EF4-FFF2-40B4-BE49-F238E27FC236}">
                <a16:creationId xmlns:a16="http://schemas.microsoft.com/office/drawing/2014/main" id="{8371DB6E-964B-47A1-8FFD-30AE770F858F}"/>
              </a:ext>
            </a:extLst>
          </p:cNvPr>
          <p:cNvSpPr txBox="1"/>
          <p:nvPr/>
        </p:nvSpPr>
        <p:spPr>
          <a:xfrm>
            <a:off x="1047051" y="3667555"/>
            <a:ext cx="8965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SA" sz="1800" b="1" dirty="0">
                <a:solidFill>
                  <a:schemeClr val="bg1"/>
                </a:solidFill>
              </a:rPr>
              <a:t>الدعاء</a:t>
            </a:r>
            <a:endParaRPr lang="en-US" sz="1800" b="1" dirty="0">
              <a:solidFill>
                <a:schemeClr val="bg1"/>
              </a:solidFill>
            </a:endParaRPr>
          </a:p>
        </p:txBody>
      </p:sp>
      <p:pic>
        <p:nvPicPr>
          <p:cNvPr id="78" name="Google Shape;88;p1">
            <a:extLst>
              <a:ext uri="{FF2B5EF4-FFF2-40B4-BE49-F238E27FC236}">
                <a16:creationId xmlns:a16="http://schemas.microsoft.com/office/drawing/2014/main" id="{E1628FB9-3AF1-48C6-A7ED-B06B8CA7C3F0}"/>
              </a:ext>
            </a:extLst>
          </p:cNvPr>
          <p:cNvPicPr preferRelativeResize="0"/>
          <p:nvPr/>
        </p:nvPicPr>
        <p:blipFill rotWithShape="1">
          <a:blip r:embed="rId22">
            <a:alphaModFix/>
          </a:blip>
          <a:srcRect/>
          <a:stretch/>
        </p:blipFill>
        <p:spPr>
          <a:xfrm>
            <a:off x="9308558" y="918844"/>
            <a:ext cx="624999" cy="555033"/>
          </a:xfrm>
          <a:prstGeom prst="rect">
            <a:avLst/>
          </a:prstGeom>
          <a:noFill/>
          <a:ln>
            <a:noFill/>
          </a:ln>
        </p:spPr>
      </p:pic>
      <p:pic>
        <p:nvPicPr>
          <p:cNvPr id="81" name="Picture 18">
            <a:extLst>
              <a:ext uri="{FF2B5EF4-FFF2-40B4-BE49-F238E27FC236}">
                <a16:creationId xmlns:a16="http://schemas.microsoft.com/office/drawing/2014/main" id="{A6C2227C-3545-4617-97D3-8FADC57E129B}"/>
              </a:ext>
            </a:extLst>
          </p:cNvPr>
          <p:cNvPicPr>
            <a:picLocks noChangeAspect="1"/>
          </p:cNvPicPr>
          <p:nvPr/>
        </p:nvPicPr>
        <p:blipFill>
          <a:blip r:embed="rId23"/>
          <a:srcRect/>
          <a:stretch>
            <a:fillRect/>
          </a:stretch>
        </p:blipFill>
        <p:spPr>
          <a:xfrm>
            <a:off x="924737" y="4263168"/>
            <a:ext cx="630858" cy="665960"/>
          </a:xfrm>
          <a:prstGeom prst="rect">
            <a:avLst/>
          </a:prstGeom>
        </p:spPr>
      </p:pic>
      <p:pic>
        <p:nvPicPr>
          <p:cNvPr id="46" name="Picture 50">
            <a:extLst>
              <a:ext uri="{FF2B5EF4-FFF2-40B4-BE49-F238E27FC236}">
                <a16:creationId xmlns:a16="http://schemas.microsoft.com/office/drawing/2014/main" id="{184B6C23-D963-4FD0-8026-78881F5052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91965" y="4929128"/>
            <a:ext cx="602025" cy="720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39" descr="A picture containing food&#10;&#10;Description automatically generated">
            <a:extLst>
              <a:ext uri="{FF2B5EF4-FFF2-40B4-BE49-F238E27FC236}">
                <a16:creationId xmlns:a16="http://schemas.microsoft.com/office/drawing/2014/main" id="{FC667DEC-3D17-460E-8937-F7F73E23EC77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7873" y="40739"/>
            <a:ext cx="1654342" cy="705283"/>
          </a:xfrm>
          <a:prstGeom prst="rect">
            <a:avLst/>
          </a:prstGeom>
        </p:spPr>
      </p:pic>
      <p:pic>
        <p:nvPicPr>
          <p:cNvPr id="56" name="Picture 2">
            <a:hlinkClick r:id="rId11" action="ppaction://hlinksldjump"/>
            <a:extLst>
              <a:ext uri="{FF2B5EF4-FFF2-40B4-BE49-F238E27FC236}">
                <a16:creationId xmlns:a16="http://schemas.microsoft.com/office/drawing/2014/main" id="{654B15BF-D52A-4320-9F02-B211F6390806}"/>
              </a:ext>
            </a:extLst>
          </p:cNvPr>
          <p:cNvPicPr>
            <a:picLocks noChangeAspect="1"/>
          </p:cNvPicPr>
          <p:nvPr/>
        </p:nvPicPr>
        <p:blipFill>
          <a:blip r:embed="rId26"/>
          <a:srcRect/>
          <a:stretch>
            <a:fillRect/>
          </a:stretch>
        </p:blipFill>
        <p:spPr>
          <a:xfrm>
            <a:off x="243623" y="4252055"/>
            <a:ext cx="725391" cy="660243"/>
          </a:xfrm>
          <a:prstGeom prst="rect">
            <a:avLst/>
          </a:prstGeom>
        </p:spPr>
      </p:pic>
      <p:pic>
        <p:nvPicPr>
          <p:cNvPr id="57" name="Picture 32" descr="https://lh5.googleusercontent.com/4Rv9CcbpVwSScazfNxNsnOrjSAYn8Kvy2VZDp18OtTxOr4uN6wu1rroXiVwzwJRuw7fUFAEKLK3jiiAD8pVyddSCIbbz3mcFxbNgqsBUD7p7Jf91eG2kB3zY0cUEjnvl5A53iou6hVs">
            <a:extLst>
              <a:ext uri="{FF2B5EF4-FFF2-40B4-BE49-F238E27FC236}">
                <a16:creationId xmlns:a16="http://schemas.microsoft.com/office/drawing/2014/main" id="{01677A6C-FC90-4F1D-A9B2-F44A84FB8CE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159"/>
          <a:stretch/>
        </p:blipFill>
        <p:spPr bwMode="auto">
          <a:xfrm>
            <a:off x="-288553" y="14639"/>
            <a:ext cx="2521799" cy="1054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Bookcase Shelf Mukali Temahome Furniture, Store Shelf transparent  background PNG clipart | HiClipart">
            <a:extLst>
              <a:ext uri="{FF2B5EF4-FFF2-40B4-BE49-F238E27FC236}">
                <a16:creationId xmlns:a16="http://schemas.microsoft.com/office/drawing/2014/main" id="{1305CEB6-EF3D-4F6A-B67B-BF79F136F4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8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ackgroundRemoval t="10000" b="90000" l="10000" r="90000">
                        <a14:backgroundMark x1="36667" y1="30167" x2="37500" y2="40167"/>
                        <a14:backgroundMark x1="41000" y1="28500" x2="77333" y2="28667"/>
                        <a14:backgroundMark x1="80833" y1="28167" x2="81667" y2="40000"/>
                        <a14:backgroundMark x1="80000" y1="77000" x2="51000" y2="77167"/>
                        <a14:backgroundMark x1="18000" y1="52167" x2="18500" y2="64833"/>
                        <a14:backgroundMark x1="18500" y1="57333" x2="19000" y2="57167"/>
                        <a14:backgroundMark x1="76333" y1="44667" x2="63000" y2="45000"/>
                        <a14:backgroundMark x1="66000" y1="45000" x2="61833" y2="56833"/>
                        <a14:backgroundMark x1="63333" y1="46000" x2="62667" y2="45000"/>
                        <a14:backgroundMark x1="57667" y1="45000" x2="24500" y2="45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868" t="42034" r="19504" b="38484"/>
          <a:stretch/>
        </p:blipFill>
        <p:spPr bwMode="auto">
          <a:xfrm>
            <a:off x="135150" y="4912299"/>
            <a:ext cx="1939917" cy="974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2">
            <a:extLst>
              <a:ext uri="{FF2B5EF4-FFF2-40B4-BE49-F238E27FC236}">
                <a16:creationId xmlns:a16="http://schemas.microsoft.com/office/drawing/2014/main" id="{4196E056-1F60-4AAC-95D3-111877D5BCF8}"/>
              </a:ext>
            </a:extLst>
          </p:cNvPr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1"/>
              </a:ext>
            </a:extLst>
          </a:blip>
          <a:stretch>
            <a:fillRect/>
          </a:stretch>
        </p:blipFill>
        <p:spPr>
          <a:xfrm>
            <a:off x="1495340" y="4343828"/>
            <a:ext cx="579727" cy="579727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54" name="Google Shape;135;p16">
            <a:extLst>
              <a:ext uri="{FF2B5EF4-FFF2-40B4-BE49-F238E27FC236}">
                <a16:creationId xmlns:a16="http://schemas.microsoft.com/office/drawing/2014/main" id="{02C8F5C1-FB1F-4724-9E32-88CD517F2666}"/>
              </a:ext>
            </a:extLst>
          </p:cNvPr>
          <p:cNvPicPr preferRelativeResize="0"/>
          <p:nvPr/>
        </p:nvPicPr>
        <p:blipFill>
          <a:blip r:embed="rId32">
            <a:alphaModFix/>
          </a:blip>
          <a:stretch>
            <a:fillRect/>
          </a:stretch>
        </p:blipFill>
        <p:spPr>
          <a:xfrm>
            <a:off x="10395035" y="4920530"/>
            <a:ext cx="939040" cy="1004691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Picture 26">
            <a:extLst>
              <a:ext uri="{FF2B5EF4-FFF2-40B4-BE49-F238E27FC236}">
                <a16:creationId xmlns:a16="http://schemas.microsoft.com/office/drawing/2014/main" id="{9EA6F450-8746-43BE-9D1A-FB1AD82DCE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3528" y="5155409"/>
            <a:ext cx="344015" cy="596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Google Shape;343;p28">
            <a:extLst>
              <a:ext uri="{FF2B5EF4-FFF2-40B4-BE49-F238E27FC236}">
                <a16:creationId xmlns:a16="http://schemas.microsoft.com/office/drawing/2014/main" id="{7A39757B-2F70-4EB7-98E1-068DA8A73D5E}"/>
              </a:ext>
            </a:extLst>
          </p:cNvPr>
          <p:cNvPicPr preferRelativeResize="0"/>
          <p:nvPr/>
        </p:nvPicPr>
        <p:blipFill>
          <a:blip r:embed="rId34">
            <a:alphaModFix/>
          </a:blip>
          <a:stretch>
            <a:fillRect/>
          </a:stretch>
        </p:blipFill>
        <p:spPr>
          <a:xfrm>
            <a:off x="10181220" y="5845993"/>
            <a:ext cx="612819" cy="812483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صورة 65">
            <a:hlinkClick r:id="" action="ppaction://hlinkshowjump?jump=lastslide"/>
            <a:extLst>
              <a:ext uri="{FF2B5EF4-FFF2-40B4-BE49-F238E27FC236}">
                <a16:creationId xmlns:a16="http://schemas.microsoft.com/office/drawing/2014/main" id="{99349904-7E88-4094-AFE1-1F5435DE8E69}"/>
              </a:ext>
            </a:extLst>
          </p:cNvPr>
          <p:cNvPicPr>
            <a:picLocks noChangeAspect="1"/>
          </p:cNvPicPr>
          <p:nvPr/>
        </p:nvPicPr>
        <p:blipFill>
          <a:blip r:embed="rId35"/>
          <a:stretch>
            <a:fillRect/>
          </a:stretch>
        </p:blipFill>
        <p:spPr>
          <a:xfrm rot="346244">
            <a:off x="266824" y="4882082"/>
            <a:ext cx="1051792" cy="1051792"/>
          </a:xfrm>
          <a:prstGeom prst="rect">
            <a:avLst/>
          </a:prstGeom>
        </p:spPr>
      </p:pic>
      <p:pic>
        <p:nvPicPr>
          <p:cNvPr id="91" name="Google Shape;122;g5415389d44_0_0">
            <a:extLst>
              <a:ext uri="{FF2B5EF4-FFF2-40B4-BE49-F238E27FC236}">
                <a16:creationId xmlns:a16="http://schemas.microsoft.com/office/drawing/2014/main" id="{8EC97BE3-B89F-4BC5-8DE9-B9444B066036}"/>
              </a:ext>
            </a:extLst>
          </p:cNvPr>
          <p:cNvPicPr preferRelativeResize="0"/>
          <p:nvPr/>
        </p:nvPicPr>
        <p:blipFill rotWithShape="1">
          <a:blip r:embed="rId36">
            <a:alphaModFix/>
          </a:blip>
          <a:srcRect l="2782" t="41281" r="1554" b="30257"/>
          <a:stretch/>
        </p:blipFill>
        <p:spPr>
          <a:xfrm>
            <a:off x="2495388" y="5658806"/>
            <a:ext cx="7225618" cy="1261358"/>
          </a:xfrm>
          <a:prstGeom prst="rect">
            <a:avLst/>
          </a:prstGeom>
          <a:noFill/>
          <a:ln>
            <a:noFill/>
          </a:ln>
        </p:spPr>
      </p:pic>
      <p:pic>
        <p:nvPicPr>
          <p:cNvPr id="52" name="Google Shape;79;p14">
            <a:extLst>
              <a:ext uri="{FF2B5EF4-FFF2-40B4-BE49-F238E27FC236}">
                <a16:creationId xmlns:a16="http://schemas.microsoft.com/office/drawing/2014/main" id="{56B21C37-2BED-4278-82D3-4CE3CF121CD3}"/>
              </a:ext>
            </a:extLst>
          </p:cNvPr>
          <p:cNvPicPr preferRelativeResize="0"/>
          <p:nvPr/>
        </p:nvPicPr>
        <p:blipFill rotWithShape="1">
          <a:blip r:embed="rId37">
            <a:alphaModFix/>
          </a:blip>
          <a:srcRect l="23091" r="31212"/>
          <a:stretch/>
        </p:blipFill>
        <p:spPr>
          <a:xfrm>
            <a:off x="1634677" y="4829799"/>
            <a:ext cx="1291493" cy="1319833"/>
          </a:xfrm>
          <a:prstGeom prst="rect">
            <a:avLst/>
          </a:prstGeom>
          <a:noFill/>
          <a:ln>
            <a:noFill/>
          </a:ln>
        </p:spPr>
      </p:pic>
      <p:sp>
        <p:nvSpPr>
          <p:cNvPr id="79" name="مربع نص 78">
            <a:extLst>
              <a:ext uri="{FF2B5EF4-FFF2-40B4-BE49-F238E27FC236}">
                <a16:creationId xmlns:a16="http://schemas.microsoft.com/office/drawing/2014/main" id="{002832D4-4118-42BE-8068-7B6225EF9002}"/>
              </a:ext>
            </a:extLst>
          </p:cNvPr>
          <p:cNvSpPr txBox="1"/>
          <p:nvPr/>
        </p:nvSpPr>
        <p:spPr>
          <a:xfrm>
            <a:off x="5794129" y="1149609"/>
            <a:ext cx="219460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SA" sz="3200" b="1" u="sng" dirty="0">
                <a:solidFill>
                  <a:schemeClr val="tx1">
                    <a:lumMod val="95000"/>
                    <a:lumOff val="5000"/>
                  </a:schemeClr>
                </a:solidFill>
                <a:cs typeface="Afsaneh Font" panose="02000700000000000000" pitchFamily="2" charset="-78"/>
              </a:rPr>
              <a:t>الــواجـــب </a:t>
            </a:r>
            <a:endParaRPr lang="en-US" sz="3200" b="1" u="sng" dirty="0">
              <a:solidFill>
                <a:schemeClr val="tx1">
                  <a:lumMod val="95000"/>
                  <a:lumOff val="5000"/>
                </a:schemeClr>
              </a:solidFill>
              <a:cs typeface="Afsaneh Font" panose="02000700000000000000" pitchFamily="2" charset="-78"/>
            </a:endParaRPr>
          </a:p>
        </p:txBody>
      </p:sp>
      <p:pic>
        <p:nvPicPr>
          <p:cNvPr id="80" name="صورة 79">
            <a:extLst>
              <a:ext uri="{FF2B5EF4-FFF2-40B4-BE49-F238E27FC236}">
                <a16:creationId xmlns:a16="http://schemas.microsoft.com/office/drawing/2014/main" id="{70014381-4C7A-4929-8A31-D9738A3F756C}"/>
              </a:ext>
            </a:extLst>
          </p:cNvPr>
          <p:cNvPicPr>
            <a:picLocks noChangeAspect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4164" y="752356"/>
            <a:ext cx="1224251" cy="1224251"/>
          </a:xfrm>
          <a:prstGeom prst="rect">
            <a:avLst/>
          </a:prstGeom>
        </p:spPr>
      </p:pic>
      <p:sp>
        <p:nvSpPr>
          <p:cNvPr id="93" name="قلب 92">
            <a:extLst>
              <a:ext uri="{FF2B5EF4-FFF2-40B4-BE49-F238E27FC236}">
                <a16:creationId xmlns:a16="http://schemas.microsoft.com/office/drawing/2014/main" id="{46FF0E49-8E24-4AF6-871E-39099077D44E}"/>
              </a:ext>
            </a:extLst>
          </p:cNvPr>
          <p:cNvSpPr/>
          <p:nvPr/>
        </p:nvSpPr>
        <p:spPr>
          <a:xfrm>
            <a:off x="5557730" y="1299725"/>
            <a:ext cx="472797" cy="422735"/>
          </a:xfrm>
          <a:prstGeom prst="hear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/>
          </a:p>
        </p:txBody>
      </p:sp>
      <p:sp>
        <p:nvSpPr>
          <p:cNvPr id="96" name="مستطيل 5">
            <a:extLst>
              <a:ext uri="{FF2B5EF4-FFF2-40B4-BE49-F238E27FC236}">
                <a16:creationId xmlns:a16="http://schemas.microsoft.com/office/drawing/2014/main" id="{86AD9BF5-CFDC-4BA1-A580-0D57F3DE63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74338" y="2211240"/>
            <a:ext cx="4070150" cy="461665"/>
          </a:xfrm>
          <a:custGeom>
            <a:avLst/>
            <a:gdLst>
              <a:gd name="connsiteX0" fmla="*/ 0 w 4336521"/>
              <a:gd name="connsiteY0" fmla="*/ 0 h 707886"/>
              <a:gd name="connsiteX1" fmla="*/ 4336521 w 4336521"/>
              <a:gd name="connsiteY1" fmla="*/ 0 h 707886"/>
              <a:gd name="connsiteX2" fmla="*/ 4336521 w 4336521"/>
              <a:gd name="connsiteY2" fmla="*/ 707886 h 707886"/>
              <a:gd name="connsiteX3" fmla="*/ 0 w 4336521"/>
              <a:gd name="connsiteY3" fmla="*/ 707886 h 707886"/>
              <a:gd name="connsiteX4" fmla="*/ 0 w 4336521"/>
              <a:gd name="connsiteY4" fmla="*/ 0 h 707886"/>
              <a:gd name="connsiteX0" fmla="*/ 0 w 4336521"/>
              <a:gd name="connsiteY0" fmla="*/ 24 h 707910"/>
              <a:gd name="connsiteX1" fmla="*/ 2308239 w 4336521"/>
              <a:gd name="connsiteY1" fmla="*/ 124481 h 707910"/>
              <a:gd name="connsiteX2" fmla="*/ 4336521 w 4336521"/>
              <a:gd name="connsiteY2" fmla="*/ 24 h 707910"/>
              <a:gd name="connsiteX3" fmla="*/ 4336521 w 4336521"/>
              <a:gd name="connsiteY3" fmla="*/ 707910 h 707910"/>
              <a:gd name="connsiteX4" fmla="*/ 0 w 4336521"/>
              <a:gd name="connsiteY4" fmla="*/ 707910 h 707910"/>
              <a:gd name="connsiteX5" fmla="*/ 0 w 4336521"/>
              <a:gd name="connsiteY5" fmla="*/ 24 h 707910"/>
              <a:gd name="connsiteX0" fmla="*/ 0 w 4336521"/>
              <a:gd name="connsiteY0" fmla="*/ 24 h 707930"/>
              <a:gd name="connsiteX1" fmla="*/ 2308239 w 4336521"/>
              <a:gd name="connsiteY1" fmla="*/ 124481 h 707930"/>
              <a:gd name="connsiteX2" fmla="*/ 4336521 w 4336521"/>
              <a:gd name="connsiteY2" fmla="*/ 24 h 707930"/>
              <a:gd name="connsiteX3" fmla="*/ 4336521 w 4336521"/>
              <a:gd name="connsiteY3" fmla="*/ 707910 h 707930"/>
              <a:gd name="connsiteX4" fmla="*/ 2242925 w 4336521"/>
              <a:gd name="connsiteY4" fmla="*/ 633933 h 707930"/>
              <a:gd name="connsiteX5" fmla="*/ 0 w 4336521"/>
              <a:gd name="connsiteY5" fmla="*/ 707910 h 707930"/>
              <a:gd name="connsiteX6" fmla="*/ 0 w 4336521"/>
              <a:gd name="connsiteY6" fmla="*/ 24 h 707930"/>
              <a:gd name="connsiteX0" fmla="*/ 0 w 4336521"/>
              <a:gd name="connsiteY0" fmla="*/ 24 h 714058"/>
              <a:gd name="connsiteX1" fmla="*/ 2308239 w 4336521"/>
              <a:gd name="connsiteY1" fmla="*/ 124481 h 714058"/>
              <a:gd name="connsiteX2" fmla="*/ 4336521 w 4336521"/>
              <a:gd name="connsiteY2" fmla="*/ 24 h 714058"/>
              <a:gd name="connsiteX3" fmla="*/ 4336521 w 4336521"/>
              <a:gd name="connsiteY3" fmla="*/ 707910 h 714058"/>
              <a:gd name="connsiteX4" fmla="*/ 2264570 w 4336521"/>
              <a:gd name="connsiteY4" fmla="*/ 714058 h 714058"/>
              <a:gd name="connsiteX5" fmla="*/ 0 w 4336521"/>
              <a:gd name="connsiteY5" fmla="*/ 707910 h 714058"/>
              <a:gd name="connsiteX6" fmla="*/ 0 w 4336521"/>
              <a:gd name="connsiteY6" fmla="*/ 24 h 714058"/>
              <a:gd name="connsiteX0" fmla="*/ 0 w 4336521"/>
              <a:gd name="connsiteY0" fmla="*/ -1 h 714033"/>
              <a:gd name="connsiteX1" fmla="*/ 2286594 w 4336521"/>
              <a:gd name="connsiteY1" fmla="*/ 24300 h 714033"/>
              <a:gd name="connsiteX2" fmla="*/ 4336521 w 4336521"/>
              <a:gd name="connsiteY2" fmla="*/ -1 h 714033"/>
              <a:gd name="connsiteX3" fmla="*/ 4336521 w 4336521"/>
              <a:gd name="connsiteY3" fmla="*/ 707885 h 714033"/>
              <a:gd name="connsiteX4" fmla="*/ 2264570 w 4336521"/>
              <a:gd name="connsiteY4" fmla="*/ 714033 h 714033"/>
              <a:gd name="connsiteX5" fmla="*/ 0 w 4336521"/>
              <a:gd name="connsiteY5" fmla="*/ 707885 h 714033"/>
              <a:gd name="connsiteX6" fmla="*/ 0 w 4336521"/>
              <a:gd name="connsiteY6" fmla="*/ -1 h 714033"/>
              <a:gd name="connsiteX0" fmla="*/ 0 w 4336533"/>
              <a:gd name="connsiteY0" fmla="*/ 1 h 714035"/>
              <a:gd name="connsiteX1" fmla="*/ 2286594 w 4336533"/>
              <a:gd name="connsiteY1" fmla="*/ 24302 h 714035"/>
              <a:gd name="connsiteX2" fmla="*/ 4336521 w 4336533"/>
              <a:gd name="connsiteY2" fmla="*/ 1 h 714035"/>
              <a:gd name="connsiteX3" fmla="*/ 3868904 w 4336533"/>
              <a:gd name="connsiteY3" fmla="*/ 445093 h 714035"/>
              <a:gd name="connsiteX4" fmla="*/ 4336521 w 4336533"/>
              <a:gd name="connsiteY4" fmla="*/ 707887 h 714035"/>
              <a:gd name="connsiteX5" fmla="*/ 2264570 w 4336533"/>
              <a:gd name="connsiteY5" fmla="*/ 714035 h 714035"/>
              <a:gd name="connsiteX6" fmla="*/ 0 w 4336533"/>
              <a:gd name="connsiteY6" fmla="*/ 707887 h 714035"/>
              <a:gd name="connsiteX7" fmla="*/ 0 w 4336533"/>
              <a:gd name="connsiteY7" fmla="*/ 1 h 714035"/>
              <a:gd name="connsiteX0" fmla="*/ 3 w 4336536"/>
              <a:gd name="connsiteY0" fmla="*/ -1 h 714033"/>
              <a:gd name="connsiteX1" fmla="*/ 2286597 w 4336536"/>
              <a:gd name="connsiteY1" fmla="*/ 24300 h 714033"/>
              <a:gd name="connsiteX2" fmla="*/ 4336524 w 4336536"/>
              <a:gd name="connsiteY2" fmla="*/ -1 h 714033"/>
              <a:gd name="connsiteX3" fmla="*/ 3868907 w 4336536"/>
              <a:gd name="connsiteY3" fmla="*/ 445091 h 714033"/>
              <a:gd name="connsiteX4" fmla="*/ 4336524 w 4336536"/>
              <a:gd name="connsiteY4" fmla="*/ 707885 h 714033"/>
              <a:gd name="connsiteX5" fmla="*/ 2264573 w 4336536"/>
              <a:gd name="connsiteY5" fmla="*/ 714033 h 714033"/>
              <a:gd name="connsiteX6" fmla="*/ 3 w 4336536"/>
              <a:gd name="connsiteY6" fmla="*/ 707885 h 714033"/>
              <a:gd name="connsiteX7" fmla="*/ 535551 w 4336536"/>
              <a:gd name="connsiteY7" fmla="*/ 384999 h 714033"/>
              <a:gd name="connsiteX8" fmla="*/ 3 w 4336536"/>
              <a:gd name="connsiteY8" fmla="*/ -1 h 714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336536" h="714033">
                <a:moveTo>
                  <a:pt x="3" y="-1"/>
                </a:moveTo>
                <a:lnTo>
                  <a:pt x="2286597" y="24300"/>
                </a:lnTo>
                <a:lnTo>
                  <a:pt x="4336524" y="-1"/>
                </a:lnTo>
                <a:cubicBezTo>
                  <a:pt x="4339383" y="141686"/>
                  <a:pt x="3866048" y="303404"/>
                  <a:pt x="3868907" y="445091"/>
                </a:cubicBezTo>
                <a:lnTo>
                  <a:pt x="4336524" y="707885"/>
                </a:lnTo>
                <a:lnTo>
                  <a:pt x="2264573" y="714033"/>
                </a:lnTo>
                <a:lnTo>
                  <a:pt x="3" y="707885"/>
                </a:lnTo>
                <a:cubicBezTo>
                  <a:pt x="-1858" y="586902"/>
                  <a:pt x="537412" y="505982"/>
                  <a:pt x="535551" y="384999"/>
                </a:cubicBezTo>
                <a:lnTo>
                  <a:pt x="3" y="-1"/>
                </a:ln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ar-SA" sz="2400" b="1" dirty="0">
                <a:solidFill>
                  <a:schemeClr val="tx2">
                    <a:lumMod val="75000"/>
                  </a:schemeClr>
                </a:solidFill>
                <a:latin typeface="Adobe Arabic" pitchFamily="18" charset="-78"/>
                <a:cs typeface="Adobe Arabic" pitchFamily="18" charset="-78"/>
              </a:rPr>
              <a:t>1- مهمتك مبدعتي نقل المعرفة  </a:t>
            </a:r>
          </a:p>
        </p:txBody>
      </p:sp>
      <p:sp>
        <p:nvSpPr>
          <p:cNvPr id="61" name="مستطيل 5">
            <a:extLst>
              <a:ext uri="{FF2B5EF4-FFF2-40B4-BE49-F238E27FC236}">
                <a16:creationId xmlns:a16="http://schemas.microsoft.com/office/drawing/2014/main" id="{AFCCDC9A-06B6-44FC-85FC-18F205CCCE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7931" y="2734262"/>
            <a:ext cx="4270863" cy="830997"/>
          </a:xfrm>
          <a:custGeom>
            <a:avLst/>
            <a:gdLst>
              <a:gd name="connsiteX0" fmla="*/ 0 w 4336521"/>
              <a:gd name="connsiteY0" fmla="*/ 0 h 707886"/>
              <a:gd name="connsiteX1" fmla="*/ 4336521 w 4336521"/>
              <a:gd name="connsiteY1" fmla="*/ 0 h 707886"/>
              <a:gd name="connsiteX2" fmla="*/ 4336521 w 4336521"/>
              <a:gd name="connsiteY2" fmla="*/ 707886 h 707886"/>
              <a:gd name="connsiteX3" fmla="*/ 0 w 4336521"/>
              <a:gd name="connsiteY3" fmla="*/ 707886 h 707886"/>
              <a:gd name="connsiteX4" fmla="*/ 0 w 4336521"/>
              <a:gd name="connsiteY4" fmla="*/ 0 h 707886"/>
              <a:gd name="connsiteX0" fmla="*/ 0 w 4336521"/>
              <a:gd name="connsiteY0" fmla="*/ 24 h 707910"/>
              <a:gd name="connsiteX1" fmla="*/ 2308239 w 4336521"/>
              <a:gd name="connsiteY1" fmla="*/ 124481 h 707910"/>
              <a:gd name="connsiteX2" fmla="*/ 4336521 w 4336521"/>
              <a:gd name="connsiteY2" fmla="*/ 24 h 707910"/>
              <a:gd name="connsiteX3" fmla="*/ 4336521 w 4336521"/>
              <a:gd name="connsiteY3" fmla="*/ 707910 h 707910"/>
              <a:gd name="connsiteX4" fmla="*/ 0 w 4336521"/>
              <a:gd name="connsiteY4" fmla="*/ 707910 h 707910"/>
              <a:gd name="connsiteX5" fmla="*/ 0 w 4336521"/>
              <a:gd name="connsiteY5" fmla="*/ 24 h 707910"/>
              <a:gd name="connsiteX0" fmla="*/ 0 w 4336521"/>
              <a:gd name="connsiteY0" fmla="*/ 24 h 707930"/>
              <a:gd name="connsiteX1" fmla="*/ 2308239 w 4336521"/>
              <a:gd name="connsiteY1" fmla="*/ 124481 h 707930"/>
              <a:gd name="connsiteX2" fmla="*/ 4336521 w 4336521"/>
              <a:gd name="connsiteY2" fmla="*/ 24 h 707930"/>
              <a:gd name="connsiteX3" fmla="*/ 4336521 w 4336521"/>
              <a:gd name="connsiteY3" fmla="*/ 707910 h 707930"/>
              <a:gd name="connsiteX4" fmla="*/ 2242925 w 4336521"/>
              <a:gd name="connsiteY4" fmla="*/ 633933 h 707930"/>
              <a:gd name="connsiteX5" fmla="*/ 0 w 4336521"/>
              <a:gd name="connsiteY5" fmla="*/ 707910 h 707930"/>
              <a:gd name="connsiteX6" fmla="*/ 0 w 4336521"/>
              <a:gd name="connsiteY6" fmla="*/ 24 h 707930"/>
              <a:gd name="connsiteX0" fmla="*/ 0 w 4336521"/>
              <a:gd name="connsiteY0" fmla="*/ 24 h 714058"/>
              <a:gd name="connsiteX1" fmla="*/ 2308239 w 4336521"/>
              <a:gd name="connsiteY1" fmla="*/ 124481 h 714058"/>
              <a:gd name="connsiteX2" fmla="*/ 4336521 w 4336521"/>
              <a:gd name="connsiteY2" fmla="*/ 24 h 714058"/>
              <a:gd name="connsiteX3" fmla="*/ 4336521 w 4336521"/>
              <a:gd name="connsiteY3" fmla="*/ 707910 h 714058"/>
              <a:gd name="connsiteX4" fmla="*/ 2264570 w 4336521"/>
              <a:gd name="connsiteY4" fmla="*/ 714058 h 714058"/>
              <a:gd name="connsiteX5" fmla="*/ 0 w 4336521"/>
              <a:gd name="connsiteY5" fmla="*/ 707910 h 714058"/>
              <a:gd name="connsiteX6" fmla="*/ 0 w 4336521"/>
              <a:gd name="connsiteY6" fmla="*/ 24 h 714058"/>
              <a:gd name="connsiteX0" fmla="*/ 0 w 4336521"/>
              <a:gd name="connsiteY0" fmla="*/ -1 h 714033"/>
              <a:gd name="connsiteX1" fmla="*/ 2286594 w 4336521"/>
              <a:gd name="connsiteY1" fmla="*/ 24300 h 714033"/>
              <a:gd name="connsiteX2" fmla="*/ 4336521 w 4336521"/>
              <a:gd name="connsiteY2" fmla="*/ -1 h 714033"/>
              <a:gd name="connsiteX3" fmla="*/ 4336521 w 4336521"/>
              <a:gd name="connsiteY3" fmla="*/ 707885 h 714033"/>
              <a:gd name="connsiteX4" fmla="*/ 2264570 w 4336521"/>
              <a:gd name="connsiteY4" fmla="*/ 714033 h 714033"/>
              <a:gd name="connsiteX5" fmla="*/ 0 w 4336521"/>
              <a:gd name="connsiteY5" fmla="*/ 707885 h 714033"/>
              <a:gd name="connsiteX6" fmla="*/ 0 w 4336521"/>
              <a:gd name="connsiteY6" fmla="*/ -1 h 714033"/>
              <a:gd name="connsiteX0" fmla="*/ 0 w 4336533"/>
              <a:gd name="connsiteY0" fmla="*/ 1 h 714035"/>
              <a:gd name="connsiteX1" fmla="*/ 2286594 w 4336533"/>
              <a:gd name="connsiteY1" fmla="*/ 24302 h 714035"/>
              <a:gd name="connsiteX2" fmla="*/ 4336521 w 4336533"/>
              <a:gd name="connsiteY2" fmla="*/ 1 h 714035"/>
              <a:gd name="connsiteX3" fmla="*/ 3868904 w 4336533"/>
              <a:gd name="connsiteY3" fmla="*/ 445093 h 714035"/>
              <a:gd name="connsiteX4" fmla="*/ 4336521 w 4336533"/>
              <a:gd name="connsiteY4" fmla="*/ 707887 h 714035"/>
              <a:gd name="connsiteX5" fmla="*/ 2264570 w 4336533"/>
              <a:gd name="connsiteY5" fmla="*/ 714035 h 714035"/>
              <a:gd name="connsiteX6" fmla="*/ 0 w 4336533"/>
              <a:gd name="connsiteY6" fmla="*/ 707887 h 714035"/>
              <a:gd name="connsiteX7" fmla="*/ 0 w 4336533"/>
              <a:gd name="connsiteY7" fmla="*/ 1 h 714035"/>
              <a:gd name="connsiteX0" fmla="*/ 3 w 4336536"/>
              <a:gd name="connsiteY0" fmla="*/ -1 h 714033"/>
              <a:gd name="connsiteX1" fmla="*/ 2286597 w 4336536"/>
              <a:gd name="connsiteY1" fmla="*/ 24300 h 714033"/>
              <a:gd name="connsiteX2" fmla="*/ 4336524 w 4336536"/>
              <a:gd name="connsiteY2" fmla="*/ -1 h 714033"/>
              <a:gd name="connsiteX3" fmla="*/ 3868907 w 4336536"/>
              <a:gd name="connsiteY3" fmla="*/ 445091 h 714033"/>
              <a:gd name="connsiteX4" fmla="*/ 4336524 w 4336536"/>
              <a:gd name="connsiteY4" fmla="*/ 707885 h 714033"/>
              <a:gd name="connsiteX5" fmla="*/ 2264573 w 4336536"/>
              <a:gd name="connsiteY5" fmla="*/ 714033 h 714033"/>
              <a:gd name="connsiteX6" fmla="*/ 3 w 4336536"/>
              <a:gd name="connsiteY6" fmla="*/ 707885 h 714033"/>
              <a:gd name="connsiteX7" fmla="*/ 535551 w 4336536"/>
              <a:gd name="connsiteY7" fmla="*/ 384999 h 714033"/>
              <a:gd name="connsiteX8" fmla="*/ 3 w 4336536"/>
              <a:gd name="connsiteY8" fmla="*/ -1 h 714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336536" h="714033">
                <a:moveTo>
                  <a:pt x="3" y="-1"/>
                </a:moveTo>
                <a:lnTo>
                  <a:pt x="2286597" y="24300"/>
                </a:lnTo>
                <a:lnTo>
                  <a:pt x="4336524" y="-1"/>
                </a:lnTo>
                <a:cubicBezTo>
                  <a:pt x="4339383" y="141686"/>
                  <a:pt x="3866048" y="303404"/>
                  <a:pt x="3868907" y="445091"/>
                </a:cubicBezTo>
                <a:lnTo>
                  <a:pt x="4336524" y="707885"/>
                </a:lnTo>
                <a:lnTo>
                  <a:pt x="2264573" y="714033"/>
                </a:lnTo>
                <a:lnTo>
                  <a:pt x="3" y="707885"/>
                </a:lnTo>
                <a:cubicBezTo>
                  <a:pt x="-1858" y="586902"/>
                  <a:pt x="537412" y="505982"/>
                  <a:pt x="535551" y="384999"/>
                </a:cubicBezTo>
                <a:lnTo>
                  <a:pt x="3" y="-1"/>
                </a:ln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ar-SA" sz="2400" b="1" dirty="0">
                <a:solidFill>
                  <a:schemeClr val="tx2">
                    <a:lumMod val="75000"/>
                  </a:schemeClr>
                </a:solidFill>
                <a:latin typeface="Adobe Arabic" pitchFamily="18" charset="-78"/>
                <a:cs typeface="Adobe Arabic" pitchFamily="18" charset="-78"/>
              </a:rPr>
              <a:t>2-مهمتك مبدعتي ... تلخيص ما تعلمتيه</a:t>
            </a:r>
          </a:p>
          <a:p>
            <a:pPr algn="ctr">
              <a:defRPr/>
            </a:pPr>
            <a:r>
              <a:rPr lang="ar-SA" sz="2400" b="1" dirty="0">
                <a:solidFill>
                  <a:schemeClr val="tx2">
                    <a:lumMod val="75000"/>
                  </a:schemeClr>
                </a:solidFill>
                <a:latin typeface="Adobe Arabic" pitchFamily="18" charset="-78"/>
                <a:cs typeface="Adobe Arabic" pitchFamily="18" charset="-78"/>
              </a:rPr>
              <a:t> في خريطة ذهنية ...</a:t>
            </a:r>
          </a:p>
        </p:txBody>
      </p:sp>
      <p:pic>
        <p:nvPicPr>
          <p:cNvPr id="12" name="صورة 11">
            <a:extLst>
              <a:ext uri="{FF2B5EF4-FFF2-40B4-BE49-F238E27FC236}">
                <a16:creationId xmlns:a16="http://schemas.microsoft.com/office/drawing/2014/main" id="{42A46498-A84B-4C46-86D2-35FC03417746}"/>
              </a:ext>
            </a:extLst>
          </p:cNvPr>
          <p:cNvPicPr>
            <a:picLocks noChangeAspect="1"/>
          </p:cNvPicPr>
          <p:nvPr/>
        </p:nvPicPr>
        <p:blipFill>
          <a:blip r:embed="rId39"/>
          <a:stretch>
            <a:fillRect/>
          </a:stretch>
        </p:blipFill>
        <p:spPr>
          <a:xfrm>
            <a:off x="2416306" y="4780233"/>
            <a:ext cx="3141424" cy="2139931"/>
          </a:xfrm>
          <a:prstGeom prst="rect">
            <a:avLst/>
          </a:prstGeom>
        </p:spPr>
      </p:pic>
      <p:sp>
        <p:nvSpPr>
          <p:cNvPr id="94" name="مستطيل 93">
            <a:hlinkClick r:id="rId40" action="ppaction://hlinksldjump"/>
            <a:extLst>
              <a:ext uri="{FF2B5EF4-FFF2-40B4-BE49-F238E27FC236}">
                <a16:creationId xmlns:a16="http://schemas.microsoft.com/office/drawing/2014/main" id="{2A675F4C-B44A-4A46-A817-2CF12050B07D}"/>
              </a:ext>
            </a:extLst>
          </p:cNvPr>
          <p:cNvSpPr/>
          <p:nvPr/>
        </p:nvSpPr>
        <p:spPr>
          <a:xfrm>
            <a:off x="9249263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خبرات </a:t>
            </a:r>
          </a:p>
          <a:p>
            <a:pPr algn="ctr"/>
            <a:r>
              <a:rPr lang="ar-SA" sz="1600" b="1" dirty="0">
                <a:solidFill>
                  <a:srgbClr val="FF0000"/>
                </a:solidFill>
              </a:rPr>
              <a:t>سابقة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97" name="مستطيل 96">
            <a:hlinkClick r:id="rId41" action="ppaction://hlinksldjump"/>
            <a:extLst>
              <a:ext uri="{FF2B5EF4-FFF2-40B4-BE49-F238E27FC236}">
                <a16:creationId xmlns:a16="http://schemas.microsoft.com/office/drawing/2014/main" id="{757FBBEF-7E22-4C00-8213-32C39C7DA379}"/>
              </a:ext>
            </a:extLst>
          </p:cNvPr>
          <p:cNvSpPr/>
          <p:nvPr/>
        </p:nvSpPr>
        <p:spPr>
          <a:xfrm>
            <a:off x="7038796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الأهداف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100" name="مستطيل 99">
            <a:hlinkClick r:id="rId42" action="ppaction://hlinksldjump"/>
            <a:extLst>
              <a:ext uri="{FF2B5EF4-FFF2-40B4-BE49-F238E27FC236}">
                <a16:creationId xmlns:a16="http://schemas.microsoft.com/office/drawing/2014/main" id="{A836FA7D-793E-4FE5-89B5-74967EF1203F}"/>
              </a:ext>
            </a:extLst>
          </p:cNvPr>
          <p:cNvSpPr/>
          <p:nvPr/>
        </p:nvSpPr>
        <p:spPr>
          <a:xfrm>
            <a:off x="5933562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العرض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101" name="مستطيل 100">
            <a:hlinkClick r:id="rId43" action="ppaction://hlinksldjump"/>
            <a:extLst>
              <a:ext uri="{FF2B5EF4-FFF2-40B4-BE49-F238E27FC236}">
                <a16:creationId xmlns:a16="http://schemas.microsoft.com/office/drawing/2014/main" id="{D6E901BC-EF8C-4992-AFD1-CCA2D6A64719}"/>
              </a:ext>
            </a:extLst>
          </p:cNvPr>
          <p:cNvSpPr/>
          <p:nvPr/>
        </p:nvSpPr>
        <p:spPr>
          <a:xfrm>
            <a:off x="4828328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التقويم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102" name="مستطيل 101">
            <a:hlinkClick r:id="rId44" action="ppaction://hlinksldjump"/>
            <a:extLst>
              <a:ext uri="{FF2B5EF4-FFF2-40B4-BE49-F238E27FC236}">
                <a16:creationId xmlns:a16="http://schemas.microsoft.com/office/drawing/2014/main" id="{970D18F0-9913-4A77-8BFD-0933322D4AD7}"/>
              </a:ext>
            </a:extLst>
          </p:cNvPr>
          <p:cNvSpPr/>
          <p:nvPr/>
        </p:nvSpPr>
        <p:spPr>
          <a:xfrm>
            <a:off x="2617860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الواجب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103" name="مستطيل 102">
            <a:hlinkClick r:id="rId45" action="ppaction://hlinksldjump"/>
            <a:extLst>
              <a:ext uri="{FF2B5EF4-FFF2-40B4-BE49-F238E27FC236}">
                <a16:creationId xmlns:a16="http://schemas.microsoft.com/office/drawing/2014/main" id="{46C6493A-779B-4EF8-9D65-CF28AC654966}"/>
              </a:ext>
            </a:extLst>
          </p:cNvPr>
          <p:cNvSpPr/>
          <p:nvPr/>
        </p:nvSpPr>
        <p:spPr>
          <a:xfrm>
            <a:off x="3723094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الغلق</a:t>
            </a:r>
            <a:endParaRPr lang="en-US" sz="1600" b="1" dirty="0">
              <a:solidFill>
                <a:srgbClr val="FF0000"/>
              </a:solidFill>
            </a:endParaRPr>
          </a:p>
        </p:txBody>
      </p:sp>
      <p:grpSp>
        <p:nvGrpSpPr>
          <p:cNvPr id="104" name="مجموعة 103">
            <a:extLst>
              <a:ext uri="{FF2B5EF4-FFF2-40B4-BE49-F238E27FC236}">
                <a16:creationId xmlns:a16="http://schemas.microsoft.com/office/drawing/2014/main" id="{C71E2FD7-AD4C-4B66-8393-AEB9C5716247}"/>
              </a:ext>
            </a:extLst>
          </p:cNvPr>
          <p:cNvGrpSpPr/>
          <p:nvPr/>
        </p:nvGrpSpPr>
        <p:grpSpPr>
          <a:xfrm>
            <a:off x="79230" y="3482920"/>
            <a:ext cx="896512" cy="687865"/>
            <a:chOff x="79230" y="3482920"/>
            <a:chExt cx="896512" cy="687865"/>
          </a:xfrm>
        </p:grpSpPr>
        <p:pic>
          <p:nvPicPr>
            <p:cNvPr id="105" name="Picture 14" descr="A picture containing sitting, photo, table, monitor&#10;&#10;Description automatically generated">
              <a:extLst>
                <a:ext uri="{FF2B5EF4-FFF2-40B4-BE49-F238E27FC236}">
                  <a16:creationId xmlns:a16="http://schemas.microsoft.com/office/drawing/2014/main" id="{EE48D51D-245E-46D2-A5B4-20E85323E7E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028" y="3482920"/>
              <a:ext cx="866917" cy="6878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6" name="مربع نص 105">
              <a:hlinkClick r:id="rId46"/>
              <a:extLst>
                <a:ext uri="{FF2B5EF4-FFF2-40B4-BE49-F238E27FC236}">
                  <a16:creationId xmlns:a16="http://schemas.microsoft.com/office/drawing/2014/main" id="{1ADE4B0D-0166-45A4-A82D-1F41A949C9E5}"/>
                </a:ext>
              </a:extLst>
            </p:cNvPr>
            <p:cNvSpPr txBox="1"/>
            <p:nvPr/>
          </p:nvSpPr>
          <p:spPr>
            <a:xfrm>
              <a:off x="79230" y="3674707"/>
              <a:ext cx="896512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ar-SA" sz="1800" b="1" dirty="0">
                  <a:solidFill>
                    <a:schemeClr val="bg1"/>
                  </a:solidFill>
                </a:rPr>
                <a:t>إثراء</a:t>
              </a:r>
              <a:endParaRPr lang="en-US" sz="1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65" name="مستطيل 64">
            <a:hlinkClick r:id="rId47" action="ppaction://hlinksldjump"/>
            <a:extLst>
              <a:ext uri="{FF2B5EF4-FFF2-40B4-BE49-F238E27FC236}">
                <a16:creationId xmlns:a16="http://schemas.microsoft.com/office/drawing/2014/main" id="{7B097015-DA5A-4C85-AE2B-0ACCCF6EF61D}"/>
              </a:ext>
            </a:extLst>
          </p:cNvPr>
          <p:cNvSpPr/>
          <p:nvPr/>
        </p:nvSpPr>
        <p:spPr>
          <a:xfrm>
            <a:off x="8144030" y="135105"/>
            <a:ext cx="837552" cy="555033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600" b="1" dirty="0">
                <a:solidFill>
                  <a:srgbClr val="FF0000"/>
                </a:solidFill>
              </a:rPr>
              <a:t>التمهيد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75" name="مستطيل 5">
            <a:extLst>
              <a:ext uri="{FF2B5EF4-FFF2-40B4-BE49-F238E27FC236}">
                <a16:creationId xmlns:a16="http://schemas.microsoft.com/office/drawing/2014/main" id="{2AC50FAE-DA93-41E9-9E1E-8C66013C5E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73911" y="3816581"/>
            <a:ext cx="4698594" cy="830997"/>
          </a:xfrm>
          <a:custGeom>
            <a:avLst/>
            <a:gdLst>
              <a:gd name="connsiteX0" fmla="*/ 0 w 4336521"/>
              <a:gd name="connsiteY0" fmla="*/ 0 h 707886"/>
              <a:gd name="connsiteX1" fmla="*/ 4336521 w 4336521"/>
              <a:gd name="connsiteY1" fmla="*/ 0 h 707886"/>
              <a:gd name="connsiteX2" fmla="*/ 4336521 w 4336521"/>
              <a:gd name="connsiteY2" fmla="*/ 707886 h 707886"/>
              <a:gd name="connsiteX3" fmla="*/ 0 w 4336521"/>
              <a:gd name="connsiteY3" fmla="*/ 707886 h 707886"/>
              <a:gd name="connsiteX4" fmla="*/ 0 w 4336521"/>
              <a:gd name="connsiteY4" fmla="*/ 0 h 707886"/>
              <a:gd name="connsiteX0" fmla="*/ 0 w 4336521"/>
              <a:gd name="connsiteY0" fmla="*/ 24 h 707910"/>
              <a:gd name="connsiteX1" fmla="*/ 2308239 w 4336521"/>
              <a:gd name="connsiteY1" fmla="*/ 124481 h 707910"/>
              <a:gd name="connsiteX2" fmla="*/ 4336521 w 4336521"/>
              <a:gd name="connsiteY2" fmla="*/ 24 h 707910"/>
              <a:gd name="connsiteX3" fmla="*/ 4336521 w 4336521"/>
              <a:gd name="connsiteY3" fmla="*/ 707910 h 707910"/>
              <a:gd name="connsiteX4" fmla="*/ 0 w 4336521"/>
              <a:gd name="connsiteY4" fmla="*/ 707910 h 707910"/>
              <a:gd name="connsiteX5" fmla="*/ 0 w 4336521"/>
              <a:gd name="connsiteY5" fmla="*/ 24 h 707910"/>
              <a:gd name="connsiteX0" fmla="*/ 0 w 4336521"/>
              <a:gd name="connsiteY0" fmla="*/ 24 h 707930"/>
              <a:gd name="connsiteX1" fmla="*/ 2308239 w 4336521"/>
              <a:gd name="connsiteY1" fmla="*/ 124481 h 707930"/>
              <a:gd name="connsiteX2" fmla="*/ 4336521 w 4336521"/>
              <a:gd name="connsiteY2" fmla="*/ 24 h 707930"/>
              <a:gd name="connsiteX3" fmla="*/ 4336521 w 4336521"/>
              <a:gd name="connsiteY3" fmla="*/ 707910 h 707930"/>
              <a:gd name="connsiteX4" fmla="*/ 2242925 w 4336521"/>
              <a:gd name="connsiteY4" fmla="*/ 633933 h 707930"/>
              <a:gd name="connsiteX5" fmla="*/ 0 w 4336521"/>
              <a:gd name="connsiteY5" fmla="*/ 707910 h 707930"/>
              <a:gd name="connsiteX6" fmla="*/ 0 w 4336521"/>
              <a:gd name="connsiteY6" fmla="*/ 24 h 707930"/>
              <a:gd name="connsiteX0" fmla="*/ 0 w 4336521"/>
              <a:gd name="connsiteY0" fmla="*/ 24 h 714058"/>
              <a:gd name="connsiteX1" fmla="*/ 2308239 w 4336521"/>
              <a:gd name="connsiteY1" fmla="*/ 124481 h 714058"/>
              <a:gd name="connsiteX2" fmla="*/ 4336521 w 4336521"/>
              <a:gd name="connsiteY2" fmla="*/ 24 h 714058"/>
              <a:gd name="connsiteX3" fmla="*/ 4336521 w 4336521"/>
              <a:gd name="connsiteY3" fmla="*/ 707910 h 714058"/>
              <a:gd name="connsiteX4" fmla="*/ 2264570 w 4336521"/>
              <a:gd name="connsiteY4" fmla="*/ 714058 h 714058"/>
              <a:gd name="connsiteX5" fmla="*/ 0 w 4336521"/>
              <a:gd name="connsiteY5" fmla="*/ 707910 h 714058"/>
              <a:gd name="connsiteX6" fmla="*/ 0 w 4336521"/>
              <a:gd name="connsiteY6" fmla="*/ 24 h 714058"/>
              <a:gd name="connsiteX0" fmla="*/ 0 w 4336521"/>
              <a:gd name="connsiteY0" fmla="*/ -1 h 714033"/>
              <a:gd name="connsiteX1" fmla="*/ 2286594 w 4336521"/>
              <a:gd name="connsiteY1" fmla="*/ 24300 h 714033"/>
              <a:gd name="connsiteX2" fmla="*/ 4336521 w 4336521"/>
              <a:gd name="connsiteY2" fmla="*/ -1 h 714033"/>
              <a:gd name="connsiteX3" fmla="*/ 4336521 w 4336521"/>
              <a:gd name="connsiteY3" fmla="*/ 707885 h 714033"/>
              <a:gd name="connsiteX4" fmla="*/ 2264570 w 4336521"/>
              <a:gd name="connsiteY4" fmla="*/ 714033 h 714033"/>
              <a:gd name="connsiteX5" fmla="*/ 0 w 4336521"/>
              <a:gd name="connsiteY5" fmla="*/ 707885 h 714033"/>
              <a:gd name="connsiteX6" fmla="*/ 0 w 4336521"/>
              <a:gd name="connsiteY6" fmla="*/ -1 h 714033"/>
              <a:gd name="connsiteX0" fmla="*/ 0 w 4336533"/>
              <a:gd name="connsiteY0" fmla="*/ 1 h 714035"/>
              <a:gd name="connsiteX1" fmla="*/ 2286594 w 4336533"/>
              <a:gd name="connsiteY1" fmla="*/ 24302 h 714035"/>
              <a:gd name="connsiteX2" fmla="*/ 4336521 w 4336533"/>
              <a:gd name="connsiteY2" fmla="*/ 1 h 714035"/>
              <a:gd name="connsiteX3" fmla="*/ 3868904 w 4336533"/>
              <a:gd name="connsiteY3" fmla="*/ 445093 h 714035"/>
              <a:gd name="connsiteX4" fmla="*/ 4336521 w 4336533"/>
              <a:gd name="connsiteY4" fmla="*/ 707887 h 714035"/>
              <a:gd name="connsiteX5" fmla="*/ 2264570 w 4336533"/>
              <a:gd name="connsiteY5" fmla="*/ 714035 h 714035"/>
              <a:gd name="connsiteX6" fmla="*/ 0 w 4336533"/>
              <a:gd name="connsiteY6" fmla="*/ 707887 h 714035"/>
              <a:gd name="connsiteX7" fmla="*/ 0 w 4336533"/>
              <a:gd name="connsiteY7" fmla="*/ 1 h 714035"/>
              <a:gd name="connsiteX0" fmla="*/ 3 w 4336536"/>
              <a:gd name="connsiteY0" fmla="*/ -1 h 714033"/>
              <a:gd name="connsiteX1" fmla="*/ 2286597 w 4336536"/>
              <a:gd name="connsiteY1" fmla="*/ 24300 h 714033"/>
              <a:gd name="connsiteX2" fmla="*/ 4336524 w 4336536"/>
              <a:gd name="connsiteY2" fmla="*/ -1 h 714033"/>
              <a:gd name="connsiteX3" fmla="*/ 3868907 w 4336536"/>
              <a:gd name="connsiteY3" fmla="*/ 445091 h 714033"/>
              <a:gd name="connsiteX4" fmla="*/ 4336524 w 4336536"/>
              <a:gd name="connsiteY4" fmla="*/ 707885 h 714033"/>
              <a:gd name="connsiteX5" fmla="*/ 2264573 w 4336536"/>
              <a:gd name="connsiteY5" fmla="*/ 714033 h 714033"/>
              <a:gd name="connsiteX6" fmla="*/ 3 w 4336536"/>
              <a:gd name="connsiteY6" fmla="*/ 707885 h 714033"/>
              <a:gd name="connsiteX7" fmla="*/ 535551 w 4336536"/>
              <a:gd name="connsiteY7" fmla="*/ 384999 h 714033"/>
              <a:gd name="connsiteX8" fmla="*/ 3 w 4336536"/>
              <a:gd name="connsiteY8" fmla="*/ -1 h 714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336536" h="714033">
                <a:moveTo>
                  <a:pt x="3" y="-1"/>
                </a:moveTo>
                <a:lnTo>
                  <a:pt x="2286597" y="24300"/>
                </a:lnTo>
                <a:lnTo>
                  <a:pt x="4336524" y="-1"/>
                </a:lnTo>
                <a:cubicBezTo>
                  <a:pt x="4339383" y="141686"/>
                  <a:pt x="3866048" y="303404"/>
                  <a:pt x="3868907" y="445091"/>
                </a:cubicBezTo>
                <a:lnTo>
                  <a:pt x="4336524" y="707885"/>
                </a:lnTo>
                <a:lnTo>
                  <a:pt x="2264573" y="714033"/>
                </a:lnTo>
                <a:lnTo>
                  <a:pt x="3" y="707885"/>
                </a:lnTo>
                <a:cubicBezTo>
                  <a:pt x="-1858" y="586902"/>
                  <a:pt x="537412" y="505982"/>
                  <a:pt x="535551" y="384999"/>
                </a:cubicBezTo>
                <a:lnTo>
                  <a:pt x="3" y="-1"/>
                </a:ln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ar-SA" sz="2400" b="1" dirty="0">
                <a:solidFill>
                  <a:schemeClr val="tx2">
                    <a:lumMod val="75000"/>
                  </a:schemeClr>
                </a:solidFill>
                <a:latin typeface="Adobe Arabic" pitchFamily="18" charset="-78"/>
                <a:cs typeface="Adobe Arabic" pitchFamily="18" charset="-78"/>
              </a:rPr>
              <a:t>3مبدعتي تعاوني مع والدتك في حل</a:t>
            </a:r>
          </a:p>
          <a:p>
            <a:pPr algn="ctr">
              <a:defRPr/>
            </a:pPr>
            <a:r>
              <a:rPr lang="ar-SA" sz="2400" b="1" dirty="0">
                <a:solidFill>
                  <a:schemeClr val="tx2">
                    <a:lumMod val="75000"/>
                  </a:schemeClr>
                </a:solidFill>
                <a:latin typeface="Adobe Arabic" pitchFamily="18" charset="-78"/>
                <a:cs typeface="Adobe Arabic" pitchFamily="18" charset="-78"/>
              </a:rPr>
              <a:t> هذه اللعبة التفاعلية .</a:t>
            </a:r>
          </a:p>
        </p:txBody>
      </p:sp>
      <p:pic>
        <p:nvPicPr>
          <p:cNvPr id="76" name="صورة 75">
            <a:hlinkClick r:id="rId48"/>
            <a:extLst>
              <a:ext uri="{FF2B5EF4-FFF2-40B4-BE49-F238E27FC236}">
                <a16:creationId xmlns:a16="http://schemas.microsoft.com/office/drawing/2014/main" id="{F96B6782-34D1-4AF2-AC61-F640F0190190}"/>
              </a:ext>
            </a:extLst>
          </p:cNvPr>
          <p:cNvPicPr>
            <a:picLocks noChangeAspect="1"/>
          </p:cNvPicPr>
          <p:nvPr/>
        </p:nvPicPr>
        <p:blipFill rotWithShape="1"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rcRect l="11993" b="18548"/>
          <a:stretch/>
        </p:blipFill>
        <p:spPr>
          <a:xfrm>
            <a:off x="9089267" y="2758479"/>
            <a:ext cx="847989" cy="646331"/>
          </a:xfrm>
          <a:prstGeom prst="rect">
            <a:avLst/>
          </a:prstGeom>
        </p:spPr>
      </p:pic>
      <p:pic>
        <p:nvPicPr>
          <p:cNvPr id="5" name="صورة 4">
            <a:hlinkClick r:id="rId48"/>
            <a:extLst>
              <a:ext uri="{FF2B5EF4-FFF2-40B4-BE49-F238E27FC236}">
                <a16:creationId xmlns:a16="http://schemas.microsoft.com/office/drawing/2014/main" id="{7ED8BEF7-BE5C-4C0E-BAB6-94577554A43A}"/>
              </a:ext>
            </a:extLst>
          </p:cNvPr>
          <p:cNvPicPr>
            <a:picLocks noChangeAspect="1"/>
          </p:cNvPicPr>
          <p:nvPr/>
        </p:nvPicPr>
        <p:blipFill>
          <a:blip r:embed="rId51"/>
          <a:stretch>
            <a:fillRect/>
          </a:stretch>
        </p:blipFill>
        <p:spPr>
          <a:xfrm>
            <a:off x="7148330" y="3530900"/>
            <a:ext cx="2675739" cy="1294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127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" grpId="0"/>
      <p:bldP spid="93" grpId="0" animBg="1"/>
      <p:bldP spid="93" grpId="1" animBg="1"/>
      <p:bldP spid="93" grpId="2" animBg="1"/>
      <p:bldP spid="93" grpId="3" animBg="1"/>
    </p:bldLst>
  </p:timing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2194</TotalTime>
  <Words>1494</Words>
  <Application>Microsoft Office PowerPoint</Application>
  <PresentationFormat>شاشة عريضة</PresentationFormat>
  <Paragraphs>864</Paragraphs>
  <Slides>33</Slides>
  <Notes>33</Notes>
  <HiddenSlides>0</HiddenSlides>
  <MMClips>1</MMClips>
  <ScaleCrop>false</ScaleCrop>
  <HeadingPairs>
    <vt:vector size="6" baseType="variant">
      <vt:variant>
        <vt:lpstr>الخطوط المستخدمة</vt:lpstr>
      </vt:variant>
      <vt:variant>
        <vt:i4>7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33</vt:i4>
      </vt:variant>
    </vt:vector>
  </HeadingPairs>
  <TitlesOfParts>
    <vt:vector size="41" baseType="lpstr">
      <vt:lpstr>A little sunshine</vt:lpstr>
      <vt:lpstr>Adobe Arabic</vt:lpstr>
      <vt:lpstr>Arabic Typesetting</vt:lpstr>
      <vt:lpstr>Arial</vt:lpstr>
      <vt:lpstr>Calibri</vt:lpstr>
      <vt:lpstr>Calibri Light</vt:lpstr>
      <vt:lpstr>Lemonada Regular</vt:lpstr>
      <vt:lpstr>نسق Office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nawaf _479</dc:creator>
  <cp:lastModifiedBy>الابتدائية الثامنة بنات باملج</cp:lastModifiedBy>
  <cp:revision>186</cp:revision>
  <dcterms:created xsi:type="dcterms:W3CDTF">2021-01-12T05:24:18Z</dcterms:created>
  <dcterms:modified xsi:type="dcterms:W3CDTF">2021-02-05T19:10:55Z</dcterms:modified>
</cp:coreProperties>
</file>