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ppt/ink/ink2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670" r:id="rId2"/>
    <p:sldId id="668" r:id="rId3"/>
    <p:sldId id="671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</p:sldIdLst>
  <p:sldSz cx="11795125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71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882" y="60"/>
      </p:cViewPr>
      <p:guideLst>
        <p:guide orient="horz" pos="2160"/>
        <p:guide pos="371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1-28T04:40:01.121"/>
    </inkml:context>
    <inkml:brush xml:id="br0">
      <inkml:brushProperty name="width" value="0.4" units="cm"/>
      <inkml:brushProperty name="height" value="0.8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2610 15,'-1471'0,"1161"-14,-514 14,820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1-28T04:40:04.168"/>
    </inkml:context>
    <inkml:brush xml:id="br0">
      <inkml:brushProperty name="width" value="0.4" units="cm"/>
      <inkml:brushProperty name="height" value="0.8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4362 15,'-674'0,"459"13,-60-3,208-7,-286-2,14 0,244 3,-220 6,-111-23,425 13,-182-6,-146-9,-102-7,-224 22,651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55D0D3-6CAF-4D2B-8A51-56D4CE5A0689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74700" y="1143000"/>
            <a:ext cx="53086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365A94-2A61-4E87-A0B7-D582193091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1609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948781" y="3124200"/>
            <a:ext cx="7961709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948781" y="5003322"/>
            <a:ext cx="7961709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347213" y="1118865"/>
            <a:ext cx="2286000" cy="491464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1/28/2021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9659411" y="4125996"/>
            <a:ext cx="3657600" cy="495395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491463" y="0"/>
            <a:ext cx="786342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356454" y="0"/>
            <a:ext cx="135009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1277805" y="0"/>
            <a:ext cx="23460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472224" y="0"/>
            <a:ext cx="297045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37176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117951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110174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2227246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376098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11756241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572683" y="0"/>
            <a:ext cx="98293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786342" y="3429000"/>
            <a:ext cx="1670976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689335" y="4866752"/>
            <a:ext cx="827392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407417" y="5500632"/>
            <a:ext cx="176927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2146713" y="5788152"/>
            <a:ext cx="353854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2457318" y="4495800"/>
            <a:ext cx="471805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709860" y="4928702"/>
            <a:ext cx="786342" cy="517524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589756" y="1600200"/>
            <a:ext cx="9632685" cy="4873752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1/28/2021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48781" y="2895600"/>
            <a:ext cx="7961709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48781" y="5010150"/>
            <a:ext cx="7961709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345452" y="1115200"/>
            <a:ext cx="2286000" cy="491464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9659652" y="4123135"/>
            <a:ext cx="3657600" cy="495395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491463" y="0"/>
            <a:ext cx="786342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56454" y="0"/>
            <a:ext cx="135009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1277805" y="0"/>
            <a:ext cx="23460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472224" y="0"/>
            <a:ext cx="297045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37176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117951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10174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2227246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376098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572683" y="0"/>
            <a:ext cx="98293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786342" y="3429000"/>
            <a:ext cx="1670976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708776" y="4866752"/>
            <a:ext cx="827392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407417" y="5500632"/>
            <a:ext cx="176927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2146713" y="5791200"/>
            <a:ext cx="353854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2423831" y="4479888"/>
            <a:ext cx="471805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1173571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729301" y="4928702"/>
            <a:ext cx="786342" cy="517524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589756" y="1600200"/>
            <a:ext cx="471805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5508323" y="1600200"/>
            <a:ext cx="471805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9756" y="273050"/>
            <a:ext cx="9730978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589756" y="2362200"/>
            <a:ext cx="4718050" cy="38862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5639544" y="2362200"/>
            <a:ext cx="4718050" cy="38862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589756" y="1569720"/>
            <a:ext cx="471805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5602684" y="1569720"/>
            <a:ext cx="471805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1/28/2021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1303661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5264090" y="3134122"/>
            <a:ext cx="6309360" cy="589756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8787368" y="274320"/>
            <a:ext cx="1969786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8060002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7987632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159854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01954" y="0"/>
            <a:ext cx="393171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1500247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10521251" y="5715000"/>
            <a:ext cx="707708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93171" y="274320"/>
            <a:ext cx="7273660" cy="6327648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1/28/2021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1303661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0521251" y="5715000"/>
            <a:ext cx="707708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5236077" y="3134122"/>
            <a:ext cx="6309360" cy="589756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7961709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27410" y="264795"/>
            <a:ext cx="1965854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159854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11401954" y="0"/>
            <a:ext cx="393171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11500247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8060002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7987632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1/28/2021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51465" y="274640"/>
            <a:ext cx="216244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89756" y="274639"/>
            <a:ext cx="7765124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1303661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589756" y="274638"/>
            <a:ext cx="9632685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589756" y="1600200"/>
            <a:ext cx="9632685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10081578" y="1026178"/>
            <a:ext cx="2011680" cy="495395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1/28/2021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9480801" y="3684217"/>
            <a:ext cx="3200400" cy="47180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9829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159854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11401954" y="0"/>
            <a:ext cx="393171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1500247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10521251" y="5715000"/>
            <a:ext cx="707708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0485866" y="5734050"/>
            <a:ext cx="786342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customXml" Target="../ink/ink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1C3C4FD-3BAC-429F-AE2F-8217A3AB41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35362" y="609600"/>
            <a:ext cx="6025771" cy="642202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46D1F5B-6741-4F82-BB4F-95AF8808A5F1}"/>
              </a:ext>
            </a:extLst>
          </p:cNvPr>
          <p:cNvSpPr txBox="1"/>
          <p:nvPr/>
        </p:nvSpPr>
        <p:spPr>
          <a:xfrm>
            <a:off x="715962" y="6248400"/>
            <a:ext cx="1066800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2400" b="1" dirty="0"/>
              <a:t>234</a:t>
            </a:r>
            <a:endParaRPr lang="ar-AE" sz="2400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2B4A973-F463-4829-AFEE-6C4ED404DE2A}"/>
              </a:ext>
            </a:extLst>
          </p:cNvPr>
          <p:cNvSpPr txBox="1"/>
          <p:nvPr/>
        </p:nvSpPr>
        <p:spPr>
          <a:xfrm>
            <a:off x="5516562" y="147935"/>
            <a:ext cx="2136853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AE" sz="2400" b="1" dirty="0"/>
              <a:t>مراجعة القسم 3</a:t>
            </a:r>
          </a:p>
        </p:txBody>
      </p:sp>
    </p:spTree>
    <p:extLst>
      <p:ext uri="{BB962C8B-B14F-4D97-AF65-F5344CB8AC3E}">
        <p14:creationId xmlns:p14="http://schemas.microsoft.com/office/powerpoint/2010/main" val="23614108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F17652E-7388-4FA2-BC52-14699712FC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441"/>
          <a:stretch/>
        </p:blipFill>
        <p:spPr>
          <a:xfrm>
            <a:off x="1808091" y="609600"/>
            <a:ext cx="8178942" cy="5323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9951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F17652E-7388-4FA2-BC52-14699712FC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50324"/>
          <a:stretch/>
        </p:blipFill>
        <p:spPr>
          <a:xfrm>
            <a:off x="1020762" y="410894"/>
            <a:ext cx="9296399" cy="603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3990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20962" y="2133600"/>
            <a:ext cx="7580709" cy="1894362"/>
          </a:xfrm>
        </p:spPr>
        <p:txBody>
          <a:bodyPr>
            <a:noAutofit/>
          </a:bodyPr>
          <a:lstStyle/>
          <a:p>
            <a:pPr algn="ctr"/>
            <a:r>
              <a:rPr lang="ar-SY" sz="6000" dirty="0">
                <a:solidFill>
                  <a:schemeClr val="tx1"/>
                </a:solidFill>
              </a:rPr>
              <a:t>حل مراجعة </a:t>
            </a:r>
            <a:r>
              <a:rPr lang="ar-AE" sz="6000" dirty="0">
                <a:solidFill>
                  <a:schemeClr val="tx1"/>
                </a:solidFill>
              </a:rPr>
              <a:t>ال</a:t>
            </a:r>
            <a:r>
              <a:rPr lang="ar-SY" sz="6000" dirty="0">
                <a:solidFill>
                  <a:schemeClr val="tx1"/>
                </a:solidFill>
              </a:rPr>
              <a:t>وحدة </a:t>
            </a:r>
            <a:r>
              <a:rPr lang="ar-AE" sz="6000" dirty="0">
                <a:solidFill>
                  <a:schemeClr val="tx1"/>
                </a:solidFill>
              </a:rPr>
              <a:t>6</a:t>
            </a:r>
            <a:br>
              <a:rPr lang="ar-AE" sz="6000" dirty="0">
                <a:solidFill>
                  <a:schemeClr val="tx1"/>
                </a:solidFill>
              </a:rPr>
            </a:br>
            <a:r>
              <a:rPr lang="ar-SA" sz="6000" dirty="0">
                <a:solidFill>
                  <a:schemeClr val="tx1"/>
                </a:solidFill>
              </a:rPr>
              <a:t>الموجات و الضوء و الصوت</a:t>
            </a:r>
            <a:endParaRPr lang="en-US" sz="6000" dirty="0">
              <a:solidFill>
                <a:schemeClr val="tx1"/>
              </a:solidFill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F394918E-1691-43BC-9F19-21D88F6A4C01}"/>
              </a:ext>
            </a:extLst>
          </p:cNvPr>
          <p:cNvSpPr txBox="1">
            <a:spLocks/>
          </p:cNvSpPr>
          <p:nvPr/>
        </p:nvSpPr>
        <p:spPr>
          <a:xfrm>
            <a:off x="2468562" y="5181600"/>
            <a:ext cx="2209800" cy="1284762"/>
          </a:xfrm>
          <a:prstGeom prst="rect">
            <a:avLst/>
          </a:prstGeom>
        </p:spPr>
        <p:txBody>
          <a:bodyPr vert="horz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1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6000" dirty="0">
                <a:solidFill>
                  <a:schemeClr val="tx1"/>
                </a:solidFill>
              </a:rPr>
              <a:t>237</a:t>
            </a:r>
          </a:p>
        </p:txBody>
      </p:sp>
    </p:spTree>
    <p:extLst>
      <p:ext uri="{BB962C8B-B14F-4D97-AF65-F5344CB8AC3E}">
        <p14:creationId xmlns:p14="http://schemas.microsoft.com/office/powerpoint/2010/main" val="38536609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97463E9-26DA-4DB4-A355-725B48CC62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6162" y="304800"/>
            <a:ext cx="8153400" cy="6477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110BC00E-6CC2-4B01-9FFD-0AF95C7D1FA6}"/>
              </a:ext>
            </a:extLst>
          </p:cNvPr>
          <p:cNvSpPr/>
          <p:nvPr/>
        </p:nvSpPr>
        <p:spPr>
          <a:xfrm>
            <a:off x="6523438" y="1421091"/>
            <a:ext cx="1752600" cy="5334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3200" b="1" dirty="0">
                <a:solidFill>
                  <a:srgbClr val="FF0000"/>
                </a:solidFill>
              </a:rPr>
              <a:t>التردد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457D43E-FDCC-47DC-9AD0-F7A94C1DAF0B}"/>
              </a:ext>
            </a:extLst>
          </p:cNvPr>
          <p:cNvSpPr/>
          <p:nvPr/>
        </p:nvSpPr>
        <p:spPr>
          <a:xfrm>
            <a:off x="4487780" y="1843926"/>
            <a:ext cx="1752600" cy="5334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3200" b="1" dirty="0">
                <a:solidFill>
                  <a:srgbClr val="FF0000"/>
                </a:solidFill>
              </a:rPr>
              <a:t>الانكسار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A0A6923-CD5A-495E-9B6F-65B1B1FA43B0}"/>
              </a:ext>
            </a:extLst>
          </p:cNvPr>
          <p:cNvSpPr/>
          <p:nvPr/>
        </p:nvSpPr>
        <p:spPr>
          <a:xfrm>
            <a:off x="5364162" y="3276600"/>
            <a:ext cx="2057400" cy="5334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3200" b="1" dirty="0">
                <a:solidFill>
                  <a:srgbClr val="FF0000"/>
                </a:solidFill>
              </a:rPr>
              <a:t>شبه الشفاف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522D12C-A9E5-4C6A-8990-D902EF72E5AA}"/>
              </a:ext>
            </a:extLst>
          </p:cNvPr>
          <p:cNvSpPr/>
          <p:nvPr/>
        </p:nvSpPr>
        <p:spPr>
          <a:xfrm>
            <a:off x="6888162" y="4191000"/>
            <a:ext cx="1752600" cy="5334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3200" b="1" dirty="0">
                <a:solidFill>
                  <a:srgbClr val="FF0000"/>
                </a:solidFill>
              </a:rPr>
              <a:t>معتم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FDF1BD6-8E82-4E16-BA41-52B30F9B9220}"/>
              </a:ext>
            </a:extLst>
          </p:cNvPr>
          <p:cNvSpPr/>
          <p:nvPr/>
        </p:nvSpPr>
        <p:spPr>
          <a:xfrm>
            <a:off x="4487780" y="5105400"/>
            <a:ext cx="1752600" cy="5334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3200" b="1" dirty="0">
                <a:solidFill>
                  <a:srgbClr val="FF0000"/>
                </a:solidFill>
              </a:rPr>
              <a:t>انضغاط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0239DCC-0E24-425B-94C5-4D3287A3CDA9}"/>
              </a:ext>
            </a:extLst>
          </p:cNvPr>
          <p:cNvSpPr/>
          <p:nvPr/>
        </p:nvSpPr>
        <p:spPr>
          <a:xfrm>
            <a:off x="7040562" y="6019800"/>
            <a:ext cx="1752600" cy="5334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3200" b="1" dirty="0">
                <a:solidFill>
                  <a:srgbClr val="FF0000"/>
                </a:solidFill>
              </a:rPr>
              <a:t>ديسبيل</a:t>
            </a:r>
            <a:endParaRPr 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3893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6100A2B-671B-464B-8FED-FB59A55972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562" y="457200"/>
            <a:ext cx="9982200" cy="601980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32720C70-2CF7-44B4-84F2-DCC3FB038750}"/>
              </a:ext>
            </a:extLst>
          </p:cNvPr>
          <p:cNvSpPr/>
          <p:nvPr/>
        </p:nvSpPr>
        <p:spPr>
          <a:xfrm>
            <a:off x="1173162" y="2286000"/>
            <a:ext cx="1752600" cy="648566"/>
          </a:xfrm>
          <a:prstGeom prst="rect">
            <a:avLst/>
          </a:prstGeom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2400" b="1" dirty="0">
                <a:solidFill>
                  <a:srgbClr val="FF0000"/>
                </a:solidFill>
              </a:rPr>
              <a:t>الموجة الميكانيكية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4208ADD-51E5-48A9-A6A1-18D4AE982D76}"/>
              </a:ext>
            </a:extLst>
          </p:cNvPr>
          <p:cNvSpPr/>
          <p:nvPr/>
        </p:nvSpPr>
        <p:spPr>
          <a:xfrm>
            <a:off x="2978427" y="2610283"/>
            <a:ext cx="1928535" cy="648566"/>
          </a:xfrm>
          <a:prstGeom prst="rect">
            <a:avLst/>
          </a:prstGeom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2400" b="1" dirty="0">
                <a:solidFill>
                  <a:srgbClr val="FF0000"/>
                </a:solidFill>
              </a:rPr>
              <a:t>الموجة الكهرومغناطيسية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B907705-8C96-444A-A019-15D106C5C86F}"/>
              </a:ext>
            </a:extLst>
          </p:cNvPr>
          <p:cNvSpPr/>
          <p:nvPr/>
        </p:nvSpPr>
        <p:spPr>
          <a:xfrm>
            <a:off x="6888162" y="2610283"/>
            <a:ext cx="1752600" cy="648566"/>
          </a:xfrm>
          <a:prstGeom prst="rect">
            <a:avLst/>
          </a:prstGeom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2400" b="1" dirty="0">
                <a:solidFill>
                  <a:srgbClr val="FF0000"/>
                </a:solidFill>
              </a:rPr>
              <a:t>التردد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0D70165C-CA64-4805-8FE3-11DAC301CEB6}"/>
              </a:ext>
            </a:extLst>
          </p:cNvPr>
          <p:cNvSpPr/>
          <p:nvPr/>
        </p:nvSpPr>
        <p:spPr>
          <a:xfrm>
            <a:off x="9519089" y="3142817"/>
            <a:ext cx="1219200" cy="648566"/>
          </a:xfrm>
          <a:prstGeom prst="rect">
            <a:avLst/>
          </a:prstGeom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2400" b="1" dirty="0">
                <a:solidFill>
                  <a:srgbClr val="FF0000"/>
                </a:solidFill>
              </a:rPr>
              <a:t>السعة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A953F814-8D85-40BA-8041-3E23892E810D}"/>
              </a:ext>
            </a:extLst>
          </p:cNvPr>
          <p:cNvSpPr/>
          <p:nvPr/>
        </p:nvSpPr>
        <p:spPr>
          <a:xfrm>
            <a:off x="1173162" y="5638800"/>
            <a:ext cx="1752600" cy="648566"/>
          </a:xfrm>
          <a:prstGeom prst="rect">
            <a:avLst/>
          </a:prstGeom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2400" b="1" dirty="0">
                <a:solidFill>
                  <a:srgbClr val="FF0000"/>
                </a:solidFill>
              </a:rPr>
              <a:t>شفافة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466ECCFD-CC6F-40CD-97B9-DDF330BF925C}"/>
              </a:ext>
            </a:extLst>
          </p:cNvPr>
          <p:cNvSpPr/>
          <p:nvPr/>
        </p:nvSpPr>
        <p:spPr>
          <a:xfrm>
            <a:off x="3992562" y="5638800"/>
            <a:ext cx="1752600" cy="648566"/>
          </a:xfrm>
          <a:prstGeom prst="rect">
            <a:avLst/>
          </a:prstGeom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400" b="1" dirty="0">
                <a:solidFill>
                  <a:srgbClr val="FF0000"/>
                </a:solidFill>
              </a:rPr>
              <a:t>معتم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5039DBB-98E9-4279-99E2-74CE81396450}"/>
              </a:ext>
            </a:extLst>
          </p:cNvPr>
          <p:cNvSpPr/>
          <p:nvPr/>
        </p:nvSpPr>
        <p:spPr>
          <a:xfrm>
            <a:off x="5958754" y="5510829"/>
            <a:ext cx="1752600" cy="648566"/>
          </a:xfrm>
          <a:prstGeom prst="rect">
            <a:avLst/>
          </a:prstGeom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2400" b="1" dirty="0">
                <a:solidFill>
                  <a:srgbClr val="FF0000"/>
                </a:solidFill>
              </a:rPr>
              <a:t>الانضغاطات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C653D903-6450-4ED5-AC7F-2846B6AB0076}"/>
              </a:ext>
            </a:extLst>
          </p:cNvPr>
          <p:cNvSpPr/>
          <p:nvPr/>
        </p:nvSpPr>
        <p:spPr>
          <a:xfrm>
            <a:off x="8640762" y="5633301"/>
            <a:ext cx="1752600" cy="648566"/>
          </a:xfrm>
          <a:prstGeom prst="rect">
            <a:avLst/>
          </a:prstGeom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2400" b="1" dirty="0">
                <a:solidFill>
                  <a:srgbClr val="FF0000"/>
                </a:solidFill>
              </a:rPr>
              <a:t>التخلخلات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E56AD4F-7991-4924-A78D-F42A55E743D8}"/>
              </a:ext>
            </a:extLst>
          </p:cNvPr>
          <p:cNvSpPr/>
          <p:nvPr/>
        </p:nvSpPr>
        <p:spPr>
          <a:xfrm>
            <a:off x="8460630" y="2563026"/>
            <a:ext cx="1219200" cy="648566"/>
          </a:xfrm>
          <a:prstGeom prst="rect">
            <a:avLst/>
          </a:prstGeom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400" b="1" dirty="0">
                <a:solidFill>
                  <a:srgbClr val="FF0000"/>
                </a:solidFill>
              </a:rPr>
              <a:t>السرعة</a:t>
            </a:r>
            <a:endParaRPr 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917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77F6DE1-4317-47C5-9379-52590F165C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5073" y="0"/>
            <a:ext cx="9610689" cy="6858000"/>
          </a:xfrm>
          <a:prstGeom prst="rect">
            <a:avLst/>
          </a:prstGeom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44F7E0AF-B15F-41BF-9D70-B2C608797594}"/>
              </a:ext>
            </a:extLst>
          </p:cNvPr>
          <p:cNvSpPr/>
          <p:nvPr/>
        </p:nvSpPr>
        <p:spPr>
          <a:xfrm>
            <a:off x="9631362" y="762000"/>
            <a:ext cx="457200" cy="228600"/>
          </a:xfrm>
          <a:prstGeom prst="ellipse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noFill/>
            </a:endParaRP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F2489858-C537-4AFF-830A-1F63873384BB}"/>
              </a:ext>
            </a:extLst>
          </p:cNvPr>
          <p:cNvSpPr/>
          <p:nvPr/>
        </p:nvSpPr>
        <p:spPr>
          <a:xfrm>
            <a:off x="9631362" y="1905000"/>
            <a:ext cx="457200" cy="228600"/>
          </a:xfrm>
          <a:prstGeom prst="ellipse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noFill/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099E777E-D035-40B3-9126-9536AE61E21D}"/>
              </a:ext>
            </a:extLst>
          </p:cNvPr>
          <p:cNvSpPr/>
          <p:nvPr/>
        </p:nvSpPr>
        <p:spPr>
          <a:xfrm>
            <a:off x="9631362" y="2514600"/>
            <a:ext cx="457200" cy="228600"/>
          </a:xfrm>
          <a:prstGeom prst="ellipse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noFill/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3D4D2BBB-3D73-42CC-9BCF-CB77745F9A2A}"/>
              </a:ext>
            </a:extLst>
          </p:cNvPr>
          <p:cNvSpPr/>
          <p:nvPr/>
        </p:nvSpPr>
        <p:spPr>
          <a:xfrm>
            <a:off x="9631362" y="3657600"/>
            <a:ext cx="457200" cy="228600"/>
          </a:xfrm>
          <a:prstGeom prst="ellipse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noFill/>
            </a:endParaRP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F985F4A5-CFE2-4CBE-AC5B-4E9FF936DFBF}"/>
              </a:ext>
            </a:extLst>
          </p:cNvPr>
          <p:cNvSpPr/>
          <p:nvPr/>
        </p:nvSpPr>
        <p:spPr>
          <a:xfrm>
            <a:off x="9631362" y="5981700"/>
            <a:ext cx="457200" cy="228600"/>
          </a:xfrm>
          <a:prstGeom prst="ellipse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noFill/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156FD115-1C81-4BC4-8DAC-B7270A6CB150}"/>
              </a:ext>
            </a:extLst>
          </p:cNvPr>
          <p:cNvSpPr/>
          <p:nvPr/>
        </p:nvSpPr>
        <p:spPr>
          <a:xfrm>
            <a:off x="4983162" y="916953"/>
            <a:ext cx="457200" cy="228600"/>
          </a:xfrm>
          <a:prstGeom prst="ellipse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noFill/>
            </a:endParaRP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6833B924-C4B4-4371-ACC5-2CED01FEC31A}"/>
              </a:ext>
            </a:extLst>
          </p:cNvPr>
          <p:cNvSpPr/>
          <p:nvPr/>
        </p:nvSpPr>
        <p:spPr>
          <a:xfrm>
            <a:off x="4966190" y="2895600"/>
            <a:ext cx="457200" cy="228600"/>
          </a:xfrm>
          <a:prstGeom prst="ellipse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noFill/>
            </a:endParaRP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8CE27AB8-9DCF-4BEB-9011-610E3E4D2858}"/>
              </a:ext>
            </a:extLst>
          </p:cNvPr>
          <p:cNvSpPr/>
          <p:nvPr/>
        </p:nvSpPr>
        <p:spPr>
          <a:xfrm>
            <a:off x="4920938" y="3817463"/>
            <a:ext cx="457200" cy="228600"/>
          </a:xfrm>
          <a:prstGeom prst="ellipse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noFill/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BD8939BA-223B-45C3-BD66-0EB8980E9DE6}"/>
              </a:ext>
            </a:extLst>
          </p:cNvPr>
          <p:cNvSpPr/>
          <p:nvPr/>
        </p:nvSpPr>
        <p:spPr>
          <a:xfrm>
            <a:off x="4928008" y="4874247"/>
            <a:ext cx="457200" cy="228600"/>
          </a:xfrm>
          <a:prstGeom prst="ellipse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noFill/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D0C5DD5A-EF8B-488D-B66D-58511BB9B4DB}"/>
              </a:ext>
            </a:extLst>
          </p:cNvPr>
          <p:cNvSpPr/>
          <p:nvPr/>
        </p:nvSpPr>
        <p:spPr>
          <a:xfrm>
            <a:off x="4966190" y="6015283"/>
            <a:ext cx="457200" cy="228600"/>
          </a:xfrm>
          <a:prstGeom prst="ellipse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noFill/>
            </a:endParaRP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A7D4022B-548D-4A28-AD3A-083A31BF1B22}"/>
                  </a:ext>
                </a:extLst>
              </p14:cNvPr>
              <p14:cNvContentPartPr/>
              <p14:nvPr/>
            </p14:nvContentPartPr>
            <p14:xfrm>
              <a:off x="3688809" y="5744603"/>
              <a:ext cx="939600" cy="576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A7D4022B-548D-4A28-AD3A-083A31BF1B22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617169" y="5600963"/>
                <a:ext cx="1083240" cy="293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B68FF56E-6452-4481-A193-BB9B42E78ADA}"/>
                  </a:ext>
                </a:extLst>
              </p14:cNvPr>
              <p14:cNvContentPartPr/>
              <p14:nvPr/>
            </p14:nvContentPartPr>
            <p14:xfrm>
              <a:off x="1766049" y="5744603"/>
              <a:ext cx="1570680" cy="2052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B68FF56E-6452-4481-A193-BB9B42E78ADA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694049" y="5600963"/>
                <a:ext cx="1714320" cy="308160"/>
              </a:xfrm>
              <a:prstGeom prst="rect">
                <a:avLst/>
              </a:prstGeom>
            </p:spPr>
          </p:pic>
        </mc:Fallback>
      </mc:AlternateContent>
      <p:sp>
        <p:nvSpPr>
          <p:cNvPr id="5" name="Rectangle 4">
            <a:extLst>
              <a:ext uri="{FF2B5EF4-FFF2-40B4-BE49-F238E27FC236}">
                <a16:creationId xmlns:a16="http://schemas.microsoft.com/office/drawing/2014/main" id="{BD046777-63BF-4526-8D79-A5290AD32364}"/>
              </a:ext>
            </a:extLst>
          </p:cNvPr>
          <p:cNvSpPr/>
          <p:nvPr/>
        </p:nvSpPr>
        <p:spPr>
          <a:xfrm>
            <a:off x="2392362" y="5102847"/>
            <a:ext cx="1846318" cy="3605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AE" b="1" dirty="0"/>
              <a:t>غليظ ، مرتفع : السعة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811B895-76DF-4FE0-B636-FB120BD7A28B}"/>
              </a:ext>
            </a:extLst>
          </p:cNvPr>
          <p:cNvSpPr/>
          <p:nvPr/>
        </p:nvSpPr>
        <p:spPr>
          <a:xfrm>
            <a:off x="334962" y="5063212"/>
            <a:ext cx="1846318" cy="3605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AE" b="1" dirty="0"/>
              <a:t>حدة الصوت : التردد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F13A863C-6672-4192-BB9E-2E169DBA2EB0}"/>
              </a:ext>
            </a:extLst>
          </p:cNvPr>
          <p:cNvCxnSpPr>
            <a:cxnSpLocks/>
          </p:cNvCxnSpPr>
          <p:nvPr/>
        </p:nvCxnSpPr>
        <p:spPr>
          <a:xfrm flipH="1" flipV="1">
            <a:off x="3535362" y="5463360"/>
            <a:ext cx="153447" cy="1754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9B8DBD8D-9635-41C6-A6BC-9611A3F82B0D}"/>
              </a:ext>
            </a:extLst>
          </p:cNvPr>
          <p:cNvCxnSpPr>
            <a:cxnSpLocks/>
          </p:cNvCxnSpPr>
          <p:nvPr/>
        </p:nvCxnSpPr>
        <p:spPr>
          <a:xfrm flipH="1" flipV="1">
            <a:off x="1858962" y="5410200"/>
            <a:ext cx="153447" cy="1754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63469D98-FAF4-4570-8784-F3E8C39342BE}"/>
              </a:ext>
            </a:extLst>
          </p:cNvPr>
          <p:cNvSpPr txBox="1"/>
          <p:nvPr/>
        </p:nvSpPr>
        <p:spPr>
          <a:xfrm>
            <a:off x="7045307" y="2402004"/>
            <a:ext cx="152400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AE" b="1" dirty="0"/>
              <a:t>ميكروويف</a:t>
            </a:r>
          </a:p>
        </p:txBody>
      </p:sp>
    </p:spTree>
    <p:extLst>
      <p:ext uri="{BB962C8B-B14F-4D97-AF65-F5344CB8AC3E}">
        <p14:creationId xmlns:p14="http://schemas.microsoft.com/office/powerpoint/2010/main" val="3283927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5" grpId="0" animBg="1"/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ED92DFE-CA1A-4012-A0F9-41C550FE0F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4762" y="495443"/>
            <a:ext cx="4774033" cy="278115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87E1979-8C46-4B1E-8290-368DE81DDA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0423" y="3394435"/>
            <a:ext cx="3802710" cy="148236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2FE6FD0-E9D7-47B5-83BE-7AEA7851571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3162" y="495444"/>
            <a:ext cx="3886200" cy="156195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8D567B2-AA9C-465F-9804-D339453C26E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273" y="2362200"/>
            <a:ext cx="3795089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2006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419BAF8-62BF-401D-8766-5DE8522EEA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5362" y="362146"/>
            <a:ext cx="3627329" cy="14478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8B7B0CE-0C2D-4F2F-922D-CA4984B810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4362" y="2057400"/>
            <a:ext cx="3756986" cy="17526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A734A80-33A9-47CE-8678-68C56AB596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162" y="483263"/>
            <a:ext cx="3429000" cy="119313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F629C9B-A829-4657-A5BA-0527F9F47C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5964" y="1600200"/>
            <a:ext cx="3627329" cy="7620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38E39FE-34AF-4919-A349-BF46BC23E73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5964" y="2793337"/>
            <a:ext cx="3627329" cy="147254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88F644B0-F8F5-43E3-A1D0-368DDB3F022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362" y="4143398"/>
            <a:ext cx="4187396" cy="2251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636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84A5E990-E527-4FA9-9920-AB7765A2A84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76"/>
          <a:stretch/>
        </p:blipFill>
        <p:spPr>
          <a:xfrm>
            <a:off x="7040562" y="1633986"/>
            <a:ext cx="3520745" cy="191362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A15CB65-2E1D-4771-9517-E764A81288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0690" y="4777829"/>
            <a:ext cx="4445801" cy="16764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3A4F09A-3522-4BE7-AF0E-B1AAE6438C2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0141" b="50732"/>
          <a:stretch/>
        </p:blipFill>
        <p:spPr>
          <a:xfrm>
            <a:off x="5668962" y="262386"/>
            <a:ext cx="5619856" cy="125298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76F5DDB-7CAB-4C55-94E3-68AE1DF94D5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50732" b="11780"/>
          <a:stretch/>
        </p:blipFill>
        <p:spPr>
          <a:xfrm>
            <a:off x="4830762" y="3666229"/>
            <a:ext cx="6153256" cy="953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174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ACEC258-2B6E-431C-AA2B-36D0405EBD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362" y="23116"/>
            <a:ext cx="9719486" cy="6758684"/>
          </a:xfrm>
          <a:prstGeom prst="rect">
            <a:avLst/>
          </a:prstGeom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F19729C4-24FA-4E55-B8A5-F38A1205A7F4}"/>
              </a:ext>
            </a:extLst>
          </p:cNvPr>
          <p:cNvSpPr/>
          <p:nvPr/>
        </p:nvSpPr>
        <p:spPr>
          <a:xfrm>
            <a:off x="10012362" y="3048000"/>
            <a:ext cx="457200" cy="228601"/>
          </a:xfrm>
          <a:prstGeom prst="ellipse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noFill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0F9C38AF-47C8-46E4-98B1-211902A9038B}"/>
              </a:ext>
            </a:extLst>
          </p:cNvPr>
          <p:cNvSpPr/>
          <p:nvPr/>
        </p:nvSpPr>
        <p:spPr>
          <a:xfrm>
            <a:off x="9992080" y="3886200"/>
            <a:ext cx="457200" cy="228601"/>
          </a:xfrm>
          <a:prstGeom prst="ellipse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noFill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EBEEBF6F-A7D1-4C11-8D74-64B1DEADA28A}"/>
              </a:ext>
            </a:extLst>
          </p:cNvPr>
          <p:cNvSpPr/>
          <p:nvPr/>
        </p:nvSpPr>
        <p:spPr>
          <a:xfrm>
            <a:off x="9992080" y="5638800"/>
            <a:ext cx="457200" cy="228601"/>
          </a:xfrm>
          <a:prstGeom prst="ellipse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noFill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7FA7074E-6123-450E-BAF6-5BB986BDFA66}"/>
              </a:ext>
            </a:extLst>
          </p:cNvPr>
          <p:cNvSpPr/>
          <p:nvPr/>
        </p:nvSpPr>
        <p:spPr>
          <a:xfrm>
            <a:off x="5211762" y="1371600"/>
            <a:ext cx="457200" cy="228601"/>
          </a:xfrm>
          <a:prstGeom prst="ellipse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noFill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C2C136DA-2306-4833-98C3-8A2EBC312F85}"/>
              </a:ext>
            </a:extLst>
          </p:cNvPr>
          <p:cNvSpPr/>
          <p:nvPr/>
        </p:nvSpPr>
        <p:spPr>
          <a:xfrm>
            <a:off x="5221499" y="2590800"/>
            <a:ext cx="457200" cy="228601"/>
          </a:xfrm>
          <a:prstGeom prst="ellipse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noFill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9C33797B-2D3D-4150-B78D-B95ADB2CCDE2}"/>
              </a:ext>
            </a:extLst>
          </p:cNvPr>
          <p:cNvSpPr/>
          <p:nvPr/>
        </p:nvSpPr>
        <p:spPr>
          <a:xfrm>
            <a:off x="5221499" y="4112444"/>
            <a:ext cx="457200" cy="228601"/>
          </a:xfrm>
          <a:prstGeom prst="ellipse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noFill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26471754-82A4-40CB-B753-C27093B8AB6F}"/>
              </a:ext>
            </a:extLst>
          </p:cNvPr>
          <p:cNvSpPr/>
          <p:nvPr/>
        </p:nvSpPr>
        <p:spPr>
          <a:xfrm>
            <a:off x="5221499" y="6019800"/>
            <a:ext cx="457200" cy="228601"/>
          </a:xfrm>
          <a:prstGeom prst="ellipse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3040888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A94163D-A590-4F90-B412-26BC0B4E3C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9561" y="0"/>
            <a:ext cx="4686483" cy="6858000"/>
          </a:xfrm>
          <a:prstGeom prst="rect">
            <a:avLst/>
          </a:prstGeom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44FE6DF2-FEE4-4C9F-9517-A49B2ECA2978}"/>
              </a:ext>
            </a:extLst>
          </p:cNvPr>
          <p:cNvSpPr/>
          <p:nvPr/>
        </p:nvSpPr>
        <p:spPr>
          <a:xfrm>
            <a:off x="10541194" y="1066800"/>
            <a:ext cx="457200" cy="228601"/>
          </a:xfrm>
          <a:prstGeom prst="ellipse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noFill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903D2F55-F8B9-47CB-B147-2EDF05829A0F}"/>
              </a:ext>
            </a:extLst>
          </p:cNvPr>
          <p:cNvSpPr/>
          <p:nvPr/>
        </p:nvSpPr>
        <p:spPr>
          <a:xfrm>
            <a:off x="10536956" y="4648200"/>
            <a:ext cx="457200" cy="228601"/>
          </a:xfrm>
          <a:prstGeom prst="ellipse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noFill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AC05EEE1-DDBC-4135-BFCA-AE22F2720459}"/>
              </a:ext>
            </a:extLst>
          </p:cNvPr>
          <p:cNvSpPr/>
          <p:nvPr/>
        </p:nvSpPr>
        <p:spPr>
          <a:xfrm>
            <a:off x="10513079" y="6096000"/>
            <a:ext cx="457200" cy="228601"/>
          </a:xfrm>
          <a:prstGeom prst="ellipse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noFill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FEEBABB-22BA-4400-8974-FC49FBF3C8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7962" y="277506"/>
            <a:ext cx="5181600" cy="200849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A8A48486-80B5-4340-AF51-B5AA239B583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7962" y="2743200"/>
            <a:ext cx="5181599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468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E443D01-0354-4FF4-8B41-2C7F22CBDD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4762" y="209747"/>
            <a:ext cx="4595047" cy="31242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E392848-644C-44A5-836C-470F53DF93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5762" y="1752600"/>
            <a:ext cx="3764580" cy="175260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2C74008-D886-4D02-85E6-8071753B8D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762" y="190894"/>
            <a:ext cx="5638800" cy="649585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DE345FF-8E94-4113-8A1D-F1C415F640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161" y="1600200"/>
            <a:ext cx="4595047" cy="20574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4E29282-4417-40D5-8F10-EEE9DB1534E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161" y="4971854"/>
            <a:ext cx="4595047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934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4783</TotalTime>
  <Words>44</Words>
  <Application>Microsoft Office PowerPoint</Application>
  <PresentationFormat>Custom</PresentationFormat>
  <Paragraphs>22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Calibri</vt:lpstr>
      <vt:lpstr>Century Schoolbook</vt:lpstr>
      <vt:lpstr>Wingdings</vt:lpstr>
      <vt:lpstr>Wingdings 2</vt:lpstr>
      <vt:lpstr>Oriel</vt:lpstr>
      <vt:lpstr>PowerPoint Presentation</vt:lpstr>
      <vt:lpstr>PowerPoint Presentation</vt:lpstr>
      <vt:lpstr>PowerPoint Presentation</vt:lpstr>
      <vt:lpstr>حل مراجعة الوحدة 6 الموجات و الضوء و الصوت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حل مراجعة وحدة الجدول الدوري</dc:title>
  <dc:creator>hp</dc:creator>
  <cp:lastModifiedBy>محمد روحي النجار</cp:lastModifiedBy>
  <cp:revision>36</cp:revision>
  <dcterms:created xsi:type="dcterms:W3CDTF">2006-08-16T00:00:00Z</dcterms:created>
  <dcterms:modified xsi:type="dcterms:W3CDTF">2021-01-30T08:33:49Z</dcterms:modified>
</cp:coreProperties>
</file>