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4" r:id="rId2"/>
  </p:sldIdLst>
  <p:sldSz cx="7561263" cy="10440988"/>
  <p:notesSz cx="6797675" cy="9928225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CC99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55" d="100"/>
          <a:sy n="55" d="100"/>
        </p:scale>
        <p:origin x="-2592" y="-72"/>
      </p:cViewPr>
      <p:guideLst>
        <p:guide orient="horz" pos="3289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567095" y="3243476"/>
            <a:ext cx="6427074" cy="2238044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134190" y="5916561"/>
            <a:ext cx="5292884" cy="26682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75342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03733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97288" y="6709304"/>
            <a:ext cx="6427074" cy="2073696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597288" y="4425337"/>
            <a:ext cx="6427074" cy="228396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3706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378064" y="2436234"/>
            <a:ext cx="3339558" cy="689056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843642" y="2436234"/>
            <a:ext cx="3339558" cy="689056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43789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78063" y="2337140"/>
            <a:ext cx="3340871" cy="9740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78063" y="3311147"/>
            <a:ext cx="3340871" cy="60156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3841018" y="2337140"/>
            <a:ext cx="3342183" cy="9740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3841018" y="3311147"/>
            <a:ext cx="3342183" cy="60156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18300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440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7412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78065" y="415706"/>
            <a:ext cx="2487603" cy="1769169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2956244" y="415709"/>
            <a:ext cx="4226957" cy="891109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378065" y="2184877"/>
            <a:ext cx="2487603" cy="71419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87507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482061" y="7308693"/>
            <a:ext cx="4536758" cy="862833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482061" y="932922"/>
            <a:ext cx="4536758" cy="626459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482061" y="8171524"/>
            <a:ext cx="4536758" cy="122536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90264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4855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5481916" y="418129"/>
            <a:ext cx="1701285" cy="890867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378064" y="418129"/>
            <a:ext cx="4977832" cy="890867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80809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378064" y="418124"/>
            <a:ext cx="6805137" cy="174016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78064" y="2436234"/>
            <a:ext cx="6805137" cy="6890569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5418906" y="9677253"/>
            <a:ext cx="1764295" cy="555886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BFB44-2A22-4E20-983F-B74F6271AFA7}" type="datetimeFigureOut">
              <a:rPr lang="ar-SA" smtClean="0"/>
              <a:t>10/02/44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2583432" y="9677253"/>
            <a:ext cx="2394400" cy="555886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378064" y="9677253"/>
            <a:ext cx="1764295" cy="555886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FB4B1-0AD7-46A7-8F09-559B8C820F1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10910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C:\Users\مالك\Desktop\شعار وزارة التعليم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280" y="1162964"/>
            <a:ext cx="1220853" cy="110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مستطيل 16"/>
          <p:cNvSpPr/>
          <p:nvPr/>
        </p:nvSpPr>
        <p:spPr>
          <a:xfrm>
            <a:off x="1828260" y="862672"/>
            <a:ext cx="3670675" cy="1496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4" tIns="45718" rIns="91434" bIns="45718" rtlCol="1" anchor="ctr"/>
          <a:lstStyle/>
          <a:p>
            <a:pPr algn="ctr"/>
            <a:r>
              <a:rPr lang="ar-SA" sz="1600" b="1" dirty="0">
                <a:solidFill>
                  <a:srgbClr val="00B050"/>
                </a:solidFill>
                <a:cs typeface="+mj-cs"/>
              </a:rPr>
              <a:t>المملكة العربية السعودية</a:t>
            </a:r>
            <a:endParaRPr lang="en-US" sz="1600" dirty="0">
              <a:solidFill>
                <a:srgbClr val="00B050"/>
              </a:solidFill>
              <a:cs typeface="+mj-cs"/>
            </a:endParaRPr>
          </a:p>
          <a:p>
            <a:pPr algn="ctr"/>
            <a:r>
              <a:rPr lang="ar-SA" sz="1600" b="1" dirty="0">
                <a:solidFill>
                  <a:srgbClr val="00B050"/>
                </a:solidFill>
                <a:cs typeface="+mj-cs"/>
              </a:rPr>
              <a:t>وزارة التعليم</a:t>
            </a:r>
            <a:endParaRPr lang="en-US" sz="1600" dirty="0">
              <a:solidFill>
                <a:srgbClr val="00B050"/>
              </a:solidFill>
              <a:cs typeface="+mj-cs"/>
            </a:endParaRPr>
          </a:p>
          <a:p>
            <a:pPr algn="ctr"/>
            <a:r>
              <a:rPr lang="ar-SA" sz="1600" b="1" dirty="0">
                <a:solidFill>
                  <a:srgbClr val="00B050"/>
                </a:solidFill>
                <a:cs typeface="+mj-cs"/>
              </a:rPr>
              <a:t>الادارة العامة للتعليم بمنطقة ..............</a:t>
            </a:r>
            <a:endParaRPr lang="en-US" sz="1600" dirty="0">
              <a:solidFill>
                <a:srgbClr val="00B050"/>
              </a:solidFill>
              <a:cs typeface="+mj-cs"/>
            </a:endParaRPr>
          </a:p>
          <a:p>
            <a:pPr algn="ctr"/>
            <a:r>
              <a:rPr lang="ar-SA" sz="1600" b="1" dirty="0">
                <a:solidFill>
                  <a:srgbClr val="00B050"/>
                </a:solidFill>
                <a:cs typeface="+mj-cs"/>
              </a:rPr>
              <a:t>مدرسة /...................</a:t>
            </a:r>
            <a:endParaRPr lang="en-US" sz="1600" dirty="0">
              <a:solidFill>
                <a:srgbClr val="00B050"/>
              </a:solidFill>
              <a:cs typeface="+mj-cs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246830" y="4932462"/>
            <a:ext cx="7116327" cy="34204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 sz="20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 SS Two Light" panose="020A0503020102020204" pitchFamily="18" charset="-78"/>
              <a:ea typeface="GE SS Two Light" panose="020A0503020102020204" pitchFamily="18" charset="-78"/>
              <a:cs typeface="+mj-cs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550012" y="7668766"/>
            <a:ext cx="2556495" cy="107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400" b="1" dirty="0" smtClean="0">
                <a:solidFill>
                  <a:srgbClr val="006600"/>
                </a:solidFill>
                <a:latin typeface="Adobe Arabic" pitchFamily="18" charset="-78"/>
                <a:cs typeface="+mj-cs"/>
              </a:rPr>
              <a:t>مدير المدرسة</a:t>
            </a:r>
          </a:p>
          <a:p>
            <a:pPr algn="ctr"/>
            <a:r>
              <a:rPr lang="ar-SA" sz="2400" b="1" dirty="0" smtClean="0">
                <a:solidFill>
                  <a:srgbClr val="006600"/>
                </a:solidFill>
                <a:latin typeface="Adobe Arabic" pitchFamily="18" charset="-78"/>
                <a:cs typeface="+mj-cs"/>
              </a:rPr>
              <a:t>........................</a:t>
            </a:r>
            <a:endParaRPr lang="ar-SA" sz="2400" b="1" dirty="0">
              <a:solidFill>
                <a:srgbClr val="006600"/>
              </a:solidFill>
              <a:latin typeface="Adobe Arabic" pitchFamily="18" charset="-78"/>
              <a:cs typeface="+mj-cs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4614810" y="7815068"/>
            <a:ext cx="2556495" cy="107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400" b="1" dirty="0" smtClean="0">
                <a:solidFill>
                  <a:srgbClr val="006600"/>
                </a:solidFill>
                <a:latin typeface="Adobe Arabic" pitchFamily="18" charset="-78"/>
                <a:cs typeface="+mj-cs"/>
              </a:rPr>
              <a:t>رائد النشاط</a:t>
            </a:r>
          </a:p>
          <a:p>
            <a:pPr algn="ctr"/>
            <a:r>
              <a:rPr lang="ar-SA" sz="2400" b="1" dirty="0" smtClean="0">
                <a:solidFill>
                  <a:srgbClr val="006600"/>
                </a:solidFill>
                <a:latin typeface="Adobe Arabic" pitchFamily="18" charset="-78"/>
                <a:cs typeface="+mj-cs"/>
              </a:rPr>
              <a:t>........................</a:t>
            </a:r>
            <a:endParaRPr lang="ar-SA" sz="2400" b="1" dirty="0">
              <a:solidFill>
                <a:srgbClr val="006600"/>
              </a:solidFill>
              <a:latin typeface="Adobe Arabic" pitchFamily="18" charset="-78"/>
              <a:cs typeface="+mj-cs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74" y="2669056"/>
            <a:ext cx="6142242" cy="1857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DELL\Desktop\اليوم الوطني 92\photo_2022-09-03_14-06-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11" y="1188046"/>
            <a:ext cx="1333553" cy="132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مستطيل 11"/>
          <p:cNvSpPr/>
          <p:nvPr/>
        </p:nvSpPr>
        <p:spPr>
          <a:xfrm>
            <a:off x="562064" y="2052184"/>
            <a:ext cx="6336704" cy="107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  <a:latin typeface="Adobe Arabic" pitchFamily="18" charset="-78"/>
                <a:cs typeface="+mj-cs"/>
              </a:rPr>
              <a:t>اغرد لوطني حباً وفخراً</a:t>
            </a:r>
          </a:p>
        </p:txBody>
      </p:sp>
      <p:sp>
        <p:nvSpPr>
          <p:cNvPr id="13" name="مستطيل 12"/>
          <p:cNvSpPr/>
          <p:nvPr/>
        </p:nvSpPr>
        <p:spPr>
          <a:xfrm>
            <a:off x="297180" y="4932462"/>
            <a:ext cx="696690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SA" sz="2800" b="1" dirty="0">
                <a:solidFill>
                  <a:srgbClr val="002060"/>
                </a:solidFill>
                <a:cs typeface="+mj-cs"/>
              </a:rPr>
              <a:t>شارك على الها شتاق </a:t>
            </a:r>
            <a:r>
              <a:rPr lang="ar-SA" sz="2800" b="1" dirty="0" smtClean="0">
                <a:solidFill>
                  <a:srgbClr val="002060"/>
                </a:solidFill>
                <a:cs typeface="+mj-cs"/>
              </a:rPr>
              <a:t>الخاص</a:t>
            </a:r>
          </a:p>
          <a:p>
            <a:pPr algn="ctr"/>
            <a:r>
              <a:rPr lang="ar-SA" sz="2800" b="1" dirty="0" smtClean="0">
                <a:solidFill>
                  <a:srgbClr val="00B050"/>
                </a:solidFill>
                <a:cs typeface="+mj-cs"/>
              </a:rPr>
              <a:t> </a:t>
            </a:r>
            <a:r>
              <a:rPr lang="ar-SA" sz="2800" b="1" dirty="0">
                <a:solidFill>
                  <a:srgbClr val="00B050"/>
                </a:solidFill>
                <a:cs typeface="+mj-cs"/>
              </a:rPr>
              <a:t>في اليوم الوطني  </a:t>
            </a:r>
            <a:endParaRPr lang="ar-SA" sz="2800" b="1" dirty="0" smtClean="0">
              <a:solidFill>
                <a:srgbClr val="00B050"/>
              </a:solidFill>
              <a:cs typeface="+mj-cs"/>
            </a:endParaRPr>
          </a:p>
          <a:p>
            <a:pPr algn="ctr"/>
            <a:r>
              <a:rPr lang="ar-SA" sz="2800" b="1" dirty="0" smtClean="0">
                <a:solidFill>
                  <a:srgbClr val="FF0000"/>
                </a:solidFill>
                <a:cs typeface="+mj-cs"/>
              </a:rPr>
              <a:t>هناك </a:t>
            </a:r>
            <a:r>
              <a:rPr lang="ar-SA" sz="2800" b="1" dirty="0">
                <a:solidFill>
                  <a:srgbClr val="FF0000"/>
                </a:solidFill>
                <a:cs typeface="+mj-cs"/>
              </a:rPr>
              <a:t>جوائز لأفضل ثلاث تغريدات </a:t>
            </a:r>
            <a:endParaRPr lang="ar-SA" sz="2800" b="1" dirty="0" smtClean="0">
              <a:solidFill>
                <a:srgbClr val="FF0000"/>
              </a:solidFill>
              <a:cs typeface="+mj-cs"/>
            </a:endParaRPr>
          </a:p>
          <a:p>
            <a:pPr algn="ctr"/>
            <a:r>
              <a:rPr lang="ar-SA" sz="2800" b="1" dirty="0" smtClean="0">
                <a:solidFill>
                  <a:srgbClr val="FF9900"/>
                </a:solidFill>
                <a:cs typeface="+mj-cs"/>
              </a:rPr>
              <a:t>تحصل </a:t>
            </a:r>
            <a:r>
              <a:rPr lang="ar-SA" sz="2800" b="1" dirty="0">
                <a:solidFill>
                  <a:srgbClr val="FF9900"/>
                </a:solidFill>
                <a:cs typeface="+mj-cs"/>
              </a:rPr>
              <a:t>على الأكثر انتشارا وذات جودة فنية وأدبية عالية </a:t>
            </a:r>
            <a:endParaRPr lang="ar-SA" sz="2800" b="1" dirty="0" smtClean="0">
              <a:solidFill>
                <a:srgbClr val="FF9900"/>
              </a:solidFill>
              <a:cs typeface="+mj-cs"/>
            </a:endParaRPr>
          </a:p>
          <a:p>
            <a:pPr algn="ctr"/>
            <a:r>
              <a:rPr lang="ar-SA" sz="2800" b="1" dirty="0" smtClean="0">
                <a:solidFill>
                  <a:srgbClr val="FF9900"/>
                </a:solidFill>
                <a:cs typeface="+mj-cs"/>
              </a:rPr>
              <a:t>من </a:t>
            </a:r>
            <a:r>
              <a:rPr lang="ar-SA" sz="2800" b="1" dirty="0">
                <a:solidFill>
                  <a:srgbClr val="FF9900"/>
                </a:solidFill>
                <a:cs typeface="+mj-cs"/>
              </a:rPr>
              <a:t>لجنة التحكيم </a:t>
            </a:r>
          </a:p>
        </p:txBody>
      </p:sp>
    </p:spTree>
    <p:extLst>
      <p:ext uri="{BB962C8B-B14F-4D97-AF65-F5344CB8AC3E}">
        <p14:creationId xmlns:p14="http://schemas.microsoft.com/office/powerpoint/2010/main" val="90943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48</Words>
  <Application>Microsoft Office PowerPoint</Application>
  <PresentationFormat>مخصص</PresentationFormat>
  <Paragraphs>14</Paragraphs>
  <Slides>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2" baseType="lpstr">
      <vt:lpstr>نسق Office</vt:lpstr>
      <vt:lpstr>عرض تقديمي في PowerPoint</vt:lpstr>
    </vt:vector>
  </TitlesOfParts>
  <Company>Ahmed-Under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DELL</dc:creator>
  <cp:lastModifiedBy>DELL</cp:lastModifiedBy>
  <cp:revision>134</cp:revision>
  <cp:lastPrinted>2016-05-07T20:12:42Z</cp:lastPrinted>
  <dcterms:created xsi:type="dcterms:W3CDTF">2016-05-01T18:47:42Z</dcterms:created>
  <dcterms:modified xsi:type="dcterms:W3CDTF">2022-09-06T14:06:47Z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396334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S8.2.2</vt:lpwstr>
  </property>
</Properties>
</file>