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no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11"/>
  </p:sldIdLst>
  <p:sldSz cx="7556500" cy="10693400"/>
  <p:notesSz cx="6858000" cy="9144000"/>
  <p:embeddedFontLst>
    <p:embeddedFont>
      <p:font typeface="Arimo" charset="1" panose="020B0604020202020204"/>
      <p:regular r:id="rId6"/>
    </p:embeddedFont>
    <p:embeddedFont>
      <p:font typeface="Arimo Bold" charset="1" panose="020B0704020202020204"/>
      <p:regular r:id="rId7"/>
    </p:embeddedFont>
    <p:embeddedFont>
      <p:font typeface="Arimo Italics" charset="1" panose="020B0604020202090204"/>
      <p:regular r:id="rId8"/>
    </p:embeddedFont>
    <p:embeddedFont>
      <p:font typeface="Arimo Bold Italics" charset="1" panose="020B0704020202090204"/>
      <p:regular r:id="rId9"/>
    </p:embeddedFont>
    <p:embeddedFont>
      <p:font typeface="Aniq" charset="1" panose="02000800000000000000"/>
      <p:regular r:id="rId1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no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slides/slide1.xml" Type="http://schemas.openxmlformats.org/officeDocument/2006/relationships/slide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fonts/font6.fntdata" Type="http://schemas.openxmlformats.org/officeDocument/2006/relationships/font"/><Relationship Id="rId7" Target="fonts/font7.fntdata" Type="http://schemas.openxmlformats.org/officeDocument/2006/relationships/font"/><Relationship Id="rId8" Target="fonts/font8.fntdata" Type="http://schemas.openxmlformats.org/officeDocument/2006/relationships/font"/><Relationship Id="rId9" Target="fonts/font9.fntdata" Type="http://schemas.openxmlformats.org/officeDocument/2006/relationships/font"/></Relationships>
</file>

<file path=ppt/slideLayouts/_rels/slideLayout1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no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Relationship Id="rId8" Target="../media/image7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697719" y="756000"/>
            <a:ext cx="3001165" cy="2001364"/>
          </a:xfrm>
          <a:custGeom>
            <a:avLst/>
            <a:gdLst/>
            <a:ahLst/>
            <a:cxnLst/>
            <a:rect r="r" b="b" t="t" l="l"/>
            <a:pathLst>
              <a:path h="2001364" w="3001165">
                <a:moveTo>
                  <a:pt x="0" y="0"/>
                </a:moveTo>
                <a:lnTo>
                  <a:pt x="3001166" y="0"/>
                </a:lnTo>
                <a:lnTo>
                  <a:pt x="3001166" y="2001364"/>
                </a:lnTo>
                <a:lnTo>
                  <a:pt x="0" y="200136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000"/>
            </a:blip>
            <a:stretch>
              <a:fillRect l="0" t="-48478" r="-25265" b="-39365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713109" y="756000"/>
            <a:ext cx="2985775" cy="2001364"/>
          </a:xfrm>
          <a:custGeom>
            <a:avLst/>
            <a:gdLst/>
            <a:ahLst/>
            <a:cxnLst/>
            <a:rect r="r" b="b" t="t" l="l"/>
            <a:pathLst>
              <a:path h="2001364" w="2985775">
                <a:moveTo>
                  <a:pt x="0" y="0"/>
                </a:moveTo>
                <a:lnTo>
                  <a:pt x="2985776" y="0"/>
                </a:lnTo>
                <a:lnTo>
                  <a:pt x="2985776" y="2001364"/>
                </a:lnTo>
                <a:lnTo>
                  <a:pt x="0" y="200136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3115756" y="1012114"/>
            <a:ext cx="1367480" cy="1266628"/>
          </a:xfrm>
          <a:custGeom>
            <a:avLst/>
            <a:gdLst/>
            <a:ahLst/>
            <a:cxnLst/>
            <a:rect r="r" b="b" t="t" l="l"/>
            <a:pathLst>
              <a:path h="1266628" w="1367480">
                <a:moveTo>
                  <a:pt x="0" y="0"/>
                </a:moveTo>
                <a:lnTo>
                  <a:pt x="1367480" y="0"/>
                </a:lnTo>
                <a:lnTo>
                  <a:pt x="1367480" y="1266629"/>
                </a:lnTo>
                <a:lnTo>
                  <a:pt x="0" y="126662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88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585110" y="981044"/>
            <a:ext cx="5226385" cy="6134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415"/>
              </a:lnSpc>
            </a:pPr>
            <a:r>
              <a:rPr lang="en-US" sz="1725">
                <a:solidFill>
                  <a:srgbClr val="000000"/>
                </a:solidFill>
                <a:cs typeface="Aniq"/>
              </a:rPr>
              <a:t>بطاقة استئذان</a:t>
            </a:r>
          </a:p>
          <a:p>
            <a:pPr algn="ctr">
              <a:lnSpc>
                <a:spcPts val="2415"/>
              </a:lnSpc>
            </a:pP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1799362" y="1265292"/>
            <a:ext cx="1402646" cy="1299201"/>
          </a:xfrm>
          <a:custGeom>
            <a:avLst/>
            <a:gdLst/>
            <a:ahLst/>
            <a:cxnLst/>
            <a:rect r="r" b="b" t="t" l="l"/>
            <a:pathLst>
              <a:path h="1299201" w="1402646">
                <a:moveTo>
                  <a:pt x="0" y="0"/>
                </a:moveTo>
                <a:lnTo>
                  <a:pt x="1402647" y="0"/>
                </a:lnTo>
                <a:lnTo>
                  <a:pt x="1402647" y="1299201"/>
                </a:lnTo>
                <a:lnTo>
                  <a:pt x="0" y="129920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88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697719" y="3195514"/>
            <a:ext cx="3001165" cy="2001364"/>
          </a:xfrm>
          <a:custGeom>
            <a:avLst/>
            <a:gdLst/>
            <a:ahLst/>
            <a:cxnLst/>
            <a:rect r="r" b="b" t="t" l="l"/>
            <a:pathLst>
              <a:path h="2001364" w="3001165">
                <a:moveTo>
                  <a:pt x="0" y="0"/>
                </a:moveTo>
                <a:lnTo>
                  <a:pt x="3001166" y="0"/>
                </a:lnTo>
                <a:lnTo>
                  <a:pt x="3001166" y="2001365"/>
                </a:lnTo>
                <a:lnTo>
                  <a:pt x="0" y="200136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000"/>
            </a:blip>
            <a:stretch>
              <a:fillRect l="0" t="-48478" r="-25265" b="-39365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713109" y="3195514"/>
            <a:ext cx="2985775" cy="2001364"/>
          </a:xfrm>
          <a:custGeom>
            <a:avLst/>
            <a:gdLst/>
            <a:ahLst/>
            <a:cxnLst/>
            <a:rect r="r" b="b" t="t" l="l"/>
            <a:pathLst>
              <a:path h="2001364" w="2985775">
                <a:moveTo>
                  <a:pt x="0" y="0"/>
                </a:moveTo>
                <a:lnTo>
                  <a:pt x="2985776" y="0"/>
                </a:lnTo>
                <a:lnTo>
                  <a:pt x="2985776" y="2001365"/>
                </a:lnTo>
                <a:lnTo>
                  <a:pt x="0" y="200136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3115756" y="3451629"/>
            <a:ext cx="1367480" cy="1266628"/>
          </a:xfrm>
          <a:custGeom>
            <a:avLst/>
            <a:gdLst/>
            <a:ahLst/>
            <a:cxnLst/>
            <a:rect r="r" b="b" t="t" l="l"/>
            <a:pathLst>
              <a:path h="1266628" w="1367480">
                <a:moveTo>
                  <a:pt x="0" y="0"/>
                </a:moveTo>
                <a:lnTo>
                  <a:pt x="1367480" y="0"/>
                </a:lnTo>
                <a:lnTo>
                  <a:pt x="1367480" y="1266628"/>
                </a:lnTo>
                <a:lnTo>
                  <a:pt x="0" y="126662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88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585110" y="3420558"/>
            <a:ext cx="5226385" cy="6134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415"/>
              </a:lnSpc>
            </a:pPr>
            <a:r>
              <a:rPr lang="en-US" sz="1725">
                <a:solidFill>
                  <a:srgbClr val="000000"/>
                </a:solidFill>
                <a:cs typeface="Aniq"/>
              </a:rPr>
              <a:t>بطاقة استئذان</a:t>
            </a:r>
          </a:p>
          <a:p>
            <a:pPr algn="ctr">
              <a:lnSpc>
                <a:spcPts val="2415"/>
              </a:lnSpc>
            </a:pPr>
          </a:p>
        </p:txBody>
      </p:sp>
      <p:sp>
        <p:nvSpPr>
          <p:cNvPr name="Freeform 11" id="11"/>
          <p:cNvSpPr/>
          <p:nvPr/>
        </p:nvSpPr>
        <p:spPr>
          <a:xfrm flipH="false" flipV="false" rot="0">
            <a:off x="1799362" y="3704806"/>
            <a:ext cx="1402646" cy="1299201"/>
          </a:xfrm>
          <a:custGeom>
            <a:avLst/>
            <a:gdLst/>
            <a:ahLst/>
            <a:cxnLst/>
            <a:rect r="r" b="b" t="t" l="l"/>
            <a:pathLst>
              <a:path h="1299201" w="1402646">
                <a:moveTo>
                  <a:pt x="0" y="0"/>
                </a:moveTo>
                <a:lnTo>
                  <a:pt x="1402647" y="0"/>
                </a:lnTo>
                <a:lnTo>
                  <a:pt x="1402647" y="1299201"/>
                </a:lnTo>
                <a:lnTo>
                  <a:pt x="0" y="129920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88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697719" y="5635029"/>
            <a:ext cx="3001165" cy="2001364"/>
          </a:xfrm>
          <a:custGeom>
            <a:avLst/>
            <a:gdLst/>
            <a:ahLst/>
            <a:cxnLst/>
            <a:rect r="r" b="b" t="t" l="l"/>
            <a:pathLst>
              <a:path h="2001364" w="3001165">
                <a:moveTo>
                  <a:pt x="0" y="0"/>
                </a:moveTo>
                <a:lnTo>
                  <a:pt x="3001166" y="0"/>
                </a:lnTo>
                <a:lnTo>
                  <a:pt x="3001166" y="2001364"/>
                </a:lnTo>
                <a:lnTo>
                  <a:pt x="0" y="200136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000"/>
            </a:blip>
            <a:stretch>
              <a:fillRect l="0" t="-48478" r="-25265" b="-39365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713109" y="5635029"/>
            <a:ext cx="2985775" cy="2001364"/>
          </a:xfrm>
          <a:custGeom>
            <a:avLst/>
            <a:gdLst/>
            <a:ahLst/>
            <a:cxnLst/>
            <a:rect r="r" b="b" t="t" l="l"/>
            <a:pathLst>
              <a:path h="2001364" w="2985775">
                <a:moveTo>
                  <a:pt x="0" y="0"/>
                </a:moveTo>
                <a:lnTo>
                  <a:pt x="2985776" y="0"/>
                </a:lnTo>
                <a:lnTo>
                  <a:pt x="2985776" y="2001364"/>
                </a:lnTo>
                <a:lnTo>
                  <a:pt x="0" y="200136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3115756" y="5891143"/>
            <a:ext cx="1367480" cy="1266628"/>
          </a:xfrm>
          <a:custGeom>
            <a:avLst/>
            <a:gdLst/>
            <a:ahLst/>
            <a:cxnLst/>
            <a:rect r="r" b="b" t="t" l="l"/>
            <a:pathLst>
              <a:path h="1266628" w="1367480">
                <a:moveTo>
                  <a:pt x="0" y="0"/>
                </a:moveTo>
                <a:lnTo>
                  <a:pt x="1367480" y="0"/>
                </a:lnTo>
                <a:lnTo>
                  <a:pt x="1367480" y="1266628"/>
                </a:lnTo>
                <a:lnTo>
                  <a:pt x="0" y="126662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88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585110" y="5860072"/>
            <a:ext cx="5226385" cy="6134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415"/>
              </a:lnSpc>
            </a:pPr>
            <a:r>
              <a:rPr lang="en-US" sz="1725">
                <a:solidFill>
                  <a:srgbClr val="000000"/>
                </a:solidFill>
                <a:cs typeface="Aniq"/>
              </a:rPr>
              <a:t>بطاقة استئذان</a:t>
            </a:r>
          </a:p>
          <a:p>
            <a:pPr algn="ctr">
              <a:lnSpc>
                <a:spcPts val="2415"/>
              </a:lnSpc>
            </a:pPr>
          </a:p>
        </p:txBody>
      </p:sp>
      <p:sp>
        <p:nvSpPr>
          <p:cNvPr name="Freeform 16" id="16"/>
          <p:cNvSpPr/>
          <p:nvPr/>
        </p:nvSpPr>
        <p:spPr>
          <a:xfrm flipH="false" flipV="false" rot="0">
            <a:off x="1799362" y="6144320"/>
            <a:ext cx="1402646" cy="1299201"/>
          </a:xfrm>
          <a:custGeom>
            <a:avLst/>
            <a:gdLst/>
            <a:ahLst/>
            <a:cxnLst/>
            <a:rect r="r" b="b" t="t" l="l"/>
            <a:pathLst>
              <a:path h="1299201" w="1402646">
                <a:moveTo>
                  <a:pt x="0" y="0"/>
                </a:moveTo>
                <a:lnTo>
                  <a:pt x="1402647" y="0"/>
                </a:lnTo>
                <a:lnTo>
                  <a:pt x="1402647" y="1299201"/>
                </a:lnTo>
                <a:lnTo>
                  <a:pt x="0" y="129920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88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697719" y="8074543"/>
            <a:ext cx="3001165" cy="2001364"/>
          </a:xfrm>
          <a:custGeom>
            <a:avLst/>
            <a:gdLst/>
            <a:ahLst/>
            <a:cxnLst/>
            <a:rect r="r" b="b" t="t" l="l"/>
            <a:pathLst>
              <a:path h="2001364" w="3001165">
                <a:moveTo>
                  <a:pt x="0" y="0"/>
                </a:moveTo>
                <a:lnTo>
                  <a:pt x="3001166" y="0"/>
                </a:lnTo>
                <a:lnTo>
                  <a:pt x="3001166" y="2001364"/>
                </a:lnTo>
                <a:lnTo>
                  <a:pt x="0" y="200136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000"/>
            </a:blip>
            <a:stretch>
              <a:fillRect l="0" t="-48478" r="-25265" b="-39365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713109" y="8074543"/>
            <a:ext cx="2985775" cy="2001364"/>
          </a:xfrm>
          <a:custGeom>
            <a:avLst/>
            <a:gdLst/>
            <a:ahLst/>
            <a:cxnLst/>
            <a:rect r="r" b="b" t="t" l="l"/>
            <a:pathLst>
              <a:path h="2001364" w="2985775">
                <a:moveTo>
                  <a:pt x="0" y="0"/>
                </a:moveTo>
                <a:lnTo>
                  <a:pt x="2985776" y="0"/>
                </a:lnTo>
                <a:lnTo>
                  <a:pt x="2985776" y="2001364"/>
                </a:lnTo>
                <a:lnTo>
                  <a:pt x="0" y="200136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3115756" y="8330657"/>
            <a:ext cx="1367480" cy="1266628"/>
          </a:xfrm>
          <a:custGeom>
            <a:avLst/>
            <a:gdLst/>
            <a:ahLst/>
            <a:cxnLst/>
            <a:rect r="r" b="b" t="t" l="l"/>
            <a:pathLst>
              <a:path h="1266628" w="1367480">
                <a:moveTo>
                  <a:pt x="0" y="0"/>
                </a:moveTo>
                <a:lnTo>
                  <a:pt x="1367480" y="0"/>
                </a:lnTo>
                <a:lnTo>
                  <a:pt x="1367480" y="1266629"/>
                </a:lnTo>
                <a:lnTo>
                  <a:pt x="0" y="126662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88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585110" y="8299587"/>
            <a:ext cx="5226385" cy="6134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415"/>
              </a:lnSpc>
            </a:pPr>
            <a:r>
              <a:rPr lang="en-US" sz="1725">
                <a:solidFill>
                  <a:srgbClr val="000000"/>
                </a:solidFill>
                <a:cs typeface="Aniq"/>
              </a:rPr>
              <a:t>بطاقة استئذان</a:t>
            </a:r>
          </a:p>
          <a:p>
            <a:pPr algn="ctr">
              <a:lnSpc>
                <a:spcPts val="2415"/>
              </a:lnSpc>
            </a:pPr>
          </a:p>
        </p:txBody>
      </p:sp>
      <p:sp>
        <p:nvSpPr>
          <p:cNvPr name="Freeform 21" id="21"/>
          <p:cNvSpPr/>
          <p:nvPr/>
        </p:nvSpPr>
        <p:spPr>
          <a:xfrm flipH="false" flipV="false" rot="0">
            <a:off x="1799362" y="8583835"/>
            <a:ext cx="1402646" cy="1299201"/>
          </a:xfrm>
          <a:custGeom>
            <a:avLst/>
            <a:gdLst/>
            <a:ahLst/>
            <a:cxnLst/>
            <a:rect r="r" b="b" t="t" l="l"/>
            <a:pathLst>
              <a:path h="1299201" w="1402646">
                <a:moveTo>
                  <a:pt x="0" y="0"/>
                </a:moveTo>
                <a:lnTo>
                  <a:pt x="1402647" y="0"/>
                </a:lnTo>
                <a:lnTo>
                  <a:pt x="1402647" y="1299201"/>
                </a:lnTo>
                <a:lnTo>
                  <a:pt x="0" y="129920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88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2" id="22"/>
          <p:cNvSpPr/>
          <p:nvPr/>
        </p:nvSpPr>
        <p:spPr>
          <a:xfrm flipH="false" flipV="false" rot="0">
            <a:off x="6548679" y="215719"/>
            <a:ext cx="769916" cy="1049573"/>
          </a:xfrm>
          <a:custGeom>
            <a:avLst/>
            <a:gdLst/>
            <a:ahLst/>
            <a:cxnLst/>
            <a:rect r="r" b="b" t="t" l="l"/>
            <a:pathLst>
              <a:path h="1049573" w="769916">
                <a:moveTo>
                  <a:pt x="0" y="0"/>
                </a:moveTo>
                <a:lnTo>
                  <a:pt x="769916" y="0"/>
                </a:lnTo>
                <a:lnTo>
                  <a:pt x="769916" y="1049573"/>
                </a:lnTo>
                <a:lnTo>
                  <a:pt x="0" y="104957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22816" t="-45539" r="-30049" b="-53811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0">
            <a:off x="5104045" y="9559220"/>
            <a:ext cx="2629994" cy="647632"/>
          </a:xfrm>
          <a:custGeom>
            <a:avLst/>
            <a:gdLst/>
            <a:ahLst/>
            <a:cxnLst/>
            <a:rect r="r" b="b" t="t" l="l"/>
            <a:pathLst>
              <a:path h="647632" w="2629994">
                <a:moveTo>
                  <a:pt x="0" y="0"/>
                </a:moveTo>
                <a:lnTo>
                  <a:pt x="2629994" y="0"/>
                </a:lnTo>
                <a:lnTo>
                  <a:pt x="2629994" y="647632"/>
                </a:lnTo>
                <a:lnTo>
                  <a:pt x="0" y="64763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-130819" r="0" b="-175274"/>
            </a:stretch>
          </a:blipFill>
        </p:spPr>
      </p:sp>
      <p:sp>
        <p:nvSpPr>
          <p:cNvPr name="TextBox 24" id="24"/>
          <p:cNvSpPr txBox="true"/>
          <p:nvPr/>
        </p:nvSpPr>
        <p:spPr>
          <a:xfrm rot="0">
            <a:off x="90149" y="1424586"/>
            <a:ext cx="6604344" cy="2920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275"/>
              </a:lnSpc>
            </a:pPr>
            <a:r>
              <a:rPr lang="en-US" sz="1625">
                <a:solidFill>
                  <a:srgbClr val="000000"/>
                </a:solidFill>
                <a:cs typeface="Aniq"/>
              </a:rPr>
              <a:t>السماح للطالبة بالخروج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1322294" y="2104817"/>
            <a:ext cx="5226385" cy="3002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352"/>
              </a:lnSpc>
            </a:pPr>
            <a:r>
              <a:rPr lang="en-US" sz="1680">
                <a:solidFill>
                  <a:srgbClr val="000000"/>
                </a:solidFill>
                <a:cs typeface="Aniq"/>
              </a:rPr>
              <a:t>معلمة الفصل: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90149" y="3864101"/>
            <a:ext cx="6604344" cy="2920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275"/>
              </a:lnSpc>
            </a:pPr>
            <a:r>
              <a:rPr lang="en-US" sz="1625">
                <a:solidFill>
                  <a:srgbClr val="000000"/>
                </a:solidFill>
                <a:cs typeface="Aniq"/>
              </a:rPr>
              <a:t>السماح للطالبة بالخروج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1322294" y="4544331"/>
            <a:ext cx="5226385" cy="3002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352"/>
              </a:lnSpc>
            </a:pPr>
            <a:r>
              <a:rPr lang="en-US" sz="1680">
                <a:solidFill>
                  <a:srgbClr val="000000"/>
                </a:solidFill>
                <a:cs typeface="Aniq"/>
              </a:rPr>
              <a:t>معلمة الفصل: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90149" y="6303615"/>
            <a:ext cx="6604344" cy="2920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275"/>
              </a:lnSpc>
            </a:pPr>
            <a:r>
              <a:rPr lang="en-US" sz="1625">
                <a:solidFill>
                  <a:srgbClr val="000000"/>
                </a:solidFill>
                <a:cs typeface="Aniq"/>
              </a:rPr>
              <a:t>السماح للطالبة بالخروج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1322294" y="6983845"/>
            <a:ext cx="5226385" cy="3002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352"/>
              </a:lnSpc>
            </a:pPr>
            <a:r>
              <a:rPr lang="en-US" sz="1680">
                <a:solidFill>
                  <a:srgbClr val="000000"/>
                </a:solidFill>
                <a:cs typeface="Aniq"/>
              </a:rPr>
              <a:t>معلمة الفصل: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90149" y="8743129"/>
            <a:ext cx="6604344" cy="2920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275"/>
              </a:lnSpc>
            </a:pPr>
            <a:r>
              <a:rPr lang="en-US" sz="1625">
                <a:solidFill>
                  <a:srgbClr val="000000"/>
                </a:solidFill>
                <a:cs typeface="Aniq"/>
              </a:rPr>
              <a:t>السماح للطالبة بالخروج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1322294" y="9423360"/>
            <a:ext cx="5226385" cy="3002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352"/>
              </a:lnSpc>
            </a:pPr>
            <a:r>
              <a:rPr lang="en-US" sz="1680">
                <a:solidFill>
                  <a:srgbClr val="000000"/>
                </a:solidFill>
                <a:cs typeface="Aniq"/>
              </a:rPr>
              <a:t>معلمة الفصل: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DAFreMnz2iI</dc:identifier>
  <dcterms:modified xsi:type="dcterms:W3CDTF">2011-08-01T06:04:30Z</dcterms:modified>
  <cp:revision>1</cp:revision>
  <dc:title>بطاقة استئذان</dc:title>
</cp:coreProperties>
</file>