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59" r:id="rId6"/>
    <p:sldId id="258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E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1181.21851" units="1/cm"/>
          <inkml:channelProperty channel="Y" name="resolution" value="2093.73804" units="1/cm"/>
          <inkml:channelProperty channel="F" name="resolution" value="6.53591E-7" units="1/dev"/>
          <inkml:channelProperty channel="T" name="resolution" value="1" units="1/dev"/>
        </inkml:channelProperties>
      </inkml:inkSource>
      <inkml:timestamp xml:id="ts0" timeString="2021-08-30T08:47:31.989"/>
    </inkml:context>
    <inkml:brush xml:id="br0">
      <inkml:brushProperty name="width" value="0.05292" units="cm"/>
      <inkml:brushProperty name="height" value="0.05292" units="cm"/>
      <inkml:brushProperty name="color" value="#00B050"/>
    </inkml:brush>
    <inkml:brush xml:id="br1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10323 5349 179 0,'0'-15'107'0,"8"-5"-9"16,9-2-7-16,2-1-10 15,5 1-15-15,4 1-17 0,4 2-13 16,2 9-11-16,1 2-9 16,-2 8-7-16,-3 4-4 15,1 7-1-15,-4 4-1 16,-1 2-1-16,-1 3-1 15,-5 4 2-15,-5 0-2 16,-4 3 2-16,-6 2-2 16,-5 2 9-16,-7 1 0 15,-4 1-4-15,-7-1 2 16,-4-3-3-16,-3 2 2 16,-1-4-3-16,-1-4 2 15,5-4-8-15,-3-2 0 16,4-4 1-16,7-4-1 0,14-9-1 15,-19 10-1-15,19-10 0 16,0 0 1-16,0 0 0 16,0 0 1-16,24-3-3 15,-10-1 3-15,6 4 1 16,3-5 2-16,3 5 0 16,2-6 1-16,4 6-1 15,-4-6 2-15,0 3 3 16,-1 0-3-16,-1-4-12 15,-1 1-78-15,-2 0-36 16,-9-5-27-16,6 3-3 16,-7-8-8-16,7 6 25 15</inkml:trace>
  <inkml:trace contextRef="#ctx0" brushRef="#br0" timeOffset="663.49">11187 5253 262 0,'0'0'113'15,"0"0"-6"-15,0 0-12 16,0 0-13-16,-19 0-19 0,5 3-17 15,-1-3-23 1,-4 0-18-16,-2 0-4 0,1 0 0 16,-1-6 0-16,2 3-1 15,5-2-1-15,1 1 2 16,13 4-1-16,-14-8 1 16,14 8-1-16,0 0 0 15,-9 13 0-15,9 3 2 16,-4 1 0-16,4 4-2 15,0 4 0-15,-5 2 7 16,5 2-9-16,0-4 7 16,5-5-7-16,0-2 5 0,1-6-5 15,-6-12 7-15,22 12-6 16,-8-12 0-16,6 0 0 16,1-6 1-1,0 6 0-15,4-7-1 0,0 7 0 16,-2-4 0-16,1 4-1 15,-2 4 1-15,-3 1 0 16,-3 3 1-16,-1 0 6 16,-2 3-6-16,0 2 6 15,-3 1-10-15,-6 3 10 16,1 1-11-16,-5 1 11 16,0 0-11-16,-6 1 5 15,-2 1-4-15,-6-1 4 0,-4 0 2 16,-2-1 0-16,-2-3 2 15,-4-1 0-15,3-2-1 16,-1-5-2 0,3-3-5-16,12-5-55 0,9 0-52 15,-5-10-35-15,19-1-7 16,4-6-7-16,10 0-1 16</inkml:trace>
  <inkml:trace contextRef="#ctx0" brushRef="#br0" timeOffset="1066.6">11639 5214 350 0,'7'-13'118'0,"-7"13"-4"15,0-11-14-15,0 11-21 0,-11 17-35 16,0 5-30-16,-3 6-13 15,-4 10-2-15,-2 5 4 16,0 5-4-16,-1 2 3 16,6 3-4-16,1-3 2 15,7-3-2-15,3-7 4 16,8-7-2-16,6-7-4 16,4-7 5-16,11-7-1 15,2-8 1-15,1-4 2 16,5-11-1-16,-4-3 1 15,-4-2-1-15,-2-4 0 16,-6 2-1-16,-10-2 1 16,-7 3 1-16,-14 2-1 0,-7 2 0 15,-6 3 1-15,0 3-4 16,1 3-90-16,7 4-52 16,-1-6-14-16,20 6-5 15,-9 6-10-15,18 7 54 16</inkml:trace>
  <inkml:trace contextRef="#ctx0" brushRef="#br0" timeOffset="68406.19">23499 5290 279 0,'0'0'77'0,"0"0"-3"16,-6 19-13-16,6-1-9 15,0 6-16-15,6 7-4 0,-6 4-4 16,5 7-1-16,-5-3 1 15,3 1-4-15,-3-3-3 16,0-6-36-16,10-3-54 16,-1-7-55-16,-9-21-23 15,27 18-5-15,-13-21-10 16,9 3 92-16</inkml:trace>
  <inkml:trace contextRef="#ctx0" brushRef="#br0" timeOffset="68840.09">23756 5367 147 0,'0'-24'152'0,"-7"-2"-35"15,7 1-23-15,7 5-8 16,4 1-15-16,5 4-17 15,0 4-18-15,5 7-11 16,1 4-11-16,3 8 0 16,-4 3-7-16,-1 7 1 15,-1 1-4-15,-3 5 2 16,-4 0 0-16,-5 0 1 16,-7 5-2-16,0 0 6 0,-7 0 2 15,-5 2-5-15,-6-2 5 16,0-1-5-16,-1 0 3 15,0-1-5-15,0-6 3 16,6-3-8-16,2-4 2 16,4-1-1-16,7-13-1 15,11 10 1-15,5-10 0 16,9-3 0-16,9-3-27 16,9-4-61-16,8 1-35 15,8-2-35-15,-3-1-17 16,5 4-2-16,-7-4-8 15,-1 8 157-15</inkml:trace>
  <inkml:trace contextRef="#ctx0" brushRef="#br0" timeOffset="69425.33">24437 5375 132 0,'0'0'75'0,"0"-12"-10"16,0 12-11-16,21 0-8 16,-5 10-10-16,2-1-2 15,6 6-11-15,1 5 9 16,-1 1-1-16,-5 4 4 16,-3 0 1-16,-5 2-1 0,-9-3 2 15,-2 1-8-15,-9-4 6 16,-9-4-8-16,-3-5-1 15,-6-3-7-15,-5-4-1 16,4-5-3-16,-3-7-4 16,6-3 1-16,0-6-5 15,10-1-2-15,3-2-9 16,8-4 8-16,8-4-7 16,8-2 1-16,3-2 0 15,5 1-4-15,7 1 1 16,0-1 0-16,-1 2 9 15,1 2-7-15,-6 2 6 16,0 3-1-16,-8 2 1 0,-4 1 3 16,-9 3 2-1,0-1-1-15,-9 3 0 16,-4 5 1-16,-8 0 0 16,-5 8-2-16,-3 0-3 0,-4 7-2 15,0 2-1-15,0 4 2 16,5 4-2-16,4 1-1 15,7 2 0-15,6-1 3 16,11 0-1-16,11-1 0 16,10 2-42-16,6-5-39 15,14 2-27-15,5-1-42 16,5-6-18-16,7 4-8 0,-5-4-1 16,8 1 152-16</inkml:trace>
  <inkml:trace contextRef="#ctx0" brushRef="#br0" timeOffset="69755.7">24910 5431 275 0,'-27'11'100'16,"-1"0"3"-16,-1 3-15 16,3 4-7-16,6-1-14 15,7 1-26-15,8-2-5 16,17 2-12-16,8-6 4 15,8 1-12-15,6-3-3 0,6-2-7 16,1-5-3 0,4-3 2-16,-3 0-2 15,-1-11 5-15,-7 0-10 16,-2-4 9-16,-10-2-6 0,-8-1 9 16,-9-3-7-16,-11 0 5 15,-13 2-7-15,-8 6 0 16,-3 2 5-16,-4 4-64 15,7 7-42-15,3 0-50 16,14 5-15-16,10-5-8 16,13 15 1-16,10-6 58 15</inkml:trace>
  <inkml:trace contextRef="#ctx0" brushRef="#br0" timeOffset="70114.92">25591 5397 135 0,'-9'-11'134'0,"-8"15"-42"16,-4 3-10-16,2 5-14 16,-2 4-6-16,4 2-15 15,0 3-6-15,8 1-11 16,9 1-6-16,2-4 3 15,12 0-7-15,6-5 7 16,11-2-8-16,-1-4 2 16,9-3-5-16,2-5 2 15,4-7 6-15,-4-4-13 16,0-2 7-16,-11-4-10 0,-4-2 7 16,-7-4-8-16,-12 0 0 15,-13-1-1-15,-10 1-8 16,-11 6-34-16,-11-4-86 15,-3 3-42-15,1 7-18 16,-1-3 3-16,14 9-7 16</inkml:trace>
  <inkml:trace contextRef="#ctx0" brushRef="#br0" timeOffset="153936.47">23024 5430 287 0,'0'0'125'0,"-13"-10"-10"16,13 10-14-16,-4-13-14 15,4 13-16-15,18-11-22 16,-8 5-17-16,6 1-18 16,1 0-7-16,3 5-3 15,0-5 0-15,0 5-1 16,-1 0-1-16,-1-5 0 16,0 5-2-16,-3 0 1 15,-1 0 0-15,-3 0 0 16,-11 0 0-16,20 0 0 15,-20 0 0-15,0 0 2 16,13 0 0-16,-13 0 1 0,0 0 0 16,0 0 2-16,0 0-2 15,0 0 0-15,0 0-62 16,0 0-62-16,0 0-42 16,15-7-11-16,-15 7-4 15,12 0-8-15</inkml:trace>
  <inkml:trace contextRef="#ctx0" brushRef="#br1" timeOffset="-56954.82">17782 9984 262 0,'-20'-31'159'16,"6"2"-43"-16,7 5-20 15,7 2-9-15,11 5-9 16,3 2-20-16,9 9-17 15,9 6-15-15,3 7-8 16,5 10-6-16,-1 7-1 16,1 7-2-16,-5 6-1 15,-6 4 0-15,-2 5 1 16,-10-2-5-16,-8 1-4 0,-9-5 4 16,-7-2-4-16,-12-8 5 15,-5-4-6-15,-13-8 6 16,-3-6-6-1,-2-12 6-15,1-7-1 0,1-8-4 16,11-10 0-16,9-8 0 16,11-8-10-16,21-6-98 15,15-2-53-15,11-5-16 16,8 5-7-16,3 3-4 16,5 9-5-16</inkml:trace>
  <inkml:trace contextRef="#ctx0" brushRef="#br1" timeOffset="-56252.5">17147 9969 310 0,'-7'-18'173'16,"-1"-1"-38"-16,3-5-21 15,11 3-15-15,1-7-20 0,7 6-27 16,5-2-25-16,5 10-12 16,7 2-8-16,1 9-4 15,0 6 0-15,0 10 3 16,0 5-6-16,-10 9 0 15,-3 7 0-15,-9 4 0 16,-10 2 0-16,-4 4 0 16,-9-1 0-16,-8 0 0 15,-5 0 0-15,-1-4 0 16,0-7 0-16,6-2 0 16,2-6 0-16,12-4 0 15,12-9 0-15,16-7 0 16,19-4-19-16,14-15-83 0,21-1-55 15,16-3-17-15,13-3-8 16,5 3-4-16,0-1-5 16</inkml:trace>
  <inkml:trace contextRef="#ctx0" brushRef="#br1" timeOffset="-55850.65">18470 9829 159 0,'6'-41'145'0,"-6"3"-4"16,6 7-46-16,1 12-7 15,1 3 3-15,-8 16-9 16,11-3-11-16,-8 14-14 15,-3 5-17-15,0 10-10 16,-2 4-6-16,-4 7-24 16,-6 3 0-16,3-1 0 15,-3-1 0-15,-1-3 0 16,5-5 0-16,1-3 0 16,7-5 0-16,0-5 0 15,12-9 0-15,5 0 0 16,8-4 0-16,3-4 0 0,10 0 0 15,-1-7 0-15,6 2-13 16,-5-3-85 0,1 2-42-16,-6-4-26 15,-5 1-10-15,-7 2-8 0,-4-7 0 16</inkml:trace>
  <inkml:trace contextRef="#ctx0" brushRef="#br1" timeOffset="-55630.39">18720 9824 317 0,'-17'0'178'0,"0"8"-49"15,3 11-20-15,1 4-7 16,7 9-13-16,-2 2-26 0,8 6-27 16,6 0-36-16,6 0 0 15,5-1 0 1,7-6-7-16,5-2-83 0,5-7-48 15,7-7-32-15,6-6-10 16,-4-11 1-16,2 0-7 16</inkml:trace>
  <inkml:trace contextRef="#ctx0" brushRef="#br1" timeOffset="-55173.7">19204 9961 114 0,'0'0'124'0,"0"0"6"15,15 0-63 1,3 17-10-16,2 2 10 16,3 4 1-16,4 7-1 15,-1 3-6-15,0 8-10 0,-11-5-1 16,-4 3-7-16,-11-5-1 16,-12 1-13-16,-8-9-3 15,-4-4-12-15,-12-12-1 16,4-5-13-16,-2-11 0 15,-1-11 0-15,8-7 0 16,6-7 0-16,6-10 0 16,9-3 0-16,6-6 0 0,13-4 0 15,5 0 0 1,7 1 0-16,6 4 0 16,0 4 0-16,1 3 0 15,0 5 0-15,-10 6 0 0,-7 6 0 16,-15 5 0-16,-11 9 0 15,-16 8 0-15,-11 6 0 16,-12 10 0-16,-6 6 0 16,0 7 0-16,3 1 0 15,9 5 0-15,13-2 0 16,17-3 0-16,14-8 0 16,25-5-129-16,12-4-44 15,13-10-8-15,11 4-9 16,2-14-4-16</inkml:trace>
  <inkml:trace contextRef="#ctx0" brushRef="#br1" timeOffset="-38017.43">5085 13353 244 0,'-15'-12'91'16,"15"12"-6"-16,0 0-4 15,-10-10-9-15,10 10-11 16,0 0-11-16,12-9-9 16,-12 9-8-16,15-4-7 15,-3 0-2-15,1 4-6 16,5-6-3-16,2 6-2 16,2-6-2-16,2 6-1 15,2-6-1-15,0 6-3 16,1-5-1-16,0 5 0 15,-2-4-2-15,1 4 0 16,-2 0 0-16,-1-4-1 16,-1 4 0-16,0 0 1 0,-2 0-1 15,-2-3-2-15,2 3 1 16,-4 0-1-16,-1 0 1 16,1 0 0-16,-3 0 1 15,-3 0-2-15,1 0 1 16,-11 0 0-16,17 0 2 15,-17 0-1-15,12 0-1 16,-12 0 0-16,0 0 0 16,0 0 1-16,0 0 1 15,0 0 0-15,0 0 1 16,0 0 0-16,-8-16 1 16,8 16 0-16,-15-13 2 15,5 3-1-15,-2 2 1 0,0-3 0 16,0 0-2-1,1 0 1-15,-2 0-2 16,3-1 1-16,-1-1 0 16,2 2-1-16,1 1-2 0,8 10 0 15,-10-16 0-15,10 16 0 16,0 0-2-16,-10-13 0 16,10 13 0-16,0 0 0 15,0 0 0-15,18 7 0 16,-6-3 0-16,0 4 0 15,3 0 0-15,2 1 0 16,1 2 0-16,2-3 0 0,1 3 0 16,1-1 0-1,1 0 0-15,-2-5 0 16,3 2 0-16,-2-3 0 16,-1-4 0-16,-2 6 0 0,-3-6 0 15,0 0 0-15,-5 0 0 16,-11 0 0-16,17-8 0 15,-17 8 0-15,0 0 0 16,0 0 0-16,0 0 0 16,6-11 0-16,-6 11 0 15,0 0 0-15,-14 0 0 16,14 0 0-16,-19 8 0 16,7 2 0-16,-4 0 0 15,-1 3 0-15,-3 5 0 16,0 0 0-16,-1 3 0 15,1-1 0-15,0 0 0 16,4-2 0-16,5-2 0 0,1-2 0 16,2-4 0-16,8-10 0 15,-8 13 0-15,8-13 0 16,0 0 0-16,0 0 0 16,0 0 0-16,0 0 0 15,0 0 0-15,0 0-21 16,0 0-116-16,0 0-19 15,0 0-21-15,0 0-16 16,-8 15-3-16</inkml:trace>
  <inkml:trace contextRef="#ctx0" brushRef="#br1" timeOffset="8061.87">6558 13089 198 0,'-13'-21'155'15,"13"8"-22"-15,0-2-25 16,7-3-4-16,5 2-9 0,2-3-19 15,6 4-19-15,1 1-22 16,5 6-13-16,-2 4-11 16,-1 4-5-16,0 0-2 15,-2 10-3-15,-6 2-1 16,-5 4-4-16,-4 3 2 16,-6 0 1-16,0 2 1 15,-10 2 3-15,-3 0-2 16,-6-1 2-16,-1-1-3 15,-5-1 3-15,2-3-1 16,-2-1 0-16,4-1-3 16,1-3 1-16,2-2 0 15,3-2 0-15,6-2 0 0,9-6 1 16,-14 7 0-16,14-7 1 16,0 0 1-16,0 0 2 15,12 11-5 1,1-7 0-16,6 2 0 0,5-4 0 15,2 2 0-15,3 0 0 16,1 0 0-16,2-4 0 16,1 0 0-16,1 0 0 15,0 0-4-15,0 0-122 16,5-4-35-16,1 0-7 16,-1-2-9-16,3 1-5 15,-6 1-5-15</inkml:trace>
  <inkml:trace contextRef="#ctx0" brushRef="#br1" timeOffset="8349.48">7421 12996 281 0,'0'0'173'15,"0"0"-21"-15,0 0-44 16,0 0-15-16,-21 19-9 16,12 1-22-16,-8 3-31 15,3 4-21-15,1 4-5 16,-2 0-2-16,2 0 2 0,-1 2 0 16,2-3-21-16,5-3-88 15,1-4-47 1,6-5-11-16,6-7-6 0,1 0-5 15,-7-11-5-15</inkml:trace>
  <inkml:trace contextRef="#ctx0" brushRef="#br1" timeOffset="8647.44">7175 13065 420 0,'-4'-12'178'0,"4"12"-35"0,0-14-38 15,8 14-20-15,5 6-23 16,8 4-35-16,5 4-24 16,6 4-3-16,2 6-2 15,1 1 2-15,-2 0 0 16,0 1 2-16,-6-2-2 15,-1-5 0-15,-6 1-34 16,-4-9-85-16,5-7-39 16,3 1-8-16,-8-5-7 15,10 0-4-15,-6-8-6 16</inkml:trace>
  <inkml:trace contextRef="#ctx0" brushRef="#br1" timeOffset="9149.44">7745 13029 439 0,'0'-24'173'15,"0"0"-38"-15,8 7-30 16,2-3-16-16,6 7-23 15,-3 0-50-15,8 7-16 16,-1 3 0-16,5 3 0 16,1 7 0-16,-3 4 0 0,-3 1 0 15,0 2 0-15,-5 2 0 16,-3 4 0-16,-4-3-4 16,-8 3-4-16,0-3 1 15,-7 1 2-15,-1-1 0 16,-6-1 0-16,-4-1 2 15,2 1 1-15,-3-1 1 16,0-3-1-16,4 2 2 16,2-2 1-16,4 0 0 15,1 1 2-15,8-13-1 16,-5 22 2-16,5-22 0 16,14 18 1-16,-2-9-1 15,4-2 1-15,5-1-1 0,5-1 0 16,1 2 1-16,4-7-5 15,-2 3 0 1,3-3-10-16,3 0-104 16,2 0-43-16,1-5-9 0,4 5-8 15,9-10-4-15,8 10-5 16</inkml:trace>
  <inkml:trace contextRef="#ctx0" brushRef="#br1" timeOffset="9556.5">8687 13019 133 0,'0'0'151'16,"-25"0"1"-16,14 7-37 15,0 6-14-15,-7 3-7 0,-1 4-12 16,-3 2-18-16,1 5-20 15,-1-1-24-15,3 1-11 16,-1-1-7 0,1-1 3-16,6-3-2 0,4-4-35 15,2 0-76-15,7-3-39 16,-5-2-10-16,5-13-5 16,0 0-4-16,18 13-7 15</inkml:trace>
  <inkml:trace contextRef="#ctx0" brushRef="#br1" timeOffset="9826.6">8458 13065 358 0,'0'-17'170'0,"0"8"-26"15,0 9-35-15,0 0-14 16,20-9-20-16,-7 13-34 15,3 7-34-15,5 3-9 16,3 6 0-16,-2 4-1 16,1 3 2-16,1 1 0 15,-1-1 1-15,-5 0 0 16,0-2 3-16,-1 2-64 16,2-5-85-16,0-8-14 15,2-2-9-15,-2-8-5 16,6 4-7-16</inkml:trace>
  <inkml:trace contextRef="#ctx0" brushRef="#br1" timeOffset="10517.4">9218 12908 275 0,'9'-17'168'0,"4"3"-37"15,5 5-17-15,5 1-14 16,7 5-12-16,-3-1-26 16,6 8-28-16,-6 0-28 15,-2 6-10-15,-8 6-1 16,-4 2-3-16,-13 4 1 15,-6 0-1-15,-9 0 2 16,-4 0-1-16,-4-1 4 0,1-5 0 16,3-2 2-16,2-2 3 15,6-2 0-15,11-10 1 16,0 16-1-16,10-9 2 16,4 1-3-16,7 3 2 15,2-3-3-15,2 4 0 16,1 0-1-16,-2 1 2 15,-2 0-2-15,-4 3 0 16,-2-3 0-16,-2 1 0 16,-7 1-1-16,-1-2 1 15,-6 2-2-15,0-3 0 16,-10 2 0-16,-6-5 1 16,-3 1-1-16,-8-4 1 0,-1 0 1 15,-3-6 0-15,0 0 3 16,-1 0-1-16,7-5 3 15,2 2-2 1,13-4-73-16,10 7-58 0,7-16-19 16,14 10-8-16,8-2-5 15,9 3-5-15</inkml:trace>
  <inkml:trace contextRef="#ctx0" brushRef="#br1" timeOffset="11403.49">10000 13056 324 0,'0'0'116'0,"0"0"-3"15,0 0-14-15,-13 10-12 16,8 2-17-16,-4 3-21 16,-2 4-20-16,0 4-16 15,-4 3-7-15,-2-1-3 16,3 1-1-16,-5-1-1 15,3 0 1-15,1-2-2 16,1-5-7-16,3-1-87 16,4-3-45-16,7-14-12 15,-6 20-5-15,6-20-4 16,0 0-5-16</inkml:trace>
  <inkml:trace contextRef="#ctx0" brushRef="#br1" timeOffset="11690.05">9791 13082 298 0,'0'-14'168'0,"-7"2"-3"15,7 12-55-15,0-12-23 16,0 12-18-16,13 4-28 15,0 6-31-15,1 4-9 0,3 5-3 16,1 4 0-16,4 2 0 16,-1 1 2-16,-3 0 0 15,1-1 1 1,1 0-104-16,-1-2-45 0,-1-10-10 16,2 1-6-16,-2-7-8 15,2 2-3-15</inkml:trace>
  <inkml:trace contextRef="#ctx0" brushRef="#br1" timeOffset="12581.49">10299 12940 267 0,'5'-11'156'15,"-5"11"-27"-15,13-17-19 16,0 13-7-16,5-1-19 0,4 5-17 15,0 0-32-15,5 5-29 16,4 2-8-16,-4 5-4 16,-1 2 1-16,-5 3-1 15,-6 2-1-15,-8 1 0 16,-7 2 0-16,-13-1 3 16,0-3-1-16,-9-1 1 15,1-3 2-15,-4-3 2 16,5-3 1-16,2-2 1 15,7-2 1-15,11-4 0 16,0 0 1-16,0 0 0 16,14 4-1-16,2-4-1 15,3 6 1-15,2-1-3 0,4 1 0 16,-3 2-2-16,-2 3 0 16,0 3 1-16,-7 1-2 15,-1 2 3-15,-10 3-3 16,-2-1 2-16,-7 3 0 15,-8-2 1-15,-4-2-2 16,-3-2 3-16,-3-2-1 16,-2-4-1-16,1-2 2 15,4-8 0-15,3 0 1 16,5 0 2-16,14 0-3 16,-15-14-111-16,15 4-35 15,9 2-11-15,3-6-8 16,5 10-8-16,0-6-2 0</inkml:trace>
  <inkml:trace contextRef="#ctx0" brushRef="#br1" timeOffset="115304.2">14712 13111 239 0,'-2'-13'141'0,"-5"-1"-35"16,7-4-13-16,8 2-18 15,2-5-13-15,7 1-18 16,7 2-8-16,5 2-14 16,2 3-7-16,0 4-6 15,2 9-2-15,-1 0-1 16,-9 13-1-16,0 8 2 16,-13 3-3-16,-6 6 4 15,-8 3-5-15,-5 5 1 0,-9-3-3 16,-4 1 2-16,-6-3-1 15,-4-1 1-15,0-3-1 16,-1-5 0 0,3-4 1-16,-1-5 2 0,8-1 0 15,4-5 1-15,6-4 3 16,13-5 1-16,-15 4 0 16,15-4 2-16,0 0 1 15,19 0-3-15,-5-4 0 16,8 4-2-16,5 0-1 15,7 0-2-15,3 0-1 16,0 0-1-16,4 0-1 16,-1 0 0-16,-1 5-11 0,-3-5-110 15,-3 0-46-15,-2 0-12 16,-3-4-6-16,5 4-6 16,1-5 8-16</inkml:trace>
  <inkml:trace contextRef="#ctx0" brushRef="#br1" timeOffset="115675.24">15837 12946 333 0,'0'0'120'0,"0"0"3"15,-13 12-6-15,-2 5-20 16,1 11-12-16,-9-1-31 15,6 12-23-15,-4 0-21 16,1 4-1-16,1 1-4 16,3 0 1-16,3-2-7 0,-1-4-80 15,9-3-46 1,0-6-36-16,5-8-6 16,0-4-8-16,0-17-2 15</inkml:trace>
  <inkml:trace contextRef="#ctx0" brushRef="#br1" timeOffset="115922.74">15547 13098 340 0,'-6'-16'179'16,"0"3"-43"-16,6 13-32 0,0 0-9 15,21 0-12-15,-5 10-27 16,6 6-33-1,5 3-16-15,4 6-7 16,3 5 0-16,1 3 0 16,0 2 0-16,-5-2-76 0,3 1-82 15,-1-2-19-15,-5-7-3 16,4-3-7-16,-9-8 0 16</inkml:trace>
  <inkml:trace contextRef="#ctx0" brushRef="#br1" timeOffset="116305.24">16147 13071 217 0,'12'-31'172'16,"-4"-1"-2"-16,1 5-50 0,12 7-32 15,2 2-12-15,7 7-8 16,-6 5-26-16,7 6-20 15,-2 8-9-15,-2 7-3 16,-3 4-6-16,-6 6-3 16,-8 3 0-16,-4 1-2 15,-10 0 2-15,-6 0 1 16,-7-1-2-16,-4-2 2 16,-4-3-1-16,-2-3 1 15,1-3 0-15,0-3 1 16,4-3-1-16,5 0 3 15,5-3-5-15,12-8 0 16,0 17 0-16,11-10 0 0,7-1 0 16,12-1 0-16,13 1-40 15,5-6-79-15,12 5-47 16,5-5-13-16,1 3-3 16,-3 1-7-16,-8-1 41 15</inkml:trace>
  <inkml:trace contextRef="#ctx0" brushRef="#br1" timeOffset="116595.23">16978 12966 211 0,'9'-14'181'0,"-9"14"-27"0,0 0-29 16,0 14-17-16,-5 11-12 16,-9 5-21-16,-2 11-23 15,-4 5-31-15,-1 4-21 16,0 0 0-16,2-1 0 16,-1-2-45-16,5-8-74 15,2-5-47-15,7-9-11 16,0-11-5-16,6-3-3 15,0-11 36-15</inkml:trace>
  <inkml:trace contextRef="#ctx0" brushRef="#br1" timeOffset="116811.05">16676 13086 278 0,'-4'-18'190'16,"0"5"-5"-16,4 13-70 15,12-9-24-15,1 9-7 16,11 16-18-16,5-1-52 16,8 8-14-16,3 4 0 15,2 5 0-15,7 9-72 16,-4-2-88-16,-5-6-17 16,1-2-7-16,-9-7-4 0,-4-4-5 15</inkml:trace>
  <inkml:trace contextRef="#ctx0" brushRef="#br1" timeOffset="117176.95">17378 12953 240 0,'20'-22'154'0,"-5"-1"-11"15,4 5-58-15,7 11-8 0,1-1-4 16,1 8 1 0,-5 8-16-16,0 6-9 15,-9 1-15-15,-2 7-14 16,-12 2-7-16,0 3-10 0,-14 2-3 16,-6 0 0-16,-7-3 0 15,-5 1 0-15,-1-1 0 16,4 2 0-16,1-4 0 15,2-1 0-15,8-1 0 16,8-1 0-16,10-3 0 16,10-2 0-16,15-5 0 15,11-5-53-15,19 1-83 16,16-3-35-16,13-4-6 16,19-5-9-16,6-3-2 15</inkml:trace>
  <inkml:trace contextRef="#ctx0" brushRef="#br1" timeOffset="117532.21">18368 12925 169 0,'0'0'171'0,"15"-7"-34"0,-15 7-18 16,-6 26-2-16,-5-2-8 15,-6 13-17-15,-10 2-16 16,0 7-43-16,-2 3-33 15,-3 1 0-15,3 0 0 16,1-8-23-16,9-1-95 16,5-6-45-16,8-11-12 15,6-5-5-15,0-19-3 16,2 12 2-16</inkml:trace>
  <inkml:trace contextRef="#ctx0" brushRef="#br1" timeOffset="117760.23">18039 13041 409 0,'0'-13'189'0,"0"13"-43"16,0 0-48-16,20 0-16 16,0 8-12-16,11 14-41 15,3 0-29-15,7 9 0 16,5 3 0-16,2 4 0 15,2 3-42-15,1-4-114 16,-4-7-20-16,1-1-6 16,-6-12-7-16,7-1-6 15</inkml:trace>
  <inkml:trace contextRef="#ctx0" brushRef="#br1" timeOffset="118387.95">18957 12897 205 0,'6'-24'159'15,"6"6"-21"-15,10 7-22 16,5 1-18-16,10 10-2 15,-3 0-9-15,4 12-14 16,-6 0-22-16,0 11-51 16,-12 2 0-16,-10 8 0 15,-10-4 0-15,-13 0 0 0,-3 0 0 16,-3-2 0 0,-2-5 0-16,4-3 0 15,6-5 0-15,11-1 0 16,5-2 0-16,11 2 0 0,9-2 0 15,5 2 0-15,5 2 0 16,1 1 0-16,-2 0 0 16,-5 3 0-16,-8 1 0 15,-8 2 0-15,-13-1 0 16,-7 1 0-16,-15-1 0 16,-8-2 0-16,-8-2 0 15,-4-3 0-15,-2-2 0 16,2-4 0-16,1-3 0 15,7-5 0-15,10 0-60 16,6 0-111-16,8-8-10 16,10 8-12-16,0-18-3 15,15 11-7-15</inkml:trace>
  <inkml:trace contextRef="#ctx0" brushRef="#br1" timeOffset="127515.07">26190 13036 443 0,'14'-14'197'0,"-14"14"-5"16,-15 0-65-16,-3 21-66 0,-9 5-58 16,-2 13-3-16,-10 4 0 15,-1 9 0-15,-3 4 0 16,0 1 0-16,5-1 0 15,1-5 0-15,10-3 0 16,4-10-122-16,3-11-55 16,7-8-6-16,1-12-1 15,12-7-8-15</inkml:trace>
  <inkml:trace contextRef="#ctx0" brushRef="#br1" timeOffset="127737.18">25671 13102 503 0,'-6'-17'188'0,"6"17"-46"0,14 0-51 15,4 17-19 1,11 11-45-16,3 6-27 0,11 10 0 16,3 5 0-16,9 3 0 15,3 3 0-15,-1-7 0 16,3-2-165-16,5-8-17 15,-3-11-12-15,5-3-2 16,-1-12 1-16</inkml:trace>
  <inkml:trace contextRef="#ctx0" brushRef="#br1" timeOffset="128125.64">27259 13077 568 0,'-3'-38'191'0,"3"1"-6"16,13 7-106-16,5 4-79 16,15 6 0-16,4 4 0 15,7 8 0-15,0 8 0 16,0 7 0-16,-4 9 0 0,-7 5 0 15,-13 8 0-15,-16 4 0 16,-15 4 0 0,-14 5 0-16,-11 3 0 15,-9-2 0-15,-3 3 0 0,4-3 0 16,4-2 0-16,10-3 0 16,15-6 0-16,15-7 0 15,18-5 0-15,18-7 0 16,16-7 0-16,9-6 0 15,16 0-149-15,10-6-36 16,2-6-7-16,11 5-8 16,1-3-3-16</inkml:trace>
  <inkml:trace contextRef="#ctx0" brushRef="#br1" timeOffset="138754.31">23858 12939 153 0,'9'-24'130'0,"2"0"-23"16,15 9-11-16,8 5-2 15,6 5-8-15,0 5-4 16,-5 5-9-16,1 6-8 16,-11 3-16-16,-8 7-18 15,-13 0-10-15,-8 2-9 16,-8-2-4-16,-1-1-4 16,-1-1 0-16,2-1-2 15,8-5 1-15,4 1 0 0,13-1-3 16,6-1 0-16,7 2 0 15,2 0 0-15,4 1 0 16,-1 1 0-16,-2 3 0 16,-8 1 0-16,-1-1 0 15,-10 3 0-15,-10 0 0 16,-3 1 0-16,-13-2 0 16,-8 2 0-16,-9-6 0 15,-2-1 0-15,-5-4 0 16,0-3 0-16,7-6-4 15,5-3-101-15,15-11-54 16,13 11-12-16,11-27-3 0,12 12-8 16,10-7-4-16</inkml:trace>
  <inkml:trace contextRef="#ctx0" brushRef="#br1" timeOffset="138968.2">24755 13015 228 0,'15'3'183'0,"-15"-3"-4"16,-5 21-57-16,-5 2-23 15,-7 2-10-15,0 10-11 16,-9-2-33-16,4 6-45 16,-2 1 0-16,0-4-51 0,4 2-95 15,1-5-24-15,5-6-4 16,1-4-8-16,2-6 1 15</inkml:trace>
  <inkml:trace contextRef="#ctx0" brushRef="#br1" timeOffset="139197.19">24429 13136 275 0,'-6'-22'180'0,"6"4"0"15,0 18-63-15,14-17-23 16,5 17-12-16,1 0-14 16,9 15-41-16,3-1-27 15,4 5 0-15,3 2 0 0,3 3 0 16,-1 6-15 0,-1-4-127-16,-1-4-30 0,2-2-7 15,-8-7-6-15,1 0-3 16</inkml:trace>
  <inkml:trace contextRef="#ctx0" brushRef="#br1" timeOffset="139677.04">25037 12922 216 0,'8'-26'165'0,"10"2"-17"15,5 7-27-15,3-1-12 16,12 9-7-16,-2 1-19 16,5 8-17-16,-7 3-53 15,-1 7-13-15,-8 7 0 16,-9 6 0-16,-16 6 0 15,-7 0 0-15,-13 1 0 16,-6 2 0-16,-2-3 0 16,1-1 0-16,4-4 0 15,6-3 0-15,14-2 0 16,9-3 0-16,9 0 0 16,10 0 0-16,3 0 0 0,2 2 0 15,0 0 0-15,-3-1 0 16,-9 3 0-16,-6-3 0 15,-12 2 0-15,-6-3 0 16,-11 0 0-16,-8-2 0 16,-7-1 0-16,-2-4 0 15,-2 1-7-15,-2-4-151 16,2-6-14-16,4 7-12 16,-5-7-3-16,6 8-5 15</inkml:trace>
  <inkml:trace contextRef="#ctx0" brushRef="#br1" timeOffset="146717.94">6705 16671 133 0,'13'-9'103'16,"-13"9"6"-16,0 0-1 16,0 0-3-16,-21 13-2 15,2-4-13-15,-9 0-14 16,-3 0-21-16,-7-1-24 16,-3 2-21-16,1 1-56 15,-3-2-33-15,9 1-31 16,5-2-11-16,6-4-9 0,5 1 5 15,6-5 5 1,12 0 15-16,-14-9 58 16,14 9 40-16,-6-11 37 15,6 11 16-15,0 0 14 0,-14-6 2 16,14 6 2-16,-10 27-5 16,6-8-8-16,-1 5-5 15,3 2-7-15,2 3-1 16,-5 2-9-16,5-4-5 15,-4-6-5-15,4-5 0 16,0-5 3-16,0-11 3 16,0 0 1-16,17 7-3 15,-4-10 2-15,4-3 2 16,6-1-1-16,2 0-3 16,2-2-5-16,6 9-7 15,1 0-1-15,3 0-2 16,-2 0-2-16,5 9 0 0,-6 1 3 15,0 7 0-15,-3 6 1 16,-4 5-1-16,-12 0 0 16,-2 9-1-16,-13-3 4 15,-14-5-4-15,-11 5-1 16,-4-5-5-16,-10-6 1 16,-5-9-3-16,-1-3-37 15,0-11-112-15,10-15-13 16,15-2-25-16,14-12-1 15,18 3-10-15</inkml:trace>
  <inkml:trace contextRef="#ctx0" brushRef="#br1" timeOffset="147132.07">8161 16755 137 0,'0'0'124'15,"0"0"-30"-15,0 0-6 16,-16 28-2-16,1-6-9 16,-1 12-13-16,-9 0-12 15,-2 11-4-15,-4 2-15 16,1 10-9-16,-2-10-8 15,4-2-75-15,7-3-64 16,7-8-37-16,1-7 1 16,10-6-21-16,3-21 18 15</inkml:trace>
  <inkml:trace contextRef="#ctx0" brushRef="#br1" timeOffset="147366.16">7696 16849 283 0,'-5'-16'173'0,"5"-2"4"15,0 18-73-15,13-10-36 16,7 20-19-16,9 8-6 16,3 4-7-16,8 7-12 15,2 3-12-15,7 6-7 16,3 7-95-16,0-1-76 15,1-10 2-15,3-7-23 16,-1-9 3-16,9-2 1 16</inkml:trace>
  <inkml:trace contextRef="#ctx0" brushRef="#br1" timeOffset="161524.79">9329 16580 217 0,'0'0'87'16,"0"0"5"-16,0 0-3 16,-24 8-4-16,8 2-5 15,-11-3-9-15,0 0-17 16,-8-2-12-16,-1 5-8 15,-5-4-9-15,3 2-15 16,2-2-65-16,2 1-54 16,7-7-44-16,6 13-13 15,5-9-9-15,5 4-1 16</inkml:trace>
  <inkml:trace contextRef="#ctx0" brushRef="#br1" timeOffset="161988.57">8931 16723 81 0,'0'0'140'0,"0"0"0"0,-12 20-45 16,12-3-17-16,-5-1 2 16,5 7-3-16,-5-4-13 15,5 5-14-15,-5-6-14 16,5 2-10-16,-4-7-4 15,4 2-2-15,0-15-5 16,0 0-1-16,0 0-2 16,11 5-1-16,-11-5-1 0,23-12-2 15,-7 4-3-15,1 5-2 16,2-1 2-16,2-1-5 16,0 5 0-1,0 5 0-15,2-1 0 0,-5 4 2 16,5-2 2-16,0 5 1 15,-3 0 0-15,1 5-1 16,-1-2 0-16,-7 3 1 16,-2 3-3-16,-2-2-2 15,-9 6 0-15,-7-3 0 16,-6 3 0-16,-10-5 0 16,-8 2 0-16,-2 1 0 15,-5-13 0-15,1 4 0 0,0-8-20 16,0-5-123-16,17-11-28 15,9-5-19 1,13-2-1-16,18-5-5 16</inkml:trace>
  <inkml:trace contextRef="#ctx0" brushRef="#br1" timeOffset="162490.63">10126 16711 118 0,'0'0'155'0,"0"0"-26"16,0 0-10-16,0 0-7 16,-12 25-8-16,-2 1-13 0,-9 3-15 15,0 6-19-15,-4 4-26 16,0 4-9-16,-4-2-13 16,2-3-9-16,2-5 0 15,6 2 0-15,4-10-8 16,0-1-102-16,11-12-53 15,6 1-21-15,0-13 2 16,0 0-17-16,0 0 22 16</inkml:trace>
  <inkml:trace contextRef="#ctx0" brushRef="#br1" timeOffset="162777.7">9811 16802 256 0,'-6'-19'182'0,"-1"6"-2"16,0 1-65-16,7 12-33 15,0 0-12-15,0 0-14 16,14 7-19-16,4 9-18 16,1 7-11-16,4 3-4 15,6 5 0-15,2 1-1 16,3 1-3-16,-1 4 0 15,-2-2 2-15,-1-6-5 16,-3 0 5-16,-6-5-93 0,0-3-69 16,-1-8-23-16,-4-4 0 15,1-9-13-15,-3-7 2 16</inkml:trace>
  <inkml:trace contextRef="#ctx0" brushRef="#br1" timeOffset="205148.73">10673 16770 145 0,'0'-16'107'16,"0"-8"-18"-16,8 2-12 16,5 1-17-16,5-2-11 15,2 5-12-15,3 2-9 16,2 6-8-16,-1 4-4 15,2 6-7-15,-2 9-1 16,-3 3-2-16,-4 5 0 16,-1 6 0-16,-7 3-2 15,-3 4 3-15,-6 0-1 0,-7 1 3 16,-5 0-2-16,-4 0 2 16,-8-5 0-16,0 4 2 15,-2-9-2-15,1 3 3 16,-2-6-1-16,5 2 4 15,-3-9 2-15,8 3 3 16,0-5 1-16,3-3 1 16,5 1 1-16,9-7 1 15,-11 6 0-15,11-6-8 16,0 0 2-16,0 0-5 16,12 10-5-16,-3-7-1 15,9-3-1-15,4 8-6 16,2-8 3-16,5 7 1 0,6-7-7 15,4 0 1-15,3 0-64 16,4 5-48-16,0-5-37 16,-3 0-23-16,-3-6-1 15,-1 6-8-15,-10-5 53 16</inkml:trace>
  <inkml:trace contextRef="#ctx0" brushRef="#br1" timeOffset="205413.02">11374 16729 127 0,'3'-14'140'0,"-3"14"-29"16,0 0-3-16,0 0-5 16,-10 6-6-1,4 10-12-15,-7 1-17 16,1 10-16-16,-2 2-21 0,-1 4-9 15,-3 1-12-15,-2 1-4 16,4-4-9-16,-3 0-54 16,5 4-41-16,2-10-41 15,2-7-21-15,4-5-14 16,6-13 2-16,-5 18 15 16</inkml:trace>
  <inkml:trace contextRef="#ctx0" brushRef="#br1" timeOffset="205661.2">11181 16824 138 0,'-6'-22'157'0,"3"3"-18"16,3 19-21-16,-6-21-12 16,6 21-10-16,0 0-10 15,0 0-17-15,-6 15-23 16,18 4-20-16,-3-3-18 15,8 11-2-15,-1 7-4 16,6-5 0-16,4 6-9 16,-6-10-65-16,5 5-57 0,-4-7-46 15,-6-2 2-15,4-9-9 16,-7-8 2 0</inkml:trace>
  <inkml:trace contextRef="#ctx0" brushRef="#br1" timeOffset="206166.02">11545 16726 327 0,'-8'-25'174'16,"1"-1"-49"-16,1-1-25 16,6 10-12-16,0-3-14 15,6 8-20-15,2-1-23 16,5 8-15-16,6 5-8 15,2 0-4-15,5 11-2 16,1 1 0-16,-4 4-3 16,3 4 1-16,-6 4-1 15,-5 2 1-15,-7-1-1 16,-4 4 1-16,-10-2-3 16,-3 2 2-16,-4-2-1 15,-5 4 3-15,-3-9-1 0,4 4 3 16,0-3-2-16,3-3-1 15,8-1 2-15,6-3 3 16,5-2-4-16,10-10-4 16,13 6-102-16,6-6-63 15,6-4-10-15,12-4-8 16,-1-6-4-16,12 4 11 16</inkml:trace>
  <inkml:trace contextRef="#ctx0" brushRef="#br1" timeOffset="-210079.78">15076 16791 208 0,'-15'-18'167'16,"2"3"-50"-16,13 15-22 0,-14-12-19 16,14 12-10-16,0 0-15 15,8 15-14-15,5 1-17 16,0 4-13-16,5 6-3 16,-2 0-2-16,3 4 1 15,-4 0-3-15,4 1 3 16,-4-3-4-16,-1-1 2 15,-2-2-1-15,1-2-1 16,-2-8 1-16,-1 0 1 16,-10-15-2-16,19 20-67 15,-5-15-55-15,1 1-42 16,5-15-1-16,3 9-5 0,-4-11 9 16</inkml:trace>
  <inkml:trace contextRef="#ctx0" brushRef="#br1" timeOffset="-209659">15482 16755 385 0,'-16'-18'124'0,"5"10"-22"15,0-7-15-15,11 15-20 16,0 0-25-16,0 0-28 15,0 12-10-15,14 6 0 16,-2 3-5-16,5 5 1 16,0 6-1-16,1-3 3 15,1-1-4-15,1 1 3 16,-1-2-1-16,-1-3 0 0,-1-3 1 16,3-4-58-16,6 2-89 15,3-1-22 1,-1-10-1-16,11 5-12 15,0-4 73-15</inkml:trace>
  <inkml:trace contextRef="#ctx0" brushRef="#br1" timeOffset="-209182.91">16878 16758 289 0,'0'0'96'0,"-8"9"-4"15,-5-2-6-15,3 12-15 16,-7 0-21-16,0 9-17 15,-6 2-17-15,3 5-4 0,-3 0-7 16,1 2-5-16,0 1-1 16,4-2-2-16,1-3 5 15,3 0-2-15,4-2-59 16,3 1-63-16,2-8-22 16,5-5-14-16,0-7 7 15,0-12 37-15</inkml:trace>
  <inkml:trace contextRef="#ctx0" brushRef="#br1" timeOffset="-208927.78">16517 16851 265 0,'-6'-18'168'0,"1"3"-40"16,0 3-33-16,5 12-26 15,0 0-18-15,19-4-27 16,-4 14-17-16,5 8-8 16,3 3-1-16,4 7 0 15,5 3-2-15,2 2 4 16,5 5-49-16,1 7-102 16,5-10-7-16,4 2-11 15,-2-10 2-15,3 4 63 16</inkml:trace>
  <inkml:trace contextRef="#ctx0" brushRef="#br1" timeOffset="-208598.33">17243 16802 310 0,'-7'-22'168'0,"-2"0"-46"15,4 11-30-15,5 11-25 0,0 0-26 16,0 0-35-16,5 12-4 16,7 6-3-16,1 4 1 15,5 8-2-15,2 3 1 16,5 2 0-16,2 2 2 15,0 1-4-15,1-1-2 16,0 0-75-16,-1 1-64 16,-5-10-7-16,2-3-18 15,-7-6 7-15,0-6 72 16</inkml:trace>
  <inkml:trace contextRef="#ctx0" brushRef="#br1" timeOffset="-208259.68">17501 16667 323 0,'-11'-19'171'0,"4"8"-16"15,7 11-68-15,0 0-39 16,2 12-21-16,6 9-22 16,4 3-4-16,6 8-2 15,-1 2 0-15,2 3-3 0,4 3 3 16,1-4 0-16,-3 0 2 16,4-8-2-1,-2 0 3-15,2-6-4 16,-3-3-64-16,-2 1-81 0,0-7-15 15,-7-7-6-15,6 0-8 16,-11-17 86-16</inkml:trace>
  <inkml:trace contextRef="#ctx0" brushRef="#br1" timeOffset="-184882.8">23411 16902 362 0,'0'0'178'16,"-18"0"-39"-16,18 0-37 0,0 0-19 15,0 0-19-15,19-3-24 16,1 3-18-16,4 0-10 15,4 0 0-15,5 0-6 16,3 0-3-16,2 3-3 16,-1-3 0-16,4 0 0 15,-5 0 0-15,-2 0 0 16,-3 6 0-16,-5-6 0 16,-6 0 0-16,-5 0 0 15,-15 0 0-15,16 0 0 16,-16 0-49-16,0 0-98 15,0-15-29-15,0 15-5 16,-4-16-10-16,4 16-4 0</inkml:trace>
  <inkml:trace contextRef="#ctx0" brushRef="#br1" timeOffset="-181293.81">27077 16633 154 0,'0'0'121'0,"0"0"-20"15,-20 0-5-15,3 16-11 16,-7 5-8-16,-3 11-8 15,-6 0-13-15,-1 10-11 0,-6 0-12 16,3 6-5-16,-2-2-12 16,3 3-5-16,5-11-5 15,2 0-4 1,4-5-34-16,4-1-62 0,6-8-45 16,4-2-25-16,-2-12-1 15,13-10-7-15,-24 9 38 16</inkml:trace>
  <inkml:trace contextRef="#ctx0" brushRef="#br1" timeOffset="-181075.68">26450 16802 301 0,'0'-25'177'0,"-6"0"-2"15,6 4-69-15,12 21-41 16,0 0-19-1,15 16-9-15,8 5-8 0,9 12-12 16,7 3-6-16,9 11-3 16,5 0-2-16,3-2-61 15,8-5-80-15,-1-8-31 16,-3-15-5-16,-2-3-6 16,-6-14-5-16</inkml:trace>
  <inkml:trace contextRef="#ctx0" brushRef="#br1" timeOffset="-180543.75">27894 16655 288 0,'-29'-18'167'0,"3"6"2"16,8 4-58-16,18 8-45 16,0 0-17-16,25 0-10 15,15 0-8-15,6 3-7 0,9-3-5 16,1 0-6-16,2 0-5 16,-7 0-3-1,-6-5-2-15,-11-2 2 16,-7 3-2-16,-10-1-2 0,-17 5 2 15,15-3-1-15,-15 3 1 16,0 0 0-16,0 0 2 16,-12 15-3-16,5-3 0 15,-1 2 0-15,-4 8-2 16,1 5 0-16,0 8 0 16,-2 5 0-16,1 1 0 15,0 4 0-15,3-3 0 16,-1 2 0-16,5-3 0 15,-4-3 0-15,6-4 0 16,-1-14 0-16,4 2 0 16,-3-6 0-16,3-1 0 15,0-15 0-15,0 0 0 0,0 0 0 16,0 0-57-16,10 0-58 16,-10 0-40-16,0-13-15 15,0 0-5-15,-3 3-8 16,-3-3 15-16</inkml:trace>
  <inkml:trace contextRef="#ctx0" brushRef="#br1" timeOffset="-180337.48">27959 16996 388 0,'0'0'179'16,"0"-12"-2"-16,0 12-77 0,34-7-36 15,-7 0-19-15,8 4-14 16,5-3-17-16,2-6-103 16,4 2-69-16,0 2-16 15,-5-2-8-15,1-3-6 16,-1-9-6-16</inkml:trace>
  <inkml:trace contextRef="#ctx0" brushRef="#br1" timeOffset="-157171.15">24593 16609 151 0,'18'-11'126'0,"-2"1"-45"0,6 3-12 16,5 5-4-16,4 2-1 15,0 6-8-15,-4 1-7 16,-4 12-7-16,-9-1-7 16,-7 7-6-16,-14-2-3 15,-7 5-6-15,-9-4-3 16,-4-5-3-16,-4-4-6 15,4-2-4-15,3-3-2 16,4-2-2-16,10-8-4 16,10 0 3-16,0 0 0 0,10 14 0 15,5-7 0 1,5 1 2-16,3 2 0 16,4-1 2-16,0 3 3 15,-1 1-1-15,-5 1 1 0,-3 5 5 16,-9-2 3-16,-5 2 2 15,-14-3 2-15,-4 9 2 16,-9-9-4-16,-8 4 0 16,-5-4-1-16,-3-5-7 15,-1-2-3-15,0-2 2 16,4-7-6-16,4-7-49 16,15 4-85-16,14-13-37 15,14-2-9-15,16 1-6 16,14-4-1-16</inkml:trace>
  <inkml:trace contextRef="#ctx0" brushRef="#br1" timeOffset="-156845.91">25368 16730 262 0,'6'-12'173'16,"-6"12"-38"-16,0 0-23 16,-19 18-18-16,3 1-10 15,-2 12-14-15,-5 1-18 0,0 9-17 16,-4-3-29-16,4 2-6 15,-2-4 0-15,9-7 0 16,3 0-93-16,2-6-57 16,4-11-21-16,7-12-9 15,0 0-1-15,-13 0-8 16</inkml:trace>
  <inkml:trace contextRef="#ctx0" brushRef="#br1" timeOffset="-156607.79">24978 16737 232 0,'-7'-13'172'15,"-2"1"3"-15,9 12-52 16,0 0-34-16,9 9-20 16,16 13-12-16,0 0-9 15,10 12-11-15,1-2-16 16,4 8-21-16,4-1 0 15,-1-2 0-15,3-4-102 16,-9-8-65-16,0-7-8 16,-7-7-7-16,-3-11-3 15,-2 0-5-15</inkml:trace>
  <inkml:trace contextRef="#ctx0" brushRef="#br1" timeOffset="-156283.87">25598 16767 254 0,'4'-17'169'0,"-1"-2"2"15,5 6-57-15,11 6-34 16,0 0-18-16,9 12-5 16,-1-10-12-16,6 9-15 15,-5 5-9-15,-1 5-6 16,-7 3-10-16,-6 8-5 15,-7-1 0-15,-7-3 0 16,-9 8 0-16,-5 1 0 0,1-7 0 16,-2-2 0-16,5 0 0 15,7-9 0 1,10-1 0-16,13-6 0 16,14-5 0-16,9-5-105 0,17-5-65 15,8-3-12-15,0-8-7 16,-2 11-5-16,-18-3 11 15</inkml:trace>
  <inkml:trace contextRef="#ctx0" brushRef="#br1" timeOffset="-155299.44">24120 17092 106 0,'0'-22'116'0,"-10"-9"-31"15,3-4-17-15,-2-11 1 16,2-4-3-16,3-6 1 16,-3-5-4-16,7 0-12 15,-6 1-6-15,6 5-9 16,0 4-4-16,4 14-8 15,-4 5 4-15,0 5-1 16,0 7-7-16,-9 7 3 16,-9 2-3-16,-5 6-3 15,-13 5 0-15,-6 0-3 16,-12 0-6-16,-7 0-7 16,-7 6 3-16,-7-1-3 0,-2 2 2 15,-1-2 0-15,1-5 0 16,3 3-2-16,9-3-1 15,5 0 1-15,13 0 0 16,8 0 0-16,8 0 1 16,13 0-2-16,18 0 0 15,-14 20 0-15,14 2 0 16,0 8 0-16,4 9 0 16,-4 9 0-16,0 6 0 15,0 6 0-15,-4 3 0 16,0 6 0-16,-1-4 0 15,1-6 0-15,4-6 0 0,4-1 0 16,5-13 0-16,11-6 0 16,8-4 0-16,12-13 0 15,14-7 0-15,17-3 0 16,20-6-45-16,14-9-89 16,25 0-36-16,19 1-11 15,16-15-10-15,24 3-5 16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1181.21851" units="1/cm"/>
          <inkml:channelProperty channel="Y" name="resolution" value="2093.73804" units="1/cm"/>
          <inkml:channelProperty channel="F" name="resolution" value="6.53591E-7" units="1/dev"/>
          <inkml:channelProperty channel="T" name="resolution" value="1" units="1/dev"/>
        </inkml:channelProperties>
      </inkml:inkSource>
      <inkml:timestamp xml:id="ts0" timeString="2021-08-31T05:11:25.78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27079 8863 278 0,'-9'-21'140'16,"6"3"-9"-16,0 1-8 15,-1 4-10-15,4 13-22 0,-7-18-26 16,7 18-28-16,0 0-18 16,0 0-8-16,7 17-4 15,-3-3 1-15,2 4-8 16,0 3 0-16,-1 1 0 15,4 2 0-15,-4-1 0 16,1-1 0-16,0-4 0 16,-3-2 0-16,1-5 0 15,-4-11 0-15,7 17 0 16,-7-17 0-16,3 11 0 16,-3-11-94-16,0 0-69 15,0 11-12-15,0-11-7 16,7 14-2-16,-7-14-5 0</inkml:trace>
  <inkml:trace contextRef="#ctx0" brushRef="#br0" timeOffset="359.06">27468 9226 90 0,'0'0'140'0,"0"0"-25"16,0 0-4-16,-30 5 2 15,0-5-1-15,-11 0-10 16,-6 0-20-16,-14 0-24 15,1 0-22-15,-4 0-15 16,5 0-8-16,2-3-6 16,7 3 0-16,10-4-6 15,13-1-32-15,10 5-63 16,17 0-46-16,0 0-24 16,19 0-5-16,-1 5-3 15,12 3-6-15</inkml:trace>
  <inkml:trace contextRef="#ctx0" brushRef="#br0" timeOffset="975.65">27077 9429 300 0,'0'0'162'15,"-7"-11"-23"-15,7 11-29 16,4-12-17-16,-4 12-20 16,17-13-26-1,-4 8-26-15,7 5-12 16,-3 0-5-16,3 0-3 0,1 0 1 15,-2 8 0-15,1 0-3 16,-3 1 2-16,-3 2-1 16,-3 0 1-16,-1 1 0 15,-4 0 0-15,-6 3 3 16,0-1 1-16,-5 1 1 16,-4 1 0-16,-3 1-1 15,-3 0 0-15,0-2 0 16,-3 3 0-16,-1-4-4 0,1 1-1 15,2-2-3 1,2-1 1-16,3-2 1 16,11-10 1-16,-14 18-2 0,14-18 1 15,5 14-1-15,-5-14 1 16,20 10 2-16,-6-6 0 16,5 1-3-16,2 0 2 15,2-1 1-15,1-1-1 16,0 2 1-16,-2-5-1 15,0 6 0-15,-4-6 0 16,-2 0 1-16,0 0 0 16,-2 0 0-16,-2 0-1 15,-12 0-3-15,18-6-105 16,-18 6-44-16,12-7-4 16,-12 7-9-16,0 0-4 15,0-14-5-15</inkml:trace>
  <inkml:trace contextRef="#ctx0" brushRef="#br0" timeOffset="37854.08">26115 15452 263 0,'0'0'164'0,"22"-19"-27"0,-8 9-17 16,7 5-11-1,3-5-18-15,3 10-26 0,-1-4-23 16,3 8-19-16,-1 2-14 16,1 3-9-16,-5 5 0 15,-3 3 0-15,-7 2 0 16,-4 4 0-16,-7-3 0 15,-3 0 0-15,-11-1 0 16,-2-3 0-16,-4-1 0 16,0-4 0-16,1-4 0 15,2-2 0-15,1-5 0 16,13 0 0-16,0 0 0 16,0 0 0-16,0 0 0 15,18 14 0-15,-7-8 0 16,5-1 0-16,-1 4 0 0,2 2 0 15,-2 0 0-15,0 1 0 16,1 2 0-16,-4 1 0 16,0 1 0-16,-4-1 0 15,-1 0 0-15,-2-1 0 16,-5 1 0-16,0 0 0 16,-10 0 0-16,-1-1 0 15,-5-2 0-15,0 0 0 16,-8-2 0-16,0-1 0 15,-3-4 0-15,0-1 0 16,-4-4 0-16,5 0 0 16,-1-8 0-16,5-2 0 15,22 10-60-15,-10-26-113 0,17 4-16 16,12-4-7-16,5-5-4 16,17 0-4-16</inkml:trace>
  <inkml:trace contextRef="#ctx0" brushRef="#br0" timeOffset="38487.08">26956 15168 301 0,'5'-16'162'0,"4"0"-35"16,9 4-22-16,-1-3-13 16,6 7-17-16,1-2-19 15,7 5-20-15,-4 5-18 16,3 0-9-16,-3 0-4 15,-2 5 3-15,-5 1-3 16,-6 5 2-16,-14-11 0 16,13 21 1-16,-13-10-6 15,-3 3-2-15,-4-3 0 16,-3 4 0-16,-4-2 0 16,0 2 0-16,-5 1 0 15,4 0 0-15,-4 1 0 0,2-1 0 16,2-1 0-16,2 1 0 15,3-2 0-15,4 1 0 16,6-2 0 0,0-13 0-16,18 18 0 0,3-12 0 15,7 1 0-15,6-7-3 16,16 6-120-16,2-6-38 16,5 3-8-16,1 1-8 15,-8-1-1-15,-1 6-7 16</inkml:trace>
  <inkml:trace contextRef="#ctx0" brushRef="#br0" timeOffset="38836.3">27704 15584 177 0,'12'0'173'15,"-23"0"0"-15,-17 0-47 16,-12 0-6-16,-19-5-14 15,-14 5-15-15,-19-9-38 0,-11 2-49 16,-9 3-4 0,4 0 0-16,6 4-31 0,16 0-130 15,22 5-9-15,27 1-14 16,23 1-3-16,24 10-8 16</inkml:trace>
  <inkml:trace contextRef="#ctx0" brushRef="#br0" timeOffset="39623.57">27222 15893 380 0,'-15'-7'182'16,"15"7"-10"-16,-10-6-64 15,10 6-35-15,15 0-23 16,5 0-34-16,7 0-15 16,6 0-3-16,1 0 0 15,4 4 3-15,-1-4-1 16,-3 0-1-16,-5-4 1 16,-8 4 3-16,-4 0-1 0,-5-3 1 15,-12 3 1-15,0 0 2 16,0 0-2-16,0 0 1 15,0 13 2-15,0-13-3 16,-19 19-2 0,8-3 0-16,1 2-2 0,-2 4-1 15,0 3 3-15,0 2-2 16,2 2-2-16,-4-1 3 16,2 3 0-16,0 0-2 15,1-1 1-15,-2 0 0 16,0-3 0-16,3 0-1 15,1-4 5-15,1-3-7 16,2-5 6-16,6 0-5 0,0-15 2 16,0 19-3-16,0-19 1 15,0 0-3-15,0 0-3 16,16-5-52 0,-16 5-65-16,8-15-28 0,-8 15-14 15,10-22-2-15,-10 22-7 16,8-21 23-16</inkml:trace>
  <inkml:trace contextRef="#ctx0" brushRef="#br0" timeOffset="39849.44">27234 16170 536 0,'-6'-14'178'16,"6"14"-28"-16,22-12-71 0,-3 5-44 16,8 1-31-16,4-2-2 15,6 0-23-15,4 1-118 16,1-1-24-16,-5-1-10 16,1-1-9-16,-8-3-6 15</inkml:trace>
  <inkml:trace contextRef="#ctx0" brushRef="#br0" timeOffset="49021.68">5585 9311 405 0,'-13'0'145'0,"13"0"-14"15,-19 0-16-15,19 0-21 16,0 0-25-16,13-10-36 16,10 3-17-16,7-2-7 15,5-1-3-15,5 0-6 16,0 1 0-16,4 0 0 16,-6 2 0-16,-1 7-64 15,-13 0-63-15,-11 9-38 16,-1 4-14-16,-18-1-5 15,2 8-3-15,-13-1 70 16</inkml:trace>
  <inkml:trace contextRef="#ctx0" brushRef="#br0" timeOffset="49520.83">5591 9370 287 0,'-6'-13'185'15,"6"13"-46"-15,0 0-19 16,-13 23-18-16,8-2-17 16,-4 4-24-16,3 6-21 0,-1 1-36 15,1 0-4-15,-1-4 0 16,4-3 0-1,-2-7 0-15,5-6 0 16,0-12 0-16,0 0 0 0,17 0 0 16,-6-12 0-16,9-2 0 15,2-1 0-15,3 1 0 16,5 0 0 0,1 3 0-16,3 0 0 0,-5 7 0 15,0 4 0-15,-2 9 0 16,-4 4 0-16,-3 5 0 15,-3 2 0-15,-3 6 0 16,-4 4 0-16,-4 0 0 16,-6 0 0-16,0-2 0 15,-10-3 0-15,-7 0 0 16,-5-6 0-16,-8-2 0 16,-4-9 0-16,-2-8 0 0,3 0-51 15,7-12-116-15,15-1-10 16,7-11-9-16,17 4-4 15,9-3-4-15</inkml:trace>
  <inkml:trace contextRef="#ctx0" brushRef="#br0" timeOffset="49995.94">6321 9422 377 0,'-14'-7'147'0,"-6"7"-14"16,-1 6-13-16,-4 6-21 16,4 12-22-16,-3 4-25 15,5 6-34-15,2 1-18 16,7 4 0-16,6 0 0 16,7-3 0-16,8-4 0 0,9-7 0 15,8-5 0-15,7-8 0 16,3-7 0-16,2-5 0 15,2-12 0 1,-2-6 0-16,-6-8 0 0,-2-5 0 16,-6-8 0-16,-11 0 0 15,-7-1 0-15,-8 3 0 16,-10 3 0-16,-8 4 0 16,-3 7-159-16,-3 14-20 15,-5 3-3-15,9 10-11 16,-4 4-1-16</inkml:trace>
  <inkml:trace contextRef="#ctx0" brushRef="#br0" timeOffset="50535.08">7812 9281 205 0,'14'-12'127'0,"-14"12"-3"15,13-9-1-15,-13 9-7 0,-19 20-15 16,-2 4-13 0,-13 5-21-16,-6 14-23 15,-10 1-21-15,-8 5-18 16,-2 0-5-16,-1-2 0 0,4-4 0 16,5-4 0-16,5-10 0 15,13-8 0-15,13-6 0 16,3-15-82-16,18 0-71 15,12-13-17-15,6-8-8 16,6 0-4-16,2-8-6 16</inkml:trace>
  <inkml:trace contextRef="#ctx0" brushRef="#br0" timeOffset="51127.91">7648 9160 231 0,'0'0'176'0,"-12"-10"-27"15,12 10-23-15,-13 3-14 0,13-3-20 16,0 0-19-16,0 0-24 16,0 0-34-16,0 0-15 15,0 0 0-15,0 0 0 16,0 0 0-16,0 0 0 16,0 0-63-16,-7 14-100 15,1-3-14-15,4 10-6 16,-9 2-3-16,8 9-6 15</inkml:trace>
  <inkml:trace contextRef="#ctx0" brushRef="#br0" timeOffset="51613.45">7686 9726 318 0,'-21'0'178'15,"21"0"-30"-15,-15 8-34 16,15-8-14-16,0 0-17 15,0 0-24-15,0 0-36 16,0 0-23-16,0 0 0 16,14-3 0-16,-14 3 0 15,0 0 0-15,0 0 0 0,0 0-41 16,0 0-123-16,-17 0-12 16,17 0-8-1,-13 0-10-15,13 0-2 16</inkml:trace>
  <inkml:trace contextRef="#ctx0" brushRef="#br0" timeOffset="55913.12">6484 15388 229 0,'0'0'169'0,"0"0"-31"0,0 0-24 15,0 0-13-15,12-8-15 16,-12 8-23-16,0 0-19 16,14 3-16-16,-14-3-11 15,14 5-5-15,-14-5-4 16,13 10 0-16,-13-10-4 15,8 13-2-15,-8-13-2 16,0 0 0-16,0 15 0 16,0-15 0-16,0 0 0 15,0 0 0-15,0 0 0 16,0 0 0-16,0 0 0 16,0 0 0-16,0 0 0 15,0 0 0-15,0 0 0 0,0 0 0 16,-5-12-55-16,5 12-112 15,0-23-13-15,0 23-12 16,-4-23-6-16,4 23-8 16</inkml:trace>
  <inkml:trace contextRef="#ctx0" brushRef="#br0" timeOffset="60287.12">6031 15191 235 0,'-7'-11'125'0,"7"11"-8"16,-7-22-4-16,7 10-16 0,0-2-13 15,0 14-17-15,3-24-15 16,-3 24-16 0,18-18-11-16,-5 12-9 0,2 1-3 15,4 5-2-15,-2 0-3 16,3 7 1-16,-3 3 0 16,2 3-3-16,-6 7-6 15,-3 6 0-15,-5 2 0 16,-5 4 0-16,-6 5 0 15,-3 1 0-15,-9 2 0 16,-2-2 0-16,-2 1 0 16,-1-5 0-16,-1-2 0 0,1-6 0 15,4-4 0-15,1-4 0 16,5-5 0-16,13-13 0 16,-13 14 0-1,13-14 0-15,0 0 0 0,0 0 0 16,23 7 0-16,-7-7 0 15,1 0 0-15,2-7 0 16,3 7 0-16,2 0 0 16,0-3 0-16,0 3 0 15,-2 0 0-15,-2 0 0 16,-2 0 0-16,-5 0 0 16,-1 0 0-16,-12 0 0 15,14 0 0-15,-14 0 0 16,0 0-159-16,0 0-20 15,9-13-9-15,-9 13-12 16,22-13-2-16</inkml:trace>
  <inkml:trace contextRef="#ctx0" brushRef="#br0" timeOffset="61208.07">6989 15084 299 0,'-22'-13'174'0,"10"7"-28"16,12 6-33-16,0 0-16 15,0 0-20-15,18-10-22 0,4 10-20 16,4-7-14-16,4 2-15 15,7-2-6 1,-1 0 0-16,2-3 0 16,-3 2 0-16,-6-1 0 0,-5 0 0 15,-4 3 0-15,-7 3 0 16,-13 3 0-16,16-5 0 16,-16 5 0-16,0 0 0 15,0 0 0-15,0 17 0 16,0-17 0-16,-13 26 0 15,6-9 0-15,0 5 0 16,-2 3 0-16,-2 5 0 16,2 1 0-16,-2 4 0 0,4-3 0 15,-1 2 0 1,0-1 0-16,2 1 0 16,0-2 0-16,1-2 0 15,-2-5 0-15,5-3 0 0,-3 1 0 16,3-2 0-16,-3-5 0 15,5-3 0-15,-2-2 0 16,2-11 0-16,0 15 0 16,0-15-59-16,0 0-99 15,0 0-21-15,14-15-5 16,-14 15-9-16,14-19 2 16</inkml:trace>
  <inkml:trace contextRef="#ctx0" brushRef="#br0" timeOffset="61457.45">7145 15299 402 0,'0'0'185'0,"-9"-8"-14"15,9 8-57-15,0 0-28 16,14-8-25-16,5 8-57 15,0-8-4-15,5 5 0 16,7-4 0-16,2 0 0 16,2 1-85-16,-5-3-85 0,-3 1-14 15,-2 0-8 1,-12-3-8-16,2 6 8 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1181.21851" units="1/cm"/>
          <inkml:channelProperty channel="Y" name="resolution" value="2093.73804" units="1/cm"/>
          <inkml:channelProperty channel="F" name="resolution" value="6.53591E-7" units="1/dev"/>
          <inkml:channelProperty channel="T" name="resolution" value="1" units="1/dev"/>
        </inkml:channelProperties>
      </inkml:inkSource>
      <inkml:timestamp xml:id="ts0" timeString="2021-08-31T05:17:28.29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12167 6361 232 0,'0'0'144'16,"0"0"-49"-16,10 20-31 0,-3 0-10 16,0 8-5-1,3 7-5-15,2 5-9 16,3 9-5-16,3 2-12 16,1 8-66-16,3-2-81 0,7 5-17 15,-8-10-12-15,5 0-6 16,-6-10 44-16</inkml:trace>
  <inkml:trace contextRef="#ctx0" brushRef="#br0" timeOffset="978.15">11828 6513 259 0,'-8'-24'131'15,"-4"6"-16"-15,5 4-14 16,7 14-17-16,-11-9-22 0,11 9-20 16,0 15-15-16,5 6-9 15,3 4-3-15,2 6-3 16,-1 8-5-16,3 4 3 15,2 7-7-15,0 1 0 16,6-1 0-16,-1-1 0 16,1-8-1-16,1-4 0 15,-1-5 2-15,0-5-4 16,-5-8 5-16,-2-8-2 16,-13-11 1-16,0 0-2 15,0 0 2-15,-27-4-3 16,-2-6 2-16,-9-4-2 15,-3-3 0-15,-8 1 0 0,-3-5 3 16,4 2-1-16,-1-1-2 16,5-1 3-16,3-3 0 15,8 4 3-15,5-1-3 16,8 2 1-16,6 0-4 16,7 4 3-16,7 3-3 15,0 12 1-15,14-11-1 16,0 11-1-16,7 5-1 15,-1 6 1-15,4 8-2 16,-4 5-4-16,-5 4 3 16,-6 4-1-16,-4 2-1 15,-10-1-1-15,-4 0 4 16,-6-3-3-16,-9-7 3 0,1-7 2 16,-5-5 0-16,-3-11 0 15,-2 0 1-15,0-13 0 16,3-3 0-16,2-4 0 15,1-1 2-15,3-1-4 16,4 1 4-16,6 5-3 16,1 3 3-16,13 13-3 15,-13-14 0-15,13 14 0 16,0 0-1-16,-13 23 2 16,10-6-3-16,-3 7 4 15,-2 4-2-15,-3 2 1 16,1 3-1-16,-7-1 3 15,2 3-2-15,-5-5 2 0,-5-2 1 16,-2-4-2-16,-2-3-1 16,-3-7 1-16,-1-1 0 15,0-7-52 1,5-2-49-16,1-4-43 0,6-10-19 16,8 0-7-16,5-7-6 15,8 0 4-15</inkml:trace>
  <inkml:trace contextRef="#ctx0" brushRef="#br0" timeOffset="1203.83">11293 6521 381 0,'9'-11'173'0,"-3"-2"-3"16,-6 13-84-16,18 0-74 16,-3 7-84-16,6 14-61 15,-7 5-19-15,5 13-13 16,-13 6-11-16,-4 14 52 16</inkml:trace>
  <inkml:trace contextRef="#ctx0" brushRef="#br0" timeOffset="1356.56">11275 7390 346 0,'24'0'126'16,"7"3"-53"-16,3-3-138 0,-2-8-43 16,3 8-21-16,-11-13-15 15,-3 10 45-15</inkml:trace>
  <inkml:trace contextRef="#ctx0" brushRef="#br0" timeOffset="2081.52">10646 6643 289 0,'3'-12'170'15,"-3"12"-1"-15,17-4-57 16,-17 4-40-16,21 11-17 16,-10-1-15-16,4 9-14 15,-7 0-13-15,-3 9-4 16,-10 1-1-16,-3 4-5 15,-13 0 1-15,-10 0-2 16,-15-2 2-16,-9-2-3 16,-8-8 2-16,-8-3-1 15,1-7-1-15,-4-8 1 0,2-6 2 16,4-7-3-16,7-3-1 16,8-1 0-16,7-3 1 15,3 1-3-15,9 2 1 16,2 6-1-16,5 3 0 15,4 5 3-15,2 6 0 16,3 5 0-16,5 3 1 16,8 5 1-16,5 2-1 15,9 3 1-15,3 2-3 16,5 1 1-16,2-1 0 16,-1 0 2-16,-2-2-3 15,-8 2 2-15,-8-3-1 16,0-1 0-16,-14-3 0 0,-5 0 0 15,-3-3-1-15,-5 1 0 16,-5-6 0-16,1 0-1 16,0-3 2-1,-2-2-1-15,-2-6 0 0,2 0 0 16,0 0 1-16,1-7-2 16,0-2 2-16,1-3 0 15,0-4 0-15,2 0 0 16,4-4 1-16,5-4-1 15,1-1 3-15,6-2 0 16,2 0-4-16,11-3 0 16,6 3-54-16,1-5-57 15,12 1-40-15,8 0-20 0,5-1-3 16,9 1-5-16,5-1-1 16</inkml:trace>
  <inkml:trace contextRef="#ctx0" brushRef="#br0" timeOffset="2287.6">10290 6382 393 0,'25'-10'151'16,"-25"10"-75"-16,15 6-112 0,-1 11-56 15,-8 2-26-15,5 18-24 16,-11 4-12-16,-8 20 76 16</inkml:trace>
  <inkml:trace contextRef="#ctx0" brushRef="#br0" timeOffset="2451.27">10330 7332 413 0,'15'11'172'16,"-2"-3"-15"-16,-13-8-120 16,13 0-102-16,-13 0-65 15,0 0-19-15,-14 10-16 0,-19-4 0 16,-9 7 60 0</inkml:trace>
  <inkml:trace contextRef="#ctx0" brushRef="#br0" timeOffset="2588.08">9639 7557 423 0,'33'0'149'0,"17"-3"-48"15,4-4-121-15,11-7-101 16,9 6-26-16,-11-2-13 16,-8 6-7-16</inkml:trace>
  <inkml:trace contextRef="#ctx0" brushRef="#br0" timeOffset="3306.28">8938 7236 246 0,'0'0'176'0,"16"-8"-41"15,-16 8-16-15,-13 0-15 16,-5 8-16-16,-21-8-21 16,-8 11-21-16,-17-8-19 15,-6 3-18-15,-7-1-3 16,-2 1-6-16,1-1 0 16,8-2 0-16,7-3 0 15,12 0 0-15,17 0 0 16,11-6 0-16,23 6 0 15,-11-22 0-15,23 4 0 16,7 0 0-16,5-5 0 16,2 4 0-16,3 3 0 0,-2-1 0 15,-4 5 0-15,-7 4 0 16,-16 8 0-16,13-5 0 16,-13 5 0-16,-22 20 0 15,1-4 0-15,-10 4 0 16,-3 1 0-16,-1 4 0 15,-4 0 0-15,-1-2 0 16,4-4 0-16,1-5 0 16,4-2 0-16,9-5 0 15,2-3 0-15,6-4 0 16,14 0 0-16,0 0 0 16,0 0 0-16,15 15 0 15,12-9 0-15,11 5 0 0,6-1 0 16,7 3 0-16,5 1 0 15,-1 0 0 1,3 5-102-16,-10-2-62 16,-14-1-9-16,-11 1-7 0,-19-5-2 15,-14 4-9-15</inkml:trace>
  <inkml:trace contextRef="#ctx0" brushRef="#br0" timeOffset="5306.18">7400 7069 343 0,'-5'-19'134'0,"1"3"-12"15,-5 1-11-15,9 15-18 16,-10-14-20-16,10 14-23 15,0 0-23-15,0 0-9 16,-7 23-6-16,9-9-5 16,4 5-4-16,2 5 0 15,3 4 0-15,-2 1-1 16,4 3-1-16,-2-2 0 0,-5 0-1 16,-6-1 2-16,-10-1 1 15,-6-2 0-15,-10-3-1 16,-12-3 2-16,-3 0-3 15,-5-6-13-15,1 3-70 16,-7-6-59-16,7-5-27 16,10-3-4-16,7-6-4 15,8 3-7-15</inkml:trace>
  <inkml:trace contextRef="#ctx0" brushRef="#br0" timeOffset="5471.6">7097 7197 389 0,'8'-12'176'16,"4"12"0"-16,0 10-65 16,-2 2-46-16,6 9-69 15,-2 4-60-15,-5 5-73 16,-3 1-22-16,2 4-13 16,-8-5-6-16,-8 0-5 15</inkml:trace>
  <inkml:trace contextRef="#ctx0" brushRef="#br0" timeOffset="6010.53">6780 7377 344 0,'0'0'178'0,"0"0"-43"15,0 0-26-15,0 14-20 16,-4-2-20-16,-11-2-28 0,0 3-18 15,-4-6-10-15,-2-1-8 16,-3-6 0-16,1 4-2 16,3-8 1-1,2-2 1-15,5-3-5 0,2 1 0 16,11 8 0-16,-10-17 0 16,10 17 0-16,0-13 0 15,0 13 0-15,0 0 0 16,0 0 0-16,0 0 0 15,-16 8 0-15,16-8 0 16,-20 16 0-16,5-7 0 16,-4 0 0-16,-2-1 0 15,-1-2 0-15,-3-2 0 16,-1-1 0-16,-1-3 0 16,2 0 0-16,2-7 0 15,9 3-83-15,-3-2-49 16,17 6-30-16,-9-10-12 0,9 10-3 15,0 0-7-15</inkml:trace>
  <inkml:trace contextRef="#ctx0" brushRef="#br0" timeOffset="6191.5">6746 7647 231 0,'30'0'102'0,"1"5"-71"16,-5-5-69-16,-6-5-42 15,1 5-14-15,-9-15-12 0,-2 7 60 16</inkml:trace>
  <inkml:trace contextRef="#ctx0" brushRef="#br0" timeOffset="6371.58">6489 7247 426 0,'-26'-17'167'16,"12"11"-28"-16,14 6-122 16,-12-7-64-16,12 7-55 15,5 12-40-15,3 3-13 16,-8 1-8-16,12 9 23 0</inkml:trace>
  <inkml:trace contextRef="#ctx0" brushRef="#br0" timeOffset="7258.23">6426 7478 216 0,'-17'-15'162'0,"-7"-2"1"16,4 0-52-16,2 5-17 16,-1-2-14-16,8 4-19 15,-1 2-24-15,12 8-9 16,0 0-8-16,0 0-5 15,0 0-5-15,0 0 2 16,0 0-5-16,9 18-3 16,-5-4-1-16,-4 2-3 15,0 1 0-15,-4 2 0 16,-8-5 0-16,-3 2 0 16,-9-5 0-16,-5-1 0 15,-2-10 0-15,-1 0 0 16,-1-4 0-16,1-7 0 0,5-3 0 15,7-5 0 1,5 0 0-16,6-2 0 16,5 2 0-16,4 0 0 15,4 5 0-15,0 3 0 0,-4 11 0 16,0 0 0-16,0 0 0 16,6 12 0-16,-13 7 0 15,-7 9 0-15,-3 1 0 16,-1 6 0-16,2-2 0 15,0-1 0-15,8-3 0 16,3-2 0-16,5-9 0 16,12-6 0-16,3-5 0 15,3-7 0-15,-3 4 0 0,-3-4 0 16,-12 0 0 0,0 0 0-16,-12-9 0 15,-8 9 0-15,-4 5 0 0,-5 0 0 16,1 1 0-16,1 1 0 15,6 3 0-15,8 1 0 16,8 0 0-16,5 0 0 16,12 2 0-16,1-1 0 15,1 1 0-15,-2 2 0 16,-5-1 0-16,-3 0 0 16,-10 0 0-16,-5 1 0 15,-9-2 0-15,-3-2 0 16,-6 1 0-16,-2-3 0 15,-2-1 0-15,1-5 0 16,-1-3 0-16,5 0 0 16,2-10 0-16,5 1 0 0,0-2 0 15,8-4 0-15,4-4 0 16,4-2 0-16,5-2 0 16,4-3-26-16,11 1-111 15,7-5-25-15,3 0-14 16,7 0-4-16,-1-1-9 15,3-3 36-15</inkml:trace>
  <inkml:trace contextRef="#ctx0" brushRef="#br0" timeOffset="7440.63">6058 7047 431 0,'10'-21'172'0,"-4"0"-4"15,-1 7-91-15,8 7-65 16,1 11-71-16,5 11-58 16,-6 6-35-16,-1 15-10 15,-12 9-5-15,0 13-4 16</inkml:trace>
  <inkml:trace contextRef="#ctx0" brushRef="#br0" timeOffset="7604.44">5765 8107 591 0,'26'0'172'15,"-2"-7"-29"-15,9-5-153 16,2 0-107-16,2-7-34 16,4 5-16-16,-11-5-7 15,3 8-5-15</inkml:trace>
  <inkml:trace contextRef="#ctx0" brushRef="#br0" timeOffset="57613.4">7912 7929 332 0,'-7'-16'152'16,"2"3"-15"-16,5 13-12 15,-7-16-19-15,7 16-22 16,0 0-29-16,0 0-34 16,0 0-10-16,0 0-11 15,14 19 0-15,-5-4 0 16,1 0 0-16,3 5 0 0,0 5 0 16,1 0 0-16,0 3 0 15,1 1 0-15,-4 2 0 16,-2 0 0-16,2-2 0 15,-8-2 0-15,-3-2 0 16,-7-4 0-16,-1-4 0 16,-6-4 0-16,-5-7 0 15,-2-6 0-15,1 0 0 16,-2-9 0-16,1 2 0 16,4-5 0-16,3 0 0 15,5-1 0-15,9 13 0 16,-12-18 0-16,12 18 0 15,0 0 0-15,0 0 0 0,0 0 0 16,-13 8 0-16,4 5 0 16,-9 3 0-1,-7 5 0-15,-6 3 0 16,-10 4 0-16,-10-2 0 0,-5 0 0 16,-5 2 0-16,-3-1 0 15,6-4 0-15,4-1 0 16,9-5 0-16,5-1 0 15,12-3 0-15,8 0 0 16,7-1 0-16,7-2 0 16,6 5 0-16,-2 0 0 15,2 1 0-15,-5 0 0 16,-1 2 0-16,-1-1 0 0,-6-3 0 16,-1 0 0-1,-6 0 0-15,-1 0 0 16,-5-5 0-16,1 0 0 15,-4-3 0-15,2-1 0 0,4-5 0 16,-2 0 0-16,5-4 0 16,4-5 0-16,4 1 0 15,6-5 0-15,6-1 0 16,0-3 0-16,11 0-47 16,-1 1-106-16,9-3-20 15,8 7-9-15,-6-1-5 16,8 7-4-16</inkml:trace>
  <inkml:trace contextRef="#ctx0" brushRef="#br0" timeOffset="57852.47">7616 8846 413 0,'47'-9'166'0,"-6"-8"1"15,-1-2-105-15,8 1-69 16,-8-5-88-16,1 6-43 16,-21-1-15-16,-7 9-13 15,-26 0-5-15</inkml:trace>
  <inkml:trace contextRef="#ctx0" brushRef="#br0" timeOffset="58331.41">6470 8626 330 0,'0'0'173'0,"0"0"-27"16,14-12-49-16,-14 12-5 16,19-8-19-16,-2 8-21 15,-1-5-23-15,5 5-13 16,1 0-6-16,3 6-5 16,-3 0-5-16,0 5 0 15,-5 0 0-15,-3 4 0 16,-8 1 0-16,-6 3 0 0,-7-1 0 15,-7 1 0 1,-5 2 0-16,-2-2 0 16,-3 4-14-16,-5-2-112 15,3-3-21-15,1 0-20 0,-4-1-6 16,1 0-3-16,1-2 3 16</inkml:trace>
  <inkml:trace contextRef="#ctx0" brushRef="#br0" timeOffset="58519.44">6266 8899 428 0,'-6'-23'155'16,"9"9"-23"-16,7 2-21 0,-1 4-17 15,4 8-19-15,-13 0-47 16,23 12-28-16,-19 4 0 16,-4 8 0-16,-8 7 0 15,-11-2 0-15,1 2-104 16,-7-1-62-16,-7-4-10 0,4-5-4 15,-5-8-6-15,3-4 1 16</inkml:trace>
  <inkml:trace contextRef="#ctx0" brushRef="#br0" timeOffset="58683.82">6017 8982 219 0,'-10'28'167'0,"-11"1"-4"15,-2 8-44-15,-4 6-36 16,-2 1-62-16,1-1-83 16,-2-9-56-16,10-4-24 15,3-12-18-15,6-5-6 0</inkml:trace>
  <inkml:trace contextRef="#ctx0" brushRef="#br0" timeOffset="58991.71">5673 8991 273 0,'-34'0'165'0,"1"6"3"15,0 13-57-15,6 6-25 16,10 3-10-16,3 3-26 16,10 3-19-16,4 0-16 15,0-1-6-15,-5 0-5 0,2-4 1 16,-11-5 1-16,-6-2 0 15,-10-7 0-15,-9-4 4 16,-5-11-8-16,-2 0-2 16,3-15 0-1,3-2 0-15,11-7 0 0,9-4 0 16,16 2-3-16,7-2-129 16,15 3-34-16,9 4-11 15,4 10-8-15,2 11-3 16,-5 10 16-16</inkml:trace>
  <inkml:trace contextRef="#ctx0" brushRef="#br0" timeOffset="59144.48">5401 9568 613 0,'33'-9'191'0,"4"-10"-20"15,6-3-123-15,6-8-133 16,5-1-71-16,-3-5-27 15,2 8-10-15,-10-3-1 16</inkml:trace>
  <inkml:trace contextRef="#ctx0" brushRef="#br0" timeOffset="76128.73">7142 9980 82 0,'2'-30'129'16,"3"12"-21"-16,-5 18-21 0,-11-3-4 16,-3 21-3-16,-6 11-8 15,-7 12-8-15,-7 9-7 16,-6 13-13-1,-5 6-8-15,-4 8-11 0,-1 6-4 16,-4 4-9-16,-2-1 1 16,4 0-5-16,1-5-1 15,7-8-1-15,4-6-1 16,3-10 2-16,10-14-1 16,8-10 1-16,8-10-1 15,4-9-2-15,7-14-1 16,0 0-2-16,0-25 0 15,5-2-1-15,4-6-3 0,0-8 1 16,2-3 0-16,-2-2 1 16,3-1 1-1,-3 4 0-15,1 7 0 16,-3 6 0-16,0 6 2 0,-5 8-1 16,-2 16 3-16,0 0-2 15,0 0 1-15,0 31 1 16,-8 0-1-16,2 7 2 15,-4 8-2-15,-1 8 0 16,-8 0-2-16,1 1 1 16,-5-3 0-16,1-4-1 15,-3-7-1-15,-1-6-1 0,6-10 0 16,2-8-3-16,5-7-1 16,13-10 0-1,-11 0 1-15,11 0-2 16,11-25 1-16,4 9 0 15,6-3 2-15,6 0 3 0,7-1 0 16,5 3 0-16,3 0-1 16,5 5 2-16,-6-1 0 15,0 6-1-15,-7 3 1 16,-5 1 2-16,-9 3 2 16,-3 0-3-16,-7 0-120 15,-10 0-36-15,17 0-17 16,-4 0-2-16,-3-20-5 15,17 6-3-15</inkml:trace>
  <inkml:trace contextRef="#ctx0" brushRef="#br0" timeOffset="77269.39">5508 12693 340 0,'-7'-21'171'15,"7"0"-35"-15,0 0-22 16,10-1-21-16,3 3-25 0,6-2-24 16,8 6-23-16,3 5-11 15,4 10-5-15,0 0 1 16,1 10-2-16,-7 9-1 16,-5 5-1-1,-10 4-1-15,-13 5 1 0,-6 0-3 16,-10-3 2-16,-8-3-4 15,-3-1 2-15,-1-6 0 16,2-6 1-16,5-5 1 16,5-4 0-16,16-5 3 15,-10 0-2-15,10 0-2 16,20 0 0-16,3 0 0 16,2 4 0-16,8-4 0 0,0 8 0 15,1-2 0-15,-1 5 0 16,-5 5 0-16,-5 4 0 15,-6 0 0 1,-9 5 0-16,-8 0 0 0,-7 1 0 16,-7 0 0-16,-7 0 0 15,-6-7-6-15,-7 0 5 16,1-7 0-16,-1-2 4 16,1-10 2-16,6 0-5 15,6-9-5-15,9-4-96 16,12-4-60-16,16 1-7 15,1-5-10-15,10 6-4 16,1-4-9-16</inkml:trace>
  <inkml:trace contextRef="#ctx0" brushRef="#br0" timeOffset="77499.08">6111 12921 475 0,'0'0'183'0,"21"4"-18"16,-8 0-74-16,-13-4-28 15,20 8-24-15,-20-8-32 16,15 6-7-16,-15-6 0 16,0 0-39-16,13 3-120 15,-13-3-10-15,0 0-12 16,15-6 0-16,-15 6-6 15</inkml:trace>
  <inkml:trace contextRef="#ctx0" brushRef="#br0" timeOffset="78126.06">6428 12501 480 0,'-13'-8'177'0,"13"8"-24"16,0 0-66-16,22-18-27 15,4 12-23-15,7-5-20 16,6 1-8-16,3-3-6 15,0 0-3-15,2-1 0 16,-3 2 0-16,-9 1 0 0,-5 4 0 16,-10 1 0-16,-4 3 0 15,-13 3-6-15,0 0-1 16,0 0-1-16,-7 17-1 16,1-3-1-16,-2 1 1 15,-1 4 2-15,-1 5 6 16,3 5 0-16,0 5 2 15,1 1-1-15,4 0 3 16,2 4-2-16,0-3 1 16,0 0-1-16,0-5 1 15,0-3-2-15,3-3 3 16,2-5 1-16,0-5 4 0,-2-2-28 16,-3-13-73-16,12 10-52 15,-12-10-16-15,0 0-4 16,13 0-7-16,-13 0-2 15</inkml:trace>
  <inkml:trace contextRef="#ctx0" brushRef="#br0" timeOffset="78287.77">6570 12772 632 0,'0'-12'177'15,"14"1"-29"-15,5-5-96 16,16-1-38-16,11-2-120 15,9 2-55-15,4-6-10 0,4 5-6 16,-3 0-6 0,-6 11-5-16</inkml:trace>
  <inkml:trace contextRef="#ctx0" brushRef="#br0" timeOffset="78857.36">7280 12312 373 0,'0'0'177'15,"0"0"-44"-15,-10-4-27 16,10 4-20-16,-21 24-20 15,9-1-27-15,-1 6-33 16,-1 5-7-16,2 6-2 16,-1 2 2-16,7 1 1 15,6 0 1-15,0-1 1 16,9-6 4-16,2-9 1 0,8-7 2 16,2-8-1-1,7-5 1-15,2-7-9 0,-1-8 0 16,-1-4 0-16,-1-2 0 15,-7-4 0-15,-2-1 0 16,-11 0 0-16,-7 3 0 16,-12 3 0-16,-4 2 0 15,-8 2 0-15,1 4 0 16,-1 5-76-16,3 0-87 16,7-6-11-16,14 6-4 15,0 0-4-15,0 0-5 16</inkml:trace>
  <inkml:trace contextRef="#ctx0" brushRef="#br0" timeOffset="82497.39">7597 12340 271 0,'0'-28'185'0,"0"11"-8"15,6 0-53-15,-1-3-26 16,8 1-16-16,2-4-24 15,7 7-30-15,5-1-28 0,4 4 0 16,2 5 0 0,-2 8 0-16,3 0 0 15,-2 8 0-15,-6 6 0 16,-6 5 0-16,-6 1 0 0,-6 4 0 16,-8 2 0-16,0 3 0 15,-8 0 0-15,-6 1 0 16,-1-2 0-16,-4 1 0 15,0 0 0-15,-1-1 0 16,4-2 0-16,2-5 0 16,4-2 0-16,2-1 0 15,8-5 0-15,0-13 0 16,26 11 0-16,-3-16 0 0,15-2 0 16,5-6-141-1,7-8-39-15,6 0-5 16,-3-2-8-16,1 2-3 15</inkml:trace>
  <inkml:trace contextRef="#ctx0" brushRef="#br0" timeOffset="82945.27">8345 12186 282 0,'0'-15'192'0,"-8"3"-32"15,8 12-23-15,-19-9-16 16,4 9-22-16,1 12-67 15,-3 3-32-15,2 5 0 16,3 4 0-16,4 2 0 16,5 0 0-16,3 1 0 15,11-5 0-15,7-3 0 16,9-7 0-16,5-4 0 16,4-8 0-16,6-3 0 15,-2-7 0-15,0-6 0 16,-6-4 0-16,-5-5 0 15,-12 0 0-15,-12-3 0 0,-16 4 0 16,-15 3 0-16,-9 3 0 16,-6 7-96-1,-1 4-82-15,-2 7-16 0,3-4 0 16,13 11-9-16</inkml:trace>
  <inkml:trace contextRef="#ctx0" brushRef="#br0" timeOffset="83390.5">8812 11914 222 0,'0'-34'188'0,"-9"2"-9"16,3 6-39-16,6 9-14 15,-7 2-18-15,7 15-48 16,0 0-60-16,0 0 0 0,18 18 0 15,-7 2 0-15,6 6 0 16,3 7 0-16,1 2 0 16,3 1 0-16,0 0 0 15,-1-2 0-15,-3 0 0 16,-2-6 0-16,-5-6 0 16,-3-4 0-16,-4-7 0 15,-6-11-14-15,0 0-158 16,0 0-14-16,0 0-3 15,0-15-7-15,0-4-1 16</inkml:trace>
  <inkml:trace contextRef="#ctx0" brushRef="#br0" timeOffset="83735.17">9250 11744 223 0,'-15'-13'185'15,"15"13"-26"-15,0 0-38 16,5-19-3-16,-5 19-9 16,19-20-14-16,-1 9-82 15,-4-4-13-15,3 2 0 0,0 5 0 16,-4 0-74-16,-1 3-98 16,-12 5-8-16,0 0-9 15,-6 14-2-15,-12-7-5 16</inkml:trace>
  <inkml:trace contextRef="#ctx0" brushRef="#br0" timeOffset="84101.4">9243 11681 351 0,'0'20'180'15,"-6"-7"-6"-15,0 4-66 16,6 5-18-16,-6-4-8 0,6 2-44 15,0-3-38-15,7-3 0 16,1-3 0-16,3-4 0 16,5-3 0-16,1-4 0 15,3 0 0-15,5 3 0 16,-1-3 0-16,2 0 0 16,-2 4 0-16,0 1 0 15,0 3 0-15,-2 0 0 16,-7 5 0-16,1 2 0 15,-6 1 0-15,-4 2 0 16,-6 1 0-16,0 2 0 16,-12-1 0-16,-2-2 0 15,-3-2 0-15,-3-7 0 0,6-2 0 16,0-7-173-16,14 0-14 16,-10-11-8-16,10-4-3 15,10 1-5 1</inkml:trace>
  <inkml:trace contextRef="#ctx0" brushRef="#br0" timeOffset="128536.26">9898 11854 260 0,'0'0'164'0,"0"0"-24"16,0 0-12-16,0-13-8 16,0 13-18-16,0 0-24 15,14-2-47-15,-14 2-31 16,10-6 0-16,-10 6 0 16,14-5 0-16,-14 5 0 15,11 0 0-15,-11 0 0 16,12-6-5-16,-12 6-123 15,15 0-32-15,-15 0-20 16,18 0-3-16,-18 0-5 16,21-4 9-16</inkml:trace>
  <inkml:trace contextRef="#ctx0" brushRef="#br0" timeOffset="128840.95">10175 11784 265 0,'0'0'179'0,"13"-8"-37"16,-13 8-13-16,10-4-13 15,-10 4-16-15,12 0-22 0,-12 0-64 16,12-4-14-16,-12 4 0 15,13 0 0 1,-13 0 0-16,13-4 0 16,-13 4 0-16,0 0 0 0,14 0 0 15,-14 0-110-15,0 0-36 16,13 0-27-16,-13 0-7 16,0 0-3-16,9-5-3 15</inkml:trace>
  <inkml:trace contextRef="#ctx0" brushRef="#br0" timeOffset="129100.3">10512 11689 194 0,'20'-5'174'0,"-20"5"-14"15,12-3-33-15,-12 3-9 16,14 0-14-16,-14 0-22 16,11 0-21-16,-11 0-58 15,11 0-3-15,-11 0-123 16,0 0-44-16,0 0-7 16,0 0-10-16,0 0-5 15,0-13 3-15</inkml:trace>
  <inkml:trace contextRef="#ctx0" brushRef="#br0" timeOffset="-144561.03">11134 11978 96 0,'40'-43'56'16,"0"-8"2"-16,-6-17 6 16,-1-8-2-16,-6-17 2 15,1-8-12-15,-7-11-1 0,-1-7-4 16,-1 0 2-16,-7-1-6 16,-4 6-1-1,-15 5 0-15,-5 16-3 16,-18 9 0-16,-14 15-4 0,-18 13-10 15,-15 12-7-15,-20 9-1 16,-12 13-4-16,-15 9-1 16,-16 13-3-16,-15 3 1 15,-17 12 0-15,-15 11 0 16,-20 10-1-16,-17 10-1 16,-21 9 3-16,-20 8-1 15,-15 7 0-15,-19 5-3 16,-9 9-2-16,-10-2-5 15,-4 2 0-15,4 2 0 16,2 0 0-16,16 0 0 16,5 2 0-16,18 2 0 15,15-1 0-15,19 3 0 0,20 0 0 16,17 3 0-16,21 3 0 16,19-1 0-16,22 6 0 15,19 2 0-15,18 3 0 16,17 1 0-16,17 5 0 15,13 0 0-15,13 2 0 16,15 4 0-16,15-4 0 16,12-1 0-16,12-3 0 15,14-5 0-15,14-7 0 16,17-9 0-16,12-11 0 16,14-13 0-16,16-11 0 15,14-12 0-15,13-12 0 16,10-15 0-16,16-14 0 0,13-11 0 15,11-11 0-15,11-11 0 16,12-9 0-16,7-8 0 16,12-6 0-16,12-6 0 15,8-6 0-15,11-3 0 16,12-5 0-16,8-2 0 16,5-2 0-16,8-5 0 15,6 1 0-15,-4-2 0 16,-3-1 0-16,-10 2 0 15,-8 5 0-15,-13 0 0 16,-9 4 0-16,-20 5 0 16,-14 5 0-16,-19 4 0 15,-17 5 0-15,-21 4 0 0,-13 4 0 16,-21 3 0-16,-17 6 0 16,-16 2 0-16,-15 2 0 15,-11 3 0-15,-12 5 0 16,-10 0 0-16,-4 1 0 15,-7 0 0-15,-4-4 0 16,0 4-60-16,-2 1-96 16,4-4-21-16,-1 0-6 15,-2-2-5-15,6 5-3 16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1181.21851" units="1/cm"/>
          <inkml:channelProperty channel="Y" name="resolution" value="2093.73804" units="1/cm"/>
          <inkml:channelProperty channel="F" name="resolution" value="6.53591E-7" units="1/dev"/>
          <inkml:channelProperty channel="T" name="resolution" value="1" units="1/dev"/>
        </inkml:channelProperties>
      </inkml:inkSource>
      <inkml:timestamp xml:id="ts0" timeString="2021-08-31T05:26:09.915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9718 12197 297 0,'0'-22'180'15,"9"5"-51"-15,7 5-26 16,5-1-6-16,12 8-18 15,1 2-17-15,5 6-17 16,0 6-19-16,-1 7-21 16,-3 4-5-16,-10 6 0 15,-9 2 0-15,-7 3 0 0,-14-3 0 16,-10-2 0-16,-10-3 0 16,-3-3 0-1,0-7 0-15,2-2 0 16,2-5 0-16,7-1 0 0,5-5 0 15,12 0 0-15,0 0 0 16,25 13 0-16,-3-8 0 16,10 2 0-16,3 3 0 15,2 2 0-15,0 4 0 16,-3 3 0-16,-4 2 0 16,-6 0 0-16,-5 5 0 15,-8 2 0-15,-7 0 0 16,-4-2 0-16,-9 2 0 0,-7-6 0 15,-6 0 0-15,-2-2 0 16,-7-6 0 0,-6-1 0-16,0-7 0 15,-4-3 0-15,1-3 0 0,-1-4 0 16,5-3 0-16,4-5 0 16,6-1 0-16,9-4-123 15,8-3-53-15,15 2-9 16,4-2-6-16,13 5-4 15</inkml:trace>
  <inkml:trace contextRef="#ctx0" brushRef="#br0" timeOffset="242.58">10498 12641 612 0,'0'0'191'0,"12"6"-13"15,-12-6-136-15,0 0-42 16,15 4 0-16,-15-4-58 16,18-7-111-16,-9-4-13 15,4 6-6-15,-1-8-7 16,9 6-3-16</inkml:trace>
  <inkml:trace contextRef="#ctx0" brushRef="#br0" timeOffset="788.47">11006 12279 388 0,'0'-17'189'0,"-7"-2"-3"0,7-1-59 15,12 6-47-15,2-4-27 16,11 8-53-16,5 0 0 16,7 3 0-16,3 7 0 15,4 0 0-15,-3 6 0 16,2 5 0-16,-6 8 0 15,-9 6 0-15,-9 3 0 16,-5 5 0-16,-14 3 0 16,-7 3 0-16,-7 2 0 0,-8-2 0 15,-5-3 0-15,0-4 0 16,1 0 0 0,1-7 0-16,9-2 0 15,8-6 0-15,8-17 0 0,17 13 0 16,14-13 0-16,9-11-3 15,17-4-157-15,10-4-17 16,6-9-10-16,9 0-3 16,-4-5-5-16</inkml:trace>
  <inkml:trace contextRef="#ctx0" brushRef="#br0" timeOffset="1000.78">11905 12176 454 0,'0'-14'192'0,"11"-1"-7"0,12-1-71 15,14 6-47-15,3-4-56 16,9 4-11-16,-1 4-2 16,-2 2-133-16,-4 4-34 15,-10 10-10-15,-14 2-4 16,-10 6-6-16</inkml:trace>
  <inkml:trace contextRef="#ctx0" brushRef="#br0" timeOffset="1435.66">11961 12189 296 0,'-5'11'175'0,"1"3"1"16,4 0-49-16,0 7-50 15,-3-4-8-15,6 1-8 16,-3-5-23-16,10-1-34 16,-10-12-4-16,25 13 0 15,-6-13 0-15,6 0 0 16,2 0 0-16,4 0 0 15,-2 0 0-15,5 0 0 16,-2 4 0-16,-1 1 0 16,-5-1 0-16,1 5 0 0,-6 2 0 15,-1 0 0-15,-6 5 0 16,-1-1 0-16,-6 4 0 16,-3 0 0-1,-4 1 0-15,-11-3 0 0,-3 4 0 16,-8-6 0-16,1-1 0 15,-7-2 0-15,-3-6 0 16,-3-6-21-16,4-12-152 16,4 2-9-16,1-13-9 15,14 0-5-15,1-8-5 16</inkml:trace>
  <inkml:trace contextRef="#ctx0" brushRef="#br0" timeOffset="1902.03">12314 11747 260 0,'0'0'180'0,"-14"0"-17"15,-6 6-43-15,-15-1-9 16,-6 3-11-16,-11-3-23 16,-2 3-65-16,-1-2-12 0,2 0 0 15,5-1 0-15,6-5-26 16,17 0-141-16,25 0-12 15,0 0-7-15,0 0-6 16,18 0-4-16</inkml:trace>
  <inkml:trace contextRef="#ctx0" brushRef="#br0" timeOffset="2744.56">9898 14147 255 0,'30'-16'180'0,"1"1"7"16,1 4-65-16,4 11-24 16,-2 0-12-16,-1 15-12 15,-13-1-53-15,0 9-21 16,-13 3 0-16,-7 1 0 16,0 2 0-16,-7-4 0 0,0-2 0 15,0-2 0-15,0-5 0 16,7-1 0-16,0-15 0 15,8 19 0-15,5-12 0 16,2 0 0-16,4 1 0 16,2 1 0-16,4 0 0 15,-4 1 0-15,1 3 0 16,-1 1 0-16,-3 0 0 16,-4 3 0-16,-7 2 0 15,-2 2 0-15,-10-2 0 16,-2 2 0-16,-9-1 0 15,-8-2 0-15,-2-3 0 0,-3-2 0 16,-10-4 0-16,3-3 0 16,-3-6 0-16,2 0 0 15,5-11 0-15,0-1 0 16,10-3 0-16,3-6-49 16,15-1-124-16,8 3-9 15,11-2-9-15,11 4-5 16,6 2-4-16</inkml:trace>
  <inkml:trace contextRef="#ctx0" brushRef="#br0" timeOffset="2910.99">10618 14495 525 0,'20'0'197'0,"-6"4"-3"15,-14-4-87-15,0 0-107 16,0 0-32-16,14-9-133 15,-14 9-11-15,13-18-15 16,-13 18-6-16,10-11-5 16</inkml:trace>
  <inkml:trace contextRef="#ctx0" brushRef="#br0" timeOffset="3299.8">11097 14295 443 0,'2'-29'190'0,"7"3"-4"15,8 1-79-15,11 9-37 16,5 1-43-16,6 9-27 15,-2 6 0-15,1 0 0 16,-8 13 0-16,-4 7 0 16,-13 3 0-16,-13 7 0 15,-7 2 0-15,-13 5 0 16,-8-1 0-16,-5 3 0 16,0-4 0-16,3-4 0 15,5-6 0-15,12-5 0 16,13-7 0-16,18-8 0 15,17-5 0-15,7-10-97 0,17-5-75 16,7-4-9-16,3-6-7 16,0 0-3-16,-7 0-3 15</inkml:trace>
  <inkml:trace contextRef="#ctx0" brushRef="#br0" timeOffset="3943.6">11963 14090 250 0,'0'0'116'16,"0"0"15"-16,12 0 1 16,-12 0-16-16,0 0-11 15,-15 0-16-15,15 0-16 0,-23 0-62 16,9 0-11 0,-4 0 0-16,0 0 0 15,-2-6 0-15,1 6 0 16,-1-6 0-16,6 6 0 15,0-7 0-15,14 7 0 0,-18-3 0 16,18 3 0-16,0 0 0 16,-8 15 0-16,8-1 0 15,0 5 0-15,0 2 0 16,0 1 0-16,0 2 0 16,0 0 0-16,0-5 0 15,4-5 0-15,0-2 0 16,-4-12 0-16,19 12 0 15,-1-12 0-15,-2 0 0 16,8 0 0-16,-1-5 0 16,2 5 0-16,-1-4 0 15,1 4 0-15,1 5 0 0,-4 1 0 16,-1 4 0-16,-2 1 0 16,-1 4 0-16,-7-1 0 15,-4 5 0-15,-3-1 0 16,-4 0 0-16,-11-2 0 15,-4 2 0-15,-5-5 0 16,-4-1 0-16,-7-6 0 16,4-1-162-16,-2-5-15 15,-3-4-11-15,-1-1-3 16,-2-8-8-16</inkml:trace>
  <inkml:trace contextRef="#ctx0" brushRef="#br0" timeOffset="4355.71">11889 13777 178 0,'0'0'176'0,"0"0"-15"16,0 0-36-16,-27-9-6 15,-8 13-10-15,-19 1-19 16,-7 5-30-16,-13-1-55 0,-6 3-5 15,-3 1 0-15,-2 0 0 16,4-1 0-16,12 0 0 16,9-4 0-16,11-2 0 15,12-1 0-15,16-1 0 16,21-4-19-16,0 0-148 16,0 0-13-16,24 0-7 15,-7 0-9-15,8 4-5 16</inkml:trace>
  <inkml:trace contextRef="#ctx0" brushRef="#br1" timeOffset="17784.27">13469 12425 140 0,'-19'-7'143'0,"9"4"-14"16,10 3-10-16,-9-12-4 16,9 12-13-16,17-12-13 15,2 7-13-15,2-4-20 16,7 4-24-16,5-2-12 15,5 1-18-15,6 2-2 16,3 1 0-16,4-2 0 16,3 5 0-16,1-4 0 0,1 4 0 15,-2-6 0-15,3 6 0 16,-6-4 0 0,1 4 0-16,-10-4 0 15,-1 4 0-15,-6 0 0 0,-2 0 0 16,-6 0 0-16,-6 0 0 15,-3 0 0-15,-5 0 0 16,-13 0 0-16,13 0 0 16,-13 0 0-16,0 0 0 15,-11 0 0-15,-2-7 0 16,-1 1 0-16,-6-4 0 16,-1-3 0-16,-2-2 0 15,-3-1 0-15,1 0 0 0,4-1 0 16,2 0 0-16,3 2 0 15,4 5 0 1,12 10 0-16,-14-15 0 16,14 15 0-16,0 0 0 0,0 0 0 15,21 0 0-15,-2 5 0 16,1 2 0-16,6 0 0 16,3 2 0-16,4 0 0 15,2-2 0-15,3 3 0 16,-3-4 0-16,0-2 0 15,0-1 0-15,-2 1 0 16,-1-4 0-16,-5 0 0 16,-5 0 0-16,-4 0 0 15,-3 0 0-15,-15 0 0 16,14 4 0-16,-14-4 0 16,0 0 0-16,0 0 0 15,-19 6 0-15,8-3 0 0,-6 6 0 16,0-1 0-16,-7 5 0 15,2 3 0-15,-4 1 0 16,-1 3 0-16,-1-1 0 16,0 0 0-16,2 0 0 15,1 0 0-15,5-5 0 16,4 0 0-16,3-5 0 16,13-9 0-16,-15 12 0 15,15-12 0-15,0 0 0 16,0 0 0-16,0 0-107 15,21-13-66-15,-8 8-9 16,-3-1-10-16,3 6-3 16,1-5 21-16</inkml:trace>
  <inkml:trace contextRef="#ctx0" brushRef="#br1" timeOffset="20213.59">15439 11841 155 0,'7'-10'73'16,"4"1"2"-16,-2-2 1 16,5 1 0-16,1 2-3 15,2-2-6-15,2 5-8 16,-2-2-8-16,7 3-7 16,-4 1-8-16,3 3-8 15,2 0-8-15,-1 3-6 16,0 2-3-16,-1 5-2 15,0 1-2-15,-3 4-2 16,-6 1 0-16,-4 4-1 16,-6 0 0-16,-4 3 1 0,-7-2-1 15,-5 1 1-15,-3-4 0 16,-3 0 2-16,-3-4-1 16,2-3 0-16,0-5-1 15,2 0 2-15,4-6 1 16,13 0 1-16,-18 0 1 15,18 0-1-15,0 0 0 16,0 0-1-16,12-12 0 16,0 12-2-16,3-4-3 15,2 4 0-15,0 0-2 16,4 0-2-16,2 3 1 16,-4 0 0-16,0 1-1 15,0 3 0-15,-1 3 1 0,-4-3-2 16,-1 3 2-16,-2 0 0 15,-2 1-1-15,-3 1 1 16,-2 0 0 0,-4 1 0-16,0 0-1 0,0 0 2 15,-6-1-1-15,2 2 0 16,-7 1 1 0,1-3 0-16,-2 1 0 0,-2-3 1 15,-4 2 0-15,3-3 0 16,-2-5 0-16,0 2 0 15,-2-6-2-15,-1 5 0 16,5-5 0-16,-4 0 0 16,-1-6 0-16,5 1 0 0,-2 5-41 15,2-6-99 1,1-1-26-16,14 7-11 16,-13-14-3-16,13 14-9 15</inkml:trace>
  <inkml:trace contextRef="#ctx0" brushRef="#br1" timeOffset="21206.22">16210 12160 203 0,'0'0'131'0,"0"0"-25"16,0 0-4-16,0 0-6 15,13-7-8-15,-13 7-15 16,10 0-12-16,-10 0-19 16,0 0-11-16,11 0-10 15,-11 0-4-15,0 0-5 16,0 0-1-16,0 0-2 15,0 0-1-15,0 0-1 16,-10 0-2-16,10 0-5 0,0 0 0 16,0 0-79-16,-10-17-75 15,10 17-14-15,10-15-11 16,-10 15-2-16,23-12-6 16</inkml:trace>
  <inkml:trace contextRef="#ctx0" brushRef="#br1" timeOffset="22056.66">16516 11822 255 0,'0'-19'131'0,"9"0"-10"0,1-1-7 16,3 0-11-16,7 4-18 16,1-1-19-16,4 6-20 15,2 1-21-15,0 5-12 16,-2 5-4-16,1 0-2 15,-2 5-1-15,-4 3 0 16,-1 5-1-16,-5 0 2 16,-1 3-1-16,-5 2 0 15,-1 2-3-15,-2 2 2 16,-5 0-3-16,-5 2 0 0,-1 1-2 16,-2 0 0-16,-3-1 0 15,-1 2 0 1,-2-3 0-16,-3-1 0 15,4 1 0-15,-2-4 0 0,0-3 0 16,3-1 0-16,0-3 0 16,5-1 0-16,7-11 0 15,-14 19 0-15,14-19 0 16,0 12 0-16,0-12 0 16,0 0 0-16,14 15 0 15,-14-15 0-15,21 6 0 16,-5-6 0-16,0 4 0 15,2-4 0-15,2 0 0 0,0 0 0 16,3 0 0 0,-1 0 0-16,-2 0 0 15,1-4 0-15,-2 1 0 16,-2 3 0-16,-1-5 0 0,-3 5 0 16,-13 0 0-16,16-5 0 15,-16 5 0-15,0 0 0 16,13 0 0-16,-13 0 0 15,0 0 0-15,0 0-39 16,0-14-119-16,0 14-17 16,0 0-5-16,-8-13-7 15,8 13-2-15</inkml:trace>
  <inkml:trace contextRef="#ctx0" brushRef="#br1" timeOffset="24908.21">17531 11653 136 0,'0'0'68'0,"0"0"0"16,0 0-1-16,0 0 3 16,-13 0-4-16,-4 0-2 0,1 5-9 15,-8-5-6-15,1 4-5 16,-4-4-3-16,0 4-4 16,3-4-3-16,1 0-3 15,1 0-2-15,4 0-1 16,2-4-3-16,4 4-3 15,12 0-3-15,-15-4-3 16,15 4-3-16,-12 0-3 16,12 0-2-16,0 0-1 15,-5 13-2-15,5-2-1 16,0 2-1-16,5 1 1 16,-5 6-4-16,6 1 0 15,-6 1 0-15,4 0 0 0,-4-1 0 16,0-2 0-16,3-3 0 15,-3-2 0-15,0-14 0 16,6 16 0-16,-6-16 0 16,14 7 0-16,-2-7 0 15,4-7 0-15,2 7 0 16,3-8 0-16,2 5 0 16,3-2 0-16,0 2 0 15,-3 3 0-15,1 0 0 16,-3 0 0-16,-1 3 0 15,-1 2 0-15,-1 0 0 16,-1 1 0-16,-2 3 0 16,0 0 0-16,-4 1 0 0,2 1 0 15,-1 0 0-15,-3 0 0 16,-4 2 0-16,-5 1 0 16,0-1 0-16,0 0 0 15,-5 0 0-15,-8 1 0 16,0-2 0-16,-4 1 0 15,-3-1 0-15,-4-1 0 16,1-2 0-16,-3-1 0 16,0-3 0-16,8-5 0 15,0 6 0-15,3-6 0 16,4 0 0-16,11 0 0 16,-12-8 0-16,12 8 0 0,0-11 0 15,0 11 0-15,11-13-2 16,-11 13-130-1,9-18-37-15,-9 18-12 0,11-14-2 16,-11 14-6-16,2-13 22 16</inkml:trace>
  <inkml:trace contextRef="#ctx0" brushRef="#br1" timeOffset="28123.62">18159 11583 124 0,'12'-7'71'15,"-12"7"-7"-15,0 0 2 16,-14 0-2-16,-3 0 1 16,-4 3-5-16,-1-3-10 15,-4 5-7-15,-2-5-4 16,1 5-3-16,1-5-4 16,4 0-3-16,3 0-5 15,5 0 0-15,2 0-2 16,12 0-3-16,-15 10-4 15,15-10-1-15,0 19-2 16,0-4-2-16,0 2 0 16,0 2-3-16,0 2 0 15,3 0 2-15,-3-3-2 0,6-1 0 16,-6-4 0-16,0-13 1 16,13 16 0-16,-13-16 1 15,18 0-1-15,-8 0-2 16,7 0 1-16,0-7 0 15,6 1-2-15,1 2-1 16,7-1-1-16,-1 2-1 16,4 3 0-16,4 0-1 15,-3 5 2-15,2 2-1 16,-2 5 1-16,-4 1 0 16,-2 3 2-16,-5 3-5 15,-4 0 0-15,-7 1 0 16,-5-1 0-16,-3-1 0 0,-5-1 0 15,-9-1 0-15,-4-4 0 16,-5-1 0-16,-1-3 0 16,-4-4 0-1,-4-4 0-15,-1 0 0 0,1-5 0 16,1-5 0-16,7 0-15 16,-1-3-105-16,13-1-32 15,7-4-21-15,7-3-8 16,7 2-3-16,10-4-2 15</inkml:trace>
  <inkml:trace contextRef="#ctx0" brushRef="#br1" timeOffset="29148">18780 11543 184 0,'19'-10'71'0,"-19"10"5"16,15-7 0-16,-15 7 3 16,0 0-11-16,0 0-2 15,0 0-7-15,0 0-7 0,0 0-10 16,0 0-6-16,0 0-10 15,0 0-5-15,0 0-4 16,0 0-3 0,0 0-5-16,0 0 1 0,0 0 0 15,0 0-4-15,0 0 1 16,0 0-4-16,0 0 4 16,0 0-2-16,0 0-2 15,0 0 2-15,0 0-1 16,0 0 3-16,0 0-2 15,-14 5 1-15,14-5-1 16,0 0 1-16,0 0 1 16,0 0-3-16,-9 3 0 15,9-3-1-15,0 0 0 16,0 0 0-16,0 0 0 16,-11 0-1-16,11 0 1 15,0 0-2-15,0 0 4 0,0 0-5 16,-13 5 0-16,13-5 0 15,0 0 0-15,0 0 0 16,-14 0 0-16,14 0 0 16,-12 0 0-16,12 0 0 15,-15 0 0-15,15 0 0 16,-20 0 0-16,7 0 0 16,0-5 0-16,-2 5 0 15,0-3 0-15,-3 3 0 16,5 0 0-16,-1-5 0 15,5 5 0-15,9 0 0 16,-14 0 0-16,14 0 0 16,0 0 0-16,0 0 0 0,0 16 0 15,0-3 0-15,3 0 0 16,-3 6 0-16,6 0 0 16,-6 3 0-16,0-1 0 15,0-2 0-15,0-5 0 16,0-2 0-16,0-12 0 15,0 15 0-15,0-15 0 16,0 0 0-16,14 0 0 16,-3-6 0-16,5-1 0 15,3 3 0-15,1-3 0 16,3 3 0-16,3-1 0 16,1 5 0-16,-1 0 0 15,-1 5 0-15,2 3 0 0,-2 0 0 16,4 6 0-16,-1 3 0 15,-5 2 0-15,1 1 0 16,-8 0 0-16,-3 1 0 16,-6-1 0-16,-7-3 0 15,-15-4 0-15,-5-2 0 16,-6-5 0-16,-5-6 0 16,-1 0 0-16,-3-4 0 15,4-3 0-15,6-10-31 16,14 4-113-16,6-3-26 15,7-4-11-15,15 3-2 16,1-6-6-16</inkml:trace>
  <inkml:trace contextRef="#ctx0" brushRef="#br1" timeOffset="29739.7">19380 11476 81 0,'16'-8'132'0,"-2"2"-13"16,-14 6-15-16,0 0 0 15,0 0 1-15,-4-13-11 16,-8 13-13-16,-8-6-19 16,4 6-13-16,-8-9-14 0,5 9-9 15,-3-4-7-15,4 4-7 16,0 0-12-16,3-4 0 15,2 4 0-15,2 4 0 16,11-4 0-16,-18 13 0 16,10 1 0-16,5 1 0 15,-2 7 0-15,5 3 0 16,-5-1 0-16,5 1 0 16,0-1 0-16,5-4 0 15,0-3 0-15,0-2 0 16,-5-15 0-16,20 12 0 15,-9-12 0-15,5 0 0 16,1 0 0-16,3 0 0 16,1-3 0-16,2-1 0 15,2 4 0-15,2 0 0 16,2 0 0-16,1 0 0 16,-2 6 0-16,0 3 0 0,1 2 0 15,0 3 0-15,-5 0 0 16,-4 4 0-16,-2 1 0 15,-10 0 0-15,-8 1 0 16,0-1 0-16,-18-3 0 16,-3-2 0-16,-8-2 0 15,-5-6 0-15,-6-1 0 16,5-5 0-16,5 0-20 16,3-5-132-16,14-1-23 15,13 6-5-15,4-16-5 16,15 8-4-16</inkml:trace>
  <inkml:trace contextRef="#ctx0" brushRef="#br1" timeOffset="29974.85">19770 11716 229 0,'14'-5'171'16,"3"5"5"-16,-4 0-48 15,-13 0-31-15,21 4-10 16,-21-4-14-16,18 0-26 16,-18 0-32-16,16 0-27 15,-3 0-71-15,-13 0-41 16,16-7-38-16,-16 7-6 16,18-5-10-16,-8 5-1 0,-10 0 62 15</inkml:trace>
  <inkml:trace contextRef="#ctx0" brushRef="#br1" timeOffset="30193.55">20118 11687 184 0,'13'0'158'0,"0"0"-10"16,-2 0-33-16,-11 0-2 15,23 6-13-15,-23-6-16 16,18 0-26-16,-18 0-20 15,17 3-17-15,-17-3-42 16,16 0-53-16,-16 0-49 0,17 0-33 16,-6-3-12-1,2 3-3-15,-2-6-7 0,7 6 50 16</inkml:trace>
  <inkml:trace contextRef="#ctx0" brushRef="#br1" timeOffset="30476.25">20505 11669 229 0,'24'0'174'0,"-5"0"0"16,0 0-51-16,4 0-19 15,-4 0-8-15,2 6-22 16,-5-6-50-16,2 0-69 0,2 0-55 16,-6 0-24-16,5 0-25 15,-4 0-8-15,2 3-9 16,2-3 10-16,-1 5 55 15,2-5 101-15,-4 6 0 16,0-6 0-16,-1 0 78 16,-4 0 21-16,3 0 5 15,-14 0-12-15,14-11-55 16,-14 11-75-16,0 0-34 16,16-10-24-16,-16 10-22 15,0 0 32-15</inkml:trace>
  <inkml:trace contextRef="#ctx0" brushRef="#br1" timeOffset="32556.49">13131 14477 94 0,'-18'-12'135'0,"6"2"-16"16,12 10-21-16,-9-16-4 15,9 16-4-15,23-17-8 16,2 11-11-16,7-2-15 0,9 2-17 15,7-5-14-15,8 5-7 16,5-1-7-16,6 0-2 16,-2 1-4-16,2-3-1 15,1 1 0-15,2-1-2 16,-5 0-1-16,1 1 0 16,-6-2 1-16,-7 1 4 15,-7 1-5-15,-4 2 4 16,-12-1-5-16,-4 3 6 15,-10-2-4-15,-4 2 6 16,-12 4-4-16,4-10 1 16,-4 10-1-16,-16-17 3 0,3 8 1 15,-2-1-1-15,-1 0-7 16,-3 0 0-16,5 2 0 16,-1 1 0-16,3 1 0 15,0 2 0-15,12 4 0 16,-10-6 0-16,10 6 0 15,0 0 0-15,16-5 0 16,-2 5 0-16,8 0 0 16,3 0 0-16,6 4 0 15,1-4 0-15,3 4 0 16,-1 1 0-16,-4 0 0 16,-1 1 0-16,-4 3 0 15,-5 0 0-15,-8-1 0 0,-10 5 0 16,-4 2 0-16,-10 1 0 15,-8 0 0-15,-7-2-47 16,6 4-110-16,1-5-22 16,5-5-11-16,15-8-10 15,0 0-4-15</inkml:trace>
  <inkml:trace contextRef="#ctx0" brushRef="#br1" timeOffset="33472.25">15047 13847 109 0,'0'-19'132'16,"14"5"-20"-16,4-1-17 16,5 2-6-16,10 6-8 0,2 0-6 15,5 7-12-15,-1 0-14 16,-2 6-11 0,-5 2-12-16,-5 5-9 15,-9 2-3-15,-9 3-1 0,-9-3-3 16,-8 2-1-16,-7-4 1 15,-3 1-3-15,-2-2 0 16,-1-1-1-16,6-7 0 16,-1 0-1-16,16-4 1 15,-10 5 1-15,10-5-2 16,15 0 1-16,2 6-3 16,2-3 2-16,4 2-3 0,-1 0 0 15,4 3-1 1,-5 2-1-16,-1-2-1 15,0 3 2-15,-5 0 0 16,-2 2 0-16,0 0-1 16,-2 1 1-16,-3-1 1 0,-2 1 1 15,-6-1 0-15,0 2-1 16,0-5-2-16,-7 2 0 16,-4 0 0-16,-3-2 0 15,0-2 0-15,-5 0 0 16,1 0 0-16,-4-4 0 15,1-4 0-15,-2 0 0 16,1 0 0-16,0 0 0 16,3-9 0-16,2 3 0 15,4 0-5-15,1-4-92 16,12 10-48-16,0-18-31 16,12 9-4-16,5 0-9 0,6-1-1 15</inkml:trace>
  <inkml:trace contextRef="#ctx0" brushRef="#br1" timeOffset="33677.64">15778 13996 293 0,'19'0'186'15,"-7"-7"-2"-15,-12 7-70 16,15-5-25-16,-15 5-14 15,0 0-28-15,0 0-95 16,0 0-98-16,0 0-26 0,0 0-10 16,5-12-6-16,-5 12-5 15</inkml:trace>
  <inkml:trace contextRef="#ctx0" brushRef="#br1" timeOffset="34875.61">16147 13772 149 0,'9'-23'99'16,"0"10"-8"-16,3 1-4 16,5-1-3-16,3 2-12 15,3 0-10-15,4 2-13 16,0 3-9-16,1 6-10 15,-1 0-6-15,0 0-6 0,-1 5-5 16,0 5-3-16,-5-2-2 16,-4 4 1-16,-7 3-2 15,-3 0 2-15,-7 2-2 16,-4 1 0-16,-6 2 1 16,-3 0 0-16,-1 0-1 15,-2-1 0-15,0 0-1 16,3-1 1-16,1-3 1 15,2 2 2-15,3-5-1 16,3 0 2-16,4-1-1 16,0-11 1-16,6 18-2 15,6-13-1-15,3-5-3 16,6 3 0-16,6-8-4 0,7-1-12 16,7-1-75-16,3-6-55 15,3-4-30-15,4 1-8 16,-4-5-5-1,0 3-2-15</inkml:trace>
  <inkml:trace contextRef="#ctx0" brushRef="#br1" timeOffset="35576.68">17067 13533 220 0,'0'0'110'0,"0"0"-2"16,0 0 3-16,0 0-11 15,0 0-7-15,-20 0-15 16,6 6-11-16,-6-6-19 15,3 4-16-15,-7-4-10 16,4 0-6-16,0 0-4 16,2 0-6-16,2 0-6 15,2 4 0-15,2-4 0 16,12 0 0-16,-15 11 0 0,15-11 0 16,-6 20 0-16,6-5 0 15,0 3 0-15,0 1 0 16,3 0 0-1,-3-2 0-15,10 0 0 0,-4-4 0 16,2-1 0-16,5-5-4 16,1-4 3-16,6-3 1 15,0 0-1-15,6 0 0 16,-1-3 1-16,4 3 0 16,-4-6 1-16,-1 6-1 15,2 0 0-15,-5 0 2 16,-1 5-1-16,-2-1 2 15,-4 2-3-15,-3 2 0 0,-11-8 0 16,13 19 0-16,-8-8 0 16,-5 1 0-1,0 3 0-15,-7-1 0 16,0 2 0-16,-1 1 0 0,-5 0 0 16,-3-1 0-16,-2 0 0 15,-2-2 0-15,-5-2 0 16,4-3 0-16,1-2 0 15,-1-1 0-15,6-6 0 16,2 0 0-16,1-5 0 16,12 5-71-16,-11-16-86 15,11 16-21-15,0-21-7 0,0 21-5 16,0-19-6 0</inkml:trace>
  <inkml:trace contextRef="#ctx0" brushRef="#br1" timeOffset="37831.38">17411 13594 323 0,'0'-18'179'0,"7"1"-58"0,4 7-22 16,0-3-14-16,8 6-15 15,2-2-18-15,10 5-21 16,-4 0-12-16,7 4-6 16,-3 4-2-16,0 7-3 15,-5 1-2-15,-5 4 0 16,-7 6-6-16,-7 3 0 16,-7 3 0-16,-3 1 0 0,-9 1 0 15,3-5 0 1,-2-3 0-16,0 0 0 15,6-8 0-15,5-14 0 16,9 13 0-16,6-13 0 0,11-6-24 16,2-7-70-16,14 2-55 15,2-5-27-15,3-7-9 16,-1 1 4-16,-2-4-10 16</inkml:trace>
  <inkml:trace contextRef="#ctx0" brushRef="#br1" timeOffset="38295.31">18245 13410 187 0,'-7'-11'123'0,"7"11"-21"0,-18-8 5 15,3 4-5-15,2 4-7 16,-7-10-12-16,6 10-9 15,-6-5-17-15,7 5-10 16,-6 0-14-16,7 0-20 16,2 5-13-16,10-5 0 15,-13 19 0-15,13-7 0 16,0 1 0-16,0 2 0 16,0 1 0-16,7-4 0 15,0-1 0-15,6 0 0 16,1-4 0-16,5-1 0 15,1-2 0-15,6 1 0 16,2-5 0-16,1 6 0 0,4-1 0 16,-1 2 0-16,-3 3 0 15,-1 1 0-15,-3 3 0 16,-10 3 0-16,-4 4 0 16,-11-1 0-16,-12 2 0 15,-10 1 0-15,-12-4 0 16,-6 0 0-16,0-5 0 15,-1-3-46-15,10-4-116 16,10-4-16-16,21-3-10 16,0 0-1-16,19-15-7 15</inkml:trace>
  <inkml:trace contextRef="#ctx0" brushRef="#br1" timeOffset="38627.82">18636 13441 341 0,'10'-22'182'15,"8"2"-16"-15,3 10-60 16,-3-4-24-16,9 9-10 16,-6 0-18-16,2 9-34 15,-6 4-20-15,-2 6 0 16,-11 6 0-16,-4 6 0 15,-11 1 0-15,-2 2 0 16,-6 1 0-16,5-3 0 0,-2 0 0 16,4-7 0-1,6-1 0-15,8-8 0 16,14-8 0-16,7-3 0 16,11 0-7-16,4-11-94 0,11 0-47 15,0-6-23-15,3-5-5 16,0 2-6-16,-6-3 1 15</inkml:trace>
  <inkml:trace contextRef="#ctx0" brushRef="#br1" timeOffset="39023.34">19382 13254 298 0,'0'-19'148'0,"0"19"-15"15,-13-14-7-15,-4 7-12 16,3 2-21-16,-7 1-21 0,4 4-33 16,-4 6-39-16,1 1 0 15,6 3 0-15,1 3 0 16,6 3 0-16,7 4 0 16,0-1 0-16,5-1 0 15,6 1 0-15,1-5 0 16,8 3 0-16,3-4 0 15,1-4 0-15,3-1 0 0,4 1 0 16,0-2 0-16,3 2 0 16,-5 0 0-1,-3 2 0-15,-3 2 0 16,-9 1 0-16,-7 1 0 0,-12 1 0 16,-8 1 0-16,-10-3 0 15,-5 1 0-15,0 1-22 16,-5-7-139-16,4-1-19 15,9-4-3-15,8-4-3 16,12 0-9-16</inkml:trace>
  <inkml:trace contextRef="#ctx0" brushRef="#br1" timeOffset="39376.58">19683 13212 207 0,'23'-14'144'0,"-2"3"-27"16,3 4-32-16,3 7 3 16,-2 0 3-16,-2 11-3 15,-8 0-14-15,-1 9-12 16,-8 1-20-16,-6 8-17 15,-8-1-25-15,-3 2 0 16,-5-1 0-16,0 1 0 16,0-7 0-16,2 1 0 15,4-8 0-15,7-3 0 16,3-13 0-16,14 11 0 0,9-11 0 16,1-6-75-16,10-2-70 15,2-4-29-15,2-5-5 16,3-2-6-16,-2-4 1 15</inkml:trace>
  <inkml:trace contextRef="#ctx0" brushRef="#br1" timeOffset="39566.61">20313 13094 267 0,'14'-17'171'16,"3"-2"-4"-16,-1 2-55 15,6 6-24-15,1-1-30 0,0 2-57 16,1 5-67-16,-2 2-50 16,-7 3-36-16,-15 0-8 15,0 0-7-15,6 21 0 16</inkml:trace>
  <inkml:trace contextRef="#ctx0" brushRef="#br1" timeOffset="39739.55">20371 13124 299 0,'-4'11'154'16,"4"1"-35"-16,0 6-17 16,7-3-11-16,0 5-8 15,-3-2-14-15,1 4-16 16,-5 0-38-16,-10-4-69 0,-4 2-82 16,-4-1-24-16,-4-5-10 15,-4 3-13 1,-1-12-8-16</inkml:trace>
  <inkml:trace contextRef="#ctx0" brushRef="#br1" timeOffset="51119.49">9335 12764 117 0,'18'-7'82'0,"-18"7"6"15,0 0 3-15,0 0 8 16,-21 0 4-16,-15 13 4 16,-17 4-10-16,-11 7-21 15,-19 2-18-15,-8 7-14 16,-14 0-10-16,-6 3-9 16,-4-7-23-16,1 2-2 15,2-4 0-15,13-5 0 16,8-4 0-16,16-6 0 0,15-5 0 15,13-7 0 1,19 0 0-16,15-10 0 16,13-4 0-16,9-4 0 15,9-4 0-15,2-2 0 0,5 2 0 16,-2 0 0-16,-2 2 0 16,-2 3 0-16,-5 9 0 15,-14 8 0-15,0 0 0 16,0 0 0-16,-15 26 0 15,-12-2 0-15,-2 5 0 16,-4 0 0-16,0 5 0 16,0-2 0-16,10-2 0 0,6-5 0 15,17-3 0-15,13-4 0 16,19-5 0 0,16-6 0-16,20 4-125 15,12 2-56-15,3-4-12 0,10 13-6 16,-11 6-4-16</inkml:trace>
  <inkml:trace contextRef="#ctx0" brushRef="#br1" timeOffset="51607.56">9187 14654 204 0,'-37'0'177'0,"0"5"-1"15,-15 10-57-15,-11 0-21 16,-8 6-14-16,-14-1-17 16,1 4-19-16,-7-5-25 15,8 1-10-15,8-6-8 16,12-3 0-16,16-6-1 16,13-5-4-16,14-5 0 15,20 5 0-15,6-21 0 0,9 7 0 16,2 2 0-16,-2 6 0 15,-15 6 0-15,10 9 0 16,-18 11 0-16,-9 8 0 16,-8 7 0-16,5 4 0 15,5-2 0-15,15-4 0 16,22-6-34-16,19-16-128 16,19-11-13-16,19-14-15 15,-1-14-3-15,-1-7-5 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1181.21851" units="1/cm"/>
          <inkml:channelProperty channel="Y" name="resolution" value="2093.73804" units="1/cm"/>
          <inkml:channelProperty channel="F" name="resolution" value="6.53591E-7" units="1/dev"/>
          <inkml:channelProperty channel="T" name="resolution" value="1" units="1/dev"/>
        </inkml:channelProperties>
      </inkml:inkSource>
      <inkml:timestamp xml:id="ts0" timeString="2021-08-31T05:28:28.533"/>
    </inkml:context>
    <inkml:brush xml:id="br0">
      <inkml:brushProperty name="width" value="0.05292" units="cm"/>
      <inkml:brushProperty name="height" value="0.05292" units="cm"/>
      <inkml:brushProperty name="color" value="#0070C0"/>
    </inkml:brush>
    <inkml:brush xml:id="br1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4572 2996 177 0,'-15'-18'162'0,"-4"7"-38"15,0 7-17-15,-4 4-3 16,-1 7-16-16,-4 5-16 16,8 11-35-16,0 4-18 15,4 7-7-15,4 2-5 16,6 6 3-16,6-6-2 16,6 0 1-16,8-7-1 15,6-3 5-15,7-8-1 16,5-5 0-16,2-9-3 15,2-4-1-15,0-12-1 16,-2-5-3-16,-5-8 2 16,-7-4-5-16,-6-4 2 0,-11 0-1 15,-10-3 0-15,-12 7-2 16,-9 4-19-16,-2 4-93 16,0 9-54-16,2 7-14 15,5 5-9-15,21 0-5 16,-11 10 31-16</inkml:trace>
  <inkml:trace contextRef="#ctx0" brushRef="#br0" timeOffset="401.34">5029 3263 267 0,'0'0'186'0,"0"0"-17"0,14-10-47 15,-14 10-5-15,12-5-24 16,-12 5-64-16,16-3-12 16,-16 3-5-16,12-5-7 15,-12 5-87-15,11 0-80 16,-11 0-17-16,14-8-11 15,-14 8-4-15,19-11-9 16</inkml:trace>
  <inkml:trace contextRef="#ctx0" brushRef="#br0" timeOffset="821.33">5693 2909 382 0,'7'-18'136'15,"10"5"-8"-15,9 5-16 16,6-5-17-16,11 5-20 15,-3-2-46-15,5 6-39 16,-1 7-64-16,-10 1-50 16,-8 5-44-16,-9 4-6 15,-17 0-11-15,-11 8-2 16</inkml:trace>
  <inkml:trace contextRef="#ctx0" brushRef="#br0" timeOffset="1239.02">5782 2975 256 0,'0'0'165'16,"-15"21"-2"-16,2-7-60 16,0 5-7-16,-1-2-53 15,2 4-10-15,-2-6-5 16,7-1-4-16,7-14-5 15,-3 14-3-15,3-14 1 16,23 0-3-16,-4-5 2 16,5 0-3-16,2 1-5 15,4 2-5-15,2 2 0 16,-1 0 0-16,0 0-3 16,-2 7 0-16,-4 5 0 0,-3 1 0 15,-2 5 0-15,-6 1 0 16,-3 6 0-16,-7 0-3 15,-4-1 1-15,-8 2 1 16,-9-4-2-16,-7 0 3 16,-5-2 2-16,-3-5-1 15,-4-4 1-15,3-4-2 16,5-1-66-16,4-6-62 16,11-9-36-16,13 9-17 15,6-21 0-15,12 8-8 16</inkml:trace>
  <inkml:trace contextRef="#ctx0" brushRef="#br0" timeOffset="1651.38">6453 2836 353 0,'0'0'136'0,"0"0"0"15,-19 8-17-15,-1 8-16 16,-2 15-19-16,-8 4-40 16,3 10-19-16,-3 5-12 0,0 5-5 15,7-4-6-15,4 1-2 16,12-8 0-16,7-6 0 15,14-9 0-15,9-6 0 16,9-10 0-16,8-5 0 16,0-8 0-16,3 0 0 15,-2-15 0-15,-4-1 0 16,-9-5 0-16,-9-1 0 16,-15 0 0-16,-15 3 0 15,-14 1 0-15,-9 5-62 16,2 7-101-16,-1 6-17 15,3 0-9-15,13 5-8 0,17-5-4 16</inkml:trace>
  <inkml:trace contextRef="#ctx0" brushRef="#br0" timeOffset="2155.55">6880 2952 328 0,'0'-16'167'0,"7"-1"-49"15,5 3-11-15,-2-3-14 0,12 7-36 16,1-1-25-16,5 8-7 16,0 3-10-16,0 0-2 15,-3 9-1-15,-3 1 2 16,-3 3-2-16,-2 5 1 16,-10 3-1-16,-4 2-7 15,-9 4-5-15,-4 3 0 16,-10 0 0-16,-4 3 0 15,-4 0 0-15,-5 0 0 16,3-3 0-16,-2-1 0 16,4 0 0-16,3-4 0 15,9-2 0-15,5-3 0 16,11-3 0-16,4-2 0 0,12-6 0 16,14-2 0-16,8-7 0 15,8-3-38-15,11-2-70 16,0-8-53-16,5-1-16 15,-1-5-9-15,-6-4-1 16,-2 4 21-16</inkml:trace>
  <inkml:trace contextRef="#ctx0" brushRef="#br0" timeOffset="2771.55">7845 2795 421 0,'0'0'130'16,"0"0"-6"-16,0 0-12 15,0 0-18-15,-19 4-41 16,4-4-16-16,-4 7-7 16,-4-7-12-16,-2 3-14 15,-1-3-4-15,-1 0 0 16,0 0 0-16,4 0 0 0,2 0 0 16,4 0 0-16,3 0 0 15,14 0 0-15,-15 7 0 16,15-7 0-16,-7 22 0 15,7-5 0-15,-7 4 0 16,2 1 0-16,3 1 0 16,-2 0 0-16,4-3 0 15,0-1 0-15,0-4 0 16,6-2 0-16,7-3 0 16,2-2 0-16,10 0 0 15,2-1 0-15,2-5 0 16,5 4 0-16,-1 2 0 15,1 1 0-15,-6 0 0 0,-2 5 0 16,-8 1 0 0,-8 5 0-16,-10 1 0 0,-3 4 0 15,-15 0 0 1,-9-2 0-16,-2 0 0 0,-5-1 0 16,-3-4 0-16,3-4 0 15,7-2-54-15,5-5-111 16,4-7-14-16,18 0-13 15,-17 0-4-15,17 0-9 16</inkml:trace>
  <inkml:trace contextRef="#ctx0" brushRef="#br1" timeOffset="-129971.16">16837 3117 210 0,'0'0'120'0,"-20"-7"-15"15,20 7-8-15,0 0-9 16,0-16-13-16,15 10-13 15,4-3-13-15,8 1-18 16,0 0-14-16,9 2-4 16,2-5-5-16,2 3-1 15,1 2-1-15,-4 0-1 16,-4 1 2-16,-4 1-2 0,-6 0 0 16,-4 4 0-1,-5 0-22-15,-14 0-87 16,20-8-48-16,-6 8-10 15,-2-9-10-15,10 9-4 0,3-8 44 16</inkml:trace>
  <inkml:trace contextRef="#ctx0" brushRef="#br1" timeOffset="-129243.47">17687 2727 164 0,'0'-18'96'16,"-6"3"-21"-16,6 3 1 15,0 12-12-15,0 0-7 0,0 0-7 16,-2 14-12-16,4 7 2 16,3 2-15-16,1 6 10 15,-1 4-7 1,0 4 3-16,1-1-13 0,0 6 1 15,1-4-7-15,-1-1-2 16,-1-2 0-16,-2-4-1 16,3-4-3-16,-2-4 1 15,-1-4-2-15,-3-6 2 16,0-13 0-16,6 13-4 16,-6-13-68-16,0 0-60 15,15-3-28-15,-4 3-7 16,-11 0-8-16,27-11-6 0</inkml:trace>
  <inkml:trace contextRef="#ctx0" brushRef="#br1" timeOffset="-115774.53">18173 3046 111 0,'0'0'93'0,"0"0"6"0,0 0 2 16,20 9 1-16,-20-9 1 15,26-7-9-15,-14 0-9 16,5 3-13-16,-5-4-20 15,2 8-16-15,-1-5-13 16,-1 5-11-16,-12 0-2 16,9 7 0-16,-9-7 1 15,0 13-2-15,0-13-9 16,-7 13 0-16,7-13 0 16,-19 8 0-16,9-8 0 15,-1 5 0-15,11-5 0 16,-17-4 0-16,17 4 0 15,0 0 0-15,0-14 0 0,14 10 0 16,-1 1 0-16,4 3 0 16,1-3 0-16,-1 3 0 15,-1 4 0-15,-2 2 0 16,-5 0 0-16,-9-6 0 16,12 18 0-16,-12-18 0 15,-7 18 0-15,7-18 0 16,-17 11 0-16,17-11 0 0,-17 3 0 15,17-3 0 1,-14-4 0-16,14 4 0 16,-9-13 0-16,9 13 0 15,5-18-2-15,0 8-133 16,-5 10-42-16,22-9-11 0,-22 9-5 16,17 9-7-16</inkml:trace>
  <inkml:trace contextRef="#ctx0" brushRef="#br1" timeOffset="-98015.1">18670 2746 232 0,'-12'0'74'0,"-1"0"5"15,13 0-5-15,-9 0-7 16,9 0-2-16,0 0-11 15,16 0-4-15,0 0-6 16,2 0-6-16,7 0-8 16,-2-2-7-16,8 2-3 15,-2-4-6-15,2 4-4 16,-1-8-1-16,1 3-5 0,-4-3-4 16,0 2-2-16,-4-3 0 15,1 3-1-15,-4-2-1 16,-3 4 0-1,-5-3 2-15,-12 7 0 16,17-6 8-16,-17 6-1 0,0 0 2 16,0 0-2-16,0 0 2 15,0 0-1-15,0 0-1 16,0 0-1-16,0 0 4 16,0 0-7-16,0 17 3 15,-4-6 5-15,-2 2-5 16,4 2 3-16,-2 2-2 15,1 6 3-15,-1-3-10 16,0 5 11-16,1-3-8 16,-1 2-1-16,4 2-1 15,-7 0 4-15,4 1-4 16,3 1 2-16,-6 1-1 0,0-1 1 16,3 0 0-16,-2-2 3 15,-1-3-4-15,3-3 0 16,3-3 2-16,-5-4 3 15,5-13-5-15,0 16 2 16,0-16-2-16,0 0-2 16,0 0 0-16,14 0-3 15,-14 0-34-15,11-13-59 16,-11 13-42-16,14-17-29 16,-12 6-5-16,-2 11-6 15,8-21 5-15</inkml:trace>
  <inkml:trace contextRef="#ctx0" brushRef="#br1" timeOffset="-97458.11">18879 3042 152 0,'-12'0'89'0,"12"0"-1"15,-12 0-4-15,12 0-4 16,14-4-9-16,6-1-9 15,5-4-9-15,4 5-8 0,1-5-13 16,4 2-7-16,-4-1-7 16,4 3-5-16,-7-2 0 15,-3 2-3-15,-3 2 1 16,-6 3-5-16,-1-5 3 16,-14 5-2-16,17-5 4 15,-17 5 3-15,0 0-44 16,0 0-71-16,0 0-46 15,0-14-11-15,0 14-11 16,-5-14-4-16,5 14 58 16</inkml:trace>
  <inkml:trace contextRef="#ctx0" brushRef="#br1" timeOffset="-93335.04">19502 2820 162 0,'-8'-24'70'16,"8"24"-7"-16,7-25-13 0,4 13-3 16,6-1-15-16,5-1-5 15,5 1-18-15,3 7 5 16,1 1-10-16,0 5 5 15,-1 0-1-15,-6 0-1 16,-1 9 2-16,-5 3 3 16,-6 3 11-16,-5-2-7 15,-7 6 3-15,0 1 0 16,-11 8 3-16,-5-3-4 16,-5 8 0-16,-4-1-5 15,-3 2 0-15,-2 1-1 16,2 2 1-16,-1-3-5 15,4-3 0-15,2 0-3 0,6-3 2 16,4-8 1-16,6 1 3 16,7-6 3-16,0-2 3 15,0-13 3-15,26 11 0 16,-3-11 1-16,6-5 0 16,4-4-2-16,4-1-4 15,4-5-31-15,-1-7-50 16,3 3-44-16,-1-4-33 15,-5-3-14-15,-1 4-8 16,-5-5-8-16,-1 5 100 16</inkml:trace>
  <inkml:trace contextRef="#ctx0" brushRef="#br1" timeOffset="-92644.07">20394 2686 117 0,'13'-4'64'0,"-13"4"16"15,13-5 0-15,-13 5 2 16,0 0 1-16,0 0-8 15,-12 0 0-15,-2 0-8 0,-2 5-10 16,-5-5-17-16,1 0-13 16,-3 0-9-16,-1 4-4 15,1-4-5-15,2 0-6 16,5 0-6-16,5 0 3 16,11 0 3-16,-19 4-3 15,15 7 6-15,0 4 3 16,1 4-3-16,-2 4 5 15,-1 2-4-15,-1 5 3 16,0-1-11-16,1 0 12 16,-1-6-10-16,3-3 1 15,4-5 0-15,0-15 1 16,12 16-2-16,1-12 3 0,5-4-1 16,4 0 0-16,4-7 0 15,2 3-1-15,3-1 0 16,-1 5 0-1,1-6-1-15,-2 6-1 0,-2 0 0 16,-3 0-1-16,-6 8 2 16,-2-2-1-16,-5 5 2 15,-3 2-1-15,-8 5 1 16,0 3 4-16,-9 3-2 16,-4 3 0-16,-5 1 0 15,-5-1 0-15,-4 0-2 16,1-3 1-16,-2-3-2 0,1-2 2 15,3-7-3-15,3-2 2 16,3-3 0 0,6-2 0-16,12-5 0 15,-13-5-10-15,13 5-68 0,0-16-70 16,6 5-20-16,-1-2-13 16,-2-4-5-16,4 5-9 15</inkml:trace>
  <inkml:trace contextRef="#ctx0" brushRef="#br1" timeOffset="25928.03">17774 7054 396 0,'0'0'118'16,"0"0"-3"-16,0 0-11 15,13 0-21-15,-2 3-25 0,8 1-24 16,5 1-13-16,5 1-8 16,5-3-6-16,6 3 0 15,1-2-3 1,-1-4 0-16,-1 6-3 0,-5-6-74 15,0 0-48-15,-5 0-41 16,-3 0-11-16,0 3-6 16,-5-3-6-16</inkml:trace>
  <inkml:trace contextRef="#ctx0" brushRef="#br1" timeOffset="26296.06">18498 6709 165 0,'0'-16'155'16,"0"16"-37"-16,-3-14-13 15,3 14-2-15,0 0-16 16,7 18-15-16,-1 1-23 15,3 7-17-15,-2 5-11 16,7 9-6-16,-1 6-7 16,1 1-6-16,0 3 2 15,0 0-2-15,-2-2 1 16,-2-5-1-16,1-2-2 16,-4-5 0-16,3-9 0 15,-2-6 2-15,-1-8-1 16,-7-13-12-16,19 9-60 0,-9-12-51 15,2-6-37-15,3 5-8 16,-3-7-6-16,3 11-6 16</inkml:trace>
  <inkml:trace contextRef="#ctx0" brushRef="#br1" timeOffset="26711.2">19062 7160 115 0,'0'0'163'0,"0"0"-33"16,0 0-19-16,0 0 0 16,0 0-7-16,0 0-22 15,0 0-23-15,0 0-26 16,0 0-16-16,0 0-8 15,0 0-3-15,0 0-2 16,7 12-3-16,-7-12 3 16,15 10-2-16,-15-10-2 15,14 10 3-15,-14-10-2 16,6 11 1-16,-6-11-1 16,0 0 2-16,-19 10-4 15,5-10 2-15,4 0 2 0,-4 4-1 16,3-4-1-16,11 0 1 15,-13-8 0-15,13 8-2 16,5-12-78 0,-5 12-79-16,15-17-16 0,-15 17-8 15,13 0-5-15,-13 11-8 16</inkml:trace>
  <inkml:trace contextRef="#ctx0" brushRef="#br1" timeOffset="36128.15">18668 9238 83 0,'-24'0'55'0,"-15"-8"0"15,-8 4 3-15,-14 2-2 16,-16 2 5-16,-15-5 4 0,-16 5 6 16,-15 0 1-16,-17-5-4 15,-9 5-2-15,-14-3-9 16,-3 3-6-1,-4-5-9-15,2 5-11 0,4-5-7 16,7 5-8-16,6-2-4 16,10 2-4-16,9-4-1 15,9 4-2-15,10 0-8 16,10-4-51-16,16 4-44 16,10 0-31-16,12 0-30 15,15 8-8-15,10-8-6 16,16 12-5-16</inkml:trace>
  <inkml:trace contextRef="#ctx0" brushRef="#br1" timeOffset="36651.01">15657 9207 125 0,'0'0'136'0,"0"-13"-38"16,0 13-15-16,0 0-1 15,0 0-4-15,0 19-10 16,0-4-16-16,5 10-14 16,-5 5-9-16,7 9-2 15,-3 7-2-15,2 7-4 16,-3 2-7-16,5 6-1 16,2 1-6-16,-1 1 3 15,3 4-4-15,3 0 2 16,0-4-3-16,6-3 1 15,2-3-2-15,1-4 1 0,-1-4 0 16,-1-8-6-16,0-6 6 16,-6-6-8-16,-1-6 7 15,-7-3-8-15,-2-7 8 16,-6-2-7-16,0-11 4 16,-11 5 1-16,-3-5-1 15,-3-5 3-15,-8 2-1 16,-4-2 3-16,-9 5-3 0,-8-6 0 15,-9 6 1 1,-13 0 0-16,-8 6 0 16,-16 1-2-16,-7-2 2 15,-11 3-4-15,0-1 3 0,-3 3 1 16,4-1-1-16,9-3 0 16,16 0 1-16,12-2-6 15,24 1-66-15,14-5-64 16,22 0-39-16,24-6-5 15,15-8-8-15,22 0-1 16</inkml:trace>
  <inkml:trace contextRef="#ctx0" brushRef="#br1" timeOffset="37463.01">16339 9668 180 0,'4'-14'79'0,"2"-2"-7"16,7 2-7-16,6 0-11 0,3 3-11 15,4 2-10-15,4 5-8 16,5 4-7-16,-1 0-8 16,-1 6-2-1,1 2-1-15,-5 5-1 0,-4 0 2 16,-5 5 0-16,-3 0 1 16,-7 2 2-16,-4 2 1 15,-6 0 2-15,-6 3-1 16,-2-1-1-16,-8 2 1 15,-1-1-2-15,-3 0 0 16,-1 2-1-16,1-4-2 16,0-2 0-16,3-2 2 15,1-1 3-15,6-3 1 16,4-1 4-16,1-2 3 16,5 1 1-16,0-2 2 15,11 2 0-15,1-1-2 16,6-2-2-16,1 0-5 0,8 0-2 15,3-3-4-15,2-2-3 16,5-2-3-16,1-3-38 16,5 0-55-16,0 0-54 15,-2-7-18-15,-1 3-9 16,-7-4-2-16,-2 4-7 16</inkml:trace>
  <inkml:trace contextRef="#ctx0" brushRef="#br1" timeOffset="38166.43">17459 9817 208 0,'-15'0'83'16,"2"0"6"-16,-7 0 6 0,-1 0-8 15,-6-4-12 1,0-1-11-16,-3-4-9 16,6-2-8-16,0-2-9 15,7-1-7-15,0-4-7 0,8-1-6 16,5-2-3-16,4 0-4 15,10-1-1-15,4 0-7 16,5-1 1-16,3 3-3 16,5 3 2-16,0 2-2 15,1 5 1-15,3 3-2 16,-7 7 2-16,1 0 5 16,-5 9-4-16,-2 2 4 15,-3 4-5-15,-5 3 3 16,-1 1-1-16,-6 6 3 15,2 0-5-15,-5 4 1 16,0 0-1-16,0 2 0 16,-5 2-2-16,5 1 2 0,-7-2-3 15,5-1 1-15,2 0 0 16,-6-2 0-16,6 0 0 16,0-4 1-16,0-1-1 15,0-3 0-15,0-2 0 16,0-2 0-16,0-3 0 15,0-1 2-15,0-13-2 16,0 17 1-16,0-17-1 16,0 0 0-16,0 13 2 15,0-13 0-15,0 0-1 16,0 0-1-16,0 0 3 16,0 0-3-16,0 0 0 15,0 0 0-15,0 0 0 0,0 0 0 16,6-13-70-16,-6 13-66 15,0 0-27-15,-5-14-11 16,5 14-4-16,0 0-8 16</inkml:trace>
  <inkml:trace contextRef="#ctx0" brushRef="#br1" timeOffset="39071.08">14542 9520 256 0,'-6'-21'91'0,"6"3"-2"15,0 5-10-15,0 13-8 16,10-11-13-16,-10 11-12 16,15 6-5-16,-8 9-7 15,0 6-6-15,-2 4-5 16,-2 5 0-16,-3 3-2 16,-4 5 0-16,-7-2-7 15,-1 3 0-15,-3-7-8 16,1 0 1-16,-4-4-2 15,8-6-1-15,-3-4-1 16,5-5 1-16,8-13 0 0,-5 13-1 16,5-13 2-16,0 0 0 15,14 0-1-15,0-5 1 16,3 1 0-16,4-1-1 16,3-1-1-16,3 2 0 15,4 1-1-15,-2-3 1 16,-1 6 0-16,2 0 0 15,-7 0-10-15,1 0-49 16,-1 0-40-16,-5 0-34 16,-2 0-29-16,-3 7-10 15,-13-7-5-15,0 0-4 16</inkml:trace>
  <inkml:trace contextRef="#ctx0" brushRef="#br1" timeOffset="39379.1">14799 9604 195 0,'0'0'86'16,"0"0"1"-16,0 0-1 16,-4 14-9-16,4 0-7 15,5 7-8-15,0 2-5 16,2 6-4-16,0 1-7 15,5 3-4-15,-4 0-9 16,3 4-5-16,-3-1-8 0,4-6-4 16,-4-2-5-16,1-3 1 15,-2-6-6-15,4-4-10 16,-2-3-43 0,-9-12-37-16,20 4-44 0,-7-4-33 15,1-7-9-15,-1 1-7 16,1-4 0-16</inkml:trace>
  <inkml:trace contextRef="#ctx0" brushRef="#br1" timeOffset="39800.31">15217 9678 194 0,'0'0'98'16,"-21"7"-9"-1,8 4 0-15,0 4-12 16,-1 3-10-16,3 4-13 0,1 2-11 16,8 1-10-16,2 0-9 15,8 0-5-15,1-1-3 16,8-4 0-16,0-1-2 16,9-4-1-16,0-5 1 15,2-2 0-15,4-8-1 16,-3 0 0-16,0 0-2 15,-1-9-2-15,-5-4 2 0,0-2-1 16,-5-1 0-16,-5-3-1 16,-4-1 1-16,-2 3-1 15,-7-3 2 1,0 2-1-16,-9 1-1 16,-2 3-2-16,-6-1 0 0,-3 2-7 15,-6-1 0-15,-2 4 0 16,0 0 0-16,1-1-49 15,8 4-89-15,7 1-30 16,12 6-12-16,0 0-3 16,10-13-7-16</inkml:trace>
  <inkml:trace contextRef="#ctx0" brushRef="#br1" timeOffset="42134.87">16376 8726 130 0,'-22'-16'48'0,"9"12"-4"16,-4-1-4 0,4 5-5-16,-6 0-3 15,5 0-4-15,-6 8-5 16,5 3-6-16,2 1-5 0,3 5-1 15,-1 2-2-15,6 1-2 16,2 2 1-16,3-1 2 16,11 1 1-16,0-4 6 15,6-1-1-15,1-5 6 16,6 1-2-16,2-5 3 16,3-3-2-16,1-5 0 15,1 0 0-15,-3 0 1 0,2-2 1 16,-2-7 0-16,-2-2 0 15,-5-5-4 1,-5-1 3-16,-5-4 1 16,-7 0 6-16,-8-2-3 0,-4 0 4 15,-12 0-6-15,-6 6 1 16,-7 3-2-16,2 3-34 16,1 6-83-16,5 5-59 15,5 5-13-15,20-5-11 16,-4 17-4-16,24-3 25 15</inkml:trace>
  <inkml:trace contextRef="#ctx0" brushRef="#br1" timeOffset="42975.86">17289 8730 85 0,'-8'-16'62'0,"-4"3"-2"16,-2 2 2-16,0 1-5 15,-5 1-2-15,2 5-3 16,-1 4-5-16,-2 0-8 16,1 4-6-16,3 5-8 15,1 4-7-15,-1 0-5 16,5 2-2-16,1 2-5 15,3 2 1-15,3 0 0 16,4-1 2-16,10 1 3 16,-2-3 0-16,8-1 5 15,3 0-2-15,6-4 5 16,3 0-4-16,0-5 4 16,5 0-3-16,-1-6 0 15,-3 0-1-15,-2 0 0 0,-1-8-1 16,-6-2-2-16,-6-2 7 15,-6-2-2-15,-8-2 3 16,0-1-4-16,-10 0 4 16,-3-1-4-16,-5 4-1 15,4 3-66-15,1 1-74 16,-1 2-38-16,14 8-12 16,-9-3-5-16,9 3-7 0</inkml:trace>
  <inkml:trace contextRef="#ctx0" brushRef="#br1" timeOffset="45421.65">17949 9978 172 0,'0'0'86'0,"0"0"-5"0,0 0-7 15,0 0-8-15,0 0-14 16,0 0-7-16,-7 10-5 15,7-10 0-15,0 0-2 16,0 0-1-16,10 6-2 16,-10-6-2-16,19 0-1 15,-6 0-3-15,-13 0-3 16,19-4-8-16,-19 4-4 0,9-7-5 16,-9 7-2-1,0 0 0-15,-9-12-1 16,-4 9 1-16,0-2-4 15,-2 1-123-15,3-4-35 0,12 8-9 16,-19-14-8-16,19 14-7 16</inkml:trace>
  <inkml:trace contextRef="#ctx0" brushRef="#br1" timeOffset="46113.09">17802 8846 215 0,'0'0'99'16,"-15"-5"-9"-16,15 5-2 15,-12 0-6-15,12 0-14 16,0 0-8-16,14-8-12 15,-1 8-9-15,0-7-9 16,0 3-6-16,-13 4-8 16,7-15-4-16,-7 15-1 15,-18-8-3-15,4 8-92 16,5 7-59-16,-3 0-11 16,9 11-7-16,-1 0-5 15,16 16-9-15</inkml:trace>
  <inkml:trace contextRef="#ctx0" brushRef="#br1" timeOffset="46711.07">18539 9831 89 0,'-28'-6'104'0,"15"13"-27"15,-2 4-8-15,6 3-4 16,5 4 0-16,4 1-7 15,11 5-1-15,5-4-6 16,10 1-3-16,8-6-5 16,7-1-4-16,0-3-5 15,6-6-6-15,-3-5-5 0,-2 0-4 16,-6-10-6-16,-4-2-2 16,-11-3-3-16,-7-3 1 15,-14-5 0-15,-6 3-1 16,-11-1 0-16,-8 4-1 15,-6 3 2-15,-1 5-5 16,0 4-30-16,4 5-54 16,10 0-36-16,18 0-26 15,-6 11-16-15,23-3-7 16,5-2-3-16,11 5 68 16</inkml:trace>
  <inkml:trace contextRef="#ctx0" brushRef="#br1" timeOffset="47051.47">19184 9879 174 0,'0'0'131'0,"0"0"-22"15,-20-5-30-15,5 9-4 16,-1 2-7-16,1 1-12 16,8 3-5-16,7-10-8 15,0 23-4-15,14-14-8 16,11 5-4-16,4-4-2 15,10 0-5-15,1-5-9 16,6 1-3-16,-3-6-2 16,-2 0-2-16,-3-9 0 15,-7-1 0-15,-7-3-1 0,-11-4-1 16,-13-1 3-16,-5-2-1 16,-14 3 1-16,-6-1 0 15,-6 5 1-15,-1 2-4 16,5 8-63-16,1 3-51 15,12 0-38-15,14 0-11 16,5 12-7-16,17-2-3 16,5-4-3-16</inkml:trace>
  <inkml:trace contextRef="#ctx0" brushRef="#br1" timeOffset="47371.7">19856 9795 236 0,'5'-11'152'0,"-5"11"-7"16,-14 0-56-16,-1 0-10 16,0 11-7-16,-1-5-17 15,7 8-19-15,3 0-11 16,10 3-3-16,7-1-5 16,9 1 1-16,3-3-4 15,8-4-2-15,6 0-4 16,1-3-3-16,2-7-2 15,-1-3-2-15,-5-7 2 16,-3 0-3-16,-7-5 3 16,-10 1 1-16,-9-3-1 15,-10-2 1-15,-9 4-1 0,-6 1-4 16,-1 5-74-16,-5 2-50 16,4 1-31-1,3 6-9-15,3 0-7 16,16 0-2-16</inkml:trace>
  <inkml:trace contextRef="#ctx0" brushRef="#br1" timeOffset="47815.23">20530 9705 188 0,'0'-15'149'0,"0"15"-17"15,-12-12-37-15,-1 12-10 16,-3 4-11-16,-3 4-17 15,5 5-16-15,1 2-12 16,9 1-2-16,4 3-3 16,8 0-1-16,6-4-2 15,8-1-2-15,7-2-1 16,2-3-5-16,3-9-3 16,0-4-6-16,-2-6 0 15,-6-4-2-15,-10-5 3 0,-9-1-2 16,-9-3-3-16,-10 3 0 15,-7 4-36-15,-6 4-109 16,-6 2-20-16,-2 5-6 16,-5 5-11-16,1 10-3 15</inkml:trace>
  <inkml:trace contextRef="#ctx0" brushRef="#br1" timeOffset="49550.89">18933 10162 162 0,'13'-19'93'0,"-13"19"-9"15,0 0-3-15,9-12-9 16,-9 12-8-16,0 0-10 16,0 0-7-16,12 9-10 15,-12-9-4-15,6 22-10 16,-1-9-4-16,0 1-4 15,1 4-7-15,-1-1 0 16,-2 1-6-16,3-3 3 0,-1 0-5 16,-3-5 4-16,-2-10-2 15,5 18 4-15,-5-18 1 16,0 0 1-16,-7 12 1 16,7-12-1-16,-25 4 1 15,9-4-1-15,-5 3 0 16,-4-3-3-16,-1 5 0 15,-3-5 1-15,-2 4-2 16,-4-4 0-16,2 4 0 16,-2 1-1-16,-3-5 1 15,1 3-1-15,-5-3-2 16,-2 5 1-16,2-5 0 16,-4 0 1-16,-2 4-2 0,-4-4 3 15,1 0-2-15,-7 4-1 16,3-4 4-16,-7 0-3 15,-3 0 0-15,-2 0 1 16,0 0 0-16,0 0 0 16,-1 0-1-16,1-4 1 15,2 4-2-15,0-4 2 16,4 4-2-16,0-3 0 16,1 3 0-16,0 0 1 15,6 0 0-15,-2 0 0 16,2 0-1-16,1 0 0 15,1 0 1-15,4 0 0 16,2 0-2-16,0 0 1 0,3 0-1 16,-1 3 1-16,3-3 0 15,-2 0-1-15,2 0 1 16,1 4 0 0,0-4 0-16,6 0 1 0,-1 0-1 15,8 0 0-15,0 4 0 16,1-4 1-16,5 0-2 15,2 0 1-15,1 0 0 16,1 0 0-16,-2 0 0 16,2 0 0-16,3 0-1 15,0 0 1-15,2-4 1 16,1 4-1-16,11 0 1 16,-16-10 1-16,16 10 1 0,-11-13 0 15,11 13 1-15,-13-22 1 16,6 5-1-16,4-1-119 15,-1-1-39 1,0-5-15-16,4 5-6 0,-9-5-9 16,9 9-2-16</inkml:trace>
  <inkml:trace contextRef="#ctx0" brushRef="#br1" timeOffset="57904.46">18127 8344 183 0,'-4'-12'63'16,"4"12"-6"-16,10-11-6 16,10 11-8-16,7-3-9 15,7 3-9-15,7 0-7 16,4 0-2-16,2 3-3 15,-1-3-3-15,-3 4 0 16,-9-4-2-16,-7 0 2 16,-7 0 8-16,-6 0 3 15,-14 0 8-15,11-7 5 16,-11 7 5-16,0 0 1 0,0 0 2 16,-12-11-1-16,12 11-6 15,0 0-6-15,-19 12-9 16,16 0-6-16,-4 1-4 15,1 5-2-15,-2 5-5 16,2 4 0-16,-1 5-2 16,1 2 3-16,-1 4-4 15,1 0 3-15,0 4-4 16,0-1 3-16,1-2-1 16,2 1 0-16,-3-5-2 15,1 0 2-15,3-5 3 16,-3-2-6-16,5-4 6 15,-3-1-4-15,3-4 5 0,0-3-4 16,0-4 6-16,0-1-5 16,0-11 2-16,0 14 0 15,0-14 0-15,0 0 0 16,0 0-1-16,0 0 1 16,0 0-2-16,0 0-57 15,0 0-53-15,0 0-41 16,0 0-16-16,0 0-4 15,9-17-7-15,-9 17 14 16</inkml:trace>
  <inkml:trace contextRef="#ctx0" brushRef="#br1" timeOffset="58340.38">18260 8716 126 0,'0'0'97'15,"0"0"-20"-15,0 0-4 16,2-15 1-16,10 13-2 0,9 2-3 15,0-8-3-15,10 8-8 16,-2-8-4-16,9 8-5 16,-5-4-8-16,-2 4-7 15,-1 0-9-15,-7 0-5 16,-3 0-8-16,-5 0-3 16,-3 3-3-16,-12-3-1 15,14 0-2-15,-14 0 1 16,0 0-1-16,0 0 0 15,0 0 0-15,0 0-1 16,0 0 0-16,0 0-61 16,0 0-54-16,0 0-43 15,-14 0-10-15,14 0-9 16,-13 9-1-16,13-9 34 0</inkml:trace>
  <inkml:trace contextRef="#ctx0" brushRef="#br1" timeOffset="72755.95">18731 10960 248 0,'-14'11'90'0,"0"5"-5"0,-3 2-8 16,1 3-10-16,3 4-8 16,1 2-5-16,12 1-4 15,8-6-7-15,10 0-7 16,8-7-5-16,9-2-4 15,2-6-5-15,8-7-3 16,-4-9-4-16,2-3-3 16,-6-7-1-16,-7-4-2 15,-12-5 1-15,-9 2-1 16,-13-3 1-16,-15 8-3 16,-12 8-48-16,-12 7-99 15,-17 6-25-15,-6 10-5 16,-11 5-9-16,1 8-5 0</inkml:trace>
  <inkml:trace contextRef="#ctx0" brushRef="#br1" timeOffset="73918.98">17841 11108 195 0,'2'-11'159'0,"-2"1"-1"16,0 10-62-16,0-12-17 16,0 12-5-16,0 0-16 15,0 0-20-15,14-4-14 16,-14 4-9-16,12 3-3 15,-12-3-6-15,15 8-1 16,-15-8-3-16,11 8 3 16,-11-8-1-16,0 0-1 15,0 0 0-15,8 11-1 16,-8-11 1-16,0 0-1 16,0 0 1-16,0 0-1 15,5 13-1-15,-5-13 1 0,0 0 1 16,0 0-1-16,0 0-1 15,3 10 2-15,-3-10-2 16,0 0 1 0,0 0 1-16,0 0 0 0,0 0 0 15,0 0-1-15,0 0 1 16,0 0 0-16,0 0 0 16,0 0-1-16,0 0 0 15,0 0 0-15,0 0-2 16,0 0 1-16,0 0 0 15,0 0-1-15,0 0 1 16,0 0 1-16,0 0-2 16,0 0 3-16,0 0-1 0,0 0 1 15,0 0 0-15,0 0 0 16,0-10-1-16,0 10 0 16,0 0 0-1,-14-13-1-15,14 13 1 0,-21-4 0 16,7 4-1-16,0 0 2 15,-4 0-3-15,3 0 0 16,1 4 0-16,2 0 0 16,12-4 0-16,-13 13 0 15,13-13 0-15,6 14 0 16,-6-14 0-16,19 19 0 16,-5-8 0-16,1-1 0 15,5 0 0-15,-1 1 0 16,2 0 0-16,0 2 0 0,-1 0 0 15,1 1 0 1,3 3 0-16,-5-2 0 16,1 3 0-16,-4 2 0 0,2-3 0 15,-8-1 0-15,3 2 0 16,-6-1 0-16,-2 0 0 16,-5-1 0-16,0 0 0 15,-5 0 0-15,-4-1 0 16,-5-1 0-16,-4-1 0 15,-4-1 0-15,-5 2 0 16,0-4 0-16,-1-2 0 16,1-2 0-16,3-6 0 0,2 0 0 15,3-6 0 1,7-4 0-16,5-5 0 16,7-6 0-16,0-4 0 15,11-1 0-15,3-4 0 0,5-4 0 16,4-1 0-16,8-1 0 15,-1 2 0-15,3 1 0 16,1 0 0-16,0 4 0 16,-1 3 0-16,-5 2 0 15,-7 5 0-15,-4 0 0 16,-9 3 0-16,-8 4 0 16,-14 2 0-16,-8 4 0 15,-10 1 0-15,-7 5 0 16,-3 0 0-16,-5 8 0 15,0 2-117-15,0 6-50 16,0 2-9-16,6 6-8 16,1 0-3-16</inkml:trace>
  <inkml:trace contextRef="#ctx0" brushRef="#br1" timeOffset="74399">16860 11228 281 0,'-3'-27'171'0,"-3"-3"2"16,6 3-71-16,16 5-24 15,0 1-5-15,7 7-18 16,3 0-22-16,7 9-18 16,1 5-6-16,3 0-2 15,-1 10-2-15,-2 5 0 16,-6 4 1-16,-1 3 1 16,-8 5-4-16,-11 1-3 15,-8 2 0-15,-4 2 0 16,-13 0 0-16,-3 2 0 15,-8-4 0-15,-4 3 0 16,1-3 0-16,0-1 0 0,2 0 0 16,5-3 0-16,4-1 0 15,7-1 0-15,9-5 0 16,8 0 0 0,13-7 0-16,9-4 0 0,12-8 0 15,8 0-51-15,14-6-111 16,2 0-6-16,0-5-14 15,-2 6 1-15,-13 0-8 16</inkml:trace>
  <inkml:trace contextRef="#ctx0" brushRef="#br1" timeOffset="74679.98">15936 11499 324 0,'-13'-12'165'15,"23"6"-21"-15,9 1-72 16,12 0-12-16,10-1-3 15,8 0-66-15,10 1-85 16,5 0-44-16,7 5-18 0,-6 4-8 16,5 10-5-16</inkml:trace>
  <inkml:trace contextRef="#ctx0" brushRef="#br1" timeOffset="75166.89">15345 12177 239 0,'-102'6'141'0,"22"0"-33"16,26 2-26-16,24-8-5 0,30 0 2 16,21 0-6-16,33-6-12 15,25-6-14-15,30-1-9 16,24-6-19-16,31 0-9 16,29-3-4-16,27-3-3 15,30 1 1-15,26 0-2 16,30 5 2-16,19 1-2 15,24 5 1-15,11 5 0 16,14 8 1-16,4 3 2 16,-5 8-1-16,-4 1 2 15,-20 7-7-15,-20 2 0 16,-31 0 0-16,-27 1 0 0,-38-3 0 16,-37-3 0-16,-40-5 0 15,-34-2 0-15,-34-9 0 16,-28 0 0-16,-25-5-122 15,-16-1-44 1,-12-4-7-16,-7 10-10 0,-6-25-6 16</inkml:trace>
  <inkml:trace contextRef="#ctx0" brushRef="#br1" timeOffset="113792.45">19108 12547 159 0,'0'-13'85'16,"0"13"4"-16,0 0-2 16,-10-15-6-16,10 15-5 15,-13-4-8-15,13 4-8 16,-21 7-12-16,8-1-9 16,-6 2-9-16,-1 2-6 15,-2 2-6-15,1 2-3 16,-1 0-3-16,4 3 0 15,3-1-2-15,3 1 2 16,5 1-2-16,7 3 1 16,0-5 0-16,0 4 0 15,7-3-1-15,6 1 0 16,0-4-2-16,2 1 1 0,4-4-2 16,0 0 0-16,3-4-3 15,4 0-4-15,-2-2 0 16,0-5 0-1,2 4 0-15,0-4 0 0,-3 0 0 16,2-5 0-16,-5 1 0 16,0-1 0-16,-5-4 0 15,1 2 0-15,-1-2 0 16,-3-2 0-16,1-1 0 16,-3-2 0-16,-1 0 0 15,1-2 0-15,-5-1 0 16,2 1 0-16,-7-1 0 15,0 0 0-15,0 0 0 0,-9 1 0 16,4-1 0-16,-5 3 0 16,-2-3 0-1,4 5 0-15,-2-1 0 16,0 4 0-16,-3-1 0 0,2 2 0 16,-3 2 0-16,-1 0 0 15,-1 0 0-15,-1 3 0 16,3 3-65-16,3 0-101 15,1 0-11-15,10 0-8 16,-19 15-5-16,12-2-5 16</inkml:trace>
  <inkml:trace contextRef="#ctx0" brushRef="#br1" timeOffset="114834.81">18307 12386 268 0,'0'-20'145'0,"-6"7"-25"16,6 13-8-16,-6-13-14 0,6 13-8 15,0 0-18-15,-7 13-20 16,7 2-18-16,0 8-17 16,5 7-6-16,-5 4-7 15,3 6-4-15,2 2 0 16,0 2 0-16,2-1 0 16,1-2 0-16,-1-4 0 15,1-6 0-15,5-4 0 16,-3-4 0-16,-1-7 0 15,-1-4 0-15,-8-12 0 16,12 11 0-16,-12-11 0 16,0 0-101-16,0 0-69 15,-6-13-12-15,-7 1-4 0,13 12-9 16,-26-19 6-16</inkml:trace>
  <inkml:trace contextRef="#ctx0" brushRef="#br1" timeOffset="116675.9">19474 10299 141 0,'3'-23'75'0,"-3"23"-3"16,8-16 1-16,-8 16-4 16,12-11-4-16,-12 11-4 0,14 0-10 15,-14 0-6 1,11 4-6-16,-11-4-3 15,11 13-6-15,-11-13 1 16,9 22-5-16,-6-9-1 16,3 5-3-16,1 2-1 0,-1 3-6 15,4 4-1-15,1 5-2 16,2 1-4-16,1 3 0 16,-1 2-4-16,4 1 2 15,-3 1-3-15,3 0 2 16,-6 0-2-16,2 1 0 15,0 0 0-15,-3 2 0 16,3-4 0-16,-2 3 1 16,2-3 0-16,-3 0 0 15,1-2-2-15,-1-1 2 16,2-4-1-16,-4-2 1 16,1-4-2-16,2-2 3 0,-5-8-2 15,1 1 2-15,-1-6-1 16,-6-11-2-16,12 14-70 15,-12-14-75-15,0 0-25 16,0 0-8-16,-25-8-8 16,7 8-4-16</inkml:trace>
  <inkml:trace contextRef="#ctx0" brushRef="#br1" timeOffset="117991.18">19706 11064 131 0,'-6'-22'76'15,"6"22"1"-15,-4-14-1 16,4 14 0-16,0 0-6 0,0 0-3 16,0 0-10-16,0 0-9 15,13 22-8-15,-8-4-7 16,5 7-4-16,-1 4-5 16,2 5 0-16,-2 5-5 15,3 3 1-15,-3-1-4 16,0 5-1-16,-1-2-4 15,2 0 0-15,-4-2 0 16,3 3-5-16,-3-4 3 16,0 0-4-16,0-4 3 15,-2 0-2-15,-1-3 0 16,-3-4 0-16,6-4-1 0,-6-5 3 16,4-4-1-16,0-5 0 15,-4-12-2-15,7 13 1 16,-7-13-1-16,13-10-2 15,-3-1-3-15,1-4 0 16,5-4 0-16,1-6 0 16,3-5 0-16,0 0 0 15,4-4 0-15,0 3 0 16,-1 1 0-16,-3 4 0 16,-2 5 0-16,-3 4 0 15,-4 5 0-15,-11 12 0 16,10 0 0-16,-10 0 0 15,0 15 0-15,-3 4 0 0,-3 3 0 16,-1 4 0-16,-3 5 0 16,2 2 0-1,-1 0 0-15,1 5 0 0,2-5 0 16,-1-1 0-16,4-3 0 16,0-2 0-16,-3-4 0 15,0-5 0-15,-3-4 0 16,-6-6 0-16,-7-8 0 15,-7 0 0-15,-6-11 0 16,-9-5 0-16,-5-9 0 16,-6-2 0-16,0-1 0 15,6 1 0-15,5 5 0 16,10 2-75-16,16 13-91 0,18 7-10 16,-5 14-4-16,21 10-4 15,0 7-5-15</inkml:trace>
  <inkml:trace contextRef="#ctx0" brushRef="#br1" timeOffset="118600.84">19810 12484 161 0,'0'0'113'0,"0"0"13"0,0-12-4 16,0 12-2-1,-9 7-8-15,-2 1-14 16,1 7-17-16,-2 2-25 15,5 5-22-15,-1 5-34 0,4 2 0 16,4-1 0-16,4 0 0 16,8-4 0-16,6-2 0 15,6-6 0-15,4-3 0 16,6-5 0-16,3-8 0 16,2 0 0-16,-2-9 0 15,-5-6 0-15,-2-1 0 16,-9-5 0-16,-5-1 0 15,-9-3 0-15,-7-1 0 16,-11-1 0-16,-9 3 0 16,-4 1 0-16,-5 3 0 15,1 8-67-15,-5 5-105 16,-2 3-11-16,4 9-5 0,-4 5-8 16,7 12-1-16</inkml:trace>
  <inkml:trace contextRef="#ctx0" brushRef="#br1" timeOffset="127515.86">18866 8540 120 0,'0'-26'127'16,"3"-6"-39"-1,8 5-19-15,4-2-4 0,3 3-10 16,5 4-10-16,4 5-5 16,4 5-10-16,-1 5-6 15,2 7-3-15,-3 5-4 16,-2 6-3-16,-1 7 1 16,-1 3-3-16,-5 4 0 15,-5 3 0-15,-5 3-1 16,-6 4 1-16,-8 0-1 15,-6 2 2-15,-5 0-6 0,-4 0 6 16,-7-3-8 0,4-2 1-16,-4-3-3 15,0-5 1-15,5-2-3 16,1-5 0-16,2-4 2 0,3-3-3 16,15-10 2-16,-17 16-2 15,17-16 6-15,0 0-2 16,0 0 4-16,14 7-2 15,-4-7 0-15,8 0 0 16,2 0-2-16,6-4 3 16,1 4-4-16,1 0 1 15,0-5-3-15,2 2 3 16,-1 3-3-16,-5 0 3 0,2 0 0 16,-6 0-3-16,0 0 0 15,-6 0 0 1,-1 0 1-16,-13 0 2 15,18 0-3-15,-18 0 1 0,0 0 1 16,11 0 0-16,-11 0-1 16,0 0 2-16,0 0 0 15,0 0-2-15,0 0 3 16,0 0 0-16,0 0 0 16,0 0-2-16,0-10-107 15,0 10-46-15,-3-13-7 16,3 13-12-16,-15-10-2 15,15 10-10-15</inkml:trace>
  <inkml:trace contextRef="#ctx0" brushRef="#br1" timeOffset="129560.87">19179 13709 149 0,'-21'-9'115'0,"8"3"-39"15,1 6-14-15,12 0-3 0,0 0-9 16,12 17-9-16,8-3-10 15,7 5-9-15,6 3-4 16,5 8-2-16,4-1-4 16,-1 4-3-16,-2 0-1 15,-8 3-1-15,-4-2 3 16,-13-2-1-16,-7 2 2 16,-11-8-1-16,-11 1 3 15,-9-8-1-15,-7-2-1 16,-6-9 0-16,-1-4 2 15,-4-8 3-15,4-5 2 16,3-9 4-16,7-6 1 16,6-6 1-16,9-3-1 0,7-7 1 15,12 1-6-15,6-5-1 16,6 3-8 0,7 0-2-16,2 0-5 0,4 2 1 15,-2 4 3-15,-2 3-3 16,-4 0 3-16,-6 3-3 15,-5 0 4-15,-9 4 1 16,-3 2 1-16,-12 2-9 16,-3 5 0-16,-6 3 0 15,-4 5 0-15,-4 8 0 16,-1 0 0-16,-2 10 0 16,2 7 0-16,4 2 0 15,3 2 0-15,3 6 0 0,7 1 0 16,13-1 0-16,0-2-40 15,24 1-86 1,5-3-35-16,14-2-11 16,7-3-10-16,7-3-1 0,7-5 24 15</inkml:trace>
  <inkml:trace contextRef="#ctx0" brushRef="#br1" timeOffset="129860.29">19866 13691 211 0,'-18'0'148'16,"4"11"7"-16,-4 8-65 0,2 0-15 15,6 7-3-15,0-1-2 16,14 5-10 0,6-7-13-16,12 1-9 15,9-5-11-15,11-1-5 0,4-7-14 16,3-5-8-16,2-6 0 15,-5-8 0-15,-4-9 0 16,-10-3 0-16,-9-6 0 16,-16-3 0-16,-11 0 0 15,-13 0 0-15,-13 9-68 16,-17 1-89-16,-13 10-17 16,-15 9-9-16,-15 0-8 15,-5 12-4-15</inkml:trace>
  <inkml:trace contextRef="#ctx0" brushRef="#br1" timeOffset="130092.86">17890 13841 227 0,'0'0'155'0,"0"-16"-2"16,26 7-72-16,21 7-37 16,15-4-17-16,20 1-51 15,17 0-75-15,15 5-30 16,3 0-15-16,10 13-9 16,-5-2 15-16</inkml:trace>
  <inkml:trace contextRef="#ctx0" brushRef="#br1" timeOffset="130543.43">21986 14480 21 0,'-33'0'106'0,"-21"-8"6"16,-15 8-48-16,-23 0 0 15,-24 5 7-15,-26-2 2 16,-28-3-3-16,-30 7-4 15,-29-3-4-15,-23 2-7 16,-30 0-9-16,-14 5-6 16,-9-3-11-16,2 5-4 15,5 0-11-15,17 1-3 16,16-4-7-16,28 5-2 16,33-6-1-16,28-1-1 0,30-3 2 15,31 0-2-15,29-5-8 16,25 0-72-1,32-3-69-15,29 3-21 0,0 0-9 16,35-9-5-16,9 9 16 16</inkml:trace>
  <inkml:trace contextRef="#ctx0" brushRef="#br1" timeOffset="132751.7">19455 15045 162 0,'-6'-18'90'0,"6"-1"-14"15,4-2-8-15,9 0-5 0,9 2-12 16,6 1-9-16,7 2-14 16,3 5-5-16,3 2-8 15,2 9-3-15,-2 0-3 16,-1 4-1-16,-3 5 0 15,-6 4 0-15,-5 7 0 16,-5 4-4-16,-7 4 5 16,-6 5-3-16,-8 1 4 15,-9 3-4-15,-7 2 3 16,-3 1-4-16,-7-3 4 16,-4 0 2-16,-1-2-2 15,-2-2 4-15,-2-3-3 16,2-1 4-16,4-5-1 0,5-2 3 15,3-4 0-15,7 0 5 16,14-18 0 0,-11 20-2-16,11-20 0 15,27 9-2-15,-2-9-2 0,11-9-3 16,6 3-59-16,6-7-65 16,8 1-44-16,-2-3-13 15,0-1-6-15,0 1-7 16,-6-1 68-16</inkml:trace>
  <inkml:trace contextRef="#ctx0" brushRef="#br1" timeOffset="133134.87">20289 15106 308 0,'-10'-21'150'0,"4"4"-43"16,6 17-50-16,0-13-16 15,0 13-6-15,24 4-7 16,-4 5-9-16,2 2-8 16,5 3-1-16,0 4-2 15,1 3 0-15,-2 2-4 16,-4 1 3-16,-2 1 1 16,-6 0 1-16,-5 0 2 15,-9 2 2-15,0-3 1 16,-9 1 1-16,-5-6 1 0,-5-2 3 15,-4-4 0-15,-4-4-1 16,-5-9-2 0,5-4-1-16,-4-9-1 15,2-4-2-15,4-6 0 0,3-1-6 16,3-6-1-16,7-3-2 16,5 3-58-16,7-5-85 15,9-1-32-15,8 2-10 16,3-3-12-16,5 4-2 15</inkml:trace>
  <inkml:trace contextRef="#ctx0" brushRef="#br1" timeOffset="134272.94">20503 10512 68 0,'9'-38'100'0,"-9"8"-37"0,7 15-19 15,-7 15 1-15,17 0-7 16,-5 22-7-16,0 15-8 16,1 13-4-16,0 15-3 15,3 12 2-15,-3 10-7 16,1 8 0-16,-3 11-1 15,3 2 4-15,1 10-3 16,-1 3 3-16,0 7 0 16,-1 7 1-16,2 9-1 0,1 5 3 15,0-2-2-15,-3 5 1 16,1-4 1-16,0-2 1 16,0-6-4-16,0-3 1 15,-1-12-1-15,1 0 0 16,0-8-2-16,-1-9 1 15,-2-5-6-15,-1-7-3 16,1-11 3-16,-4-7-3 16,-3-11 3-16,1-10-4 15,-5-12 1-15,5-7-5 16,-5-12 5-16,0-5 2 16,0-9 3-16,0-12 5 15,0 10 0-15,0-10 0 0,0 0 1 16,0-13-3-1,-5 4 0-15,0-2-1 16,-4-4-4-16,-3-1-7 16,-1-2 1-16,-3-3 1 0,-4-5 5 15,3 3 8-15,-1-3-3 16,0 2 4-16,4 4-3 16,6 2 3-16,-2 6-3 15,10 12 2-15,0 0-8 16,-3 14-9-16,9 7 4 15,3 3-6-15,6 4 5 16,6-1-1-16,4 1 3 16,6-3-3-16,3-7 6 15,1-4-3-15,-1-7-3 16,-2-7 0-16,-4-3 0 16,-6-6 0-16,-3 2 0 15,-3-4-90-15,-16 11-69 0,17-7-13 16,-17 7-9-16,-4 27-6 15,-7 5-5-15</inkml:trace>
  <inkml:trace contextRef="#ctx0" brushRef="#br1" timeOffset="134778.31">20929 14915 221 0,'-8'-16'156'16,"-6"7"-37"-16,-2 6-17 15,-1 12-12-15,-4 4-10 16,6 11-16-16,-3 3-11 16,7 6-17-16,4 3-8 0,7 1-10 15,11-4-1-15,9-3-5 16,11-10 2-16,10-7-1 15,4-4-13-15,6-9 0 16,0-7 0-16,-1-5 0 16,-4-5 0-16,-10-2 0 15,-8-6 0-15,-9 0 0 16,-12-4 0-16,-14 0 0 16,-6 0 0-16,-9 2 0 15,-5-2 0-15,-5 2-11 16,5 5-148-16,4 5-18 15,-1 1-7-15,7 12-14 16,-2 4-4-16</inkml:trace>
  <inkml:trace contextRef="#ctx0" brushRef="#br1" timeOffset="139894.81">20138 8326 146 0,'0'0'122'0,"6"-10"-20"15,-6 10 3-15,-16-4-3 16,-1-1-6-16,-3 5-15 15,-8-7-20-15,-2 7-14 16,-7-7-15-16,1 7-9 16,-1-4-9-16,3 4-4 15,3 0-5-15,5 6 2 16,4 3-1-16,6 5 1 16,3 5-2-16,6 4 0 15,4 2-2-15,3 3 3 0,0 2-3 16,9-2 0-16,1-2 2 15,3-6 1-15,5-5 0 16,2-7-1 0,8-3 1-16,7-5-2 0,4 0-4 15,1-4 0-15,3 0 0 16,2 4 0-16,-5 0 0 16,0 0 0-16,-6 0 0 15,-6 6 0-15,-3 2 0 16,-9 3 0-16,-4 2 0 15,-5 2 0-15,-7 1 0 16,-4 2 0-16,-11 1 0 16,-6 0 0-16,-9-1 0 0,-8-1 0 15,-7-1 0-15,-3-3 0 16,0-2 0 0,4-2 0-16,3-5 0 0,7-4-23 15,15-4-134-15,19 4-20 16,0-14-5-16,22 7-8 15,3-6-1-15</inkml:trace>
  <inkml:trace contextRef="#ctx0" brushRef="#br1" timeOffset="141390.49">19477 16054 174 0,'16'-20'157'16,"-1"0"-2"-16,8 3-70 15,10 6-21-15,1 0-11 16,7 11 1 0,-5 0-5-16,2 8-6 0,-8 5-7 15,-2 8-5-15,-11 3-9 16,-5 8 0-16,-12 0-4 15,-6 7-3-15,-8 0-4 16,-5 7-3-16,-6-4 1 16,2-1-5-16,2-5 5 15,8-5-5-15,4-4-4 16,9-8 0-16,16-4 0 0,12-15 0 16,19 0-58-1,3-15-105-15,14-4-20 16,7-3-6-16,0-4-8 15,2 2 1-15</inkml:trace>
  <inkml:trace contextRef="#ctx0" brushRef="#br1" timeOffset="141702.81">20448 16093 494 0,'4'-13'191'0,"-4"13"-19"15,14-10-96-15,5 16-36 0,2 2-15 16,6 8-8-16,3 2-9 16,4 7-8-1,0 5 0-15,-1 6 0 16,-3 3 0-16,-6 3 0 0,-11-1 0 16,-10 0 0-16,-12-5 0 15,-13-4 0-15,-12-8 0 16,-6-9 0-1,-6-9 0-15,-1-6 0 0,5-12 0 16,6-10 0-16,19-3-92 16,12-6-80-16,18-3-14 15,16-1-6-15,9-1-7 16,15 5 17-16</inkml:trace>
  <inkml:trace contextRef="#ctx0" brushRef="#br1" timeOffset="142020.17">21304 16156 451 0,'6'-13'200'0,"0"-1"-9"0,-6 14-73 16,14-24-67-16,-1 18-39 15,3 1-12-15,-1 5 0 16,5 4 0-16,-1 7 0 15,-1 4 0-15,-5 7 0 16,-10 2 0-16,-3 2 0 16,-13-1 0-16,-8-3 0 15,-8-3 0-15,-9-4 0 16,-2-8 0-16,0-7 0 0,3 0 0 16,5-11 0-16,15-2-24 15,7-5-138-15,16-3-17 16,6-2-13-16,3 1-3 15,2 4-10-15</inkml:trace>
  <inkml:trace contextRef="#ctx0" brushRef="#br1" timeOffset="142292.94">18328 16079 561 0,'5'-17'194'0,"30"11"-115"0,19 6-176 15,22-4-71-15,24 4-12 16,9 4-8-16,19 4-7 16</inkml:trace>
  <inkml:trace contextRef="#ctx0" brushRef="#br1" timeOffset="142583.51">22291 16490 217 0,'-74'0'158'0,"-35"5"-9"16,-35 4-54-16,-42-1-10 15,-30 10-4-15,-40-5 0 16,-21 12-13-16,-24-5-16 15,0 7-24-15,3 1-19 16,21 2-9-16,33-4 0 16,37-2-81-16,57 5-87 15,49-7-15-15,44-2-12 16,41 2-2-16,35-7-2 0</inkml:trace>
  <inkml:trace contextRef="#ctx0" brushRef="#br1" timeOffset="142876.84">20110 17079 616 0,'-33'40'202'0,"7"-3"-9"15,12-5-181-15,17 0-12 16,20-8 0-16,19-12 0 0,7-6 0 15,3-6 0-15,1-8-2 16,-7-10 2-16,-11 1 2 16,-12-3-2-16,-16 2 0 15,-16 6 0-15,-12-1 0 16,-2 2-19-16,2 6-103 16,0 1-60-16,9-1-1 15,12 5-13-15,10-13 5 16,17 0 61-16</inkml:trace>
  <inkml:trace contextRef="#ctx0" brushRef="#br1" timeOffset="143122.87">20779 16987 581 0,'-8'18'193'16,"-6"1"-4"-16,3 6-129 15,3-1-60-15,8-1 0 16,15-7 0-16,11-6 0 15,9-6 0-15,4-4 0 16,0-6 0-16,-3-2 0 16,-10 1 0-16,-12-5 0 15,-14 12 0-15,-20-9 0 16,-5 9-16-16,-5 0-109 16,4 0-48-16,6 0-14 15,20 0-1-15,-7-14-4 16,26 2 50-16</inkml:trace>
  <inkml:trace contextRef="#ctx0" brushRef="#br1" timeOffset="143364.04">21487 16856 555 0,'5'18'196'0,"-17"-2"-5"15,4 3-110-15,3-4-81 16,11-2 0-16,10-2 0 15,11-5 0-15,9-6 0 16,1-4 0-16,3-3 0 16,-2 0 0-16,-15-5 0 15,-10 3 0-15,-13 9 0 0,-26-23 0 16,-3 14-166-16,-9-3-22 16,-5-4-9-1,-2 4-10-15,-5-2-3 16</inkml:trace>
  <inkml:trace contextRef="#ctx0" brushRef="#br1" timeOffset="197499.44">27798 2576 285 0,'-8'-30'112'16,"0"8"-4"-16,4 5-4 16,-3 0-16-16,7 17-12 15,-13 0-24-15,9 18-23 16,-2 8-8-16,1 9 6 16,-4 2-13-16,0 7 1 15,2 1-10-15,0 0 3 16,0-3-5-16,-3-5 5 15,3-4-9-15,-2-4-2 0,1-5 3 16,2-4-1-16,-1-3 1 16,1-4 1-16,6-13 0 15,-7 16 2-15,7-16-1 16,0 0 0-16,0 0 1 16,20 10 3-16,-4-10-2 15,2-5 1-15,9 0 0 16,6 3-1-16,3-4-1 15,3 0-1-15,1 0 3 16,0-1-2-16,1 4 0 16,-2 3-1-16,-6-5 1 15,-5 5-1-15,-4-4-2 16,-6 4-3-16,-2 0-95 0,-16 0-44 16,0 0-31-16,0 0-4 15,0 0-7-15,0-11-2 16</inkml:trace>
  <inkml:trace contextRef="#ctx0" brushRef="#br1" timeOffset="197810.7">28100 2690 255 0,'-15'-11'133'16,"4"11"-17"-16,-1 7-8 0,1 3-14 15,5 14-12-15,-2 0-25 16,8 12-30-16,0 7-10 16,0 5 7-16,0 0-11 15,8 2-3-15,-2-4-4 16,-1-1 0-16,1-7-3 16,0-2-1-16,1-7 1 15,-4-7-2-15,1-6 2 16,-4-4 0-16,0-12-1 15,0 0-53-15,0 0-59 16,0 0-42-16,0 0-18 16,0 0-6-16,6-12-4 15,-6 12 54-15</inkml:trace>
  <inkml:trace contextRef="#ctx0" brushRef="#br1" timeOffset="198284.21">28445 3163 275 0,'0'0'123'16,"0"0"-22"-16,0 0-5 0,0 0-5 15,0 0-37 1,9-9-17-16,-9 9-5 16,0 0-1-16,17 0-8 15,-17 0-8-15,13 0-3 0,-13 0 0 16,10 0 0-16,-10 0 1 16,0 0-1-16,4 16 0 15,-4-16-1-15,-6 10 1 16,6-10-3-16,-7 11-3 15,7-11-1-15,0 0-2 16,0 0 0-16,0 0 0 16,0 0-1-16,0 0 1 15,0 0 0-15,13-12 0 16,-13 12 0-16,15-6 0 16,-15 6 0-16,10 0-3 15,-10 0 0-15,0 0-60 16,0 0-78-16,0 0-34 0,-9-13-8 15,9 13-6-15,0 0-6 16</inkml:trace>
  <inkml:trace contextRef="#ctx0" brushRef="#br1" timeOffset="-141346.9">29034 2931 335 0,'-7'-12'144'0,"7"12"-28"16,-10-17-16-16,10 17-16 16,11 0-20-16,2 0-28 15,12 12-25-15,8 3-6 16,7 8-2-16,4 3-1 16,3 7-1-16,4 4-1 15,-4 0 0-15,-5 2-5 16,-8 1 2-16,-13-1-3 15,-8-1 1-15,-13-2 0 16,-13-4 0-16,-7-3 5 16,-9-4-3-16,-10-6 5 15,-4-2-2-15,-2-7 1 16,2-5 1-16,4-5 2 0,4-12 1 16,5-4-5-16,9-7 5 15,13-6-4 1,8-9 4-16,8-6 4 15,13-6-3-15,6-2 1 0,7-2-3 16,3 2 3-16,2 0-4 16,-2 2 1-16,-2 6-2 15,-5 5 2-15,-9 3-6 16,-5 7-1-16,-9-2-4 16,-7 4-4-16,-8 3-4 15,-8 6 8-15,-7 1-9 16,-10 9 9-16,-3 8 7 15,-5 0-2-15,-1 13 3 0,-3 3 3 16,2 5 5 0,3 0-9-16,2 1 8 15,11-1-8-15,6 3-6 16,6-7 6-16,5-2 1 0,10-2 1 16,10-1 2-16,5-3-5 15,3-3-76-15,9-2-65 16,3 1-13-16,2-5-10 15,4 8-4-15,-3-8-9 16</inkml:trace>
  <inkml:trace contextRef="#ctx0" brushRef="#br1" timeOffset="-138534.15">29944 2842 201 0,'5'-17'116'0,"1"6"2"0,-6 11-8 15,18-22-9-15,1 15-15 16,0-3-12 0,10 10-18-16,0-6-19 15,3 6-21-15,5 7-12 0,-2 3-3 16,-2 5-3-16,-7 3-3 15,-6 1-1-15,-8 3-1 16,-6 4 0-16,-10 0 0 16,-9 0 0-16,-6-1 1 15,-3-3 1-15,-1-2 4 16,1-2 0-16,1-3 2 16,3-3 1-16,8-2 1 15,10-10-1-15,-7 21 3 16,7-21 0-16,17 21 0 15,-1-7-1-15,2 1 0 16,6 0-2-16,3 2 1 0,0 0-2 16,1 1-2-16,-3 1-1 15,-5-2-2-15,-2 1-2 16,-6-1 0-16,-7-1 0 16,-5 0 0-16,-5 0 0 15,-7-6 2-15,-6 1 0 16,-2-5 1-16,-6-4 2 15,-4-2 2-15,-1 0 1 16,-1-6-1-16,3-2-18 0,3-3-85 16,8-1-40-1,11 1-12-15,7-3-5 16,14 6-7-16,2-8 48 16</inkml:trace>
  <inkml:trace contextRef="#ctx0" brushRef="#br1" timeOffset="-137536.28">29882 2557 392 0,'0'0'114'15,"-14"-11"-5"-15,14 11-16 16,0 0-11-16,4-13-22 0,6 13-30 16,3-6-23-16,4 6-1 15,1-3-3 1,5 3 2-16,0 0-2 15,3 0-3-15,1-3 0 16,1 3 1-16,1 0 1 0,0 0-1 16,0 0 0-16,-2 0-1 15,0 0 0-15,-3 0-1 16,-3 0 2-16,-1 0-2 16,-4 0 1-16,-2 0-1 15,-14 0 0-15,17 0 1 16,-17 0 0-16,0 0 2 15,0 0-2-15,12 0-1 0,-12 0-2 16,0 0-1 0,0 0-66-16,0 12-64 15,0-12-24-15,8 16-14 16,-8-16-1-16,7 20-10 0</inkml:trace>
  <inkml:trace contextRef="#ctx0" brushRef="#br1" timeOffset="-129242.41">22480 5291 84 0,'0'0'45'0,"0"0"-4"16,6 18-1-16,-6-5-8 16,0 5-5-16,6 5 2 15,0 5-5-15,-2 4-3 16,1 4-4-16,-1 4 0 16,0 5-4-16,1 6 0 15,0 4-1-15,-1 5-3 16,0 5-1-16,-4 5 2 0,6 7 1 15,-1 4 1-15,-2 7 0 16,3 3-4-16,2 5 0 16,2 4-1-16,0 6 1 15,3 4-2-15,0 2-3 16,2 4-1-16,1 0-2 16,1 2 5-16,-2 3 3 15,2-1-6-15,-4 2 0 16,3 3 0-16,-3 2 2 15,3-1-1-15,-3 2 1 16,0 4-1-16,-1 2-4 16,1 0 5-16,0 1 1 15,-3-1 1-15,-1 4-2 0,-3 2 0 16,-1 1 7-16,-5-3-3 16,0 4 2-16,0 1 1 15,-9 3-3-15,4 3 0 16,-3 0 5-16,3 2-2 15,-5 5-2-15,2 2 1 16,-3 1 1-16,-1 2 3 16,2 0-2-16,-2 2 6 15,0-2-7-15,1 1 6 16,1-3-8-16,1 1 7 16,-1-4-7-16,2 0-3 15,0-3 4-15,1 3-3 16,-3 0 1-16,0 0-1 0,-3-6 3 15,4 7-2-15,-1-2 3 16,1 1 1 0,1-1-4-16,4 2 1 15,1-1 0-15,3 2 0 0,0 0-2 16,5 0-3-16,-1 4-2 16,1-5-1-16,-1 2 3 15,2-2-3-15,-1-3 0 16,1-1-1-16,0 3 2 15,1-8-4-15,0-3 3 16,1-2-2-16,-1-6-1 16,0-8 1-16,2-4 3 15,-5-9-5-15,1-13 3 0,-1-8-3 16,5-10-39-16,-5-15-58 16,6-11-49-1,-1-3-15-15,-1-14-13 16,4 0-4-16,-12-12 77 0</inkml:trace>
  <inkml:trace contextRef="#ctx0" brushRef="#br1" timeOffset="-127718.3">11125 5061 41 0,'7'16'29'16,"5"5"-6"-16,-3 4-3 15,5 6-1-15,-3 7 0 16,2 9-1-16,1 4 4 16,0 6-3-16,0 6-4 0,1 7 3 15,-1 4-1-15,4 8-1 16,-2 4-3-1,4 3 2-15,1 9-2 0,5 2-4 16,1 6 8-16,4 7-9 16,-1 6 3-16,3 6-8 15,2 6 5-15,2 9-5 16,-2 8 0-16,-1 5 2 16,0 7-5-16,-1 11 4 15,-4 4 4-15,3 11 4 16,-3 8 0-16,2 8 7 15,0 8-6-15,0 6 7 16,1 7-1-16,-2 6 6 16,5 12 2-16,-3 2 3 0,1 12 2 15,-5 8-2 1,-1 9 5-16,-4 11 3 16,-4 10 1-16,-4 2-6 0,0 0-7 15,-8 1-3-15,0-1 1 16,-3-4-4-16,0 1 2 15,-4-5-11-15,5-1 3 16,-5-2-3-16,0 1 0 16,-5-7-2-16,5 0-1 15,-8-7-2-15,4-4-3 16,1-15 3-16,3-10-2 16,0-20 0-16,10-12-2 0,1-21 2 15,5-21-61 1,9-18-95-16,2-22-24 15,-4-27-14-15,1-19-13 16,-17-24-2-16</inkml:trace>
  <inkml:trace contextRef="#ctx0" brushRef="#br1" timeOffset="-125664.63">30387 6572 126 0,'0'0'64'0,"0"0"-9"15,0 0-5-15,-23-9-8 16,-10 9-1-16,-13 0-7 15,-14 4 0-15,-17-4-3 16,-19 3-4-16,-17-3 4 16,-13 7 0-16,-16-7 3 15,-7 0 1-15,-11 0-3 16,-6-5 0-16,-2 0-3 16,-2 1-2-16,-5-3-3 0,5 1-4 15,-4-3-4 1,6 2-4-16,5-2-3 15,8 1-3-15,10 1-11 16,12-3-31-16,19 4-32 0,10-2-27 16,20 0-23-16,16 4-21 15,14-2-13-15,16 6-3 16,9-4 81-16</inkml:trace>
  <inkml:trace contextRef="#ctx0" brushRef="#br1" timeOffset="-125211.23">27137 6534 87 0,'0'0'91'16,"20"22"-26"-16,-12-5-9 15,4 4-7-15,-1 9-2 16,-2 5-7-16,-1 7-12 16,3 5-6-16,-2 9-5 0,0 6-4 15,2 4-2-15,-1 7 0 16,1 1 1-16,5 0-4 15,1 0 2 1,7 0 5-16,0-3-5 0,5-7 4 16,-3-1-5-16,4-10 3 15,-4-6-7-15,-3-4 5 16,-3-6-6-16,-9-8 0 16,-4-2 1-16,-7-6 3 15,-12-3 2-15,-11-7 3 16,-8 1 8-16,-15-8 3 15,-14 3 6-15,-18-7 2 0,-14 6 0 16,-21-6-1-16,-12 5 1 16,-17 0-7-16,-5 2-5 15,-6 0-6-15,8 0-2 16,5-1-6-16,14 0 1 16,20-6-1-16,20 0-2 15,23 0-51-15,19-10-64 16,28-6-46-16,22-2-8 15,16-7-9-15,24 1-4 16,17-8 28-16</inkml:trace>
  <inkml:trace contextRef="#ctx0" brushRef="#br1" timeOffset="-115743.03">28621 7103 233 0,'0'0'99'0,"0"0"2"16,0 0 1-16,-18 0-5 15,3 0-12-15,0 3-18 16,-10-3-23-16,2 4-7 15,-4-4-12-15,2 0-6 16,-2 3-4-16,3-3-4 16,1 0 1-16,8 0-5 15,-1 0 3-15,6-4-4 0,10 4 3 16,-15-5-2-16,15 5-2 16,0 0 1-16,0 0-3 15,0 0 1-15,-11 7-2 16,11 4 2-16,-6 5-3 15,-1 5-1-15,2 0 1 16,0 3 1 0,-1 1-2-16,1-1 1 0,1-3 0 15,4-5 0-15,0-5 0 16,0-11 0-16,4 12 1 16,-4-12 0-16,18 0-2 15,-4 0 0-15,0-6 0 16,2 6 0-16,3-6 0 0,2 6 0 15,4 0 0-15,-3 0 0 16,1 0 0-16,0 6 0 16,-2 0 0-1,0 1 0-15,-2 1 0 0,-1 2 0 16,-5-1 0-16,-2 1 0 16,-1 2 0-16,-3 0 0 15,-4 0 0-15,2 1 0 16,-5 0 0-16,-5-1 0 15,2 1 0-15,-8 0 0 16,-2 0 0-16,-3 0 0 16,-9-2 0-16,0 0 0 15,-4-3 0-15,0-1 0 0,-3-3 0 16,3-4 0-16,1-7 0 16,5 0-119-1,3-4-56-15,6-2-14 16,-8-1 2-16,-3 5-10 0</inkml:trace>
  <inkml:trace contextRef="#ctx0" brushRef="#br1" timeOffset="-114846.4">26773 6971 348 0,'0'-16'123'0,"0"16"-4"16,-23 0-10-16,2 0-16 16,-2 12-22-16,-7 0-22 15,1 9-20-15,-3 3-13 0,-1 4-6 16,0 4-5-1,3 3 2-15,1 5-4 16,5 1 2-16,2-1-3 16,5-1 5-16,4-1-5 0,6-1 4 15,7-5-3-15,0-1 2 16,14-6-2-16,1-2 1 16,5-3 0-16,1-6-4 15,4-2 0-15,1-1 0 16,3-7 0-16,-1-4 0 15,-1 0 0-15,0-6-4 16,0-3-6-16,-2-2 5 16,-4-1-6-16,0-4 7 15,-4 1 1-15,-5-1 1 16,-3-1 1-16,0 0 2 16,-9 3 2-16,3 1 1 15,-3 0 1-15,-8 3 1 0,8 10-1 16,-21-16-1-16,6 10 1 15,-4 2-2-15,-1 1-2 16,-1-1 0 0,1 4-1-16,-1 0-1 0,1 0 1 15,5 0-1-15,1 0 2 16,3 0 0-16,11 0 1 16,-17 0-2-16,17 0 0 15,0 0-58-15,-12-7-73 16,12 7-17-16,0 0-7 15,0 0-10-15,-2 12-7 16</inkml:trace>
  <inkml:trace contextRef="#ctx0" brushRef="#br0" timeOffset="-104978.56">28474 6228 229 0,'0'-13'110'0,"-8"-2"-4"16,-1 1-8-16,-1 0-10 15,-5-2-12-15,1 3-14 16,-6 0-20-16,1 3-14 16,-1 0-12-16,2 6-6 15,0-2-1-15,-1 6-5 16,-1 0-2-16,6 0 0 15,-5 9 0-15,6 1-3 16,-1 1 3-16,1 2-1 0,4 4-1 16,1 2-1-16,3 1 2 15,0 3 0-15,5-3-2 16,6 1 2-16,1-2-1 16,2-1 0-16,3-1 1 15,6-2 0-15,-1-5-1 16,7 1-1-16,-2-3 2 15,5-3 0-15,2-2-2 16,0-3 4-16,-1 0-2 16,0 0-2-16,-2 0 2 15,0-4 1-15,-4-2-2 16,-1 1 1-16,-3-4 0 16,1 0-1-16,-5 1 0 0,0-3 2 15,-1-1 0-15,-4 1-1 16,3 1 1-1,-4-3-1-15,-2 2 0 16,-1 0 1-16,-5 0-1 0,0 11-1 16,0-21-1-16,0 21 1 15,-17-19-1-15,6 9 1 16,-5 3 0-16,-4 1-1 16,3 1-1-16,-7 1-83 15,1 4-62-15,4 0-11 16,-6 0-9-16,10 10-4 15,-4-5-5-15</inkml:trace>
  <inkml:trace contextRef="#ctx0" brushRef="#br0" timeOffset="-102746.11">28970 7426 216 0,'0'0'110'0,"10"-4"-2"15,-10 4-9-15,13 0-5 16,-13 0-17-16,14-6-16 16,-14 6-16-16,16 0-16 15,-16 0-16-15,15 0-4 16,-15 0-6-16,14 0-1 16,-14 0-3-16,10 6 3 15,-10-6 1-15,0 0 1 16,0 0-2-16,5 13-1 0,-5-13 1 15,0 0-1-15,-13 4 3 16,13-4-3-16,0 0 1 16,0 0-1-16,-10 0 0 15,10 0 2-15,0 0-2 16,0 0 1-16,0 0-3 16,0 0 2-16,0 0-1 15,0 0-1-15,0 0-2 16,0 0 3-16,0 0-3 15,0 0 1-15,-11 7 1 16,11-7 1-16,-16 0 0 16,16 0 2-16,-17-7-1 15,14-3-74-15,3-6-66 0,0-1-15 16,4-13-4 0,6-1-10-16,-10-13-4 15</inkml:trace>
  <inkml:trace contextRef="#ctx0" brushRef="#br0" timeOffset="-101720.57">28951 6147 166 0,'0'0'92'0,"0"0"-4"0,0 0 3 15,9-9-5-15,-9 9-8 16,13 0-11-16,-13 0-11 16,12-3-15-16,-12 3-10 15,15 4-8-15,-15-4-10 16,14 9-5-16,-14-9-4 16,10 11-2-16,-10-11-2 15,4 11 4-15,-4-11-2 0,0 0 0 16,-10 11 0-16,10-11-1 15,-12 4 0-15,12-4 2 16,0 0-1-16,-13 0 0 16,13 0-2-16,0 0 3 15,0-18-2-15,0 18 0 16,13-11-1-16,-13 11 2 16,12-12-4-16,-12 12 2 15,15-8 1-15,-15 8-2 16,12 0 2-16,-12 0-1 15,8 14 1-15,-8-14-2 16,0 13 4-16,0-13-3 16,0 10 1-16,0-10 0 0,0 0-1 15,-15 6 0-15,15-6 0 16,0 0 1 0,-14-6-1-16,14 6 0 15,0 0-84-15,0 0-55 0,0 0-14 16,22 8-2-16,-10 0-6 15,4 16-6-15</inkml:trace>
  <inkml:trace contextRef="#ctx0" brushRef="#br0" timeOffset="-100999.52">29663 7309 300 0,'-10'-10'126'0,"-7"3"-16"15,-1 7-5-15,-8 0-16 16,0 11-18-16,-5-1-30 16,6 7-23-16,0 4-15 0,6 0-1 15,5 6-3-15,12-4 2 16,7 2 6-16,11-2-5 16,11-4 7-16,8-3-4 15,9-4 4-15,5-3-3 16,0-9 7-16,-2 0-9 15,0-7-5-15,-9-5 3 16,-9-2-6-16,-12-3 2 16,-14-2-5-16,-10 0 3 15,-12 3-5-15,-6 1 4 16,-5 7-3-16,-3 1-75 16,0 7-50-16,12 4-18 15,8-4 0-15,13 0-10 0,13 17 2 16</inkml:trace>
  <inkml:trace contextRef="#ctx0" brushRef="#br0" timeOffset="-100666.73">30226 7343 333 0,'-15'-3'158'16,"-9"6"-32"-16,1 5-38 15,4 2-14-15,2 3-24 16,8 1-19-16,9 1-22 0,13-5-4 16,13 1 3-16,11-3-1 15,8-2 0-15,2-1 2 16,3-5-3-16,-4 0 0 16,-4-5-4-16,-9-2-2 15,-12-2-3-15,-14-4-2 16,-13 0 0-16,-13-1 0 15,-13 2 1-15,-6 2-4 16,-5 4-1-16,-2 6-71 16,5 0-41-16,13 0-25 15,10 5-4-15,17-5-5 16,15 8-3-16</inkml:trace>
  <inkml:trace contextRef="#ctx0" brushRef="#br0" timeOffset="-100331.03">30832 7281 311 0,'0'0'159'0,"-18"5"-43"16,7 3-15-16,0 1-16 15,6 4-28-15,5-2-16 16,3 0-21-16,10 0-8 15,10-1-1-15,7-2-1 16,4 0-1-16,1-3-3 0,4-5 0 16,1 0-2-1,-3-3 1-15,-5-5-4 0,-5-4 0 16,-4-1-2 0,-10-2-5-16,-9-3 2 0,-11 1-2 15,-13 5-2-15,-9 2-2 16,-9 10-43-16,-4 0-75 15,-4 0-23-15,12 14-5 16,6-6-2-16,19 8-2 16</inkml:trace>
  <inkml:trace contextRef="#ctx0" brushRef="#br0" timeOffset="-100006.2">31368 7320 196 0,'14'0'159'16,"-14"0"0"-16,0 0-63 15,0 0-3-15,0 0-12 16,4 18-15-16,-4-18-22 16,20 16-28-16,-2-9-6 15,9 2-1-15,5-1 1 16,2-3-5-16,4-2-1 15,-1-3 0-15,-5 0-4 16,-9-5-4-16,-10-2-2 16,-13-4 0-16,-9-3-3 15,-16 3 6-15,-8-2-4 16,-5 2-36-16,-1 3-93 16,7 8-13-16,-2-6-9 0,8 9-7 15,4-3-2-15</inkml:trace>
  <inkml:trace contextRef="#ctx0" brushRef="#br0" timeOffset="-97483.27">32051 7325 178 0,'-14'-3'90'0,"1"6"-5"16,-7 2-7-16,6 3-9 15,-6 5-13-15,7 0-12 16,-1 5 0-16,8 3-15 16,6-2 7-16,6 1-3 15,13-1 2-15,1-2-9 16,8-3 5-16,4-4-10 15,5-3 1-15,-3-7-5 16,5 0-4-16,-8-10-4 16,-3 0-4-16,-7-5 4 15,-8-2-3-15,-13-4 5 16,-8 2-3-16,-6-4 2 16,-5 6-6-16,1 0-110 0,-3 8-48 15,-1-4-10-15,4 8-12 16,4-1-3-16,1 9-10 15</inkml:trace>
  <inkml:trace contextRef="#ctx0" brushRef="#br0" timeOffset="-94538.08">29730 7682 156 0,'0'0'60'16,"0"0"1"-16,-13-3 1 15,-1 0-2-15,-2 3-6 16,-6-5-6-16,-4 5 0 0,-2 0-7 15,-5 0-5-15,-2 0 0 16,-5 0-2-16,0 7-4 16,-6-4-5-16,-1 2-5 15,-6 1-4-15,-1-1 0 16,-6 2-1-16,-1-1-6 16,-6-1 2-16,-1-1-3 15,-1 1-2-15,-1-1 4 16,0-1-2-16,1 1-2 15,1-4-1-15,3 6-3 16,2-6 1-16,4 3 0 16,3-3 0-16,-2 0-3 15,5 0 4-15,5-3-3 0,5-2 3 16,2 5-2-16,5-5 1 16,7 5-2-16,4-7 1 15,8 7 2-15,4-5-1 16,13 5 1-16,-13 0-3 15,13 0 5-15,0 0-2 16,0 0 2-16,0 0-1 16,0 0-4-16,0 0 1 15,16-8-2-15,-16 8 0 16,17 0 1-16,-7 0-2 16,5 0 0-16,1 0-1 15,5 0 4-15,4 0-2 0,3 0 1 16,4 0 1-16,3 0-2 15,2 5 2-15,5-5-1 16,1 0 1-16,8 0 0 16,0 0 1-1,3 0-1-15,0 0 1 0,4 0-1 16,-1-5-3-16,2 5 3 16,-5-5-1-16,-3 5-3 15,-2-6 1-15,-7 6 2 16,-1-5-2-16,-4 5 1 15,-6 0-1-15,2 0 0 16,-2-3 1-16,-1 3 1 16,2 0-1-16,0 0 1 0,-1 0-2 15,1 0 3-15,0 0-1 16,-2 0 0-16,-3 0-1 16,0 0 0-1,-2 3 2-15,-3-3-1 0,-1 0 1 16,3 0-2-16,-3 0 0 15,1 4 1-15,2-4 0 16,-1 0 2-16,3 4-3 16,-5-4 0-16,0 3-1 15,-1-3 3-15,-5 0-2 16,-4 0 0-16,-11 0-1 16,14 4 2-16,-14-4-2 15,0 0 1-15,0 0 1 0,0 0-1 16,0 0 1-1,0 0 1-15,0 0-1 16,0 0-1-16,0 0 0 16,0 0-56-16,-9-13-74 0,9 13-23 15,0 0-11-15,0 0-8 16,-14-15-9-16</inkml:trace>
  <inkml:trace contextRef="#ctx0" brushRef="#br0" timeOffset="-89874.99">29372 5909 239 0,'0'0'90'0,"-15"-11"-5"15,15 11-10-15,-13-3-9 16,13 3-9-16,0 0-7 16,-6 11-6-16,12 0-7 15,4 0-7-15,6 3-2 16,3 1-4-16,4 5 0 16,8-2-6-16,2 1-4 15,1 1-4-15,2-1-2 16,-2 0-2-16,1 3 3 15,-3-2-2-15,-5 1-5 0,-6-2 4 16,-1 0-1 0,-9 0-2-16,-4 2 2 15,-7-5-2-15,0 0-3 16,-11 2 1-16,-2-3 3 0,-3-1-1 16,-5-2-2-16,-3-1 1 15,-3-1 0-15,0-3 0 16,-1-3 1-16,0-4-1 15,2 5 0-15,0-5 0 16,6-6 1-16,-1 0 0 16,6-2 1-16,1-2 1 15,3-3 0-15,5-3 0 0,6-2 0 16,0-4 2-16,6 0-1 16,6-6-4-16,3 2 1 15,5-2-3 1,5 3 0-16,1-2 1 0,1 1-2 15,1 1-2-15,-1 3 2 16,-5 2 1-16,3 2 0 16,-4 0 3-16,-2 0-3 15,-4 1-1-15,-2 2 1 16,-4 0 3-16,-3 1-3 16,-1 0-1-16,-5 3 1 15,0-1 0-15,-7 2 0 16,7 10 1-16,-21-20-2 15,4 12 0-15,0 2 1 16,-7 1 2-16,-3 1-3 16,0 0 1-16,-1 4 0 15,-4 0 0-15,2 0 2 0,-3 0-3 16,6 6 3-16,0 1-2 16,1 1 1-16,4 1 1 15,4 4-2-15,-1-1 0 16,9 2 0-16,-1-1 0 15,4 0 0-15,5-2 0 16,2 2 0-16,0-13 0 16,12 17 0-16,-1-10 0 15,0-2 0-15,3-5 0 16,0 6 0-16,-1-3-32 16,1-3-126-16,-3 0-18 15,-11 0-12-15,0 0-4 16,0 26-8-16</inkml:trace>
  <inkml:trace contextRef="#ctx0" brushRef="#br0" timeOffset="-87683.11">28397 8188 97 0,'0'0'92'0,"-4"-19"-17"15,4 19-11-15,0 0-1 16,0 0-8-16,0 0-8 15,0 0-8-15,7 12-15 16,-7 1-1-16,0 6-5 16,-3 3 0-16,-3 6-5 15,-6 0 1-15,-1 5-3 16,0-2-7-16,-3-2 0 16,0-1 1-16,0-3-2 15,5-6 1-15,1-1-1 16,3-8 3-16,7-10 1 15,-6 15 5-15,6-15 5 16,0 0 2-16,14 8 1 0,-1-8 1 16,1 0 3-16,6-4 2 15,3 4-4-15,1-6-1 16,3 2-5-16,4-1-3 16,-1 2-3-16,3 3 1 15,-1-6-4-15,-3 6-3 16,-1-5-1-16,2 5-18 15,-7-3-44-15,1 3-35 16,-7 0-26-16,-4 0-30 16,-2 0-5-16,-11 0-6 15,0 0-3-15</inkml:trace>
  <inkml:trace contextRef="#ctx0" brushRef="#br0" timeOffset="-87315.27">28615 8324 158 0,'0'-11'96'0,"-6"-1"-13"16,6 12-4-16,0 0-7 16,0 0-3-16,0 0-9 15,0 0-15-15,-6 12-4 16,11 1-7-16,1 8-1 15,1 3-5-15,2 6-2 0,2 3-3 16,0 4-3-16,-1-1-1 16,1 4-6-16,-2-5-1 15,0 1-2 1,1-3-2-16,-2-4 1 0,-1-6-3 16,1-2 1-16,-2-5-2 15,1-5 4-15,-7-11-3 16,17 12-28-16,-7-12-42 15,1 0-35-15,3-4-35 16,1 1-20-16,0-7-6 16,7 5-10-16,-6-4 2 15</inkml:trace>
  <inkml:trace contextRef="#ctx0" brushRef="#br0" timeOffset="-86502.68">29294 8400 171 0,'0'0'128'0,"11"-13"-17"16,-11 13-32-16,12 0-2 15,-12 0-9-15,21 16-10 16,-8-7-9-16,0 7-9 15,5 0-12-15,-1 2-6 0,0 2-8 16,0 2-2 0,-1 2-2-16,-1-1-2 15,-2 0-2-15,1 0-1 16,-6-1 0-16,-1 0 3 0,-7-4-1 16,0 1 1-16,0-6-1 15,-10 0 1-15,-7-3 0 16,-3-3 0-16,-1 0-4 15,-5-7-1-15,3 0 1 16,-2 0-2-16,4-10 1 16,1 1 0-16,5-4-1 15,2-4 0-15,2-3 2 16,8-2 0-16,3-4 0 16,0-4 0-16,3-1-2 15,4-2 2-15,5 0 1 16,2 0-4-16,-1 3 3 15,6 3-3-15,-4 1 0 0,4 5-1 16,-3 0 0-16,-3 5-1 16,0 1 0-16,1 1 2 15,-4 1 0-15,-3 1-1 16,-4 1 2-16,-3 11 1 16,0-19-5-16,0 19 6 15,-20-17-5-15,6 9 7 16,-1 3-8-16,-4 0 10 15,-2 0-8-15,0 5 3 16,-1-3-3-16,-2 6 0 16,4-3 0-16,-3 8 0 15,-1-3 0-15,4 2 0 16,3 0 0-16,-1 4 0 0,0-3 0 16,7 2 0-16,-2 2 0 15,6 0 0-15,7 1 0 16,-4 1 0-16,4 1 0 15,6 1 0-15,2-3 0 16,9 0 0-16,-1-2 0 16,5-3 0-16,5-1 0 15,1-4 0-15,2-3 0 16,3 0-117-16,-4 0-42 16,-3 0-9-16,-10 0-11 15,-15 0-1-15,7 16-6 16</inkml:trace>
  <inkml:trace contextRef="#ctx0" brushRef="#br0" timeOffset="-86067.15">27650 8733 207 0,'0'0'135'0,"0"0"-21"0,0 0-6 16,0 0-7-16,6-13-15 16,8 13-10-16,3-6-18 15,8 2-16-15,6 0-15 16,4-3-12-16,4 2-48 0,2-1-66 15,0-1-47-15,5 7-17 16,-5-9-3 0,1 9-8-16,-1-4-5 15</inkml:trace>
  <inkml:trace contextRef="#ctx0" brushRef="#br0" timeOffset="-85317.09">27329 9147 50 0,'0'0'87'15,"0"0"-32"-15,20-9-5 16,2 3-5-16,14 3 0 15,5-5-3-15,14 0-7 16,11 0-5-16,15-2-10 16,8 0-2-16,17 1-4 15,6 1-1-15,7-2-2 0,9 2 1 16,5-1 4-16,11 0 1 16,5 1 3-16,9 0 0 15,1 0-1-15,8 4-1 16,7 0 1-16,2 4-3 15,1 0-5-15,-2 7-3 16,-6 1 1-16,-6 1 0 16,-11-1-1-16,-11 3 0 15,-9-1-3-15,-11-1 0 16,-19 1 1-16,-12-1 2 16,-19-3-2-16,-14 0 8 15,-14-2 3-15,-12 0 4 16,-13-4 3-16,-8 4 4 0,-10-4 0 15,0 0 1-15,0 0-4 16,0 0-5-16,0 0-3 16,-4-11-5-16,4 11-2 15,0 0-4-15,-13-10 1 16,13 10-3-16,0 0 0 16,0 0-2-16,-13-5-2 15,13 5 0-15,0 0 0 16,0 0-10-16,0 0-61 15,0 0-50-15,0 0-40 16,0 0-5-16,-13 0-11 16,13 0 0-16,-27 3 37 0</inkml:trace>
  <inkml:trace contextRef="#ctx0" brushRef="#br0" timeOffset="-81592.13">29282 9646 106 0,'-6'-10'112'0,"6"10"-20"15,6-18-8-15,-6 18 1 16,21-18-6-16,-6 7-7 16,5 0-14-16,-1 1-2 15,7 2-11-15,-4 1-6 16,5 1-6-16,-3 2-8 15,-1 4-8-15,-2 0-2 16,1 0-1-16,-5 6-6 16,1-1 2-16,-4 1-2 15,-1 3 0-15,-3 3 0 16,-2 2 1-16,-3 1-1 0,-5 3-1 16,0 3 0-16,-5 2-2 15,-4 1 0-15,-4 2-2 16,0-1-1-16,-1 0 1 15,-1-2-5-15,-3-3 4 16,2 2-4-16,-3-3 2 16,0-1 0-16,-1-1 2 15,3-1-2-15,-3 1 0 16,-1-4 0-16,5 0 0 16,0-4 0-16,4 0 0 15,12-9 0-15,-14 11 0 16,14-11 0-16,0 0 0 0,0 0 0 15,0 0 0-15,12 11 0 16,-3-11 0-16,8 0 0 16,0 0 0-1,3 0 0-15,6-6 0 16,-2 6 0-16,0-4 0 0,3 4 0 16,-2 0 0-16,-2-4 0 15,-2 4 0-15,-2 0 0 16,0 0 0-16,-4-4 0 15,-2 4 0-15,-1 0 0 16,-12 0 0-16,15 0 0 16,-15 0 0-16,0 0 0 15,12 0 0-15,-12 0 0 0,0 0 0 16,0 0 0-16,0 0 0 16,0 0 0-16,0 0 0 15,0 0 0-15,0 0 0 16,0 0 0-16,0 0 0 15,0 0 0-15,0 0 0 16,0 0 0-16,0 0 0 16,0 0 0-16,0 0 0 15,0 0 0-15,0 0 0 16,0 0 0-16,0 0 0 16,0 0 0-16,8-18 0 15,-8 18-123-15,0-17-39 16,-6 4-9-16,6 13-6 15,-21-23-7-15,7 19-5 16</inkml:trace>
  <inkml:trace contextRef="#ctx0" brushRef="#br0" timeOffset="-68954.16">30222 9654 56 0,'-19'-20'95'0,"7"15"-28"0,-6 5-10 15,0 0-4 1,-1 7-8-16,0 3-3 15,0 1-9-15,5 6-8 0,1 2-4 16,3 6-7-16,6 0-1 16,4 0-3-16,4 1 4 15,6-2-1-15,4-1 1 16,4-2-1-16,5-4-2 16,4-5 4-16,2-3 0 15,1-6 2-15,3-3 1 16,-2 0 0-16,0-6 4 15,-3-4 9-15,-2 2 3 16,-7-7 1-16,1 2 2 0,-6-4 2 16,-3 0-1-1,-8-5-2-15,1 1-5 16,-4 0-6-16,-7-1-9 0,-3-1-16 16,-7 4 0-16,-4-1 0 15,-6 5 0-15,-1 3 0 16,-3 1-27-16,3 4-129 15,6 7-12-15,3-6-9 16,19 6-7-16,-15 7-8 16</inkml:trace>
  <inkml:trace contextRef="#ctx0" brushRef="#br0" timeOffset="-65247.28">30084 5807 149 0,'0'0'93'15,"0"-19"-1"-15,0 19-4 16,17-15-6-16,-1 8-8 16,5 2-6-16,2 3-6 15,11 2-17-15,-3 0-9 0,6 7-8 16,0 1-3-16,0 4-6 16,-5 2-1-16,0 2-3 15,-6 2-5-15,-5 1 3 16,-7 0-5-16,-4 4 2 15,-6-2-3-15,-8-1 2 16,-5 0-3-16,-2-2 2 16,-9-2-3-16,-1-2-2 15,-1-2 0-15,0-3-1 16,-1-3 0-16,7-1-1 16,1-5 1-16,15 0-1 15,-14 7 2-15,14-7 1 16,0 0 1-16,22 10-1 0,-6-6-1 15,3 2 3 1,3 1-3-16,2 1 0 16,1-1-4-16,-2 1 3 15,-1 2-3-15,-4-2 7 0,2 3-4 16,-7 1-2-16,0-2 0 16,-5 2 0-16,-1-2 0 15,-7 2 0-15,0-12 0 16,5 21 0-16,-5-21 0 15,-9 18 0-15,9-18 0 16,-21 17 0-16,8-9 0 16,-2-2 0-16,-4 0 0 15,-2-1 0-15,-1-1 0 16,0-1 0-16,-1-3 0 16,-1 3 0-16,1-3 0 15,3 0 0-15,0 0 0 16,6 4 0-16,0-4 0 0,2 0 0 15,12 0 0-15,-12 0 0 16,12 0 0-16,0 0 0 16,0 0 0-16,0 0 0 15,0 0 0-15,0 0 0 16,0 0-9-16,-5-17-118 16,5 17-39-16,0 0-6 15,7-14-10-15,-7 14 0 16,16-10-3-16</inkml:trace>
  <inkml:trace contextRef="#ctx0" brushRef="#br0" timeOffset="-54931.27">29517 10438 104 0,'-9'-16'115'15,"9"16"-28"-15,0 0-10 16,0 0 1-16,0 0-4 15,0 0-2-15,0 0-7 16,0 21-7-16,5-3-10 16,6 5-1-16,-2 5-3 15,2 1-5-15,3 6-5 16,-5-2-9-16,4 2-3 16,-1-3-7-16,-2-1 0 15,-5-6-11-15,6-1-4 16,-5-8 0-16,-2-1 0 15,-4-15 0-15,6 13-9 0,-6-13-87 16,13 4-49-16,-13-4-18 16,20-5-11-1,-7-5-1-15,5 7-4 0</inkml:trace>
  <inkml:trace contextRef="#ctx0" brushRef="#br0" timeOffset="-54239.16">29944 10499 140 0,'0'0'128'0,"16"-8"-3"0,-16 8-41 15,19 10-4-15,-2 1-6 16,3 2-6-16,1 5-11 15,5 2-12-15,3 4-13 16,0 1-10-16,1 1-3 16,-2 1-3-16,-1 2-1 15,-3-2-2-15,-4 1 1 16,-3-3-2-16,-5 0 4 16,-6-5-3-16,-6 0 3 15,-4-2 0-15,-5-3-2 16,-7-1-10-16,-4-3-4 15,-5-2 0-15,-2-3 0 16,0-6 0-16,0 0 0 16,5 0 0-16,-1-9 0 15,5-2 0-15,5-3 0 0,5-4 0 16,4-2 0-16,4-2 0 16,4-3 0-16,6-6 0 15,3 0 0-15,4-1 0 16,3-2 0-16,2 2 0 15,1 0 0-15,0 2 0 16,3 2 0-16,-4 0 0 16,1 4 0-16,-4 2 0 15,-2 3 0-15,-1 0 0 16,-5 3 0-16,-5 0 0 16,-3 2 0-16,-3 3 0 15,-9-1 0-15,-4 4 0 16,-6 3 0-16,-8 1 0 0,-6 4 0 15,-5 4 0-15,-2 3 0 16,-1 3 0-16,2 2 0 16,4 2 0-16,4 1 0 15,8 0 0-15,7-2 0 16,7 1 0-16,9-4 0 16,13 5 0-16,-2-5-137 15,-11-10-35-15,19 23-8 16,-19-11-5-16,-8 6-5 15</inkml:trace>
  <inkml:trace contextRef="#ctx0" brushRef="#br0" timeOffset="-53915.51">28750 10733 120 0,'-20'-3'135'0,"20"3"10"15,-14 0-36-15,14 0-16 16,0 0 2-16,15 3-10 0,5-3-8 15,0-3-16-15,13 3-14 16,4-8-70-16,7 3-84 16,8-5-43-16,8 10-13 15,-3-6-10-15,11 11-6 16,-2-1 7-16</inkml:trace>
  <inkml:trace contextRef="#ctx0" brushRef="#br0" timeOffset="-53222.21">31055 11206 27 0,'23'-10'99'0,"-7"10"-26"0,-16 0-11 15,13-7 1-15,-13 7-2 16,0 0 5-16,-18-4-4 16,5 4-8-16,-8 0-8 15,-5 0-2-15,-5 4-5 16,-10-4-5-16,-3 0 0 15,-7 0-6-15,-3 0 0 16,-6 0-5-16,-3 0-1 16,-5-4 1-16,-3 4 0 0,-10 0 1 15,-7 5-3-15,-6-1 1 16,-10 3-2 0,-12 3 1-16,-8 1-17 15,-7 4-4-15,-2-1 0 0,-2 2 0 16,5-1 0-16,3 1 0 15,11 0 0-15,10-2 0 16,16 1 0-16,11-7 0 16,16 5 0-16,11-8 0 15,12 1 0-15,11-3 0 16,8 2 0-16,8-5 0 16,13 0 0-16,0 0 0 15,0 0-108-15,0 0-55 0,29 0-12 16,-5 0-6-1,7 0-6-15,7 4-3 16</inkml:trace>
  <inkml:trace contextRef="#ctx0" brushRef="#br0" timeOffset="-52119.24">30277 11716 213 0,'-5'-23'118'0,"5"9"-23"16,4 0-13-16,0 2-7 15,6 1-10-15,-10 11-13 16,26-17-14-16,-8 10-11 0,4 4-8 16,0 3-8-16,4 0-3 15,2 0-4-15,-2 0-1 16,1 7 1 0,-2 0 0-16,-3 1-1 0,-1 1 0 15,-4 3 1-15,-4 2 0 16,-5 3 0-16,-8-1-1 15,0 1 0-15,-10 4-4 16,-2 0 3-16,-4 0 1 16,-4 0 1-16,2-1 0 15,-4 0 0-15,4-2 5 16,-5-4-3-16,5 3 7 16,0-4-1-16,0 1 3 0,0-3-3 15,3-1 3-15,2-2 0 16,2 3 1-1,11-11 1-15,-11 14 0 16,11-14-2-16,3 11-12 0,-3-11-3 16,25 9 0-16,-6-9 0 15,8 0 0-15,5-5 0 16,7-6 0-16,2-3-99 16,5-4-63-16,-1-10-10 15,2-5-6-15,-5-13-6 16,6-8-6-16</inkml:trace>
  <inkml:trace contextRef="#ctx0" brushRef="#br0" timeOffset="-50647.02">31014 11562 237 0,'-13'9'163'15,"-10"1"5"-15,0 8-45 0,6 8-22 16,3-1-12-16,8 4-15 16,6-3-17-16,19-3-46 15,2-6-11-15,15-6 0 16,6-6 0-16,8-5 0 16,1-6 0-16,0-4 0 15,-5-3 0-15,-7-5 0 16,-10-2 0-16,-9-2 0 15,-13 1 0-15,-15-2 0 16,-17 1 0-16,-5 0 0 16,-9 4 0-16,-4 2 0 15,2 5-10-15,4 5-155 16,4 2-12-16,11 11-5 0,4 1-9 16,6 10-3-16</inkml:trace>
  <inkml:trace contextRef="#ctx0" brushRef="#br0" timeOffset="-46638.67">30941 5892 140 0,'9'-14'64'0,"-1"-1"-4"15,3 3-2-15,1 0-2 16,2 4-1-16,3 0-7 16,3 5-7-16,0 3-6 15,1 0-9-15,3 9-4 16,-2 0-6-16,-1 6 0 15,-2 2-2-15,-5 2 3 0,-7 1-1 16,-1 0 3-16,-12 1-2 16,-1 1 3-1,-9-4-1-15,-5-1-3 16,-2-4-1-16,-1-1 0 0,1-2-4 16,1-3 0-16,3-2-2 15,6 0 0-15,13-5 0 16,0 0 0-16,0 0 1 15,0 0 0-15,20 11-3 16,-3-6 0-16,1-1 0 16,8 2-2-16,-3-2-1 15,1 3-1-15,3 0 4 0,-4 0-6 16,1 3 5 0,-7-2-1-16,1 2 4 15,-1 1-2-15,-5-1 4 16,-12-10-4-16,11 19-2 15,-11-19-2-15,0 14 4 0,0-14-4 16,0 17 2-16,0-17-3 16,-21 13 0-16,10-6 2 15,-5 0 2-15,2 2 5 16,-7-2-5-16,3-2-6 16,-6 1 0-16,5-2 0 15,1-4 0-15,0 4 0 16,2-4 0-16,3 0 0 15,4 0 0-15,9 0 0 16,-14-4 0-16,14 4 0 16,0 0 0-16,-11-10 0 15,11 10-13-15,0 0-118 0,14-13-37 16,-14 13-7-16,19-12-10 16,-9 6 0-16,-10 6 19 15</inkml:trace>
  <inkml:trace contextRef="#ctx0" brushRef="#br0" timeOffset="-44834.18">30742 12597 234 0,'6'-13'165'15,"-6"13"-15"-15,0 0-41 16,0 0-14-16,5 14-9 15,-5-14-16-15,13 21-19 16,-3-9-20-16,10 4-9 16,1-1-12-16,6 0-10 15,1-2 0-15,3 0 0 16,-1-1 0-16,2 1 0 0,-2-2 0 16,-1-1 0-16,-5 1 0 15,0 0 0 1,-8 1 0-16,2-1 0 15,-8 1 0-15,0 0 0 0,-6-1 0 16,-4 3 0-16,-4 0 0 16,-6-1 0-16,-1 1 0 15,-6 2 0-15,-2-2 0 16,-6-1 0-16,-2-1 0 16,-2-4 0-16,-1 0 0 15,0-3 0-15,1-5 0 16,2 0 0-16,4-5 0 15,3-3 0-15,5-2 0 0,6-5 0 16,9-2 0 0,0-4 0-16,12-2 0 15,7 1 0-15,2-6 0 16,5 1 0-16,1 1 0 0,0-1 0 16,-3 2 0-16,0-3 0 15,0 3 0-15,-2 0 0 16,-5 4 0-16,-2 1 0 15,-2 4 0-15,-3-1 0 16,-2 4 0-16,-2 2 0 16,-6 11 0-16,-7-16 0 15,-4 10 0-15,-2 0 0 16,-5 1 0-16,-4 2 0 16,-5 3 0-16,-1-4 0 15,-1 4 0-15,1 0 0 16,2 6-5-16,-2 0-146 15,-2 0-23-15,0 7-5 0,-2-6-4 16,0 6-5-16</inkml:trace>
  <inkml:trace contextRef="#ctx0" brushRef="#br0" timeOffset="-44609.09">30374 12509 283 0,'0'0'175'16,"-14"5"-3"-16,14-5-53 16,-10 26-20-16,6-10-14 15,4 6-16-15,0 2-48 16,8 2-21-16,-4-2 0 0,5-2 0 16,1 1-54-16,-2-1-109 15,-8-7-9-15,0 3-7 16,-8-5-4-16,-5 3-4 15</inkml:trace>
  <inkml:trace contextRef="#ctx0" brushRef="#br0" timeOffset="-44372.3">29527 12728 541 0,'0'0'177'0,"0"-13"-13"15,18 13-93-15,16-8-45 16,12 2-70-16,11-1-91 16,15 7-27-16,4-3-8 15,11 9-7-15,-2 3-2 16</inkml:trace>
  <inkml:trace contextRef="#ctx0" brushRef="#br0" timeOffset="-43919.2">32069 13251 59 0,'-45'0'118'0,"-18"4"-17"0,-16 2-4 15,-13-1 12 1,-18 4-1-16,-17 3-4 16,-18-1-9-16,-15 5-5 15,-13-2-24-15,1 5-19 0,-2-1-24 16,8 3-17-16,10-2-6 16,12 2 0-16,15-4 0 15,22-3 0-15,16-3 0 16,18-4 0-16,17-7 0 15,13 0 0-15,19-6-3 16,12-6-69-16,12 12-55 16,23-21-35-16,4 10-3 15,11 2-6-15,0 2 0 16,10 7 19-16</inkml:trace>
  <inkml:trace contextRef="#ctx0" brushRef="#br0" timeOffset="-43259.25">30492 13702 152 0,'0'0'143'15,"-17"-23"-21"-15,10 9-7 16,7-4-7-16,0 0-12 16,11 3-12-16,2-2-21 15,7 4-18-15,4 2-28 16,3 4-7-16,3 7-8 16,3 0 1-16,-3 0 2 15,-1 10-3-15,-3 1 1 16,-4 4-4-16,-3-1 6 0,-6 4-2 15,-3 0 3-15,-7 1-4 16,-3-1 2-16,-7 2 0 16,-4-1 1-1,-3 0 2-15,-4 0-3 0,-5 2 1 16,-1 1 0-16,-3-1-1 16,-3 1-4-16,6-2 0 15,-2-1 0-15,3-2 0 16,4-1 0-16,3-4 0 15,6-1 0-15,10-11-5 16,0 14 2-16,0-14-2 16,26 4 1-16,-3-4-4 0,9-3 0 15,5-4-12-15,10 1-69 16,3-2-41-16,-3-6-27 16,2 6-4-1,-4-4-5-15,-3 4-2 16</inkml:trace>
  <inkml:trace contextRef="#ctx0" brushRef="#br0" timeOffset="-41551.2">31385 13640 369 0,'0'0'184'0,"-27"16"-7"16,4 0-61-16,7 8-37 0,-1-2-28 16,10 1-28-16,7-6-23 15,14-4-3-15,11-7-4 16,9-6 0-16,8-6-1 16,4-6 0-16,2-3 0 15,-7-7 2-15,-8-5 2 16,-10-2 2-16,-16-3 1 15,-16-3 1-15,-13-3-39 16,-14-3-66-16,-5-4-39 0,2 6-10 16,-1-6-6-1,9 11-5-15,4-9-7 16</inkml:trace>
  <inkml:trace contextRef="#ctx0" brushRef="#br0" timeOffset="-41085.46">31453 12736 332 0,'-5'-26'173'16,"5"12"-12"-16,-4-2-60 15,4-5-28-15,4 2-12 16,-2-3-21-16,5 2-21 0,0 3-16 16,0 2-3-16,0 5 2 15,-7 10 0-15,20 0 0 16,-20 0 2-16,13 28-1 16,-13-5 4-16,0 6-1 15,0 7 1-15,-4 1-4 16,0 1 2-16,-2-2-4 15,-4-1 2-15,5-6-1 16,1-6-5-16,4-4 1 16,6-9-4-16,6-4 0 15,3-6-2-15,8-3 2 16,7-8-1-16,4-1-4 0,1-1 5 16,1-3-1-16,2 0 1 15,-4 4-22-15,-1 0-91 16,-8 2-39-16,-4 10-8 15,-21 0 0 1,18 15-9-16,-22 3 45 0</inkml:trace>
  <inkml:trace contextRef="#ctx0" brushRef="#br0" timeOffset="-39138.93">31727 5773 144 0,'0'0'82'15,"9"-19"1"-15,3 12 7 0,5-1 1 16,5 3-2-16,6 5-10 16,-1-3-5-16,7 8-15 15,-2 3-5-15,-3 7-12 16,-7-1-9-16,-4 8-14 15,-11 0-8-15,-7 2 0 16,-9-1-8-16,-7-1 5 16,-7-2-6-16,2-4 3 15,0-3-7-15,0-3 5 16,5-2-1-16,6-2-2 16,10-6-3-16,-6 10 1 15,6-10-3-15,21 13 2 16,-3-4 3-16,4 1-6 0,-1-1 7 15,4 3 1-15,-3 0 2 16,2-2 0-16,-7 2 1 16,0-1-1-16,-8 2-3 15,-2 0 8-15,-7 3-6 16,0 0 3-16,-6 0 3 16,-2 0-6-16,-5-3 0 15,-2 1-1-15,-3-6 0 16,-2 2 0-16,3-7-2 15,-1-3-2-15,-1 0-2 16,4 0 7-16,2-6-2 16,0 3 1-16,13 3-2 15,-15-11-43-15,15 11-82 0,0 0-35 16,-12-4-13-16,12 4-2 16,-9 4-7-16,9-4 17 15</inkml:trace>
  <inkml:trace contextRef="#ctx0" brushRef="#br0" timeOffset="-37758.39">31260 14564 196 0,'-5'-13'126'16,"1"2"-1"-16,4 11-9 0,-10-13-1 16,10 13-12-16,0 0-16 15,13 13-16-15,-5-1-31 16,9 4-20-16,-1 7-17 16,7 4-2-16,1 6-3 15,3 2 6-15,-6 1-8 16,2 2 4-16,-3-1 0 15,-4 2 1-15,-4-5 1 16,-6-2 5-16,-6-1-3 16,-6-4-1-16,-7-5 2 15,-5-4-5-15,-6-6 0 16,-1-2 0-16,-4-6 0 16,-1-4 0-16,3-10 0 0,0 2 0 15,8-7-6-15,1-1-2 16,7-3-4-16,1-2 3 15,10 0 1-15,5-2 8 16,6-2-2-16,2 0 1 16,5-3 1-16,1-1-1 15,6 0 2-15,3-4-1 16,-1 3-4-16,-1 1-1 16,0 0 3-16,-3 4-1 15,-4 1 3-15,0 5 0 16,-10 0 4-16,-3 5 1 15,-6 1 4-15,-8 2 0 16,-5-1 2-16,-6 6-1 0,-4-3 2 16,-4 4-12-16,-4 5 0 15,-3 0 0-15,0 4-66 16,-3 6-81 0,-1 5-16-16,-2 2-7 0,-3 1-7 15,6 3 1-15</inkml:trace>
  <inkml:trace contextRef="#ctx0" brushRef="#br0" timeOffset="-37551.96">30812 14578 450 0,'-20'6'171'0,"7"3"-30"0,5 13-49 15,-1 2-25-15,3 7-12 16,-2 0-21-16,4 1-23 15,-1 0-12-15,1-4-54 16,1-3-76-16,-1-3-27 16,-10-5-5-16,-1-3-8 15,-9-5 0-15</inkml:trace>
  <inkml:trace contextRef="#ctx0" brushRef="#br0" timeOffset="-37355.46">29964 14800 577 0,'-6'-14'174'0,"12"1"-14"16,14 8-96-16,15 5-75 16,15 4-70-16,15 5-54 15,12 4-24-15,6 5-4 16,8 9-2-16,0 2-11 15</inkml:trace>
  <inkml:trace contextRef="#ctx0" brushRef="#br0" timeOffset="-37111.29">31982 15254 272 0,'-41'4'173'0,"-31"-4"-8"16,-25 0-55-16,-24 0-16 16,-27 0-6-16,-21 0-14 15,-19-7-38-15,-10 7-25 16,-1 0-11-16,17 10 0 16,19 4-33-16,31 2-110 15,34 0-19-15,41 4-12 16,32 0-3-16,41 3-9 15</inkml:trace>
  <inkml:trace contextRef="#ctx0" brushRef="#br0" timeOffset="-36647.39">30832 15586 278 0,'-16'-13'170'0,"16"13"-9"16,-11-12-43-16,11 12-27 16,0 0-11-16,24-13-26 15,-2 13-36-15,7 4-19 16,2 0-1-16,3 6 0 15,-1 3 1-15,-2 3 4 0,-5 4-5 16,-9 2 7-16,-7 2-4 16,-10 0 5-16,-13 0-3 15,-4 0 5-15,-10-2-4 16,-1-3 2-16,-2-2-1 16,0 0 0-16,3-3-2 15,4-1 0-15,6-2-4 16,6-1-1-16,11-10-2 15,5 21-2-15,13-14 0 16,9-1-2-16,9-6 0 16,11 5-7-16,5-5-61 15,10-5-41-15,1 1-25 16,0-3-12-16,-5 1-2 0,-7-5-4 16,-4 1 2-16</inkml:trace>
  <inkml:trace contextRef="#ctx0" brushRef="#br0" timeOffset="-36347.47">31555 15712 321 0,'10'-14'154'16,"-3"0"-11"-16,-7 14-37 15,18-12-25-15,-18 12-17 16,21 0-25-16,-8 9-24 16,-2 3-14-16,3 3 3 15,1 6-5-15,-6 2 2 16,-1 2-1-16,-3 2 3 0,-5-1 2 15,-10 0 2-15,-2-3 1 16,-7-4-2-16,-7-8 3 16,-3-5 0-16,-2-6-2 15,-3-4-3-15,1-8-1 16,2-3-3-16,6-4-1 16,5-3-1-16,8 0-6 15,12-1-113-15,11 4-33 16,4-1-13-16,5 10-3 15,1 4-9-15,0 11-3 16</inkml:trace>
  <inkml:trace contextRef="#ctx0" brushRef="#br0" timeOffset="-36044.6">31355 16445 592 0,'0'0'175'0,"-5"-16"-48"15,5 16-70-15,0 0-75 16,22 6-95 0,-4 8-38-16,2 6-10 15,7 9-4-15,-11 8-4 0,4 12 1 16</inkml:trace>
  <inkml:trace contextRef="#ctx0" brushRef="#br0" timeOffset="-35786.09">31451 17066 460 0,'-5'19'161'0,"-5"1"-18"16,0 0-73-16,10 7-55 15,0 1-41-15,10-2-4 0,3 5-1 16,-1-3 3 0,0-5 8-16,-5 0 8 15,-1-7 6-15,-6-3 18 16,0-13 13-16,-6 14 4 0,-4-10-5 15,10-4 1-15,-20 9-2 16,20-9-18-16,0 0-71 16,0 0-70-16,-12 4-9 15,12-4-16-15,6-19 5 16,-6 19-15-16</inkml:trace>
  <inkml:trace contextRef="#ctx0" brushRef="#br0" timeOffset="-22274.32">30254 6503 102 0,'0'0'52'16,"0"0"0"-16,16-6-3 16,-16 6-4-16,20-6-1 15,-6 6-3-15,-1-3 1 16,5 3-2-16,1-6-3 16,-2 6-2-16,1-4-4 0,2 4-1 15,-2-5-6 1,1 5-2-16,-3-7-6 0,1 7-2 15,-3-6-5-15,-1 2-6 16,0 4-4-16,-2-6-30 16,2 6-23-16,0 0-23 15,1-3-20-15,3 3-27 16,-3 0-6-16,5 0-2 16,-5 0 90-16</inkml:trace>
  <inkml:trace contextRef="#ctx0" brushRef="#br0" timeOffset="-21931.74">30957 6479 84 0,'15'0'66'16,"-15"0"-6"-16,19 0-1 15,-19 0-1-15,21 5 1 16,-21-5-2-16,21 2-9 16,-10-2-7-16,-2 0-11 15,4 0-5-15,-3-2-6 16,2 2-6-16,2-6-7 0,-1 6-21 15,4-5-23-15,-2 5-27 16,1-5-21-16,2 5-27 16,1-4-5-16,5 4-5 15,-8 0 56-15</inkml:trace>
  <inkml:trace contextRef="#ctx0" brushRef="#br0" timeOffset="-21445.72">31894 6459 135 0,'13'5'81'16,"-13"-5"-1"-16,9 0 8 0,4 0-6 15,-2 0 1-15,4 4-18 16,-2-4-3 0,7 0-9-16,-5 0-12 15,5 0-5-15,-6 0-14 0,1 0-2 16,2 0-10-16,-2-4 4 16,-3 4-8-16,-12 0-2 15,16 0-3-15,-16 0-30 16,0 0-37-16,0 0-29 15,0 0-32-15,0 0-22 16,-12-11-8-16,12 11-3 16,-22-5 60-16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1181.21851" units="1/cm"/>
          <inkml:channelProperty channel="Y" name="resolution" value="2093.73804" units="1/cm"/>
          <inkml:channelProperty channel="F" name="resolution" value="6.53591E-7" units="1/dev"/>
          <inkml:channelProperty channel="T" name="resolution" value="1" units="1/dev"/>
        </inkml:channelProperties>
      </inkml:inkSource>
      <inkml:timestamp xml:id="ts0" timeString="2021-08-31T05:44:48.140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4766 2587 265 0,'-19'-8'128'16,"0"3"-7"-16,-2 1-14 15,1 8-9-15,-3-4-24 16,5 11-22-16,-3 2-15 16,5 5-10-16,-1 5-8 15,5 5-3-15,3 1-3 16,3 2-1-16,6-1-2 15,0 1 3-15,7 0-10 16,7-6-2-16,-1-6-1 16,6-3 4-16,2-1-4 15,2-5 2-15,2-4 2 16,6-6-3-16,-1 0 1 0,2-8 1 16,-2-2 1-16,1-5-3 15,-3-3 2-15,-1-3 0 16,-2-9-3-16,-10-1-4 15,-5 2 0-15,-10 0-1 16,-4 1 2-16,-9 6-3 16,-9 1 3-16,-3 6-2 15,-5 11 0-15,0-2-61 16,10 6-79-16,5 7-36 16,15-7-6-16,0 0-11 15,21 12-1-15</inkml:trace>
  <inkml:trace contextRef="#ctx0" brushRef="#br0" timeOffset="544.22">5359 2796 263 0,'0'0'150'0,"0"0"-17"15,0 0-13-15,0 0-14 16,0 0-17-16,16 5-24 16,-16-5-24-16,0 0-27 15,13 0-6-15,-13 0-4 0,0 0-1 16,3 15 1-1,-3-15-2-15,-11 9 0 16,11-9-2-16,-19 10 2 16,8-10-3-16,11 0 1 0,-18 0-1 15,18 0 0-15,-13-6 0 16,13 6 2-16,-5-10 1 16,5 10-2-16,0-17 0 15,7 7-57-15,-7 10-79 16,21-12-33-16,-4 5-12 15,4 3-4-15,-2-3-9 16</inkml:trace>
  <inkml:trace contextRef="#ctx0" brushRef="#br0" timeOffset="1064.73">5738 2374 328 0,'0'-14'140'16,"3"-1"-14"-16,-3 15-12 15,0 0-21-15,0 0-21 16,0 0-30-16,-7 22-24 0,3-1-15 16,-1 4-2-16,-3 1-1 15,-2 4 0-15,3 0-1 16,-2-2 2-16,-2-2-2 16,4-3-2-16,0-5 3 15,4-3 1-15,3-1 0 16,0-2 1-16,0-12 5 15,11 15-4-15,2-12-2 16,4-3 1-16,3 4 0 16,4-4-1-16,3 0-2 15,2 0 0-15,1-4-6 16,1 4 8-16,0-5 1 16,0 5 0-16,-2 0 0 0,-2-4 0 15,-2 0 2-15,-2 4-1 16,-3-5-3-16,-6-1-79 15,0 6-49-15,-14 0-41 16,19-12-1-16,-19 12-11 16,0 0-1-16</inkml:trace>
  <inkml:trace contextRef="#ctx0" brushRef="#br0" timeOffset="1470.33">6035 2405 408 0,'-5'-11'136'15,"5"11"-6"-15,0 0-22 16,0 0-24-16,-12 11-31 15,12 5-31-15,6 2-16 16,-6 9-3-16,7 2-1 16,-7 6-1-16,3 4 2 15,-3 0 3-15,0-1-4 16,0 2 6-16,0-2-7 16,4-2 7-16,-4 0-6 15,6-3 4-15,-3-5-6 16,1-6 3-16,3 0-1 15,-4-7-1-15,1-3 1 16,-4-12 0-16,7 14-1 0,-7-14-11 16,0 0-127-16,14-7-32 15,-14-5-14-15,0 12-7 16,11-29-7-16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1181.21851" units="1/cm"/>
          <inkml:channelProperty channel="Y" name="resolution" value="2093.73804" units="1/cm"/>
          <inkml:channelProperty channel="F" name="resolution" value="6.53591E-7" units="1/dev"/>
          <inkml:channelProperty channel="T" name="resolution" value="1" units="1/dev"/>
        </inkml:channelProperties>
      </inkml:inkSource>
      <inkml:timestamp xml:id="ts0" timeString="2021-08-31T08:26:01.853"/>
    </inkml:context>
    <inkml:brush xml:id="br0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16142 2644 244 0,'4'-20'141'0,"4"0"-37"0,4 3-12 16,4 0-12-1,-2-2-20-15,7 7-16 0,-4 0-11 16,4 4-6-16,-3 2-8 15,0 6-5-15,-4 0-2 16,0 6-1-16,-14-6-2 16,20 20 0-16,-14-3 2 15,-6 3-2-15,0 2 1 16,0 1 5-16,-11 7-6 16,1 1 4-16,-6 0-6 0,-4 0 3 15,-4-4-5-15,1 1 4 16,-1-1-6-16,1-2-2 15,-1-6 0 1,3-1 1-16,4-2-1 16,1-3 1-16,6-2-3 0,10-11 3 15,-10 14 1-15,10-14 2 16,0 0 0-16,20 4-3 16,0-6-2-16,1-3 0 15,4 1 0-15,3 0 0 16,1-1 0-16,0 0 0 15,0-1 0-15,2 0 0 16,2 6-80-16,-5-7-89 0,1 1-17 16,-4-1-4-16,-2 0-7 15,1 3-4-15</inkml:trace>
  <inkml:trace contextRef="#ctx0" brushRef="#br0" timeOffset="453.27">16851 2894 370 0,'0'0'179'16,"0"0"-33"-16,13 0-45 16,-13 0-16-16,0 0-30 15,0 0-48-15,15-5-9 16,-15 5 1-16,20 5 2 15,-20-5 1-15,19 5 3 16,-19-5 0-16,0 0 1 16,0 11 3-16,0-11 0 15,-19 7 0-15,5-3 0 16,0-4-5-16,1 0-1 16,3 0-2-16,10 0-2 0,0 0-2 15,-10-14-75-15,10 14-84 16,20-13-13-16,-8 2-8 15,-1 4-2-15,-4-5-5 16</inkml:trace>
  <inkml:trace contextRef="#ctx0" brushRef="#br0" timeOffset="6395.99">18170 2481 141 0,'0'0'106'0,"0"0"1"0,0 0-7 16,0 0-3 0,0 0-13-16,0 0-12 15,0 0-17-15,-11 0-14 16,11 0-16-16,-19 10-15 0,9-6-7 16,-4 0 0-16,-2-1-2 15,0 2 0-15,-3-5-2 16,-1 0 1-16,0 0 1 15,4 0 0-15,-2 0 0 16,3-4-2-16,1 1 3 16,2-1-2-16,12 4 2 15,-19-5-1-15,19 5-2 16,-9 0 1-16,9 0 1 16,-5 9-1-16,5 2-2 15,-3 4 1-15,3 1 0 16,0 3 1-16,0 2-2 15,0 1 1-15,0-2 2 0,3-3-1 16,4-5 2-16,-1-1-3 16,-6-11 2-16,21 10-2 15,-8-10 2-15,2 0-2 16,2 0 0-16,-1 0 0 16,2 0 1-16,1 0 0 15,-1 0 0-15,1 0 1 16,1 0 1-16,0 5-2 15,-2 1 1-15,-1-1 7 16,1 4-7-16,-3 4 7 16,-1-1-8-16,0 0 6 15,-2 3-8-15,-5 3 10 16,0-4-10-16,-7 7 1 0,0-2-1 16,-8-1 2-16,-6 4 0 15,-5-2 2-15,-1 1-1 16,-3-2 0-16,-3-1 1 15,1-4 0-15,3-2-1 16,2-2-1-16,1-5 0 16,6-5-4-16,13 0-100 15,-11-13-46-15,11-5-11 16,5-2-8-16,5-10-7 16,6 2 58-16</inkml:trace>
  <inkml:trace contextRef="#ctx0" brushRef="#br0" timeOffset="137850.53">27867 2833 174 0,'-18'-19'152'0,"2"3"-23"16,-5 6-22 0,-5-1-12-16,3 11-13 0,-5-3-18 15,4 11-19-15,-3 2-16 16,5 6-17-16,3 4-10 16,2 4-3-16,8 0-1 15,9 1 4-15,0 0-1 16,16-3 0-16,5-3 0 15,6-5 1-15,8-4 0 16,5-7 1-16,2-3 0 16,-1-6-2-16,-1-5 2 15,-5-3-1-15,-2-5 1 16,-6 0-2-16,-8-2 1 16,-11 0-1-16,-8 1 0 15,-7 2-2-15,-10 1-1 0,-6 8-1 16,-1 2-38-16,-6-1-52 15,3 8-52-15,3 0-12 16,4 0-7-16,8 5-2 16,12-5 21-16</inkml:trace>
  <inkml:trace contextRef="#ctx0" brushRef="#br0" timeOffset="138193.26">28302 2949 341 0,'10'0'174'16,"-10"0"-7"-16,0 0-63 15,0 0-33-15,0 0-29 16,0 0-36-16,0 0-4 16,13-7-1-16,-13 7-32 15,0 0-84-15,0 13-42 0,0-13-6 16,0 0-12-16,0 0-2 15</inkml:trace>
  <inkml:trace contextRef="#ctx0" brushRef="#br0" timeOffset="139245.16">28707 2774 324 0,'0'0'168'15,"0"-16"-43"-15,0 16-21 16,15 0-25-16,-1 4-27 15,8 7-26-15,8 4-17 16,4 5-7-16,2 4-3 16,1 3 1-16,-2 5-2 15,-5 0 2-15,-3 2-4 16,-8 0 4-16,-11-1-2 16,-8 0 2-16,-10-6-2 15,-9-1 0-15,-8-5 1 16,-5-4 1-16,1-5 1 15,-5-5-2-15,6-7 1 16,-1 0 0-16,4-10 2 0,10-3 2 16,4-5-2-16,7-7-1 15,6-2 0-15,7-3 1 16,7-6 2-16,4-1-3 16,6 1 1-16,8-3-3 15,1 3 4-15,0-1-2 16,0 0 3-16,-4 3-11 15,-2 3 4-15,-6 2-5 16,-8 4 5-16,-7 2-6 16,-11 2 4-16,-3 6-2 15,-11 5 2-15,-7 2 4 16,-3 8 0-16,-7 0 3 16,-2 0-1-16,-1 11 0 0,4-1 4 15,1 3-4-15,2 4 4 16,8 5 5-16,3-3-7 15,8 2-14 1,9 3-78-16,4 1-44 0,11-4-25 16,7 2 5-16,5-9-16 15,11 3 2-15</inkml:trace>
  <inkml:trace contextRef="#ctx0" brushRef="#br0" timeOffset="140054.96">29249 2788 315 0,'0'-19'144'0,"5"-1"-29"0,4 4-26 16,5 0-10-16,6 3-31 15,5 5-7-15,-2 8-19 16,4 0-16-16,0 0-3 15,-1 11-3-15,0 1 10 16,-6 2-9-16,-5 5 8 16,-3-2-9-16,-5 3 0 15,-7-1-1-15,-5 5 2 16,-3-5-1-16,-7 0 2 16,-3 3-4-16,-2-1 2 15,-1-2-1-15,2 1 1 16,-3-1 1-16,2 1-2 15,6-3 0-15,0 1 0 0,6 0 2 16,4-2 1-16,4-2-1 16,4 0 1-16,5-4-2 15,9 2 2-15,4-5-2 16,5-3-29-16,6 1-60 16,2-5-43-16,0-5-21 15,5 0-5-15,-3-6-6 16,0 0 2-16</inkml:trace>
  <inkml:trace contextRef="#ctx0" brushRef="#br0" timeOffset="140790.62">30142 2712 99 0,'17'-8'122'0,"-17"8"-21"15,0 0 2-15,0 0-6 0,0 0-4 16,0 0-10-16,-14 0-16 16,14 0-14-16,-26 0-19 15,10 6-11-15,-3-6-15 16,-2 6-3-16,-2-6-3 16,1 0 0-16,1 0 1 15,1 0-2-15,3-4 2 16,0 4-2-16,5 0-1 15,0 0 2-15,12 0-2 16,-16 14 0-16,9-2-1 16,-1 6 0-16,1-1-3 15,1 5 3-15,-1-1-1 16,3 2 2-16,1-2-1 0,3-2 0 16,3-2 0-16,7-4 2 15,3-2 0 1,4-2 0-16,7 0-2 15,1-5 1-15,5 0-1 0,1 1 1 16,0-1-1-16,-1 1 1 16,3 1-1-16,-5 1 0 15,1 2 0-15,-2 3 0 16,-3 1 0-16,-6 1 1 16,-5 3 0-16,-7 3 0 15,-6 1 0-15,-7 2-1 16,-7 1 0-16,-7-2 1 0,-5-1-1 15,-4-3 1 1,0-4-1-16,1-2 1 16,0-4 1-16,2-3 1 15,5-5 0-15,4 0-9 0,5 3-65 16,2-3-57-16,11 0-22 16,-16 0-8-16,16 0-4 15,-16 0-8-15</inkml:trace>
  <inkml:trace contextRef="#ctx0" brushRef="#br0" timeOffset="182870.11">5223 10376 288 0,'-17'-7'160'0,"-4"7"-43"16,-3 0-13-16,1 13-15 16,-3 0-20-16,5 10-18 15,2 3-30-15,2 4-16 16,6 4-5-16,5 1 2 0,6 0-3 15,5-2 4-15,7-6 0 16,5-3-2-16,4-8 2 16,6-7 1-16,4-9-1 15,1-4 1-15,-2-9 0 16,1-4 0-16,-6-8-1 16,-4-3-1-16,-6-1 1 15,-6-1-4-15,-9 2 2 16,-12 5-3-16,-3 5 2 15,-6 4-4-15,-5 10-3 16,1 4-67-16,3 5-56 16,6 8-24-16,3-4-9 15,13 5-1-15,0-14-5 0</inkml:trace>
  <inkml:trace contextRef="#ctx0" brushRef="#br0" timeOffset="183188.94">5654 10532 422 0,'12'-4'172'0,"-12"4"-5"16,4-11-73-16,-4 11-30 16,10 0-37-16,-10 0-24 15,18 0-1-15,-18 0 0 0,17 0-1 16,-17 0 0-16,19 4-11 16,-19-4-89-16,14 0-51 15,-14 0-12-15,0 0-8 16,13-12-2-16,-13 12-7 15</inkml:trace>
  <inkml:trace contextRef="#ctx0" brushRef="#br0" timeOffset="-208178.48">6208 10321 214 0,'0'-22'161'0,"0"9"-6"15,0 13-53-15,-9-17-19 0,9 17-17 16,0 0-20-16,0 19-17 15,0 0-12-15,8 6-3 16,-1 8-2-16,4 2-1 16,-3 7-4-16,3 1 2 15,-2 0-5-15,1 0 4 16,0-7-4-16,-2 0 3 16,2-8-32-16,0-6-71 15,3-9-50-15,1-5-14 16,0-8-5-16,5-5-5 15,-8-8-2-15</inkml:trace>
  <inkml:trace contextRef="#ctx0" brushRef="#br0" timeOffset="-207792.51">6477 10387 439 0,'-5'-19'166'16,"-4"0"-29"-16,7-2-54 16,5 5-22-16,5-1-23 15,10 4-14-15,1 5-9 16,5 2-5-16,6 1-4 16,-1 5-2-16,3 6 0 15,-4 6-1-15,-7 1-2 16,-3 5 2-16,-7 5-1 15,-7 4-1-15,-8 4 1 16,-7 0 2-16,-3 6-4 16,-5-2 4-16,1 1-3 0,3 0 1 15,1-4-1 1,7-2 6-16,7-6-2 0,13-4-5 16,6-7 0-16,10-7 0 15,13-6-87-15,10 0-72 16,9-13-10-16,10 1-12 15,-1-5-3-15,10 3-6 16</inkml:trace>
  <inkml:trace contextRef="#ctx0" brushRef="#br0" timeOffset="-203106.27">6131 10068 195 0,'0'0'88'0,"-20"0"2"16,20 0-7-16,-13-4-3 15,13 4-3-15,0 0-4 16,0 0-9-16,0 0-5 16,0 0-14-16,22-7-7 0,-4 7-8 15,3-3-7-15,3 3-9 16,5-5-2-16,0 5-6 16,5-5-2-16,4 5 0 15,-2-4-2-15,3 4-2 16,2 0 0-16,-1-4 1 15,-1 4 1-15,0 0-2 16,-2 0 0-16,-3 0-1 16,-2 0 1-16,-5 0 1 15,-4 0 0-15,-1 0-1 16,-3 4-2-16,-3-4 3 16,-5 0 0-16,1 4-1 15,0-4 1-15,-12 0 0 0,15 5 2 16,-15-5-2-16,14 2 1 15,-14-2 1-15,0 0 0 16,13 0 1-16,-13 0-28 16,0 0-95-16,0 0-43 15,0 0-4-15,0 0-10 16,-21-8-2-16,21 8-6 16</inkml:trace>
  <inkml:trace contextRef="#ctx0" brushRef="#br0" timeOffset="-173928.42">15947 10574 250 0,'0'-13'123'15,"13"6"-19"-15,4 2-5 0,4-4-15 16,8 4-14-16,6-4-14 15,3 5-12-15,-2-3-9 16,4 4-9-16,-3-1-6 16,-2 4-8-16,-5-4-2 15,-4 4-2-15,-5 0-3 16,-4 0 1-16,-5 0-2 16,-12 0-1-16,14 0-56 0,-14 0-70 15,0 0-46 1,0 0-8-16,0 0-5 15,-10 14-4-15</inkml:trace>
  <inkml:trace contextRef="#ctx0" brushRef="#br0" timeOffset="-173075.51">16968 10407 345 0,'-17'-4'126'16,"-8"4"-13"-16,0 3-12 15,-1 9-18-15,2 2-17 16,3 8-18-16,4 2-18 16,8 4-11-16,4 0-8 15,10-1-1-15,8-1-3 16,7-2 0-16,5-7-1 16,4-5 0-16,8-6-3 15,0-6 2-15,0-8-3 16,0-5 1-16,-3-6 0 15,-4-6-2-15,-6-3-1 16,-4-1 1-16,-13 0 3 0,-7-1 0 16,-6 5 1-1,-8 4-1-15,-6 7 1 16,-7 5-5-16,1 9-114 16,4 4-54-16,2 1-11 0,8 6-7 15,12-11-6-15,0 24 13 16</inkml:trace>
  <inkml:trace contextRef="#ctx0" brushRef="#br0" timeOffset="-172735.92">17515 10543 393 0,'0'0'184'16,"0"0"-52"-16,0 0-35 15,0 0-12-15,0 0-18 16,0 0-27-16,11 6-25 15,-11-6-5-15,0 0-10 0,14 8 0 16,-14-8 0 0,0 0-97-16,0 0-74 15,0 0-9-15,0 0-6 16,0 0-6-16,0 0-5 0</inkml:trace>
  <inkml:trace contextRef="#ctx0" brushRef="#br0" timeOffset="-171190.53">18248 10265 203 0,'0'0'106'0,"0"0"1"16,0 0 1-16,-14-6-10 16,1 6-12-16,13 0-13 15,-21 0-10-15,8 0-14 16,-2 0-14-16,2 0-16 0,-1 0-8 16,2 0-4-16,-2 0-2 15,5 0-2-15,9 0 0 16,-20-5 0-16,20 5-2 15,-18-5 0-15,18 5-2 16,-16-9 3-16,16 9-2 16,-17-8 4-16,17 8-5 15,-14-10 7-15,14 10-5 16,0 0 5-16,-14-10-3 16,14 10 0-16,0 0-1 15,0 0-4-15,-7 10 4 16,7-10-7-16,0 21 6 0,-6-5-5 15,6 1 5-15,-2 1-3 16,2 0 2-16,-5-4 3 16,2 2-1-16,3-3 1 15,0-13-1-15,-9 17 2 16,9-17-1-16,0 0 2 16,0 0-1-16,0 0-4 15,19 0 0-15,-6-4 0 16,1 4 0-16,3-5 0 15,0 5 0-15,3 0 0 16,1 0 0-16,-1 5 0 16,3 1 0-16,-2 4 0 15,0 1 0-15,1 2 0 0,-2 3 0 16,1 2 0-16,-3-1 0 16,-2 2 0-16,-3 4 0 15,0 0 0-15,-6-1 0 16,-7 0 0-16,0-2 0 15,0-1 0-15,-10-1 0 16,-7-3 0-16,-3-4 0 16,-2-5 0-16,-4-1 0 15,-2-5 0-15,0 0 0 16,1-5 0-16,7 1-43 16,3-3-85-16,11-5-40 15,6 12-10-15,12-17-5 16,9 9-4-16,3-5 51 0</inkml:trace>
  <inkml:trace contextRef="#ctx0" brushRef="#br0" timeOffset="-170661.93">18552 10268 224 0,'0'0'112'0,"0"-19"-16"0,0 19-7 15,0 0-13-15,0 0-16 16,0 0-12-16,0 13-6 16,10 1-6-16,-10 0-3 15,7 8-3-15,-7-5-3 16,0 4-3-16,2-2-1 16,-2 2-6-16,0-3-1 15,-5-1-3-15,5-2-3 16,0 0 0-16,-2-5-3 15,2-10-1-15,7 13 0 16,-7-13-2-16,18 7 2 16,-4-7-3-16,2 0 2 15,4 0-5-15,5-4 0 0,-3 4 0 16,5-7 0-16,-2 4 0 16,-3 0 0-16,3 3 0 15,-5-5-3-15,-6 1-98 16,1 4-59-16,-3-3-14 15,-12 3-7-15,9 0-5 16,-9 0-3-16</inkml:trace>
  <inkml:trace contextRef="#ctx0" brushRef="#br0" timeOffset="-170352.42">18805 10322 167 0,'0'0'153'16,"0"0"4"-16,0 0-44 16,-5 10-19-16,5 3-10 15,8 7-17-15,-1 2-14 16,1 6-11-16,1 2-10 16,1 3-9-16,1 0-8 15,-3 1-3-15,0-4-5 16,2-1-3-16,-3-5-4 15,0-2 0-15,-2-5 0 16,0-6 0-16,-5-11 0 16,0 0 0-16,13 6-87 0,-13-6-80 15,0-19-9-15,-5 5-10 16,-8-9-3-16,-3 2-5 16</inkml:trace>
  <inkml:trace contextRef="#ctx0" brushRef="#br0" timeOffset="-169848.36">18347 10240 165 0,'3'-11'97'16,"-3"11"2"-16,0 0-1 15,-16-3-1-15,2 3-10 16,-6-8-16-16,0 8-14 16,-6-6-46-16,-1 6-74 15,0-11-64-15,7 11-21 16,0-8-8-16,20 8-11 16,-20-5 46-16</inkml:trace>
  <inkml:trace contextRef="#ctx0" brushRef="#br0" timeOffset="-168856.79">18376 10189 121 0,'-13'8'68'0,"4"-8"6"16,-4 4-1-16,-8-4 7 15,-4 0-5-15,-2 4-5 16,-1-4-8-1,-1 0-7-15,-2 0-10 0,8 0-7 16,-1 0-15-16,7-6-56 16,17 6-58-16,0 0-47 15,-6-16-9-15,19 16-7 16,-13 0-5-16,30-13 97 16</inkml:trace>
  <inkml:trace contextRef="#ctx0" brushRef="#br0" timeOffset="-137343.08">18853 9935 149 0,'16'0'84'16,"-16"0"2"-16,0 0 3 16,0 0 3-16,0 0-2 15,0 0-10-15,0 0-9 16,0 0-9-16,0 0-15 15,-14-4-11-15,1 4-14 0,-2 0-8 16,-4 0-7-16,-3 0-2 16,-4 0-1-1,-2 0 0-15,-4-5-1 0,-2 5 1 16,0-2 0-16,0-3-2 16,-1 5 1-16,-4-4 0 15,3 1 1-15,-2 3-1 16,1-4 0-16,-2 4-1 15,-3 0 1-15,2 0 1 16,0 0-3-16,0 0 1 16,1 0-1-16,3 0 1 15,-2 0-1-15,3 5 1 16,0-5-1-16,1 5 0 0,2-5 0 16,0 6 0-16,4-6 0 15,1 4 1-15,6-4-1 16,2 4 1-1,5-4 0-15,1 5-1 0,13-5 2 16,-15 0 1-16,15 0 0 16,0 0-2-16,0 0-4 15,0 0-125-15,0 0-42 16,0 0-10-16,0-11-7 16,0 11-7-16,8-20 34 15</inkml:trace>
  <inkml:trace contextRef="#ctx0" brushRef="#br0" timeOffset="-77360.48">27676 10475 248 0,'0'0'163'0,"0"0"-35"0,0 0-21 16,0-11-9-16,13 8-16 15,9 3-16-15,5 0-17 16,7 0-13-16,6-4-8 16,1 4-10-16,4 0-18 15,-3 0 0-15,-5 0 0 16,0 0 0-16,-11 0 0 15,-5 0 0-15,-6 0 0 0,-15 0 0 16,13 0 0 0,-13 0-96-16,0 0-75 15,-9 0-11-15,-3-6-8 16,12 6-2-16,-7-13 0 0</inkml:trace>
  <inkml:trace contextRef="#ctx0" brushRef="#br0" timeOffset="-76054.73">28431 10174 236 0,'-18'-6'113'16,"5"6"-21"-16,13 0-1 15,0 0-13-15,0 0-10 16,22 7-12-16,4-3-9 0,5-4-10 16,4 7-4-16,1-7-9 15,2 0-9-15,-1-7-3 16,-6 3-3-16,-4-2-5 15,-3-1 4-15,-7-1 0 16,-6 3 1-16,-11 5 2 16,13-10 2-16,-13 10 0 15,0 0 1-15,0 0 0 0,0 0-1 16,-7 15-8 0,3 0-5-16,-2 2 0 15,3 4 0-15,-3 6 0 16,-1 2 0-16,0 4 0 0,2 3 0 15,-1 0 0-15,0-1 0 16,2-1 0-16,0 0 0 16,4-2 0-16,-3-3 0 15,3 0 0-15,0-6 0 16,6-1 0-16,-2-4 0 16,3-2 0-16,-7-16-92 15,13 14-56-15,-13-14-22 16,14 0-4-16,-14 0-6 15,0 0-3-15</inkml:trace>
  <inkml:trace contextRef="#ctx0" brushRef="#br0" timeOffset="-75832.5">28488 10429 360 0,'0'0'170'15,"0"-14"-2"-15,0 14-56 16,26-7-27-16,-5 4-19 16,5 3-30-16,5 0-18 15,2 4-10-15,-2 2-77 16,2 1-67-16,-7-4-30 16,1 4-4-16,-8-2-10 15,-3 7-1-15</inkml:trace>
  <inkml:trace contextRef="#ctx0" brushRef="#br0" timeOffset="-75600.79">28940 10537 442 0,'17'0'177'0,"-17"0"-4"15,0 0-77-15,16 0-36 16,-16 0-12-16,12 0-24 16,-12 0-21-16,0 0-104 15,13 6-60-15,-13-6-11 0,0 0-9 16,0 0-6 0,-8-17-4-16</inkml:trace>
  <inkml:trace contextRef="#ctx0" brushRef="#br0" timeOffset="-74447.77">29416 10157 290 0,'0'0'139'0,"-12"-14"-20"15,12 14-15-15,0 0-8 16,0 16-19-16,3 4-20 16,5 2-12-16,2 10-17 15,1 1-4-15,-1 6-10 16,3 2-2-16,-1 0-4 15,-4-2-2-15,-1-1-2 16,0-3-4-16,-3-6 0 16,-4-4 0-16,3-4 0 15,-3-8 0-15,0-13 0 16,0 14 0-16,0-14-46 16,0 0-103-16,6-16-19 15,-6 3-8-15,0 13-6 0,18-27-4 16</inkml:trace>
  <inkml:trace contextRef="#ctx0" brushRef="#br0" timeOffset="-73738.69">29795 10154 200 0,'-20'-10'142'0,"-4"-1"-3"16,9 6-33-16,15 5-7 16,0 0-15-16,0 0-15 15,23 4-16-15,6 2-12 16,3-1-10-16,7 1-7 15,1-2-7-15,-2 0-6 16,-4-4-4-16,-3 0-7 0,-8 0 0 16,-6 0 0-16,-5-6 0 15,-12 6 0-15,11 0 0 16,-11 0 0-16,0 0 0 16,0 0 0-16,0 0 0 15,-4 11 0-15,1 2 0 16,-1 0 0-16,0 5 0 15,0 2 0-15,-2 4 0 16,6 2 0-16,-4 3 0 16,4 1 0-16,0-2 0 15,0 2 0-15,-4-1 0 16,4-1 0-16,0-2 0 16,0-1 0-16,0 0 0 0,-3-2 0 15,3-4 0-15,0-2 0 16,0-2 0-16,3-3 0 15,-3-12 0-15,5 14 0 16,-5-14 0-16,0 0-66 16,11-2-75-16,-11 2-26 15,6-17-8-15,-6 17-6 16,-8-25-1-16</inkml:trace>
  <inkml:trace contextRef="#ctx0" brushRef="#br0" timeOffset="-73536.55">29868 10395 348 0,'0'0'179'0,"0"0"-1"0,9-13-54 16,9 13-29-16,-1 0-19 16,10 5-53-16,-2-5-23 15,5 7 0-15,1-2-55 16,-2 1-107-16,-11-6-13 15,2 3-5-15,-20-3-7 16,11 0-4-16</inkml:trace>
  <inkml:trace contextRef="#ctx0" brushRef="#br0" timeOffset="-69411.76">29682 9906 156 0,'-19'-7'123'15,"19"7"5"-15,-13-6-4 16,13 6 0-16,0 0-8 15,0 0-16-15,0 0-18 16,0-12-20-16,10 12-54 0,1 0-8 16,5-3 0-16,3 3 0 15,2-4 0 1,1 4 0-16,5 0 0 16,0 0 0-16,2 0 0 0,1-5 0 15,-1 5 0-15,-3 0 0 16,3 0 0-16,-2-4 0 15,0 4 0-15,-4 0 0 16,-4 0 0-16,-2 0 0 16,-1 0 0-16,-3 0 0 15,-13 0 0-15,18 0 0 16,-18 0 0-16,0 0 0 16,0 0 0-16,11 0 0 0,-11 0 0 15,0 0 0-15,0 0 0 16,0 0-92-16,0 0-85 15,0 0-8 1,-14 11-6-16,1-11-5 0</inkml:trace>
  <inkml:trace contextRef="#ctx0" brushRef="#br0" timeOffset="9064.29">17289 2530 364 0,'-4'-10'124'16,"4"10"-10"-16,-9-17-21 15,9 17-16-15,0 0-21 16,0 0-20-16,0 23-17 16,3-5-11-16,0 7 1 15,3 8 3-15,-2 4-6 16,1 6 4-16,-5 0-5 15,0 2 7-15,0-1-7 16,0 0 8-16,0-6-11 16,0-6-1-16,-8-2 1 0,8-7 2 15,0-6-1-15,-2-5 1 16,2-12 1-16,0 11-2 16,0-11-63-16,0 0-76 15,0 0-36-15,16-14-7 16,-10 1-9-16,4 3-2 15</inkml:trace>
  <inkml:trace contextRef="#ctx0" brushRef="#br0" timeOffset="10214.21">17540 2613 284 0,'-4'-17'134'0,"4"0"-14"0,6 1-13 16,-2-3-17 0,8 4-18-16,-2-3-18 15,8 7-18-15,1-2-20 0,1 3-8 16,1 3-4-16,1 7-1 15,-4-4-1-15,1 9 2 16,-3 3 0-16,-2 4 0 16,-3 7 0-16,-3 1 1 15,-3 4-5-15,-5 4 4 16,0 3 0-16,-5 2 4 16,-2 1-5-16,-4-1 5 15,1-1-5-15,-4-1 4 0,-3 1-3 16,1-2 3-1,-3-4-8-15,-1-2 4 16,0-5-3-16,3 0 1 0,0-3-1 16,4-3 1-16,0-4 1 15,13-9-1-15,-10 11-1 16,10-11 0-16,0 0 0 16,10 9-1-16,-10-9 2 15,24 0-2-15,-9 5 0 16,2-5 2-16,1 5 0 15,2-5-2-15,0 4 1 16,-2-4 1-16,-1 6-1 16,1-3 1-16,-5-3-1 15,-1 6-1-15,-12-6 0 16,16 3 4-16,-16-3-1 16,0 0-2-16,0 0 3 0,11 0-2 15,-11 0-2-15,0 0-97 16,5-15-69-16,-5 15-13 15,6-13-8-15,-6 13-3 16,0-17 2-16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1181.21851" units="1/cm"/>
          <inkml:channelProperty channel="Y" name="resolution" value="2093.73804" units="1/cm"/>
          <inkml:channelProperty channel="F" name="resolution" value="6.53591E-7" units="1/dev"/>
          <inkml:channelProperty channel="T" name="resolution" value="1" units="1/dev"/>
        </inkml:channelProperties>
      </inkml:inkSource>
      <inkml:timestamp xml:id="ts0" timeString="2021-08-31T08:35:11.998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0070C0"/>
    </inkml:brush>
    <inkml:brush xml:id="br2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5796 2271 215 0,'-15'-6'97'15,"4"1"-11"-15,11 5-11 16,0 0-11-16,0 0-13 0,31 6-15 16,2-6-7-16,3 0-4 15,11 0-3-15,6-3-7 16,1-6-3-16,1-3-2 16,-1 1-1-16,-6-1-2 15,-6 3-2-15,-10 1 0 16,-5 2-3-16,-8 1 4 15,-7 2 1-15,-12 3 1 16,0 0 0-16,-5 13 0 16,-8-1 0-16,-2 6 0 15,-4 6 0-15,-2 9-2 16,1 6-1-16,-4 7-1 16,1 4 0-16,2 0 3 0,2 1 8 15,2 2-8-15,-1-1 4 16,4-4-6-16,0-4 4 15,2-6-5-15,2-2 6 16,1-5-8-16,4-3-3 16,1-7-1-16,-1-8-62 15,5 0-58-15,0-13-37 16,0 0-8-16,5 11-8 16,-5-11-3-16</inkml:trace>
  <inkml:trace contextRef="#ctx0" brushRef="#br0" timeOffset="222.36">5828 2692 120 0,'7'-10'144'15,"0"-5"-8"-15,13 6-56 16,11 9-21-16,9-10-18 15,5 10-25-15,9 0-62 16,6 0-65-16,0 0-19 16,8 5-1-16,-11-5-17 15,6 10 118-15</inkml:trace>
  <inkml:trace contextRef="#ctx0" brushRef="#br0" timeOffset="589.28">7254 2666 223 0,'12'-10'93'0,"1"10"-18"0,8-6-15 16,7 6-12-16,3 0-4 15,3 0-7-15,0 0-12 16,5 0-6-16,-4 0-29 15,-2 0-35-15,-4-4-44 16,2 4-39-16,-11-5-9 16,1 5-11-16,-21 0 81 15</inkml:trace>
  <inkml:trace contextRef="#ctx0" brushRef="#br0" timeOffset="829.93">7493 2469 343 0,'0'0'155'0,"0"-17"-61"15,0 17-20-15,0 0-26 16,17-8-49-16,-17 8-51 15,23 2-61-15,-9 7-36 0,-14-9-6 16,22 24-12 0,-17-7 90-16</inkml:trace>
  <inkml:trace contextRef="#ctx0" brushRef="#br0" timeOffset="1096.33">7506 2931 253 0,'0'0'175'0,"0"0"-4"16,0 0-72-16,0 0-27 0,0 0-27 15,0 0-51-15,0 0-76 16,0 0-69-16,14-8-10 16,-14 8-11-16,21-9-3 15,-21 9 107-15</inkml:trace>
  <inkml:trace contextRef="#ctx0" brushRef="#br0" timeOffset="1452.65">8304 2321 149 0,'0'0'111'16,"-9"17"-27"-16,3 2-4 16,-1 7-10-16,-1 4-16 15,2 12-8-15,-4 3-10 16,8 5 4-16,-5 0-12 16,2 3 2-16,-2-4-11 15,7 1-1-15,-3-6-17 16,3-2-30-16,0-7-60 0,9-4-48 15,-2-14-14-15,5-3-6 16,-12-14-7-16,22 0 125 16</inkml:trace>
  <inkml:trace contextRef="#ctx0" brushRef="#br0" timeOffset="1879.52">8691 2245 177 0,'0'0'90'16,"-20"30"-28"-16,2-1-6 15,-5 8-17-15,0 7-9 16,-3 6-14-16,0 6-2 0,-1 6-5 15,10 4 6-15,0-9-8 16,10-1 4-16,2-3-7 16,5-3 7-16,11-6-4 15,2-2 8-15,4-12-4 16,3-8 5-16,4-6 3 16,1-7 8-16,0-9 4 15,0-4 2-15,-5-12 3 16,2 2 1-16,-8-8 3 15,-2 3-4-15,-7-5 0 16,-5 6-6-16,-12-1-3 16,-6 5-6-16,-9 2-3 15,-7 3-68-15,0 3-105 0,-1 6-18 16,1-8-18-16,11 4-3 16,7-7-11-16</inkml:trace>
  <inkml:trace contextRef="#ctx0" brushRef="#br0" timeOffset="14299.21">9878 2854 206 0,'0'0'88'0,"0"0"2"16,0 0-3-16,0 0-3 16,0 0-10-16,12-8-6 15,-3 8-8-15,-9 0-4 16,26 3-9-16,-12-3-8 15,6 5-12-15,3-5-8 16,2 6-4-16,1-2-4 0,1 1-2 16,0-1-2-16,-1-4-3 15,-2 4-2-15,0-4 2 16,-6 4-2-16,-2-4-1 16,-3 0 0-1,-13 0-32-15,21-4-103 0,-21 4-41 16,0 0-14-16,0 0-4 15,6-13-5-15</inkml:trace>
  <inkml:trace contextRef="#ctx0" brushRef="#br0" timeOffset="14729.58">9872 2714 294 0,'0'0'135'16,"0"0"-14"-16,-11-13-12 0,11 13-18 16,18 0-20-16,1 0-21 15,2-5-16-15,6 5-9 16,3 0-8-16,4 7-7 16,1-3-4-16,-3 1-1 15,-2-5-1-15,-4 7 0 16,-4-7-1-16,-4 7-1 15,-8-7 1-15,-10 0-1 16,13 6-59-16,-13-6-87 16,0 0-37-16,0 0-6 15,9-13-9-15,-9 13-1 16</inkml:trace>
  <inkml:trace contextRef="#ctx0" brushRef="#br0" timeOffset="15431.4">11139 2557 298 0,'-14'-15'129'0,"0"8"-4"16,-6 1-22-16,2 12-11 0,-4-6-24 16,3 17-18-16,0 0-23 15,8 3-8-15,1 5-9 16,10 3 0-16,0-1-4 16,11 2 2-16,5-2-5 15,4-1 5-15,7-6-3 16,5 0 0-16,1-9-5 15,2-1 3-15,-1-10-2 16,0 0 1-16,-6-5 1 16,-1-7-1-16,-7-7 2 15,-3-3-6-15,-9-5 5 16,-8-2-5-16,0 1 5 0,-12 2-2 16,-4 1 2-16,-2 5-9 15,-1 12-118-15,4 5-56 16,1 3-4-16,14 0-14 15,-12 11 2-15,12-11 97 16</inkml:trace>
  <inkml:trace contextRef="#ctx0" brushRef="#br0" timeOffset="15834.17">11613 2769 343 0,'12'-10'188'0,"-12"10"-34"15,0 0-39-15,0 0-17 16,0 0-38-16,0-11-33 15,0 11-21-15,0 0-1 16,0 0 0-16,0 0 0 16,0 0 0-16,7 15-1 15,-7-15 2-15,0 0-4 16,-13 13-2-16,13-13 0 0,-13 6 0 16,13-6 0-16,-14 0 0 15,14 0 0-15,0 0 0 16,-9-11 0-16,9-2-63 15,0 13-112-15,14-13-10 16,-5 0-14-16,4 6-1 16,1-4-1-16</inkml:trace>
  <inkml:trace contextRef="#ctx0" brushRef="#br0" timeOffset="17004.68">11970 2392 240 0,'0'-13'140'0,"0"13"-5"15,0-14-17-15,0 14-14 16,0 0-20-16,0 0-23 16,0 0-19-16,0 22-19 15,-7-8-9-15,7 4-6 16,-2-3-4-16,2 4-1 15,-7 1-3-15,3-2 2 16,-3 1-2-16,1-2 3 16,2-2-3-16,-2-1 2 15,2-3-1-15,4-11-1 0,-7 17-1 16,7-17 2-16,-2 11-2 16,2-11 1-16,0 0 0 15,0 0 0-15,0 0 3 16,0 0-1-16,0 0-1 15,13 9-1-15,-13-9 2 16,21 0-1-16,-7 0-1 16,1 0 1-16,5 0-1 15,-1 0 0-15,3 0 0 16,3 0 0-16,-4-3 0 16,0 3 1-16,1-3 0 15,-4 3-1-15,2-7 1 16,-3 7-1-16,-4-4 2 0,-1-1-1 15,-12 5 1 1,15 0-2-16,-15 0 2 0,0 0-3 16,13-5-31-1,-13 5-76-15,0 0-49 0,12 0-29 16,-12 0-1-16,0 0-11 16,0 0 64-16</inkml:trace>
  <inkml:trace contextRef="#ctx0" brushRef="#br0" timeOffset="17647.48">12195 2439 281 0,'0'0'151'0,"0"0"-11"15,-11-11-20-15,11 11-20 16,0 0-24-16,-3 17-24 16,3-17-24-16,0 26-12 15,0-8-12-15,3 6 1 16,-1 1-4-16,3 1 0 16,-2 4 3-16,2 2 4 15,-1-2-4-15,1 0 4 0,0 0-4 16,2-2 4-16,-1-3-2 15,0 0 0-15,1-9-6 16,0 0 0-16,-2-4 0 16,-5-12 0-16,7 13 0 15,-7-13 0-15,0 0 0 16,0 0-90-16,0 0-83 16,13-16-13-16,-13 5-11 15,0 11-1-15,12-20 19 16</inkml:trace>
  <inkml:trace contextRef="#ctx0" brushRef="#br0" timeOffset="19060.59">12475 2431 321 0,'7'-14'137'16,"6"4"-6"-16,-1-1-20 15,10 11-16-15,-4-9-22 16,10 14-16-16,-4-5-16 16,3 10-17-16,-6 4-13 15,-2 3-7-15,-8 1-2 16,-5 2-3-16,-6 1-1 15,-11-2 0-15,-2-3 0 16,-2-2 2-16,-3-2-1 16,0 1 1-16,2-5 0 15,3 0 2-15,13-8-1 16,-8 13 1-16,8-13-1 16,15 16 1-16,1-6 4 0,5 1-4 15,2 5 2-15,0 2 0 16,1-1-4-16,-1 4 0 15,-5-1 0 1,-1 1 0-16,-7-2 0 0,-3 0 0 16,-7-3 0-16,0-1 0 15,-8-1 0-15,-4-3 0 16,-5-1 0-16,-1-1 0 16,-6-5 0-16,-2-1 0 15,2-3 0-15,0-3 0 16,6-4-165-16,18 7-20 15,-9-23-13-15,18 10-2 16,10-5-9-16</inkml:trace>
  <inkml:trace contextRef="#ctx0" brushRef="#br0" timeOffset="20803.82">12932 2432 32 0,'0'0'16'0,"0"0"-1"0,0 0 1 15,0 0 1-15,0 0 2 16,0 0 3-1,-9-11 2-15,9 11 0 0,0 0-2 16,0 0 1-16,0 0 1 16,0 0 5-16,0 0 4 15,6-11 0-15,-6 11 4 16,0 0 6-16,0 0 5 16,0 0 4-16,0 0 2 15,13-10 3-15,-13 10-2 16,0 0-1-16,17-9-7 15,-6 9-5-15,2-6-8 0,2 6-2 16,4-4-8 0,2 4-7-16,5-5-5 15,0 5-3-15,-3-5-2 16,3 5-2-16,-6-6 0 0,1 6-3 16,-5 0 3-16,-2 0-1 15,-14 0 0-15,15-4-1 16,-15 4 3-16,0 0 0 15,0 0-2-15,0 0-1 16,0 0-2-16,0 0 1 16,-13-4-2-16,13 4 0 15,-12 13 0-15,4-1 0 16,1 1 0-16,0 5 0 16,-6 2 0-16,4 7 0 15,-2 1 0-15,2 1 0 16,-2 2-2-16,4-2 4 15,1 7-2-15,-1-4 0 0,7 2 0 16,-5-4 0-16,5-1 0 16,0 0 0-16,0-5 0 15,0-2 0-15,0-3 0 16,5-6 0-16,-5-3 0 16,0-10 0-16,10 14-3 15,-10-14-102-15,0 0-52 16,13 0-24-16,-13 0-8 15,6-17-2-15,-6 17-6 16</inkml:trace>
  <inkml:trace contextRef="#ctx0" brushRef="#br0" timeOffset="20985.26">13015 2713 346 0,'0'0'187'0,"10"-10"-34"15,2 1-43-15,11 9-21 16,1-12-37-16,4 7-102 16,8-2-77-16,1 7-51 15,1-10-2-15,-1 7-13 16,-6-2 8-16</inkml:trace>
  <inkml:trace contextRef="#ctx0" brushRef="#br0" timeOffset="21763.91">13712 2379 234 0,'0'0'144'0,"0"0"-4"15,0 0-12-15,0 0-9 16,-21-5-20-16,21 5-16 16,-26 0-24-16,13 5-42 15,-2-5-17-15,-5 4 0 16,2-4 0-16,1 0 0 16,-2 0 0-16,5 0 0 15,-2 0 0-15,2 6 0 16,3-1 0-16,-2 2 0 0,2 6 0 15,3 4 0-15,0 4 0 16,1 6 0 0,0-2 0-16,1 3 0 15,0-2 0-15,4 0 0 0,2-3 0 16,0-3 0-16,0-5-2 16,0-15 4-16,10 18-2 15,-10-18 0-15,25 10 0 16,-11-6 0-16,5-4 0 15,-1 3 0-15,5-3 0 16,-1 5 0-16,-2 3 0 16,1 0 0-16,3 2 0 15,-8 1 0-15,3-1 0 0,-5 2 0 16,-1 1 0 0,-6 3 0-16,-2-3 0 15,-5 0 0-15,-8 3 0 16,-3-1 0-16,-6 2 0 0,-5-1 0 15,1-1 0-15,-6-2 0 16,1 0 0-16,4-4 0 16,3-2 0-16,-1-1 0 15,6-2 0-15,1-4-19 16,13 0-152-16,0 0-12 16,0-14-12-16,0 14-6 15,0-19-9-15</inkml:trace>
  <inkml:trace contextRef="#ctx0" brushRef="#br0" timeOffset="40284.21">8262 6315 247 0,'-17'-15'180'0,"9"4"-42"16,8 11-33-16,0 0-17 15,18-8-18-15,-1 8-19 16,9 0-17-16,8 0-13 16,5 5-7-16,2-5-4 0,5 5-1 15,-4-5-3 1,-1 0-1-16,0 3-3 16,-3-3 1-16,-9 0 0 15,-2-3 0-15,-8 3 1 0,-4 0-1 16,-3 0-1-16,-12 0 1 15,0 0 1-15,0 0 0 16,0 0-2-16,-6 12 2 16,-3-2-2-16,-4 3 1 15,0 5-2-15,-4 3 1 16,1 3-2-16,-2 3 0 16,1 2 0-16,-1 4 0 15,3 0 0-15,-4-1 0 16,3 0 0-16,-1-1 0 15,3-2 0-15,2-1 0 16,-1-5 0-16,3 1 0 16,0-4-2-16,3-3 4 0,3-1-2 15,-3-3 0-15,7-1 0 16,0-12-10-16,-5 16-64 16,5-16-60-16,0 0-32 15,0 0-18-15,13 0-3 16,-13 0-3-16</inkml:trace>
  <inkml:trace contextRef="#ctx0" brushRef="#br0" timeOffset="40556.68">8325 6664 399 0,'0'0'158'0,"-3"-13"-27"15,3 13-21-15,14-11-18 16,-5 3-26-16,12 8-24 16,-1-5-24-16,7 5-11 15,8 0-88-15,1 0-86 16,-3 0-13-16,4 5-11 15,-7-5-4-15,6 4-7 16</inkml:trace>
  <inkml:trace contextRef="#ctx0" brushRef="#br0" timeOffset="41216.25">9996 5911 86 0,'-30'0'72'15,"-16"-4"-7"-15,-6 4 0 16,-12-4 6-16,-9 4 4 15,-12 0 0-15,-14 0 0 16,-8 0-3-16,-14-3-6 16,-1 3-9-16,-7 0-8 15,1 0-13-15,-2 0-11 16,4 3-6-16,2-3-7 16,6 0-2-16,12 0 0 15,4 0-2-15,10 0-2 16,12 0 1-16,11 0 0 15,10 0-2-15,15 0-82 16,6 0-50-16,6 7-38 0,15 0-11 16,0-4-1-16,17-3-7 15</inkml:trace>
  <inkml:trace contextRef="#ctx0" brushRef="#br0" timeOffset="41855.25">7709 5972 270 0,'0'0'161'16,"0"0"-41"-16,0 0-18 16,0 0-17-16,0 0-14 0,0 0-21 15,9 18-16-15,-9-5-13 16,0 6-2-16,6 2-5 15,-6 6-5 1,5 1-3-16,-5 2 0 0,2 5-2 16,-2 0-1-16,5 2 0 15,-5-1 1-15,3-1-5 16,-3 1 3-16,6 1-2 16,0 0 3-16,-4 0-3 15,3-4 4-15,2 0-5 16,-1-2 2-16,1-3 0 15,-1-3 0-15,0-4-2 16,1-2 3-16,-1-3 0 0,1-3-1 16,-3-1 2-16,-4-12-1 15,9 15-1-15,-9-15 1 16,0 0 0-16,0 14-1 16,0-14-2-16,-10 0 1 15,0 0-2-15,-4 0 2 16,-4 0 1-16,-3 0-1 15,-5 0-2-15,-6 0 2 16,-3 0-1-16,-7 0 1 16,-6 0 1-16,-11 0-1 15,-9 4 2-15,-8-4 1 16,-11 6 1-16,-6 0-2 16,-3 0 0-16,-4 0 1 15,0-1 1-15,6-1-4 16,4 2 0-16,7-1 0 0,12 1 0 15,8-1 0 1,12 3-2-16,16-4-109 0,10 1-53 16,25-5-18-16,0 0-1 15,0 0-11-15,33 0 7 16</inkml:trace>
  <inkml:trace contextRef="#ctx0" brushRef="#br0" timeOffset="42395.68">6692 6088 192 0,'0'-15'172'15,"0"5"-21"-15,0 10-33 16,0-13-15-16,0 13-16 16,0 0-17-16,0 16-26 15,0 0-13-15,0 4-15 16,0 6-4-16,0 3-6 15,0 3 1-15,0 4-4 0,0 0 1 16,0 0 0 0,0-4-1-16,0 0-3 15,0-4 0-15,3-3 0 16,-3-5-70-16,5-1-66 0,1-4-33 16,-6-15-11-16,12 16-5 15,-12-16-3-15</inkml:trace>
  <inkml:trace contextRef="#ctx0" brushRef="#br0" timeOffset="42831.27">7212 5966 218 0,'-14'-5'141'0,"-1"13"-44"15,-4 8-10-15,-7 6-10 16,3 7-7-16,-4 7-11 16,2 5-4-16,0 0-13 15,9 7-3-15,2-3-10 16,8 0-1-16,6-3-9 15,8-8-1-15,4-4-4 16,9-4-3-16,3-8-1 16,4-7-1-16,1-11-9 15,-1 0 0-15,2-6 0 16,-7-6 0-16,-3-4 0 0,-8 1 0 16,-9-4 0-1,-5 1 0-15,-11 3 0 0,-7-1 0 16,-2 8 0-16,-6-2-81 15,2 7-93-15,6 3-8 16,0 0-12-16,20 0-2 16,-19 13 0-16</inkml:trace>
  <inkml:trace contextRef="#ctx0" brushRef="#br1" timeOffset="62764.38">8432 5429 200 0,'0'0'87'16,"-8"-18"-4"-16,8 18 1 16,-14-12-13-16,14 12-4 15,-19-6-16-15,7 6-3 16,12 0-18-16,-23 0-2 0,23 0 1 16,-23 13-16-16,23-13 5 15,-16 17-11-15,10-4 8 16,0-1-5-16,-1 4 2 15,7-2-4-15,-5 3-12 16,5-1 13-16,0 1-12 16,0 3 13-16,8-3-13 15,-4 2 6-15,5-4-5 16,2 1 6-16,2-2 2 16,-1-1 0-16,4-5 0 15,-1-2 0-15,2 1 0 16,0-7 1-16,1 0-1 0,1 0-1 15,0-4 1-15,-3-3-1 16,2 0-1-16,-2-2 0 16,-3 1-1-16,1-3-1 15,-3 0 0-15,-3 0 1 16,-1 0 4-16,0-1-5 16,-2-1 6-16,-5 0-12 15,4-2 12-15,-4 1-10 16,0 1 11-16,0-2-11 15,0 1 4-15,-8-1-4 16,2 2-3-16,-3 0 10 16,-3 2-8-16,-2 1 8 15,1 0-9-15,4 4-103 0,-3 6-67 16,-1-7-3-16,13 7-10 16,-16 3-1-16,11 10 45 15</inkml:trace>
  <inkml:trace contextRef="#ctx0" brushRef="#br1" timeOffset="63845.89">8934 6691 191 0,'0'0'89'0,"-11"0"-2"15,11 0-9-15,0 0-9 16,-10 12-11-16,10-12-3 16,0 0-4-16,0 13-2 0,0-13-4 15,18 0-6-15,-18 0-6 16,21 0-1-16,-21 0-5 16,22-6-6-1,-22 6-9-15,15-6-3 0,-15 6-2 16,0 0-1-16,0 0 0 15,0 0-1-15,-10-6-73 16,10 6-86-16,-14-10-16 16,14 10-10-16,-11-19-4 15,11 6-4-15</inkml:trace>
  <inkml:trace contextRef="#ctx0" brushRef="#br1" timeOffset="64513.08">8945 5565 209 0,'0'-13'72'0,"0"13"-72"15,0 0 59 1,0 0-12-16,0 0 3 16,-14 8-20-16,14-8-3 0,-8 12-10 15,4-2-4-15,4-10-6 16,0 0 24-16,0 0-4 16,0 0 0-16,15 6 0 15,-15-6 0-15,23-9-6 16,-23 9-4-16,18-9-5 15,-18 9 0-15,0 0-3 16,7-11-4-16,-7 11 1 16,-12 0 0-16,1 4-29 15,-4-4 23-15,15 0 0 16,-26 12-146-16,15 5-6 16,-4 0-10-16,11 6 1 15,-5-5 47-15</inkml:trace>
  <inkml:trace contextRef="#ctx0" brushRef="#br1" timeOffset="65444.37">9416 6467 186 0,'0'0'82'0,"-24"-7"-5"16,11 10-9-16,-1 5-15 15,-2 5-11-15,3 4-9 16,2 5-10-16,1 2-5 16,3 2-5-16,7 1-3 0,3-3-3 15,8-1 4-15,2-3 3 16,7-3 3-16,4-7-1 15,2-1 3 1,1-9 1-16,4 3 0 0,-3-10 5 16,1 0-2-16,-5-5 1 15,-3-2-4-15,-5-6-1 16,-8 1 0-16,-8-2 0 16,0-1 0-16,-9 1-3 15,-3 5-1-15,-8 3-4 16,2 2-56-16,1 11-70 15,4 4-46-15,0 0-7 16,13 10-11-16,0-14 0 16</inkml:trace>
  <inkml:trace contextRef="#ctx0" brushRef="#br1" timeOffset="65842.7">9926 6524 213 0,'-20'-8'118'16,"2"8"-52"-16,0 7-19 16,3 4-11-16,5 2-12 15,2 6-7-15,8 3-7 16,0 1 1-16,8 2 0 15,5-2 1-15,7-2 1 16,7-4-2-16,1-4 0 0,4-6 1 16,3-2 0-16,-2-5 2 15,0-8 4-15,-5-3 2 16,-4-6 5-16,-7-2 6 16,-2-5 4-16,-15-2 2 15,0 0 0-15,-11-2-1 16,-7 5-5-16,-4 4-4 15,-3 4-47-15,-1 12-80 16,5 7-56-16,1 2-13 16,12 10-7-16,1-3-5 15,15 6 48-15</inkml:trace>
  <inkml:trace contextRef="#ctx0" brushRef="#br1" timeOffset="66248.37">10484 6513 214 0,'-11'-16'147'16,"11"16"-37"-16,-22-9-25 15,8 12-15-15,0 4-14 16,1 5-15-16,6 3-11 15,1 3-9-15,8 5-3 0,8-4-5 16,5 2 0-16,6-4 0 16,6 0 1-16,6-6-1 15,1-3-1-15,1-8 1 16,4 0-2-16,-5-5-1 16,-2-3 1-16,-5-6 1 15,-5-2-3-15,-8-4 2 16,-7-1-1-16,-7 0 2 15,-7 1-2-15,-8-1 2 16,-6 5-2-16,-4 4-3 16,-2 5-21-16,5 7-79 15,3 8-52-15,5 1-25 16,9 7-7-16,5 0-7 0,15 2-3 16</inkml:trace>
  <inkml:trace contextRef="#ctx0" brushRef="#br1" timeOffset="66631.83">11036 6513 190 0,'0'0'134'0,"-7"-13"-21"15,7 13-42-15,-12 3-16 16,12-3-16-16,-8 22-11 15,8-6-10-15,3 3-4 0,8 0-2 16,4 0 0-16,6-1 0 16,7-5 1-16,6-2 3 15,4-4-3 1,2-7-1-16,-4 4 0 0,1-8 2 16,-3-1-2-16,-4-6 2 15,-5 0 1-15,-9-5 5 16,-3 0 2-16,-8-5 3 15,-5 1 0-15,-12 0 0 16,-2 0-1-16,-9 3-3 16,-2 6-3-16,-7 4-20 15,3 7-73-15,4 0-60 16,5 12-34-16,5-5-7 0,9 9-3 16,6-4-5-1</inkml:trace>
  <inkml:trace contextRef="#ctx0" brushRef="#br1" timeOffset="67035.8">11736 6434 185 0,'4'-16'140'16,"-4"16"-5"-16,-14 0-56 15,1 13-18-15,0-4-16 0,0 6-17 16,5 2-10 0,1 1-5-16,7 3 0 15,0-1 1-15,5-1 2 16,4-5-3-16,6 1 2 0,5-6 4 16,3-3-2-16,0-6 0 15,5 4-4-15,-1-4 1 16,0-7-3-16,0-2 2 15,-2 0 2-15,-3-5-3 16,-3-3 3-16,-6-1-1 16,-5 1 3-16,-8-2 0 15,0 0-1-15,-7 0-1 16,-4 3-3-16,-7-1-1 16,-7 3-77-16,4 2-89 15,-4 2-17-15,-3-3-13 16,8 9-2-16,-2-6-9 0</inkml:trace>
  <inkml:trace contextRef="#ctx0" brushRef="#br1" timeOffset="73721.13">9588 7000 67 0,'0'0'53'0,"11"0"-1"15,-11 0 3-15,0 0 3 16,0 0 2-16,0 0-2 16,-14-6 4-16,14 6-1 15,-24-3-4-15,10 3-8 16,-10-5-3-16,-2 5-4 15,-7 0-3-15,1 0-6 0,-7-2-8 16,2 2-6-16,-7 0-2 16,1 0-3-1,-5 0-2-15,0 0-6 16,-3 2 0-16,-3-2-2 0,-2 0 1 16,-2 0-2-16,0 0-1 15,1 0 1-15,0 5 0 16,4-5 1-16,8 0-1 15,2 0-1-15,2 0-1 16,2 0 1-16,6 0 0 16,-1 0-1-16,6-5 0 15,0 5 0-15,3 0 0 16,3 0 2-16,3-4 1 0,5 4-2 16,5 0 1-1,9 0 2-15,-12 0 1 16,12 0 0-16,0 0 1 15,0 0 0-15,0 0-8 0,0 0-83 16,9 0-68-16,-9 0-16 16,12 6-9-16,-4 5-7 15,-8-11-9-15</inkml:trace>
  <inkml:trace contextRef="#ctx0" brushRef="#br1" timeOffset="76947.35">9338 5048 168 0,'-3'-12'67'0,"3"12"-8"0,0 0-8 16,-12-7-9-16,12 7-12 16,0 24-6-16,-4-7-9 15,4 5-6-15,0 2-1 16,-5 5-1-16,2 0-2 15,-3 1 1-15,0-2-1 16,1 1-2-16,-3-4 3 16,0-1 1-16,1-2-5 0,3-1 10 15,1-7-8-15,3-1 7 16,0-13-3-16,3 16 6 16,-3-16-8-16,15 7 8 15,-1-7-3-15,1-5-9 16,0 0 10-16,4 2-7 15,1-2 9-15,1 0-5 16,-2 0 9-16,2 0-7 16,0 2 8-16,-2 3-1 15,2-7-1-15,-1 7-2 16,-3-3-3-16,0 3-1 16,0 0-1-16,-1 0-3 15,-2 0 0-15,-1 0-7 0,-2 4-36 16,-11-4-41-16,17 5-42 15,-17-5-30 1,10 4-6-16,-10-4-7 16,0 0 79-16</inkml:trace>
  <inkml:trace contextRef="#ctx0" brushRef="#br1" timeOffset="77375.32">9535 5216 208 0,'0'0'68'15,"0"0"-2"-15,0 0-13 0,0 0-8 16,-4 18-13-16,8-4-4 15,1 4-8-15,0 2-4 16,0 4-3-16,2 4 5 16,-2-2-11-16,2 2 7 15,-1 0-4-15,0-1 0 16,-2-1-1-16,-1 0 1 16,3-5 5-16,-6 1-7 15,0-5 11-15,2-1-8 16,-2-5 6-16,0 2-3 15,0-13 4-15,0 14 0 16,0-14-1-16,0 0-2 16,0 0 1-16,0 0-32 0,0 0-54 15,0 0-59-15,7-21-17 16,-7 21-10-16,6-22-12 16,-6 22 58-16</inkml:trace>
  <inkml:trace contextRef="#ctx0" brushRef="#br1" timeOffset="80499.42">9184 7267 292 0,'-5'-16'109'15,"5"16"-8"-15,0 0-13 0,0 0-16 16,-11 13-18-16,7 0-15 16,4 4-13-16,-7 2-9 15,3 3-3-15,0 0-3 16,-2 3-1-16,-1-1-6 16,-3-1 1-16,0-2-3 15,0 1 2-15,-1-6 4 16,2 1-3-16,1-3 5 15,2-4-1-15,6-10 7 16,-8 12-5-16,8-12 7 16,0 0-5-16,10 3-1 15,-10-3 1-15,21 0-4 16,-7-3-1-16,0 3-2 0,6-5-1 16,-3 5-6-16,3-4 5 15,1 0-7-15,1 4 5 16,0-4-3-16,2 4 4 15,1-7-6-15,-4 3 7 16,2 1 1-16,-2 3 0 16,-4-5-4-16,-1 0-93 15,-3 5-52-15,1-3-31 16,-14 3-1-16,0 0-11 16,0 0 2-16</inkml:trace>
  <inkml:trace contextRef="#ctx0" brushRef="#br1" timeOffset="80757.5">9323 7386 211 0,'0'0'158'0,"0"0"-38"16,-14 8-12-16,10 5-11 15,4 5-12-15,-3 1-16 16,3 9-19-16,0-1-11 15,0 2-17-15,3 2-4 16,1 4-9-16,-4-3 3 16,5-1-5-16,-5 0-4 15,0-3-105-15,0-2-66 0,-3 0-8 16,-7-10-7-16,0 3-4 16,-13-9-5-1</inkml:trace>
  <inkml:trace contextRef="#ctx0" brushRef="#br1" timeOffset="81269.92">8687 7409 289 0,'0'0'177'16,"2"-16"-34"-16,-2 16-30 16,-15 0-13-16,-2 7-22 15,4 9-24-15,-10 1-21 16,3 7-24-16,-2 5 3 15,2 5-9-15,2 1 4 16,5 2-5-16,2 0 1 16,6 0-3-16,5-4 0 15,0-1 0-15,9-5 0 0,3-3 0 16,0-3 0 0,4-3 0-16,4-7 0 15,-1-5 0-15,3-6 0 16,3 0 0-16,-4-6 0 0,0-2 0 15,-3-5 0-15,-4-1 0 16,-6-2 0-16,-1-1 0 16,-11 2 0-16,-7 0 0 15,-7 2 0-15,-3-1 0 16,-3 4-153-16,0 6-24 16,-7 0-14-16,7 4-2 15,-10 4-6-15</inkml:trace>
  <inkml:trace contextRef="#ctx0" brushRef="#br1" timeOffset="81802.64">7790 7652 290 0,'0'0'180'0,"-21"-8"-14"15,21 8-48-15,0 0-23 0,0 0-15 16,0 0-19-16,21 3-28 16,-5-3-33-16,5 9-18 15,5-5-124-15,5-4-36 16,1 6-5-16,-3-6-11 15,1 12-3-15</inkml:trace>
  <inkml:trace contextRef="#ctx0" brushRef="#br1" timeOffset="82439.36">7461 8194 48 0,'0'0'90'15,"0"0"-22"-15,0 0-26 16,26-9 1-16,2 9 5 16,10-6 5-16,10 6 2 15,8 0 5-15,10-7 3 16,10 7 1-16,11-6-4 16,14 6-2-16,14-12-4 15,17 7-7-15,13-8-7 16,19 3-5-16,14-1-3 15,11-1-9-15,10-3-4 16,3 2-5-16,5 1-7 16,-1 2-7-16,-6 1 0 0,-10 5 0 15,-8 0 0-15,-12 4 0 16,-15 0 0-16,-13 0 0 16,-15 4 0-16,-19-4 0 15,-14 4 0-15,-18-4-74 16,-15 0-83-16,-11 0-23 15,-20-9-4-15,-3 3-7 16,-13-7-3-16</inkml:trace>
  <inkml:trace contextRef="#ctx0" brushRef="#br1" timeOffset="86088.21">7839 7616 152 0,'-15'0'76'0,"15"0"-5"16,0 0 0-16,0 0 3 15,0 0-5-15,0 0 6 16,0 0-9-16,16 0-1 16,-2 0-9-16,3-3-1 15,2 3-6-15,-2 0-7 16,3-5-9-16,1 5-12 16,3-4-3-16,-9 4-5 15,4-4-3-15,-6 4-3 0,-3 0-7 16,-10 0 0-16,15-3 0 15,-15 3-37-15,0 0-101 16,0 0-38-16,0 0-9 16,0 0-6-16,0 13-2 15</inkml:trace>
  <inkml:trace contextRef="#ctx0" brushRef="#br1" timeOffset="86839.27">9622 8306 339 0,'0'0'147'16,"0"0"-13"-16,-14-3-8 15,1 3-16-15,-1 12-22 16,-10-1-31-16,2 6-35 16,-5 5-22-16,-1 2 0 0,-1 5 0 15,3 2 0-15,1 2 0 16,5 2 0-16,5-2 0 16,3-2 0-1,5 0 0-15,7-2 0 0,6-1 0 16,2-3 0-16,5-3 0 15,3-5 0-15,1-1 0 16,6-3 0-16,1-5 0 16,0-3 0-16,-1-5 0 15,0 0 0-15,-1-4 0 16,-2 0 0-16,-4-4 0 16,-6-1 0-16,-10 9 0 15,10-19 0-15,-16 8 0 16,6 11 0-16,-26-21 0 15,5 13 0-15,-1 0 0 16,-4 3-149-16,0-5-32 16,5 4-11-16,-2-6-3 0,12 2-5 15</inkml:trace>
  <inkml:trace contextRef="#ctx0" brushRef="#br1" timeOffset="87675.36">10000 7219 285 0,'3'-15'129'0,"-3"3"-2"16,0 12-10-16,0-14-14 15,0 14-13-15,0 0-17 16,0 0-20-16,10 17-22 16,-5-1-16-16,-5 3-15 15,4 7 0-15,-4 1 0 16,0 6 0-16,5 2 0 15,-5 0 0-15,3 1 0 16,-3 1 0-16,0-3 0 0,4 1 0 16,-4-3 0-16,5-1 0 15,-5-4 0-15,0-3 0 16,0-3 0-16,4-3 0 16,0 0-29-16,-4-7-94 15,0-11-47-15,6 18-12 16,-6-18-5-16,0 0-5 15,0 0 52-15</inkml:trace>
  <inkml:trace contextRef="#ctx0" brushRef="#br1" timeOffset="88147.3">10094 7710 183 0,'13'-11'147'0,"-2"-4"-26"0,5-1-20 16,3 3-14-16,-4-4-6 15,2 7-18-15,-2-5-15 16,-1 7-11-16,-14 8-7 16,15-11-4-16,-15 11-8 15,0 0-3-15,0 0-1 16,0 0-1-16,0 0-2 15,-7 11 0-15,7-11-1 16,-15 19-3-16,4-9-7 0,4 3 0 16,-3 3 0-1,0 0 0-15,2 2 0 16,0-4 0-16,-4 3 0 16,5-1 0-16,-1-3 0 0,-4 1 0 15,12-14 0-15,-20 17 0 16,6-11 0-16,1-6 0 15,-1 0 0-15,-2-6 0 16,-2-4 0-16,-2-5 0 16,-1-1 0-16,0-3 0 15,3-2 0-15,-1 5 0 16,7 3-33-16,-1 1-116 16,13 12-31-16,0 0-5 15,0 0-7-15,0 19-4 16</inkml:trace>
  <inkml:trace contextRef="#ctx0" brushRef="#br1" timeOffset="88779.47">9966 8456 436 0,'-19'-9'152'0,"2"9"-17"16,-4 0-17-16,3 4-17 15,-3 7-35-15,8 6-51 0,0 4-15 16,3 3 0-16,6 2 0 16,4 0 0-16,2 1 0 15,8 0 0-15,5-4 0 16,3-2 0-16,5-5 0 16,4-7 0-16,7-2 0 15,-1-4 0-15,3-3 0 16,-2-10 0-16,-2-4 0 15,-5-2 0-15,-4-4 0 16,-5-3 0-16,-11-2 0 16,-7-2 0-16,-2 2 0 15,-10 0 0-15,-9 2 0 16,0 4 0-16,-1 8-69 0,-2 1-104 16,2-1-9-16,3 8-8 15,-1-6-6-15,20 9-4 16</inkml:trace>
  <inkml:trace contextRef="#ctx0" brushRef="#br1" timeOffset="92411.55">9823 5222 328 0,'0'-18'108'16,"0"18"-7"-16,14-12-17 15,-1 8-15-15,4 4-17 16,2 0-16-16,7 9-12 16,2 0-7-16,1 7-2 15,1 2-3-15,-3 3-2 16,-6 4-3-16,-4-1 2 16,-7 2-2-16,-10 1 8 15,0-5-9-15,-10-3 7 16,-6-1-9-16,1-5 8 15,-5-3-11-15,3-3 7 16,1-3-6-16,5-4-2 16,11 0 1-16,-14 3-1 0,14-3 0 15,0 0-1-15,21 6 3 16,-4 1 0-16,6-1 4 16,2 2-5-16,1 4 5 15,1 0-10-15,-6 3 12 16,-1 2-12-16,-11 1 12 15,-4 1-14-15,-12 2 7 16,-4-3-6-16,-6 0 5 16,-4 0 0-16,-6-5-2 15,-4-2 5-15,2-5-3 16,-1-1 3-16,1-5-1 16,6-5-12-16,5-3-130 0,6-3-24 15,6-12-11-15,12-2 0 16,5-16-15-16</inkml:trace>
  <inkml:trace contextRef="#ctx0" brushRef="#br1" timeOffset="97579.3">9441 9088 260 0,'-4'-12'122'0,"4"12"-7"16,-4-14-2-16,4 14-12 16,0 0-19-16,-10 4-17 0,4 9-15 15,-3 2-15-15,0 7-12 16,-4 2-9-16,0 5-4 16,0 2-5-16,-1 0 0 15,1 0-3-15,5-3 0 16,-3-3-3-16,5-2 3 15,0-7-2-15,6-2 1 16,0-14 1-16,-4 15 0 16,4-15 0-16,0 0 0 15,17 0 2-15,-6 0-2 16,5-8 1-16,2 3-3 16,4-1 0-16,-1-1 0 15,2 1 0-15,2 1 0 0,-2 2 0 16,0-2 0-16,1 5-79 15,-3 0-67-15,-3 0-26 16,-2 0-9-16,-16 0-1 16,20 3-6-16</inkml:trace>
  <inkml:trace contextRef="#ctx0" brushRef="#br1" timeOffset="97851.13">9568 9231 268 0,'0'0'150'0,"0"0"-26"16,0 0-12-16,0 0-12 15,-14 18-21-15,14-3-16 16,-3 3-22-16,3 7-15 16,0 0-12-16,0 5-7 15,0 1-2-15,0 0-3 16,0 1 1-16,3-2 2 15,-3-4-1-15,6-2 2 16,-1-3-67-16,-1-4-67 16,-4-17-43-16,19 14-1 15,-19-14-9-15,23-6-3 16</inkml:trace>
  <inkml:trace contextRef="#ctx0" brushRef="#br1" timeOffset="98483.3">9952 9301 235 0,'13'0'149'16,"-13"0"5"-16,14 0-69 15,-2 11-28-15,2-1-10 16,3 6-2-16,0 2-10 15,-2 5-4-15,1-2-8 16,-3 5 0-16,-5-2-4 0,-5 2-1 16,-3-3-4-16,-9 0 1 15,-6-6-2-15,-2-2-3 16,-3-6 2-16,-3-1-3 16,-1-8-1-16,4-9-1 15,0-3 2-15,2-5-4 16,8-4-5-16,3-6 0 15,7-5 0-15,0-3 0 16,8-3 0-16,6 1 0 16,2-2 0-16,4 5 0 15,3 2 0-15,3-2 0 16,-3 8 0-16,3 1 0 16,-5 4 0-16,-2 1 0 15,-5 4 0-15,-2 1 0 16,-10 2 0-16,-2 13 0 15,-6-17 0-15,-3 13 0 16,-9 4 0-16,-1 0 0 0,-3 4 0 16,-2 2 0-16,-3 5 0 15,-1 2 0-15,-1 0 0 16,4 3 0-16,3-1 0 16,0 4 0-16,3-1 0 15,6 0 0-15,6-1 0 16,7 0 0-16,0-1 0 15,12-3 0-15,3-2 0 16,4-3 0-16,9-1-57 16,-1-2-85-16,0-5-15 15,0 5-9-15,-13-5-13 16,0 0-8-16</inkml:trace>
  <inkml:trace contextRef="#ctx0" brushRef="#br1" timeOffset="98891.29">8722 9468 149 0,'0'0'141'15,"-25"-6"9"-15,25 6-46 16,0 0-14-16,0 0-8 16,18-6-10-16,-4 1-18 15,11 5-19-15,3 0-84 16,7 0-86-16,1-4-17 0,7 4-14 16,-7 0-6-16,7 0-8 15</inkml:trace>
  <inkml:trace contextRef="#ctx0" brushRef="#br1" timeOffset="99511.27">8256 9879 114 0,'-14'-4'111'0,"14"4"-32"16,0 0-5-16,0 0-8 15,11 4 0-15,14-4-6 16,9 0-4-16,10-4-3 0,8 4-9 16,9-6-10-16,9 6-5 15,8-11-2-15,7 7-7 16,5-3-4-1,10 1-3-15,9-3-1 0,6 1 0 16,3-1-1-16,7 1-2 16,3 1-3-16,6 0-1 15,-5-1-1-15,5 2 1 16,-5 1-2-16,-1 5-2 16,-6-5 1-16,-5 5 2 15,-7 0-1-15,-13 0 1 16,-9 0 1-16,-15 0 0 15,-17 0-1-15,-10 5 3 0,-18-5 4 16,-3 4 1 0,-25-4-1-16,14 4 1 15,-14-4-1-15,0 0-88 16,-14 0-80-16,14 0-13 0,-15 0-13 16,15 0-7-16,-23-8-5 15</inkml:trace>
  <inkml:trace contextRef="#ctx0" brushRef="#br1" timeOffset="103770.89">9952 10212 366 0,'-6'-16'175'0,"6"3"-39"16,6 2-13-16,1-4-25 0,8 5-25 16,2-5-36-16,5 5-22 15,2 0-15-15,1 5 0 16,1 2 0-16,-2 3 0 15,-2 5 0-15,-1 1 0 16,-3 3 0-16,-2 1 0 16,-4 3 0-16,-1 2 0 15,-4 2 0-15,-3 3 0 16,-4-1 0-16,0 2 0 16,-6 2 0-16,-1-1 0 15,-2 0 0-15,-3 3 0 16,-2-6 0-16,0 2 0 15,0-3 0-15,1-1 0 0,0 1 0 16,-2-5 0-16,2 1 0 16,0-1 0-16,1-2 0 15,12-11 0-15,-15 18 0 16,15-18 0-16,-12 11 0 16,12-11 0-16,0 0 0 15,12 10 0-15,-12-10 0 16,21 4 0-16,-6-4 0 15,3 0 0-15,3 0 0 16,1 0 0-16,1-4 0 16,0 4 0-16,3-7 0 15,-5 3 0-15,3 0 0 16,-5-5 0-16,-1 4-117 0,-5 2-61 16,-13 3-7-16,0-13-7 15,-13 7-5-15</inkml:trace>
  <inkml:trace contextRef="#ctx0" brushRef="#br1" timeOffset="104118.69">9602 10199 540 0,'0'0'186'0,"-7"-15"-40"0,7 15-54 16,0 0-33-16,-8 23-59 15,10-1 0-15,-2 3 0 16,9 3 0-16,-5 8 0 15,2-1 0-15,1-1 0 16,0 0 0-16,0-5 0 16,-1-4 0-16,0-4-94 15,1-5-82-15,-7-16-7 0,0 0-8 16,11-9-5-16</inkml:trace>
  <inkml:trace contextRef="#ctx0" brushRef="#br1" timeOffset="104903.67">10775 7557 225 0,'0'-19'153'0,"-6"1"-22"15,0 7-16-15,6 11-13 16,-4-10-22-16,4 10-17 16,0 0-18-16,-4 23-22 15,4-3-7-15,-5 7-10 16,5 7 2-16,0 8-4 16,0 7 1-16,0 6-4 15,0 4 1-15,0 2 3 16,0 3-5-16,0 4 6 15,-3 1 0-15,-2 0-2 16,-1-1 2-16,-2 1 0 16,1 0 0-16,0 1-1 15,-1 0-5-15,0-4 0 0,2 3 0 16,-1-4 0-16,1-3 0 16,1-2 0-16,-2-4 0 15,2-4 0-15,2-1 0 16,3-4 0-16,-6-4 0 15,6-2 0-15,0-3 0 16,0-4 0-16,-5-2 0 16,5-5 0-16,0-6 0 15,6-5 0-15,-1 0 0 16,-5-16-69-16,8 15-93 16,-8-15-16-16,18 7-4 15,-18-7-7-15,10 6-2 16</inkml:trace>
  <inkml:trace contextRef="#ctx0" brushRef="#br1" timeOffset="105536.52">10634 9344 140 0,'0'0'125'16,"0"0"-26"-16,0 0-8 16,-9 12-4-16,9-12 0 15,0 0-6-15,7 11-8 0,-7-11-7 16,0 0-7-16,0 0-12 16,0 0-13-1,0 0-7-15,0 0-20 16,-11 0-7-16,11 0 0 0,-14-16 0 15,14 16 0-15,-21-23 0 16,4 7 0-16,-1-3 0 16,-6 0 0-16,1-2 0 15,-4 3 0-15,1-2 0 16,1 6 0-16,4 0 0 16,5 2 0-16,3 5 0 15,13 7 0-15,-14-8 0 16,14 8 0-16,0 0 0 15,12 9 0-15,-1 1 0 16,7 2 0-16,-2 7 0 16,9 0 0-16,1 5 0 15,-1 1 0-15,5 0 0 0,-3 0 0 16,-5-3 0-16,0-4 0 16,-4-3 0-16,-4-4 0 15,-1-2 0-15,-13-9 0 16,13 0 0-16,-13 0 0 15,6-12 0-15,-6-3 0 16,0-4 0-16,6-5 0 16,1-5 0-16,0-1 0 15,5-1 0-15,2 2 0 16,1 2 0-16,4 3 0 16,2 11-44-16,0 8-121 15,-3 5-13-15,-3 13-8 0,-9 7-6 16,-4 14-3-16</inkml:trace>
  <inkml:trace contextRef="#ctx0" brushRef="#br1" timeOffset="106159.57">10675 10249 450 0,'-22'-11'162'15,"7"11"-28"-15,-2 0-24 0,0 4-22 16,4 7-27-16,-5-1-43 15,6 8-18-15,4-3 0 16,2 7 0 0,6-1 0-16,6-1 0 0,1 3 0 15,6-4 0-15,7-1 0 16,1-3 0-16,7-3 0 16,5-7 0-16,0-5 0 15,2 0 0-15,4-5 0 16,-4-6 0-16,2-3 0 15,-3-2 0-15,-11-4 0 16,-3 3 0-16,-6-4 0 16,-3 3 0-16,-11-2 0 0,-5 4 0 15,-8 1 0-15,-2 0 0 16,-7 2 0-16,-3 1 0 16,-1 0-116-16,-2 6-60 15,-1-5-7-15,5 6-5 16,1-5-9-16</inkml:trace>
  <inkml:trace contextRef="#ctx0" brushRef="#br1" timeOffset="107899.23">10317 5041 454 0,'-26'-17'140'16,"11"8"-28"-16,15 9-23 15,-7-11-30-15,7 11-36 16,28 0-16-16,4 0-5 15,6-3-2-15,6 3-3 16,4 0 2-16,0-4 0 0,3-1-1 16,-5 2 1-16,-9-2 1 15,-4-1-1-15,-9 1 3 16,-7 0 0 0,-17 5 0-16,14-5 1 15,-14 5 3-15,0 0 1 0,0 0-2 16,0 0 2-16,-14 19-1 15,6-6 0-15,-1 5-3 16,-2 3-1-16,-1 1 1 16,3 6-3-16,-2-1 2 15,3 2-3-15,-1 2 2 16,3-2-4-16,0-1 4 16,1 0-2-16,2-4 0 0,3-1-1 15,-4 0 0-15,4-4 0 16,0-5 2-1,0 0 0-15,0-14 4 16,0 20-6-16,0-20 8 0,0 11-7 16,0-11 6-16,0 0-8 15,0 0 0-15,8 5-9 16,-8-5-78-16,12-5-54 16,-12 5-29-16,14-5 6 15,-14 5-14-15,0 0 19 16</inkml:trace>
  <inkml:trace contextRef="#ctx0" brushRef="#br1" timeOffset="108164.77">10459 5300 420 0,'0'0'161'0,"13"-4"-46"16,5-1-31-16,10 5-27 16,0-9-36-16,11 5-17 15,1-1-3-15,1-1 1 16,-6 0 0-16,0 2 0 16,-10 4-73-16,-6 0-75 15,-19 0-15-15,15 4-7 16,-15-4-4-16,-14 13 21 15</inkml:trace>
  <inkml:trace contextRef="#ctx0" brushRef="#br1" timeOffset="113587.06">9628 10939 429 0,'-6'-11'186'0,"6"11"-49"0,0 0-20 15,-7 11-17 1,4 5-46-16,3 10-54 0,0 4 0 16,4 6 0-16,1 4 0 15,0 1 0-15,1-4 0 16,1-1 0-16,2-2 0 15,2-7-89-15,3-8-84 16,9-3-8-16,-3-12-5 16,7 2-6-16,-1-12-4 15</inkml:trace>
  <inkml:trace contextRef="#ctx0" brushRef="#br1" timeOffset="113856.24">10149 11003 500 0,'13'-13'187'16,"-13"13"-2"-16,0 0-84 16,5 22-51-16,-3-3-50 15,-2 3 0-15,0 7 0 16,0 3 0-16,6 2 0 15,-6 3 0-15,4-3 0 16,-4 0 0-16,6-5-21 16,3-4-142-16,4-4-15 15,2-10-6-15,7 0-6 0,3-11-3 16</inkml:trace>
  <inkml:trace contextRef="#ctx0" brushRef="#br1" timeOffset="114315.93">10692 11039 574 0,'-11'-17'186'0,"5"2"-36"16,6-3-73-16,5 5-41 15,4-3-36-15,10 2 0 16,1 5 0-16,5 0 0 16,2 9 0-16,0 0 0 15,-3 0 0-15,2 11 0 16,-8 0 0-16,-5 5 0 15,-9 2 0-15,-4 3 0 16,-8 0 0-16,-2 0 0 16,-6 3 0-16,-1 0 0 15,-2-1 0-15,5 0 0 0,1-2 0 16,4-3 0-16,9-1 0 16,3-3 0-16,16-3 0 15,7-5 0 1,11 1-75-16,9-2-91 0,2-5-12 15,6 8-6-15,-7-8-6 16,0 9-1-16</inkml:trace>
  <inkml:trace contextRef="#ctx0" brushRef="#br1" timeOffset="114854.82">9045 11708 391 0,'-24'0'181'0,"0"0"-15"15,9 0-62-15,15 0-20 0,0 0-13 16,25-7-45-16,2 2-26 16,15 5 0-16,11-7 0 15,16 2 0 1,13-1 0-16,10 0 0 0,16 0 0 15,7-2 0-15,16 0 0 16,10-2 0-16,14 2 0 16,8 1 0-16,9 0 0 15,4-3 0-15,5 5 0 16,-3 1 0-16,-5 0 0 16,-9 4 0-16,-10 0 0 15,-9 0 0-15,-17 4 0 16,-16 0 0-16,-12 1 0 15,-13 2 0-15,-20-3 0 16,-12 2 0-16,-17-2 0 16,-13 0-72-16,-8-4-104 15,-17 0-8-15,2-14-8 0,-12 5-1 16</inkml:trace>
  <inkml:trace contextRef="#ctx0" brushRef="#br1" timeOffset="115438.26">8821 11143 313 0,'19'-18'189'0,"-19"18"-18"15,4-11-40-15,-4 11-17 16,-11-7-22-16,11 7-79 15,-29 0-13-15,6 4 0 16,-6-4 0-16,-2 7 0 16,-3-4 0-16,1 1 0 15,0 0 0-15,4-1 0 16,4 2 0-16,8-5 0 16,3 3 0-16,14-3 0 15,-10 0 0-15,10 0-20 0,0 0-154 16,15-8-10-16,-15 8-8 15,24-6-5-15,-24 6-6 16</inkml:trace>
  <inkml:trace contextRef="#ctx0" brushRef="#br1" timeOffset="117670.78">10783 12179 233 0,'0'0'163'0,"0"0"-28"15,-10-9-33-15,10 9-13 16,0 0-24-16,10 19-21 16,7-5-19-16,0 3-14 15,9 2-2-15,5 4-2 16,-1-1-2-16,1 2-1 16,-3 2-2-16,-7-2 2 0,-7 0-2 15,-8-1 1-15,-11 0-2 16,-5-3 1-1,-9 0-2-15,-6-4 1 16,-3-4 1-16,0-5 0 0,-4-7-1 16,3 0 2-16,2-6-2 15,2-6 3-15,4-4-1 16,7-2-1-16,7-5 0 16,1-2 2-16,6-4 0 15,13-1-2-15,1-5 3 16,5 2-4-16,3-2 3 15,4 3-1-15,-1-1 0 16,-1 3-3-16,0 3 4 16,-8 2-4-16,2 3 1 15,-9 4-1-15,-3 0 1 16,-6 2-2-16,-3 3-1 16,-7-1 0-16,-2 4-2 0,-3-1 1 15,-5 7-2-15,-2 0 3 16,-9 4-1-16,2 7 1 15,-4 3 1-15,0 2 0 16,0 3 1-16,5 3 0 16,1 0 0-16,6 3-1 15,9 0 0-15,6-1 2 16,6 0 0-16,9-3 3 16,6-1 0-16,7-4-64 0,10-5-78 15,7-1-19 1,-3-9-6-16,11-2-10 15,-6-15-2-15</inkml:trace>
  <inkml:trace contextRef="#ctx0" brushRef="#br1" timeOffset="119059.06">11744 7028 206 0,'0'0'85'0,"-5"-15"-4"15,5 15 1-15,0 0-11 16,0 19-7-16,0 1-10 15,5 7-12-15,1 11-9 0,2 6-4 16,-1 8-2-16,0 9-11 16,0 5-7-16,0 4 0 15,-1 6-6 1,-3 6 0-16,1 5-5 0,0 3 4 16,0 3-5-16,2 2 8 15,0 4-1-15,-1 4-1 16,3 1-1-16,1 2 3 15,1 0 0-15,0 3 3 16,2 0-5-16,-3-2-1 16,3 3 0-16,-4-2 0 15,3-3-2-15,-4-3 0 16,-2 1 0-16,-1-7-2 0,0 1 3 16,-4-2-2-16,4-2 4 15,-4-2-5 1,0-2 6-16,4 0-2 15,-4-3-2-15,0-4 1 0,0-1-1 16,0-8 0-16,0 0-1 16,0-4 4-16,0-5-4 15,-5-6 2-15,5-5 2 16,0-6 0-16,0-6 1 16,0-7-1-16,0-6 3 15,0-9-3-15,0-9 2 16,0-10-1-16,0 0 1 15,0-10-3-15,-8-8 1 16,2-4-2-16,-2-4-1 16,-4-2 0-16,-1 0 0 15,-1 0-2-15,-2 6 0 16,-2 4-2-16,4 7 1 0,0 7 1 16,1 9 1-16,3 8 0 15,6 5-1-15,4 7 0 16,7 3 4-16,3 1 0 15,8 2 0-15,1-5 1 16,3-2 1-16,4-8 0 16,-1-4 2-16,-3-7 0 15,-2-5-2-15,-1-7 1 16,-5-5 0-16,-3-9 0 16,-4-6-1-16,-3-4 0 15,-4-1-1-15,7 3-72 16,-7 5-74-16,0 2-15 15,0 22-10-15,0 0-4 0,0 10-8 16</inkml:trace>
  <inkml:trace contextRef="#ctx0" brushRef="#br1" timeOffset="119599.86">11482 12119 448 0,'-18'0'165'15,"-2"0"-42"-15,-1 12-29 16,2 7-25-16,5 6-27 0,1 3-24 15,11 6-14-15,8 0-1 16,4-2 0-16,10-2 1 16,6-7 0-1,7-5 1-15,7-11 0 0,1-7-1 16,-2-5 3-16,-4-7-2 16,-2-8-1-16,-11-5-1 15,-6-3 0-15,-12-1-1 16,-10 1 1-16,-10 2 0 15,-10 2-1-15,-2 5-2 16,-2 6-76-16,2 5-80 16,1 1-11-16,11 7-11 15,2 0-3-15,14 0-7 0</inkml:trace>
  <inkml:trace contextRef="#ctx0" brushRef="#br1" timeOffset="120977.56">11127 5042 313 0,'0'0'128'0,"0"-13"-13"15,0 13-12-15,21-15-19 16,-2 4-19-16,7 3-27 15,2-1-22-15,5 2-9 16,-1 7-54-16,-3 0-73 16,-8 7-38-16,-3 10-8 15,-18-4-7-15,-4 12-2 16</inkml:trace>
  <inkml:trace contextRef="#ctx0" brushRef="#br1" timeOffset="121444.07">11105 5101 284 0,'0'0'163'16,"-22"21"-34"-16,8-4-36 15,2 5-22-15,-2 1-23 16,3 0-19-16,2-2-14 15,3-2-4-15,6-6-3 16,0-13 0-16,7 12 0 16,2-12-1-16,8 0 0 15,-1 0-2-15,4-5 0 0,5 5-1 16,-2 0-1-16,3 0-1 16,0 3-3-1,0 5 2-15,-3 2-1 0,-3 0 1 16,0 2-1-16,-1 4 3 15,-7 0-1-15,-3 3 7 16,-4 1-5-16,-5-1 7 16,-6 1-6-16,-2 1 7 15,-8-2 1-15,0-1 1 16,-6-4-3-16,-3-3-4 16,-3-4 5-16,0-1-6 15,-2-6-1-15,7-3-3 16,4-1-76-16,6-5-91 0,7-3-13 15,6 12-5-15,10-16-9 16,7 16 0 0</inkml:trace>
  <inkml:trace contextRef="#ctx0" brushRef="#br1" timeOffset="122984.22">10836 12993 337 0,'0'0'148'15,"-15"-4"-27"-15,15 4-16 16,0 0-20-16,7 19-17 16,7-5-20-16,6 0-17 15,7 8-9-15,0 0-8 16,6 1-5-16,-4 3-5 0,4 1 0 16,-7-3-2-16,-6 0 3 15,-11 0-1 1,-9-2 0-16,-3-3-1 15,-13-2 1-15,-6-2 1 0,-4-4-5 16,-2-3 0-16,0-4 0 16,0-4 0-16,4-8 0 15,3-1 0-15,8-5 0 16,5-5 0-16,8-3 0 16,0-5 0-16,8-2 0 15,5-2 0-15,6 0 0 16,2-1 0-16,1 1 0 15,4 3 0-15,-6 1 0 0,0 5 0 16,-1 6 0 0,-6 0-2-16,-6 0-17 15,-7 6-5-15,0 10 6 16,-11-18-5-16,-2 14 7 0,-2 0-7 16,-11-3 4-16,3 7 24 15,-2 7-3-15,-3-1 1 16,1 3-2-16,1-1 1 15,5 3-4-15,7-11 135 16,14 0-133-16,-19 5 0 16,30 11-82-16,-2-4-79 15,12 4-1-15,-2-4-8 16,9 5 0-16</inkml:trace>
  <inkml:trace contextRef="#ctx0" brushRef="#br1" timeOffset="123411.12">11376 13022 319 0,'-12'0'155'16,"3"10"-41"-16,9-10-19 15,-18 18-6-15,18-4-11 16,-4-3-16-16,7 4-17 16,2-3-13-16,4 2-8 15,5 2-14-15,5-1-10 16,0-1 0-16,2-3 0 0,1 0 0 16,3-4 0-16,-3-1 0 15,4-6 0-15,-2 0 0 16,-3-5 0-16,-1-2 0 15,-4-3 0-15,-3-3 0 16,-1-2 0-16,-6-2 0 16,-6 0 0-16,-6-1 0 15,-6 1 0-15,-6 1 0 16,-4 2 0-16,-5 6 0 16,-3-4-59-16,-3 6-110 15,2 6-8-15,-3 0-12 16,0 5-2-16,-7 2-7 15</inkml:trace>
  <inkml:trace contextRef="#ctx0" brushRef="#br1" timeOffset="123702.25">9437 13261 271 0,'19'-11'153'15,"8"4"-26"-15,1 1-36 16,5 0-35-16,4 0-68 15,8 0-87-15,5 6-32 0,-3 0-14 16,10 8-10-16,-1-4-1 16</inkml:trace>
  <inkml:trace contextRef="#ctx0" brushRef="#br1" timeOffset="124095.09">12337 13553 151 0,'-39'-3'108'15,"-7"3"-39"-15,-12 3-8 16,-18 2 7-16,-11 1 10 16,-21-1 2-16,-14 6 0 15,-27-1 1-15,-12 5-12 16,-17-4-5-16,-15 9-21 16,-10-7-13-16,0 3-13 15,-5-3-2-15,6 2-8 16,10-5-5-16,14 1-2 0,17-3 0 15,24-1 0-15,28 0-48 16,23-2-87-16,31-5-39 16,28 7-6-16,27-7-8 15,13 11-4-15</inkml:trace>
  <inkml:trace contextRef="#ctx0" brushRef="#br1" timeOffset="124532.09">10499 14122 321 0,'-27'8'162'16,"6"2"-36"-16,6 5-30 16,2 0-24-16,13 5-15 15,0 1-16-15,13 4-15 16,5-5-1-16,11 1-8 16,1-5 0-16,10-3-10 15,1-3 1-15,3-4-8 16,-2-6 3-16,-6-6-3 0,-2-2 1 15,-4-5 0-15,-9-4-1 16,-8-1 6 0,-11-3-4-16,-4 0 6 15,-9 0-4-15,-6 2 7 0,-6 3-7 16,2 3-33-16,0 13-56 16,0-5-49-16,7 8-30 15,14-3-12-15,-6 15-3 16,15-5-8-16</inkml:trace>
  <inkml:trace contextRef="#ctx0" brushRef="#br1" timeOffset="124887.6">11147 14133 344 0,'-20'4'155'0,"1"6"-40"15,2 2-42-15,3 5-11 16,-4 0-8-16,12 2-9 16,6-2-7-16,6 3-8 15,8-7-3-15,6-2-9 16,8-4 0-16,9-3-10 16,5-4-1-16,-1-6 1 15,0-3-6-15,0-2 2 16,-4-3-2-16,-9 2 4 15,-9-4-3-15,-10 2 1 16,-9-1-4-16,-14 0 0 16,-11 1 0-16,-2 2 0 15,-7-1 0-15,-2 1-44 0,3 3-117 16,4 5-20-16,2-2-6 16,9 6-10-16,5-11-3 15</inkml:trace>
  <inkml:trace contextRef="#ctx0" brushRef="#br0" timeOffset="130411.56">9830 5929 247 0,'-13'-18'109'16,"13"18"-7"-16,0-14-12 15,0 14-17-15,7-13-17 16,-7 13-18-16,21-10-12 16,-5 7-9-16,8 3-5 15,6-7-3-15,7 7-1 16,7-5-1-16,5 0 1 16,6 1 2-16,6 1-2 15,0-4 1-15,7 2 0 16,-2 1-1-16,-3 0 0 15,5 0 1-15,-1 1-4 16,-3 3 0-16,-3-6 2 0,-4 6-4 16,0 0 2-16,-2-3-1 15,-2 3 0-15,-5-4-3 16,-5 4 4-16,2-6-1 16,-3 6-3-16,-3-4 1 15,-3 4 1-15,1 0-3 16,-1 0 1-16,-2 0 1 15,-2 0-2-15,-2 0 1 16,-2 0 1-16,-3 4-2 16,0-4 1-16,-5 0 1 15,-5 0 1-15,-2 0-1 16,-4 0 2-16,-9 0-20 16,0 0-79-16,0 0-65 0,0 0-12 15,0 0-5-15,-14 5-7 16,-3-13 58-16</inkml:trace>
  <inkml:trace contextRef="#ctx0" brushRef="#br2" timeOffset="-17825.47">28902 3438 55 0,'-44'-11'136'0,"18"3"-18"15,26 8-46-15,5-16 0 16,29 8 0-16,25-2-12 16,21 2-7-16,21-5-13 15,23 3-11-15,23 2-1 16,17 3-5-16,15-2-3 16,10 7-4-16,8-5-4 15,6 5-4-15,-2 5-3 16,-4 1 2-16,-2 2-3 0,-10 1-3 15,-15 3 1 1,-11-1-3-16,-21 0 4 0,-24 1-2 16,-19-3 13-1,-19 0-10-15,-26-4 6 0,-22 1 1 16,-28-6 1-16,-30 0 3 16,-26 0-2-16,-26 0 5 15,-27-9-14-15,-36 6 7 16,-33-1-7-16,-29-3 4 15,-25 2-1-15,-20-1-2 16,-11 2-1-16,0-2-2 16,7 6 3-16,22 0-1 15,26-3 1-15,36 3-2 0,35 0 0 16,38 0 2 0,32 0-2-16,39 0 0 15,28 0-1-15,29 0-1 16,37 0 1-16,21-8-1 0,28 4-1 15,21 1 2-15,18-3-1 16,14 1-1-16,8-2 0 16,3 1 1-16,-6 2-1 15,-6 1-1-15,-15 3 2 16,-17-4-3-16,-16 4 1 16,-22 0 0-16,-21 0 2 15,-18 0-1-15,-16 4 0 16,-17-4 0-16,-25 0-1 15,0 0 1-15,-25-7-1 16,-17 7 2-16,-19-5 1 16,-23 5-4-16,-29 0 4 0,-24 5 1 15,-30 2 0-15,-26 3-3 16,-22 3 0-16,-12 0 0 16,-7 0 0-16,10 0 0 15,17-2 0-15,28-2 0 16,30-4 0-16,38-1 0 15,34-4 0-15,31 0 0 16,25 0 0-16,21 0-12 16,15-7-141-16,18 7-31 15,9-6-8-15,16-1-16 16,-4-7 1-16,1 3 207 16,-6-3 0-16,-2 5 0 15,-14-7 0-15,-6 5 0 0,-9 3 0 16,-18 8 0-16,0 0 0 15</inkml:trace>
  <inkml:trace contextRef="#ctx0" brushRef="#br2" timeOffset="-12952.8">13334 1562 174 0,'-6'-16'65'0,"6"16"-12"16,0 0-5-16,0 0-8 16,0 0-4-1,-12 20-4-15,12-6-15 0,0 10 15 16,0 7-19-16,5 5 14 15,-5 1-15-15,4 7 12 16,-1 3-11-16,-3 4 13 16,6 2-5-16,-6 0 2 15,0 0-2-15,0 1 2 16,0-3-6-16,0 1 2 16,0 3-6-16,0 1 0 15,0 1 2-15,0 3-7 0,0-3-2 16,0 5 3-16,0 1 7 15,0-4-8 1,0 1 6-16,4-4-7 16,-4 0 6-16,3-3-6 0,-3 2 8 15,0-3-11-15,0 2 2 16,-6 3-3-16,1 2 3 16,-3 2 0-16,0 0 0 15,2-3 4-15,1-2-4 16,-1-6 2-16,3-2-1 15,-4-7 2-15,5-7-1 16,2-9-1-16,-5-5-1 16,5-7 0-16,0-13 0 0,0 0-1 15,0 0 0-15,0-13 1 16,0-7-3 0,3-7-3-16,0-7 0 15,-3-7 0-15,5-7 2 0,-5-4-2 16,0-8 1-16,0-5-2 15,0-8 2-15,0-3 2 16,-5-6-5-16,0-6 0 16,3-8-6-16,-4-3 8 15,3-7-8-15,-1 3 6 16,-2 1-6-16,0-1 8 16,1 3 1-16,2 3 2 0,-3 5 1 15,6 6-1 1,-3 6 15-16,3-4-12 15,3 1 3-15,-3-3-9 16,9 13 0-16,-4 2 0 0,2 9 0 16,-1 5 0-16,0 8 0 15,-6 49 0-15,7-60 0 16,-7 60 0-16,0 0 0 16,0 0-40-16,0 0-127 15,0 0-22-15,17 0 0 16,-17 41-11-16,-3 20-12 15</inkml:trace>
  <inkml:trace contextRef="#ctx0" brushRef="#br2" timeOffset="-2828.99">12124 3607 223 0,'-6'-34'132'0,"25"5"-52"15,15 8-16-15,15 7-12 16,13 10-16-16,6 12-13 16,10 11-12-16,-2 15-2 15,4 14 1-15,-1 9-4 16,1 9 4-16,-4 7-5 15,1 5 3-15,3 1 5 16,2 0 1-16,2 1 4 0,0 1 2 16,2-7 2-16,2-1-2 15,1-9 4-15,6-5-3 16,2-9-6-16,1-10 0 16,4-9-4-16,-2-12 0 15,-6-7-4-15,-7-9-2 16,-12-6-2-16,-14-7 2 15,-18-5-1-15,-11-3 2 16,-21-1-1-16,-11-1 0 16,-12-3 3-16,-7 2 2 15,-2 2 1-15,2 2-2 16,-1 1 1-16,6 7-2 16,4 1 0-16,10 8-2 0,0 0 1 15,0 0-4-15,15 19 0 16,0-5-1-16,6 3 0 15,9 3-1 1,1 0 2-16,7 1-2 0,-2-2-1 16,2 1 3-16,-11-1 0 15,-8 1 1-15,-16 0-1 16,-16 3 2-16,-16 3-5 16,-18 5 0-16,-7 2-141 15,-5-1-39-15,3-6-8 16,18-2-10-16,17-9-2 15</inkml:trace>
  <inkml:trace contextRef="#ctx0" brushRef="#br2" timeOffset="-2115.92">16359 4886 300 0,'-10'-32'176'0,"0"-3"-47"16,10 4-8-16,-5-3-19 0,10 9-23 16,2-1-36-16,6 9-25 15,4 8-9-15,5 5-2 16,3 8-3-16,5 5-1 15,6 4-3-15,3 5 2 16,4 3 0-16,0 6-3 16,-1 1 2-16,-2 2-4 15,-4 1 4-15,-5 3-2 16,-10 1 3-16,-8 3-3 16,-6-5 4-16,-12 1-1 15,-8-6 2-15,-9-2 0 16,-9-7 0-16,-7-6-2 15,-7-9 2-15,-3-4 0 0,-1-9-1 16,3-5-3-16,5-5 0 16,7-4 0-16,14-1-100 15,15 0-70-15,14-3-16 16,18 4-3-16,7 0-9 16,16 6 18-16</inkml:trace>
  <inkml:trace contextRef="#ctx0" brushRef="#br2" timeOffset="-1641.98">17175 5079 311 0,'0'0'194'0,"0"0"-4"16,0 0-68-16,-8-11-22 15,21 11-21-15,-13 0-52 16,22 0-27-16,-8 0 0 15,5 0 0-15,-2 0 0 16,1 0-62-16,0 0-114 16,-2 0-12-16,-16 0-10 15,22 11-3-15,-22-11 3 0</inkml:trace>
  <inkml:trace contextRef="#ctx0" brushRef="#br2" timeOffset="-1072.92">17873 4632 423 0,'-5'-13'145'15,"5"13"-7"-15,0 0-19 16,0 0-23-16,-6 16-35 16,6 9-34-16,0 5-15 15,-5 3-10-15,-1 7-2 0,-2 0 0 16,-1-1 0-16,-3-3 0 16,-1-5 0-1,2-5 0-15,2-6 0 16,2-4 0-16,4-5 0 0,3-11 0 15,0 0 0-15,14 10 0 16,-1-10 0-16,4-7 0 16,10 0 0-16,5 0 0 15,3-1 0-15,5-2 0 16,5 1 0-16,-2 1 0 16,2 0 0-16,-5 1-87 15,-3 3-74-15,-4 4-20 16,-12-4-8-16,-7 4-1 15,-14 0-4-15</inkml:trace>
  <inkml:trace contextRef="#ctx0" brushRef="#br2" timeOffset="-845.18">18133 4778 324 0,'0'0'186'16,"-14"6"-19"-16,7 5-42 15,7 10-23-15,-6 2-20 16,11 11-45-16,-5 2-37 16,6 3 0-16,-3 1 0 15,4 0 0-15,0-3 0 16,3-4-6-16,-1-3-138 16,5-5-37-16,-1-12-7 15,11 1-6-15,-3-10-2 16</inkml:trace>
  <inkml:trace contextRef="#ctx0" brushRef="#br2" timeOffset="-172.18">18618 4764 410 0,'8'-16'164'0,"5"3"-37"16,12 6-14-16,-2-2-18 16,14 9-35-16,-4 7-29 15,3 5-11-15,-3 4-17 16,-4 5-3-16,-5 2 0 16,-8 2 0-16,-9 1 0 15,-7 0 0-15,-13-5 0 0,-1-3 0 16,-6-1 0-16,-1-4 0 15,-1-3 0 1,1-3 0-16,4-2 0 16,7 0 0-16,10-5 0 15,0 0 0-15,0 14 0 0,10-7 0 16,4-1 0-16,6 3 0 16,0 2 0-16,4 0 0 15,-1 1 0-15,0-1 0 16,-2 3 0-16,-4 2 0 15,-2 0 0-15,-3 0 0 16,-5 4 0-16,-7-4 0 16,-7 2 0-16,-2 0 0 0,-9-1 0 15,-3-4 0-15,-7-1 0 16,-4-2 0-16,-2-3 0 16,0-4 0-1,1-3 0-15,0 0 0 0,5-3 0 16,6-7-24-16,10-1-142 15,12-2-16-15,9-7-10 16,14 3-5-16,6-7-5 16</inkml:trace>
  <inkml:trace contextRef="#ctx0" brushRef="#br2" timeOffset="737.87">19320 4853 324 0,'-20'-12'195'0,"20"12"-5"16,-12 0-72-16,12 0-26 15,12 18-13-15,-3-9-54 16,11 9-25-16,0 2 0 16,5 6 0-16,6 1 0 15,-1 2 0-15,1 0 0 16,0 1 0-16,-3-1 0 15,-2 0 0-15,-6 0 0 16,-2-4 0-16,-9-2 0 16,-9-4 0-16,-7-1 0 0,-10-3 0 15,-10-4 0-15,-9-3 0 16,-5-4 0-16,-5-4 0 16,0 0 0-16,0-6 0 15,4-4 0-15,5-2 0 16,11-6 0-16,5-2 0 15,15-1 0-15,6-7 0 16,8-3 0-16,11-1 0 16,6 0 0-16,3 0 0 15,7 1 0-15,-1 1 0 16,0 2 0-16,-1 4 0 16,-6 1 0-16,-3 5 0 15,-7 2 0-15,-4 0 0 0,-8 2 0 16,-5 0 0-16,0 1 0 15,-4 1 0-15,-5 1 0 16,-5 0 0 0,-2 3 0-16,-6 2 0 0,-2 2 0 15,-4 4 0-15,-2 0 0 16,-5 4 0-16,3 3 0 16,-1 3 0-16,3 0 0 15,5 3 0-15,2-1 0 16,6 0 0-16,7 0 0 15,5 0 0-15,5-12 0 16,9 14-29-16,7-7-141 0,5 1-18 16,2-5-10-16,7 4-7 15,-1-7-5-15</inkml:trace>
  <inkml:trace contextRef="#ctx0" brushRef="#br2" timeOffset="15419.2">19855 4292 198 0,'-14'-10'95'0,"-5"6"-2"0,-9-1-12 15,-16-1 0-15,-9 2-15 16,-21-4-11-16,-12 8-11 16,-19-3-8-16,-16 3-9 15,-20 0-6-15,-13 5-4 16,-14-1-6-16,-8 2 1 16,-12 0-5-16,-2 2 0 15,-10 0-1-15,-4 1 1 0,1 0-1 16,-1 0 2-16,2 3-2 15,4-1-3 1,12 1 3-16,8-3-1 16,17-2-3-16,16 0 2 0,17-2 0 15,17-5-1-15,16 0-2 16,17 0 1-16,8 0 0 16,12-3-1-16,9-2 0 15,8 5-1-15,7-5 1 16,6 5 1-16,8-5 0 15,1 5 1-15,8 0 1 16,11 0 1-16,-12 17-1 16,12-3 3-16,0 5-2 0,8 8 0 15,-1 6-2-15,1 6 1 16,5 5-5-16,0 8 5 16,2 6-2-1,0 7-5-15,4 4 4 0,-2 5-4 16,-1 3 3-16,1 2-2 15,-1 0 2-15,-2-2-4 16,-1-4 4-16,-3-4-2 16,-1-10 3-16,-5-8-2 15,1-6 4-15,-5-9-4 16,0-7 4-16,0-11-22 16,0-18-88-16,0 0-34 15,21 0-31-15,10-22-4 0,14-10-10 16,24-2 27-1</inkml:trace>
  <inkml:trace contextRef="#ctx0" brushRef="#br2" timeOffset="15930.79">20048 4540 329 0,'0'0'114'0,"0"0"-6"15,0 0-16-15,0 0-16 16,6 20-21-16,5 5-12 15,-1 7-13-15,5 10-3 16,0 5-7-16,3 6-6 16,0 4-4-16,0 3-4 0,1 0 1 15,1 2-5-15,-3 0 1 16,1-4-7-16,-1 1-29 16,-4-9-42-16,3 0-32 15,-1-8-27-15,-2-4-31 16,6-2-6-16,-8-9-4 15,6 1 103-15</inkml:trace>
  <inkml:trace contextRef="#ctx0" brushRef="#br2" timeOffset="16259.04">20257 5578 213 0,'-64'0'81'15,"-15"4"11"-15,-19 0-1 16,-23-1-5-16,-13 3-14 16,-26-1-6-16,-17 2-11 15,-22-1-6-15,-10 1-14 16,-13-2-11-16,-7 1-11 16,-4-3-4-16,1 1-4 15,2 0-2-15,14-1-1 16,10 2 0-16,13 1 2 15,12 2-3-15,18-1 0 16,16 3 3-16,18 1-1 0,19 1-2 16,13 2 2-16,20 2-60 15,13-5-65-15,24 0-40 16,21 1-8-16,19-12-8 16,26 7-3-16</inkml:trace>
  <inkml:trace contextRef="#ctx0" brushRef="#br2" timeOffset="16841.46">25383 4370 364 0,'0'-15'119'16,"0"15"-7"-16,0 0-15 16,0 0-18-16,10 21-26 15,0 6-23-15,6 5-13 16,2 9-4-16,2 5-30 15,0 1-80-15,0 0-55 16,0 0-10-16,-9-9-5 0,-1-1 0 16,-10-10 45-16</inkml:trace>
  <inkml:trace contextRef="#ctx0" brushRef="#br2" timeOffset="17764.04">25086 4316 372 0,'-8'-25'151'16,"6"7"-39"-16,-3 0-10 15,5 7-22-15,0 11-29 16,12-8-28-16,-2 8-10 15,3 8-7-15,1 5-3 0,2 3 1 16,-5 3 1-16,2 5 0 16,-8 2-2-16,-5 3 1 15,-6 0-2-15,-6 0 4 16,-9-1-4-16,-2-3 2 16,-8-4-3-16,2-2 1 15,-3-6-2-15,4 0 1 16,5-7 0-16,7 1-2 15,16-7 1-15,-7 13-1 16,18-5 1-16,6 0-1 16,8 3 0-16,6 2 0 15,0 3 0-15,3 2 1 16,-8 1-1-16,-2 3 2 0,-8 2-2 16,-10-1 6-16,-12 0-6 15,-8-2 5 1,-7-4-5-16,-10-4 4 15,-4-4-3-15,-1-9 5 0,-8-5-4 16,1-8-5-16,-2-8 7 16,4-6-4-16,-1-7 7 15,2-3-7-15,2-5 7 16,4 0-7-16,6 4 7 16,7 1-4-16,5 6 2 15,4 9-2-15,6 9-1 16,6 13-1-16,0 0-1 15,18 17 1-15,-1 7-3 16,3 7 2-16,5 7-3 16,1 6 2-16,4 5 0 15,2 2 5-15,-1 1-4 16,0 0-3-16,-5 0 4 0,-2-3-2 16,-6-5 1-16,-11-3-3 15,-7-13 4-15,-14-3-7 16,-8-12 7-16,-11-9 1 15,-8-10 0-15,-5-11 1 16,-2-5-1-16,1-9 9 16,5-3-9-16,9-2 7 15,8-3-13-15,11 7-124 16,14 3-37-16,19 11-9 16,2 2-4-16,7 11-9 15</inkml:trace>
  <inkml:trace contextRef="#ctx0" brushRef="#br2" timeOffset="18201.05">23997 4524 340 0,'-17'-30'174'0,"2"7"-39"15,2 3-27-15,13 20-17 16,-11-9-31-16,14 22-31 16,5 6-14-16,4 10-8 15,2 7-3-15,0 7 1 16,7 9-39-16,-2 3-86 15,0-3-47-15,-1 0-8 0,-10-7-6 16,0 1-3-16</inkml:trace>
  <inkml:trace contextRef="#ctx0" brushRef="#br2" timeOffset="19023.06">23702 4498 276 0,'-10'-20'171'16,"6"8"-6"-16,4 12-56 16,0 0-19-16,0 0-20 15,4 26-38-15,6-1-19 16,0 5-8-16,2 5 1 15,0 6-4-15,1 3 8 16,0-2-7-16,-3 1 5 16,-5-4-5-16,1-2-4 15,-6-6 8-15,0-5-4 16,0-9 6-16,-13-8-16 16,-2-9 11-16,-4 0 2 15,-2-13-3-15,-2-1 6 16,2-9-9-16,-3 0 2 0,4-1-5 15,4 2 7 1,2 3-4-16,4 5-6 16,1 2 4-16,9 12 0 15,-22 0 3-15,11 16 3 0,-4 5-1 16,-3 5-5-16,-7 9 4 16,-2 5-4-16,-1 3 1 15,1 1-3-15,0-1 4 16,0-3-7-16,4-3 4 15,6-7 2-15,6-7-4 16,1-7 2-16,10-16 0 16,0 0 1-16,0 0 2 15,10-26-2-15,0-2 3 0,-3-3-1 16,0-4 7-16,0-1-1 16,-7 2 2-1,-9 7-3-15,-2 4 0 16,-6 8-1-16,-3 7 1 0,-4 8-1 15,-3 4-2-15,0 3 0 16,0 2-3-16,5 2 3 16,-1 2-2-16,0-3 3 15,1-2-4-15,4-1 2 16,-2-3-1-16,4-4 0 16,-2 0 1-16,3-7-1 15,0-3 1-15,5-2 0 16,-2-2 2-16,3-7-3 15,-1-2 0-15,2-6 0 16,0-1 0-16,1 1 0 16,1 0 0-16,1 2 0 15,-1 1 0-15,2 4-11 0,4 9-117 16,0 13-45-16,8-18-5 16,-8 18-7-16,22-10-2 15,-4 10 26-15</inkml:trace>
  <inkml:trace contextRef="#ctx0" brushRef="#br2" timeOffset="19153.98">23246 4606 278 0,'31'-6'175'15,"-11"-3"2"-15,-3 9-83 16,-4 4-97-16,-13-4-78 16,9 35-52-16,-19-6-34 15,-5 16-11-15,-15 3 16 16</inkml:trace>
  <inkml:trace contextRef="#ctx0" brushRef="#br2" timeOffset="19919.07">22446 4846 294 0,'5'-12'179'16,"-5"12"-37"-16,0 0-30 15,0 0-8-15,7 19-34 16,-14-2-25 0,0 5-27-16,-5 0-3 0,4 0-13 15,0-2 1-15,1-1-4 16,2-3-3-16,5-5-1 16,0-11 0-16,21 15 0 15,-2-6-1-15,0-1 1 16,1 0 1-16,-3 3 5 15,-2 2-1-15,-5 5 1 16,-10-1 0-16,0 5 1 16,-12 0-2-16,-3 4 3 0,-10 1-3 15,-5-1 0-15,-7 0-1 16,-4-3 3-16,-2-3 0 16,-9-3 0-1,-3-4 0-15,-6-5 2 0,-4-4-2 16,2-4 1-16,-3-8 2 15,-1-2-2-15,5-6 0 16,6-3 0-16,11-2 0 16,8-5-2-16,11-2 2 15,9-1 0-15,17-1 0 16,11-2-1-16,11 1-1 16,12-1-50-16,12 3-78 15,8 3-37-15,6 0-14 0,8 5-3 16,-5-2-7-1</inkml:trace>
  <inkml:trace contextRef="#ctx0" brushRef="#br2" timeOffset="20236.66">22328 4611 354 0,'7'-13'180'16,"-7"13"-35"-16,0 0-34 15,0 0-20-15,20 5-32 0,-20-5-35 16,13 10-11-16,-13-10-4 15,3 17-4-15,-9-5-26 16,-4-1-74-16,-8 3-61 16,-1 9-17-16,-4-3-6 15,2 8-8-15,-3 1 7 16</inkml:trace>
  <inkml:trace contextRef="#ctx0" brushRef="#br2" timeOffset="20573.07">22031 5563 372 0,'0'0'177'16,"0"0"-18"-16,16 0-58 0,12-10-15 15,17 4-34-15,10-3-97 16,10-1-107-16,4-4-20 15,9-1-6 1,-4-6-9-16,12 2-5 16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1181.21851" units="1/cm"/>
          <inkml:channelProperty channel="Y" name="resolution" value="2093.73804" units="1/cm"/>
          <inkml:channelProperty channel="F" name="resolution" value="6.53591E-7" units="1/dev"/>
          <inkml:channelProperty channel="T" name="resolution" value="1" units="1/dev"/>
        </inkml:channelProperties>
      </inkml:inkSource>
      <inkml:timestamp xml:id="ts0" timeString="2021-08-31T08:39:37.216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7030A0"/>
    </inkml:brush>
    <inkml:brush xml:id="br2">
      <inkml:brushProperty name="width" value="0.05292" units="cm"/>
      <inkml:brushProperty name="height" value="0.05292" units="cm"/>
      <inkml:brushProperty name="color" value="#0070C0"/>
    </inkml:brush>
    <inkml:brush xml:id="br3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11686 3573 252 0,'0'-18'94'15,"0"18"-5"-15,0 0-11 0,0 0-10 16,0 0-13-1,0 11-15-15,0 2-8 16,0 4-3-16,6 7-4 0,-6 1-2 16,4 6-4-16,-4 2-5 15,5 0-1-15,-5 2-3 16,6-1 2-16,-6-1-6 16,6-3 4-16,0-3-2 15,0-2 1-15,-4-8-2 16,4-1 1-16,-1-4-2 15,-5-12-34-15,15 19-67 16,-5-13-66-16,-10-6-12 16,25 11-6-16,-14-11-3 15,7 10 93-15</inkml:trace>
  <inkml:trace contextRef="#ctx0" brushRef="#br0" timeOffset="495.34">12220 4245 282 0,'-23'0'108'0,"-3"0"12"16,-5-3-13-16,-11-1-13 15,-10 4-13-15,-12-9-11 16,-9 6-12-16,-14-5-16 16,-3 3-18-16,-7-3-11 0,1 2-5 15,2-1-1-15,5 1-3 16,12 1-3-1,12 0-36-15,24 5-79 16,15 3-59-16,14-3-15 0,12 0-1 16,30 13-9-16,6-3 76 15</inkml:trace>
  <inkml:trace contextRef="#ctx0" brushRef="#br0" timeOffset="813.75">11795 4486 321 0,'0'0'176'16,"19"-7"-47"-16,0 0-20 16,10 7-14-16,3-11-22 15,5 9-24-15,2-4-23 16,1 6-18-16,0 0-90 0,-10 0-60 16,-6 7-34-16,-5 3-7 15,-19-10-5 1,7 21-2-16</inkml:trace>
  <inkml:trace contextRef="#ctx0" brushRef="#br0" timeOffset="1352.8">11880 4510 294 0,'-7'-15'182'15,"7"15"-32"-15,0 0-30 16,-7 12-23-16,7 5-25 0,-5-2-32 16,0 5-25-16,3-1-8 15,-3 1-1-15,3-2-2 16,2-4-1-16,0-14 0 15,0 15 2-15,0-15-3 16,13 0 2-16,0 0-1 16,2-5 1-16,4 1-2 15,-1 0 1-15,5 4-2 16,-1-3 0-16,-2 3 0 16,0 0-1-16,-2 7-1 15,-3-2 0-15,0 2 3 16,-3 2-3-16,-2 1 0 15,-10-10 2-15,12 23-2 0,-12-10 2 16,0 1-1-16,-8-1 1 16,-3 5-2-16,-2-1 6 15,-9 0-5-15,1 0 0 16,-6-1 0-16,0 0 0 16,1-2 0-16,-1-2 0 15,0-5 0-15,6-4 0 16,3 3 0-16,2-6-131 15,16 0-47-15,-13-9-5 16,13 9-11-16,-8-12 1 16</inkml:trace>
  <inkml:trace contextRef="#ctx0" brushRef="#br0" timeOffset="1763.81">11568 4550 289 0,'-6'-15'189'0,"2"4"-29"15,4 11-41-15,0 0-18 0,0 0-19 16,0 0-29-16,-7 19-31 16,7 1-16-1,0 3-4-15,-6 7-2 16,6 1 0-16,-3 6 0 0,3-1 0 16,-10 1 0-16,7-3 0 15,-2-2 0-15,0-4 0 16,3-4 0-16,-3-3 0 15,5-8 0-15,0-13 0 16,-3 14 0-16,3-14-23 16,0 0-121-16,13-7-33 15,-11-4-14-15,6 0-1 16,-2-5-7-16</inkml:trace>
  <inkml:trace contextRef="#ctx0" brushRef="#br0" timeOffset="13649.07">13240 4217 124 0,'0'0'83'16,"10"0"8"-16,-10 0-2 15,18-4-1-15,-1 4-5 16,-2-4-8-16,4 4-7 0,-4 0-6 16,6 0-14-16,-3 0-13 15,0 0-15-15,-2 0-6 16,-1 0-4-16,-5 0-4 15,-10 0-3-15,20 4 2 16,-20-4-4-16,13 0-51 16,-13 0-48-16,0 0-46 15,18 8-16-15,-18-8-10 16,12 7 0-16,-12-7 57 16</inkml:trace>
  <inkml:trace contextRef="#ctx0" brushRef="#br0" timeOffset="14102.28">13260 4378 198 0,'0'0'97'16,"0"0"-8"-16,10 0 0 15,0 0-11-15,3 0-9 16,1 3-8-1,0-3-10-15,6 4-9 0,-5-4-6 16,6 4-8-16,-3-4-11 16,2 0-5-16,-1 3-5 15,-1-3-2-15,-3 0 1 16,0 0-2-16,-3 4 1 16,-12-4-3-16,15 0 2 15,-15 0-1-15,0 0-3 16,0 0-70-16,0 0-56 0,11 0-31 15,-11 0-11-15,0 0-2 16,0 0-10-16</inkml:trace>
  <inkml:trace contextRef="#ctx0" brushRef="#br0" timeOffset="24074.04">4606 11734 221 0,'-5'-12'130'16,"5"12"3"-16,-5-14-9 15,5 14-16-15,0 0-15 16,-12-5-17-16,12 5-19 16,-5 15-17-16,5-4-16 0,-8 4-10 15,2 5-11-15,0 3-3 16,4 2 0-16,-3 4 0 15,1 2 0 1,1 3 0-16,3 0 0 0,0-2 0 16,0-1 0-16,0-1 0 15,3-5 0-15,-3-3 0 16,4-5 0-16,-4-2 0 16,0-15 0-16,0 0-104 15,4 11-76-15,-4-11-8 16,0 0-10-16,-6-24 0 15</inkml:trace>
  <inkml:trace contextRef="#ctx0" brushRef="#br0" timeOffset="24799.19">5845 11473 86 0,'0'0'107'0,"0"0"-23"15,0 0-8-15,-24-8 5 16,1 8-3-16,-8 4-6 16,-5-4-9-16,-5 0-3 15,-7 4-14-15,-3-1-5 16,-8-3-5-16,-2 5-5 16,-7-5-4-16,1 0-4 15,-4 0-6-15,-3 0-3 16,-3 0-3-16,1 0-2 15,1 0-3-15,4 0-1 0,5 0 0 16,2 0 0-16,5 0 0 16,9 0-2-16,4 5-4 15,9-5-37-15,5 0-77 16,7 8-43-16,3-5-12 16,6 6-9-16,-1-5 1 15,4 7 26-15</inkml:trace>
  <inkml:trace contextRef="#ctx0" brushRef="#br0" timeOffset="25364.02">4313 11568 182 0,'-11'-9'169'16,"11"9"-37"-16,0 0-17 15,-13-15-6-15,13 15-9 16,0 0-17-16,0 0-21 15,-14 18-29-15,8-1-20 16,-2 4-3-16,1 4-5 16,-4 5-4-16,7 4 2 15,-6 2-2-15,8 3 2 16,-4 0-1-16,6 2-2 16,0 0 0-16,0 0 0 15,0 1 0-15,0-3 0 16,6-5 0-16,-6 3 0 15,5-7 0-15,-5-4 0 0,7 0 0 16,-7-3 0 0,4-6 0-16,-4-1 0 0,5-1 0 15,-5-3 0 1,0-2 0-16,0-10 0 0,-7 15 0 16,7-15 0-16,-20 11 0 15,1-7 0-15,-2 0 0 16,-5-4 0-16,-8 6 0 15,-8-6 0-15,-5 4 0 16,-7-4 0-16,-6 6 0 16,-3-3 0-16,-9 0 0 15,-2 3 0-15,-1-3 0 0,2 2 0 16,3 0 0-16,0 1 0 16,6 0 0-16,5 0 0 15,12 0 0-15,6-6 0 16,12 4 0-16,3-4-37 15,14-3-120-15,12 3-17 16,6-16-15-16,15 4-1 16,4-10-3-16</inkml:trace>
  <inkml:trace contextRef="#ctx0" brushRef="#br0" timeOffset="25965.51">3682 11718 257 0,'0'0'155'0,"0"0"-15"16,0-13-11-16,0 13-19 16,14-10-17-16,-1 10-21 15,0-10-27-15,1 7-23 0,5-3-22 16,1 2 0-16,0 4 0 16,1-4 0-16,0 4-36 15,-2 4-84-15,-4-4-50 16,3 12-7-16,-18-12-8 15,16 17-1-15,-16-17 37 16</inkml:trace>
  <inkml:trace contextRef="#ctx0" brushRef="#br0" timeOffset="26519.41">3674 11737 239 0,'0'0'166'0,"0"0"-31"15,8-12-15-15,-8 12-15 16,0 0-16-16,6 18-20 15,-6-6-25-15,-5 2-17 16,3 2-13-16,2 0-4 16,-7-1-5-16,7 0-5 0,-6-5 0 15,6-10 0-15,0 13 0 16,0-13 0-16,14 0 0 16,-14 0 0-16,20 0 0 15,-5-4 0-15,3 4 0 16,0 0 0-16,-2-5 0 15,4 5 0-15,-5 3 0 16,2 0 0-16,-3 4 0 16,-5-1 0-16,-9-6 0 15,17 14 0-15,-17-14 0 16,7 20 0-16,-7-7 0 16,0-2 0-16,-10 4 0 15,3-4 0-15,-1 5 0 0,-5-2 0 16,-1-2 0-1,-5-1 0-15,3-3 0 16,-4-2 0-16,0-2 0 16,-1-4-41-16,2 0-122 0,4 0-14 15,-3-5-6-15,5 5-7 16,-3 0 0-16</inkml:trace>
  <inkml:trace contextRef="#ctx0" brushRef="#br0" timeOffset="26947.12">3460 11782 262 0,'0'-18'177'0,"0"4"-4"15,0 14-52-15,0-13-16 16,0 13-17-16,0 0-23 16,0 0-33-16,-2 10-32 15,2 2 0-15,0 5 0 0,0 3 0 16,0 3 0-1,0 3 0-15,0 3 0 16,0 0 0-16,0 1 0 16,-5-2 0-16,5-5 0 0,0 1 0 15,0-4 0-15,0-5 0 16,0-4 0-16,0-11 0 16,0 0 0-16,0 0-83 15,-14 0-90-15,14 0-11 16,-14-17-7-16,14 17-9 15</inkml:trace>
  <inkml:trace contextRef="#ctx0" brushRef="#br1" timeOffset="36211.32">4672 11034 212 0,'0'0'96'0,"-12"-16"-4"16,12 16-2-16,-16-15-10 15,4 8-8-15,0 4-11 16,-2-1-8-16,1 4-11 15,-1 0-13-15,0 4-7 16,0 0-4-16,1 2-7 16,0 2-1-16,1 0-4 15,2 2-1-15,1 1 0 0,0 2 0 16,2 0 1-16,1 2-3 16,3-1 2-16,3 2-1 15,0-1 0 1,0 0 0-16,0 1 0 0,6-1 1 15,2-2-1-15,0-2 2 16,5-1 0-16,2-1 0 16,-2-2 2-16,6 1-3 15,0-4-1-15,-1-1 0 16,1-3-1-16,0 0 1 16,1 0-1-16,-4-5 1 15,3 1-3-15,-1-2 3 16,-3 1 0-16,1-4 0 0,-3 1 0 15,0-2-3-15,-1-2 0 16,-5-1 2-16,-1-1-3 16,0 0 0-1,-6-1 0-15,0-1 0 0,0-1 0 16,-4 1 0-16,-2 0 0 16,-3 2 0-16,0 0 0 15,-3 6-78-15,-2 3-83 16,-5-2-16-16,3 7-6 15,-9 0-10-15,5 10-4 16</inkml:trace>
  <inkml:trace contextRef="#ctx0" brushRef="#br1" timeOffset="37053.33">4819 12102 211 0,'0'0'103'15,"15"-12"-2"-15,-15 12 0 16,14-12-3-16,-14 12-7 16,12-10-14-16,-12 10-9 15,0 0-13-15,0 0-15 16,0 0-14-16,0 0-9 15,0 0-7-15,0 0-1 16,0 0-1-16,0 0 0 16,0 0-8-16,0 0 0 15,0 0 0-15,0 0 0 16,0 0-34-16,0 0-113 16,0 0-22-16,0 0-12 15,9 0-4-15,-9 0-6 0</inkml:trace>
  <inkml:trace contextRef="#ctx0" brushRef="#br1" timeOffset="37615.01">5276 11922 203 0,'-11'0'79'0,"-6"-4"-6"15,4 8-9-15,-3 0-9 16,3 5-13-16,2 2-10 16,1 4-5-16,4 0-8 0,6 5-3 15,0-1-2-15,5 0-2 16,4 1 3-16,7-4-3 15,6-3 2 1,1-5 2-16,8 0 2 0,0-8 3 16,3 0 3-16,-3-5 4 15,2-2 0-15,-8-7 2 16,-2 3 1-16,-6-7 1 16,-7 2-2-16,-10 0-3 15,0 1-4-15,-11-1-4 16,-7 5-5-16,-4 5-9 15,-3 1-46-15,-1 5-86 16,6 11-40-16,1-5-9 0,8 7-5 16,11-13-4-1</inkml:trace>
  <inkml:trace contextRef="#ctx0" brushRef="#br1" timeOffset="38050.89">5829 12001 130 0,'0'0'132'0,"-20"-26"4"0,5 19-43 15,-1 3-16-15,-1 4-11 16,2 2-10-1,2 6-14-15,4 5-9 16,3 1-9-16,6 6-6 0,4 0-4 16,8 1 1-16,2 0-3 15,6-1 1-15,6-3-3 16,2-3 1-16,5-4-2 16,2-4 0-16,-1-6 0 15,3 0 2-15,-4-6 0 16,-3-4 0-16,-6-4 1 15,-2-3 1-15,-14-5 2 16,-2 1 0-16,-12 0 2 16,-4 1-8-16,-7 2-9 15,-3 4 0-15,-1 3 0 16,-5 6-41-16,10 5-104 16,4 9-28-16,12-9-5 0,-5 17-6 15,14-5-2-15</inkml:trace>
  <inkml:trace contextRef="#ctx0" brushRef="#br1" timeOffset="38495.24">6469 11978 239 0,'-13'-14'136'16,"0"4"-38"-16,-1 6-19 0,0 4-16 16,0 0-8-16,0 8-12 15,3 6-12-15,4 3-12 16,7 3-4-16,0 1-2 16,6 2 0-16,6-4 1 15,4 0 2-15,5-2-2 16,5-5 1-16,5-5-1 15,1-1 1-15,4-6-1 16,-1-5 0-16,-2-3-1 16,0-3-3-16,-6-5 0 15,-4-1 0-15,-6-2 4 16,-3 1 0-16,-14-3 2 0,0 3 0 16,-11 1-16-16,-3 3 0 15,-6 4 0-15,0 5 0 16,-1 5 0-1,1 0-19-15,6 5-106 16,5 6-39-16,9-11-11 0,6 21-7 16,7-11-2-16,10 1 10 15</inkml:trace>
  <inkml:trace contextRef="#ctx0" brushRef="#br1" timeOffset="38878.96">7184 11919 190 0,'5'-12'155'0,"-12"-4"-4"16,7 16-37-16,-24-11-17 0,10 11-15 16,1 5-14-16,-1 1-20 15,7 10-16-15,1 1-16 16,6 3-6-16,0 2-2 15,8 1 0-15,4-3-2 16,6-1 0-16,3-4 0 16,0-2-1-16,7-5 0 15,4-3-2-15,0-5 0 16,-1 0 0-16,2-10 1 0,0-2-3 16,-2-2 1-16,-3-7-2 15,-8-2 0-15,-10-1 0 16,-5-2 0-1,-11 1 0-15,-7 2 0 0,-13 1-8 16,-5 7-138-16,-8 7-23 16,-10-3-12-16,-2 4-8 15,-3-2-7-15</inkml:trace>
  <inkml:trace contextRef="#ctx0" brushRef="#br1" timeOffset="39557.25">5081 11178 128 0,'0'0'136'0,"0"0"-13"15,12-9-16-15,-12 9-4 16,0 0-4-16,0 0-10 0,6-11-13 16,-6 11-14-16,0 0-13 15,0 0-11-15,0 0-25 16,-8 14-13-16,8-14 0 15,0 0 0-15,-6 13 0 16,6-13 0-16,0 0 0 16,0 0 0-16,0 0 0 15,0 0 0-15,0 0 0 16,0-17 0-16,0 17-124 16,0 0-52-16,9-7-7 15,-9 7-8-15,0 0-5 16</inkml:trace>
  <inkml:trace contextRef="#ctx0" brushRef="#br1" timeOffset="46058.75">5434 11061 184 0,'4'-14'92'0,"-4"14"-3"15,0-10 0-15,0 10-5 16,0 0-9-16,-17-5-10 16,17 5-12-16,-18 11-9 0,6-1-9 15,1-1-10-15,-2 5-5 16,0 3-7-1,1-2-2-15,3 5-2 16,3-2-2-16,2-2 0 0,4 0 0 16,4-1 0-16,3-2 3 15,3-2-2-15,5-3 2 16,3-3-2-16,0-5 0 16,4 5-1-16,0-5 0 15,1-4-2-15,2 1-3 16,-3-3 2-16,-2-2-1 15,-3-5 1-15,-1 2 0 16,-6-4-1-16,-3-1-2 16,-7 0 3-16,0-3 0 15,0 1 2-15,-7 4 0 16,-5 1-3-16,-3 3-65 16,0 7-92-16,-1 6-14 0,-6 2-10 15,6 14-7-15,-8-1-7 16</inkml:trace>
  <inkml:trace contextRef="#ctx0" brushRef="#br1" timeOffset="47052.21">6095 12372 205 0,'0'0'101'16,"0"0"-4"-16,0 0 4 0,-16-11-11 16,7 11-9-16,-3 0-13 15,-7-5-12-15,0 5-11 16,-4 0-13-16,-1 3-7 15,-6-3-7-15,0 0-2 16,-3 0-6-16,-5 6-1 16,-3-6-2-16,-1 0-2 15,-3 0 1-15,-5 0-2 16,-2 0 0-16,0 3-1 0,-2-3 1 16,-1 4 1-16,-1-4-1 15,3 4 1 1,-2-4-1-16,3 3 0 15,0-3-1-15,1 6 0 0,-1-6 0 16,3 5-2-16,4-5-1 16,-1 6 2-16,1-2-2 15,2-4 2-15,1 6-2 16,5-6 0-16,-1 5 0 16,4-5 0-16,4 4 0 15,-1-4 0-15,4 3 0 16,0-3 0-16,4 0 0 15,2 0 0-15,3 0 0 0,-1 0 0 16,5 0 0 0,5 0 0-16,9 0 0 15,-17-10 0-15,17 10 0 16,0 0-62-16,-7-17-102 0,7 17-9 16,6-13-11-16,-6 13-3 15,0-13-10-15</inkml:trace>
  <inkml:trace contextRef="#ctx0" brushRef="#br1" timeOffset="55124.68">6047 10819 246 0,'0'0'113'0,"11"-12"2"15,-11 12-5-15,0 0-7 16,0-11-15-16,0 11-13 15,0 0-18-15,-17 10-15 16,7-4-18-16,-3 6-9 16,0 1-7-16,-3 5-3 15,-3 3 2-15,0 6-4 16,2 1 2-16,-1 3-3 16,4 0 0-16,0 0 1 15,2 1-3-15,8-3 0 16,4-3 0-16,4-3 0 0,5-4 0 15,5-3 0 1,3-5 0-16,4-4 0 16,-1-3 0-16,3-4 0 15,0-4 0-15,-2-1 0 0,-6-3 0 16,1-2 0-16,-6-3 0 16,-5 3 0-16,-5-3 0 15,0 1 0-15,-8 1 0 16,8 11 0-16,-23-18 0 15,6 10 0-15,2 8-42 16,-3 0-127-16,-4 0-10 16,4 3-7-16,-5 2-6 15,10 3-7-15</inkml:trace>
  <inkml:trace contextRef="#ctx0" brushRef="#br1" timeOffset="59699.39">5430 12834 105 0,'0'0'149'16,"-3"13"0"-16,-7-7-36 16,-4 3 0-16,-3-1-9 15,-1 0-11-15,0-3-22 16,0-1-12-16,2-4-20 16,0-4-11-16,3-3-28 15,13 7 0-15,-15-23 0 0,15 6 0 16,0-3 0-16,4 0 0 15,5-3 0-15,0 4 0 16,6-1 0 0,2 2 0-16,-1 3 0 0,1 4 0 15,-1 4 0-15,-1 7 0 16,-2 0 0-16,1 0 0 16,-3 8 0-16,-4 7 0 15,3 0 0-15,-4 5 0 16,-2 3 0-16,-4 3 0 15,0 4 0-15,0 0 0 16,0 3 0-16,-7-2 0 16,-2 0 0-16,0 1 0 15,-3-1 0-15,-2 0 0 16,3-6 0-16,-2-3 0 0,1 0 0 16,7-8-103-1,5-14-73-15,3 13-9 0,-3-13-6 16,27-7-3-16,-7-5 20 15</inkml:trace>
  <inkml:trace contextRef="#ctx0" brushRef="#br1" timeOffset="60061.92">5781 12837 464 0,'-14'0'176'16,"2"10"-37"-16,-3 3-38 16,2 6-22-16,-4 1-23 0,7 4-48 15,1-1-8-15,5 2 0 16,4-1 0-16,6-3 0 16,4-2 0-16,8-6 0 15,4-3 0-15,3-2 0 16,3-8 0-16,2 0 0 15,0-8 0-15,2-4 0 16,-5-4 0-16,-5-5 0 16,-5-1 0-16,-4-4 0 15,-7 1 0-15,-6-1 0 16,-13 3 0-16,-6 0 0 16,-5 5-111-16,-3 5-63 15,-8 3-8-15,-1 7-12 0,-11-1-1 16</inkml:trace>
  <inkml:trace contextRef="#ctx0" brushRef="#br1" timeOffset="60472.96">4370 12976 524 0,'0'0'189'0,"0"-12"-39"0,11 6-52 15,10 6-36-15,6 0-71 16,7-5-118-16,7-1-48 15,11 6-7 1,1-8-5-16,12 8-5 0</inkml:trace>
  <inkml:trace contextRef="#ctx0" brushRef="#br1" timeOffset="61190.01">7129 13187 274 0,'13'-4'128'15,"-13"4"-6"-15,0 0-3 16,-31-12-10-16,3 5-17 15,-6 7-21-15,-13-8-19 16,-5 8-17-16,-10 0-16 16,-8 0-17-16,-12 3-2 15,-9 2 0-15,-14 0 0 16,-6 1 0-16,-10 1 0 16,-15 0 0-16,-5 0 0 0,-8 0 0 15,-5 2 0-15,1-2 0 16,-2 1 0-16,-2-1 0 15,6 0 0-15,7-1 0 16,11 0 0-16,10 0 0 16,10-1 0-16,18-1 0 15,15-4 0-15,19 4 0 16,14-4 0-16,18 0-4 16,17-7-151-16,12 7-24 15,13-6-7-15,12 6-7 16,-1-8-5-16</inkml:trace>
  <inkml:trace contextRef="#ctx0" brushRef="#br1" timeOffset="64804.54">5615 13546 320 0,'-3'-23'156'0,"3"23"-34"16,-5-13-15-16,5 13-19 0,0 0-19 15,0 0-25-15,0 0-18 16,0 0-15 0,-8 15-5-16,8-1-4 15,4 3-1-15,-1 6-1 0,-3 6-3 16,7-3 4-16,-3 2-4 15,0 0 4-15,1-2-2 16,-1-3 4-16,-1-1-3 16,1-8 2-16,-1-2 1 15,-3-12-4-15,14 11-66 16,-1-11-47-16,4 0-33 16,-1-11-18-16,6 4-2 15,-3-4-5-15,5 1 50 16</inkml:trace>
  <inkml:trace contextRef="#ctx0" brushRef="#br1" timeOffset="65220.23">5944 13589 315 0,'0'0'153'15,"-21"0"-32"-15,9 0-15 16,12 0-18-16,-21 21-23 16,16-4-28-16,2 0-17 15,3 3-13-15,3 0-1 16,4 1-4-16,4-2 2 16,5 0-4-16,1-6 2 15,1-3 1-15,2-4-2 0,3-1 0 16,-3-5 0-16,2 0 0 15,-2-9-1-15,-1 0 2 16,1-2 1-16,-2-3-1 16,-3-2 0-16,-4 0 1 15,-1-2 0-15,-6 0 1 16,-4 4-2-16,-7-1 1 16,-7 4-2-16,-3 3 0 15,-8 4-10-15,-2 0-96 16,4 4-53-16,5-4-5 15,3-2-6-15,15 6-8 16,0-17-1-16</inkml:trace>
  <inkml:trace contextRef="#ctx0" brushRef="#br1" timeOffset="65967.09">6570 12581 219 0,'0'-23'131'0,"3"0"-7"16,2 6-12-16,-5 1-9 0,0 16-15 15,3-18-20 1,-3 18-19-16,0 0-20 15,0 0-18-15,-3 22-9 16,-2-4-1-16,5 5 0 0,-6 7 1 16,6 2 0-16,0 5 1 15,0 0-4-15,0 0 4 16,0 0-1-16,6-5 1 16,-1-2-1-16,1-6-3 15,1-1-62-15,-2-3-52 16,-5-6-34-16,2-2-10 15,-2-12-5-15,-6 19-3 16,6-19 31-16</inkml:trace>
  <inkml:trace contextRef="#ctx0" brushRef="#br1" timeOffset="66268.17">6455 12821 269 0,'0'0'145'16,"0"0"-21"-16,0 0-30 16,7 12-10-16,-7-12-20 15,19 24-20-15,-5-10-13 16,1 2-8-16,5-3-5 16,-1-1-8-16,2-6 0 15,0-1-3-15,0-5-3 16,-1 0 1-16,-1-11-2 15,-1 1 3-15,-3-6-4 16,0-4 3-16,-7 1-9 0,2-2-79 16,-2 3-60-1,1 7-15-15,-9 11-5 0,0 0-8 16,0 0-5 0</inkml:trace>
  <inkml:trace contextRef="#ctx0" brushRef="#br1" timeOffset="66871.92">6591 13491 291 0,'-12'-19'144'16,"12"19"-20"-16,-19-8-12 16,8 8-15-16,11 0-16 15,-24 12-28-15,17 1-24 16,-1 0-21 0,2 5-6-16,4 1-2 0,2-2-1 15,2 0 1-15,5 0-1 16,6 1 1-16,0-7-3 15,7-2 3-15,2-3-1 16,3-6 1-16,0 0 2 16,-2 0-2-16,2-6 3 15,-5-4 0-15,-2 0 3 16,-7-3-4-16,-1 0 0 0,-7-3 1 16,-3 2-1-16,0-4 1 15,-7 0-2-15,-5 4 1 16,-2 1-2-1,0 4-29-15,-5 0-83 0,2 4-40 16,0 5-11-16,-4 0-4 16,6 10-9-16,-5-3 11 15</inkml:trace>
  <inkml:trace contextRef="#ctx0" brushRef="#br1" timeOffset="77695.47">6594 10803 198 0,'4'-17'112'0,"2"3"-6"0,-6 2-5 15,6 1-5-15,-6 11-9 16,0-15-15-16,0 15-15 16,0 0-16-16,-19 0-16 15,19 0-9-15,-14 10-3 16,1 0-5-16,3 5-2 16,-2 0-3-16,-1 7 1 15,-3-2-3-15,5 5 0 16,-2 3 0-16,0 0-1 15,3 1-1-15,1-1 2 16,5-3-1-16,4 0-1 16,0-2 1-16,0-5 1 0,6-2 1 15,1-5 1-15,-7-11-1 16,21 19 0-16,-8-15 2 16,3-1-1-16,-2-3 0 15,5 0 1-15,-4-7-1 16,4 3-2-16,-4-1-1 15,3-2 0-15,-3-2 0 16,-1 1 1-16,-1 1-1 16,-13 7-1-16,20-18-1 15,-20 18 3-15,13-19 1 16,-13 19-2-16,8-21 2 16,-8 21-2-16,0-14 1 15,0 14 1-15,-6-15 0 0,6 15-2 16,-14-10 1-16,0 4-1 15,1 6 0-15,0 0 0 16,-3 0 1-16,1 0-1 16,-2 0 0-16,4 0 1 15,0 6 0-15,13-6 1 16,-16 5-2-16,16-5 0 16,0 0-91-16,-13 9-54 15,13-9-17-15,0 0-6 16,0 11-6-16,0-11-2 15</inkml:trace>
  <inkml:trace contextRef="#ctx0" brushRef="#br1" timeOffset="80115.2">6246 14250 178 0,'-5'12'82'0,"5"-12"1"16,-16 17-3-16,4-7 5 0,-2 3-8 15,0-4-3-15,0 2-12 16,-4-6-5-16,4 1-13 16,1-6-9-16,3 0-9 15,10 0-7-15,-17-22-1 16,13 7-6-16,4-2-1 15,0-3-4-15,7-2 0 16,2-1-2-16,2-1 1 16,2 2-2-16,2 1-3 15,1 4 1-15,-2 1 0 16,2 5 0-16,-2 4 0 16,-1 2 0-16,1 5 1 15,-1 0-1-15,-3 3-1 0,4 5-1 16,-4 2 0-1,0 4-2-15,-3 3 1 16,0 2-1-16,-4 2-2 16,-3 6 0-16,0 2-1 0,-9-2 3 15,1 4-2-15,-2-1 2 16,0-1-1-16,-4 0 2 16,0 0-1-16,-2-6 2 15,0-2 3-15,1-2-3 16,2-3 3-16,3-3-26 15,10-13-71-15,-11 10-45 16,11-10-20-16,15-8-7 0,-1 1-4 16,5-7-6-16</inkml:trace>
  <inkml:trace contextRef="#ctx0" brushRef="#br1" timeOffset="80523.17">6598 14249 248 0,'6'-10'168'16,"-6"10"-6"-16,0 0-46 16,-15 13-18-16,9 1-20 0,-4 2-23 15,6 4-31-15,-1 0-14 16,5 1-7-1,0 1-1-15,5-2-1 16,2-3 3-16,1-1 0 0,5-5-1 16,7-1 1-16,1-6-1 15,0-4-1-15,5 0 1 16,1-3-2-16,0-5 2 16,2-5-3-16,-3-1 3 15,-2-4-2-15,-4-3 1 16,-4 1 3-16,-6-2-2 15,-5 0 5-15,-5 2-4 16,-5 0 1-16,-9 5-19 16,-6 4-100-16,-7 1-45 15,-3 10-14-15,-10-6-3 16,-2 9-10-16,-9 2-10 16</inkml:trace>
  <inkml:trace contextRef="#ctx0" brushRef="#br1" timeOffset="80906.89">5448 14364 177 0,'0'0'161'0,"0"0"-19"15,16-12-24-15,-2 7-11 16,6 5-17-16,1-7-20 16,11 1-48-16,6 2-107 15,7 0-60-15,1-6-21 16,8 5-2-16,0-1-13 16,7 6 39-16</inkml:trace>
  <inkml:trace contextRef="#ctx0" brushRef="#br1" timeOffset="81490.2">7366 14577 120 0,'-12'0'130'0,"-9"0"-24"0,-6 0-2 15,-12 0-1-15,-9 8-5 16,-9-8-12-1,-11 9-14-15,-15-5-17 16,-7 5-15-16,-18-4-19 0,-10 1-11 16,-12 3-6-16,-5-3-2 15,-7 2-3-15,0-1 1 16,4 0-2-16,7 2 1 16,15-3-1-16,15-1 0 15,17-1 1-15,19 0 4 16,18-4-2-16,16 3-17 15,18 2-84-15,13-5-53 16,15 10-11-16,15-1-7 0,7-1-5 16,9 11 10-1</inkml:trace>
  <inkml:trace contextRef="#ctx0" brushRef="#br1" timeOffset="81956.14">6385 14936 290 0,'10'-18'171'15,"-10"18"-43"-15,0 0-15 16,-6-10-17-16,6 10-13 16,0 0-28-16,0 0-27 15,0 0-23-15,0 16-5 16,0-16 0-16,-6 23 0 15,4-4 2-15,-3 4-6 16,0 1 5-16,1 2-4 16,-2-2 5-16,0 3-3 15,6-5 3-15,0 1-3 16,0-6 5-16,7-5-2 0,2-1-38 16,-9-11-53-16,25 8-38 15,-11-8-31 1,2-6-10-16,0 3-4 0,-1-3-6 15</inkml:trace>
  <inkml:trace contextRef="#ctx0" brushRef="#br1" timeOffset="82407.05">6722 14979 285 0,'12'-19'176'0,"-12"19"-8"0,0 0-53 16,0 0-25-16,0 0-18 16,-12 0-27-16,12 0-27 15,-4 19-16-15,4-5-5 16,0 1 3-16,0 1-2 16,2 3 2-16,3-1-1 15,3 0 2-15,0 0-2 16,4-3 4-16,2-2 0 15,0-3-1-15,5-2 0 16,2-4 1-16,4-4-2 16,-3 0 1-16,-1-4-1 15,3-3 2-15,-2-2-1 16,-2-4-1-16,-1 0 2 16,-4-3-1-16,-2-3 1 15,-1-1 0-15,-5 0 2 0,-7 0-5 16,0 1 4-1,-10 3-4-15,0 1 3 0,-8 2-3 16,-4 6 3-16,-4 0-6 16,-1 2-10-16,5 5-92 15,-2 0-54-15,3-3-7 16,7 3-12-16,0 0-2 16,14 0-6-16</inkml:trace>
  <inkml:trace contextRef="#ctx0" brushRef="#br1" timeOffset="83435.66">7331 13523 169 0,'2'-11'108'15,"-2"1"-16"-15,0 10 0 0,0 0 5 16,0 0-5-16,-6 14-11 16,-1 9-16-16,7 6-16 15,-13 5-6 1,10 8-9-16,-8 4-13 0,4 5-12 15,-2 2-5-15,3 1-2 16,0-1 0-16,1-2 2 16,5-2-2-16,-2-6 2 15,2-3-2-15,0-5-4 16,6-5-59-16,-6-7-48 16,2-5-38-16,-2-1-14 15,-2-8-7-15,-4 4-1 0,6-13 14 16</inkml:trace>
  <inkml:trace contextRef="#ctx0" brushRef="#br1" timeOffset="83686.14">7144 14184 258 0,'0'0'135'15,"0"0"-26"-15,8 6-14 16,5 1-6-16,0-2-17 15,7 4-6-15,-1-9-9 16,4 5-10-16,2-9-13 16,0-1-11-16,-8-6-9 0,2-2-8 15,-5 0-5-15,-2-2-46 16,1 7-65-16,-4 4-47 16,-9 4-6-1,13 18-9-15,-13 7-10 0,-5 12 5 16</inkml:trace>
  <inkml:trace contextRef="#ctx0" brushRef="#br1" timeOffset="84151.84">7394 14802 367 0,'0'0'170'0,"0"0"-53"15,-14 13-14-15,2-1-24 16,4 5-17-16,0 0-28 15,-3 5-17-15,7-3-13 16,4 2 0-16,0-1 1 16,4-5-4-16,7-1 6 15,4-4-7-15,4-6 5 16,3-4-1-16,2 0-1 16,0-9 0-16,3-5-1 15,-1-2 4-15,-1-4-4 0,-5-3 2 16,-4 2-3-16,-4-4-1 15,-7 1 0-15,-5 4-1 16,-10 3-1-16,-3 3-6 16,-3 7-96-16,-6 7-55 15,-9 0-10-15,5 7-10 16,-9 3-1-16,5 11-7 16</inkml:trace>
  <inkml:trace contextRef="#ctx0" brushRef="#br1" timeOffset="85205.13">6875 15533 294 0,'7'-17'134'0,"-7"17"-17"15,0 0-6-15,0 0-13 16,0 0-16-16,0 0-24 16,0 0-49-16,-5 18-87 15,5-3-55-15,4 4-28 16,3 6-8-16,-7 0-5 15,0 6-5-15</inkml:trace>
  <inkml:trace contextRef="#ctx0" brushRef="#br1" timeOffset="85333.53">6827 15920 229 0,'0'0'75'15,"0"20"-56"-15,5-2-82 16,-5-5-39-16,8 14-20 15,-8-7 86-15</inkml:trace>
  <inkml:trace contextRef="#ctx0" brushRef="#br1" timeOffset="85463.13">6861 16176 145 0,'0'0'108'0,"0"0"-29"15,-11 11-75-15,11-11-51 16,0 0-43-16,0 0-13 15,0 0 7 1,0 0 96-16</inkml:trace>
  <inkml:trace contextRef="#ctx0" brushRef="#br1" timeOffset="95679.31">14880 4152 258 0,'-21'0'106'16,"1"0"-2"-16,-1 4-15 16,0 3-8-16,2 3-18 15,0 3-11-15,10 6-17 16,1 1-7-16,4 1-10 0,4 3-5 15,7 0-1 1,3-2-4-16,5 0 1 16,5-3-2-16,7-3 1 15,2-5-2-15,4-3 2 0,2-5-3 16,6-3 0-16,-2-7-1 16,1-3 0-16,-5-7 0 15,-2-2 0-15,-2-6 1 16,-6-1-2-16,-7-5 3 15,-7 2 2-15,-11-1-3 16,-6 2 4-16,-9 3-3 16,-8 9 2-16,-11 4-3 15,-3 7-4-15,-3 9-45 16,0 2-79-16,7 5-41 0,7 6-10 16,11-4-6-1,10 5-5-15,11-6 68 16</inkml:trace>
  <inkml:trace contextRef="#ctx0" brushRef="#br1" timeOffset="96084.93">15610 4334 417 0,'-14'-8'174'0,"14"8"-42"16,0 0-25-16,0 0-22 15,0 0-35-15,0 0-37 16,0 0-10-16,12 9 2 16,-12-9-2-16,0 0-1 15,0 0 0-15,0 0 0 16,0 0 1-16,-15-15 2 16,2 9-2-16,-1 1-1 15,1-2-53-15,13 7-108 16,-12 0-12-16,12 0-14 0,0 0-4 15,13 7-4-15</inkml:trace>
  <inkml:trace contextRef="#ctx0" brushRef="#br1" timeOffset="96851.08">16292 4151 375 0,'-7'-12'141'0,"7"12"-12"16,-25-11-13-16,8 11-23 16,-2 6-23-16,-1 5-29 0,-2 3-21 15,1 2-18-15,2 5 1 16,3 4-4 0,5 0 0-16,3 4 0 15,8-2 2-15,0-1 2 0,16-3-4 16,3-6-1-16,6-1 2 15,5-4 0-15,3-4 2 16,4-5-2-16,0-3 0 16,0-9-1-16,-6-4 2 15,-1-4 2-15,-7-5 0 16,-5-3 1-16,-12-4-1 16,-6 1 0-16,-16 0 1 15,-7 3-1-15,-8 5-4 16,-6 5-105-16,-3 8-61 15,6 7-12-15,3 0-8 16,11 12-4-16,2-2 9 16</inkml:trace>
  <inkml:trace contextRef="#ctx0" brushRef="#br1" timeOffset="97743.5">17296 4041 280 0,'7'-14'132'0,"-7"14"-14"15,0 0-11 1,-18-6-16-16,8 12-16 16,-10 2-18-16,2 5-17 0,-4 3-17 15,-2 6-15-15,0 2-2 16,1 5-2-16,0 3-2 16,2 4-2-16,5-2 2 15,4 0-1-15,5-2 0 16,7-1 3-16,0-4 1 15,9-3 1-15,7-4-1 16,5-6 0-16,2-5-1 0,4-5 0 16,0-4-1-16,0-2-1 15,-5-11 0 1,-1-1 0-16,-5-7 1 16,-8 0-2-16,-8-2 2 0,-6 1-3 15,-7 1 2-15,-5 3-3 16,-5 5-1-16,2 4-34 15,1 9-70-15,1 4-46 16,19-4-21-16,-8 12-5 16,8-12-4-16,19 16 14 15</inkml:trace>
  <inkml:trace contextRef="#ctx0" brushRef="#br1" timeOffset="103579.84">16986 3885 248 0,'0'0'155'0,"0"0"-37"15,0 0-13-15,0-12-12 16,0 12-25-16,20-6-22 16,1 2-20-16,5 4-9 15,2 0-4-15,5 0-2 16,2-3-2-16,4 3-3 0,1 0-1 15,1 0-1-15,-4-4 0 16,-1 4-1 0,-7 0 0-16,0 0-2 15,-6-3 3-15,-8 3 1 0,-1 0 0 16,-14 0 0-16,13 0-1 16,-13 0 0-16,0 0-50 15,0 0-82-15,0 0-37 16,0 0-10-16,0 0-7 15,-6-12-5-15</inkml:trace>
  <inkml:trace contextRef="#ctx0" brushRef="#br2" timeOffset="-36286.58">6671 8763 130 0,'40'-27'138'15,"7"-3"-31"-15,-5-8-63 16,1-2-12-16,-4-8 4 16,0-2 11-16,-11-1 9 15,-15-3 8-15,-6 5 0 16,-14-3 4-16,-11 4 1 15,-14 0 0-15,-6 8-14 16,-10-2-17-16,-7 3-32 0,-11 2-6 16,-8 3 0-1,-10 5 0-15,-10 5 0 16,-11 2 0-16,-10 5 0 16,-10 4 0-16,-10 6 0 0,-7 1 0 15,-9 2 0-15,-4 4 0 16,-2 0 0-16,-5 0 0 15,-1 6 0-15,-4-1 0 16,-1 2 0-16,-1 4 0 16,4 0 0-16,-1 5 0 15,-2 2 0-15,5 3 0 16,2 3 0-16,4 3 0 16,3 4 0-16,5 0 0 15,6 3 0-15,7 1 0 16,5 0 0-16,14 4 0 15,5 0 0-15,16 0 0 16,6 0 0-16,16 3 0 0,9 2 0 16,15 0 0-16,8 4 0 15,14 3 0-15,12 2 0 16,5 1 0-16,11-1 0 16,16 1 0-16,7-3 0 15,13-1 0-15,9-1 0 16,9-6 0-16,10-4 0 15,8-1 0-15,7-2 0 16,9-5 0-16,5-2 0 16,3-1 0-16,7 0 0 15,3-3 0-15,7-3 0 16,1-1 0-16,3-1 0 16,4-1 0-16,0-1 0 0,1-2 0 15,0-1 0-15,4-1 0 16,-3-1 0-16,0-2 0 15,3 1 0-15,-3-3 0 16,3-3 0-16,-3-2 0 16,-1 0 0-16,-1-4 0 15,1-5 0-15,-3-3 0 16,0 1 0-16,2-5 0 16,-2-1 0-16,-2-3 0 15,5 0 0-15,-2-2 0 16,-1-1 0-16,-2 0 0 15,-9-4 0-15,1 0 0 16,-9-2 0-16,-6-1 0 0,-6 1 0 16,-9-3 0-16,-8-3 0 15,-10 1 0-15,-6 3 0 16,-10-3 0-16,-10 1 0 16,-9-1 0-16,-9-1 0 15,-6 3-23-15,-5-3-152 16,-6-6-12-16,0 3-9 15,-7-8-7-15,18 1-2 16</inkml:trace>
  <inkml:trace contextRef="#ctx0" brushRef="#br2" timeOffset="-34777.36">12181 8086 310 0,'0'-20'133'16,"0"4"-7"-16,-5 6-16 15,5 10-13-15,0 0-24 0,0 0-22 16,0 0-26-16,0 17-7 16,0 1 1-16,0 6-6 15,0 3 1-15,0 4-6 16,0 1 0-16,5 1-1 16,-5-4 2-16,3-1-7 15,-3-2-2-15,4-7-59 16,0-1-96-16,-1 1-24 15,-3-6-5-15,0 6-6 16,0-6-2-16</inkml:trace>
  <inkml:trace contextRef="#ctx0" brushRef="#br2" timeOffset="-34357.86">11799 8591 309 0,'-14'-13'169'0,"14"13"-47"15,10-10-19-15,3 4-13 0,13 6-17 16,2-5-26-16,9 5-29 16,5 0-7-16,6 0-1 15,1 0-3 1,5 5-4-16,1 0 1 0,3-5-4 16,-1 7 3-16,3-5-1 15,-5-2-1-15,1 0 1 16,-5 0-1-16,-1 0 1 15,-6 0 1-15,-3 0 1 16,-7-2-2-16,-7-3-55 16,-4 5-75-16,-5 5-39 15,-6-5-7-15,-12 0-6 0,8 19-2 16</inkml:trace>
  <inkml:trace contextRef="#ctx0" brushRef="#br2" timeOffset="-33725.93">12397 8741 476 0,'0'-12'134'0,"0"12"-6"15,-11-15-22-15,-1 15-24 16,-8 0-31-16,2 11-27 15,-9-1-13-15,1 5-6 16,-2 5 1-16,1 6-6 16,2 2 0-16,-2 1 0 15,3 3 0-15,1 1 0 16,3-1 0-16,2 2 0 16,4-3 0-16,4-3 0 15,6-2 0-15,4-1 0 16,8-6 0-16,4 0 0 0,3-5 0 15,4-2 0-15,4-4 0 16,1-3 0-16,2-5 0 16,-1 0 0-16,-1 0 0 15,-1-10 0-15,0 0 0 16,-2 2 0-16,-4-3 0 16,-1-3 0-16,-6 3 0 15,-1-2 0-15,-5 1 0 16,-4-1 0-16,0 13 0 15,-16-19 0-15,2 11 0 16,-2 0 0-16,-1 2 0 16,-2 2 0-16,1-1-94 15,2 5-81-15,0 0-9 0,5 0-5 16,-1 0-5-16</inkml:trace>
  <inkml:trace contextRef="#ctx0" brushRef="#br2" timeOffset="-32758.4">13286 8720 403 0,'0'0'156'0,"0"0"-17"16,0 0-21-16,0 0-19 16,13-11-31-16,-4 11-37 15,4 0-22-15,1-3-9 16,3 3 0-16,-1 0 0 16,4-5 0-16,0 5 0 15,0 0 0-15,0 0 0 16,-5 0 0-16,5 0 0 15,-6 0-47-15,2 0-84 16,-6 0-40-16,5 0-8 16,-15 0-4-16,15 0-6 0</inkml:trace>
  <inkml:trace contextRef="#ctx0" brushRef="#br2" timeOffset="-32364.3">13317 8550 380 0,'0'0'185'16,"0"0"-35"-16,0 0-50 15,0 0-16-15,23-7-21 16,-7 4-31-16,10 3-25 16,-1 0-4-16,3 0-1 15,-2 3-1-15,-3-3 1 16,-1 4-1-16,-5-4 0 15,-3 4 1-15,-14-4 1 16,14 0-43-16,-14 0-91 16,0 0-40-16,0 0-8 0,0 0-3 15,0 0-5-15</inkml:trace>
  <inkml:trace contextRef="#ctx0" brushRef="#br2" timeOffset="-19777.27">14427 8587 402 0,'-6'-13'131'0,"4"0"-9"15,-3-5-19-15,5 1-22 16,0-3-27-16,6 1-26 0,0 0-14 16,6 0-6-16,-3 2-4 15,6 3 1-15,3 2 1 16,1 5-2-16,1 3-1 15,2 4 1-15,3 0-1 16,-1 10 0-16,2-3 1 16,-1 5-1-16,-2-1-2 15,1 4 2-15,-8 3-1 16,1-1 1-16,-7 2-1 16,-3 3 1-16,-7 2-3 15,0 0 2-15,-7-1-1 16,-2 1-1-16,-5-2 1 15,-4-3 0-15,-3-3-2 0,-5-1 1 16,-1-5 2-16,-5-4-1 16,1-2 0-16,-7-4 0 15,4-4 0-15,1-2 1 16,5-4 1-16,2-3-1 16,9-3 0-16,4 2-2 15,8 1-20-15,5-3-100 16,15 2-49-16,4 6-9 15,3-3-3-15,9 7-6 16,-2-1 27-16</inkml:trace>
  <inkml:trace contextRef="#ctx0" brushRef="#br2" timeOffset="-19279.31">15073 8631 382 0,'0'0'175'16,"0"0"-53"-16,0 0-16 15,0 0-21-15,0 12-25 16,0-12-39-16,0 0-17 16,16 6-5-16,-16-6-1 15,16 4 0-15,-16-4 1 0,17 4 0 16,-17-4 0-16,13 0 4 16,-13 0 1-16,0 0 4 15,0 0-115 1,0 0-54-16,0 0-9 15,-9 0-4-15,-2 0-8 0,-8 0 14 16</inkml:trace>
  <inkml:trace contextRef="#ctx0" brushRef="#br2" timeOffset="1370.58">15677 8368 313 0,'-6'-17'146'0,"3"4"-12"16,3 1-12-16,0 12-19 15,-9-13-23-15,9 13-34 16,0 0-23-16,0 0-8 0,-4 12-4 16,4 1-4-1,0 3-1-15,0 6 0 16,0 7-3-16,0 4 1 15,0 4-3-15,0 1 2 0,0 0-3 16,0-1 0-16,0-4 0 16,0-3 0-16,0-5 0 15,0-4 0-15,6-6 0 16,-6-3 0-16,0-12 0 16,7 13 0-16,-7-13 0 15,0 0 0-15,0 0 0 16,0 0 0-16,0 0 0 15,0 0-84-15,0 0-89 0,0 0-13 16,-13-12-3 0,13 12-8-16,-18-4 3 15</inkml:trace>
  <inkml:trace contextRef="#ctx0" brushRef="#br2" timeOffset="4134.02">16315 8338 400 0,'0'0'131'16,"0"0"-8"-16,0 0-11 16,-23 7-18-16,9 11-21 15,-9 3-29-15,2 8-25 16,-3 5-14-16,2 3 0 16,1 4-1-16,3 1 0 0,5-3-1 15,7-2 3-15,6-5-6 16,6-3 0-16,7-5 0 15,4-6 0-15,5-7 0 16,3-2 0-16,3-9 0 16,4 0 0-16,-1-4 0 15,2-5 0-15,-3-3 0 16,-5-1 0-16,-2-3 0 16,-6-2 0-16,-10 2 0 15,-7 0 0-15,-5 1 0 16,-10 3 0-16,-9 1 0 15,-6 4 0-15,-6 3 0 16,-2-2-13-16,4 6-150 0,4 0-18 16,4-6-6-16,13 6-7 15,13 0-1-15</inkml:trace>
  <inkml:trace contextRef="#ctx0" brushRef="#br2" timeOffset="4675.26">16173 8186 298 0,'0'0'183'0,"-17"-10"-40"16,17 10-14-16,0 0-23 0,24 0-19 15,-8 0-40-15,9 0-25 16,1 0-14-16,4 0-8 15,-3 0 0-15,3 0 0 16,-6 0 0-16,-3 0 0 16,-5 0 0-16,-4 0 0 15,-12 0 0-15,15-8-60 16,-15 8-106-16,11-5-22 16,-11 5 4-16,0 0-17 0,0 0 6 15</inkml:trace>
  <inkml:trace contextRef="#ctx0" brushRef="#br2" timeOffset="27477.62">12132 11745 331 0,'0'-26'145'16,"0"3"-12"-16,5 6-10 16,-5 2-14-16,0 15-17 15,0-19-23-15,0 19-48 16,0 0-21-16,0 0 0 15,0 0 0-15,5 21 0 16,-2-4 0-16,3 6 0 16,0 4 0-16,1 4 0 15,0 3 0-15,0 2 0 16,0 1 0-16,0-2 0 16,-1-2 0-16,0-4 0 15,0-1 0-15,-3-4-5 16,4 0-132-16,-1-2-39 0,1-4-5 15,1 2-7-15,-2-4-2 16,2 1 44-16</inkml:trace>
  <inkml:trace contextRef="#ctx0" brushRef="#br2" timeOffset="27778.51">12579 12205 126 0,'17'0'155'0,"-17"0"-9"16,-21 0-23-16,-2 5 3 15,-17-5-9 1,-5 4-9-16,-18-4-29 0,-5 0-36 15,-13 0-43-15,-6 0 0 16,-3-4 0-16,2 4 0 16,12 0-17-16,3 5-141 15,20-5-24-15,19 10-4 16,8-3-9-16,26 7-2 16</inkml:trace>
  <inkml:trace contextRef="#ctx0" brushRef="#br2" timeOffset="28599.29">12186 12481 174 0,'8'-17'154'16,"-8"17"-14"-16,13-14-20 16,-13 14-7-16,21-9-13 15,-10 3-12-15,8 6-17 0,-5 0-17 16,5 8-45-1,-4-3-9-15,1 8 0 16,-6 0 0-16,-1 3 0 16,-5 2 0-16,-4-1 0 0,-8 1 0 15,-3-2 0-15,-3 0 0 16,-6-2 0-16,0-3 0 16,1-3 0-16,-1-1 0 15,6-2 0-15,2-1 0 16,12-4 0-16,-13 4 0 15,13-4 0-15,0 0 0 16,11 8 0-16,-11-8 0 16,23 12 0-16,-6-4 0 15,0 0 0-15,3 2 0 16,-2 0 0-16,4 3 0 16,-4 1 0-16,-4 2 0 15,2-2 0-15,-6 2 0 0,-4 0 0 16,-3 0 0-16,-3-1 0 15,-4 0 0-15,-5-1 0 16,-1-1 0-16,-6-1 0 16,-3-4 0-16,-3-1 0 15,-2-2 0-15,-3 0 0 16,-3-5 0-16,0 0 0 16,-1-4 0-16,4-2 0 15,3-2 0-15,5-5-8 16,11-3-163-16,8 0-15 15,3-2-7-15,14 2-8 16,4-2-2-16</inkml:trace>
  <inkml:trace contextRef="#ctx0" brushRef="#br2" timeOffset="29370.48">13240 12383 228 0,'0'0'186'0,"0"0"-25"15,-17-11-28 1,17 11-12-16,0 0-15 15,0 0-21-15,0 0-82 16,0 0-3-16,0 0 0 0,13-8 0 16,-13 8 0-16,17 0 0 15,-4 0 0-15,1 0 0 16,5 0 0-16,-2 0 0 16,1 0 0-16,3 4 0 15,-2-4 0-15,2 4 0 16,2-4 0-16,-3 0 0 15,3 0-49-15,-7 0-115 16,1 0-20-16,-3 0-3 16,-14 0-7-16,11 0-1 15</inkml:trace>
  <inkml:trace contextRef="#ctx0" brushRef="#br2" timeOffset="29836.52">13180 12203 228 0,'-11'-6'164'15,"11"6"-23"-15,0 0-11 16,0 0-12-16,16-7-12 16,-5 3-23-16,12 4-30 15,-2-5-53-15,6 5 0 16,-1 0 0-16,0 0 0 16,-3-4 0-16,3 4 0 0,-5 4 0 15,-3-4-150-15,-4 0-29 16,-1 6-13-16,-13-6-2 15,0 0-7-15</inkml:trace>
  <inkml:trace contextRef="#ctx0" brushRef="#br2" timeOffset="32157.57">14365 12153 245 0,'-8'-13'132'16,"8"13"-9"-16,-17-17-2 16,7 10-13-16,10 7-9 15,-24 0-21-15,24 0-15 16,-23 6-19-16,10 5-34 16,1-3-10-16,0 8 0 15,4 2 0-15,1 4 0 16,5-1 0-16,2 2 0 0,0 1 0 15,6 0 0-15,4-4 0 16,2 2 0 0,3-8 0-16,5-1 0 15,2-6 0-15,4-3 0 0,0-4 0 16,1 0 0-16,0-8 0 16,0-3 0-16,-1-4 0 15,-6-5 0-15,-5-2 0 16,-4-2 0-16,-8 1 0 15,-3-1 0-15,-8 2 0 16,-5 5 0-16,-7 3 0 16,-1 7 0-16,0 7-6 0,0 0-155 15,4 8-15-15,17-8-12 16,-20 19-1-16,20-3-6 16</inkml:trace>
  <inkml:trace contextRef="#ctx0" brushRef="#br2" timeOffset="32511.54">14853 12344 465 0,'0'0'191'16,"0"0"-33"-16,0 0-62 16,0 0-25-16,0 0-29 15,14 0-42-15,-14 0 0 16,17 3 0-16,-17-3 0 15,17 0 0-15,-17 0 0 16,13 0-17-16,-13 0-152 16,19 6-11-16,-19-6-11 15,11 0-2-15,-11 0-6 16</inkml:trace>
  <inkml:trace contextRef="#ctx0" brushRef="#br2" timeOffset="33659.01">15374 12153 255 0,'16'-20'137'0,"-7"9"-9"16,4 3-4-16,3-2-15 16,7 6-14-16,-4-3-19 0,6 7-18 15,-2 0-22-15,0 4-31 16,-3 5-5-16,0 1 0 15,-7 2 0 1,-3 3 0-16,-6 1 0 0,-4 0 0 16,-6-2 0-16,-4 0 0 15,-2-2 0-15,-4-2 0 16,3-3 0-16,1 0 0 16,12-7 0-1,-15 4 0-15,15-4 0 0,0 0 0 16,14 10 0-16,-1-10 0 15,1 7 0-15,2-1 0 16,1 1 0-16,0 1 0 0,1 0 0 16,-4 0 0-16,-2 3 0 15,-2-1 0 1,-2 1 0-16,-4 1 0 16,-4 0 0-16,-4 0 0 0,-4-1 0 15,-6-1 0-15,-1-1 0 16,-6-1 0-16,-4 0 0 15,1-3 0-15,-3-2 0 16,3-3 0-16,3 0 0 16,3-5 0-16,18 5-93 15,0 0-76-15,0-20-13 16,20 11-4-16,2 0-7 16,9 1-1-16</inkml:trace>
  <inkml:trace contextRef="#ctx0" brushRef="#br2" timeOffset="34153.46">15886 12139 448 0,'16'-14'179'0,"4"1"-42"15,1 1-41-15,7 3-12 16,-3 1-24-16,4 8-41 16,-2 0-19-16,-3 4 0 15,-2 5 0-15,-7 3 0 16,-5 1 0-16,-7 3 0 16,-6-1 0-16,-5 1 0 0,-5-1 0 15,-1-1 0-15,1-3 0 16,-3-1 0-1,7 3 0-15,1-3 0 0,8-10 0 16,4 21 0-16,-4-21 0 16,25 21 0-16,-10-11 0 15,4 3 0-15,-1-3 0 16,-1 2 0-16,-1 0 0 16,-3 1 0-16,-8 0 0 15,-5 2 0-15,0-2 0 16,-8 1 0-16,-9-4 0 15,-2 3 0-15,-6-5 0 16,-2-2 0-16,1-1 0 0,1-5 0 16,9 0-116-16,16 0-57 15,-10-14-10-15,10 14-4 16,26-18-7-16,1 9 24 16</inkml:trace>
  <inkml:trace contextRef="#ctx0" brushRef="#br2" timeOffset="34650.5">16410 12094 436 0,'19'-21'180'0,"4"2"-45"16,7 6-42-16,-1 2-15 15,6 4-15-15,-7 3-34 16,3 4-20-16,-5 3-9 16,-2 5 0-16,-10 3 0 15,-1 4 0-15,-9 0 0 16,-4 4 0-16,-10-1 0 16,-3 1 0-16,-6 1 0 15,-3-1 0-15,-2-1 0 16,0 0 0-16,3-4 0 15,3 3 0-15,7-3 0 0,4-1 0 16,7-2 0-16,0-11 0 16,21 19 0-16,-6-7 0 15,3-2 0 1,2-3 0-16,-3 3 0 0,3 1 0 16,-3 2 0-16,-3-1 0 15,-5 1 0-15,-3 0 0 16,-6 1 0-16,-12-3 0 15,-6 1 0-15,-7-4 0 16,-6 1 0-16,-4-3 0 16,2 1 0-16,3-7-132 15,10 0-46-15,20 0-7 16,-4-15-7-16,21 7-1 0</inkml:trace>
  <inkml:trace contextRef="#ctx0" brushRef="#br2" timeOffset="42466.21">28528 12859 135 0,'0'0'61'16,"0"-15"0"-16,-14 10-4 15,-13-1 6-15,-7 0-6 16,-14 2 2-16,-12 0 5 16,-3 4 2-16,-13-8-5 15,-7 8 2-15,-5-8-5 16,-4 8-2-16,-7-6-6 15,0 2-5-15,-3 0-9 16,0 4-5-16,-7-6-31 0,2 6 0 16,-8-3 0-16,-1 3 0 15,1-4 0-15,-3 4 0 16,1 0 0-16,-2 0 0 16,0-4 0-16,2 4 0 15,7-3 0-15,6 3 0 16,0-5 0-16,4 5 0 15,3 0 0-15,1-5 0 16,3 5 0-16,-1 0 0 16,1-5 0-16,-2 5 0 15,0 0 0-15,0 0 0 16,-1 0 0-16,1 0 0 16,2-4 0-16,4 4 0 0,2-3 0 15,5 3 0-15,4-6 0 16,4 4 0-1,9 2 0-15,4-6 0 16,10 6 0-16,7-5 0 0,8 5 0 16,9 0 0-16,7-5 0 15,11 5 0-15,9 0 0 16,0 0 0-16,0 0 0 16,27 5 0-16,-5-5 0 15,8 3 0-15,8-3 0 16,7 5 0-16,7-5 0 15,11 0 0-15,6 0 0 16,10 4 0-16,4-4 0 16,12 0 0-16,6 6 0 0,10-2 0 15,7 3 0 1,9 1 0-16,3 0 0 16,8 2 0-16,7 1 0 0,4 2 0 15,6-2 0-15,2-2 0 16,1 1 0-16,0-1 0 15,0 0 0-15,-5-2 0 16,-8 1 0-16,-7-2 0 16,-6 1 0-16,-7-3 0 15,-9-1 0-15,-5-3 0 16,-9 4 0-16,-4-4 0 16,-6 0 0-16,-5 0 0 0,-7 0 0 15,-7 0 0 1,-10 0 0-16,-3-4 0 0,-11 4 0 15,-7-3 0 1,-6 3 0-16,-7-8 0 0,-4 4 0 16,-4-3 0-16,-4 0 0 15,1-1 0-15,-4-1 0 16,3-1 0-16,0 1 0 16,-3-1 0-16,3 1 0 15,-3-3 0-15,0 1 0 16,0-1 0-16,0-2 0 15,1-3 0-15,1-4 0 16,-1-2 0-16,0-3 0 16,5-3 0-16,1-4 0 15,-1-3 0-15,0-2 0 16,4-1 0-16,-3-3 0 0,-1-2 0 16,0 0 0-16,-3-3 0 15,3 1 0-15,-2 0 0 16,-3 1 0-16,4 1 0 15,-4 1 0-15,3 3 0 16,-4 2 0-16,1 5 0 16,-4 0 0-16,-2 1 0 15,-1 3 0-15,-3 1 0 16,-5 1 0-16,0 2 0 16,-5 1 0-16,-2 0 0 15,0 0 0-15,-2 5 0 16,-4-1 0-16,-1 4 0 15,-5 2 0-15,0-1 0 0,-2 5 0 16,-6 0 0-16,-3 3 0 16,-7-1 0-16,-3 2 0 15,-8-1 0-15,-3 2 0 16,-8-2 0-16,-8 1 0 16,-5 0 0-16,-2-2 0 15,-8 1 0-15,-1 3 0 16,-7 0 0-16,-2-1 0 15,-5 5 0-15,-6-4 0 16,0 4 0-16,-8-5 0 16,-4 1 0-16,-2 0 0 15,-1-3 0-15,-3 3 0 16,3-3 0-16,3 1 0 0,0 1 0 16,1-1 0-16,3 2 0 15,-1 4 0-15,2 0 0 16,1 0 0-1,-4 0 0-15,-1 6 0 0,-1 0 0 16,-1-1 0-16,2 0 0 16,0-1 0-16,5 1 0 15,2 0 0-15,6-1 0 16,-1 2 0-16,5 0 0 16,-1 1 0-16,3 2 0 15,-1-3 0-15,-1 1 0 16,0-2 0-16,0 1 0 15,1-6 0-15,2 0 0 0,5 0 0 16,3 0 0-16,5 0 0 16,3 0 0-16,6 0 0 15,8 0 0 1,4 0 0-16,6 0 0 0,7 0 0 16,2 0 0-16,5 0 0 15,4 5 0-15,3-2 0 16,6 3 0-16,3 3 0 15,0-2 0-15,6 2 0 16,2 2 0-16,1 3 0 16,1 4 0-16,3 1 0 15,0 5 0-15,-1 4 0 16,2 2 0-16,3 7 0 0,0 4 0 16,4 2 0-16,-1 5 0 15,4 1 0-15,0 2 0 16,0 4 0-1,4 1 0-15,-4 0 0 0,3 0 0 16,-3-1 0-16,0 3 0 16,0-1 0-16,0-1 0 15,0-5 0-15,-3-1 0 16,3-4 0-16,5-5 0 16,0-7 0-16,5-5 0 15,0-4 0-15,9-7 0 16,2-5 0-16,2-3 0 0,4-5 0 15,4-1 0-15,2-4 0 16,6 0 0 0,3 0 0-16,3-5 0 15,5 2 0-15,7 3 0 16,4-6 0-16,6 6 0 0,5-5 0 16,8 5 0-16,5 5 0 15,3-5 0-15,6 9-94 16,4-1-76-16,2-4-8 15,6 1-10-15,-2-10-3 16</inkml:trace>
  <inkml:trace contextRef="#ctx0" brushRef="#br3" timeOffset="198525.89">6013 7824 46 0,'112'-6'20'0,"15"-7"-5"16,9-6-5-16,12-7 0 16,1-12-3-16,-7-8 7 15,-8-8 2-15,-14-8 18 16,-18-6 14-16,-18-5 20 15,-18-8 14-15,-18-3 8 16,-23-3-4-16,-16-1-2 16,-23 0-5-16,-19 1-13 0,-23-1-15 15,-20 7-18-15,-29 2-15 16,-29 4-4-16,-25 5-3 16,-33 10 0-1,-25 6-4-15,-27 9 0 0,-26 9-4 16,-19 12 1-16,-16 10-4 15,-6 14 1-15,-6 6-4 16,6 14 1-16,2 12-2 16,4 13 1-16,8 8 2 15,7 10-1-15,13 7 0 16,15 6 2-16,13 7 3 16,19 2-3-16,19 6 1 15,29 2-3-15,22 4-1 0,41 3 1 16,30 5 5-16,40 2-7 15,34 4 4-15,43-1 0 16,42-3-3 0,31-5-1-16,50-6 10 0,25-7-10 15,38-14 4-15,21-10-2 16,33-18 2-16,10-10-1 16,19-15 7-16,18-12-3 15,3-10-6-15,6-18 11 16,-2-7-6-16,-3-7 4 15,-9-7-2-15,-10-3 1 16,-15-3 1-16,-17-1-1 16,-19-1-72-16,-19 7-84 0,-28-7-13 15,-15 3-9-15,-32-9-8 16,-7 5-4-16</inkml:trace>
  <inkml:trace contextRef="#ctx0" brushRef="#br3" timeOffset="200440.03">11132 15681 240 0,'0'0'105'16,"-15"-8"4"-16,2 8-3 16,-8-7-13-16,-3 7-15 15,-3 0-17-15,-2 6-19 16,-3-6-42-16,-1 8-59 16,5-1-57-16,1 4-38 15,5-3-9-15,3 2-2 16,-1-4-7-16</inkml:trace>
  <inkml:trace contextRef="#ctx0" brushRef="#br3" timeOffset="200880.18">10809 15702 227 0,'0'0'122'0,"0"14"-16"15,0-3-10-15,0 2-3 16,0 5-13-16,-7-2-15 15,7 5-17-15,-7-4-18 16,7 0-10-16,-7-3-7 16,7-3 0-16,0-11-2 15,0 11 1-15,0-11-3 0,13 0 1 16,-4-3 0-16,9-1-2 16,-2 0-1-16,5-2-2 15,5 6-3 1,-1-3 1-16,3 3-2 0,-2 4-1 15,1 1 1-15,-5 3-1 16,3 4 0-16,-6 2-1 16,-3 2 1-16,-4 4 0 15,-4 2 1-15,-8 0 0 16,0 2 1-16,-6-2 1 16,-7 0-1-16,-4-3 2 15,-9-4-1-15,-2-4 0 16,-6-5 0-16,-3-6 0 0,3 0-1 15,-1 0 0 1,8-4-94-16,5-3-73 16,10-1-12-16,12 8-10 15,9-13-8-15,17 13-3 0</inkml:trace>
  <inkml:trace contextRef="#ctx0" brushRef="#br3" timeOffset="201310.19">11598 16300 59 0,'21'-5'142'0,"-8"2"-24"15,-13 3-3-15,-14 0 8 0,-19 0-6 16,-10 0-7-1,-28 0-21-15,-10 4-23 16,-21-4-22-16,-12 8-15 16,-14 0-18-16,-3-3-11 0,2 2 0 15,5-2 0-15,18 0 0 16,18-5-17-16,26 9-133 16,25-1-28-16,18-8-6 15,19 0-13-15,28 16-6 16</inkml:trace>
  <inkml:trace contextRef="#ctx0" brushRef="#br3" timeOffset="201716.9">10763 16509 343 0,'0'0'176'0,"0"0"-61"16,0-11-22-16,0 11-14 15,0 0-11-15,12 23-19 16,-12-9-20-16,7 7-10 16,-2 4-6-16,-3 3-2 0,4 3-5 15,-6 3 0-15,0-3-2 16,0 1-1-16,-6-4-1 16,4-4 1-16,-3-1-4 15,0-6-57-15,5-6-86 16,0-11-31-16,0 0-8 15,19 12-4-15,-19-12-4 16</inkml:trace>
  <inkml:trace contextRef="#ctx0" brushRef="#br3" timeOffset="202280.91">11056 16635 293 0,'-10'-21'170'15,"10"5"-34"-15,0-1-41 16,0 0-18-16,6 5-16 16,1-3-17-16,8 7-18 15,2 1-10-15,3 3-7 16,0 4-3-16,2 0-1 15,0 9 0-15,2 0 0 16,-5 3 1-16,-2 2 1 16,-4 3 0-16,-2 3 1 0,-8 2 0 15,-3-1 0 1,-13-1-3-16,-1 1 1 16,-6 1-3-16,-2-1 1 15,-4 1-3-15,-1-3 1 0,0-5-2 16,4 1 1-16,2-3 0 15,3 0-2-15,4-2 2 16,14-10-2-16,-12 12 2 16,12-12-2-16,0 0 1 15,19 13 1-15,-4-9-1 16,9-1 4-16,1 2-4 16,7-1 2-16,1-4 0 15,2 8-2-15,-2-3 0 16,1-2 0-16,-3 3 0 0,-7-6 0 15,0-4 0 1,-9 4 0-16,0 0 0 16,-15 0 0-16,19-6-23 0,-19 6-114 15,11-20-37-15,-11 20-10 16,0-15-6-16,0 15-5 16</inkml:trace>
  <inkml:trace contextRef="#ctx0" brushRef="#br3" timeOffset="203455.09">12531 16198 231 0,'0'0'102'16,"0"0"5"-16,0 0 2 15,0 0-4-15,-20-8-10 16,7 12-13-16,-8-4-16 15,-2 0-19-15,-7 0-15 0,4 4-10 16,-4-4-9-16,3 0-6 16,4 0-2-1,1 0-5-15,8 0 0 16,2 0 0-16,12 0 0 0,-11 0-31 16,11 0-58-16,0 0-48 15,12 7-33-15,-12-7-9 16,16 8-4-16,-4 0-4 15</inkml:trace>
  <inkml:trace contextRef="#ctx0" brushRef="#br3" timeOffset="203799.87">12584 16322 336 0,'-15'0'151'0,"-2"-4"-23"15,-3 8-13-15,-8-9-13 16,1 5-22-16,-4-4-18 15,0 4-28-15,2 0-19 16,3 0-15-16,5 0 0 16,2 0 0-16,8 0 0 15,11 0-14-15,0 0-110 16,0 0-47-16,0 0-11 0,0 0-10 16,14 9-4-16,-1-2 52 15</inkml:trace>
  <inkml:trace contextRef="#ctx0" brushRef="#br3" timeOffset="209545.83">13611 16118 275 0,'-10'-21'163'16,"-2"3"-42"-16,-1 7-15 0,-10 2-9 16,3 9-17-16,-5 3-29 15,0 9-18-15,1 5-13 16,5 7-5-16,1 1-7 15,5 5 2-15,9 0-7 16,4 1 2-16,11 4-2 16,7-5 6-16,4-3-5 15,5-7 7-15,6-4-6 16,4-3-1-16,0-8-4 16,4-5 0-16,-6-14 0 15,-2-3 0-15,-1-3 0 16,-9-4 0-16,-4-4 0 15,-5 1 0-15,-10-3 0 0,-9 6 0 16,-8 1 0-16,-6 2 0 16,-3 6 0-16,-5 7 0 15,1 8-58-15,1 0-107 16,9 8-17-16,16-8-9 16,-11 18-5-16,22-5-5 15</inkml:trace>
  <inkml:trace contextRef="#ctx0" brushRef="#br3" timeOffset="209975.71">14130 16271 286 0,'0'-12'193'0,"0"12"-6"15,0 0-58-15,0 0-38 16,0 0-20-16,0 0-22 0,16 0-32 15,-16 0-17-15,14 0 0 16,-14 0 0-16,11 4 0 16,-11-4 0-1,0 0 0-15,0 0 0 0,-13 11 0 16,13-11 0-16,-16 5 0 16,16-5 0-16,-18 0 0 15,18 0 0-15,-13-6-5 16,13 6-160-16,0 0-21 15,11-17-8-15,-11 17-11 16,13-13-3-16</inkml:trace>
  <inkml:trace contextRef="#ctx0" brushRef="#br3" timeOffset="-192701.18">14751 15854 333 0,'0'-24'132'16,"0"12"-21"-16,-2 0-15 0,2 12-16 16,0 0-17-1,-5 21-18-15,-1 0-19 0,-1 8-9 16,-3 5-7-16,-3 4-1 15,-5 3-4-15,-2-1-1 16,0-2-4-16,-3-4 1 16,-1-7-1-16,8-6 1 15,-2-6 0-15,9-4 2 16,9-11 0-16,0 0 1 16,0 0 1-16,15 0 1 15,7-6 0-15,10-3 0 16,3 0-1-16,11 0-2 0,1 2-1 15,2 0-1 1,1 1-1-16,-1 3-1 16,-4 3 1-16,-2 0-2 0,-8 3-1 15,-8-3-80-15,1 10-59 16,-6-3-32-16,-7 0-5 16,-15-7-9-16,9 11-4 15</inkml:trace>
  <inkml:trace contextRef="#ctx0" brushRef="#br3" timeOffset="-192431.95">14988 15942 353 0,'-8'-15'163'15,"8"15"-49"-15,-12-3-24 0,12 15-14 16,5 0-17-16,2 11-21 15,3 3-20-15,5 7-6 16,1 5-6-16,2 4 0 16,-1-2-3-16,3 0 4 15,-3 1-4-15,-3-4 6 16,-3-4-2-16,-2-8-14 16,-1-3-114-16,2-5-47 15,-10-17-12-15,21 14-6 16,-11-25-7-16</inkml:trace>
  <inkml:trace contextRef="#ctx0" brushRef="#br3" timeOffset="-192039.37">15659 15922 239 0,'0'-23'177'0,"0"10"-24"15,0 13-46-15,0 0-24 16,0 0-13-16,0 31-16 16,8-4-24-16,2 10-14 15,1 5-9-15,5 6-1 16,-3 1-4-16,0-1 1 16,0 0-3-16,1-8-48 15,-1-1-101-15,3-5-24 16,-5-13-12-16,4-2-5 15,-1-7-6-15</inkml:trace>
  <inkml:trace contextRef="#ctx0" brushRef="#br3" timeOffset="-187538.59">17053 15812 213 0,'0'0'103'16,"0"-10"-4"-16,0 10-6 15,-15 7-8-15,3 6-13 16,-5 5-15-16,1 10-15 16,-5 5-16-16,1 6-9 15,0 2-8-15,3 3 1 16,4 2-5-16,4-2 4 16,9-4-4-16,0-2 3 0,9-8-1 15,7-4 3-15,4-7-2 16,4-1 0-16,0-9 0 15,6-2 0 1,-3-7-1-16,0 0 0 0,0-12-1 16,-4 1-3-16,-8-7 2 15,-2 0-2-15,-8-4 1 16,-11 0-2-16,-9 2 1 16,-4 1-3-16,-7 9-39 15,-2 2-84-15,2 8-50 16,5 7-11-16,2 4-6 15,12 8-7-15</inkml:trace>
  <inkml:trace contextRef="#ctx0" brushRef="#br3" timeOffset="-185735.72">17634 15831 271 0,'-18'6'103'15,"-5"15"-3"-15,-6 8-8 16,1 13-13-16,-4 3-13 15,7 8-6-15,2-3-15 0,11 4-8 16,6-6-12-16,18-6-6 16,8-8-6-16,9-9 4 15,10-4-7-15,3-9 2 16,-2-6-6-16,0-6-1 16,-8-4-2-16,-10-6 0 15,-15-3-1-15,-7 13-5 16,-26-19 5-16,-4 15-6 15,-9 4 3-15,0-4-56 16,9 7-63-16,3 2-55 16,10 1-6-16,17-6-9 15,17 0 0-15,13-5 141 0</inkml:trace>
  <inkml:trace contextRef="#ctx0" brushRef="#br3" timeOffset="-185423.05">18214 15898 216 0,'0'-15'179'0,"0"15"-11"15,-19 10-56-15,-4 11-25 16,2 13-11-16,-5 1-23 16,5 9-20-16,2 2-16 15,10 4-5-15,9-5-7 16,7-5 2-16,14-2-4 0,8-11 7 15,8-7-8-15,1-4 1 16,2-7-1-16,-6-9 0 16,-8-6 0-16,-6-6-1 15,-14-9 1-15,-14 1-7 16,-16-2 7-16,-5 1-5 16,-6 6-56-16,-4 1-81 15,6 8-37-15,7 6-13 16,12 0-3-16,14 0-7 15</inkml:trace>
  <inkml:trace contextRef="#ctx0" brushRef="#br3" timeOffset="-185047.48">18760 15968 295 0,'7'-28'190'16,"-2"8"-56"-16,-11 2-33 16,6 18-10-16,-20 4-11 15,0 19-22-15,-9 6-26 16,2 11-15-16,-1 5-15 16,2 6-1-16,6 3-1 15,3-2 0-15,17-3 0 16,6-6 7-16,14-11-6 0,4-6-1 15,-2-7 0 1,11-14-20-16,-3-5-5 0,2-8 0 16,-11-8 2-1,-7-5-2-15,-9 0 3 0,-10-3-8 16,-1 1 30-16,-8 10 0 16,-1-1 0-16,-18 14-183 15,0 0 15-15,6 5-5 16,4 4-3-16,9 9 37 15</inkml:trace>
  <inkml:trace contextRef="#ctx0" brushRef="#br3" timeOffset="-164665.83">16616 15779 402 0,'-6'-20'122'0,"-3"9"-12"16,-11-1-15-16,0 9-22 15,-7 3-25-15,-3 0-26 16,-3 13-13-16,-1 6-3 16,0 7-2-16,1 7 0 15,0 8-3-15,7 6 1 0,2 3-3 16,7 0 0-16,5-1-4 16,9-4 1-1,6-3-4-15,9-9 1 0,9-10-3 16,4-9 3-16,10-6 0 15,-1-8 1-15,1-3 1 16,0-9 2-16,-4-3 2 16,-4-2 1-16,-10-3 1 15,-7 0 0-15,-10 2-1 16,-15-1 4-16,-4 4 2 16,-7 4-1-16,-2 6-45 15,1 5-109-15,0 6-15 16,7 10-11-16,-3 3-6 0,10 23 40 15</inkml:trace>
  <inkml:trace contextRef="#ctx0" brushRef="#br2" timeOffset="-32568.14">12839 17796 334 0,'0'0'190'15,"-55"-17"-22"-15,55 17-32 16,0 0-25-16,0 0-36 15,0 0-66-15,0 0-9 16,0 0 0-16,37-50 0 16,-37 50 0-16,51 0 0 15,-51 0 0-15,60 17-94 16,-60-17-77-16,65 24-10 16,-65-24-2-16,57 22 1 15,-57-22-9-15</inkml:trace>
  <inkml:trace contextRef="#ctx0" brushRef="#br2" timeOffset="-32293.09">12848 17986 408 0,'0'0'198'0,"0"0"2"0,0 0-79 15,0 0-54-15,0 0-48 16,0 0-9-16,0 0-10 16,79-50 0-16,-79 50-140 15,90 12-47-15,-32-12-11 16,-1 0 4-16,14 0-15 15</inkml:trace>
  <inkml:trace contextRef="#ctx0" brushRef="#br2" timeOffset="-31824.38">14124 17775 546 0,'0'0'191'0,"0"0"-56"15,-60-16-35-15,60 16-49 16,0 0-51-16,-55 58 0 16,55-58 0-16,-14 63 0 0,14-63 0 15,21 79 0 1,-21-79-3-16,61 62-2 0,-61-62-7 16,94 33 8-1,-40-27-22-15,0-11 20 0,-2-3 1 16,-52 8 14-16,84-43 1 15,-84 43-10-15,46-55 16 16,-46 55 4-16,-7-64-14 16,7 64-6-16,-53-55 0 15,53 55 0-15,-82-24-25 16,82 24-132-16,-77 6-19 16,77-6-17-16,0 0 0 15,-53 34-6-15</inkml:trace>
  <inkml:trace contextRef="#ctx0" brushRef="#br2" timeOffset="-31422.42">14755 17926 466 0,'0'0'196'0,"0"0"-11"15,0 0-56 1,0 0-82-16,0 0-47 16,51-17 0-16,-51 17 0 15,0 0 0-15,0 0 0 0,0 0-8 16,51 18-5-16,-51-18-4 15,0 0 8-15,0 0 13 16,0 0-2-16,0 0-4 16,0 0 9-16,0 0 15 15,-66 17-8-15,66-17-14 16,0 0 0-16,0 0 0 16,0 0-24-16,0 0-122 15,0 0-22-15,0 0-11 16,-21-55-15-16,21 55 5 15</inkml:trace>
  <inkml:trace contextRef="#ctx0" brushRef="#br2" timeOffset="-30079.09">15332 17295 257 0,'0'0'157'0,"0"0"-40"15,-9 13-17-15,9 5-32 16,-12-1 0-16,6 8-4 16,-3 4-13-16,-3 1-7 15,4-1-18-15,-4-2-3 16,4 4-22-16,0-8 23 16,2 1-22-16,6-12 2 0,0-12-8 15,7 20 4-15,8-13-4 16,9-7 9-16,11 0-5 15,6 0-4-15,6-8-1 16,6 8 0-16,1-5 4 16,2-3-5-16,-3 8-23 15,-6 8-99-15,-10-8-38 16,-7 0-7-16,-14 0-2 16,-16 0 1-16,0 0 37 15</inkml:trace>
  <inkml:trace contextRef="#ctx0" brushRef="#br2" timeOffset="-29865.11">15540 17386 525 0,'-7'-18'166'0,"7"18"-40"16,-13 0-61-16,17 19-41 15,3 8-9-15,5 13 8 16,-12-40-10-16,31 95 10 15,-11-33-1-15,3-1-37 16,6-4-126-16,2 3-40 16,-4-7-6-16,-27-53-19 15,53 70 17-15</inkml:trace>
  <inkml:trace contextRef="#ctx0" brushRef="#br2" timeOffset="-29558.06">16093 17392 449 0,'0'-22'162'0,"0"22"-17"15,-5-11-46-15,5 25-69 0,5 6-6 16,0 16-12-16,2 8 8 16,4 6-9-1,2 4 12-15,3 6-1 16,0 1-40-16,-1-3-1 0,2-3-121 16,-17-55-22-16,33 72-29 15,-33-72 11-15,0 0-24 16</inkml:trace>
  <inkml:trace contextRef="#ctx0" brushRef="#br2" timeOffset="-29123.76">16413 17423 544 0,'0'-14'163'15,"12"-3"9"-15,6 6-154 0,10 5-35 16,8 2-6-16,7-2 9 16,4-1 13-16,1 7 0 15,-1-10 0-15,-6 6-14 16,-4 4 17-16,-12-7-2 16,-7 7 4-16,-7-4-3 15,-11 4 3-15,0 0 0 16,0 0 1-16,-15 14 12 15,2 0 5-15,1 5-4 16,-1 5 7-16,1 3-10 16,3 9 7-16,1 7-10 15,8-43 7-15,-13 82-8 16,13-82-10-16,0 92 5 0,0-92-5 16,3 90 8-16,-3-90-17 15,8 74 5-15,-8-74-6 16,12 69-7-16,-12-69-2 15,0 0-69-15,25 50-74 16,-25-50-20-16,0 0 3 16,0 0 9-16,0 0 0 15</inkml:trace>
  <inkml:trace contextRef="#ctx0" brushRef="#br2" timeOffset="-28906.32">16581 17637 551 0,'-3'-13'177'16,"8"-5"-20"-16,13 9-104 15,16-4-61-15,13 8-129 16,7-7-29-16,3 7-11 15,7-6 2-15,-7-3-13 16</inkml:trace>
  <inkml:trace contextRef="#ctx0" brushRef="#br2" timeOffset="-28119.35">16562 15093 248 0,'9'-11'100'16,"-9"11"4"-16,17-11-5 16,-17 11-11-16,0 0-13 15,9 22-17-15,-9-3-14 16,0 4-15-16,0 7-11 16,4 4-10-16,-4 5-4 15,6 6-4-15,0 3 0 16,2 2-3-16,-1 3 1 15,2 7 5-15,2 1-6 0,-4 3 5 16,0 4-6 0,0 3 6-16,0 2-5 15,2 0 5-15,-2 0-4 0,3-2-1 16,1 1 3-16,1-2 1 16,2-1-1-16,0-4 2 15,1 1-3-15,0 0 3 16,-2 3-4-16,1-1 3 15,-1-3-2-15,1 3-48 16,-3-7-104-16,-3-6-16 16,1-5-6-16,-6-11-7 0,3 0 44 15</inkml:trace>
  <inkml:trace contextRef="#ctx0" brushRef="#br2" timeOffset="-26263.23">17209 18080 176 0,'0'0'87'0,"13"-75"1"0,-13 26 10 16,6-2-10-16,2-3-7 15,-2-4-19 1,1-1-3-16,-1-2-28 16,5-1-5-16,-5 3-23 0,4 4-13 15,-5 1-2-15,0-1-5 16,0 8 14-16,0 0-11 15,-5 7 8-15,2 0-9 16,-2 6 18-16,0 2-1 16,0 3 5-16,0 3 1 15,0 5-1-15,-5 0 0 16,-2 4 1-16,2 2 2 0,-6 2-3 16,1 6-1-1,-7 1-3-15,-3-3-1 16,-4 4-1-16,-6 0 0 15,-10 1-1-15,-3 1-1 0,-10-1 1 16,-8 4 2-16,-6-7-1 16,-8 7 0-16,-9-6 0 15,-6 1-1-15,-5 5 0 16,-8 0 1-16,-5 0 2 16,-5-3-1-16,-7 3 2 15,-5 3 0-15,-1 2 1 16,-5-1 1-16,-3 0 0 15,-5 0-1-15,0 1-2 0,-7 2 1 16,1 0 0 0,-1-1 0-16,2 0-1 15,-1 2-2-15,4-3 0 16,6 4 1-16,6-4-1 0,10 1 1 16,13-2-2-16,6-4 1 15,12 4-2-15,8-4 0 16,9 0 0-16,8 6 2 15,11-1-2-15,8 2-1 16,4 4 1-16,10 10 0 16,7-1 1-16,3 10 3 15,10 6-2-15,2 3 3 16,8 7 10-16,0 11 10 16,0-2-10-16,4 2 4 15,3 6-4-15,-7 5 11 16,5 3-5-16,-5 9-15 15,0-1-11-15,0-2-5 0,0 2 7 16,-5 0-6-16,5-1 8 16,6-6-14-16,7-8 0 15,5-11 15-15,8-3 2 16,-26-50-3-16,77 82-2 16,-22-52 6-16,13-10-9 15,18-6 4-15,14-8 8 16,16-6-1-16,20-3-2 15,24-8 1-15,17-6-6 16,23-1 4-16,16 0 0 16,13-2 3-16,4 3-4 15,3 2-4-15,-2 1 4 16,-4 3-1-16,-15-1 8 0,-16 6-9 16,-23-2 6-16,-21 8-4 15,-23-9 2-15,-21 3-8 16,-25 6-108-16,-25-6-56 15,-61 6-7-15,61-22-8 16,-61 22-5-16,15-52 93 16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1181.21851" units="1/cm"/>
          <inkml:channelProperty channel="Y" name="resolution" value="2093.73804" units="1/cm"/>
          <inkml:channelProperty channel="F" name="resolution" value="6.53591E-7" units="1/dev"/>
          <inkml:channelProperty channel="T" name="resolution" value="1" units="1/dev"/>
        </inkml:channelProperties>
      </inkml:inkSource>
      <inkml:timestamp xml:id="ts0" timeString="2021-09-01T03:41:32.134"/>
    </inkml:context>
    <inkml:brush xml:id="br0">
      <inkml:brushProperty name="width" value="0.05292" units="cm"/>
      <inkml:brushProperty name="height" value="0.05292" units="cm"/>
      <inkml:brushProperty name="color" value="#0070C0"/>
    </inkml:brush>
    <inkml:brush xml:id="br1">
      <inkml:brushProperty name="width" value="0.05292" units="cm"/>
      <inkml:brushProperty name="height" value="0.05292" units="cm"/>
      <inkml:brushProperty name="color" value="#00B050"/>
    </inkml:brush>
  </inkml:definitions>
  <inkml:trace contextRef="#ctx0" brushRef="#br0">9423 4604 144 0,'0'0'51'0,"0"0"-5"15,0 0-5-15,0 19-12 16,4 3-6-16,1 6-4 0,-1 9-7 16,3 7 2-16,-3 6-6 15,3 5 1-15,-1 0-3 16,0 4 3-1,-1 2-5-15,-2-3 0 0,1-3 0 16,-1-5 0-16,2-4-2 16,-1-3 1-16,0-6 5 15,2-7-13-15,1-5-13 16,0-7-33-16,0 2-27 16,-7-20-29-16,14 22-2 15,-14-22 37-15,6 14 72 16</inkml:trace>
  <inkml:trace contextRef="#ctx0" brushRef="#br0" timeOffset="1">9259 5296 195 0,'-15'-11'83'16,"3"2"2"-16,12 9-8 15,-11-12-14-15,11 12-11 16,0 0-9-16,19 14-15 0,-3 1-6 16,2 5-10-16,3 5 7 15,2 4-11-15,4 2 9 16,-3 1-4-1,2 1-7-15,-2-3 4 0,0 0-4 16,-7-4 5-16,3-2-12 16,-9-5 9-16,-2-5-10 15,-1-2 7-15,-8-12 6 16,9 14 0-16,-9-14 4 16,0 0 2-16,4-14 5 15,-4 0 0-15,7-4 6 16,0-3-12-16,0-6 6 15,-1-2-10-15,3-2 0 0,-1 0-7 16,1 1 0 0,-2 3-3-16,0 4-5 15,0 2 8-15,-3 5-9 16,0 3 7-16,-4 13-1 0,5-13-13 16,-5 13-104-16,0 0-50 15,0 0-11-15,-21 5-8 16,8 3-8-16,-17-5 72 15</inkml:trace>
  <inkml:trace contextRef="#ctx0" brushRef="#br0" timeOffset="2">10175 4228 75 0,'8'-49'40'16,"-2"2"-7"-16,-1-3-2 16,-3 0-10-16,-2-3 0 15,0 0-4-15,0-2 2 16,0 1 0-16,0-2 2 15,-2 2 0-15,-3-2-2 16,-3 1 7-16,-2 5-3 16,-3 0 0-16,-4 6 4 15,3 5-2-15,-6 5-5 0,6 1-2 16,-5 6 4-16,2-1-7 16,0 7 6-16,-1 2-6 15,2 0-1-15,-4 1-1 16,0 2 3-16,-7-2-2 15,-4 1 0-15,-7-1 0 16,-8 0-3-16,-8-1 0 16,-7 3-1-16,-9-2 0 15,-8 2-2-15,-5 2 1 16,-5 2-1-16,-4 0 0 16,-2 2-1-16,0 2 0 15,0 0-1-15,1 2 1 16,1 0-3-16,0 1-2 0,7 1 2 15,1 1-2-15,8 3 1 16,8-4-1-16,7 4 0 16,8 0-2-16,11 5 1 15,6 1-1-15,10 5-2 16,2 3 0-16,7 5-2 16,0 8-2-16,3 4 0 15,1 7-2-15,3 6 3 16,3 6-3-16,1 5 0 15,6 2 4-15,0 5-1 16,0 4 3-16,7 4 0 16,-3 5 2-16,1 3-1 0,0 2 2 15,-5 0 1-15,2 0 0 16,-2-1-3-16,0-5 3 16,-2-6-2-16,2-11 2 15,0-5-3 1,8-10 4-16,1-3-3 0,7-11 2 15,5-5 0-15,7-7 3 16,9-3-2-16,8-7 2 16,8 0-1-16,8-6 1 15,7-4 0-15,8-4 0 16,8-1-2-16,5-2-1 16,4 0 1-16,2 1-1 15,2 1 0-15,1 2 0 0,0 3-2 16,-7 4 1-1,-6 0 0-15,-5 4 1 0,-6 0 0 16,-7-1-1 0,-9 2 0-16,-7 0 2 0,-5-2 2 15,-10 0-1-15,-3-3-1 16,-7 7-31-16,-7-4-36 16,-4 0-56-16,-3 5-27 15,-12-8-13-15,0 0-9 16,0 0 58-16</inkml:trace>
  <inkml:trace contextRef="#ctx0" brushRef="#br0" timeOffset="3">12822 3369 447 0,'22'-17'123'0,"0"-1"-8"15,8 7-14-15,0 1-29 16,5 10-27-16,-5 0-32 16,0 10 0-16,-7 8-3 15,-10 4-1-15,-9 1 5 16,-10 3-4-16,-9-2 3 15,-5-1-6-15,-4-5 2 16,0 0-7-16,3-8 4 16,5 0-4-16,16-10-1 15,-11 12-1-15,11-12-2 16,24 15 2-16,-2-5 0 16,6 2 0-16,2 2 0 15,-1 4 0-15,-2 2 1 16,-5 2 1-16,-6 0 1 15,-7 2 1-15,-9-1-1 0,-14-2-3 16,-6-3 0-16,-6-1 0 16,-1-4 0-16,-6-4 0 15,7-4 0-15,1-5-87 16,13-6-73-16,12 6-19 16,5-24-8-16,16 9-6 15,8-7-2-15</inkml:trace>
  <inkml:trace contextRef="#ctx0" brushRef="#br0" timeOffset="4">13419 3465 324 0,'8'-19'172'15,"0"-4"-3"-15,5 4-72 16,7 6-18-16,1-1-28 15,9 6-48-15,1 8-1 16,3 6-2-16,-1 5-2 16,-5 2 0-16,-2 5 6 15,-10 1-3-15,-5 4 4 0,-11 2-1 16,-7-2 5 0,-10 1 0-16,-7 0 2 15,-2-1-4-15,0-2-5 16,2-2-3-16,6-2-5 0,12-4 1 15,12-1-1-15,16-4 2 16,22-2 0-16,12 2-49 16,18 2-72-16,5 2-31 15,-2 1-6-15,-3 8-9 16,-15-2-8-16</inkml:trace>
  <inkml:trace contextRef="#ctx0" brushRef="#br0" timeOffset="5">12389 4176 411 0,'0'0'174'15,"19"-9"-59"-15,26 2-37 16,28 3-1-16,21-4-30 16,26 3-41-16,19 1-3 15,19 4 3-15,17 0-5 16,9 0-2-16,5 7 5 0,-2-4-4 15,-11 1 3-15,-21 0-66 16,-26 2-79 0,-28 2-19-16,-40-1-10 15,-29 3-2-15,-32-10-11 0</inkml:trace>
  <inkml:trace contextRef="#ctx0" brushRef="#br0" timeOffset="6">13219 4527 380 0,'0'0'175'0,"0"0"-6"16,0 0-91-16,0 0-33 0,14 8-10 15,-1 7-34-15,1 4-2 16,-1 5 0-16,-1 7-3 16,-3 2 3-16,-3 3 3 15,0 3-3-15,-2-4-7 16,0-3-71-16,4-5-55 16,4-1-22-16,1-13-4 15,5 0-7-15,0-13-6 0</inkml:trace>
  <inkml:trace contextRef="#ctx0" brushRef="#br0" timeOffset="7">13559 4657 444 0,'0'0'165'0,"-12"3"-26"15,12-3-69-15,-9 22-20 16,9-9-39-16,6 2-10 15,5 7 0-15,5-3 5 16,6-1-6-16,7-1 7 16,0-6-6-16,5-5 5 15,-1-2-4-15,2-4 3 0,-8-12-5 16,-1-2-3 0,-7-3 5-16,-12-2-6 15,-7-1 4-15,-14 4-6 0,-11-2 3 16,-2 7-2-16,-7 4-1 15,1 7-83-15,0 0-61 16,14 9-12-16,3-5-1 16,16 9-6-16,0-13 19 15</inkml:trace>
  <inkml:trace contextRef="#ctx0" brushRef="#br0" timeOffset="8">14097 4667 473 0,'-15'0'168'15,"3"0"-9"-15,-2 13-108 16,0 0-32-16,2 3-13 16,4 3-6-16,8 2 6 15,5 2-4-15,9 0 5 16,2-5 0-16,9-3 1 15,3-4-2-15,5-2 2 16,1-9-6-16,0 0-2 16,-2-12-1-16,-3-4-2 15,-3-3 2-15,-5-2 0 16,-10-3 1-16,-11 0-4 16,-5-1 3-16,-17 4-7 15,-11 8-107-15,-12 3-39 0,-12 0-13 16,-2 10-10-16,-5-8-2 15</inkml:trace>
  <inkml:trace contextRef="#ctx0" brushRef="#br0" timeOffset="9">12696 1377 51 0,'-56'-6'23'0,"-10"4"-6"0,-10 4-3 15,-12 2-1-15,-12 4-4 16,-9-1 4-16,-10-1-4 15,-9 1 0-15,-9-11 7 16,-7-4-4-16,-6 0 3 16,-4 0-2-16,-1-3 1 15,6 0-4-15,8 4 5 16,13-3 6-16,13 10-10 16,20-6 3-16,19 6-3 0,18-6 1 15,22 6 0 1,17 9-1-16,19-9 0 15,9 15-8-15,23-8 9 16,20 7-4-16,14-1 0 0,19 1-3 16,14 1 0-16,15-7 1 15,12-2-1-15,11 7 0 16,8-5-4-16,4-2 4 16,2-2 0-16,0 4 3 15,2-8-2-15,0 9 2 16,-1-2-2-16,-3-2 1 15,-5-1 0-15,-11 3-1 16,-4 4 1-16,-11-4-1 16,-11 2-2-16,-14-1 1 15,-13-1-3-15,-19-3 5 16,-14 0 2-16,-15-4 3 16,-11 6 1-16,-21-6-1 0,0 0 2 15,0 0-2-15,-29-8 3 16,-5 8-2-16,-10-5-2 15,-16-1-6-15,-11 3-3 16,-16 3 2-16,-14 0 2 16,-14 0 1-16,-9 6 1 15,-5 0-3-15,-8 1 5 16,-2 5 4-16,0-2 4 16,2 2-1-16,5 3 4 15,5-5-2-15,5 2 1 16,8-5 0-16,5 1-2 15,9-1-2-15,11-1-2 16,8-2-1-16,13 1-14 0,12-2 10 16,10 1-1-16,12-4-2 15,9 3 1-15,10-3-5 16,15 0 3-16,0 0-29 16,0 0-51-16,0 0-69 15,28 25-27-15,0-9-6 16,19 7-14-16,4 0 86 15</inkml:trace>
  <inkml:trace contextRef="#ctx0" brushRef="#br0" timeOffset="10">15049 4199 350 0,'-3'-11'131'0,"3"11"-8"15,0 0-16-15,16-15-16 16,2 12-22-16,-4-3-24 15,6 1-26-15,1 0-13 16,4 2-2-16,-2-2-3 16,-2 5 3-16,-1-4-3 15,-2 4 2-15,-4 0 1 16,-1-4-2-16,-13 4-41 16,12 0-52-16,-12 0-49 15,0 0-27-15,3 14-6 16,-3-14-4-16,-6 17 4 15</inkml:trace>
  <inkml:trace contextRef="#ctx0" brushRef="#br0" timeOffset="11">15118 4309 363 0,'0'0'137'16,"-10"0"-21"-16,10 0-10 0,0 0-15 15,14 0-32 1,-14 0-28-16,21-5-17 15,-9 5-13-15,2-3-4 16,0 3 4-16,4 0 1 0,-2 0-2 16,0-6-27-16,2 6-79 15,2 0-46-15,-2-9-14 16,4 9-5-16,-1-8-8 16,10 3 62-16</inkml:trace>
  <inkml:trace contextRef="#ctx0" brushRef="#br0" timeOffset="12">15954 4317 320 0,'-24'-6'139'0,"4"2"-17"15,5-4-7-15,15 8-20 16,0-13-28-16,16 8-28 0,10-1-24 16,14 2-12-16,8 0-2 15,11 4-1-15,6 0-2 16,9 0 0-16,0 4 2 16,4-4-1-16,2 7 0 15,-1-4 1-15,1-3-2 16,-4 5 2-16,-3-5 0 15,1 6 1-15,-7-6-3 16,-5 4 1-16,-3-4 0 16,-5 6 0-16,-6-6-1 15,-7 0 3-15,0 0-1 16,-8 0-1-16,-6 0 1 0,-4 0-1 16,-3 0-27-16,-4 0-89 15,-16 0-42-15,15-8-7 16,-15 8-8-1,0 0-3-15</inkml:trace>
  <inkml:trace contextRef="#ctx0" brushRef="#br1" timeOffset="13">14623 3563 219 0,'0'0'90'0,"0"0"-7"16,-3-15-4-16,3 15-8 15,16-10-10-15,2 7-8 16,-3-4-10-16,6 4-4 16,0-4-5-16,2 7-6 0,1-6-4 15,0 6-8-15,-3-5 1 16,-1 5-6-16,-3-5-2 16,0 1-9-16,-1 4-33 15,-4-9-43-15,0 6-42 16,-2 3-32-16,-10 0-12 15,12-10-3-15,-12 10-8 16</inkml:trace>
  <inkml:trace contextRef="#ctx0" brushRef="#br1" timeOffset="14">14752 3377 304 0,'0'0'137'0,"0"0"-13"16,-8-14-14-16,8 14-14 16,0 0-26-16,4-12-17 0,-4 12-20 15,7-11-12 1,-7 11-11-16,0 0-37 16,14-5-44-16,-14 5-49 15,0 0-32-15,14 19-19 0,-14-7-2 16,3 4-4-16,-3-2 110 15</inkml:trace>
  <inkml:trace contextRef="#ctx0" brushRef="#br1" timeOffset="15">14846 3739 186 0,'0'0'160'16,"0"0"-34"-16,0 0-13 15,0 0-6-15,0 0-18 16,-7-11-22-16,7 11-16 16,0 0-18-16,0 0-14 0,0 0-17 15,6-11-65-15,-6 11-69 16,14-12-32-16,-7 1-9 15,5 4-5-15,-5-4-6 16</inkml:trace>
  <inkml:trace contextRef="#ctx0" brushRef="#br1" timeOffset="16">14751 4923 129 0,'0'0'60'16,"0"0"-3"-16,18-7-7 16,-8 7-7-16,2-5-4 15,6 5-7-15,-2-5-6 16,5 5-4-16,0-4-7 16,3 4-1-16,-2-5-1 0,-1 0-3 15,5 2-6-15,-6 0-4 16,2-1-15-1,2 0-24-15,-8 4-26 16,2-6-19-16,-2 6-27 0,-16 0-9 16,16 0 40-16</inkml:trace>
  <inkml:trace contextRef="#ctx0" brushRef="#br1" timeOffset="17">14960 4759 318 0,'-6'-14'101'0,"6"14"1"15,0 0-15-15,0 0-14 16,0 0-21-16,0 0-16 16,0-13-35-16,0 13-42 15,0 0-50-15,0 0-39 16,0 0-17-16,7 22-10 16,-13-11-4-16,6 9 118 15</inkml:trace>
  <inkml:trace contextRef="#ctx0" brushRef="#br1" timeOffset="18">14960 5111 228 0,'0'0'86'0,"0"0"2"16,0 0-1-16,0 0-13 16,0 0-13-16,0 0-8 15,14-7-11-15,-14 7-13 16,20-12-46-16,-20 12-63 16,21-16-56-16,-10 8-12 15,-9-3-12-15,-2 11-2 16,6-12 117-16</inkml:trace>
  <inkml:trace contextRef="#ctx0" brushRef="#br1" timeOffset="19">15101 3190 162 0,'0'0'71'16,"0"-19"0"-16,0 19-3 16,0 0-3-16,0-13-10 0,0 13-6 15,0 0-9-15,0 0-9 16,0 0-7-16,0 16-4 16,0-16-4-16,0 26-2 15,0-9-1-15,0 5-2 16,-5-1-6-16,5 1 2 15,-2 2-2-15,2-3-2 16,0-2 0-16,0-3-1 16,0-3 1-16,0 0-4 15,0-13 6-15,7 19-2 16,-7-19 4-16,13 10 0 16,-13-10 1-16,17 4 1 15,-3-4 1-15,-1 0 2 0,3-4-2 16,-1 0 0-16,0 4-2 15,1-7 1 1,-1 3-3-16,-1-2 1 16,-1 4-1-16,0-4-2 0,0 6 1 15,1-4-1-15,-1-1 1 16,-1 5 0-16,-1-8-1 16,-11 8 3-16,19-5-9 15,-19 5-38-15,9-4-46 16,-9 4-44-16,0 0-22 15,0 0-8-15,0 0-2 16,6 13 6-16</inkml:trace>
  <inkml:trace contextRef="#ctx0" brushRef="#br1" timeOffset="20">15324 3288 189 0,'0'0'92'16,"0"0"-8"-16,0 0 4 15,0 0-8-15,0 0-8 16,0 0-13-16,0 12-8 16,0-12-9-16,0 23-7 0,5-6-7 15,-2 3-10-15,-3 2 2 16,6-1-8-1,-6 1 1-15,5-1-6 16,-3 1 2-16,3-2-5 16,-5-4 4-16,8-2-1 0,-5-3-4 15,-3-11 4-15,9 17-3 16,-9-17 0-16,0 0 1 16,0 0-1-16,12 11-52 15,-12-11-71-15,0 0-41 16,0 0-7-16,0 0-9 15,0 0-2-15</inkml:trace>
  <inkml:trace contextRef="#ctx0" brushRef="#br1" timeOffset="21">15417 4672 153 0,'0'0'60'0,"0"0"-4"16,0 0-8-16,0 0-3 15,0 0-6-15,0 0-4 16,-8 17-9-16,8-5-5 15,-4 4-6-15,4 5 3 16,-6 1-4-16,3 0-2 0,-2 2-3 16,-1-2-6-1,-1-2 3-15,3 0-6 0,4-6 8 16,0-2-7 0,0-12 7-16,0 19-1 0,0-19 5 15,12 10 6-15,-12-10 2 16,17 5 6-16,-8-5-2 15,5 0 3-15,-2 0-2 16,2 0-1-16,0-5-4 16,0 5-4-16,-1-3-3 15,3 3-5-15,-1-4-3 16,0 4-2-16,-1 0 0 16,0 0 0-16,-1 0 1 0,1-3-1 15,-1 3 0-15,-3-6 1 16,-10 6 0-1,18-8-1-15,-18 8-18 16,0 0-33-16,13-13-32 0,-13 13-26 16,0 0-31-16,0 0-16 15,0 0-8-15,0 0 9 16</inkml:trace>
  <inkml:trace contextRef="#ctx0" brushRef="#br1" timeOffset="22">15602 4784 151 0,'0'0'84'15,"0"0"0"-15,0 0-2 16,0 0 2-16,0 0-12 15,0 0-8-15,-12 9-11 16,12 4-10-16,0-3-4 16,0 6-13-16,0 0-1 15,0 4-12-15,6 0 2 16,-6 1-9-16,8-1 1 16,-4 0-3-16,2 2 0 15,0-1 1-15,0-3-2 16,1 0 2-16,-3-2-4 15,1 0 1-15,3-3 0 0,-4-2 0 16,-4-11-1-16,10 14 0 16,-10-14 0-16,0 0 2 15,7 13-1-15,-7-13 1 16,0 0-1-16,0 0-2 16,0 0-62-16,0 0-61 15,-3-19-37-15,3 19-5 16,0 0-9-16,-13 0-5 15</inkml:trace>
  <inkml:trace contextRef="#ctx0" brushRef="#br1" timeOffset="23">16449 3668 287 0,'0'0'117'0,"-24"-16"-9"16,11 8-13-16,-1 8-17 0,-1-6-13 16,15 6-13-16,-18 4-14 15,18-4-9-15,0 15-7 16,0-15-5-16,20 19-3 16,0-7-4-16,4 2-1 15,6 2-5-15,8 0 2 16,-1 2-1-16,3 0-3 15,0 0 1-15,-4 1-3 16,-1-2 3-16,-5 0-2 16,-5-1 2-16,-6 0-2 15,-5 0 0-15,-5-2 1 16,-7 0 0-16,-4 1 0 0,-6-2 1 16,-6-1 0-16,-3 1 0 15,-6-3-1 1,-2-1-1-16,-2-2-2 15,0-3 3-15,0-4-1 0,2 0-1 16,3 0 2-16,2-9-2 16,3 0 3-16,3-3 0 15,4-1 2-15,4-4 0 16,6-3-2-16,0 0 1 16,0-3 0-16,11-1 0 15,2-1-4-15,3 0 0 16,2 3 0-16,-1 0 0 15,3 0 0-15,-1 0 0 0,1 1 0 16,-4 1 0 0,-1 3 0-16,-5-2 0 15,0-1 0-15,-6 4 0 16,-4-2 0-16,0 1 0 0,0 4 0 16,-7 1 0-16,-1 2 0 15,-4 1 0-15,-1 2 0 16,-2 1 0-16,-5 3 0 15,3 3 0-15,-6 0 0 16,0 0 0-16,-1 0 0 16,-3 0 0-16,0 7 0 15,0-1 0-15,1 1 0 16,2 2 0-16,3 1 0 0,4-1 0 16,2 1 0-16,3 0 0 15,12-10 0-15,-9 17 0 16,9-17 0-1,0 15 0-15,0-15 0 0,10 8 0 16,-10-8 0-16,17 3 0 16,-5 2-28-16,0-5-134 15,0 0-20-15,2 6-7 16,-1-6-10-16,1 12-4 16</inkml:trace>
  <inkml:trace contextRef="#ctx0" brushRef="#br1" timeOffset="24">16314 4757 430 0,'0'-17'126'0,"0"0"-8"16,10-7-19-16,3 7-27 16,5-5-24-16,6 8-23 15,0 0-8-15,2 1-6 16,3 7-4-16,-1 6-3 15,-1 0-1-15,-3 10 1 0,-1 1-4 16,-6 3 2-16,-3 5-2 16,-4 0 2-16,-7 6 2 15,-3 0 0-15,-9 4 0 16,-3 1-7-16,-6-2 7 16,-3 1-7-16,-3 1 6 15,-2 1-5-15,-1-2 0 16,2 1-2-16,1-4 4 15,1 0 1-15,4-2-2 16,4 0 4-16,3-4-2 16,5-3 2-16,2-4-1 15,5-1 1-15,0-12 1 0,21 19 0 16,-3-16 1-16,5-3-2 16,10 0 0-16,1-3-1 15,7-5-3-15,-1-3-105 16,7-2-53-16,-1 1-17 15,-6-5-8-15,0 4-3 16,-8-5-6-16</inkml:trace>
  <inkml:trace contextRef="#ctx0" brushRef="#br1" timeOffset="25">17140 4707 335 0,'9'-8'133'16,"-9"8"-8"-16,0 0-4 15,0 0-15-15,0 0-28 16,-15 0-27-16,2 4-28 16,-1-4-13-16,-5 6-6 15,1-6-1-15,-2 2-1 0,-1-2 0 16,-2 0 0-16,6 0 0 16,0-2 1-16,1-3 0 15,4 0 0 1,12 5-1-16,-16-8-1 0,16 8 0 15,0 0 1-15,-11-6-2 16,11 6-1-16,-5 12 1 16,5 1-2-16,-6 6 4 15,2 1 1-15,-1 4-5 16,-2 2 3-16,0 0-1 16,1-2 3-16,1-3-6 15,1-5 6-15,4-4-6 16,0-12 2-16,10 12 2 0,0-12-1 15,4 0-1 1,2 0 0-16,3 0 0 0,2 0 2 16,0 0-3-1,-1-4 3-15,1 4-1 0,-1 4 0 16,0-4 0-16,1 6 1 16,-5-1 0-16,1 0-1 15,-1 1 0-15,-2 1 0 16,-3 1 0-16,1 0-1 15,-12-8 3-15,17 18-2 16,-17-18 0-16,9 19 1 16,-9-8-1-16,0 1 0 15,-5-1 0-15,-3 1 2 16,-6-2-2-16,-4 3 1 16,-4 2 1-16,-5-2 0 15,0-1 0-15,-3 0-2 16,4-1 0-16,2-1 0 0,1-2 0 15,6-2 0-15,4-1 0 16,13-5 0-16,-13 3 0 16,13-3 0-16,0 0 0 15,0 0 0-15,0 0 0 16,12-8-72-16,-12 8-79 16,13-12-29-16,-13 12-4 15,13-5-8-15,-13 5-3 16</inkml:trace>
  <inkml:trace contextRef="#ctx0" brushRef="#br1" timeOffset="26">17579 5373 177 0,'-6'-27'110'0,"-1"-3"-7"0,7-8 12 15,7-2-8 1,-7-8-9-16,9-1-14 0,-9-8-14 16,11 1-19-16,-6-7-25 15,4 1-2-15,-5-6-12 16,-1-2 0-16,-3 0-4 15,7 1 2-15,-2-4-5 16,-2 4-3-16,-3 2 3 16,6 3-1-16,-6 3-4 15,5 1 0-15,-5 3 0 0,0 2 0 16,0 2 0-16,-6 0 0 16,-2 3 0-1,1 2 0-15,-6-1 0 16,-2 8 0-16,-3 4 0 0,2 3 0 15,-3 6 0-15,0 5 0 16,4 3 0-16,-1 4 0 16,2 5 0-16,3 2 0 15,-1 0 0-15,-2 1 0 16,1 2 0-16,-2-1 0 16,-3 1 0-16,-2-2 0 15,-1 0 0-15,-5 1 0 16,-2 0 0-16,-5-2 0 15,-3 1 0-15,-4-2 0 16,-5 1 0-16,-4 1 0 16,-5-3 0-16,-1 2 0 15,-3 0 0-15,0 1 0 0,0-2 0 16,3 1 0-16,-1 0 0 16,5 0 0-16,-2 1 0 15,4-2 0-15,-1 3 0 16,0-2 0-16,-1 0 0 15,1 2 0-15,-3 0 0 16,4 1 0-16,3 0 0 16,5 1 0-16,0 0 0 15,7 5 0-15,4 0 0 0,3 0 0 16,5 0 0 0,3 5 0-16,1 0 0 15,3 1 0-15,1 2 0 16,2 2 0-16,2 0 0 0,2 3 0 15,4-1 0-15,1 5 0 16,-1 1 0-16,4 5 0 16,-4 0 0-16,4 5 0 15,-4 1 0-15,4 5 0 16,-4 5 0-16,4 3 0 16,-5 1 0-16,5 5 0 15,-5 2 0-15,5 0 0 16,0 5 0-16,0 2 0 15,0 0 0-15,-3 2 0 16,-1 3 0-16,4 3 0 16,-7 3 0-16,1 6 0 15,2-1 0-15,-2 1 0 0,6 4 0 16,0-1 0-16,0-2 0 16,10-2 0-16,1-5 0 15,3-3 0-15,-1-1 0 16,2-2 0-16,-3-5 0 15,-1 1 0-15,-3-3 0 16,-1-1 0-16,-3-2 0 16,0-3 0-16,2-3 0 15,-1-4 0-15,2 0 0 16,1-7 0-16,1-1 0 16,2-7 0-16,3 0-5 15,1-5 4-15,0-5-2 16,2-3 1-16,5-4-2 0,2-1 0 15,4-6 0-15,6-3 0 16,5 0 1-16,6-6-1 16,6 6 1-1,11-9 2-15,6 9 0 0,1-8 1 16,7 5-2-16,2 3 1 16,3-6 0-16,-1 6 0 15,-3 0 0-15,-1-5-2 16,-6 5 3-16,-6 0-1 15,-5-5 0-15,-6 5 1 16,-5-4 1-16,-9 4-1 16,-8 0 1-16,-7 0 2 0,-6 4-5 15,-6-4 4-15,-12 0 1 16,10 0 1-16,-10 0-1 16,0 0-1-16,0 0-62 15,0 0-83 1,0-11-30-16,0 11-8 0,8-22-8 15,4 8-5-15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1181.21851" units="1/cm"/>
          <inkml:channelProperty channel="Y" name="resolution" value="2093.73804" units="1/cm"/>
          <inkml:channelProperty channel="F" name="resolution" value="6.53591E-7" units="1/dev"/>
          <inkml:channelProperty channel="T" name="resolution" value="1" units="1/dev"/>
        </inkml:channelProperties>
      </inkml:inkSource>
      <inkml:timestamp xml:id="ts0" timeString="2021-09-01T03:43:53.022"/>
    </inkml:context>
    <inkml:brush xml:id="br0">
      <inkml:brushProperty name="width" value="0.05292" units="cm"/>
      <inkml:brushProperty name="height" value="0.05292" units="cm"/>
      <inkml:brushProperty name="color" value="#FF0000"/>
    </inkml:brush>
    <inkml:brush xml:id="br1">
      <inkml:brushProperty name="width" value="0.05292" units="cm"/>
      <inkml:brushProperty name="height" value="0.05292" units="cm"/>
      <inkml:brushProperty name="color" value="#C00000"/>
    </inkml:brush>
    <inkml:brush xml:id="br2">
      <inkml:brushProperty name="width" value="0.05292" units="cm"/>
      <inkml:brushProperty name="height" value="0.05292" units="cm"/>
      <inkml:brushProperty name="color" value="#0070C0"/>
    </inkml:brush>
  </inkml:definitions>
  <inkml:trace contextRef="#ctx0" brushRef="#br0">24701 3670 335 0,'0'0'141'16,"-16"0"-15"-16,16 0-15 15,0 0-19-15,0 0-21 16,9-7-28-16,9 3-25 15,5 4-9-15,4-7-4 16,7 4 0-16,4 3-1 16,2-5-1-16,0 5 0 15,-3-3 0-15,0 3-1 16,-8 0-1-16,-2 0 1 16,-7 0-1-16,-6 0 4 15,-14 0 0-15,0 0 0 0,0 0-1 16,-13-7 1-16,-8 7 0 15,-8 0 0 1,-2-3-1-16,-3 3-2 0,0 0 1 16,1 0 0-16,6 0-1 15,7 0-2-15,10 0-6 16,10 0-97-16,0 0-59 16,24-11-22-16,2 7-4 15,0-5-10-15,6 4 16 16</inkml:trace>
  <inkml:trace contextRef="#ctx0" brushRef="#br0" timeOffset="991.77">25548 3698 124 0,'-18'0'78'16,"18"0"0"-16,0 0-3 15,0 0-3-15,0 0-5 16,0 0-6-16,25-7-4 15,-10 7-7-15,10-6-8 16,-1 3-9-16,10 3-6 16,5-6-5-16,6 6-4 15,-1-5-1-15,9 1-4 16,1 1-1-16,6 3-2 16,2-5 1-16,7 5-1 0,1-5-2 15,1 5 0-15,6-3-2 16,-2 3 0-16,1 0 0 15,-3 0 0-15,-6 0-2 16,-3 4-1-16,-4-4 1 16,-5 5-2-16,-8-5 1 15,-9 0-9-15,-2 6-70 16,-12-6-58-16,-7-6-30 16,-1 3-5-16,-12-9-9 15,-4 12-3-15</inkml:trace>
  <inkml:trace contextRef="#ctx0" brushRef="#br0" timeOffset="1720.37">25907 2899 88 0,'0'0'149'15,"-12"0"-21"-15,12 0-33 16,0 0-4-16,26 0-11 15,-2 0-8-15,5-8-12 16,9 3-17-16,4-3-14 16,3 3-11-16,1-4-3 0,-2 2-6 15,-5 2 0 1,-6-1-3-16,-7 2 0 16,-8 4 0-16,-18 0 0 0,17 0 6 15,-17 0-4-15,0 0 4 16,-9 17-3-16,2-3 1 15,0 1 0-15,0 4-3 16,-4 2-2-16,2 8-3 16,-2-1 1-16,0 6-1 15,-1-1 0-15,0 0-2 16,-2 1-1-16,4-2 3 16,-3 1-2-16,1-3 1 15,0-3-2-15,4-1 0 16,1-2 0-16,1-2 1 15,6-3 0-15,-6-6-1 16,6-1-1-16,0-12-8 0,12 16-54 16,-12-16-41-16,11 0-31 15,-11 0-30-15,14-7-6 16,-14 7-8-16,9-12 25 16</inkml:trace>
  <inkml:trace contextRef="#ctx0" brushRef="#br0" timeOffset="1940.07">26003 3257 353 0,'-9'-4'136'16,"9"4"-15"-16,16-8-16 15,4 1-16-15,15 1-17 16,4-3-28-16,6 3-22 15,4 0-71-15,0-2-82 16,2 3-35-16,-5 5-11 16,-11 0-4-16,-10 15-7 15</inkml:trace>
  <inkml:trace contextRef="#ctx0" brushRef="#br0" timeOffset="2855.05">26375 4235 116 0,'0'0'94'15,"0"0"4"-15,-19 0-1 16,3 0 4-16,2 3-7 0,-6-6-7 16,4 3-13-16,-4-7-9 15,2 2-14-15,4-3-16 16,2-2-8-16,3-3-17 15,4 0 2-15,5-2-10 16,0-3 6-16,4 0-8 16,5-1 4-16,2 1-5 15,2 2 0-15,2 1 4 16,0 3-5-16,1 4 4 16,0 3-3-16,-1 5 5 15,-1 0-3-15,0 0 1 16,-1 4 1-16,3 3-1 15,-5 6 2-15,2-2-1 0,-1 4 3 16,-4 1 1-16,-1 4-4 16,-3 1 2-16,-4 2-4 15,-4 0 3-15,-1 2-5 16,-5 1 5-16,-3 1-7 16,-2 1 1-16,-1-1 2 15,-1-3-1-15,-1-1 1 16,3 0-1-16,0-5 1 15,4-3-2-15,2-3 2 16,9-12 0-16,-12 17 1 16,12-17-8-16,0 0-36 15,0 0-71-15,0 0-50 0,0 0-12 16,0 0-7-16,0 0-6 16,0 0 50-16</inkml:trace>
  <inkml:trace contextRef="#ctx0" brushRef="#br0" timeOffset="18022.14">29686 7044 88 0,'-89'0'33'0,"-10"-6"-4"16,-8 2-3-16,-6 1-2 15,-9 3-2-15,-6-5 1 16,-10 5 5-16,-11-5 1 15,-10 5 3-15,-10-6 3 16,-8 2 2-16,-12 0 0 16,-10 0-3-16,-12 0-2 0,-9-1-9 15,-8 0 0 1,-12 5-6-16,-6-5 2 16,-9 2-2-16,-8 3 1 15,-7 0-5-15,-7-5-1 0,-9 5 1 16,-8-7-4-16,-5 1 2 15,-6-1-5-15,-5-2 4 16,-5 0-7-16,-2-1 6 16,-3 3-2-16,-3 1 4 15,-6 0-4-15,-4 2 1 16,-8 4-3-16,-3-3 0 16,-8 3 1-16,-6 0-2 15,-7-4 2-15,-8 4-3 16,-4-6 3-16,-8 6 0 15,-5 0-1-15,-4 0-2 16,-1 0 0-16,-3 0 0 16,4 7 2-16,-3-2-2 0,1 0 0 15,4 1 1-15,1 1 2 16,0 0-1-16,-3 3 2 16,3 0-1-16,-2 2 0 15,-3 3-2-15,3 0 1 16,-3 0-3-16,7 3 2 15,0-3 0-15,7 2 0 16,2 1 0-16,8 0 0 16,8-1-2-16,5 1 1 15,5 0-2-15,8 0 1 16,3 3 1-16,7-2-3 16,1 0 2-16,11 0-1 15,1 1 1-15,12-1-1 0,7-2 0 16,8 2 0-16,11-3-2 15,9 1 1 1,14-2-2-16,12 0 1 16,14-3-1-16,16 0 2 0,13-4-2 15,24 0 2-15,16-3 0 16,22-5 1-16,20 0-1 16,23-4-40-16,21 0-69 15,25-3-48-15,18-9-10 16,25 3-11-16,19-13-4 15,28 4 127-15</inkml:trace>
  <inkml:trace contextRef="#ctx0" brushRef="#br1" timeOffset="32774.65">22457 4313 115 0,'15'-24'61'0,"-3"-6"-1"16,3-4 7-16,-2-5-3 15,-1-2 0-15,2-3 1 16,-5-8-6-16,5 3-3 15,-3-8-7-15,1 4-2 16,-2-3-11-16,1 4-4 16,-2-3-6-16,2 4-9 15,-4 1-2-15,1 3-7 16,-3 2-3-16,3-1 1 16,-6 0-3-16,4 3 3 0,-6 3-5 15,6 2 6 1,-3 5-7-16,-3-1 7 15,5 7-4-15,-5 1 3 16,9 2-3-16,-4 4-2 0,3-3 1 16,-1 3 0-16,4 0 0 15,-2 0 0-15,0 1 0 16,-1 1 0-16,-2 0 1 16,-2 1-2-16,-4-1 2 15,-6 3-2-15,-4-2 1 16,-3 3 1-16,-7-1 2 15,-2 4-2-15,-10-2 1 16,-2 3-1-16,-7 2 1 0,-7 0-1 16,-6 0 1-1,-6 2-1-15,-6-1 0 16,-3 1 0-16,-4 4 1 16,3-3-2-16,-5 1 3 0,2 4-2 15,-3-7 1-15,-1 7-2 16,1-3 1-16,1 3-3 15,-5-5 4-15,1 5 0 16,4 0-2-16,2-4-2 16,9 4 2-16,3 0-1 15,3 0 2-15,11-3-1 16,5 3-2-16,3 0 0 0,5-6 3 16,5 6-2-1,0-5 0-15,5 5 0 16,2-4 0-16,3 4 0 15,0 0-1-15,6 0 1 0,-1 0-4 16,5 0 4-16,9 0-1 16,-20 4 1-16,9 3-1 15,0-1 0-15,-1 3 1 16,-1 0-1-16,-1 3 3 16,-1 2-2-16,-1 3-1 15,2 1 1-15,-2 3-2 16,1 2 4-16,-2 3-3 15,4 4 2-15,0 0-5 16,0 3 6-16,0 4-3 16,3 1 2-16,-2 1-3 15,0 3 1-15,-2 1-1 16,4 2 2-16,-1 0 4 0,3 4-6 16,2-1 5-16,0 1-4 15,6 1 6-15,0 0-6 16,6 2 0-16,0-1 0 15,2 2 0-15,0 0 0 16,4 2 0-16,-2-1 0 16,1 0 0-16,-1-1 0 15,3 0 0-15,3-2 0 16,0-2 0-16,6-3 0 16,3-2 0-16,7-3 0 15,3-4 0-15,8-2 0 16,2-1 0-16,8-2 0 15,1-4 0-15,1-3 0 0,5-1 0 16,7-4-3-16,1-3-1 16,6-3 2-16,0-4-1 15,4-3 2 1,4-3-1-16,1-4 1 0,4 3-1 16,0-3 4-16,0 0-2 15,-3-3-1-15,0 3 1 16,-6-6-1-16,-1 6 1 15,-7-4 0-15,-8 0 1 16,-9 4-3-16,-6-7 3 16,-9 4 0-16,-8 3-1 15,-5-5-1-15,-7-1 2 16,-3 1 0-16,-6 0 1 0,-9 5-2 16,18-9-58-16,-18 9-61 15,9-17-47-15,-9 17-12 16,12-23-8-1,-12 23-6-15,6-21 82 0</inkml:trace>
  <inkml:trace contextRef="#ctx0" brushRef="#br1" timeOffset="-197007.9">7792 12459 110 0,'0'0'109'0,"0"0"-46"15,27-3-31-15,20 3-8 16,20 0 1-16,14 0 3 15,21 0 2-15,17-6 4 16,17-1 3-16,18 0 4 16,12 2 0-16,17-2-2 15,15-1 2-15,10 4-5 16,16-3-2-16,15 2-1 16,15-2-5-16,14 1-3 15,12 0-5-15,16-1-2 16,9 1-5-16,12 0-1 0,8-1-3 15,5 0-3-15,7-1 1 16,9 1-2-16,6-1 1 16,6-3-1-16,12 0-1 15,1-2-3-15,7 0 0 16,3 1 3-16,0-1-6 16,-4 0 5-16,-4-1-4 15,-2 3 4-15,-7-1-2 16,-6 1 8-16,-7 3-4 15,-8 0-1-15,-11-1 3 16,-8 3-1-16,-17-1 1 16,-14 0-1-16,-23 0 0 15,-21-2-36-15,-27 2-77 0,-19 3-48 16,-35-8-9-16,-18 2-10 16,-34-6-5-16,-21 4 13 15</inkml:trace>
  <inkml:trace contextRef="#ctx0" brushRef="#br1" timeOffset="-177903.12">26938 5159 108 0,'64'-49'55'0,"-5"-7"11"16,-6-6 2-16,-5-4 9 16,-11-3-2-16,-8-4 1 15,-15-4-7-15,-7 0-6 16,-14-2-9-16,-9 2-10 15,-12 1-8-15,-5 1-9 0,-11 0-11 16,-7 5-3-16,-10 2-3 16,-9 4-2-16,-8 4-3 15,-10 2 0-15,-4 7 2 16,-5 8-3-16,-6 14 1 16,-3 11-2-16,2 15-1 15,-2 10-2-15,3 15-1 16,7 10 1-16,4 11-1 15,5 8 0-15,16 6 2 16,8 9-2-16,20 7 1 16,15 7-1-16,22 7 1 15,20 3 1-15,21 4-1 16,23-1 6-16,17-5-4 0,19-6 1 16,14-8 3-1,6-12 2-15,1-12-2 16,-1-9 0-16,-10-11 2 0,-7-7-7 15,-12-7 4-15,-15-5-1 16,-13-6-2-16,-11-5-19 16,-11 9-71-16,-9-3-60 15,-13-6-15-15,-13 0-10 16,0 0-8-16,0 0 1 16</inkml:trace>
  <inkml:trace contextRef="#ctx0" brushRef="#br1" timeOffset="-106279.9">14155 9471 159 0,'-13'-4'85'0,"-5"0"2"16,3 4-4-16,-3 0 2 15,2 6-11-15,-2 1-6 16,3 6-12-16,3 5-5 16,0-1-17-16,4 5-5 15,6-2-10-15,2 3-5 16,5 0-3-16,3 2 0 0,3-7-4 15,5-1 0 1,4-1 0-16,1-3-1 16,5-3-1-16,1-5 0 15,1-5-1-15,1 0 1 0,1-6-2 16,0-3 1-16,-3-3-1 16,-2-1-1-16,-4-3 1 15,-1-5 0-15,-6 0 3 16,-6-5-3-16,-8 0 4 15,0-1-2-15,-14 3 3 16,-6 1-1-16,-7 2 0 16,-3 7-7-16,-1 7-122 15,4 7-43-15,-1 0-4 16,12 7-9-16,0-1-7 16</inkml:trace>
  <inkml:trace contextRef="#ctx0" brushRef="#br1" timeOffset="-105877.68">14795 9735 326 0,'0'0'178'16,"0"0"-39"-16,0 0-44 16,10-6-11-16,-10 6-8 15,20 0-26-15,-8 0-73 16,3 0-111-16,6-4-34 16,6 4-5-16,0-6-8 15,12 6-2-15</inkml:trace>
  <inkml:trace contextRef="#ctx0" brushRef="#br1" timeOffset="-105011.08">15471 9336 147 0,'16'-11'63'0,"8"4"-6"15,0-4-2-15,8 3-9 16,8-3-7-16,3 2-14 16,1 2-7-16,-2 3-5 15,-4 4-1-15,-4 4 0 16,-6 5 6-16,-5 6 8 16,-10 6 8-16,-7 5 4 15,-6 5 10-15,-6 2 2 16,-3 9 5-16,-8-3-4 15,-1 5-5-15,-7-2-10 16,4 0-8-16,1-5-6 16,1-3-7-16,1-8-6 0,6-4-19 15,3-2-82-15,6-7-51 16,3-13-25-16,0 0-4 16,0 0-4-16,12-5-2 15</inkml:trace>
  <inkml:trace contextRef="#ctx0" brushRef="#br1" timeOffset="-104841.61">15613 9638 406 0,'0'0'176'0,"0"-16"-41"16,15 6-59-16,12 2-16 15,12-3-68-15,5 0-89 0,10-3-59 16,10 5-11-16,-3-4-2 15,7 5-9-15</inkml:trace>
  <inkml:trace contextRef="#ctx0" brushRef="#br1" timeOffset="-104527.08">16217 9431 135 0,'6'-22'139'0,"14"6"5"16,5-2-54-16,9 0-25 0,9 7-2 16,0 0-7-16,3 11 0 15,-3 0-8-15,-1 9-6 16,-11 7-12-16,-4 10-4 16,-13 6-1-16,-8 7-1 15,-12 3-5-15,-7 3-3 16,-8 1-4-16,-5 0-1 15,-4-3-4-15,2-4 0 16,1-6-5-16,4-9-9 16,9-3-87-16,14-21-51 15,-11 11-25-15,11-11-6 16,15-10-4-16,-3 1-4 16</inkml:trace>
  <inkml:trace contextRef="#ctx0" brushRef="#br1" timeOffset="-104386.29">16367 9672 473 0,'19'-25'161'0,"11"10"-52"15,12 4-128-15,9-4-63 16,11 4-42-16,2-5-24 16,4 8-6-16,-3-1-10 15</inkml:trace>
  <inkml:trace contextRef="#ctx0" brushRef="#br1" timeOffset="-104072.83">17132 9360 128 0,'16'-20'157'16,"11"6"6"-16,0 5-53 15,3 3-24-15,4 6-3 16,-3 4-9-16,3 10-13 16,-5 3-19-16,-2 8-14 15,-10 5-6-15,-4 8-3 16,-13 3-5-16,0 3 0 16,-14-2-4-16,-6 0 2 15,-3-4-12-15,-4-2 0 16,0-3-8-16,3-11-118 15,8-8-43-15,5-3-4 16,11-11-8-16,0 0-3 0,0 0 2 16</inkml:trace>
  <inkml:trace contextRef="#ctx0" brushRef="#br1" timeOffset="-103906.99">17175 9626 623 0,'9'-18'174'0,"10"0"-41"16,14 6-100-16,12-1-63 16,3-3-69-16,5 3-58 15,3 3-16-15,-3 0-1 16,-2 10-5-16,-8-9 28 16</inkml:trace>
  <inkml:trace contextRef="#ctx0" brushRef="#br1" timeOffset="-103583.36">18233 9285 222 0,'0'-15'161'0,"-6"-4"6"15,6 6-73-15,14 4-12 16,3 1-10-16,7 8-17 15,4-4-16-15,8 13-14 16,-1 6-7-16,0 8-4 0,-3 7-1 16,-9 9-2-16,-10 6 3 15,-9 3-2-15,-14 1-1 16,-4 2 0 0,-12-2-9-16,-2-2-2 0,-6-3 0 15,-3-7-4-15,6-6-114 16,3-8-42-16,2-8-16 15,7-5-1-15,5-10-7 16,14 0 0-16</inkml:trace>
  <inkml:trace contextRef="#ctx0" brushRef="#br1" timeOffset="-103411.99">18146 9651 432 0,'7'-12'180'0,"6"-5"-5"16,12-1-63-1,11 4-64-15,11-1-30 0,11-1-59 16,4 3-60-16,4 0-54 16,-3 0-13-16,-1 5-7 15,-8-3-4-15,-1 7 33 16</inkml:trace>
  <inkml:trace contextRef="#ctx0" brushRef="#br1" timeOffset="-103123.95">18792 9351 259 0,'8'-15'149'0,"0"-6"11"0,12 5-61 15,12 5-41 1,3-1-6-16,5 6-4 0,-1 3-5 16,1 8-4-16,-7 1-5 15,0 9-9-15,-12 7-10 16,-5 7-1-16,-10 3-3 15,-6 7 0-15,-14 2-5 16,-2 2-6-16,-6-2 0 16,-2 1 0-16,-1-2 0 15,-2-4 0-15,2-2 0 16,3-8-40-16,9-7-102 0,5-2-28 16,8-17-8-16,0 14-5 15,0-14-3 1</inkml:trace>
  <inkml:trace contextRef="#ctx0" brushRef="#br1" timeOffset="-102965.11">18845 9646 524 0,'13'-18'165'16,"14"2"-41"-16,9 3-96 15,10-4-71-15,3 3-59 16,1-4-42-16,4 7-14 15,-5-3-2-15,1 4-8 16</inkml:trace>
  <inkml:trace contextRef="#ctx0" brushRef="#br1" timeOffset="-102659.02">19619 9299 118 0,'33'-34'123'0,"7"13"11"15,-5 2-54-15,1 6-25 16,2 7 3-16,-7 6 3 16,-2 8 3-16,-8 6-1 15,-1 9-8-15,-6 2-13 16,-1 12-6-16,-10 1-6 16,-3 5 1-16,-9 4-3 15,-2 4-3-15,-8-3-5 16,-3 4-20-16,-2-4 0 15,-2-3 0-15,0-5 0 0,5-2 0 16,0-9 0-16,2-9-42 16,7-6-99-16,12-14-28 15,-22 11-8 1,22-11-4-16,-23-11-4 0</inkml:trace>
  <inkml:trace contextRef="#ctx0" brushRef="#br1" timeOffset="-102427">19640 9674 462 0,'21'-16'175'16,"7"4"-1"-16,3 8-174 15,-7-6 0-15,20 0-34 16,-4 0-101-16,7 3-19 0,-2-3-32 16,8 10-11-16,-9-6 197 15,-1 2 0-15,2 0 0 16,56 16-105-16,-10-4 105 15,-7 3 0-15,-3-1 0 16,-10-3 0-16,0 2 0 16,-1-2 0-16,2 2 0 15,-72-9 0-15</inkml:trace>
  <inkml:trace contextRef="#ctx0" brushRef="#br1" timeOffset="-100993">11321 9775 259 0,'0'0'111'15,"0"0"-2"-15,0 0-3 16,0 0-12-16,13-12-16 15,3 12-19-15,4-6-18 16,11 6-12-16,-1-4-10 16,9 4-7-16,1-4-4 0,-1 4-3 15,1 0-4-15,-5-5-40 16,-1 5-48-16,-8 0-44 16,-9-6-30-16,1 6-5 15,-18 0-8-15,0 0 1 16</inkml:trace>
  <inkml:trace contextRef="#ctx0" brushRef="#br1" timeOffset="-100686.27">11381 9592 151 0,'-17'-10'147'0,"17"10"-31"15,19-6-14-15,1 2-8 16,7-2-15-16,6-1-19 15,9 1-59-15,4-1-99 16,9 7-40-16,-9-10-14 16,3 13-9-16,-12-13-8 0</inkml:trace>
  <inkml:trace contextRef="#ctx0" brushRef="#br1" timeOffset="-96252.18">9608 9629 404 0,'0'0'137'0,"-6"-13"-21"0,6 13-16 16,0 0-21 0,14 3-25-16,-14-3-30 0,20 20-12 15,-5-3-4-15,0 8-3 16,1 2-2-16,-2 5 3 15,-1 3-3-15,0 1 1 16,-5-3-2-16,-2-5 1 16,-6-7-2-16,4-5 3 15,-4-5-1-15,0-11 2 16,0 0 2-16,0-11-1 0,0-5 1 16,3-3 0-16,4-10 0 15,0-3-3-15,2-3 0 16,5-3-2-1,3 1-2-15,1 0-1 16,3 3 2-16,0 5-3 0,-1 4 1 16,-2 4 1-16,-1 7 0 15,-1 4-3-15,0 10 3 16,-5 0 0-16,0 10-1 16,2 3 2-16,-3 6 2 15,1 5-1-15,-1 3 1 16,0 4 1-16,2 1-4 15,-3 1 0-15,2-1 0 0,-2-2 0 16,2-4 0 0,-3-4 0-16,0-5 0 0,-1-5 0 15,-7-12 0 1,12 10-47-16,-12-10-113 0,0 0-14 16,0 0-10-16,11-8-8 15,-17-4-3-15</inkml:trace>
  <inkml:trace contextRef="#ctx0" brushRef="#br1" timeOffset="-87407.99">11444 11087 381 0,'-16'-5'144'0,"4"1"-18"0,12 4-12 16,-20-6-17-16,20 6-24 15,0 0-27-15,12-6-25 16,3 6-12-16,5 0-5 16,1-4 0-16,5 4-2 15,2 0 0-15,-1 4-2 16,0-4 0-16,0 0 0 15,-2 3 0-15,-3-3 0 16,-2 0 0-16,-2 0 0 16,2 5-81-16,-7-5-62 15,-13 0-33-15,17 8-8 16,-17-8-6-16,7 13 0 0</inkml:trace>
  <inkml:trace contextRef="#ctx0" brushRef="#br1" timeOffset="-87039.61">11501 11293 234 0,'0'0'184'0,"0"0"-16"15,0 0-46 1,0 0-17-16,5-12-15 0,13 12-24 16,2 0-34-16,6 0-20 15,2-3-6-15,4 3-2 16,-2 0-4-16,4 0 0 15,-3 0 0-15,-2 0 0 16,-2 0-48-16,-7-6-85 16,-4 3-40-16,-5 3-8 15,-11 0-7-15,0 0-4 16</inkml:trace>
  <inkml:trace contextRef="#ctx0" brushRef="#br1" timeOffset="-85798.81">9040 10919 222 0,'-11'-25'124'16,"1"6"3"-16,2 6-9 15,-2 1-12-15,10 12-13 16,-12-7-19-16,12 7-16 15,-5 10-19-15,5 5-15 16,0 3-12-16,8 5-4 16,-5 7-3-16,4 5-2 15,2 2-1-15,-1 3 0 16,1 1-1-16,-2-1 1 16,3-3-1-16,-6-3 1 15,3-5-2-15,-2-5 0 16,-1-5 0-16,-1-4 0 0,2-4 0 15,-5-11-56-15,0 0-69 16,0 0-33 0,13 6-15-16,-13-6-7 15,12-7-3-15,-12 7 35 0</inkml:trace>
  <inkml:trace contextRef="#ctx0" brushRef="#br1" timeOffset="-85250.77">9284 10972 263 0,'-6'-19'130'0,"-1"6"1"16,7 13-9-16,-13-9-19 15,13 9-16-15,-14 15-18 16,7 1-20-16,7 9-15 16,-6 4-19-16,6 6-7 15,4 1-6-15,4 1 1 0,0 1-2 16,6-2 0-16,5-4-2 15,2-5-1 1,3-6 1-16,0-6-2 16,-1-8 1-16,1-7 0 0,1-6 1 15,-3-5-1-15,-3-4 2 16,-4-5 1-16,1-4 0 16,-2-3-1-16,-2-2 2 15,-1-2-1-15,0-3 1 16,-2-1-2-16,-2-4 1 15,0 4 1-15,-7 1 1 16,0 2 1-16,-13 4-2 16,-2 4-2-16,-11 7 0 0,-8 5 0 15,-6 4 0 1,-4 3-70-16,6 5-91 16,6 5-16-16,4-1-6 15,14 6-5-15,14-10-8 0</inkml:trace>
  <inkml:trace contextRef="#ctx0" brushRef="#br1" timeOffset="-84275.83">10013 11146 251 0,'3'-14'120'16,"-3"14"-4"-16,0 0-8 15,0 0-13-15,11-6-17 16,-11 6-18-16,14 8-14 16,-14-8-14-16,21 21-7 0,-9-7-5 15,2 6-6 1,-1 0-2-16,-1 3-2 0,-4-1-4 16,2 0-1-16,-2-2-3 15,-3-5 2-15,0-4-3 16,-5-11 1-16,7 15-2 15,-7-15 2-15,0 0-1 16,12-9 0-16,-9-2 1 16,1-5-3-16,3 0 2 15,0-5-1-15,4-2 1 16,-1-1-2-16,2 1 1 16,1 0-2-16,4 2 1 15,-2 3 1-15,0 4-1 0,-1 3 0 16,0 4 0-1,-3 3 1-15,-11 4 0 16,21 0 1-16,-21 0 1 16,15 10-1-16,-15-10-1 0,21 19 1 15,-12-7 1-15,2 2 0 16,0 2-1-16,-2-1 2 16,1 1 0-16,-2 1-3 15,-1 0 0-15,-1 1 0 16,-4-3 0-16,4 1 0 15,-6-1 0-15,3-4 0 16,-3-11 0-16,5 17 0 0,-5-17 0 16,0 0-67-16,0 0-97 15,0 0-14 1,0 0-10-16,0 0-4 16,-15 6-3-16</inkml:trace>
  <inkml:trace contextRef="#ctx0" brushRef="#br1" timeOffset="-74039.25">14880 9871 175 0,'0'0'75'15,"0"0"-4"-15,0 0-2 16,0 0 2-16,0 0 1 15,0 0-3-15,0 0-3 16,0 13-8-16,0-13-7 16,-9 16-4-16,4-3-5 15,-4-1-8-15,2 3-8 0,-4-2-9 16,5 3-6-16,-3-3-3 16,2 2-2-16,-4-3-2 15,5 0 0 1,6-12-2-16,-11 19 0 15,11-19-1-15,-10 13-2 0,10-13-48 16,0 0-40-16,0 0-33 16,0 0-35-16,13 4-8 15,-13-4-7-15,17-4 0 16</inkml:trace>
  <inkml:trace contextRef="#ctx0" brushRef="#br1" timeOffset="-73614.01">14763 9935 213 0,'0'0'86'16,"0"0"-2"-16,0 0-2 15,10-4-3-15,-10 4-5 16,22 0-12-16,-6 7-6 16,-2-2-8-16,7 2-10 15,-2-1-10-15,-1 3-6 16,-1 0-6-16,0 0-5 0,-6 2-2 15,1 1-1-15,-1-3-1 16,-11-9-1-16,17 17-2 16,-17-17-3-16,20 11-1 15,-20-11 1-15,13 4 0 16,-13-4 0-16,14 0-83 16,-14 0-65-16,13 0-10 15,-1 0-8-15,1-4-2 16,7 4-9-16</inkml:trace>
  <inkml:trace contextRef="#ctx0" brushRef="#br1" timeOffset="-72861.61">16068 9840 249 0,'0'0'130'0,"0"0"-7"16,-11-3-11-16,11 3-10 16,0 0-12-16,-3 12-20 15,3-12-27-15,0 0-23 0,0 13-14 16,0-13-3-16,0 0-4 15,14 3-2-15,-14-3-2 16,14-6 1 0,-14 6 0-16,14-8 2 15,-14 8 5-15,0 0 3 0,4-13 3 16,-4 13 0-16,-12 0-39 16,12 0-107-16,-17 0-20 15,17 0-8-15,0 0-9 16,-9 21-5-16</inkml:trace>
  <inkml:trace contextRef="#ctx0" brushRef="#br1" timeOffset="-71344.02">13218 10960 299 0,'0'0'176'16,"0"0"-31"-16,0-11-44 16,22 5-17-16,5-5-20 15,10 1-22-15,6-3-27 16,5-2-9-16,2-1-9 16,1 3 1-16,-4-2-2 15,-6 4 3-15,-5 1-2 16,-5 3 3-16,-11 3 4 15,-6 4 2-15,-14 0 2 16,12 3 0-16,-12-3 1 0,-5 16 2 16,-2-2 2-16,0 5-7 15,-1 1 2-15,-1 8-5 16,-1-1 2-16,-2 4-3 16,0 1 2-16,-1 4-3 15,2-4 0-15,-5 1 2 16,3-1-2-16,-1-2 1 15,3-1-1-15,-1-3 1 16,-1-2-1-16,5-2 0 16,-2-1 0-16,0-3 2 15,4-3-3-15,-1 0 0 16,3-5 0-16,4-10 0 16,0 16-5-16,0-16-27 0,0 0-62 15,11 0-43-15,-11 0-26 16,18-13-9-16,-18 13-1 15,11-14-2-15</inkml:trace>
  <inkml:trace contextRef="#ctx0" brushRef="#br1" timeOffset="-71006.21">13395 11190 288 0,'14'-18'167'16,"11"10"-10"-16,3 1-54 16,9-2-28-16,10 5-16 15,2-3-20-15,5 1-112 16,1-1-74-16,0 7-12 16,-14-6-6-16,-8 6-5 0,-18 0-4 15</inkml:trace>
  <inkml:trace contextRef="#ctx0" brushRef="#br1" timeOffset="-69346.05">14393 11221 328 0,'0'0'156'0,"0"0"-31"16,0 0-22-16,0 0-10 16,0-13-24-16,0 13-29 15,12-4-28-15,-12 4-8 16,0 0 1-16,13 0 4 0,-13 0 1 15,0 0 0 1,0 0 1-16,0 0 1 16,-13 10 0-16,13-10-3 15,-12 0-3-15,12 0-4 0,0 0-3 16,-12-3-2-16,12 3-7 16,0 0-4-16,9-13-74 15,-9 13-66-15,11-5-14 16,-11 5-6-16,0 0-4 15,7 15-2-15</inkml:trace>
  <inkml:trace contextRef="#ctx0" brushRef="#br1" timeOffset="-64976.37">25106 3549 87 0,'-29'24'109'15,"-16"-1"-45"-15,-3 9-1 0,-5-3-4 16,2 3 1-16,4-5-6 16,8-2-7-16,10-9-6 15,5-5 3 1,13-5-1-16,11-6-5 0,4-13-5 16,11-6-2-16,10 0-3 15,2-6-4-15,0 4-6 16,-1-1-3-16,-4 5-1 15,-5 6-2-15,-17 11-1 16,0 0 0-16,-25 15 0 16,-3 2-3-16,-4-2 2 15,-2 3-5-15,5-3 0 16,5-4-1-16,11-3 2 0,13-8-2 16,13 3 1-1,1-3 2-15,6 0-3 16,-5 0 0-16,-3 0-2 15,-12 0 0-15,-3 13-1 0,-16-3 1 16,-7 1-8-16,4 0-106 16,4-1-47-16,18-10-13 15,0 0-9-15,25-18-7 16,15 2 20-16,3-6 168 16,5 4 0-16,-4-5 0 15,-3 4 0-15,-12 6 0 16,-9 0 0-16,-7 13 0 15,-13 0 0-15</inkml:trace>
  <inkml:trace contextRef="#ctx0" brushRef="#br1" timeOffset="-61751.09">24950 3728 118 0,'20'-11'73'0,"-6"4"15"15,-1 4 14-15,-13 3 3 16,0 0-4-16,-13 0-4 16,-6 4-11-16,-15 1-10 15,-8 5-14-15,-12-2-24 16,0 4-23-16,-7 1-10 15,1-1-2-15,6-1-1 16,10-3 0-16,9-3 1 16,11 2 2-16,11-7 0 15,13 0 0-15,0 0-1 16,28-4 2-16,-1-4-1 16,7 2 0-16,10-4-1 0,6 2-2 15,5-1 0-15,4 0-1 16,-1 0 2-16,-1 4-3 15,-5 0 0-15,-4 0 0 16,-6 2 0-16,-8 3 0 16,-8-4 0-16,-10 4 0 15,-16 0 0-15,0 0 0 16,0 0 0-16,-28 0 0 16,-7 0 0-16,-9 0 0 15,-7 0 0-15,-2 4 0 16,-1-4 0-16,1 7 0 15,12-3 0-15,5-4 0 16,9 5 0-16,9-5 0 16,18 0 0-16,0 0 0 15,0 0 0-15,20-5 0 16,-1 5-82-16,-5 0-86 16,-14 0-12-16,16 7-11 0,-16-7-6 15,-6 13-4-15</inkml:trace>
  <inkml:trace contextRef="#ctx0" brushRef="#br1" timeOffset="-46656.3">14864 10906 212 0,'-25'-20'138'0,"22"9"-41"0,3 11-18 16,17-18-13-16,8 10-12 16,4-4-21-16,11 3-10 15,7 3-8 1,6 3-1-16,-5 3 4 0,0 10 7 16,-8 10 3-16,-6 7 2 15,-15 9 2-15,-11 9 0 16,-11 1 1-16,-8 8-3 15,-11 1-6-15,-3 1-8 16,-5-3-5-16,-1-6-4 16,2-1-71-16,1-10-70 15,3-8-37-15,6-3-10 16,3-14-2-16,16-11-5 16</inkml:trace>
  <inkml:trace contextRef="#ctx0" brushRef="#br1" timeOffset="-46475.08">14933 11275 330 0,'-6'-24'184'0,"6"24"-4"15,19-14-71-15,0 5-47 16,10 3-14-16,9-2-36 16,6-5-73-16,13 2-54 15,4 1-38-15,1-8-19 16,6 2-3-16,-10-5-5 0,-1 3 111 15</inkml:trace>
  <inkml:trace contextRef="#ctx0" brushRef="#br1" timeOffset="-46220.1">15625 10936 246 0,'8'-22'137'16,"12"4"-44"-16,7 1-27 15,10 3-6-15,3 2-2 16,6 6-9-16,1 6-6 15,-4 6-2-15,1 11-2 16,-10 3-4-16,-7 11-5 16,-13 4-3-16,-7 9-3 15,-14 1-3-15,-8 4-5 0,-10 1-5 16,-4 1-1 0,-8-2-4-16,0-2-1 15,1-5-74-15,2-6-64 16,5-12-35-16,14-5-9 0,1-14-1 15,14-5-6-15</inkml:trace>
  <inkml:trace contextRef="#ctx0" brushRef="#br1" timeOffset="-46044.92">15652 11169 480 0,'-5'-18'182'0,"13"7"-2"16,16 0-102-16,11 0-48 15,14 0-13-15,8 2-60 16,3 0-58-16,7-1-54 16,4 5-14-16,-5-5-9 15,-3 3-2-15,-9-5 39 0</inkml:trace>
  <inkml:trace contextRef="#ctx0" brushRef="#br1" timeOffset="-45768.13">16443 10870 160 0,'16'-21'125'16,"14"6"-7"-16,3 5-55 15,6 2-4-15,4 8 7 16,-2 0 1-16,3 4 3 16,-5 8-4-16,1 9-9 15,-9 2-12-15,-4 11-8 16,-10 1-10-16,-9 7-4 0,-8 3-6 15,-4 2-3-15,-7 0-5 16,-8-1-9 0,-2-3 0-16,-2-7-49 15,6-4-76-15,1-8-42 0,2-10-8 16,14-14-4-16,-16 7-5 16,16-7 40-16</inkml:trace>
  <inkml:trace contextRef="#ctx0" brushRef="#br1" timeOffset="-45608.9">16580 11178 569 0,'14'-17'181'0,"11"-3"-37"16,10 7-96-16,7-1-46 0,9 0-64 16,3 1-66-16,2 4-35 15,-2-5-9 1,-1 3-4-16,-10-2-5 0</inkml:trace>
  <inkml:trace contextRef="#ctx0" brushRef="#br1" timeOffset="-45320.15">17317 10850 238 0,'26'-14'137'0,"0"-8"-3"16,3 7-62-16,9 5-37 0,2 3 0 15,2 7 3 1,-7 0 1-16,-2 12 7 16,-6 6 0-16,0 6-1 15,-13 5-5-15,4 9-7 0,-16 2-6 16,-2 7-4-16,-6 2-4 16,-6 2-5-16,-4 0-12 15,-4-1-2-15,-2-2 0 16,-2-7 0-16,5-3-75 15,0-9-87-15,2-8-12 16,8-7-8-16,9-14 0 16,-17 0-7-16</inkml:trace>
  <inkml:trace contextRef="#ctx0" brushRef="#br1" timeOffset="-45157.86">17343 11214 502 0,'6'-20'182'15,"15"2"-1"-15,6 1-94 16,16 4-116-16,9-5-64 16,8-1-54-16,1 5-19 15,-2-3-9-15,-2 4-2 16,-10-6 12-16</inkml:trace>
  <inkml:trace contextRef="#ctx0" brushRef="#br1" timeOffset="-44876.16">18104 10833 387 0,'33'-18'158'15,"-3"-3"2"-15,3 5-91 16,8 9-37-16,0 4-3 16,-1 6 1-16,-7 6-1 15,-2 7 2-15,-8 7-2 16,-4 11-7-16,-9 6-2 15,-5 7-5-15,-7 5-3 16,-10 2-12-16,-1 0 0 16,-8 2 0-16,-1-8 0 15,-5-2 0-15,1-6-24 16,1-10-88-16,4-9-52 16,7-5-12-16,-1-13-5 15,15-3-4-15,-20-7 4 0</inkml:trace>
  <inkml:trace contextRef="#ctx0" brushRef="#br1" timeOffset="-44729.59">18143 11187 446 0,'9'-18'175'16,"13"4"-15"-16,9-4-120 16,8 2-103-16,10 0-54 15,0-2-37-15,3 5-9 16,-8-6-8-16,2 6 18 15</inkml:trace>
  <inkml:trace contextRef="#ctx0" brushRef="#br1" timeOffset="-44440.37">18800 10849 352 0,'31'-23'161'0,"4"6"-5"16,0 7-87-16,-1 4-18 15,1 6 3-15,-8 3-5 16,0 8 3-16,-10 8-16 16,-2 10-13-16,-7 5-6 15,-2 6-14-15,-6 7-3 16,0 3 0-16,0 5 0 16,-7 1 0-16,-1-4 0 15,-4-1 0-15,3-4 0 0,-4-9 0 16,-1-6 0-16,-3-8-54 15,2-8-90 1,0-6-29-16,-4-10-4 16,0-4-6-16,0-8-1 0</inkml:trace>
  <inkml:trace contextRef="#ctx0" brushRef="#br1" timeOffset="-44310.6">18835 11219 538 0,'29'-18'169'15,"13"1"-72"-15,6 5-163 16,8-5-74-16,18 3-16 16,-1-6-15-16,12 2-5 15</inkml:trace>
  <inkml:trace contextRef="#ctx0" brushRef="#br1" timeOffset="-43324.2">20368 9579 200 0,'16'-14'116'0,"7"6"-38"16,-3 2-50-16,5 6-17 15,5-2-7-15,2 2-10 16,0 0-15-16,5 0-13 16,3 0-10-16,1-6-2 15,7 6-2-15,-2 0 2 16,2-4 11-16,-1 1 23 16,0-1 17-16,-5 0 11 15,2 1 10-15,0-1 4 16,2 1-4-16,8 3-3 0,1-6-12 15,6 6-15 1,5 0-3-16,8 7-1 16,6-4-1-16,0 1 3 15,-4-4 3-15,0 6 5 0,-5-6 12 16,-9 0 15-16,-6 0 7 16,-5-6 3-16,-8 0-1 15,0-1-4-15,-6 1-1 16,3-1-42-16,-5 7-52 15,-5 0-42-15,-8 12-11 16,-22-2-10-16,-12 18 65 16</inkml:trace>
  <inkml:trace contextRef="#ctx0" brushRef="#br1" timeOffset="-43064.6">19727 11019 404 0,'30'0'101'16,"1"-7"-26"-16,9-2-126 15,21 2-46-15,12 0-13 16,11-6-2-16,4-3 7 16,1 0 32-16</inkml:trace>
  <inkml:trace contextRef="#ctx0" brushRef="#br1" timeOffset="-42895.02">20914 10855 268 0,'94'-6'70'0,"1"-4"-3"16,4 5-10-16,2-1-14 15,3 0-17-15,4 3-11 16,-2 3-3-16,-3-5-5 16,-2 5-20-16,-8 0-40 15,-13 0-51-15,-4 0-13 16,-24-7-4-16,-4 7-9 16,-21-20 103-16</inkml:trace>
  <inkml:trace contextRef="#ctx0" brushRef="#br2" timeOffset="-31035.37">8674 11265 109 0,'0'0'84'0,"0"0"5"16,0 0 8-1,0 0 2-15,0 0-4 16,0 0-8-16,0 0-11 15,0 0-12-15,-17-8-15 0,7-3-11 16,10 11-15-16,-23-24-3 16,13 6-6-16,-3-4-3 15,2-1-1-15,1-4-1 16,-2-4-4-16,3-2-1 16,0-4 1-16,0-5-3 15,4-2 0-15,1-2 2 16,0-3-5-16,4 0 2 0,0-3 1 15,0 0 1-15,0 2-3 16,0 3 2 0,5 1-3-16,-2 4 2 15,2 2-1-15,1 2 2 16,1 5-2-16,0 1 1 0,4 1 0 16,-1 0 1-16,2 0 2 15,0 4-6-15,3-4 5 16,1 0-8-16,4 1 7 15,-1-1-7-15,-1 4 5 16,2 0-4-16,0 1 1 16,-4 1 2-16,6 0 0 15,-6 3 2-15,0-1-1 16,4 1 1-16,-4 2-2 16,2 1 2-16,0 1-1 15,-2 0 2-15,2 2-3 16,-1 3 1-16,-1 1-2 0,-1 2 2 15,-2 1-1-15,1 2-1 16,-14 7 0-16,19-9 2 16,-19 9 0-16,15-6 1 15,-15 6-2-15,0 0 1 16,10 0 0-16,-10 0 0 16,0 0 0-16,0 0-2 15,0 0 2-15,0 0-1 16,0 0 2-16,-16-8-2 15,4 8 0-15,0 0 1 16,-3 0 1-16,0 0 1 16,-3 0-2-16,4 0 1 15,-4 0 2-15,1 0 0 0,4 4-1 16,0-4 0-16,3 0 0 16,10 0-1-16,-14 0 1 15,14 0-1-15,0 0-1 16,0 0 1-16,0 0 0 15,0 0 1-15,10 0-1 16,4 0 0-16,-1-6 1 16,5 2 1-16,2 0 0 15,0-1-3-15,2-1 0 16,0-2 0-16,-2 1 0 16,0 0 0-16,1-1 0 15,-7 2 0-15,2-1 0 16,-3 1 0-16,-3 0 0 0,-10 6 0 15,15-6 0-15,-15 6 0 16,0 0 0-16,0 0 0 16,0 0 0-16,0 0 0 15,0 0 0-15,0 0 0 16,0 0 0-16,0 0 0 16,0 0 0-16,0 0 0 15,0 0 0-15,0 0 0 16,-11 7 0-16,11-7 0 15,-13 14 0-15,13-14 0 16,-14 21 0-16,4-8 0 16,3 1 0-16,-2 3 0 15,0 2 0-15,0 0 0 0,2 3 0 16,1 0 0-16,-2-1 0 16,2-4 0-1,3-1 0-15,-1 0 0 16,4-4 0-16,0-12 0 0,-3 17 0 15,3-17 0-15,0 0 0 16,0 0 0-16,0 0-43 16,0 0-107-16,0 15-20 15,-5-4-5-15,-6 8-8 16,-7 2-5-16</inkml:trace>
  <inkml:trace contextRef="#ctx0" brushRef="#br2" timeOffset="-30563.06">7865 10494 224 0,'-20'-7'139'0,"6"7"-30"15,14 0-9-15,-17-5-7 0,17 5-11 16,0 0-10-16,16-8-15 15,-2 3-14-15,6 1-12 16,6-2-10-16,4 3-5 16,1-2-4-16,3 1-1 15,-4 1-5-15,3 3 1 16,-6-4-7-16,-4 4 0 16,-5 0 0-16,-4 0 0 15,-14 0 0-15,19 0 0 16,-19 0 0-16,0 0 0 15,0 0-60-15,0 0-87 16,0 0-20-16,-7 11-7 16,-5-4-8-16,5 9-5 0</inkml:trace>
  <inkml:trace contextRef="#ctx0" brushRef="#br2" timeOffset="-27576.1">10236 13844 58 0,'0'24'118'0,"-15"-9"-14"0,-5 1-17 15,0 1 5-15,-6-5 8 16,-1 0 4-16,-2-12-4 15,4 0-13-15,-2-13-16 16,10 0-17-16,0-15-16 16,7 0-28-16,7-8-10 15,8-2 0-15,6-3 0 16,7 0 0-16,2 4 0 16,6 4 0-16,1 7 0 15,0 7 0-15,2 9 0 16,-2 10 0-16,0 7 0 15,-1 11 0-15,-1 5 0 16,-2 8 0-16,1 8 0 0,-4 7 0 16,-7 6 0-16,-4 3 0 15,-4 2 0-15,-5 0 0 16,-13-1 0-16,-6-3 0 16,-2-5 0-16,-5-7 0 15,-2-4 0-15,1-6 0 16,2-6-13-16,5-7-130 15,6-6-25-15,7-2-10 16,7-10-8-16,0 16-7 16</inkml:trace>
  <inkml:trace contextRef="#ctx0" brushRef="#br2" timeOffset="-27004.27">10761 14014 265 0,'13'-9'143'0,"-13"9"-41"16,21 17-31-16,-14 1-4 15,0 8 1-15,-7 2-4 16,5 6-5-16,-5-2-15 0,0 1-16 16,-5-5-7-16,5-2-9 15,-6-8 2-15,6-4-6 16,0-14 3 0,0 0-5-16,0 0 1 0,0-17 4 15,4-5-4-15,4-6 1 16,4-5-5-16,1-5 1 15,4-1-4-15,2-2 0 16,2 3 0-16,4 4-2 16,-3 2 2-16,3 6-2 15,-3 9 2-15,-1 2 0 16,-2 7 1-16,0 8 0 16,-4 6 1-16,0 6-2 15,-1 6 0-15,-1 7 0 16,0 4 0-16,-2 4 0 15,-2 2 0-15,-3 2 0 16,-4-1 0-16,-2-1 0 0,0-3 0 16,0-5 0-16,-3-3 0 15,-2-4 0-15,5-4-38 16,0-16-111-16,0 0-15 16,0 0-13-16,13-11-5 15,7-2-6-15</inkml:trace>
  <inkml:trace contextRef="#ctx0" brushRef="#br2" timeOffset="-26459.68">11672 14081 169 0,'0'0'153'0,"-12"-7"-26"16,12 7-11-16,0 0-9 15,0 0-9-15,14 0-14 16,-2 0-15-16,2 0-20 16,6 0-18-16,0 0-13 15,3 0-16-15,2-4-2 16,2 0 0-16,-2 0 0 0,1 4 0 16,-4-3 0-16,-2 3-65 15,0 0-59 1,-3 0-38-16,-6 6-7 15,-11-6-7-15,14 12-4 0,-14-12 33 16</inkml:trace>
  <inkml:trace contextRef="#ctx0" brushRef="#br2" timeOffset="-26146.17">11720 14282 144 0,'0'0'157'16,"0"0"12"-16,0 0-51 15,11 0-26-15,-1-8-8 16,10 8-1-16,1-5-9 15,5 5-17-15,1-4-25 16,0 4-19-16,0 0-13 16,0-4 0-16,-2 4-79 15,-6 0-73-15,-4 5-19 16,-2-2-8-16,-13-3-9 0,14 11-6 16</inkml:trace>
  <inkml:trace contextRef="#ctx0" brushRef="#br2" timeOffset="-21955.19">12753 11518 153 0,'0'0'156'0,"0"0"-32"16,0 0-24-16,-13 3-2 15,13-3-10-15,-16-18-7 16,3-2-25-16,1-4-15 16,-4-7-22-16,-1-6-5 15,-2-8-2-15,0-8-6 16,-1-6 0-16,1-6-3 15,-2-3-1-15,1-1-2 16,3-1 0-16,1 0 1 16,5-1-1-16,5 3-1 15,6 1 2-15,3 5-2 0,10 1 2 16,7 2-2-16,4 4 2 16,6 6-3-16,1 0 1 15,4 5 5 1,4 3-5-16,2 1 6 0,3 6-5 15,-1-1 5-15,1 3-5 16,0 0 4-16,4 4-3 16,-2 3-1-16,1 0 2 15,-5 3-3-15,0 1 2 16,-1 3-1-16,-4 2 1 16,-6 3-1-16,-2 0 1 15,-7 2-2-15,-4 3 2 16,-3 2-1-16,-15 6 1 15,14-6-1-15,-14 6 1 0,0 0-1 16,0 0 2 0,0 0-1-16,-16-5-1 15,3 5 0-15,-5-7 2 0,-2 2 0 16,-4-2 0-16,0 1-1 16,1 1 0-16,2 0 1 15,0 1 1-15,5-1-1 16,2 5-1-16,14 0-1 15,-16-3 1-15,16 3 0 16,0 0 1-16,0 0-1 16,17 0 0-16,2 5 1 15,2-5 1-15,6 0 1 16,0 0-1-16,7 0 0 16,-1 0-1-16,-2-5-2 15,-5 0 0-15,-2 0 0 16,-2-1 0-16,-3 0 0 0,-3 0 0 15,-1 4 0-15,-2-3 0 16,-13 5 0-16,20-6 0 16,-20 6 0-16,15-4 0 15,-15 4 0-15,0 0 0 16,0 0 0-16,0 0 0 16,0 0 0-16,0 0 0 15,0 0 0-15,0 0 0 16,0 12 0-16,0-12 0 15,-8 19 0-15,1 0 0 16,0 5 0-16,-3 5 0 16,3 3 0-16,-6 3 0 15,5 1 0-15,-1-1 0 0,2-3 0 16,0-6 0-16,4-3 0 16,3-8 0-16,-4-4 0 15,4-11 0-15,0 11 0 16,0-11-113-16,0 0-53 15,4-11-8-15,-4 11-12 16,-12-7 0-16</inkml:trace>
  <inkml:trace contextRef="#ctx0" brushRef="#br2" timeOffset="-15540.01">13385 13791 312 0,'-24'-12'180'0,"4"2"-30"0,6 7-29 15,1-4-16-15,13 7-26 16,0 0-30-16,17-6-22 16,7 0-27-16,10 0 0 15,8-3 0-15,8-4 0 16,5 2 0-16,0-4 0 16,-1 1 0-16,-4 0 0 15,-10 1 0-15,-9 4 0 16,-8 2 0-16,-10 7 0 15,-13 0 0-15,4 10 0 0,-6 3 0 16,-8 6 0-16,-1 5 0 16,-3 4 0-16,-2 8 0 15,1 0 0-15,-5 3 0 16,1 3 0-16,-1 2 0 16,4-1 0-16,-3 2 0 15,2-1 0-15,2-3 0 16,2-2 0-16,1-5 0 15,3-5 0-15,4-5 0 16,5-7 0-16,0-4-44 16,0-13-95-16,0 0-30 15,17 0-12-15,-17 0 0 16,13-17-9-16</inkml:trace>
  <inkml:trace contextRef="#ctx0" brushRef="#br2" timeOffset="-15369.79">13422 14053 465 0,'0'-12'181'0,"13"1"-2"15,8-4-90-15,12 7-39 16,10-6-18-16,10 4-154 16,13-7-42-16,9 4-16 15,5-9-14-15,20 5-4 16</inkml:trace>
  <inkml:trace contextRef="#ctx0" brushRef="#br2" timeOffset="9739.74">11952 15706 204 0,'-11'-4'124'0,"11"4"-11"16,0 0-5-16,0 0-11 16,0 0-12-16,0 0-17 15,7-13-19-15,-7 13-20 16,12-5-11-16,-12 5-4 15,17-5-5-15,-6 5-2 0,2 0-2 16,1 0-1-16,2-3 0 16,4-1 0-16,-1 4 1 15,1-6-3 1,0 6-123-16,0 0-39 0,-5-4-15 16,-1 8-4-16,-14-4-10 15</inkml:trace>
  <inkml:trace contextRef="#ctx0" brushRef="#br2" timeOffset="10093.69">11976 15898 204 0,'0'0'179'0,"0"0"-11"16,0 0-53-16,0 0-27 16,21-15-12-16,-4 15-7 15,0-11-20-15,5 4-27 16,2 0-11-16,1 3-6 0,-4-2-1 15,-1-1-2-15,-4 2 1 16,-1 2-3-16,-3 3-83 16,-12 0-77-1,0 0-15-15,0 0-7 0,0 0-11 16,0 0-4-16</inkml:trace>
  <inkml:trace contextRef="#ctx0" brushRef="#br2" timeOffset="19608.43">10854 15754 221 0,'0'-13'151'16,"0"13"-34"-16,-7-17-12 16,7 17-13-16,0 0-7 15,0 0-14-15,0 0-22 16,10 25-19-16,-3-3-11 16,5 5-5-16,2 6-4 15,-1 7-1-15,1 1-4 0,0 1-1 16,-3-2-1-16,-1-3 1 15,0-7-3-15,-3-4 1 16,-1-9-1-16,-3-4 3 16,-3-13-2-16,0 0 1 15,0 0-1-15,12-24 0 16,-12 2 0-16,7-7 1 16,-2-9-1-16,4-4-3 15,-1-2 3-15,4-1-3 16,3 2 2-16,-2 3 0 15,5 6 0-15,-4 8-3 16,1 7 2-16,-2 6 0 16,2 8 0-16,-2 5 1 0,0 5 1 15,5 6-1-15,-3 7-2 16,3 1 4-16,-1 6-2 16,2 2 1-16,0 4-2 15,0 1 0-15,-2-1 0 16,-4 0 0-16,1-3 0 15,-6-2 0-15,1-4 0 16,-4-1 0-16,0-7 0 16,-5-1 0-16,0-13 0 15,0 11-11-15,0-11-141 16,0 0-19-16,0 0-11 16,0 0-11-16,18 6-7 15</inkml:trace>
  <inkml:trace contextRef="#ctx0" brushRef="#br2" timeOffset="20233.73">12903 15914 134 0,'-13'-10'107'0,"13"10"-19"0,0-13-7 16,13 5-5-16,7 2-6 15,5-4-6-15,12 4-10 16,8-6-7-16,13 6-3 16,5-4-4-16,5 4-7 15,7 0-6-15,-1 1-4 16,-2 1-5-16,-2 4-4 15,-7-3-3-15,-5 3-2 16,-6 0-3-16,-6 0-2 16,-9 0-1-16,-7-4-23 0,0 4-83 15,-8-4-52-15,-7-4-17 16,-3 1-5 0,-7-6-11-16,-1 2 50 0</inkml:trace>
  <inkml:trace contextRef="#ctx0" brushRef="#br2" timeOffset="21043.89">13290 15043 216 0,'-17'-19'173'0,"7"7"-4"16,10 12-56-16,-10-15-25 15,10 15-15-15,21-6-16 16,2 6-9-16,2-5-19 15,9 1-13-15,5-1-10 16,1 1-2-16,-3 0-1 0,1 1-2 16,-10 3-1-16,-3-5 1 15,-6 5 1-15,-10 0 0 16,-9 0 0-16,0 0 1 16,12 13-2-16,-12-1 2 15,-7 4 0-15,7 1-4 16,-7 7 1-16,2 5-2 15,1 3 3-15,0 0-2 16,-1 4 2-16,-2 1-2 16,2 2 0-16,-1 0 3 15,2 1-2-15,-2-3 2 16,0-3-2-16,-1-1 2 16,3-5-2-16,4-4 1 0,-4-5 0 15,4-5-15-15,0 3-71 16,0-17-52-1,6 13-25-15,-6-13-11 0,0 0-3 16,0 0-6-16</inkml:trace>
  <inkml:trace contextRef="#ctx0" brushRef="#br2" timeOffset="21210.71">13341 15375 291 0,'0'-13'163'15,"11"0"-3"-15,10-3-73 0,11 10-32 16,8-5-73-16,7 7-85 16,1-4-28-16,2 8-23 15,-9 0-19-15,0 8-4 16</inkml:trace>
  <inkml:trace contextRef="#ctx0" brushRef="#br2" timeOffset="23344.1">13557 16429 135 0,'0'0'85'16,"0"0"7"-16,0 0-3 16,0 0 12-16,-14 8-14 15,0-8 7-15,0 9-16 0,-6-9-6 16,2 5-25-16,-4-5-7 16,2 0-12-16,0-8-12 15,0 1 7-15,7-3-20 16,5-5 9-16,2-4-13 15,6-5 6-15,6-1-10 16,0 1 9-16,3 0-4 16,3 0-6-16,2 2 8 15,0 4-4-15,3 4 2 16,-2 5-1-16,0 2 2 16,-2 3 1-16,0 4 0 15,1 0-1-15,-1 3 0 16,0 6 0-16,-4 2 1 0,3 2 1 15,-1 2-1-15,-1 6 0 16,1 3-2 0,-3 5-1-16,-4 1 6 0,-4 5-7 15,0 3 5-15,-9 2-5 16,-5 4 7-16,1-7-7 16,-5 1 4-16,-2-5-2 15,2-6 0-15,-1-4 0 16,5-9 0-16,1-2 0 15,13-12 0-15,-19 11 0 16,19-11 0-16,0 0 0 16,0 0-50-16,0 0-93 0,-4-18-31 15,12 7-7-15,-3-5-14 16,5 4-2-16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1181.21851" units="1/cm"/>
          <inkml:channelProperty channel="Y" name="resolution" value="2093.73804" units="1/cm"/>
          <inkml:channelProperty channel="F" name="resolution" value="6.53591E-7" units="1/dev"/>
          <inkml:channelProperty channel="T" name="resolution" value="1" units="1/dev"/>
        </inkml:channelProperties>
      </inkml:inkSource>
      <inkml:timestamp xml:id="ts0" timeString="2021-09-01T03:52:30.035"/>
    </inkml:context>
    <inkml:brush xml:id="br0">
      <inkml:brushProperty name="width" value="0.05292" units="cm"/>
      <inkml:brushProperty name="height" value="0.05292" units="cm"/>
    </inkml:brush>
    <inkml:brush xml:id="br1">
      <inkml:brushProperty name="width" value="0.05292" units="cm"/>
      <inkml:brushProperty name="height" value="0.05292" units="cm"/>
      <inkml:brushProperty name="color" value="#7030A0"/>
    </inkml:brush>
  </inkml:definitions>
  <inkml:trace contextRef="#ctx0" brushRef="#br0">32778 10447 23 0,'-54'-9'26'0,"-8"6"0"16,-15 3 8-16,-18-7 8 15,-7 0 6-15,-27-5-5 16,0 3 0-16,-24-2-5 0,7-2 3 15,-13 3-11-15,-2-2-6 16,-5-2-2-16,-9 0 0 16,-5 0 1-16,-11 1-1 15,-7-4-2-15,-12 3-3 16,-8-3 0-16,-11 2 0 16,-7-1-3-16,-12 1-7 15,-6 0 4-15,-8 1-2 16,-7 4 2-16,-7-2-2 0,-6 4 4 15,-2-1-3 1,-7 3 0-16,-3 0 1 16,-5 0-4-16,-3-1 1 15,-5 2-1-15,-3 2-1 0,-3-1 0 16,-7 0 0-16,-1 1-2 16,-3-2 0-16,-5 1 1 15,-2 4 0-15,-3-5-3 16,2 5-1-16,-3-7 0 15,-2 7 2-15,0-4 0 16,-5 4 1-16,2-4 0 16,-8 4 0-16,1 0 1 15,-8 0 0-15,-3 0 0 16,-1 6 0-16,-4-6-1 16,-3 5-2-16,-4-1 1 15,2-1 0-15,0 1-1 16,1-4-2-16,-1 7 2 0,-1-3-3 15,-4 2 5-15,-1 0-4 16,-4 2 2-16,0 0-2 16,-8 0 3-1,-5 2-3-15,-1 1 3 0,1-2 0 16,1 3-3-16,2 1 4 16,4-2-7-16,-5 2 6 15,5 0-5-15,-3 0 7 16,3-1-6-16,-2 0 6 15,4 2-5-15,-3-3 7 16,8 1 1-16,2 1 2 16,6-1-1-16,5-1 2 0,5 3 0 15,4-1-2-15,3 1 0 16,8 2-2-16,6-2 0 16,6 1-3-16,10-2 1 15,8-1-3-15,14-1 2 16,10 0-2-16,14-5-1 15,15-4-1-15,12-2 3 16,13 0-2-16,15-4-1 16,19-3 0-16,13-1 0 15,14-3 3-15,18-1-2 16,11-1-8-16,17-1-53 16,20 0-57-16,14 0-37 15,8-6-11-15,18 6-8 0,3-7-2 16,18 2 88-16</inkml:trace>
  <inkml:trace contextRef="#ctx0" brushRef="#br1" timeOffset="-14276.12">5913 3982 203 0,'-18'-4'97'16,"18"4"3"-16,0 0 3 0,0 0-10 16,0 0-4-16,8-11-17 15,5 11-10-15,1-8-16 16,9 5-9-16,1-3-14 16,9 1-9-16,7 0-6 15,7 0-2-15,3-1-1 16,10 1-2-16,2 0 0 15,7-1-1-15,5 2 1 16,4-2 0-16,2-1-2 16,3 0 1-16,3 0 0 15,2 1 0-15,1-3 0 16,3 3 0-16,-4-2-1 16,0 1 2-16,0-1-1 0,-6 0 0 15,-5 2 0-15,-8 2-1 16,-12-3 1-1,-4 3-2-15,-12 0 2 0,-7 0-2 16,-11 4 2-16,-7 0 0 16,-16 0-1-16,14-9-3 15,-14 9-71-15,0 0-52 16,0 0-39-16,0 0-9 16,0 0-10-16,-13 6-5 15</inkml:trace>
  <inkml:trace contextRef="#ctx0" brushRef="#br1" timeOffset="-9388.37">6682 3223 309 0,'0'0'119'0,"-3"-13"-7"15,3 13-8-15,0 0-14 16,-8-12-17-16,8 12-18 16,-12 15-18-16,5-1-14 15,-1 3-9-15,-4 5-4 16,1 4-5-16,-2 5-3 16,-3-1 5-16,3-1-4 15,-2-1 3-15,7 0-5 16,-3-3 4-16,3-2-3 0,2-5 5 15,4-2-5-15,2-4-2 16,0-12-1-16,0 17 1 16,0-17 2-16,0 0 0 15,14 11-2-15,-14-11 0 16,21 0 2-16,-6 0-1 16,3 0 2-16,3-5 0 15,5 2-2-15,-1-3 1 16,5 2 0-16,-2-2-1 0,6-1 1 15,-1 3-2 1,0-1 2-16,-1 1-3 16,-2 1 2-16,3-1 0 15,-6 0-2-15,-1 4-2 0,-5-9-90 16,-1 9-48-16,-4-4-24 16,-5 0-11-16,-11 4-1 15,12-6-5-15</inkml:trace>
  <inkml:trace contextRef="#ctx0" brushRef="#br1" timeOffset="-9077.15">6947 3317 243 0,'-13'-8'145'0,"13"8"-21"15,-18 10-10-15,10 1-12 16,1 11-19-16,0 1-16 16,2 11-25-16,2 2-16 15,3 5-18-15,0 4 1 16,0 2-5-16,0-5 4 16,0-3-4-16,3-6-3 15,2-2 2-15,-5-6-1 16,2-5 0-16,-2-4 0 15,0-16-67-15,5 18-85 16,-5-7-18-16,-5 0-9 16,0 6-6-16,-9 3-5 15</inkml:trace>
  <inkml:trace contextRef="#ctx0" brushRef="#br1" timeOffset="-8276.15">6570 4351 206 0,'-5'-15'124'15,"5"15"-8"-15,-5-11-6 0,5 11-5 16,0 0-16-1,0 0-18-15,0 0-20 16,-10 17-18-16,10-2-13 16,0 7-6-16,0 4-4 0,2 4-6 15,-2 7-2-15,5 1-4 16,-5 0 2-16,5 2-2 16,-5-2 2-16,0 0-2 15,0-3 4-15,0-2 2 16,0-5 2-16,0-3 1 15,0-4-6-15,0-5 5 16,-5-2-4-16,5-14 5 16,0 12-12-16,0-12-47 15,0 0-57-15,0 0-39 16,8-12-11-16,-8 12-10 16,18-17 0-16,-10 4-4 15</inkml:trace>
  <inkml:trace contextRef="#ctx0" brushRef="#br1" timeOffset="-7776.95">6893 4367 424 0,'-12'0'121'0,"-1"11"-8"16,-1 3-15-16,0 8-24 0,1 4-26 15,2 8-24-15,2 1-14 16,3 4-5-16,6 1-6 16,0-1 3-16,0-2-5 15,11-2 6-15,-2-4-4 16,4-4-1-16,6-4-4 15,-3-6 0-15,8-5 0 16,-2-4-1-16,4-8-3 16,2 0 1-16,4-8-1 15,-4-5 7-15,0-3-2 16,-2-5 0-16,0-2-1 16,-7-3 3-16,-5-2 7 15,-5-4-5-15,-5-2 2 0,-4 0-3 16,-7 2 6-16,-3 2 0 15,-4 1 4-15,-5 4-3 16,-3 3 2 0,-5 7 2-16,-1 3 1 0,-3 5-5 15,4 4-97-15,-1 3-47 16,1 0-15-16,1 3-9 16,1 0-10-16,6 8 1 15</inkml:trace>
  <inkml:trace contextRef="#ctx0" brushRef="#br1" timeOffset="6486.79">4862 4084 252 0,'-13'0'139'0,"13"0"-19"16,0 0-7-16,0 0-15 15,0 0-15-15,19-6-23 16,2 6-24-16,1-5-24 16,5 5-15-16,5-6 3 15,0 2-5-15,2 0 2 16,-3 4-2-16,1-6 6 15,-1 6-1-15,-5-5 1 16,-3 5-2-16,2 0 0 16,-6-3 3-16,-2 3-1 15,-5 0 1-15,-12 0-4 0,14 0-57 16,-14 0-83-16,10 0-17 16,-10 0-6-16,0 0-9 15,0 0-2-15</inkml:trace>
  <inkml:trace contextRef="#ctx0" brushRef="#br1" timeOffset="11326.79">4057 6606 236 0,'-12'0'130'16,"12"0"2"-16,-12-3-11 15,12 3-19-15,0 0-15 16,6-12-20-16,7 12-18 16,0-9-19-16,6 4-15 15,2-2-12-15,2 1-2 0,8 1 2 16,-2-1-2-16,4 0 2 15,-1-1-2-15,-3 1 1 16,2-1-6-16,-3 2-87 16,-5 0-47-16,-3-1-32 15,4 6-7-15,-12-5-7 16,3 10-2-16</inkml:trace>
  <inkml:trace contextRef="#ctx0" brushRef="#br1" timeOffset="11793.81">4079 6859 294 0,'0'0'119'16,"0"0"-10"-16,0 0-7 15,21-10-16-15,-7 3-10 16,4 3-19-16,-3 0-26 16,5 4-16-16,1-6-5 15,-1 6-2-15,-2 0-2 16,-1 0-3-16,1 0-1 16,-2 0 0-16,1 0 1 15,-2 0 1-15,-2 0-2 16,-1 0-5-16,-12 0-90 15,15 0-47-15,-15 0-27 16,0 0-4-16,0 0-12 16,0 0 11-16</inkml:trace>
  <inkml:trace contextRef="#ctx0" brushRef="#br1" timeOffset="15340.22">18044 1457 89 0,'0'-24'38'0,"-13"8"-3"16,-20 1 0-16,-17-1-5 16,-29 7-3-16,-23 5-4 15,-30 4-2-15,-27 0-3 16,-27 0-5-16,-20 0-2 15,-18 4 0-15,-9 1 1 16,-6 3 0-16,3-2 0 16,9-1-5-16,22 6 2 15,23 1-1-15,26 2 2 0,31-3 1 16,35 5 4-16,31 1-3 16,32-8-1-16,27-9-1 15,48 16 1 1,25-12 1-16,25-4-6 0,25 0-1 15,26 0-5-15,17-9 4 16,18 9-3-16,6 0 1 16,6-4-3-16,0 4 0 15,-4 0 4-15,-9 0-2 16,-10 4 0-16,-16-4-1 16,-22 5-1-16,-16-1 0 15,-27 0 4-15,-20-4 3 16,-21 0-2-16,-21-4 7 0,-30 4 1 15,0-25 2 1,-28 4 5-16,-19 2 2 0,-23-2-4 16,-21 3-2-16,-18 5 5 15,-26 2 2-15,-20 3 5 16,-13 8-2-16,-18 7 1 16,-5-7 1-16,0 6 4 15,6 0 1-15,10-6-6 16,17 0-7-16,20 0-3 15,24 0-2-15,27-6-3 16,19 6-10-16,26 0-9 16,15 0-17-16,27 0-50 0,0 13-60 15,27-9-19 1,13-4-16-16,9-6-12 16,19-13-2-16</inkml:trace>
  <inkml:trace contextRef="#ctx0" brushRef="#br1" timeOffset="18376.57">5164 6757 269 0,'-13'0'126'0,"13"0"-11"15,0 0-2-15,0 0-18 16,21-13-17-16,-5 9-21 16,8 0-16-16,-1-1-17 15,4 2-11-15,0-2-3 16,5 1-22-16,1 4-87 16,3 0-57-16,-4 0-15 15,10 0-9-15,-1-3-1 16,12 3 39-16</inkml:trace>
  <inkml:trace contextRef="#ctx0" brushRef="#br1" timeOffset="18851.3">6408 6779 199 0,'15'-9'83'0,"5"4"-9"15,6-1-5-15,13-3-14 16,5 5-1 0,14-4-9-16,7 4-9 0,9-2-5 15,11 0-2-15,9 1 0 16,7-1-3-16,1 1-3 16,6 0-4-16,1 0-2 15,-1 1-1-15,-1-2-2 16,-5 1-5-16,-3 1 1 15,-6-1-3-15,-5-1-1 16,-11-1 1-16,-4 1-1 16,-11-3-1-16,-11 5-3 0,-10-2-45 15,-12 2-65-15,-9 4-41 16,-20 0-12-16,0 0-7 16,-7-11-3-1,-7 11 100-15</inkml:trace>
  <inkml:trace contextRef="#ctx0" brushRef="#br1" timeOffset="20114.41">7021 6064 175 0,'-5'-15'80'0,"11"2"-8"16,0-1-9-16,4 1-15 15,7-1-12-15,-1 0-11 0,4 3-5 16,4 2-3-16,-1 1-5 15,2 2-3-15,-4 6-1 16,1 0-1-16,-1 0 1 16,1 7-1-16,-5 3 1 15,2 1-3-15,-5 4 2 16,-1 1 1-16,-1 1 0 16,-4 4-1-16,-6 1 7 15,-2 0-5-15,-2 1 5 16,-9 1-4-16,0 0 4 15,-6-2-5-15,-3 1 3 16,-2-4-2-16,1 2-5 0,-5-4 0 16,0 0 1-16,5-3 0 15,1 0-1-15,1-3-1 16,5 0-1 0,0-4-1-16,14-7 0 0,-13 10 0 15,13-10 3-15,0 0-3 16,0 0 4-16,6 12 3 15,-6-12 1-15,21 0 2 16,-4 0 2-16,0 0-2 16,2 0-3-16,6-3 1 15,-1 3-2-15,7-7-2 16,-2 7-4-16,-1-6 3 16,3 1-2-16,-4 5 0 15,-1-4-1-15,-4 0 3 0,-1 4-2 16,-7 0 0-1,0-3 2-15,-2 3-3 16,-12 0 1-16,14 0-1 0,-14 0 3 16,0 0-2-16,0 0 1 15,13 0 1-15,-13 0-3 16,0 0-69-16,0 0-67 16,0 0-26-16,0 0-7 15,0 0-7-15,0 0-3 16</inkml:trace>
  <inkml:trace contextRef="#ctx0" brushRef="#br1" timeOffset="20756.86">7569 7057 148 0,'11'0'71'15,"-11"0"8"-15,0 0 10 16,0 0 0-16,0 0-6 15,0 0-6-15,-16 9-6 16,5-3-10-16,-6-6-10 16,1 7-13-16,-8-7-16 15,7 6-8-15,-7-6-5 16,3 6-5-16,5-6-49 16,-3 0-52-16,6 0-35 15,0 6-21-15,4-6-6 16,9 0-7-16,-12 4 12 15</inkml:trace>
  <inkml:trace contextRef="#ctx0" brushRef="#br1" timeOffset="21251.68">7297 7134 253 0,'0'0'79'16,"-7"23"-6"-16,7-6-13 15,-7 1-10-15,7 4-12 16,-4 2-10-16,4-1-7 16,0-3-7-16,0 2-1 15,4-8 0-15,-4 0 1 16,0-14 2-16,9 16 5 0,-9-16 0 16,14 0 0-16,-1-5 2 15,1-1-2-15,0-1-2 16,5-2-5-16,1-1-3 15,2 3-5-15,1 0-1 16,-1-1-1-16,0 8-3 16,-1-3 3-16,3 3-3 15,-2 5 1-15,-2 1-2 16,-1 1 0-16,-3 1 1 16,1 5 0-16,-3-1 1 15,-5 1 1-15,2 1 0 16,-4 3 3-16,-7 2 0 15,0 1 3-15,0 0 7 0,-12 2-6 16,-2-1 5-16,-6 1-7 16,-7-4 7-1,-1 1-8-15,-5-8 7 16,-2-3-8-16,-3-5-3 0,4-3-91 16,5-8-65-16,9-1-9 15,3-9-10-15,15 1-4 16,2-8-6-16</inkml:trace>
  <inkml:trace contextRef="#ctx0" brushRef="#br1" timeOffset="30423.96">19149 3967 132 0,'14'0'67'0,"-14"0"12"16,11 0 6-16,-11 0 3 16,0 0-5-16,-16 0-1 15,-1 0-9-15,-4 4-6 16,-11-4-14-16,-6 5-14 0,-15-5-12 15,-8 6-8-15,-14 0-6 16,-12-2-2-16,-14 0 0 16,-8 1-1-1,-12-2-4-15,-2 2 2 0,-3-5-2 16,5 5 1-16,10-5 0 16,12 5-2-16,16-5-2 15,17 4-1-15,18-4 0 16,14 0-2-16,13 5-26 15,21-5-81-15,0 0-55 16,0 0-16-16,13-8-3 16,1 8-10-16,-14 0 51 15</inkml:trace>
  <inkml:trace contextRef="#ctx0" brushRef="#br1" timeOffset="31251.76">16774 3803 390 0,'-21'0'126'0,"8"-7"-12"15,13 7-9-15,0 0-27 0,0 0-24 16,30-14-18-16,4 9-15 15,3-1-14-15,6-1-5 16,5 2 4-16,2 0-3 16,-3-1-2-16,-7 0 1 15,-8 3-2-15,-6 3 4 16,-6-4-1-16,-8 4 0 16,-12 0 2-16,0 0-1 15,0 0 3-15,8 17 0 0,-8-6 1 16,-6 5-3-16,0 3 0 15,2 7 0 1,-3 3-2-16,-3 3 0 16,0 4-3-16,-3 6 2 0,-1-1-1 15,0 4-3-15,-2 1 1 16,3 0-1-16,-2-1-1 16,3 0 2-16,1-3 0 15,0-6-1-15,2-3 0 16,0-2 3-16,3-3-2 15,0-6 2-15,3-3-1 16,-1-6-2-16,4-1 2 16,0-12-1-16,-3 12 0 15,3-12-1-15,0 0-3 16,0 0-2-16,12-5-50 16,-12 5-40-16,10-17-39 15,-10 17-28-15,12-19-9 0,-12 19-1 16,6-24-4-16</inkml:trace>
  <inkml:trace contextRef="#ctx0" brushRef="#br1" timeOffset="31525.25">16891 4260 178 0,'-13'-12'131'15,"13"12"-21"-15,0 0-2 16,20-9-6-16,0 9-17 16,3-5-20-16,8 5-14 0,2-5-11 15,5 5-8-15,-1 0-13 16,-3 0-9-16,-6 0-2 16,-3 0-3-16,-5 0-1 15,-20 0-69-15,14 0-84 16,-14 0-15-16,-23 5-11 15,0-3-6-15,-12-2-8 16</inkml:trace>
  <inkml:trace contextRef="#ctx0" brushRef="#br1" timeOffset="33955.15">14478 4321 69 0,'16'-10'54'16,"3"-3"-3"-16,-2-4 2 15,7-3 6-15,-5 1 3 16,2-5 3-16,-1 1 5 15,-4-6-7-15,4 2-4 16,-3-3-3-16,0 3 0 16,0-6-11-16,0 4-1 0,-4-3-10 15,6 1-8-15,-6 0-2 16,1-2-6-16,-5 3-3 16,1-3-6-16,-3 1 2 15,-4 1-5-15,2 1 1 16,-5 2-1-16,0 1 0 15,0 4 1-15,0 2 0 16,-6 1-2-16,0 3 1 16,-2 2 0-16,-6 0 1 15,-1 3-2-15,-4-1 1 16,-3-1 0-16,-8 0-6 16,1 5 0-16,-6-4 0 15,-2 2 0-15,0-1 0 0,-4 3 0 16,-2 1 0-1,0 1 0-15,-3 3 0 16,-1 0 0-16,0 4 0 16,-3 0 0-16,-2 0 0 0,-2 0 0 15,0 4 0-15,-1-4 0 16,3 4 0-16,3-4 0 16,2 8 0-16,7-3 0 15,0 2 0-15,6 1 0 16,1 4 0-16,5 3 0 15,2 2 0-15,1 4 0 16,2 2 0-16,3 4 0 16,0 4 0-16,6 3 0 0,1 1 0 15,3 2 0 1,3 2 0-16,4 0 0 16,3 0 0-16,0 0 0 15,3-1 0-15,3 2 0 0,3 0 0 16,-1-2 0-16,6 0 0 15,-2-2 0-15,3 0 0 16,3-1 0-16,1-1 0 16,3-5 0-16,2-2 0 15,4-1 0-15,3-3 0 16,3-3 0-16,5-4 0 16,0-1 0-16,0-3 0 0,2-4 0 15,-3-3 0 1,2-1 0-16,-6-4 0 15,3 0 0-15,-2-5 0 16,-2-3 0-16,-3 0 0 0,-3-6-90 16,4-3-84-16,-2-2-9 15,-5-8-11-15,0 6-6 16,-6-8 18-16</inkml:trace>
  <inkml:trace contextRef="#ctx0" brushRef="#br1" timeOffset="35443.08">18066 3338 258 0,'-4'-18'126'15,"4"18"-10"-15,14-18-5 16,-4 7-15-16,10 7-14 16,-1-6-19-16,3 10-17 15,5 0-19-15,3 7-11 16,-6 1-4-16,1 4-1 0,-7 5-2 15,-3 3-1-15,-8 1 5 16,-7-1-5-16,-7 0 3 16,-6-2-5-16,-2-2-2 15,-2-1-4-15,2-7 0 16,0-1 0-16,3-2 0 16,12-5 0-16,0 0 0 15,-6 17 0-15,6-17 0 16,18 13 0-16,-3-4 0 15,0 2-3-15,3 2 0 16,-2-1 4-16,3 4-2 16,-5-3 1-16,0 1 0 15,-3 1 2-15,-5-1 0 16,-3 2 0-16,-3-2-2 16,-3-2 0-16,-7-1 0 15,-4 2 0-15,-6-5 0 16,-4-4 0-16,-3 2 0 0,1-6 0 15,0 0 0-15,4-10-43 16,11 5-75-16,5-6-43 16,17 0-10-16,4 1-5 15,6-3-8-15,6 5 14 16</inkml:trace>
  <inkml:trace contextRef="#ctx0" brushRef="#br1" timeOffset="35842.75">18545 3417 301 0,'7'-22'169'0,"-1"0"-24"0,1 0-41 16,6 7-9-16,2-2-26 16,10 4-36-16,-1 3-23 15,5 6-3-15,0 4 0 16,1 0 1-16,-6 9 1 15,0 3 0-15,-9-2 0 16,-2 9 2-16,-9 1 3 16,-4 2-7-16,-3 0 0 15,-8 2-4-15,-4 0 3 16,-1 0-6-16,-2 0 0 16,-3-1 0-16,1-2 0 15,1-3 0-15,8 0 0 16,3-2 0-16,8-2-4 0,12-5-3 15,12 1 0 1,6-6-1-16,17-4-2 0,4 0-2 16,5-4-2-16,-1-4-105 15,-4 2-39-15,-10 6-7 16,-17 0-9-16,-14 10-8 16,-23 11 19-16</inkml:trace>
  <inkml:trace contextRef="#ctx0" brushRef="#br1" timeOffset="36346.56">18200 4479 293 0,'0'-16'121'15,"0"4"-7"-15,0 12-1 16,-5-16-14-16,5 16-18 16,0 0-20-1,0 0-27-15,0 0-14 0,-7 16-6 16,7-1-4-16,0 3-2 16,0 5-2-16,0 4-3 15,0 0-3-15,0 4 3 16,0-1-5-16,0-1 2 15,0 2 0-15,5-4 1 16,-5-4-4-16,0-4-1 16,7-5-9-16,-7-14-45 0,18 20-58 15,-5-16-41 1,1-7-7-16,2 3-8 16,-2-7 3-16,5 1 46 15</inkml:trace>
  <inkml:trace contextRef="#ctx0" brushRef="#br1" timeOffset="36707.6">18484 4598 260 0,'0'0'169'0,"0"0"-30"16,0 0-26-16,-15 9-13 15,7 4-19-15,-3 2-37 0,5 3-32 16,6 2-12-1,0-1-2-15,6 2-6 16,8-4 1-16,3-1-3 16,4-3 0-16,6-3-1 0,2-6 5 15,2-4 0-15,-1-4-1 16,1-5 7-16,-5-2-5 16,-2-4 5-16,-5-5 0 15,-11-1 5-15,-8 1 0 16,-3 0 6-16,-10-1-1 15,-11 2 1-15,1 2 2 16,-3 6 1-16,-1 4-16 16,6 7-86-16,2 8-56 15,5 1-12-15,8 5-9 16,6 1-3-16,12 6-5 16</inkml:trace>
  <inkml:trace contextRef="#ctx0" brushRef="#br1" timeOffset="37151.04">19032 4576 251 0,'-4'-15'171'0,"4"15"-35"15,-20-11-22-15,2 11-10 16,3 4-20-16,-3 3-32 16,3 6-29-16,2 5-16 0,3 3-4 15,4 4-3-15,6 0-3 16,0 2-2-16,6 0 1 16,4-1-2-16,2-2 1 15,2-5-6-15,4-3 2 16,-1-4-1-16,5-3 4 15,2-9-3-15,3 0 3 16,0-8-1-16,0-3 2 16,-1-4 4-16,-5-1 1 15,-4 0 1-15,-6-5-1 16,-11 2 7-16,0 1-5 16,-16-1 6-16,-3 0-2 15,-7 4-1-15,3-1-73 0,0 0-73 16,6 5-10-16,0-2-13 15,17 13-9-15,-23-12-5 16</inkml:trace>
  <inkml:trace contextRef="#ctx0" brushRef="#br1" timeOffset="44146.78">13172 5975 71 0,'0'0'134'15,"0"0"-15"-15,0 0-42 16,23-28-5-16,5 0 1 16,9-5 0-16,6-9-12 15,9-5-17-15,0-9-10 16,6-7-4-16,0-5-13 16,-1 2-1-16,0 0-5 15,-2 1-1-15,-5 3-4 0,-1 2 1 16,-7 8-3-16,-2 6-5 15,-5 9 7-15,-5 4-2 16,-8 7 0 0,-6 5-1-16,-4 2 5 0,-5 7 0 15,-7 12 3-15,0-14 0 16,-12 11 1-16,-2 3 1 16,-7 6-2-16,-6 2 1 15,-1 0-4-15,-4 3-2 16,3 4-5-16,-3 1 3 15,3-1-2-15,3 1-1 16,6-3 0-16,3-1 0 16,6-1 1-16,11-11-1 0,-10 13 2 15,10-13-2-15,21-9 0 16,2-1 1 0,6-4 2-16,9-5-2 15,2-3 1-15,3-3 0 0,-3 0-1 16,0 3-1-16,-5 0 0 15,-4 2-1-15,-9 1 0 16,-3 7 1-16,-8 1-1 16,-11 11-1-16,16-16 2 15,-16 16-1-15,0 0 4 16,0 0-3-16,0 0 0 16,0 0 2-16,0 0-1 15,8 23-2-15,-8-6 0 0,0 5 0 16,0 5 0-16,0 5 0 15,0 3 0 1,0 0 0-16,0 1 0 16,0-3 0-16,3-3-2 0,1-5 4 15,1-5-2-15,-1-4 0 16,-4-16 0-16,12 12 0 16,-12-12 0-16,13-19 0 15,-1 3-75-15,-8-7-76 16,0-5-22-16,-4 1-10 15,-6-2-11-15,-3 10-2 16</inkml:trace>
  <inkml:trace contextRef="#ctx0" brushRef="#br1" timeOffset="55674.68">16063 4296 196 0,'0'0'84'16,"0"0"-6"-16,0 0-3 15,0 0-3-15,0 0-8 0,12-10-9 16,-1 3-6-16,6 3-2 15,3-3-12-15,6 4-3 16,-1-3-3 0,5 1-7-16,0 0-3 15,3 0-2-15,-3 0-2 0,4 5-3 16,-7-7 1-16,1 7-5 16,-1-6 0-16,-1 6-2 15,-6-5 0-15,-2 5-2 16,-6 0 0-16,-12 0-5 15,14 0-60-15,-14 0-83 16,0 0-20-16,-19 7-7 16,2-7-12-16,2 3-2 0</inkml:trace>
  <inkml:trace contextRef="#ctx0" brushRef="#br1" timeOffset="56403.55">14940 7077 283 0,'0'0'114'15,"0"-11"-3"-15,0 11-10 16,19-9-14-16,-7 2-20 16,7 4-16-16,3-6-19 15,6 5-12-15,0-4-8 0,3 3-2 16,-1-1-3-16,-3 2-3 16,1 0 1-1,-3 4 1-15,-4-3-8 0,-7 3-73 16,1 0-64-16,1 0-21 15,-16 0-8-15,13 9-5 16,-13-9-6-16</inkml:trace>
  <inkml:trace contextRef="#ctx0" brushRef="#br1" timeOffset="56760.75">14933 7327 257 0,'17'-10'90'15,"-6"7"6"-15,6-4-15 16,4 4-9-16,1-2-11 0,5-1-7 16,-2 1-10-16,2 0-8 15,0 1-11 1,1 0-7-16,-3 4-4 16,-1-3-6-16,-4 3-36 0,2 0-97 15,-3-6-28-15,4 6-8 16,-9-8-6-16,5 8-6 15</inkml:trace>
  <inkml:trace contextRef="#ctx0" brushRef="#br1" timeOffset="57275.3">15815 7256 421 0,'0'0'123'16,"-10"-13"-10"-16,10 13-15 15,14-9-22-15,-1 5-28 16,5-2-28-16,4 1-11 16,5 0-2-16,5 0-2 15,7 0-3-15,1-2-76 16,7 1-77-16,3 3-14 15,0-6-6-15,2 9-5 16,-6-10-4-16</inkml:trace>
  <inkml:trace contextRef="#ctx0" brushRef="#br1" timeOffset="57862.49">16373 6915 241 0,'-14'-8'174'0,"14"8"-28"0,0 0-46 15,16-15-8-15,11 9-18 16,8-2-27-16,8 0-25 16,4-2-13-16,4 0-3 15,-1 1-5-15,-3 0 2 16,-6 3-3-16,-8 0 2 16,-11 2 0-16,-6 4 0 15,-16 0 1-15,17 0-2 16,-17 0 1-16,0 12 2 15,0-12 1-15,-5 25-3 0,2-10 0 16,3 9 0-16,-7 0-1 16,2 2 1-1,3 5-1-15,2 2-1 16,-6 2-1-16,6-2 3 16,-6 4-2-16,6-3 3 0,0 1-4 15,-4 1 3-15,4-5-2 16,0 0 2-16,0-2-3 15,0-4 3-15,0-1-2 16,0-5 0-16,0-2 2 16,0-5-1-16,0-12 0 15,4 18 0-15,-4-18-9 16,0 0-85-16,12 0-57 16,-12 0-17-16,9-9-3 15,-9 9-5-15,12-13-4 16</inkml:trace>
  <inkml:trace contextRef="#ctx0" brushRef="#br1" timeOffset="58096.49">16631 7238 331 0,'-12'-6'182'0,"1"-1"-8"15,11 7-71-15,0 0-26 16,16-12-16-16,5 12-33 16,5-4-20-16,4-1-5 15,5 5-67-15,6-3-89 16,-4-3-17-16,2 6-6 0,-7-7-3 16,1 7-6-16</inkml:trace>
  <inkml:trace contextRef="#ctx0" brushRef="#br1" timeOffset="58815.7">17432 7250 230 0,'0'0'130'16,"0"0"-21"-16,0 0-6 15,18-12-8-15,-3 5-17 16,12 7-13-16,1-7-17 15,12 7-17-15,5-7-11 16,4 3-7-16,5 1-3 16,6-1-3-16,0 1 0 15,2-3-1-15,-1 0-3 16,0 0 1-16,4-1-2 16,-2 0-3-16,4-1 3 15,-1 2-1-15,0-2-1 16,2 1-1-16,0 0 1 15,0 3-2-15,-2 0 2 0,-3-1 1 16,-2 1 0-16,-2-1-1 16,-3 5-1-16,-2-4 0 15,-5 4 3 1,0-6-1-16,-4 2 0 0,0 4 1 16,-4-7-2-16,2 7 1 15,-5-4 2-15,-4 4-1 16,-1-4-2-16,-5 4 3 15,-1-5-2-15,-6 0-29 16,2 2-89-16,-5-2-43 16,-5-5-12-16,1 3-1 15,-9-6-9-15,6 8 38 0</inkml:trace>
  <inkml:trace contextRef="#ctx0" brushRef="#br1" timeOffset="61487.33">18225 6478 239 0,'-14'0'93'15,"-2"0"-11"-15,1 0-11 16,1 0-14-16,1 6-14 16,3-2-10-16,10-4-8 15,-16 13-3-15,16-13 0 16,0 21 0-16,6-8-2 0,4 3-1 15,0 0-1-15,9 1 1 16,1 0-2-16,1-1-2 16,4-1-7-16,-1 0-1 15,2-2-2-15,-1-1-1 16,-3 0 1-16,4 0-2 16,-5-1 0-16,0 1-1 15,-3 0-1-15,-2 0 2 16,-3 2-2-16,-1-2-1 15,-4 4 2-15,-4-1-1 16,-4 1-1-16,-4 0-1 16,-2 0 2-16,-3-1-3 15,-3 0 5-15,-2 1-3 0,-1-3 1 16,-3-2-1-16,-1 2 1 16,1-5 0-16,0 1 0 15,-2-3 2-15,1-6-2 16,5 3 1-16,0-3 2 15,1-3-2-15,4-6 3 16,9 9 0-16,-18-20 0 16,15 8 0-16,-2-2-1 15,5-4-1-15,0-2-1 16,0-2 3-16,6 2-5 16,1-1 2-16,2-1-1 15,3-1-1-15,1 1 1 16,2 2 0-16,-2 1 1 0,6 0-2 15,-4 0 1-15,3 0-1 16,-3 1 0 0,0 1 0-16,1 1 1 15,-1-1 0-15,-2 1-1 0,-3 0-2 16,2 4 2-16,-5-1 1 16,1 1 1-16,-4 2-2 15,-4 10 1-15,3-17 0 16,-3 17-1-16,0-16 3 15,0 16 1-15,-11-13-4 16,11 13 2-16,-17-11 0 16,8 5 0-16,-5 2 1 0,-3 4 0 15,0-5-3-15,-7 5 1 16,4 0 3 0,-6 0-3-16,3 3 1 15,-2 1-1-15,3 2 0 16,3-1 0-16,-1 3 2 0,6-5-1 15,1 0-1-15,13-3 0 16,-14 7 3-16,14-7-2 16,0 0 1-16,0 0 0 15,0 0-2-15,0 0-2 16,0 0-80-16,0 0-58 16,19-7-28-16,-19 7-7 15,15 0-5-15,-15 0-4 0</inkml:trace>
  <inkml:trace contextRef="#ctx0" brushRef="#br1" timeOffset="62615.68">18134 7649 168 0,'0'-13'90'0,"6"1"-15"16,6-2-2-16,1 3-8 0,3 0-15 15,8 4-5-15,-2 2-11 16,5 5-11-16,-2 0-7 16,-3 9 0-1,0 0-3-15,-2 4-6 0,-7 5 6 16,-2 0-4-16,-4 4 3 15,-7 2 3-15,0-2-3 16,-8 5-2-16,-3-4-1 16,-5 4 0-16,-1-4-3 15,-4 0-2-15,2-3 1 16,-2 0-2-16,0-1 1 16,2-1 0-16,2-1-1 15,1-2 3-15,2-2 0 0,6-1 2 16,8-12 1-16,-7 18 3 15,7-18 0-15,6 14 0 16,-6-14-2 0,23 4 2-16,-4-4-4 0,8-3 1 15,1-4-7-15,9-2-46 16,6-1-51-16,1-2-37 16,-1-1-25-16,5 1-8 15,-8-4-2-15,1 4 28 16</inkml:trace>
  <inkml:trace contextRef="#ctx0" brushRef="#br1" timeOffset="63434.68">18967 7613 162 0,'0'0'72'0,"0"0"10"15,0 0 0-15,0 0 1 16,0 0-9-16,-20 9-3 0,20-9-10 16,-25 6-5-16,12-6-12 15,-4 4-8-15,0-4-9 16,-3 0-5-16,5 4-5 16,-2-4-3-16,4 0-1 15,2-4-4-15,11 4-1 16,-16 0-2-16,16 0 0 15,0 0-3-15,-10-4 2 16,10 4-3-16,-8 11 0 16,8-11-2-16,-8 21 2 15,3-6-1-15,-1 1 0 16,1 1-1-16,-2 3 0 16,7-5 1-16,-3-1 1 0,3-2 1 15,0-12-3-15,7 16-1 16,-7-16 2-16,16 5-1 15,-3-5 1-15,3-4-1 16,0 4 1-16,4-5-3 16,0 5 3-16,0-7 0 15,1 7-2-15,1-3 0 16,0 3 0-16,-3 0 1 16,1 3 0-16,-2-3 1 15,-2 8 0-15,-1-4 0 16,-1 4 0-16,-14-8 0 15,17 13 1-15,-17-13-1 16,13 18 1-16,-8-7-2 0,-2 0 1 16,-3 2-2-16,6-1 1 15,-6 1 2-15,0 3 0 16,-4-3 0 0,-1 2-2-16,-5 0 2 0,-2-2-1 15,-3 2 2-15,-6-4-2 16,0-1 0-16,-4-2-3 15,1-3 4-15,-2-5-5 16,5 0-123-16,4 0-37 16,0-13-10-16,17 13-6 15,-13-18-3-15</inkml:trace>
  <inkml:trace contextRef="#ctx0" brushRef="#br1" timeOffset="83719.31">26881 4030 165 0,'17'-9'89'0,"6"5"-22"0,5-4 1 15,6 3-11-15,10 2-2 16,0-2-12-16,9 5-6 16,0-3-7-16,4 3 2 15,1 0-2-15,2 0-1 16,-4-4-3-16,4 4-4 16,0-7-1-16,-2 7-4 15,0-5-2-15,-2 1-7 16,-4 4-1-16,-2-6-1 0,-8 6-1 15,-6-3-1-15,-3 3 0 16,-6-3-2-16,-6 3-1 16,-7-4-18-1,4 4-46-15,-9-4-51 0,-9 4-33 16,14-7-8-16,-14 7-3 16,0 0-7-16</inkml:trace>
  <inkml:trace contextRef="#ctx0" brushRef="#br1" timeOffset="84326.28">27186 3409 277 0,'-11'-24'125'0,"4"1"-25"15,7 0-17-15,4 3-9 16,9 1-16-16,7 7-19 0,4 3-20 15,6 4-8 1,1 5-5-16,-1 0-1 16,2 6-1-16,-4 2-1 15,-6-1 1-15,-1 2 0 0,-4 0 1 16,-6 1 4-16,-4 2 1 16,-3 1 1-16,-4 1 1 15,-9 1 1-15,-3 0 3 16,-1 2-4-16,-4-3 1 15,-1 5-6-15,-1-2 2 16,-1-1-6-16,2 1 3 16,-2 1-4-16,2 0 0 15,2 3 0-15,0-2-1 16,2 1 0-16,4-4-1 16,3 0 1-16,7-2 0 15,0-2-1-15,13-1 1 16,2-4-1-16,8-3 1 0,4 1 2 15,7-5 0-15,3 0 0 16,3 4-29-16,-2-4-55 16,3 0-63-16,-1 7-18 15,-5 1-10-15,-4 13-6 16,-11 3-6-16</inkml:trace>
  <inkml:trace contextRef="#ctx0" brushRef="#br1" timeOffset="85155.65">27694 4495 201 0,'0'0'92'0,"0"0"-6"0,-5 15 3 15,-6-11-6-15,-4 3-7 16,-4-7-13-16,-1 8-12 16,-2-8-8-16,-2 0-10 15,-1 0-3-15,2-3-7 16,2-6-3-16,4 3-4 15,0-5-3-15,9-4 1 16,2-3-4-16,6-1 0 16,7-2-1-16,3-1-3 0,6-1 1 15,2 0-4-15,5 2 1 16,-2 4-2 0,5 3 2-16,-3 3-3 0,1 3 1 15,-2 2-2-15,-3 6 0 16,1 0 1-16,-3 4 0 15,-3 2 0-15,2 4 0 16,-7 3 0-16,2 0 1 16,-2 5 1-16,-3 3-2 15,-1 3 2-15,-3 1-2 16,-2 3 0-16,0-1-2 16,0 3 2-16,0 3-3 15,-2-3 3-15,-3 4-3 0,1-3 0 16,-3 0-1-16,0 0 4 15,-1 1-2-15,0 1 3 16,-1-7-2 0,-2 1 1-16,4-7 5 0,0-2-4 15,0-5 3-15,7-13-3 16,-8 16 2-16,8-16-2 16,0 0-2-16,0 0 0 15,0 0 0-15,0 0-88 16,0 0-72-16,0 0-14 15,-13-6-9-15,13 6-6 16,-19 3-5-16</inkml:trace>
  <inkml:trace contextRef="#ctx0" brushRef="#br1" timeOffset="94414.43">26696 11462 215 0,'0'0'97'16,"-19"-9"3"-16,6 9-8 15,-1 0-1-15,0 0-15 16,-1 9-9-16,-1 5-13 15,2 4-15-15,1 3-9 0,2 4-12 16,-1 3-3-16,6 1-6 16,1 0 1-1,5 1-4-15,0-4-2 16,7-3 0-16,4-3 0 0,5-3 0 16,5-4 0-16,5-4 0 15,-1-2-1-15,6-7 1 16,0 0 0-16,3 0 0 15,0-10-1-15,-3-1-1 16,-1-2 1-16,-4-2-1 16,-1-2 1-16,-5-1 0 15,-6-3 1-15,-4-2 1 16,-10 1-1-16,-5 1 1 16,-10 0-1-16,-7 4 4 15,-5 2-4-15,-4 5 2 16,-1 6-40-16,1 4-60 15,8 4-42-15,8 6-23 0,15-10-12 16,-8 22-4-16,12-9-4 16</inkml:trace>
  <inkml:trace contextRef="#ctx0" brushRef="#br1" timeOffset="94753.51">27192 11750 235 0,'0'0'163'0,"10"9"-34"16,-10-9-20-16,0 0-5 16,8 13-13-16,-8-13-18 15,11 11-22-15,-11-11-22 0,17 10-14 16,-17-10-17 0,20 0-89-16,-20 0-55 15,15-6-18-15,-15 6-4 16,13-13-7-16,-13 13-3 0</inkml:trace>
  <inkml:trace contextRef="#ctx0" brushRef="#br1" timeOffset="95203.5">27627 11618 204 0,'0'-21'144'0,"12"6"9"15,-2-2-48-15,1 1-31 0,7 6-6 16,-2-3-13-16,7 9-10 16,-2 4-11-16,0 0-7 15,2 4-6-15,0 7-6 16,-6-1 0-16,0 5-4 15,-8 1 2-15,-4 3-3 16,-5-2-2-16,-7 2-1 16,-4-2-2-16,-5 2-1 15,-4 1-1-15,0-1-1 16,-2-2-2-16,2 2 0 16,1-2 0-16,1-2 0 15,7 0 0-15,2-3 0 16,9-1 0-16,0-11 0 0,11 14 0 15,9-9 0-15,10-5 0 16,6 0-86-16,6-7-40 16,6 2-22-1,-2-5-17-15,2 0-5 0,-8-1-5 16,1 3 22-16</inkml:trace>
  <inkml:trace contextRef="#ctx0" brushRef="#br1" timeOffset="95571.7">28132 11599 195 0,'-3'-23'125'0,"9"9"-24"0,0-1-22 16,8 4-6-16,6 0-4 16,2 2-7-16,4 9-8 15,0-4-11 1,1 10-8-16,-5 1-5 0,-1 7-8 15,-7-2 0-15,-3 5-3 16,-11 2 0-16,0 2-3 16,-8-3-2-16,-3 5-1 15,-7-3-1-15,0 3-4 16,-6-4 1-16,3 2-6 16,1-5-3-16,6 2 0 15,4-3 0-15,7-2 0 16,3-13 0-16,19 15 0 0,5-15 0 15,7 0 0-15,10 0-82 16,0-3-38 0,5-6-32-16,1 2-13 15,-7-2-6-15,-3 0 0 0,-8-2 9 16</inkml:trace>
  <inkml:trace contextRef="#ctx0" brushRef="#br1" timeOffset="95910.68">28616 11614 180 0,'17'-17'117'16,"-9"-2"-29"-16,7 5-18 15,5 0-2-15,5 3-5 16,2 5-8-16,1 1-8 16,1 5-10-16,-2 5-7 15,-1 2-1-15,-5 3 0 16,-3 5-4-16,-11 1 3 0,-7 3-2 15,-8 0-1-15,-4 4-2 16,-7-1-1-16,-1 3-4 16,-3-5-6-16,2 4-1 15,1-4-4-15,6-2 2 16,7-2-5-16,7-3-4 16,0-13 0-16,27 15 0 15,4-9-20-15,6-6-59 16,12 0-37-16,0-6-21 15,8 2-22-15,-1 1-5 16,-7-4-5-16,-4 7-3 16</inkml:trace>
  <inkml:trace contextRef="#ctx0" brushRef="#br1" timeOffset="96255.39">29250 11633 151 0,'13'-14'84'16,"1"-2"-28"-16,6 6-5 16,4-2-7-16,5 3-7 15,2 2-6-15,0 7-4 16,1 0-2-16,-4 3 4 16,-4 5 1-16,-7 5 2 15,-6 1 1-15,-11 2 4 0,-7 5 4 16,-6-3 4-16,-5 5 0 15,-4-6-4-15,1 6-3 16,-4-7-6 0,9 5-5-16,-1-7-7 0,14 1-5 15,3-4-7-15,17-1-6 16,8-4-25-16,7-6-41 16,12 4-36-16,2-4-27 15,6-4-23-15,2 4-6 16,-8-11-7-16,0 8-1 15</inkml:trace>
  <inkml:trace contextRef="#ctx0" brushRef="#br1" timeOffset="96631.46">30038 11649 119 0,'18'-10'110'15,"-4"-3"-19"-15,7 5-18 16,3 2-5-16,5 0-1 16,-1 6-4-16,3 0-8 15,-1 4-7-15,-3 2-5 16,-2 4-5-16,-6 1-1 16,-6 2-2-16,-9 2-3 15,-4 1-3-15,-11-1 0 0,-2 3-6 16,-7-1-2-16,3-1-4 15,-4 1-5 1,1 1-4-16,4-4-3 16,2 2-5-16,7-2 0 0,7-1 0 15,7-2 0-15,5-3 0 16,7-2 0-16,8-6-51 16,7 0-58-16,6 0-39 15,3-10-15-15,2 6-4 16,-1-7-2-16,2 4-4 15</inkml:trace>
  <inkml:trace contextRef="#ctx0" brushRef="#br1" timeOffset="96975.61">30677 11643 76 0,'0'-22'97'0,"15"9"2"16,-5-1-44-16,11 4-8 15,2 1-4-15,7 3 1 16,-1 6-5-16,2 0-3 16,0 9-5-16,-5 0 2 15,-2 4 1-15,-10 2 4 16,-4 4 4-16,-10-2 1 16,-7 4 4-16,-9-1-2 15,-2 3-1-15,-5-1-8 16,0-1-4-16,-1-3-6 15,6 1-7-15,2-2-5 16,9-3-11-16,7-1-3 16,0-13 0-16,21 14 0 0,4-14-32 15,9 5-64-15,4-5-37 16,2-8-29-16,4 2-7 16,-4-6-4-16,-2 2-3 15</inkml:trace>
  <inkml:trace contextRef="#ctx0" brushRef="#br1" timeOffset="97335.49">31268 11579 125 0,'14'-17'112'0,"-7"-3"-1"0,8 6-46 15,4 4-5-15,4 2-9 16,0 5 0-16,-2 3-14 15,0 5-3-15,-1 3-2 16,-3 5-3-16,-9 3-1 16,-8 4 1-16,0 3 0 15,-13 1 1-15,-7 2-2 16,0 1-1-16,-7-2-5 16,0-1-6-16,1 0 3 15,5-2-7-15,6-4 1 16,7-2-2-16,8 0-3 15,4-4-4-15,9-1-2 16,13-2-1-16,7-2-34 0,2-2-31 16,8-1-40-16,0-1-30 15,-1-3-23-15,5 0-8 16,-7-6-4 0,0 6 9-16</inkml:trace>
  <inkml:trace contextRef="#ctx0" brushRef="#br1" timeOffset="97592.2">31896 11801 62 0,'0'0'110'0,"0"0"-3"16,0 0-40-16,14 0-10 15,-14 0-10-15,18 8-3 16,-6-3-18-16,-2-3-5 16,7 4-38-16,-7-6-30 15,7 4-29-15,-17-4-24 16,17 0-8-16,-17 0-10 16,13-4 43-16</inkml:trace>
  <inkml:trace contextRef="#ctx0" brushRef="#br1" timeOffset="97846.63">32212 11787 92 0,'0'0'95'16,"13"7"-25"-16,-13-7-9 15,20 7-2-15,-11-7-9 16,-9 0-11-16,23 10-12 16,-13-10-15-16,4 0-22 15,-1 0-34-15,5 0-26 16,-18 0-25-16,24-8-13 16,-12-1-5-16,0 9 48 15</inkml:trace>
  <inkml:trace contextRef="#ctx0" brushRef="#br1" timeOffset="98044.51">32570 11759 189 0,'48'5'102'15,"-48"-5"-28"-15,0 0-7 16,0 0-21-16,0 0-63 15,59 8-62-15,-59-8-22 0,0 0-21 16,-25-14-7 0,-5 20 99-16</inkml:trace>
  <inkml:trace contextRef="#ctx0" brushRef="#br1" timeOffset="98701.58">25913 11743 173 0,'0'0'95'0,"-11"0"4"15,1 3 5-15,-7-3 5 16,-5 4-6-16,1-1-13 16,-6-3-17-16,2 5-10 15,-2-5-18-15,7 6-15 16,-1-6-14-16,6 3-7 15,15-3-4-15,-18 0-37 16,18 0-41-16,0 0-38 16,0 0-32-16,0 0-16 15,0 0-6-15,0 0-4 0,13 8 7 16</inkml:trace>
  <inkml:trace contextRef="#ctx0" brushRef="#br1" timeOffset="98924.88">25912 11866 235 0,'-13'9'163'16,"-6"-4"-26"-16,-4-1-23 15,-2-1-2-15,-6-3-17 16,4 4-20-16,-2-4-61 15,1 0-92-15,3 0-66 16,6-2-16-16,-4 2-6 16,-2 0-7-16,-8 0-4 0</inkml:trace>
  <inkml:trace contextRef="#ctx0" brushRef="#br1" timeOffset="99742.2">24346 11640 179 0,'0'0'158'0,"0"-12"-8"15,0 12-39-15,0 0-11 16,0 0-8-16,0 0-15 16,0 0-22-1,9 23-22-15,-7-9-12 0,4 4-5 16,1 4-6-16,1 2-4 15,0 3-3-15,-3-2 1 16,1-1-2-16,-2-5-1 16,-2-2 1-16,-2-2-1 15,0-15 1-15,6 12-2 16,-6-12 0-16,0 0 0 16,2-18 0-16,4 3 0 0,-1-4 0 15,3-2 0-15,5-5 0 16,2 1 0-16,4-1 0 15,1 1 0 1,1 3 0-16,0 4 0 0,-2 2 0 16,-4 5 0-16,0 7 0 15,-3 4 0-15,-12 0 0 16,18 10 0-16,-10 1 0 16,-2 1 0-16,1 4 0 15,0 2 0-15,1 1 0 16,-2 5 0-16,5-1 0 15,-2 0 0-15,1 0 0 16,0 0 0-16,-2-3 0 0,3-2 0 16,-3-5 0-16,-1-1 0 15,-7-12 0-15,7 11 0 16,-7-11-27 0,0 0-119-16,0 0-20 0,13-3-8 15,-13 3-6-15,0 0-3 16</inkml:trace>
  <inkml:trace contextRef="#ctx0" brushRef="#br1" timeOffset="100448.69">25946 13258 80 0,'0'0'109'0,"0"0"-18"16,0 0-1-16,-11 0 7 15,-2 4 4-15,-7-4-2 16,-1 4-10 0,-5-4-18-16,-1 0-10 0,0 0-14 15,6 0-10-15,-1 0-14 16,4 0-8-16,4 0-6 15,14 0-16-15,-9 0-40 16,9 0-41-16,0 0-39 16,0 0-29-16,12 0-10 15,-12 0-3-15,16 9-2 16,-16-9 83-16</inkml:trace>
  <inkml:trace contextRef="#ctx0" brushRef="#br1" timeOffset="100820.43">26003 13409 172 0,'0'0'96'0,"-13"0"5"15,-1 0 8 1,-2 3 1-16,-5-3-7 0,-6 4-14 16,-2 1-7-16,-2-5-18 15,4 4-15-15,-3-4-18 16,9 6-14-16,0-6-17 15,8 0 0-15,13 0-18 16,0 0-67-16,0 0-53 16,12-10-28-16,0 3-2 15,1 3-9-15,-13 4-1 16</inkml:trace>
  <inkml:trace contextRef="#ctx0" brushRef="#br1" timeOffset="101822.58">23716 13018 175 0,'-3'-23'137'0,"3"9"-24"0,-4 1-10 15,4 13-5-15,-6-12-9 16,6 12-6-16,0 0-14 16,0 0-12-1,0 19-20-15,0-4-14 0,6 9-8 16,0 1-7-16,1 4-2 16,3 6-2-16,1 2 2 15,-4 1-6-15,5-2 0 16,-4 1 0-16,-2-2 0 15,1-5 0-15,-1-2 0 16,-2-4-3-16,-4-5-76 16,4-4-51-16,-4-2-33 15,0-13-4-15,0 11-8 0,0-11 1 16</inkml:trace>
  <inkml:trace contextRef="#ctx0" brushRef="#br1" timeOffset="102207.49">23958 13144 240 0,'0'-11'166'16,"0"11"-2"-16,-15-6-50 16,15 6-18-16,-21 20-14 15,14-1-13-15,-1 2-27 16,8 6-23-16,0 2-9 0,11 0-2 15,5 1-3-15,5-5-1 16,8-1 0 0,2-6-4-16,5-4 0 15,-2-6 0-15,0-3 0 0,-1-5 0 16,-5-7-2-16,-2-5 4 16,-7-7-2-16,-4-6 0 15,-8-5 0-15,-5-4 0 16,-4-1 0-16,-9-1 0 15,-5 3 0-15,-4 8 0 16,-3 6 0-16,-2 6 0 16,2 13-92-16,1 8-51 15,4 6-24-15,9 6-4 16,5 1-3-16,8 4-6 16</inkml:trace>
  <inkml:trace contextRef="#ctx0" brushRef="#br1" timeOffset="102846.62">24525 13218 343 0,'0'0'159'0,"10"-14"-43"15,-10 14-27-15,10 0-12 0,-10 0-8 16,14 18-14-16,-6-4-12 16,0 2-11-16,1 4-10 15,0 4-9-15,-2 0-8 16,0 2-5-16,3-2 0 15,-1 0 0-15,-2-2 0 16,2-5 0-16,0-3 0 16,-9-14 0-16,17 14 0 15,-17-14 0-15,20-4 0 16,-20 4 0-16,17-23 0 16,-8 8 0-16,5-7 0 15,1 2 0-15,3-4 0 16,1 1 0-16,-3 4 0 0,4-1 0 15,-1 4 0-15,-4 5 0 16,1 1 0 0,-2 6 0-16,-5 4 0 15,-9 0 0-15,21 0 0 0,-21 0 0 16,18 8 0-16,-18-8 0 16,19 22 0-16,-11-8 0 15,1 3 0-15,-2 0 0 16,0 2 0-16,1-1 0 15,-3 0 0-15,2-4 0 16,-1-3 0-16,-6-11 0 16,7 15 0-16,-7-15 0 0,0 0-82 15,0 0-79-15,0 0-12 16,0-11-6-16,0 11-6 16,-3-15-3-16</inkml:trace>
  <inkml:trace contextRef="#ctx0" brushRef="#br1" timeOffset="103995.04">26399 13022 290 0,'3'-14'149'16,"-3"0"-30"-16,14 1-16 15,3 0-12-15,3 1-14 16,7 5-18-16,1-1-16 16,4 8-14-16,0 0-12 15,1 4-4-15,-2 3-2 0,-3 5-3 16,-2 0-2-16,-6 3 2 15,-3 0-8-15,-5 3 0 16,-5-1 0-16,-7 0 0 16,-4 0 0-16,-5-1 0 15,-8 1 0-15,0-3 0 16,-5 1 0-16,1-1 0 16,0-1 0-16,0 0 0 15,3-3 0-15,2 0 0 16,3 1 0-16,0-3 0 15,13-8 0-15,-18 14 0 16,18-14 0-16,-12 13 0 0,12-13 0 16,-7 12 0-16,7-12 0 15,0 11 0-15,0-11 0 16,0 12 0-16,0-12 0 16,11 11 0-16,-11-11 0 15,18 11 0-15,-7-7 0 16,3 0 0-16,0-4 0 15,4 6 0-15,0-6 0 16,2 0 0-16,2 0 0 16,-2 0 0-16,0-6 0 15,0 6 0-15,-1-4 0 16,-1 0 0-16,5 4-87 16,-5-6-68-16,2 2-14 0,0 4-7 15,-3-7-3-15,3 7-5 16</inkml:trace>
  <inkml:trace contextRef="#ctx0" brushRef="#br1" timeOffset="104213.67">27061 13264 339 0,'0'0'172'16,"15"0"0"-16,-15 0-51 15,11 0-33-15,-11 0-16 16,17 0-28-16,-17 0-34 0,20 0-102 16,-7-3-59-16,-13 3-14 15,22-4-5-15,-22 4-7 16,25 0-4 0</inkml:trace>
  <inkml:trace contextRef="#ctx0" brushRef="#br1" timeOffset="104654.73">27448 13008 401 0,'-4'-14'159'0,"4"-1"-30"16,0 15-51-16,24-13-19 15,-1 8-9-15,8 5-11 16,-1 0-7-16,5 0-4 16,-3 7-6-16,0 6-5 15,-11-4-8-15,-4 6-9 16,-13 1 0-16,-4 2 0 15,-10 2 0-15,-7 3 0 16,-2-2 0-16,-4 4 0 16,-2-2 0-16,2-2 0 15,3-2 0-15,5 2 0 16,8-5 0-16,7-1 0 16,4-3 0-16,14-3 0 0,8-5 0 15,6-4 0-15,11 0-93 16,5 0-61-16,-2-7-14 15,1-1-5-15,-6-1-4 16,-4 2-1-16</inkml:trace>
  <inkml:trace contextRef="#ctx0" brushRef="#br1" timeOffset="105010.03">27936 13030 336 0,'0'-18'156'15,"5"-1"-14"-15,7 4-52 16,5 3-13-16,6 2-9 0,6 7-16 16,4 3-15-16,1 0-11 15,0 5-7-15,-1 5-5 16,-6 3-8 0,-4 5-6-16,-12-1 0 0,-7 6 0 15,-10-4 0-15,-5 6 0 16,-10-2 0-16,-1 1 0 15,-3-1 0-15,-1 1 0 16,5-5 0-16,3-1 0 16,9-2 0-16,9-3 0 15,6-2 0-15,14-4 0 16,9-3 0-16,10-4 0 0,11 0-36 16,-3 0-92-16,5-7-25 15,-2 1-14-15,-7-3-6 16,-8 2-2-1,-11-2-3-15</inkml:trace>
  <inkml:trace contextRef="#ctx0" brushRef="#br1" timeOffset="105354.52">28461 13077 310 0,'5'-22'144'0,"4"2"-25"15,4 4-33-15,6 0-9 16,2 4-12-16,4 3-9 15,4 5-15-15,-2 4-13 0,4 0-4 16,-8 6-3-16,-3 5-1 16,-2 2 0-16,-9 1-8 15,-4 4-12 1,-5 1 0-16,-7 1 0 0,-4 2 0 16,-3-1 0-16,1 1 0 15,-2-2 0-15,3 1 0 16,5-4 0-16,0-1 0 15,7-3 0-15,4-3 0 16,6-1 0-16,10-4 0 16,7-5 0-16,10 0 0 15,6 0 0-15,5-5-87 16,3-2-54-16,-1 0-23 0,-5-2-6 16,-3-2-4-1,-11-2-3-15</inkml:trace>
  <inkml:trace contextRef="#ctx0" brushRef="#br1" timeOffset="105706.98">29093 13027 243 0,'0'-19'117'0,"13"5"-21"16,-1 1-33-16,9 4-5 15,2 2-5-15,3 3-6 16,2 4-9-16,0 0-4 15,2 11 2-15,-8-4 0 0,0 7 4 16,-10-2 1 0,-4 5-1-16,-8 0-3 15,-3 3-2-15,-9 0-26 16,-1 1-9-16,-6 0 0 0,2 1 0 16,-3-3 0-16,1-1 0 15,6-1 0-15,4-2 0 16,4-3 0-16,5-12 0 15,18 17 0-15,5-12 0 16,10-1 0-16,2-4-49 16,11 0-71-16,0-7-33 15,0 1-13-15,-1-3-7 16,-5-1-3-16,-5 0-2 16</inkml:trace>
  <inkml:trace contextRef="#ctx0" brushRef="#br1" timeOffset="106038.68">29679 13012 218 0,'6'-19'101'0,"9"8"-28"15,4-2-33-15,4 5 3 16,4 0-5-16,1 8 4 16,4 0-8-16,-5 0 0 15,0 11 3-15,-7-3 8 16,-4 5 4-16,-7-1 0 15,-9 7 1-15,-11-3-3 16,-2 2 0-16,-8-2-6 16,0 5-6-16,-4-3-35 15,4-1 0-15,2 1 0 16,6-2 0-16,7-3 0 0,6-2 0 16,0-11 0-16,27 15 0 15,2-10 0-15,1-5-67 16,8 0-47-1,1-6-31-15,0-3-21 0,0 1-4 16,-4-5-3-16,-5 4-3 16</inkml:trace>
  <inkml:trace contextRef="#ctx0" brushRef="#br1" timeOffset="106383.58">30276 13006 79 0,'17'-16'97'0,"4"8"9"16,0-3-40-16,4 6-2 16,0 1-2-1,-1 4-3-15,2 0-4 0,-2 6 5 16,-1 5-2-16,-7-1 1 16,-1 6-1-16,-9-3-4 15,-6 4-2-15,0 1-9 16,-9 1-4-16,-6-2-27 15,5 0-12-15,-9-2 0 16,6 0 0-16,0-3 0 16,5 1 0-16,8-13 0 15,-5 17 0-15,5-17 0 0,19 12 0 16,3-8 0 0,2-4-45-16,9-4-55 0,-3-1-36 15,2-5-27-15,2 1-5 16,-2-4-5-16,-4 0 3 15</inkml:trace>
  <inkml:trace contextRef="#ctx0" brushRef="#br1" timeOffset="106731.63">30891 12975 132 0,'9'-15'103'16,"9"5"-15"-16,2 0-31 0,5 3-2 15,3 1-7-15,0 6-3 16,4 0-4 0,-4 0-7-16,2 7-5 15,-6 0 2-15,-3 5 3 0,-9 0 7 16,-2 4 6-16,-10-4 1 16,0 6-1-16,-8-5 0 15,0 3-4-15,-7 0-7 16,2 0-19-16,-1-2-17 15,2 2 0-15,3-2 0 16,4-2 0-16,5-12 0 16,8 18 0-16,5-9-14 15,4-9-72-15,13 6-40 16,0-6-32-16,1 0-7 16,3-6-4-16,-4-2-4 15,1 4 41-15</inkml:trace>
  <inkml:trace contextRef="#ctx0" brushRef="#br1" timeOffset="106905.58">31450 13071 297 0,'0'0'150'0,"0"0"-16"16,0 0-56-16,17-9-11 15,-17 9-32-15,25 0-62 16,-4-4-67-16,4 4-36 15,-2-5-13-15,8 5-7 16,-4 0-4-16</inkml:trace>
  <inkml:trace contextRef="#ctx0" brushRef="#br1" timeOffset="107151.5">31909 13056 102 0,'23'0'102'0,"-5"-12"-11"0,2 7-52 15,7 1-18-15,1 4-6 16,11-5-10-16,-1 5-6 16,6 0 2-16,1 4-5 15,3 1 8-15,-6-5 4 16,5 2 4-16,-6-2 4 16,-3 0 0-16,-5 0-2 15,-4-5-18-15,-3-2-39 0,-4 4-42 16,-22 3-9-16,31-18-17 15,-25 5 7-15,-6 13 104 16</inkml:trace>
  <inkml:trace contextRef="#ctx0" brushRef="#br1" timeOffset="109098.98">31950 14096 25 0,'0'0'99'16,"-7"-19"-14"-16,-8 13-25 15,-12-1 10-15,-5 1-11 16,-9 2 7-16,-6 4-14 0,-8 0 2 16,-5 0-8-16,-5 0-7 15,-5 7-5-15,-4 1-10 16,-6 0-4-16,-2 4-5 15,-10-4-1-15,-5 5-1 16,-10-3-1-16,-11 1-3 16,-14-3 1-16,-6 0 10 15,-12-3 3-15,-7 0 2 16,-7-5-2-16,-3 5 1 16,-9-5-3-16,4 0 3 15,-8 0-2-15,2 4-6 16,-8-4-6-16,4 0-1 15,-7 0-9-15,4 0 0 0,-4 0 0 16,-4 4 0-16,4-4 0 16,-4 7 0-16,0-1 0 15,-2 0 0-15,3-1 0 16,-3 3 0-16,-1-2 0 16,4 1 0-16,1-1 0 15,9-1 0-15,0-1 0 16,4 2 0-16,3-3 0 15,3 1 0-15,3 0 0 16,6-4 0-16,1 5 0 16,-1-1 0-16,7 1 0 15,3 0 0-15,2 1 0 16,6 0 0-16,6 3 0 0,8 0 0 16,3 3 0-16,7-1 0 15,9-1 0-15,7 1 0 16,11 1 0-16,8-3 0 15,6-4 0-15,9 3 0 16,10-4 0-16,7 1 0 16,11-2 0-16,6-3 0 15,14 7-130-15,8-3-37 16,15-4-13-16,0 0-4 16,15 11-7-16,11-4 20 15</inkml:trace>
  <inkml:trace contextRef="#ctx0" brushRef="#br1" timeOffset="109623.57">26047 15143 150 0,'0'0'105'0,"0"0"-4"16,-14-6 3-16,1 6 2 15,-7 0-5-15,0 0-9 16,-10 0-18-16,2 0-17 15,-6 0-14-15,5 0-13 0,-2 0-11 16,4 0-7 0,5-4-4-16,3 4-6 15,6 0-5-15,13 0-26 0,0 0-40 16,0 0-43-16,0 0-36 16,0 0-19-16,0 0-5 15,19 8-1-15,-19-8 42 16</inkml:trace>
  <inkml:trace contextRef="#ctx0" brushRef="#br1" timeOffset="109836.61">26036 15259 269 0,'-6'14'166'0,"-14"-14"-37"0,-3 10-20 15,-9-10-10-15,-1 5-13 16,-6-5-25-16,4 0-53 16,1 3-88-16,1-3-70 15,4 0-17-15,1 0-9 16,-4 0-7-16,2 10 12 16</inkml:trace>
  <inkml:trace contextRef="#ctx0" brushRef="#br1" timeOffset="110774.02">24042 15135 142 0,'-17'8'126'0,"-3"-4"-25"15,-3 3-22-15,-7-3-6 16,-3 2 0-16,1-6-2 16,5 4-6-16,0-8-6 15,9 1-10-15,2-6-12 0,16 9-10 16,-10-23-6-16,14 6-6 15,5 0-2-15,2-6-5 16,3 0-3 0,2 3 3-16,4-3-6 0,1 4 4 15,-1 3-6-15,0 3 5 16,0 4-6-16,1 3 6 16,0 6-3-16,-2 0-2 15,2 9 4-15,-2 2-6 16,-5 3 9-16,0 4-4 15,-6 3 3-15,-3 6-2 16,-5 1 1-16,0 5 0 16,-7 1-5-16,-2 5 0 15,-8 0 0-15,2 4 0 16,-5-1 0-16,-1-2 0 16,2-2 0-16,-1-5 0 15,3-4 0-15,3-9-51 0,11-4-95 16,3-16-27-16,14 10-7 15,2-10-6-15,1-3-5 16</inkml:trace>
  <inkml:trace contextRef="#ctx0" brushRef="#br1" timeOffset="111539.77">24490 15241 245 0,'0'-17'124'16,"0"17"-29"-16,0 0-18 15,0 0-9-15,0 12-9 0,4 1-11 16,3 6-13-16,-3 4-12 15,2 7-6-15,-1 1-6 16,-2 0 1-16,3 0-5 16,-2-4 0-16,-4-2-4 15,6-5 1-15,-6-7-1 16,0-13 5-16,0 0-1 16,11 8 0-16,-11-8 1 15,13-21-1-15,-5 3 2 16,4-2-4-16,3-5 1 15,3 0-3-15,2 0 0 16,0-2-2-16,2 2 1 16,3 5 0-16,-3 2 0 0,-2 3 1 15,0 6-2-15,-2 4-1 16,-5 0 3-16,-3 5 0 16,-10 0 0-16,16 12 1 15,-16-12-1-15,11 20 2 16,-5-3 1-16,2 0 0 15,-1 4-2-15,3 1-1 16,-2 0 2-16,0 2-1 16,-1-5 0-16,0 4 1 15,-1-7-1-15,1 1 0 16,-1-5 0-16,-4-1 1 16,-2-11-4-16,6 18 1 0,-6-18 0 15,0 0-2-15,0 0-6 16,0 0-53-1,0 0-71-15,11-4-32 16,-11 4-6-16,0-14-7 16,0 1-6-16</inkml:trace>
  <inkml:trace contextRef="#ctx0" brushRef="#br1" timeOffset="112771.57">26536 14958 167 0,'0'-13'144'0,"-6"-3"-23"0,6 0-22 15,0 2-7-15,8-2-15 16,3 3-13-16,1 0-15 16,7 2-11-16,0 1-11 15,4 4-9-15,2 2-6 16,0 4-2-16,-2 0-5 15,-2 7 2-15,-4-1 1 16,0 4 1-16,-7 1-2 16,-4 2 4-16,-6 1 1 15,0 1 0-15,-4 5 1 16,-4-2-9-16,-3 2 4 16,-1 2-6-16,1-2 2 0,-3 0-7 15,1-1 3-15,-1-1-5 16,5-5 4-16,1 2 2 15,3-4-4-15,5-11 2 16,-7 16-3-16,7-16 1 16,0 0 0-16,16 11 0 15,-5-11 0-15,5 4 1 16,1-4 0-16,6 0 2 16,1 0 2-16,4 0-2 15,1 0 2-15,1 0 0 16,-1 0 0-16,2 0-2 15,-4 0 2-15,0 0-1 16,-3 0 2-16,-1 0 0 16,-5-4-1-16,-1 4-1 0,-5 0 0 15,0 0-1 1,-12 0 1-16,13-3 0 16,-13 3-1-16,0 0 0 0,0 0-22 15,0 0-54-15,0 0-67 16,0 0-19-16,0 0-12 15,0 0-7-15,0 0-7 16</inkml:trace>
  <inkml:trace contextRef="#ctx0" brushRef="#br1" timeOffset="113439.51">25976 16601 197 0,'0'0'125'16,"0"0"-21"-16,0 0-5 16,-22-7 0-16,8 11-12 15,-6-4-12-15,1 6-12 16,-4-6-17-16,0 7-14 16,-1-1-8-16,0-3-8 15,3 1-6-15,2-4-5 16,4 0-7-16,2 5-30 15,13-5-39-15,-13 2-39 16,13-2-43-16,0 0-15 16,13 0-11-16,-13 0 4 15,13 12 83-15</inkml:trace>
  <inkml:trace contextRef="#ctx0" brushRef="#br1" timeOffset="113669.2">25974 16717 268 0,'-19'0'168'15,"-7"0"-20"-15,-6-5-46 16,2 5-24-16,-3 6-56 15,0-6-95-15,3 0-64 0,3 5-20 16,-4-5-15-16,4 0-3 16</inkml:trace>
  <inkml:trace contextRef="#ctx0" brushRef="#br1" timeOffset="114371.57">24566 16624 191 0,'5'-12'147'15,"-5"2"-36"-15,0 10-14 16,0 0-12-16,0 0-5 0,0 0-14 15,7 18-14-15,-2 2-13 16,-5 0-10 0,7 4-2-16,-7 2-11 15,7 0-3-15,-7-3-7 0,0 1-1 16,0-3-4-16,0-9-1 16,0-12-3-16,0 14 0 15,0-14 1-15,0 0-1 16,9-12 3-16,-2-6-3 15,0-1 2-15,7-3 0 16,1-6 3-16,4 1-1 16,5-1 2-16,-2-1-3 15,5 3 1-15,-1 9 0 16,-1 1 2-16,-3 5-1 16,-3 5 2-16,-4 6-1 15,-5 0 0-15,-10 0 2 16,16 15 1-16,-13-3 2 0,2 4-3 15,-2 1 3-15,1 6-4 16,1 3 2-16,-5-4 0 16,4-1-3-16,-4-1-3 15,0-1 0-15,0-1 0 16,0-7 0-16,0 0-71 16,0-11-74-16,0 0-29 15,0 0-8-15,18 0-5 16,-5-5-3-16</inkml:trace>
  <inkml:trace contextRef="#ctx0" brushRef="#br1" timeOffset="114958.58">26305 16677 13 0,'0'0'96'16,"-12"-13"-28"-16,12 13-14 16,0 0-3-16,12 0-1 15,-12 0-4-15,21 0 0 16,-8 0-1-16,2 0-4 15,3 0-8-15,4 0-4 16,5 0-7-16,2 0 4 16,5 0-4-16,3-4 1 0,7 4-2 15,2-5-2-15,7 1-2 16,-1-3-1-16,2 4-2 16,3-1-4-1,-3 4-1-15,3-6-3 16,-4 6-2-16,-1-5 0 0,-4 5-2 15,-6 0 1-15,-4-3 0 16,-4-2-5-16,-3 1-21 16,-2 4-54-16,-7 0-51 15,-6-9-18-15,-2 9-2 16,-14 0-12-16,0 0 51 16</inkml:trace>
  <inkml:trace contextRef="#ctx0" brushRef="#br1" timeOffset="115626.58">26575 16206 99 0,'-6'-19'115'16,"6"5"-36"-16,0-1-18 15,9 1-13-15,4 1-7 16,4 5-12-16,5 0-6 16,4 3-6-16,1 1-5 0,2 4 0 15,-2 0-3-15,-3 7 1 16,-3 1 7-16,-7 1 5 16,-5 1 4-16,-9 2 2 15,0 2 6-15,-13-1 0 16,-1 5 3-16,-6-4 2 15,0 4-4-15,-2-1-5 16,3 0-5-16,-1 1-3 16,7 3-1-16,4-5-7 15,9 1 0-15,4 0-3 16,9-1-3-16,9-1-32 16,6-5-68-16,10-1-64 15,4 1-13-15,0-3-7 0,0 3-9 16,-9-4 15-16</inkml:trace>
  <inkml:trace contextRef="#ctx0" brushRef="#br1" timeOffset="116356.25">27009 17006 87 0,'-13'0'115'0,"-4"0"-19"15,0 5-28-15,-3-1-2 16,-3-4-1-16,1 5 7 15,0-5-7-15,1 0-2 16,3 0-9 0,5-4-6-16,0-6-12 0,13 10-6 15,-12-17-5-15,12 4-5 16,5-2-3-16,4-3-6 16,0 2-1-16,4-5-6 15,3 5 1-15,1 2-3 16,2-1 0-16,0 3-2 15,-2 0 2-15,0 6 1 16,-1-1-2-16,-1 7 0 0,0 0 0 16,0-3 1-16,-3 3 1 15,2 8 3-15,-3-1-2 16,1 1-1 0,-3 3 0-16,1 0 2 0,-2 4 0 15,-3 5 0-15,1 0-1 16,-2 2-1-16,-4 3-2 15,-4 3 5-15,-4 2-4 16,-1 2 0-16,-8-3-2 16,-5 4 0-16,-4 2 0 15,-9-2-35-15,1 4-86 16,-4-4-54-16,3-6 4 16,6-1-16-16,2-6-1 15,13-4 42-15</inkml:trace>
  <inkml:trace contextRef="#ctx0" brushRef="#br1" timeOffset="117639.52">27623 17347 55 0,'6'-17'114'15,"-6"-8"-19"-15,0-3-33 16,0-3 0-16,0-3-3 0,4-6 2 16,-4-3-7-16,0-1-1 15,0-2-12-15,0 0-6 16,0 2-7-16,4-4-8 16,-4 2-5-16,0-1-3 15,0 1 1-15,0 4-1 16,-6-1 1-16,2 1-1 15,-3 0 1-15,-2 3-3 16,0-1 0-16,-3 1 3 16,-2-3-5-16,1 2 3 15,-5-2-2-15,2 6 9 16,-4-3-2-16,-1 3 5 16,-6 1-3-16,0 6-3 0,-5 2 2 15,4 5-4-15,-3 3-2 16,1 1-7-16,-3 2-4 15,1 6 0 1,-3 0 0-16,0 2 0 0,1 2 0 16,-3-3 0-16,0 5 0 15,-3 0 0-15,-2 1 0 16,0-2 0-16,-2 5 0 16,-1 0 0-16,-2-5 0 15,-3 5 0-15,0 0 0 16,1-4 0-16,-4 4 0 15,2-4 0-15,3 4 0 0,4-4 0 16,2 4 0 0,6-5 0-16,3 5 0 15,5 5 0-15,7 1 0 16,3 2 0-16,3 0 0 0,2 5 0 16,1 1 0-16,4 3 0 15,3-2 0-15,-1 3 0 16,3 0 0-16,3 3 0 15,0-1 0-15,0 3 0 16,3 4 0-16,-3 4 0 16,0 5 0-16,0-1 0 15,0 5 0-15,0 4 0 16,0 1 0-16,0 1 0 0,0 0 0 16,0 1 0-16,8 2 0 15,-3 0 0 1,4 0 0-16,0 1 0 15,-2-5 0-15,1 0 0 0,1 2 0 16,-1-3 0-16,-1-2 0 16,0 5 0-16,1-4-2 15,1 1 1-15,1-1 1 16,-2 3 0-16,4-9 1 16,-2 0 1-16,3-1-2 15,-1-10 0-15,3 0 0 16,2-5 0-16,0-5 0 15,3-1 0-15,1-1 0 16,4-6 0-16,3-2 0 16,3-3 0-16,7-3 0 15,5 4 0-15,8-4 0 16,9-5 0-16,7 5 0 0,7 0 0 16,8 0 0-16,8 0-24 15,11 5-117-15,5-5-28 16,4-4-12-16,8-4-8 15,-2-11-4-15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1023" units="dev"/>
          <inkml:channel name="T" type="integer" max="2.14748E9" units="dev"/>
        </inkml:traceFormat>
        <inkml:channelProperties>
          <inkml:channelProperty channel="X" name="resolution" value="1181.21851" units="1/cm"/>
          <inkml:channelProperty channel="Y" name="resolution" value="2093.73804" units="1/cm"/>
          <inkml:channelProperty channel="F" name="resolution" value="6.53591E-7" units="1/dev"/>
          <inkml:channelProperty channel="T" name="resolution" value="1" units="1/dev"/>
        </inkml:channelProperties>
      </inkml:inkSource>
      <inkml:timestamp xml:id="ts0" timeString="2021-09-01T04:02:05.203"/>
    </inkml:context>
    <inkml:brush xml:id="br0">
      <inkml:brushProperty name="width" value="0.05292" units="cm"/>
      <inkml:brushProperty name="height" value="0.05292" units="cm"/>
      <inkml:brushProperty name="color" value="#7030A0"/>
    </inkml:brush>
    <inkml:brush xml:id="br1">
      <inkml:brushProperty name="width" value="0.05292" units="cm"/>
      <inkml:brushProperty name="height" value="0.05292" units="cm"/>
      <inkml:brushProperty name="color" value="#FF0000"/>
    </inkml:brush>
    <inkml:brush xml:id="br2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4422 4217 128 0,'0'0'70'16,"0"0"2"-16,-12 0-4 15,12 0 11-15,0 0-7 16,0 0-4-16,18-6-6 16,-9 6-5-16,10 0-9 15,0-4-6-15,8 4-4 16,-3 0-14-16,8 0-3 16,-4-5-3-16,1 5-5 0,-4 0-3 15,-1-4-2-15,-4 4-3 16,-4 0-32-16,-2 0-54 15,-3 0-43-15,-11 0-32 16,18 0-6-16,-18 0-8 16,0 0-3-16</inkml:trace>
  <inkml:trace contextRef="#ctx0" brushRef="#br0" timeOffset="404.46">4417 4367 193 0,'0'0'153'0,"-13"0"-28"15,13 0-12-15,0 0-9 16,0 0-11-16,16 0-13 0,-5-6-39 16,7 6-15-16,1 0-8 15,3 0-4-15,1 0-5 16,2 0-1-1,0 0-3-15,-3 0-3 0,-1 0 0 16,-2 5-3-16,-4-1-50 16,-2-1-79-16,-13-3-36 15,25 0-9-15,-25 0-9 16,25-3-2-16</inkml:trace>
  <inkml:trace contextRef="#ctx0" brushRef="#br0" timeOffset="1029.37">6037 3777 373 0,'-9'-10'134'0,"9"10"-11"0,4-10-14 16,-4 10-18-16,25-11-18 15,-11 3-19-15,10 4-32 16,0-2-15-16,3 6-3 15,-1-7-2-15,1 7-4 16,-3 0-43-16,-7 5-47 16,-3 1-44-16,-14-6-32 15,14 14-7-15,-14-3-5 16,-8 0-4-16</inkml:trace>
  <inkml:trace contextRef="#ctx0" brushRef="#br0" timeOffset="1608.27">6016 3848 341 0,'0'0'139'15,"0"0"-16"-15,0 0-14 0,0 0-15 16,-6 15-18-16,6 0-46 16,-7-2-11-16,2 3-4 15,1 0-7-15,1-2-3 16,-2-3-3-16,5-11 0 15,0 15-2-15,0-15 3 16,0 0-4-16,12 0 2 16,-12 0-2-16,22-7 2 15,-7 4 0-15,1-2 0 16,5 5-2-16,2-3 0 16,1 3 3-16,-1 3-1 15,1 2 1-15,2 1-2 16,-4 1 0-16,-2 3 1 0,0 0 1 15,-3 0 0-15,-4 7 0 16,-7-2 3-16,-6 0-1 16,0 4 5-1,-8-3 0-15,-5-1-2 0,-8-1 0 16,-4-1-3-16,-6-3-4 16,-3-3 0-16,-1-3 0 15,1-4 0-15,6 0-65 16,4-5-91-16,7-5-19 15,17 10-9-15,-3-17-6 16,17 12-4-16</inkml:trace>
  <inkml:trace contextRef="#ctx0" brushRef="#br0" timeOffset="2119.21">5794 4382 186 0,'-13'0'172'15,"0"0"-23"-15,13 0-31 16,0 0-4-16,14-4-21 15,12 4-16-15,5-7-46 16,12 2-13-16,12-1-9 16,9 1-2-16,9-2-4 15,7 1 1-15,5-1-3 0,0 3 1 16,0-2 0 0,-3 2 0-16,-3 0 0 15,-4 0 0-15,-8-2-1 16,-3 1-4-16,-6-1-81 0,-11 1-66 15,-10-2-20-15,-8 4-7 16,-18 3-7-16,-11 0-3 16</inkml:trace>
  <inkml:trace contextRef="#ctx0" brushRef="#br0" timeOffset="2643.44">6081 4653 352 0,'0'0'143'16,"0"0"-22"-16,0 0-7 15,0 0-26-15,8 13-13 16,-8-1-32-16,9 7-28 16,-1 1-8-16,4 6 1 15,-1 1-1-15,0 2-5 16,2 1 5-16,0 1-8 16,1-3 8-16,-4-1-11 15,0-1 10-15,2-2-10 16,-4-4 5-16,-2-2-1 15,-2-4-2-15,-4-14-35 16,10 15-52-16,-10-15-45 16,0 0-34-16,0 0-3 0,8-17-8 15,-8 17 3-15</inkml:trace>
  <inkml:trace contextRef="#ctx0" brushRef="#br0" timeOffset="3035.18">6401 4677 309 0,'0'0'173'0,"0"0"-33"15,0 0-26-15,0 0-17 16,0 0-26 0,0 0-37-16,8 9-25 0,3 6 3 15,-2 3-10-15,4 4 5 16,-2 1-1-16,0 2-3 16,1 0 3-16,-1 0-4 15,-1-3 4-15,1 3-10 16,-2-7 11-16,-1-1-8 15,2-3 3-15,-5-4-1 16,-5-10-1-16,11 14-10 16,-11-14-94-16,0 0-56 15,0 0-16-15,11-17-4 0,-16 3-9 16,5 1 12 0</inkml:trace>
  <inkml:trace contextRef="#ctx0" brushRef="#br0" timeOffset="3721.02">5545 4344 210 0,'0'0'100'0,"0"0"5"16,0 0 3-16,0 0-1 15,0 0-8-15,0 0-26 16,-16-5-8-16,-1 5-10 15,3 3-17-15,-8-3-14 16,0 6-10-16,-4-1-4 0,1-5-3 16,2 6-2-16,0-6-2 15,2 5-3-15,5-5 0 16,2 0 0-16,2 0 0 16,12 0 0-16,-11-7-62 15,11 7-82-15,0 0-27 16,11-9-10-16,-11 9-7 15,11 0-4-15</inkml:trace>
  <inkml:trace contextRef="#ctx0" brushRef="#br0" timeOffset="122160.6">14555 4451 190 0,'0'0'84'0,"11"0"-4"16,-11 0-6-16,18-4-6 0,-2-1-8 15,1 5-8-15,3-4-4 16,6 4-9-16,0-6-9 15,3 6-5-15,1-6-8 16,0 6-5-16,1-8-6 16,-3 4-53-16,-1-1-69 15,1 5-29-15,-10-11-8 16,3 11-7-16,-21 0-4 16</inkml:trace>
  <inkml:trace contextRef="#ctx0" brushRef="#br0" timeOffset="122644.99">14562 4316 306 0,'0'0'110'15,"0"0"-6"-15,0 0-12 16,0 0-15-16,11-11-14 16,6 11-14-16,2-7-15 15,7 3-11-15,1-2-10 16,2 2-4-16,4-1-4 15,0-1 1-15,-5 1-4 0,-1 1-68 16,-2-3-82-16,-3 7-12 16,-8-6-13-16,-1 6-1 15,-13 0 2-15</inkml:trace>
  <inkml:trace contextRef="#ctx0" brushRef="#br0" timeOffset="124055.45">15809 4339 218 0,'0'0'87'0,"-12"0"-3"15,12 0-6-15,25-8-15 16,-1 2-13-16,10 1-9 16,9-4-10-16,8 5-9 15,10-5-8-15,6 3-2 16,7-2 0-16,3 0-1 16,1-1 3-16,3 3-1 15,1-2 0-15,-2 0-1 16,-2 1-1-16,-4 1 2 0,-4 0-4 15,-6 1 0-15,-6 1-2 16,-7 1 0-16,-7-2-2 16,-4 5-3-16,-7-5-39 15,-12 2-61-15,-2-3-42 16,-5 2-16-16,-14 4-8 16,4-12-1-16,-15 3 87 15</inkml:trace>
  <inkml:trace contextRef="#ctx0" brushRef="#br0" timeOffset="124724.03">16008 3631 359 0,'-12'-21'130'0,"12"7"-7"16,5 2-18-16,4-6-20 15,8 7-27-15,4-2-22 16,4 3-20-16,4 3-7 15,3 3-8-15,-3 4-3 16,1 5 3-16,-6 4 1 16,-4 2-1-16,-4 3 0 15,-5 4 3-15,-11 3-4 0,0 1 5 16,-13 1-1 0,-1 1-1-16,-3 3-2 15,-4-1 2-15,-2 1-2 16,-2 1 1-16,3-3-1 0,0 1 0 15,6-3-1-15,0-2 0 16,4-2 1-16,3 0-1 16,5-7 2-16,4 2 1 15,0-14 1-15,15 18 1 16,-1-12 0-16,6-2 1 16,7-4-2-16,3 0-1 15,5 0-51-15,4-10-79 16,1-1-36-16,1 1-11 15,-1-5-4-15,0 4-5 16</inkml:trace>
  <inkml:trace contextRef="#ctx0" brushRef="#br0" timeOffset="125460.6">16910 3476 101 0,'0'0'84'16,"0"0"3"-16,-15 0-6 16,1 0 8-16,-2 0 2 15,-5 0-11-15,1 0-16 16,-5 0-5-16,3 0-8 15,-2 0-9-15,3 0-9 16,2-5-7-16,1 5-8 16,5-3-6-16,2 3-1 0,11 0-5 15,-16 5 0-15,16-5-3 16,-11 15 1-16,5-2-2 16,-1 2 1-16,0 4-1 15,-3 0-2-15,1 2-1 16,1-2 3-16,0-3 1 15,2-3 1-15,3-2 0 16,3-11-2-16,5 11 0 16,-5-11 2-16,23 0 1 15,-3 0-1-15,1 0-3 16,5 0-1-16,1 0 0 16,1 0 0-16,1 0 2 15,-1 7-2-15,-2 2-3 0,-2 1 4 16,-5 4-2-1,-4 1 3-15,-2 2-1 16,-9 5 2-16,-4 0-1 16,-4 1 0-16,-9-2 2 0,-4 0-1 15,-7-2 0-15,-5-1 0 16,-8-2-2-16,2-4 0 16,5-2-107-16,0 0-59 15,3-7-9-15,9 4-8 16,2 1-4-16,9 6-8 15</inkml:trace>
  <inkml:trace contextRef="#ctx0" brushRef="#br0" timeOffset="126272.74">16683 4646 240 0,'0'0'98'15,"-21"13"-1"-15,1-5 7 16,0-5-14-16,-1 5-12 0,-3-8-12 16,5 0-9-1,-5 0-13-15,7 0-12 16,1-11-10-16,16 11-8 16,-15-22-3-16,15 7-3 0,0-2-2 15,4-1-2-15,6-3-2 16,3 0 2-16,2 0-1 15,4 0-1-15,4 2-2 16,1 3-1-16,-2 1 2 16,3 5-3-16,-1 1 3 15,0 3-3-15,-1 6 2 16,-3 0-1-16,-2 4 2 16,0 4 1-16,-3 1-1 15,-3 2 2-15,-3 3 0 16,-2 4 1-16,-1 2 0 15,-3 1 0-15,-3 4-1 16,0 0 1-16,-4 1 0 0,-5 5-2 16,-2 1 2-16,-5 1 0 15,-2-1-2-15,-4-2-2 16,-2 1 0-16,1-3 0 16,1-3 0-16,1-5 0 15,5-3 0-15,3-6 0 16,13-11 0-16,-17 16 0 15,17-16 0-15,0 0-6 16,0 0-93-16,0 0-58 16,6-20-23-16,-6 20-2 15,12-22-10-15,-12 22-1 16</inkml:trace>
  <inkml:trace contextRef="#ctx0" brushRef="#br0" timeOffset="130994.8">17476 4307 218 0,'0'0'117'0,"0"0"-7"0,0 0-3 15,0 0-12-15,0-13-13 16,0 13-18-16,15-8-13 16,-1 8-13-16,5-5-20 15,3 5-7-15,3-6-4 16,1 2-2-16,1 4-3 16,1-4 4-16,-2 4-1 15,-2 0-3-15,1 0 0 16,-5 0-5-16,2 0-75 15,-3-3-49-15,-5-1-35 0,4 4-5 16,-18 0-11-16,17-12 2 16</inkml:trace>
  <inkml:trace contextRef="#ctx0" brushRef="#br0" timeOffset="131416.99">17480 4143 355 0,'-15'-4'127'0,"15"4"-9"16,0 0-13-16,0 0-19 15,20-5-16-15,0-1-20 16,7 3-19-16,4 3-20 15,0-6-6-15,8 6-3 0,-4-7 1 16,-2 7-1 0,-5-8-1-16,-5 8-68 15,-6 0-85-15,-17 0-16 16,18-8-10-16,-18 8-1 0,0 0-9 16</inkml:trace>
  <inkml:trace contextRef="#ctx0" brushRef="#br0" timeOffset="141067.04">18531 4046 313 0,'-13'-6'142'0,"4"-2"-12"16,-2-7-13-16,9 1-14 15,2-7-30-15,6 3-30 0,3-4-19 16,11 3-9-16,6-1-5 16,2 5-4-16,5 3-1 15,0 3-2-15,0 9 0 16,-3 0-2-16,-3 6-1 15,-3 5 2-15,-6 0 0 16,-3 4 1-16,-6 2-5 16,-6 2 3-16,-3 2 0 15,-10 2 3-15,-2 3-4 16,-3 0 2-16,-6 1 2 16,-4 2-6-16,-2-4 6 15,3 3-6-15,-1-3 4 0,3 0-4 16,2-5 5-16,3-2-4 15,7 0 2-15,4-4 2 16,1 1-2-16,5-3 4 16,0-12-1-16,26 17-2 15,-4-17-2-15,9 0 0 16,6 0-79-16,9-10-79 16,8-4-16-16,4-1-7 15,-1-6-6-15,4 4-3 16</inkml:trace>
  <inkml:trace contextRef="#ctx0" brushRef="#br0" timeOffset="141423.74">19265 4132 286 0,'-19'-4'176'0,"19"4"-26"16,0 0-36-16,0-13-12 15,23 8-29-15,7-1-40 16,11 0-24-16,7-1-8 16,4 0-5-16,8-1 3 15,4 2 0-15,2-2-2 0,1 2 0 16,3-4 1-1,2 2-1-15,5 0 1 16,-1-1 1-16,2 1 2 16,-4-1-3-16,-6 1 0 0,-7-2-83 15,-10 1-59-15,-9 1-17 16,-15-4-2-16,-8 1-8 16,-16-3-2-16</inkml:trace>
  <inkml:trace contextRef="#ctx0" brushRef="#br0" timeOffset="141990.5">19578 3525 328 0,'-17'-7'180'16,"5"2"-10"-16,12 5-52 16,0-11-37-16,13 2-13 15,10 4-45-15,5-1-23 0,8-1-3 16,3 1-5-1,0 0 6-15,-1-1-3 16,-2-3 4-16,-6 3-4 16,-6 3 6-16,-5-1-4 0,-7-2 8 15,-12 7-1-15,0 0 2 16,0 0-1-16,0 0 0 16,0 0 6-16,0 0-7 15,-18 22 4-15,11-7-9 16,-1 1 7-16,0 4-6 15,0 4 4-15,0 2-3 16,3 4-4-16,-2 1 3 0,2 3 0 16,0-1-2-1,2 4 0-15,3-2 3 16,-3 0-2-16,3-5 0 16,0-3 0-16,3-2 0 15,0-8-6-15,2-2-1 0,4-4-55 16,-9-11-59-16,10 0-32 15,-10 0-10-15,6-10-4 16,-6 10-4-16,-9-23 40 16</inkml:trace>
  <inkml:trace contextRef="#ctx0" brushRef="#br0" timeOffset="142160.94">19667 3742 439 0,'0'0'167'15,"22"-16"-23"-15,2 6-47 16,9 5-28-16,7-2-43 0,5-1-109 16,9 8-67-16,-3 6-14 15,-7 3-6-15,-5 11-7 16,-15 4-2-16</inkml:trace>
  <inkml:trace contextRef="#ctx0" brushRef="#br0" timeOffset="142846.73">20056 4378 211 0,'0'0'158'0,"-8"14"-33"0,-3 1-5 15,-6-6-5 1,1 6-18-16,-6-4-22 16,-1 4-28-16,-3-4-31 0,1 0-11 15,-1-4-5-15,3-3-3 16,2-4 0-16,4 0-1 15,1-8-2-15,5-3-3 16,7-3 1-16,0-4-2 16,4-1 3-16,8-3 1 15,3 2 2-15,5-3-1 16,0 2 2-16,3 1 2 16,2 2 1-16,1 4 2 0,1 2-2 15,-2 5 0-15,-1 3 0 16,0 4 1-1,-4 6 2-15,-2 4-2 16,-3 6 1-16,0 4 1 0,-5 5-1 16,-3 7 4-16,-3 7-4 15,-6 2 1-15,-5 6-3 16,-2 0 4-16,-7 3-4 16,-1-1 5-16,-5-1-2 15,1-8-40-15,2-8-106 16,3-4-17-16,2-11-5 15,9-3-7-15,9-14-2 16</inkml:trace>
  <inkml:trace contextRef="#ctx0" brushRef="#br0" timeOffset="199908.54">26001 4211 188 0,'0'0'94'0,"0"0"-10"15,0 0-3-15,16-9-7 16,-16 9-7-16,27-7-10 16,-10 3-3-16,6 4-15 0,2-7-7 15,3 7-4-15,0-6-4 16,3 6-6-16,-4-5-4 15,1 5-3-15,-5 0-3 16,1-3-2-16,-2 3-68 16,-5 0-50-16,-3 0-47 15,1 0-4-15,-15 0-7 16,20 0-1-16</inkml:trace>
  <inkml:trace contextRef="#ctx0" brushRef="#br0" timeOffset="200387.43">25967 4107 236 0,'-6'-15'127'0,"6"15"-10"15,0 0-10-15,10-12-15 16,2 12-16-16,-1-9-16 16,7 9-18-16,-1-8-21 15,4 8-11-15,4-9 0 16,-1 6-4-16,0-2 1 15,-2 5-2-15,3 0-52 0,-6-3-78 16,1 3-37-16,1 0-10 16,-6 0-3-1,6 8-8-15</inkml:trace>
  <inkml:trace contextRef="#ctx0" brushRef="#br0" timeOffset="201681.73">27769 3651 126 0,'0'0'95'0,"0"0"9"16,0 0 2-16,0 0-5 0,-11 0-3 15,-1 0-6-15,3 0-20 16,-10 0-19-16,5 0-17 16,-6 4-56-16,0-4-43 15,3 6-41-15,0-6-24 16,1 4-22-16,4 1-14 16,-1-5-5-16,13 0 84 15</inkml:trace>
  <inkml:trace contextRef="#ctx0" brushRef="#br0" timeOffset="202364.09">27542 3678 279 0,'0'0'112'0,"0"0"-4"16,0 0-11-16,0 0-12 15,0 20-27-15,0-20-12 16,0 26-4-16,0-8-9 15,5 4-12-15,-5 1-8 16,0 3-2-16,0-2-5 16,0 0-2-16,-5-1-3 15,5-4 2-15,0-5-1 16,0-2-1-16,0-12 1 16,0 13 2-16,0-13 0 15,14 4 0-15,-14-4 1 16,18-4-2-16,-8 1 1 0,3 3 0 15,3-7-1-15,0 7-2 16,2-4 1-16,-1 4 1 16,3 0-3-16,0 0 2 15,-3 6 0-15,1-2 0 16,1-1 0-16,-4 2 0 16,0 2 1-16,1-1 0 15,-5 2 0-15,0 1-1 16,-11-9-1-16,20 19 1 15,-13-8-2-15,-7-11 1 16,14 21-2-16,-9-10 1 16,-3 0-1-16,3 2 3 15,-5-2-2-15,3 1 2 0,-3-1 3 16,0 0-2-16,-4-1 2 16,-1 3-3-16,5-13 3 15,-14 19-2 1,1-9 2-16,3 0-5 0,-2-1 1 15,-1-1 1-15,-2-2 2 16,-2 3-4-16,3-3 0 16,0-2 0-16,0 0 0 15,-2-4 0-15,0 0 0 16,2 0 0-16,0 0 0 16,-3 0 0-16,2-8 0 15,0 0 0-15,2 1-24 0,-1-4-82 16,7-1-57-16,1 0-13 15,-1-3-7-15,7 5-4 16,0-5 3-16</inkml:trace>
  <inkml:trace contextRef="#ctx0" brushRef="#br0" timeOffset="203271.77">28203 4004 240 0,'0'0'121'16,"0"0"-12"-16,0 0-5 15,18-3-11-15,-1 3-9 16,3-5-13-16,6 5-20 16,4 0-22-16,7 0-5 15,-2-4-6-15,6 4-2 0,2-3-5 16,1 3-2-16,3 0-3 15,0-5 0-15,0 5-4 16,1-6 0-16,0 6 0 16,2-7 0-16,-1 7-1 15,-1-5 0-15,-1 2 0 16,-2 3-2-16,-1-4 2 16,-5-1-1-16,-1 5 0 15,-3-6 0-15,-2 3 1 16,-3 3-1-16,-3-6 0 15,0 6 0-15,0-7 1 16,0 7 0-16,0 0-2 16,-2-3 2-16,-3 3-1 0,3 0 0 15,-4 0 1-15,-1 0-2 16,1 0 1-16,-1 0 0 16,0 0 0-16,-1 0 0 15,-2 3 0-15,1-3 0 16,-1 0 0-16,-2 0 2 15,-4 0 0-15,-11 0-4 16,19 5-67-16,-19-5-65 16,0 0-32-16,0 0-11 15,0 0-4-15,-19-9-7 16</inkml:trace>
  <inkml:trace contextRef="#ctx0" brushRef="#br0" timeOffset="208837.73">28514 3471 138 0,'0'0'63'0,"0"0"-4"16,0 0 3-16,19-3-6 0,-7 3 1 15,3-5-8 1,0 1-4-16,9 4-5 16,-4-7-6-16,3 3-3 15,1-1-8-15,-3 1-3 0,0 0-5 16,-1 1-6-16,-5 3-22 16,-1-6-43-16,-1 6-39 15,-1 0-34-15,-12 0-7 16,0 0-4-16,0 0 8 15</inkml:trace>
  <inkml:trace contextRef="#ctx0" brushRef="#br0" timeOffset="209426.79">28554 3488 195 0,'0'0'72'0,"0"0"-10"15,-6 16-8-15,6-4-11 16,-3 3-10-16,3 0-7 15,0-1-13-15,0-1 0 16,0-1 7-16,0-12 2 16,13 13 2-16,1-13 1 0,-1 0 0 15,5 0-2-15,4 0 2 16,1-4-7-16,2 4-6 16,-1-3-3-16,2 3-4 15,-5 0 1-15,3 3-2 16,-3 1-1-16,-6 0 2 15,3 3 2-15,-8-1 1 16,3 4 2-16,-3 0 3 16,-3 3 1-16,-1-1 2 15,-3 2 2-15,-3 0-1 16,6 0 0-16,-6 1-4 16,-6 2 0-16,-1-6-2 15,1 3 0-15,-3-3-1 0,-4 1 0 16,-1-3-2-16,-4 0 0 15,2-4-2-15,-3-1 1 16,0-4-1 0,-1 0 0-16,0-7-1 0,6-3-57 15,14 10-68-15,-13-21-36 16,13 7-9-16,11 1-7 16,-2-7-5-16,12 5 48 15</inkml:trace>
  <inkml:trace contextRef="#ctx0" brushRef="#br0" timeOffset="209692.98">29101 3435 305 0,'21'-8'134'0,"4"1"-34"16,3-1-4-16,4 0-14 16,1 0-16-16,-3 2-51 15,1 0-15-15,-8 6-38 16,-9 0-38-16,-14 0-33 16,4 18-33-16,-22-10-9 15,-3 9-4-15,-7-5 28 0</inkml:trace>
  <inkml:trace contextRef="#ctx0" brushRef="#br0" timeOffset="210219.37">29075 3486 348 0,'17'-4'120'0,"-17"4"-18"16,0 0-7-16,9 16-14 0,-9-16-29 15,0 18-30 1,4-7-7-16,-4-11-2 16,0 19 0-16,0-19 0 15,8 11-1-15,-8-11-1 0,19 7 1 16,-6-7-2-16,4 0 0 15,4 3-1-15,-1-3-3 16,5 0-2-16,-3 0-3 16,2 0 1-16,-8 0 0 15,4 6-1-15,-6-3-2 16,-1 2 2-16,-13-5 0 16,17 14-1-16,-17-14 2 15,10 20 0-15,-10-7-3 16,5 1 4-16,-5 1 1 15,0 1-1-15,-11 2-1 16,7-2 4-16,-6 0-2 0,-4 0 1 16,0-3 0-16,-5-1-2 15,3-2 0-15,-4-2 2 16,-1-5-1-16,1-3-1 16,0-3 0-16,2-6-59 15,4-1-90-15,14 10-23 16,-21-22-9-16,21 22-6 15,-14-20-6-15</inkml:trace>
  <inkml:trace contextRef="#ctx0" brushRef="#br0" timeOffset="-211061.18">28762 4344 343 0,'-5'-15'125'0,"5"3"-10"16,-2 2-8-16,2 10-14 15,0 0-20-15,0 0-22 16,0 0-16-16,14 13-6 16,-12 2-10-16,4 9-4 0,-1 3-7 15,-2 7-1-15,-3 3-4 16,5 0-3-16,-5 1 0 15,0-1 0-15,0-3 0 16,0-2 0-16,0-8 0 16,4-3 0-16,-1-6 0 15,-3-15-50-15,12 11-63 16,-12-11-31-16,22-7-24 16,-7 1-10-16,1-5 0 15,1 1-1-15</inkml:trace>
  <inkml:trace contextRef="#ctx0" brushRef="#br0" timeOffset="-210729.49">29051 4467 431 0,'0'0'144'0,"0"0"-16"16,-14 5-15-16,2 13-24 15,-2 1-34-15,3 8-19 16,-2 0-18-16,9 5-9 15,4-3-9-15,0-2 0 16,15-5 0-16,1-5 0 16,10-6 0-16,2-5 0 15,4-6 0-15,0-8 0 16,-2-5 0-16,1-3 0 0,-8-7 0 16,-3-2 0-1,-8-4 0-15,-12 2 0 16,-8 1 0-16,-9 3 0 15,-5 9 0-15,-4 5 0 16,3 9-23-16,-4 6-110 0,7 5-35 16,9 4-11-16,4-1-5 15,14 0-3-15</inkml:trace>
  <inkml:trace contextRef="#ctx0" brushRef="#br0" timeOffset="-210386">29490 4482 316 0,'0'0'153'16,"0"0"-33"-16,-11 10-9 0,1 9-21 16,-4 2-19-16,4 4-14 15,2-2-12-15,8 3-13 16,0-5-7-16,7-2-22 15,8-6-3-15,11-5 0 16,7-8 0-16,6 0 0 16,1-7 0-16,-1-2 0 15,-1-6 0-15,-6-2 0 16,-10-1 0-16,-8-1 0 0,-14 0 0 16,-16 1 0-1,-9 1 0-15,-8 2 0 16,-1 5-15-16,-1 2-150 15,1-2-16-15,4 4-9 0,1-2-7 16,7 8-5-16</inkml:trace>
  <inkml:trace contextRef="#ctx0" brushRef="#br0" timeOffset="-207691.01">30726 3950 107 0,'0'0'117'16,"12"-7"2"-16,-12 7-12 15,0 0-4-15,0 0-4 16,0 0-3-16,-20 0-14 16,10 0-13-16,-6 0-44 15,-1 5-7-15,-4-5-6 0,-1 5-6 16,-2-5-1-16,5 0-2 15,1 3 0 1,4-3 0-16,3 0 0 16,11 0-2-16,-14 0-2 0,14 0-66 15,0 0-42-15,12 0-34 16,-12 0-20-16,18 0-10 16,-18 0-2-16,21 7 28 15</inkml:trace>
  <inkml:trace contextRef="#ctx0" brushRef="#br0" timeOffset="-207385.55">30833 4045 183 0,'0'0'146'0,"0"0"-16"16,0 0-7-16,0 0-12 16,-16 14-1-16,-3-14-14 15,4 8-33-15,-9-4-38 16,0 1-10-16,-6-1-5 16,2 1-4-16,1-2-1 15,0 1-5-15,5 0 0 16,2-4-45-16,20 0-91 15,0 0-39-15,-4-12-5 16,18 4-11-16,2-5 0 16</inkml:trace>
  <inkml:trace contextRef="#ctx0" brushRef="#br0" timeOffset="-206767.99">31579 3721 169 0,'0'0'111'0,"0"0"5"16,0 0-4-16,-14-6-4 15,-1 6-6-15,-3 0-14 16,-4 3-17-16,-1 0-18 16,-1-3-30-16,1 7-54 0,5 0-50 15,0-3-31-15,4 2-19 16,14-6-16-1,-15 7-9-15,15-7-4 16,0 0 25-16</inkml:trace>
  <inkml:trace contextRef="#ctx0" brushRef="#br0" timeOffset="-206292.03">31375 3752 279 0,'0'0'132'15,"0"0"-12"-15,0 15-8 16,0 0-7-16,-6-1-16 15,6 10-17-15,0-2-47 16,-6 5-3-16,6 0-8 0,-5-2-2 16,5-3-7-1,0-2 1-15,0-6-2 16,0-14 1-16,0 15-2 16,0-15-1-16,0 0 1 0,18 0-1 15,-6-8 0-15,-3 1-1 16,9-1-1-16,-2 2-2 15,3 2 3-15,1 4-1 16,2 0 0-16,-4 0 0 16,-2 4 0-16,2 4 0 15,-1 3 0-15,-4-1 0 16,1 2 0-16,-3 3 1 16,-4 1-2-16,5 2 2 15,-4-1 4-15,-1 1-2 16,-2 1-3-16,-3-1 0 15,-2 0 0-15,-5-1 0 16,-2-2 0-16,-6-2 0 0,-3 0 0 16,-5-4 0-16,-6 1 0 15,1-4 0-15,-1-6 0 16,0 0 0-16,6 0-68 16,4 0-91-16,5-11-18 15,12 11-4-15,0-24-8 16,17 12-2-16</inkml:trace>
  <inkml:trace contextRef="#ctx0" brushRef="#br0" timeOffset="-205737.81">32052 4084 255 0,'-17'-11'167'0,"17"11"-27"15,-5-11-20-15,5 11-16 16,20-9-16-16,1 9-48 16,11-4-10-16,5 4-20 15,12 0 1-15,1-3-11 16,5 3-1-16,-1 0-2 15,0-4-2-15,-2 4 8 16,3-3 1-16,-7 3-1 16,-48 0 1-16,94-7-2 15,-94 7 1-15,95-3 0 16,-44 3 0-16,-51 0-8 0,91-6 0 16,-91 6-2-16,81 0 2 15,-81 0 1 1,65 0 1-16,-65 0 0 0,0 0 0 15,51 0-99-15,-51 0-61 16,0 0-7-16,0 0-9 16,0 0 0-16,0 0 26 15</inkml:trace>
  <inkml:trace contextRef="#ctx0" brushRef="#br0" timeOffset="-203469.47">32293 3564 313 0,'-6'-20'126'15,"0"2"-2"-15,4 4-7 16,-5-2-11-16,7 16-21 16,-8-17-31-16,8 17-21 15,0 0-10-15,0 0-10 16,-13-6-4-16,13 6-4 16,0 0-1-16,0 15 1 15,0-15-3-15,0 17 0 16,0-4 0-16,6 4-2 0,-2 0 0 15,2 2 0-15,-1 2 0 16,1 0 0 0,-3 0 0-16,6 0 0 15,-1 2 0-15,-5-1 0 0,3-1 0 16,-1 0 0-16,-3-2 0 16,-2-3 0-16,6-1 0 15,-6 0 0-15,0-15 0 16,0 16 0-16,0-16 0 15,-6 11 0-15,6-11 0 16,0 0 0-16,0 0-56 16,0 0-76-16,0 0-37 15,14 0-10-15,-14 0-3 16,13-8-6-16</inkml:trace>
  <inkml:trace contextRef="#ctx0" brushRef="#br0" timeOffset="-202956.98">32589 3526 276 0,'2'-12'153'16,"-2"12"-10"-16,0 0-14 0,-3-22-18 15,3 22-22-15,-11-4-23 16,11 4-50-16,0 0-8 16,0 0 5-16,0 0-1 15,0 0-10-15,7 58 3 16,-7-58-5-16,0 0 0 15,10 61 0-15,-10-61 0 16,0 0 0-16,4 64 0 16,-4-64 0-16,0 0 0 0,7 64 0 15,-7-64 0 1,0 0 0-16,7 54 0 16,-7-54 0-16,0 0 0 15,0 0 0-15,6 49 0 0,-6-49 0 16,0 0 0-16,0 0 0 15,0 0 0-15,0 0 0 16,0 0 0-16,0 0 0 16,0 0-59-16,0 0-109 15,0 0-10-15,0 0-9 16,6 13-10-16,-18-13-5 16</inkml:trace>
  <inkml:trace contextRef="#ctx0" brushRef="#br0" timeOffset="-200885.25">32239 4428 224 0,'-12'-17'121'0,"12"17"7"16,0-15-7-16,0 15-9 0,13-18-18 16,1 10-18-16,-1-3-17 15,4 5-16-15,0-2-15 16,3 5-22-16,0 3-4 16,6 0 0-16,-7 0-1 15,-4 0 0-15,4 6 1 16,-7 0-2-16,-2 0 3 15,-10-6-3-15,18 14 0 0,-18-14 0 16,9 17 0-16,-9-17 0 16,5 18 0-16,-5-18 0 15,0 20 0 1,0-20 0-16,-12 21 0 16,3-8 0-16,-5 0 0 0,1 0 0 15,-6 1 0-15,1 0 0 16,2 3 0-16,-2-1 0 15,4-2 0-15,1 2 0 16,-1-3 0-16,5 1 0 16,-1-2 0-16,10-12 0 15,-8 19 0-15,8-19 0 16,6 15 0-16,-6-15 0 16,20 7 0-16,0-7 0 15,6 0 0-15,3 0 0 16,6 0-80-16,-35 0-71 15,72-14-20-15,-72 14-9 0,60-14 1 16,-60 14-5-16</inkml:trace>
  <inkml:trace contextRef="#ctx0" brushRef="#br0" timeOffset="-200374.11">32733 4440 387 0,'0'0'160'0,"0"0"-28"0,0 0-13 16,52-49-25-16,-52 49-21 15,0 0-25-15,0 0-38 16,53 30-10-16,-53-30 0 16,0 0 0-16,48 53 0 15,-48-53 0-15,0 0 0 16,36 60 0-16,-36-60 0 16,0 0 0-16,20 54 0 15,-20-54 0-15,0 0 0 16,0 0 0-16,-7 58 0 15,7-58 0-15,0 0 0 0,0 0 0 16,-67 36 0-16,67-36 0 16,-53 4 0-16,53-4 0 15,-48-4 0-15,48 4 0 16,0 0 0-16,-57-35 0 16,57 35 0-16,0 0 0 15,-31-63 0-15,31 63 0 16,-3-54 0-16,3 54-16 15,0 0-150-15,36-70-16 16,-36 70-7-16,0 0-4 16,66-57-4-16</inkml:trace>
  <inkml:trace contextRef="#ctx0" brushRef="#br0" timeOffset="-198728.31">33481 4710 333 0,'0'0'136'16,"0"0"-8"-16,38-68-7 16,-38 68-11-16,7-63-20 15,-7 63-33-15,3-82-30 16,-3 32-15-16,0-2-7 16,-3-2-3-16,3-3-3 15,5-4 1-15,-5 4-2 16,0 0 1-16,6-3 0 15,-1 3 0-15,0 2-1 16,0 2 4-16,-5 53-2 16,0-93 3-16,0 93-2 15,4-75 0-15,-4 75-1 0,-8-59 1 16,8 59 1-16,0 0-2 16,-11-55 0-16,11 55 0 15,0 0 0-15,0 0 0 16,-23-56 0-16,23 56 0 15,0 0 0-15,0 0 0 16,-68-44 0-16,68 44 0 16,-64-16 0-16,64 16 0 15,-88-13 0-15,88 13 0 16,-103-13 0-16,43 7 0 16,1 1 0-16,0-1 0 15,-5 1 0-15,1 1 0 16,-2 0 0-16,2 0 0 0,-2 4 0 15,-4-3 0-15,1 3 0 16,0 0 0-16,0-4 0 16,2 4 0-16,-3 0 0 15,2 0 0-15,1 0 0 16,5 0 0-16,-5 0 0 16,8 0 0-16,-4 0 0 15,6 0 0-15,-3 0 0 16,8 0 0-16,-2 0 0 15,5 4 0-15,2-4 0 16,3 4 0-16,3 1 0 16,2-2 0-16,7 1 0 15,1 2 0-15,3 0 0 0,0 0 0 16,2 1 0-16,3 0 0 16,1 1 0-16,1 1 0 15,1 2 0-15,3 2 0 16,1 1 0-16,1 2 0 15,7 4 0-15,0 0 0 16,1 3 0-16,1 3 0 16,0 2 0-16,3 1 0 15,-3 1 0-15,5 4 0 16,-6-2 0-16,6 2 0 16,0 1 0-16,0 0 0 15,0 0 0-15,6 1 0 16,-3 0 0-16,-3 1 0 0,6 2 0 15,-6 3 0-15,4 2 0 16,-4 1 0-16,0 2 0 16,6 2 0-1,-6-1 0-15,8 2 0 0,-3-1 0 16,2-2 0-16,2 0 0 16,4-2 0-16,0-3 0 15,-1-1 0-15,-1-1 0 16,1-4 0-16,0-3 0 15,1-2 0-15,2-4 0 16,-4-6 0-16,5-3 0 16,3-5 0-16,2-1 0 0,6-4 0 15,0-1 0 1,5-2 0-16,4 0 0 0,4-2 0 16,7-3 0-1,1 5 0-15,5-5 0 16,6 0 0-16,4 0 0 0,4 0 0 15,8 0 0-15,-1 0 0 16,8-3 0-16,-2 3 0 16,7 0 0-16,-5 0 0 15,2-5 0-15,-9 5 0 16,-1 0 0-16,-4-5 0 16,-4 5 0-16,-4-7 0 15,-1 2 0-15,0 0 0 0,0-2 0 16,5 2 0-1,-6 0-8-15,2 0-5 16,-7-1-77-16,7-2-78 16,-6 4-8-16,-3-8-8 0,-53 12 0 15,80-33-7-15</inkml:trace>
  <inkml:trace contextRef="#ctx0" brushRef="#br0" timeOffset="-196381.84">20656 4748 185 0,'5'-22'79'0,"3"-5"7"16,-3-5 6-16,-1-5-3 16,4-4-6-16,-3-10-4 15,2-1-15-15,-2-7-4 16,4-1-12-16,-3-6-9 15,4-3-8-15,-4-4-5 16,4 2-5-16,-5-5-7 0,1 3-2 16,-2 0-5-16,2 2 1 15,-3 4-8 1,1 4 0-16,2 5 0 16,-6 6 0-16,2 6 0 0,-2 5 0 15,-2 5 0-15,-6 3 0 16,-4 5 0-16,-7 3 0 15,-2 2 0-15,-12 4 0 16,-5 2 0-16,-6 0 0 16,-10 4 0-16,-7 2 0 15,-9 2 0-15,-4 2 0 16,-8 3 0-16,-5 4 0 0,-3-5 0 16,-2 5 0-1,-3 0 0-15,-2 0 0 16,-2 6 0-16,-2-1 0 15,-2-2 0-15,1 2 0 16,-3 0 0-16,1-2 0 0,1 2 0 16,0 2 0-16,7-3 0 15,3 2 0-15,5 1 0 16,7-2 0-16,6 3 0 16,8-2-2-16,6 1 1 15,7 3 2-15,7-3-2 16,3 3 0-16,10 4 0 15,4 2 0-15,6 4 5 16,4 3-2-16,4 4-2 16,5 6 0-16,4 3 0 15,4 6 0-15,3 3 0 16,-4 3 0-16,4 7 0 0,0 4 0 16,5 2 0-16,-3 1 0 15,4 6 0-15,-1 2 0 16,2 0 0-16,0 3 0 15,0 0 0-15,-1 1 0 16,0 1 0-16,-3-2 0 16,4 0 0-16,-2-4 0 15,-2-4 0-15,2-3 0 16,2-5 0-16,0-2 0 16,6-5 0-16,1-5 0 15,7-7-2-15,5-5-10 16,7-5 5-16,7-3 0 15,9-9-3-15,11-3 5 0,7-7 1 16,7-3 1-16,9-3 2 16,9 0-1-16,8-3 0 15,9-3 2-15,8 1 0 16,8-3-1-16,8 1 2 16,12-1-2-16,6 1 2 15,2-2 1-15,4-1-31 16,-2-2-68-16,1-1-61 15,-4 0-11-15,-9-7-10 16,-6 1-3-16,-13-8 26 16</inkml:trace>
  <inkml:trace contextRef="#ctx0" brushRef="#br0" timeOffset="-194710.09">7321 5229 83 0,'0'0'51'0,"0"0"2"16,6-26 9-16,-6 3 7 15,4-9 4-15,-4-5-3 16,0-7-1-16,0-7-4 0,0-5 6 15,0-7-14-15,0-5 2 16,0-8-10 0,0 1-4-16,0-8-15 0,0-1-5 15,-6 0-5-15,6-1-5 16,-6 2-1-16,6 2-4 16,-7 1-3-16,7 3 1 15,0 2 0-15,0 5-3 16,8 3 0-16,-2 3-5 15,0 6 0-15,1 6 0 16,0 6 0-16,-1 9 0 16,-4 2 0-16,-2 6 0 15,-2 1 0-15,-6 6 0 0,-3 1 0 16,-3 0 0-16,-6 4 0 16,-3 0 0-1,-8 1 0-15,-2 4 0 16,-8 1 0-16,-7 2 0 0,-5 4 0 15,-7-1 0-15,-3 3 0 16,-10 3 0-16,-6 0 0 16,-3 3 0-16,-5 1 0 15,-2 2 0-15,-5 1 0 16,0 2 0-16,-1 0 0 16,3-1 0-16,1 2 0 15,0 0 0-15,4 1 0 16,4 0 0-16,6 0 0 15,2 2 0-15,5-2 0 16,4 0 0-16,1 0 0 16,7 1 0-16,5-4 0 15,1 0 0-15,6 1 0 0,4-3 0 16,4 2 0-16,4 1 0 16,3-1 0-16,4-1 0 15,2 2 0-15,2 4 0 16,2 2 0-16,0 3 0 15,3 2 0-15,2 5 0 16,0 6 0-16,7 5 0 16,-1 5 0-16,2 4 0 15,4 5 0-15,4 3 0 16,0 5 0-16,0 1 0 16,4 4 0-16,2 2 0 15,2 0 0-15,-1 8 0 16,1 0 0-16,3 2 0 0,-3 0 0 15,0 4 0-15,2 0 0 16,-2 0 0-16,1-2 0 16,0-6 0-16,1 0 0 15,1-2 0-15,0-3 0 16,3-5 0-16,-3-4 0 16,3-1 0-16,-1-5 0 15,3 0 0-15,0-4 0 16,1-7 0-16,3 0 0 15,5-6 0-15,4-5 0 16,5-4 0-16,10-7 0 16,4-5 0-16,9-3 0 0,9-5 0 15,12-5 0-15,6 0 0 16,11-5 0-16,7-3 0 16,15-4 0-16,8-1 0 15,10-5 0-15,12 0 0 16,6-3 0-16,5-1 0 15,4 1 0-15,-1-1 0 16,-6 4-3-16,-5 2-4 16,-9 3-76-16,-14 0-79 15,-13-2-6-15,-12 3-20 16,-19-6 5-16,-10 3-8 16</inkml:trace>
  <inkml:trace contextRef="#ctx0" brushRef="#br0" timeOffset="-42235.25">2433 11235 185 0,'0'-13'88'15,"0"13"-4"-15,3-21-2 16,2 7-5-16,5-1-7 16,0-2-12-16,3 2-6 15,1 0-9-15,4 2-7 16,-3 1-5-16,-1 4-9 16,2-2-2-16,-2 6-5 0,-3 0 1 15,4 4-6-15,-15 0 2 16,22 4 0-16,-12 0-2 15,3 1 1-15,-13-5-2 16,19 16 1-16,-19-16-2 16,16 21 1-16,-8-10-2 15,-4 2 0-15,2 1 0 16,-3 0-1-16,-3 0-1 16,5-3 0-16,-5 0-1 15,0-11-3-15,6 16 2 16,-6-16-1-16,0 0 2 15,0 0-2-15,13 11-101 16,-13-11-65-16,0 0-11 0,6-11-9 16,-6-3-7-16,10 6-6 15</inkml:trace>
  <inkml:trace contextRef="#ctx0" brushRef="#br0" timeOffset="-41440.06">2715 11198 169 0,'2'-26'76'15,"4"11"-4"-15,2-3-4 16,4 1-5-16,-2 1-6 0,6 0-3 16,-4 4-5-1,4 0-5-15,-2 4-7 16,-1 3-4-16,0 0-5 15,-4 5-1-15,3 0-3 0,-12 0-2 16,20 5-1-16,-20-5-1 16,21 11 0-16,-21-11-1 15,20 17 1-15,-20-17-4 16,18 20-1-16,-10-7-3 16,0 1 0-16,-2 1-3 15,1-1-2-15,0-2-2 16,1 1 1-16,1 0-3 15,1-1 0-15,-2-1-1 0,1-1 1 16,-9-10 1 0,13 18-1-16,-13-18-3 15,7 18 0-15,-7-18-83 16,0 14-77-16,0-14-15 0,-12 5-10 16,1-8-5-16,11 3-8 15</inkml:trace>
  <inkml:trace contextRef="#ctx0" brushRef="#br0" timeOffset="-40686.32">3071 11207 234 0,'0'-18'97'0,"0"0"-2"16,3-2-4-16,3 0-8 16,1 0-10-16,0-2-9 0,6 6-11 15,-4-2-9-15,8 5-10 16,-7 0-6 0,6 8-6-16,-3-1-6 15,2 6 0-15,-1 0-5 0,0 6-1 16,0 2-2-16,-1 4 1 15,1 3-4-15,-2 2 1 16,-4 3 2-16,1 2-5 16,-4-1 3-16,-5 1 1 15,0-1-7-15,0-2-82 16,0-5-79-16,0 2-13 16,0-16-11-16,12 22-4 15,-12-22-4-15</inkml:trace>
  <inkml:trace contextRef="#ctx0" brushRef="#br0" timeOffset="-39995.32">3344 11206 172 0,'0'-19'95'0,"6"0"1"15,0-1-1-15,1 0-6 16,1 1-6-16,2 0-10 15,1 5-10-15,1 0-10 16,0 5-8-16,-12 9-10 16,21-11-7-16,-21 11-4 15,16 3-6-15,-16-3-3 16,20 19-1-16,-9-5-2 16,-2 3-2-16,3 6-7 0,-5-1-3 15,-2 2 0 1,-3 2 0-16,-2 2 0 15,0-3-57-15,-6 0-103 0,6 1-15 16,-6-6-8-16,6 6-8 16,6-12-8-16</inkml:trace>
  <inkml:trace contextRef="#ctx0" brushRef="#br0" timeOffset="-39287.86">3612 11204 159 0,'3'-17'96'0,"3"-3"-4"16,2-2-1-16,3-1-4 16,2 2-6-16,2 4-7 0,-1-2-8 15,6 5-8-15,-2 2-10 16,1 4-6-16,-3 1-7 15,-1 7-5-15,2 0-7 16,-3 11-2-16,0 1-7 16,-1 6-8-16,-4 4-6 15,3 3 0-15,-4 3 0 16,-2-1 0-16,2 3 0 16,-3-3-25-16,2 0-136 15,1-2-14-15,-1-7-9 16,0 5-8-16,-1-10-3 15</inkml:trace>
  <inkml:trace contextRef="#ctx0" brushRef="#br0" timeOffset="-38471.39">3924 11172 144 0,'0'-21'78'15,"9"4"0"-15,1-5-4 16,-2 0 1-16,6 3-7 15,-1-1-1-15,2 3-6 0,1 1-3 16,1 6-8-16,-4 1-5 16,5 4-4-16,-5 0-4 15,2 5-4-15,-3 4-4 16,3 3-4-16,-3 4-3 16,-1 2-1-16,1 5-4 15,1 2-17-15,-2 2 0 16,-2 2 0-16,-1 0 0 15,-2 1 0-15,-1 0 0 0,-5-1 0 16,2 2-68 0,-2-1-95-16,0-4-13 15,0 2-7-15,-7-3-4 16,7 3-7-16</inkml:trace>
  <inkml:trace contextRef="#ctx0" brushRef="#br0" timeOffset="-37780.5">4234 11182 151 0,'0'-24'92'16,"6"1"-8"-16,-3-1-1 16,8 2-2-16,-3 1-7 15,5 0-7-15,1 6-9 16,0 1-6-16,5 3-6 0,-5 1-2 15,0 10-5-15,-1-4-4 16,3 8-3-16,-4 2-3 16,1 7-3-16,-1 3-4 15,1 5-14-15,-5 4-8 16,-1 4 0-16,0 1 0 16,-3 2 0-16,-1 3-53 15,-3 1-110-15,0-6-13 16,5 3-6-16,-5-8-5 15,8 4-4-15</inkml:trace>
  <inkml:trace contextRef="#ctx0" brushRef="#br0" timeOffset="-37284.27">4532 11132 238 0,'0'-31'97'16,"10"2"-6"-16,0 1-5 15,2 2-7-15,4 4-7 0,3 0-9 16,2 5-10-16,-1 2-8 16,2 5-11-16,-5 3 0 15,-2 7-7-15,-2-4 1 16,0 9-6-16,-13-5-4 15,14 24 0-15,-8-6-3 16,0 3-12-16,-2-1-3 16,0 6 0-16,1 3 0 15,-2 1 0-15,-3 0 0 16,6-3 0-16,-6 4 0 16,6 1 0-16,-3 0-18 15,-3-3-133-15,4-4-23 16,-4 1-7-16,0-2-5 0,0 4-6 15</inkml:trace>
  <inkml:trace contextRef="#ctx0" brushRef="#br0" timeOffset="-36632.32">4831 11168 176 0,'4'-21'85'0,"2"-4"-2"16,1 4-5-16,5-2-4 16,-1 1-5-16,3 5-6 15,1-3-9-15,2 8-7 16,-4-1-6-16,5 6-2 15,-4 1-4-15,1 1-1 16,-4 5-4-16,2 0-3 16,-13 0-1-16,17 16-3 0,-11-5-2 15,1 4-7-15,-2 4-10 16,1 1-4-16,-3 5 0 16,3 4 0-1,-1-1 0-15,-1 0 0 0,0 2 0 16,-4-2-64-16,6 0-97 15,0 0-15-15,-6-3-4 16,2 2-7-16,-2-3-4 16</inkml:trace>
  <inkml:trace contextRef="#ctx0" brushRef="#br0" timeOffset="-35915.86">5112 11132 136 0,'9'-29'80'0,"7"5"-8"16,-3 0-8-16,3 3-2 0,-1-1-8 15,3 6-8-15,-4 2-5 16,5 3-7-16,-3 2-2 16,-2 4-2-16,3 5 0 15,-3 0 2-15,2 5 2 16,-4 1 3-16,4 7-2 15,-3-2 3-15,3 6-4 16,-4 2-3-16,3 4-4 16,-4 0-7-16,2 4-4 15,-2 1-5-15,-4 0 1 16,2 2-5-16,-6-3-8 16,-1 3-96-16,-2 1-61 0,-4-6-12 15,1 3-8-15,-8-5-4 16,7 6-8-16</inkml:trace>
  <inkml:trace contextRef="#ctx0" brushRef="#br0" timeOffset="-35247.89">5489 11182 155 0,'5'-27'73'0,"3"1"-3"16,-1-2-4-16,2 1-5 16,5-1-8-16,-3 4-6 15,4 1-8-15,-1 3-5 16,2 3-3-16,0 4-3 15,-1 3-2-15,0 3-1 16,0 7 0-16,-3-4 3 0,0 4 2 16,-12 0 4-16,20 18 0 15,-15-7-2 1,4 8-3-16,-6 1-3 16,5 8-4-16,-5-1-6 0,3 6-4 15,1 1-5-15,-1-1-1 16,-1 3-4-16,1-1-22 15,-2-1-107-15,2 0-36 16,-6-5-8-16,0 3-7 16,-7-8-3-16</inkml:trace>
  <inkml:trace contextRef="#ctx0" brushRef="#br0" timeOffset="-34599.32">5801 11198 127 0,'-5'-26'91'16,"10"5"-18"-16,-5-2-7 15,8 2-6-15,-2-1-5 16,2 2-8-16,3 2-6 15,1 3-7-15,0 1-5 0,3 3-3 16,0 4 2-16,0 0-1 16,-2 3-2-16,1 0 1 15,-1 4 0-15,-2 0 5 16,2 8 2-16,-13-8 0 16,16 21-5-16,-12-4-3 15,4 5-2-15,-8 4-4 16,5 4-3-16,-5 6-6 15,0 1-3-15,4 3-32 16,-4 0-99-16,3-5-36 16,3 1-14-16,-2-5-4 15,3-1-5-15,-1-10 21 16</inkml:trace>
  <inkml:trace contextRef="#ctx0" brushRef="#br0" timeOffset="-33923.66">5977 11237 147 0,'6'-25'72'16,"-2"-5"-4"-16,6 3-4 15,-2-2-4-15,4 0-7 0,2 3-4 16,2-1-6-16,1 4-6 16,-2 3-3-16,3 3-6 15,-4 4-1-15,1 2-4 16,-2 4-1-16,1 3-2 16,-1 4 0-16,-2 0 2 15,-1 0 0-15,2 7 3 16,-1 1 0-16,-1 4 0 15,-1 4-1-15,2 6-1 0,-3 1-3 16,1 5-1 0,0 1-7-16,0 2-1 15,-2 2-5-15,2 0 0 16,0 0-3-16,-9-4-75 0,5 0-82 16,-2 1-15-16,-6-6-5 15,3 4-6-15,-8-11-3 16</inkml:trace>
  <inkml:trace contextRef="#ctx0" brushRef="#br0" timeOffset="-33202.43">6365 11172 134 0,'10'-27'70'0,"4"4"-4"0,4-4-3 15,-1 5-3-15,1 2-8 16,2 1-7-16,-3 6-4 16,0-1-5-16,-3 6-5 15,1 1-2-15,-2 2 0 16,0 5 3-16,-2 0 1 16,-11 0 4-16,16 5 0 15,-16-5-1-15,13 22 0 16,-7-8-4-16,1 6-4 15,1 3-7-15,1 2-3 16,-1 3-7-16,-1-1-4 16,2 4-43-16,-2-2-86 15,-1-5-37-15,2 3-9 0,-8-9-6 16,7 5-7 0,-7-8 37-16</inkml:trace>
  <inkml:trace contextRef="#ctx0" brushRef="#br0" timeOffset="-32476.23">6652 11131 114 0,'6'-25'72'0,"2"3"-7"16,5 0-3-16,-1 2-4 16,3 2-5-16,-2 1-6 15,1 4-7-15,-1 1-4 16,-1 4-4-16,1 2-1 15,-4 6-2-15,-9 0 2 16,20-6-1-16,-20 6 3 16,16 6 1-16,-16-6 3 0,18 14-1 15,-12-2-4-15,4 2-3 16,-1 4-2-16,0 3-5 16,-2 4-5-16,4 3-3 15,-3 0-7-15,-1 0 1 16,-2 1-5-16,-3 0 2 15,-2-3-4-15,0-4-54 16,0-2-70-16,0-1-35 16,-7-3-7-16,5 0-8 15,2-16-2-15,-12 24 17 16</inkml:trace>
  <inkml:trace contextRef="#ctx0" brushRef="#br0" timeOffset="-31986.31">6933 11098 153 0,'8'-25'74'0,"0"-2"-2"16,4 3 1-16,2-1-9 15,4 7-7-15,-1 3-7 16,2 2-3-16,0 5-6 16,-4 4-1-16,5 4-4 15,-6 0 1-15,1 12 1 16,-3-1 1-16,2 9-3 16,-4 1-5-16,-1 8-1 15,-2 1-7-15,-2 5-2 16,-5 0-8-16,0 2-3 0,0 1-5 15,0-2-59-15,0-4-86 16,7-1-21 0,-5-9-8-16,9 1-7 0,-7-7-2 15</inkml:trace>
  <inkml:trace contextRef="#ctx0" brushRef="#br0" timeOffset="1931.35">12707 11278 232 0,'0'0'170'0,"0"0"-28"0,0 0-53 15,-7 12-15 1,3 2-10-16,1 7-13 0,-4 1-22 16,2 6-11-16,-2 1-9 15,-1 3 0-15,1 0 3 16,-1-3-6-16,0-1 4 15,1-2-5-15,0-4 4 16,2-2-5-16,5-5 6 16,-5-1-4-16,5-14 1 15,0 17 1-15,0-17 0 16,0 0 1-16,17 11 1 16,-3-11 1-16,0 0-2 15,8 0 0-15,3 0-6 16,5-6-3-16,3 1 0 15,1-1 0-15,2-1 0 0,-1 2 0 16,1-1 0-16,-2-4 0 16,-7 4 0-16,-2-3 0 15,-2 6-78-15,-7-5-69 16,-5 2-23-16,-11 6-3 16,0 0-10-16,0 0 1 15</inkml:trace>
  <inkml:trace contextRef="#ctx0" brushRef="#br0" timeOffset="2197.29">12970 11396 249 0,'-7'-18'176'0,"7"18"-25"16,-12-13-37-16,12 13-14 15,-9 11-16-15,3 3-29 16,6 8-28-16,-3 5-11 15,3 4-8-15,-4 6 3 16,1 3-3-16,0 0 2 16,-4 2-2-16,0 0-2 15,0-2-6-15,-7-5 0 16,1-7-77-16,0-1-77 16,-3-6-13-16,-2-3-8 15,-2-2-4-15,-6-8-4 16</inkml:trace>
  <inkml:trace contextRef="#ctx0" brushRef="#br0" timeOffset="2472.65">12423 11417 292 0,'-13'-24'173'15,"4"6"-28"-15,9 18-39 16,-14-5-13-16,14 16-14 16,-6 8-29-16,6 9-22 15,0 9-10-15,0 7-9 0,0 3 2 16,0 5-3-16,0-4 3 16,0 1-11-16,0-3-106 15,6-1-56-15,-6-8-9 16,10 2-5-16,-6-5-6 15,8 3-5-15</inkml:trace>
  <inkml:trace contextRef="#ctx0" brushRef="#br0" timeOffset="2796.54">11977 12255 509 0,'0'0'184'0,"6"-16"-13"16,23 4-95-16,21 3-34 15,17-4-11-15,22-1-21 16,19-2-10-16,19 1 0 15,17 2 0-15,16 2 0 16,9-2 0-16,2 6 0 16,-8 3 0-16,-15 4-43 15,-16 0-114-15,-25 15-15 0,-35 1-13 16,-25 11-2 0,-41 2-7-16</inkml:trace>
  <inkml:trace contextRef="#ctx0" brushRef="#br0" timeOffset="3163.6">12462 12462 415 0,'0'-21'184'0,"0"5"-33"15,0 16-52-15,0 0-17 0,0 0-13 16,0 20-46-16,0 3-23 16,0 9 0-16,0 5 0 15,0 9 0-15,0 4 0 16,0 0 0-16,0 0 0 15,0-3 0-15,-7-5 0 16,7-5 0-16,-5-12-15 16,9-1-106-16,2-13-46 15,-6-11-2-15,18 4-10 0,-4-11-1 16,5-3-8 0</inkml:trace>
  <inkml:trace contextRef="#ctx0" brushRef="#br0" timeOffset="3507.62">12825 12408 386 0,'7'-26'180'0,"-7"10"-1"16,0 16-64-16,-15-4-33 16,6 20-19-16,-7 9-45 15,2 13-18-15,-4 11 0 16,3 7 0-16,0 5 0 15,5 0 0-15,7-1 0 16,3-7 0-16,13-9 0 16,7-11 0-16,5-15 0 0,9-8 0 15,5-10 0-15,-1-9 0 16,0-6 0-16,-2-1 0 16,-9-8 0-16,-11-1 0 15,-9 3 0-15,-14 1 0 16,-9 3 0-16,-10 2 0 15,-3 5 0-15,-4 1-111 16,2 2-62-16,2 4-14 16,2 0-6-16,10 4-6 15</inkml:trace>
  <inkml:trace contextRef="#ctx0" brushRef="#br1" timeOffset="21644.97">14526 12344 406 0,'0'0'154'0,"0"0"-29"15,0 0-13-15,0 0-20 16,16 0-35-16,4 0-44 16,1-5-11-16,5-3-3 15,6 0-1-15,4-1 0 16,3 0 1-16,0-5 2 15,-3 2-3-15,3-1 2 0,-5 3-79 16,-6-2-52-16,-8 1-27 16,-1 4-6-1,-19 7-3-15,7-12-6 16</inkml:trace>
  <inkml:trace contextRef="#ctx0" brushRef="#br1" timeOffset="21910.09">14513 12133 460 0,'0'0'168'16,"0"0"-44"-16,0 0-35 15,20-10-18-15,2 6-28 0,10 0-30 16,3-2-9-16,5-1-40 16,7 1-109-16,0 1-22 15,-6-2-4-15,1 7-6 16,-8-8-2-16</inkml:trace>
  <inkml:trace contextRef="#ctx0" brushRef="#br1" timeOffset="22299.59">15917 12259 239 0,'0'0'175'16,"0"0"-42"-16,27-6-27 15,0 6-7-15,8-10-16 16,13 6-16-16,5-6-42 0,16 2-19 15,5-1-6-15,3 0 2 16,5 3-2-16,2-2 0 16,-4 0 2-16,-1-1-9 15,-1 1-117-15,-3 0-37 16,-10-7-4-16,-6 5-8 16,-11-9-1-16</inkml:trace>
  <inkml:trace contextRef="#ctx0" brushRef="#br1" timeOffset="22976.14">16145 11500 342 0,'0'0'165'0,"0"0"-30"15,22-10-57-15,7 10-12 16,3-9-10-16,10 4-17 15,6-3-22-15,2-1-11 16,-5 0-2-16,-5 2-3 16,-4-2-1-16,-9 3 1 15,-6 1 1-15,-10 5 1 0,-11 0 0 16,0 0 1-16,0 0 1 16,0 0 1-1,0 13 0-15,-4 0-1 16,0 3 0-16,-1 6-3 0,1 3 1 15,0 2 0-15,4 5-2 16,-7 0-1-16,7 2 1 16,-6 0-1-16,6-5-1 15,0 0 2-15,0-3-2 16,0-5 0-16,6-2-2 16,1-6-3-16,1 0-66 15,-8-13-48-15,15 10-30 0,-15-10-13 16,0 0-6-16,0 0 0 15,0 0 64 1</inkml:trace>
  <inkml:trace contextRef="#ctx0" brushRef="#br1" timeOffset="23133.44">16331 11758 501 0,'-10'-14'168'15,"10"2"-41"-15,11 2-50 16,12 0-27-16,11 1-35 15,10 2-22-15,6 4-116 16,5-1-39-16,4 11-3 16,-8 3-8-16,-4 13 0 0</inkml:trace>
  <inkml:trace contextRef="#ctx0" brushRef="#br1" timeOffset="23856.52">16440 12602 444 0,'12'-4'173'0,"9"9"-2"0,-1 4-77 16,0 1-71-16,7 4-15 15,0 3-4-15,1 4 0 16,-4 1 0-16,-3 2 3 16,-6 0-1-16,-7 2 0 15,-8-5 0-15,-5 3 1 16,-11-6 0-16,-4-4 0 16,-7-2-1-16,-4-5-2 15,-3-7-2-15,0 0 2 0,4-7-5 16,1-5-4-16,10-6-1 15,6-1-2 1,7-5 2-16,12-4-2 16,7-2 2-16,8-1-5 0,6-1 7 15,5-2 0-15,3 1 2 16,-3 1 0-16,0 2 1 16,-4 2 1-16,-8 3 2 15,-4 3 3-15,-12 4 4 16,-4 3-1-16,-15 3 2 15,-3 8-1-15,-10 4 1 16,-5 0 1-16,-4 4-3 16,-1 7-2-16,-3 3-1 0,5 3-1 15,2 2-2-15,7 0 0 16,6-1-4-16,11 3-2 16,10-5-3-16,8-3-3 15,15-2-90-15,11-5-66 16,7-6-10-16,6 0-1 15,0-4-7-15,7-1-1 16</inkml:trace>
  <inkml:trace contextRef="#ctx0" brushRef="#br1" timeOffset="24749.54">17317 12494 286 0,'-7'-76'97'0,"7"-3"-8"16,0-11-6-16,0-6-7 0,7-1-14 15,-7-6-11-15,12 3-8 16,-10 0 0-16,3 9 0 15,-5 0-3-15,0 9-9 16,-10 8-11-16,3 6-7 16,-3 8-5-16,-3 7-1 15,-7 6-5-15,-1 6-2 16,-7 9 0-16,-10 7-1 16,-5 5-1-16,-15 8-1 0,-7 3 1 15,-13 6 1 1,-7 3 0-16,-11 0 1 15,-6 0 0-15,-7 0-1 16,-1 0 0-16,-2 0 1 0,4 0-1 16,1 0 1-16,9 0-1 15,7 8 0-15,11 1 0 16,11 4 2-16,11 8-1 16,9 5 3-16,13 11-2 15,8 8 2-15,7 8-1 16,7 12 4-16,3 10-2 15,4 11 2-15,1 12-2 16,1 10 3-16,1 8-3 16,-4 7 0-16,1 7-4 15,-3 2 0-15,3 3 0 16,0-2 0-16,7-8 0 16,0-5 0-16,0-8 0 0,13-8 0 15,-4-11 0-15,8-14-6 16,0-14-3-16,7-16-2 15,4-13 2-15,6-15 0 16,10-14-2-16,5-12 0 16,12-6 1-16,6-6 2 15,13-1 4-15,5-2-1 16,12 6 2-16,6-1 0 16,4 5 1-16,0 2-1 15,-2 1 1-15,-3 2 0 16,-15 5-3-16,-7-7-88 15,-15 0-61-15,-9 7-8 16,-21-11-8-16,-3 5-2 0,-18-6 13 16</inkml:trace>
  <inkml:trace contextRef="#ctx0" brushRef="#br1" timeOffset="44459.51">20805 6281 66 0,'8'-20'39'0,"1"1"0"16,0-3-3-16,1-1 0 15,-2-2 1-15,1 1 6 0,-1-2 0 16,0-2 2-16,-2 1 2 15,3-4-1-15,-1 4-1 16,0-4-4-16,-1 1-7 16,1-1-4-16,0 0-7 15,-1-2-2-15,-1 2-5 16,1-1-1-16,-1 2-3 16,1-2-1-16,-2 4-1 15,-3-1-2-15,4 2-2 16,-3 0 1-16,-3 5 4 15,4 0-5-15,-4 2 4 16,0 2-7-16,0 2 7 16,-2 1-5-16,-2 0 6 0,-2 4-8 15,3-3 3-15,-6-1-4 16,2 2 0 0,-2-1 5-16,1 1-5 15,-6-1 5-15,2 1-5 0,-8 1 6 16,3 2-6-16,-6 1 5 15,0 0-3-15,-6 2 0 16,-1 1 1-16,-3 0-2 16,-1 0-2-16,-5 0 0 15,3 1 1-15,-5 0 1 16,0 0-1-16,-1 0 0 16,-3 0 0-16,-2 1 1 0,-3 1 0 15,-1 0-1-15,-2-1 0 16,-2-1 0-16,-4 5 1 15,1-4 0 1,-2 4-2-16,1-3-2 16,-4 3 2-16,-2-6-1 0,1 6 3 15,-4-3-3-15,-4 3 0 16,0 0-1-16,-2 0 1 16,-3 0 2-16,-1 0-1 15,-5 0 1-15,1 0-2 16,-5 3 1-16,-2-3-1 15,-6 6 0-15,-4-3 0 16,-2 1-2-16,-3-1 1 0,-7 1-3 16,2 0 3-1,-2-1-1-15,-3 1-1 16,0 0 1-16,0-4 1 16,-2 0 1-16,-1 4-1 0,0-4 1 15,2 4 0-15,-1-4 3 16,-3 0 1-16,3 6 1 15,0-3-3-15,-1-3 0 16,2 4 2-16,1 0 0 16,1 1-1-16,1-1-2 15,4 0 0-15,3 0 1 16,4 1 1-16,4 1-1 16,8 0 1-16,4 0-2 0,6 0-1 15,7 0 1 1,9 0 0-16,7-1 0 15,7-2-1-15,10 1 2 16,7-4-3-16,5 6 1 0,7-3-1 16,6 3-2-16,14-6 1 15,-16 18-5-15,11-4 5 16,0 3 0-16,-1 4-5 16,1 5 5-16,-3 2-4 15,1 8 6-15,-2 2-5 16,-2 3 8-16,-4 5-9 15,2 4 5-15,0 0 0 16,0 4-2-16,3-1 1 16,0 1-4-16,2-1 3 15,8-1-3-15,0-2 2 16,7-2-2-16,1-4 2 16,9 2 0-16,3-5 0 0,5 1 0 15,6-4 1-15,8 0 0 16,6-4 0-16,6-4-1 15,10-1 3 1,6-3-1-16,13-6 3 0,8-2 0 16,9-5 1-16,9-3 0 15,15-5 2-15,14-5-1 16,11 0 1-16,14-7-1 16,12-2 2-16,17-4 0 15,15-1 0-15,8-3 2 16,9-1-4-16,6 2 3 15,5 0-1-15,2-1 2 16,-4 1-4-16,-6 0 5 0,-7 3-4 16,-4-3 1-16,-10 3 0 15,-11-2 0-15,-13 3-2 16,-14 0 0-16,-13 4-1 16,-20-1-3-16,-14 2 1 15,-21 4 3-15,-16-1-3 16,-19 4 0-16,-13-4-1 15,-18 4 2-15,-8 0-1 16,-9 0-2-16,-14 0-69 16,0 0-65-16,13 21-12 15,-13-21-16-15,0 0-4 16,14-9 168-16,-14 9 0 0,15-8 0 16,-15 8 0-16,15-14 0 15,-15 14 0-15,13-9 0 16,-13 9 0-16</inkml:trace>
  <inkml:trace contextRef="#ctx0" brushRef="#br1" timeOffset="46731.47">13833 6484 58 0,'5'-20'40'0,"3"4"7"15,-4-4 6-15,0-1 1 16,1-1 1-16,-3-2 2 15,-2-2 0-15,5 1 0 16,-3 1 0-16,-2-7-6 16,11 4-3-16,-11-4-1 15,8 0-3-15,-5-1-1 16,6 0-10-16,-2-1-7 16,2 0-12-16,-2 1-3 15,4 0-8-15,-2 0 0 16,4-1-2-16,-2 1 1 15,-1 2-2-15,2-1 2 0,0 1-2 16,-4 0 1-16,0 1 1 16,-1 2 1-16,2 1-1 15,-5 2 0-15,1 1 0 16,-3 1 0-16,-2 4 0 16,0 0 1-16,0 4 5 15,-2 2-8-15,-3 0 10 16,-5 0-7-16,-2 4 10 15,-7-4-10-15,-1 0 12 16,-9 2-12-16,-4-1 5 16,-8-1-1-16,-6 2-6 15,-6-1 5-15,-8 0-8 16,-9 1 7-16,-7 3-7 0,-5-4 6 16,-12 3-8-16,-8-1 8 15,-8 1-2 1,-9 0 1-16,-9-2 0 15,-7 2 1-15,-5 1 0 0,-5 1-1 16,-2 0 0-16,-7 0 0 16,-1 1 0-16,-3 3 0 15,3 2-2-15,-4-6 1 16,1 6-3-16,1 0 2 16,-2 0 0-16,3 0-1 15,1 4 0-15,1-4 0 16,3 6 0-16,4-6-1 0,1 4 1 15,2-1 0-15,9-3 1 16,5 0 0-16,1 0-2 16,7 4 1-16,6-4 2 15,3 0-1 1,10 5 0-16,6-5 0 0,9 7-1 16,7-1 0-16,11 0 2 15,12 3-2-15,9 0-2 16,9 3-2-16,12 2 0 15,7 4-2-15,4 3 0 16,4 5 5-16,2 3-5 16,0 7 2-16,2 3 1 15,-3 5 3-15,3 4-1 0,-3 4 3 16,-1 3-4-16,1 2-1 16,-2 1 1-16,3 1-1 15,-2-1 3 1,1-1-4-16,0 0 2 0,-1-4-3 15,6-2 2-15,3-1-5 16,4-3 4-16,4-2-2 16,5-5 4-16,7 2-3 15,5-7 5-15,8-1-2 16,5-3 4-16,6-5-1 16,9-2 3-16,7-5-3 15,7-3 1-15,11-4 0 16,7-3 2-16,8-5-1 0,10-4 2 15,6 0-1-15,10 0 0 16,7-4 2 0,6-1-1-16,5-3-1 15,6-2-1-15,2 0 3 0,5-1-3 16,3 0 0-16,0-1-1 16,5 0-2-16,1 1 2 15,4-3 2-15,-1 1-2 16,4-1 0-16,1-1 0 15,4 2-1-15,-4-2 0 16,1-1 2-16,-4 1-2 16,-6 1-2-16,-5 0 2 15,-6 2-1-15,-7 1-1 16,-6-2 2-16,-8 3-2 16,-6 1 1-16,-10-1 0 15,-8 2 1-15,-5 2-5 16,-10 0-128-16,-6 0-30 0,-11-1-14 15,0 3-4-15,-12-7-10 16</inkml:trace>
  <inkml:trace contextRef="#ctx0" brushRef="#br1" timeOffset="53031.85">15203 14911 324 0,'-8'-21'190'16,"8"-3"-31"-16,0 2-49 16,6-8-25-16,4 3-20 15,2-3-33-15,7 3-23 16,1 4-5-16,1 7-1 16,1 5-1-16,4 6-2 0,0 9 2 15,-1 6-1 1,-2 6-2-16,-2 6 2 15,-3 5-1-15,-3 2 1 16,-4 3-1-16,-8 0 3 0,-3 0-3 16,-9-2 4-16,-5-2-2 15,-6-3-1-15,-5-4 2 16,-2-5-2-16,-1-7 2 16,1-9 2-16,-1 0-1 15,2-9-2-15,1-7 3 16,8-6-2-16,1-6-3 15,9-3 0-15,7-5 0 16,6 1 0-16,12 1-103 16,3-3-68-16,7 4-9 15,5 7-11-15,-1 4-2 16,2 11 8-16</inkml:trace>
  <inkml:trace contextRef="#ctx0" brushRef="#br1" timeOffset="53693.51">15743 14916 348 0,'0'0'165'0,"0"0"-34"0,0 0-16 16,0 0-14-16,0 0-22 15,13 0-43-15,-13 0-27 16,12-3-7-16,-12 3-1 16,10 0-1-16,-10 0 3 15,0 0 0-15,14 0 0 16,-14 0 0-16,0 0 0 15,0 0 0-15,0 0 0 16,0 0 0-16,0 0-2 0,0 0 0 16,-12-5 0-16,12 5 0 15,0-12-4 1,0 12-120-16,6-13-54 16,-6 13-7-16,4-17-12 0,-4 17 0 15,0-14 60-15</inkml:trace>
  <inkml:trace contextRef="#ctx0" brushRef="#br1" timeOffset="57007.93">16123 14637 301 0,'-11'0'177'16,"11"0"-48"-16,-16 0-36 16,16 0-19-16,17 17-20 15,4-5-15-15,2 3-15 16,7 6-5-16,0 1-11 16,-3 4-2-16,-1 3-5 15,-4 1 0-15,-10-1-2 16,-8-1 5-16,-10 2-3 15,-5-7 3-15,-6 1-2 16,-6-6-3-16,-2-5 3 16,-1-5-2-16,2-8 5 15,2 0-3-15,4-11 3 16,5-2-2-16,3-8 1 0,10-4 3 16,0-4-2-16,13-7 1 15,3-3-5-15,3-3 0 16,6-2-1-1,-1 1-1-15,5 0 2 0,-2 4-1 16,-2 3 0-16,-4 2 0 16,-4 9 2-16,-5 5-3 15,-8 2 3-15,-7 6-1 16,-10 5 0-16,-7 7 0 16,-9 0 1-16,-4 3-1 15,-5 5 0-15,-2 4 2 16,1 2-1-16,4 1 1 15,9 3-55-15,11-1-111 16,15-8-19-16,15 4-6 16,11-3-8-16,11-2-4 15</inkml:trace>
  <inkml:trace contextRef="#ctx0" brushRef="#br1" timeOffset="58173.07">16648 14508 252 0,'-16'0'150'16,"6"-5"-26"-16,10 5-11 0,0 0-17 15,10 0-18-15,7-4-20 16,9 4-18-16,1-4-16 16,7 0-11-16,4-2-7 15,-2 0-3-15,-3-1-2 16,-5 3 1-16,-8 0-1 16,-1-1 0-16,-10 5 1 15,-9 0-2-15,0 0 1 16,0 0 0-16,0 0 0 0,-8 9 1 15,8-9-1-15,-14 19 0 16,2-2-1 0,4 4 2-16,-2 5-1 15,0 6 2-15,0 3-3 0,1 4 2 16,-2 1-3-16,1 2 2 16,0-2-1-16,-1-3 2 15,2-1-2-15,2-5 5 16,1-4-4-16,2-4 2 15,-2-1 0-15,6-6-3 16,0-4 1-16,0-12-3 16,0 19-54-16,0-19-55 15,0 0-31-15,0 0-26 16,0 0-14-16,0-15 0 16,-2 1 31-16</inkml:trace>
  <inkml:trace contextRef="#ctx0" brushRef="#br1" timeOffset="58362.18">16713 14837 397 0,'-17'-19'185'0,"17"19"-32"15,-3-10-46-15,3 10-36 16,20-11-31-16,-3 5-29 16,9-1-9-16,8-1-1 15,5-3 0-15,4 3-45 16,2-6-79-16,3 2-45 15,-2 1-10-15,-4 0-4 16,-2 3-5-16</inkml:trace>
  <inkml:trace contextRef="#ctx0" brushRef="#br1" timeOffset="58609.5">17258 14472 371 0,'-16'-19'188'15,"16"19"-18"-15,19-16-60 16,-3 6-34-16,15 4-38 16,0-1-32-16,5 1-4 15,0 1-4-15,-5 5-77 0,-4 5-60 16,-11 5-33-16,-10 5-8 15,-6 5-4 1,-17 1-3-16</inkml:trace>
  <inkml:trace contextRef="#ctx0" brushRef="#br1" timeOffset="59043.49">17249 14540 421 0,'0'0'185'16,"-8"11"-53"-16,8-11-31 0,-14 30-23 15,2-7-37-15,4 4-28 16,-4 0-11-16,5-1 1 16,-1-2-2-1,2-5 0-15,6-5-2 0,0-14 1 16,6 14 1-16,7-14-1 15,5-8 1-15,6 1-2 16,1-4 0-16,4-2 1 16,3 2 1-16,-2 2 0 15,2 3-1-15,-4 6 0 16,-2 0 0-16,-5 7 2 16,-5 5-1-16,-2 6 1 15,-5 2-2-15,-9 5 2 0,0 3-1 16,-12 2 1-1,-8 0-1-15,-3 0 2 16,-10 1-2-16,-6-3-2 16,-2-5 3-16,-5-5-5 0,11-3-131 15,1-11-44-15,2-7-11 16,12-4-8-16,6-13 0 16</inkml:trace>
  <inkml:trace contextRef="#ctx0" brushRef="#br1" timeOffset="66243.45">5831 14829 97 0,'0'0'137'0,"0"0"-5"16,0-14-45-16,0 14-10 15,15-5-10-15,0 2-8 16,4-4-16 0,5 4-9-16,3-5-9 0,5 3-8 15,-4 0-5-15,-2 0-1 16,0 1-2-16,-4 4-1 16,-9-4 1-16,1 4 0 15,-14 0 1-15,13 10 2 16,-13-10 1-16,4 20 0 15,-4-6 0-15,0 5 1 16,-4 1-1-16,4 5-1 16,-7 3 0-16,2 4-7 15,0-1 3-15,-2 0-2 16,1 0 1-16,-1 0-4 16,1-4 3-16,2-1-4 15,-1-4 1-15,0-7-32 0,5 3-45 16,0-7-31-16,0-11-27 15,0 16-24-15,0-16-17 16,0 0-5-16,0 0 40 16</inkml:trace>
  <inkml:trace contextRef="#ctx0" brushRef="#br1" timeOffset="66406.68">5879 15087 161 0,'14'-5'109'15,"4"-3"-41"-15,14 2-22 16,6-1-23-16,9 0-46 16,9 7-55-16,-2-13-24 0,8 7-9 15,-8-7 18-15,6 7 93 16</inkml:trace>
  <inkml:trace contextRef="#ctx0" brushRef="#br1" timeOffset="66831.42">6887 14402 83 0,'12'-7'69'0,"-12"7"-11"16,0 0-2-16,-20 0 1 15,-12 7 1-15,-14 3 4 16,-10 0-2-16,-20 3-4 16,-10 3-7-16,-16-2-5 0,-5 1-4 15,-10-2-6-15,2 2-10 16,3-1-30-16,2-2-45 16,13 0-43-1,15 0-34-15,12-6-16 0,18 4-3 16,9-7-6-16</inkml:trace>
  <inkml:trace contextRef="#ctx0" brushRef="#br1" timeOffset="67268.48">5484 14587 68 0,'0'12'107'0,"0"-12"-19"0,10 21-16 15,-5-2-7-15,1 6-1 16,-2 2-3-16,-1 6-10 15,3 4-6 1,0 2-11-16,2 4-5 0,-4 0-8 16,5 0-9-16,1-4 1 15,1 1-8-15,2-5 3 16,1-3-7-16,-3-2 2 16,1-3-6-16,-1-8 3 15,-4-1 1-15,1-2-1 16,-4-4 1-16,-4-1-2 15,0-11 0-15,-9 15 2 16,9-15 0-16,-25 11 1 0,6-7 0 16,-10 1 0-16,-6 0 3 15,-12 1 2 1,-7 1 3-16,-11-3 4 16,-9 3 3-16,-7-4 0 0,-2 3 0 15,0-2 0-15,2 1-2 16,5-5-1-16,13 4-4 15,11-4-30-15,14 0-48 16,14 0-53-16,24 0-31 16,0 0-10-16,12-11-6 15,11 3-5-15</inkml:trace>
  <inkml:trace contextRef="#ctx0" brushRef="#br1" timeOffset="67959.35">4898 14852 259 0,'5'-11'118'15,"-5"11"-25"-15,12-12-14 16,-12 12-4-16,19 0-16 16,-4 9-15-16,1 2-15 0,5 5-7 15,2 3-5-15,-1 3-2 16,0 2-2-16,-1 4-7 15,-6-4 4-15,-5 2-4 16,-10-5 4-16,0-1-4 16,-14-3 5-16,-2-4-5 15,-8-5 2-15,-1 0-1 16,-2-8-2-16,2 0-2 16,3-7-1-16,4-4-1 15,5-7-1-15,3-2 4 16,10-6-4-16,0-4 4 15,11-1-3-15,1-5 4 16,4 3-5-16,2-1 5 0,3 3-5 16,-2 2 0-16,-3 2 2 15,2 4-2-15,-9-2 1 16,-3 4-1-16,-6 2 2 16,-6 2-1-16,-6 1 1 15,-4 2-1-15,-6 2 3 16,-4 4 0-16,-3 2 2 15,-2 6 0-15,0 0 2 16,1 6-2-16,1 5-1 16,4 4 1-16,1 1-2 15,7 5 1-15,4 0-2 16,7 4 1-16,6-1-4 16,11-4-74-16,11 0-75 0,10-3-19 15,4-6-8-15,12 1-10 16,4-12-4-16</inkml:trace>
  <inkml:trace contextRef="#ctx0" brushRef="#br1" timeOffset="70563.39">5919 14097 278 0,'-13'-20'155'16,"-4"7"-27"-16,0 6-11 15,-6 3-13-15,2 8-21 16,1 0-24-16,0 9-19 16,3 2-17-16,5 4-9 15,4 0-4-15,8 1-1 16,0 2-6-16,13-2-3 16,2-7 0-16,7 1 0 0,5-4 0 15,6-4 0-15,-2-6 0 16,1 0 0-16,0-11 0 15,-2-1 0 1,-6-4 0-16,-8-4 0 0,-10-1 0 16,-6 0 0-16,-16 2 0 15,-8 4 0-15,-1 9-45 16,-5 6-128-16,-1 6-11 16,4 12-11-16,0 6-9 15,14 11 1-15</inkml:trace>
  <inkml:trace contextRef="#ctx0" brushRef="#br1" timeOffset="70958.32">6461 15093 444 0,'16'-6'199'16,"-16"6"-18"-16,0 0-77 15,19 0-28-15,-19 0-57 16,0 0-19-16,15 0-33 16,-15 0-135-16,16-3-16 15,-5 3-5-15,2 0-8 16,6 0-2-16</inkml:trace>
  <inkml:trace contextRef="#ctx0" brushRef="#br1" timeOffset="71340.57">6899 15043 439 0,'-17'-14'185'16,"7"14"-16"-16,-1 4-60 15,-7 0-28-15,10 11-41 16,0-5-40-16,8 5 0 16,7-2 0-16,9 2 0 15,6-4 0-15,6-3 0 16,3-3 0-16,4-5 0 15,-1 0 0-15,-4-7 0 16,-3-3 0-16,-6-3 0 0,-5 0 0 16,-12-4 0-16,-4 0 0 15,-14 1 0-15,-1 4 0 16,-5 1 0-16,1 11 0 16,3-7-95-16,16 7-72 15,0 0-9-15,0 0-10 16,28 12-4-16,1-12-1 15</inkml:trace>
  <inkml:trace contextRef="#ctx0" brushRef="#br1" timeOffset="71652.28">7333 14971 384 0,'0'0'183'0,"0"0"-12"15,-13 0-54-15,13 0-24 16,0 18-23-16,7-5-65 15,-7-13-5-15,19 20 0 16,-4-13 0-16,9 0 0 16,0-2 0-16,1-5 0 15,3 0 0-15,2-6 0 16,-2 0 0-16,-2-5 0 16,-3 1 0-16,-8-3 0 15,-2 0 0-15,-8-1 0 16,-10 2 0-16,5 12 0 15,-26-17 0-15,8 12 0 0,-1 5 0 16,-5-5 0-16,14 9-143 16,10-4-32-1,-14 7-9-15,14-7-3 16,16 7-6-16</inkml:trace>
  <inkml:trace contextRef="#ctx0" brushRef="#br1" timeOffset="71992.36">7820 14889 376 0,'0'0'167'0,"0"0"-29"16,-15 8-45-16,15-8-19 0,-6 21-10 16,6-21-21-16,12 19-14 15,1-13-5-15,7 3-9 16,1-6-15-1,5-3 0-15,1 0 0 0,1 0 0 16,-1-6 0-16,-1 0 0 16,-5-4 0-16,-1 0 0 15,-6-1 0-15,-6-1 0 16,-8 0 0-16,0 1 0 16,-10 0 0-16,-6 4 0 15,-1 2 0-15,-3 1 0 16,2 8-111-16,5 0-60 15,13-4-5-15,-12 8-10 16,12-8-1-16,25 10-5 0</inkml:trace>
  <inkml:trace contextRef="#ctx0" brushRef="#br1" timeOffset="72255.2">8390 14762 402 0,'0'0'176'16,"-19"0"2"-16,0 6-76 16,12 9-26-16,0-4-18 15,7 4-27-15,8-4-31 16,10-1 0-16,3-4 0 16,2-6 0-16,4 0 0 15,-2-3 0-15,-5-8 0 16,-2-2 0-16,-11-3 0 15,-12-7-18-15,-9 2-140 0,-12-1-17 16,-15-3-8-16,-10 3-9 16,-14-4-7-16</inkml:trace>
  <inkml:trace contextRef="#ctx0" brushRef="#br1" timeOffset="72728.31">6212 14131 668 0,'-7'-16'190'0,"7"16"-41"15,-6-19-133-15,6 19-16 16,0-20 0-16,0 8 0 16,0 12 0-16,0-21 0 15,0 21-122-15,0 0-59 16,0 0-9-16,-9 19-9 15,2 2-12-15</inkml:trace>
  <inkml:trace contextRef="#ctx0" brushRef="#br1" timeOffset="73428.35">7118 15315 177 0,'6'-13'158'16,"-6"13"-21"-16,-20-8-20 16,0 8-1-16,-13-3-12 15,-4 8-19-15,-19-5-20 16,-7 6-16-16,-13-1-34 16,-7 0-15-16,-7 1 0 15,2 1 0-15,5 1 0 16,4-3 0-16,11 3 0 15,15-3 0-15,11-1 0 16,12-4 0-16,13 4 0 16,17-4 0-16,0 0 0 15,0 0-116-15,0 0-58 0,21-12-10 16,-8 6-7-16,6 6-7 16,-5 0 38-16</inkml:trace>
  <inkml:trace contextRef="#ctx0" brushRef="#br1" timeOffset="77294.52">6476 13858 464 0,'-4'-12'189'0,"4"12"-38"0,-4-12-41 16,4 12-20-16,14 0-71 15,4 3-19-15,0 4 0 16,4 3 0-16,3 2 0 15,1 5 0-15,0 3 0 16,-4 2 0-16,-5 2 0 16,-8 2 0-16,-2 1 0 15,-7-4 0-15,-8-1 0 16,-5-3 0-16,-7-4 0 0,0-5 0 16,-2-4 0-16,-3-6 0 15,4 0 0-15,2-10 0 16,4-4 0-16,2-5 0 15,7-4 0-15,2-4 0 16,4-3 0-16,4-3 0 16,2 1 0-16,2 0 0 15,5 1 0-15,0 1 0 16,2 3 0-16,0 2 0 16,1 4 0-16,-3-1 0 15,-4 3 0-15,3 1 0 16,-9 2 0-16,2 1 0 0,-5 3 0 15,-5 0 0-15,0 1 0 16,5 11 0 0,-21-13 0-16,5 8 0 15,1 5 0-15,-5 0 0 0,-3 0 0 16,0 5 0-16,-1 5 0 16,-1 3 0-16,-1 2 0 15,5 3 0-15,1 0 0 16,1 3 0-16,8-2 0 15,5 1 0-15,6-4 0 16,9-2 0-16,6-3 0 16,4-2 0-16,9 0-13 15,0-2-160-15,-1-4-12 0,-1 3-9 16,-7 2-6-16,-4 11-5 16</inkml:trace>
  <inkml:trace contextRef="#ctx0" brushRef="#br1" timeOffset="79247.34">6861 15726 107 0,'0'-24'139'0,"0"24"-19"16,0-15-18-16,0 15 2 15,0 0-16-15,0 0-9 16,0 0-16-16,-14 13-15 16,14 3-17-16,-7-2-14 15,5 8-4-15,-4 0-9 16,0 0 1-16,-2 1-4 16,2-1 1-16,1-1-4 15,-1-3 2-15,4-2-1 0,2-4-1 16,0-12 2-16,4 15 2 15,-4-15-1-15,17 4 2 16,-3-8 1-16,5-1 1 16,-3-1 1-16,6 0-2 15,2-1 1-15,0 1-2 16,-1-1 0-16,2 2 1 16,-2 1-2-16,1 0 0 15,-2 0-1-15,3 0-2 16,-4 4-58-16,-8 0-38 15,0 0-34-15,-13 0-26 16,0 0-9-16,4 19-4 16,-4-19-5-16</inkml:trace>
  <inkml:trace contextRef="#ctx0" brushRef="#br1" timeOffset="79491.37">7063 15809 282 0,'-8'-13'162'0,"1"1"-40"16,7 12-17-16,-12-11-12 16,12 11-19-16,0 0-21 15,-9 12-26-15,9-1-22 16,-4 5-4-16,4 6-1 16,0 3 2-16,0 6-3 15,0 2 3-15,0 2-2 0,0-3-70 16,0 1-76-1,0-1-15-15,-8-6-8 16,0 1-6-16,-10-11-4 16</inkml:trace>
  <inkml:trace contextRef="#ctx0" brushRef="#br1" timeOffset="79992.35">6423 15793 249 0,'-8'-22'167'0,"2"3"-32"16,6 19-32-16,-20-17-14 15,9 17-13-15,-5 4-17 16,1 6-24-16,-5 9-26 16,6 4-6-16,-2 8-3 15,5 3 2-15,2 6-3 16,6-1 2-16,3 3-2 15,0-5 2-15,12-2-3 16,-1-5 3-16,6-7-2 16,4-5 0-16,5-7 0 0,-4-6 1 15,4-5 0-15,-3-7 0 16,-5-4-1-16,0-3 1 16,-10-4 1-16,-8-1 1 15,-4 1 2-15,-9 2-6 16,-7 8-110-16,-4 1-43 15,-8 4-10-15,3 9-8 16,-7 0-4-16,5 8 32 16</inkml:trace>
  <inkml:trace contextRef="#ctx0" brushRef="#br1" timeOffset="80206.19">6071 16056 273 0,'-23'-10'159'0,"-3"1"-11"16,-4 5-60-16,2 4-62 16,0 0-91-16,2 0-54 15,11 0-25-15,15 0-16 16,0 0-10-16</inkml:trace>
  <inkml:trace contextRef="#ctx0" brushRef="#br1" timeOffset="80767.47">8044 16189 113 0,'18'-6'134'15,"-18"6"-16"-15,-13-12-19 16,-8 12 1-16,-14-3-13 15,-13 8-13-15,-18-2-17 16,-13 8-9-16,-18-1-14 0,-12 5-12 16,-19 0-10-1,-12 0-1-15,-14 3-3 16,-1 3 1-16,-6 2-3 16,4-3 2-16,3 1-2 0,11-1-7 15,15-2 5-15,20 1-6 16,17-4 6-16,20-8-9 15,21-2 6-15,18-5-57 16,32 0-95-16,0 0-11 16,19-4-17-16,10 1-3 15,-1-2-12-15</inkml:trace>
  <inkml:trace contextRef="#ctx0" brushRef="#br1" timeOffset="84363.38">7337 16521 151 0,'0'0'91'15,"10"-13"1"-15,-10 13 8 0,0 0-7 16,0-10-6-16,0 10-14 16,0 0-8-16,-13 6-17 15,4 1-12-15,-4 4-15 16,1-2-9-16,3 6-5 16,-3 3-2-16,3 3-1 15,-2 2-3-15,3-1 2 16,2 2-2-16,0 2 1 15,3 0 0-15,3-1 1 0,-4-2 0 16,4-3 0 0,0-2 1-16,7-4 2 15,-2 0-1-15,-5-14 1 16,20 13-1-16,-11-9 0 0,5 1-1 16,2-2 0-16,-2-3 0 15,1 0 0-15,0-8 0 16,-2 4-2-16,0 0 2 15,1-5 0-15,-3-1 1 16,-1-1-1-16,-4-1 1 16,-6 12-1-16,7-16 1 15,-7 16 0-15,-3-17-1 16,3 17-1-16,-18-17 0 0,5 11-1 16,-2 4 1-1,-3-4-1-15,1 6 0 16,-1 0-5-16,3 0-132 15,2 7-36-15,-2-7-15 0,3 7-6 16,-2-7-14-16</inkml:trace>
  <inkml:trace contextRef="#ctx0" brushRef="#br1" timeOffset="85159.39">7496 15471 171 0,'0'-14'100'16,"0"1"-8"-16,0 13-7 0,0-17-8 16,0 17-9-16,0 0-15 15,0 0-9-15,0 0-12 16,12 25-8-16,-10-9-3 15,3 5-2-15,1 5-3 16,1 3-5-16,-1 4 1 16,1 1-6-16,0 1 0 15,0 0-4-15,1 0 1 16,3 1-4-16,-3-2 3 16,4-4-4-16,-3-3 0 15,-1-3 0-15,5-3-1 16,-7-4-2-16,2 0-2 0,-3-5-10 15,2-2-20-15,-7-10-20 16,0 18-17 0,0-18-20-16,-6 15-12 15,6-15-4-15,-16 7-1 0,3-7 12 16,-1 0 22-16</inkml:trace>
  <inkml:trace contextRef="#ctx0" brushRef="#br1" timeOffset="85379.72">7508 15906 170 0,'-7'-11'70'0,"7"11"-4"16,-9-14-7-16,9 14-8 16,0 0-10-16,17 14-9 15,0-3-7-15,5 5-1 0,4-4 8 16,3 0 8-16,-1-4 3 16,5-3 2-16,-6-5 3 15,0-5-2-15,-9-5-2 16,-2 0-18-16,-3-6-66 15,-6 4-69-15,4-1-41 16,-11 13-13-16,10-8-13 16,-3 21-7-16</inkml:trace>
  <inkml:trace contextRef="#ctx0" brushRef="#br1" timeOffset="85920.69">7695 16551 271 0,'0'0'151'0,"-10"-13"-35"16,-3 13-13-16,13 0-18 0,-15 10-16 15,7 1-19-15,-3 3-21 16,8 4-13-16,-2 2-9 16,5-2-1-16,5 0-4 15,3-1-2-15,6-4 1 16,4 0 3-16,3-9-1 16,5 0 3-16,-3-4 1 15,3-8 1-15,0-3 1 16,-4-4 2-16,-8-3 2 15,-1-2-5-15,-7-2 2 16,-6-1-4-16,-12 3 1 16,-4 2-5-16,-3 6-100 15,-2 4-66-15,-6 2-18 0,0 6-3 16,-5 6-12-16,9 6 23 16</inkml:trace>
  <inkml:trace contextRef="#ctx0" brushRef="#br1" timeOffset="88811.38">6908 13587 188 0,'-12'-7'153'0,"-4"0"-27"0,4 2-23 16,12 5-9-16,0 0-9 15,0 0-11-15,0 0-15 16,28-6-18 0,-3 6-18-16,3-4-5 15,3-1-6-15,-1 5-1 0,-4-6-4 16,0 2-1-16,-6 0 2 16,-5 4 2-16,-15 0-5 15,14 0-5-15,-14 0 0 16,0 0 0-16,0 0 0 15,-15 14 0-15,15-14 0 16,-14 22 0-16,7-7 0 16,-1 6 0-16,0 1 0 0,3 3 0 15,0 2 0-15,-1 4 0 16,4 2 0 0,-3 4 0-16,5-2 0 15,-6 0 0-15,6-1 0 0,0 0 0 16,0-4 0-16,0-3 0 15,0-5 0-15,6-5 0 16,-6-4 0-16,0-13 0 16,8 14 0-16,-8-14 0 15,0 0-16-15,12-7-94 16,-12 7-40-16,7-20-21 16,-7 7-5-16,0 0-7 15,-2 0-3-15</inkml:trace>
  <inkml:trace contextRef="#ctx0" brushRef="#br1" timeOffset="88981.01">6954 13907 224 0,'0'0'151'16,"8"-17"-1"-16,5 8-54 16,7 2-25-16,2-3-38 15,4 2-62-15,2-2-76 16,5 5-28-16,-8 0-17 15,2 10-8-15,-12 1 8 16</inkml:trace>
  <inkml:trace contextRef="#ctx0" brushRef="#br1" timeOffset="90031.71">7947 17027 190 0,'0'0'110'16,"0"0"7"-16,0 0-15 16,0 0-3-16,-15 0-9 0,3 15-17 15,-2 1-12 1,0 7-22-16,-5 1-16 15,3 5-13-15,-1-2-2 16,4 7-5-16,5 0-1 0,2-4 2 16,6-6 9-16,5 1-11 15,3-3 10-15,6-7 9 16,3-2-19-16,4-7 1 16,2-11-2-16,3 0 3 15,-2-1-12-15,-2-8 14 16,-7-3-10-16,-2-1-7 15,-7 0 17-15,-6 7-1 16,-12 0 1-16,-4 0-82 16,-3 1-68-16,-1 7-37 15,-8-2 1-15,2 1-14 16,-6-2 6-16</inkml:trace>
  <inkml:trace contextRef="#ctx0" brushRef="#br1" timeOffset="90616.33">7543 17081 303 0,'-7'-12'169'15,"7"12"-47"-15,-22 0-24 16,10 0-12-16,-7 0-19 0,5 0-23 16,-2 5-23-16,2 0-15 15,0-5-2-15,3 0-3 16,11 0-3-16,-19 0-1 16,19 0-2-16,0 0-2 15,-13 4 3-15,13-4 1 16,0 0 0-16,-3 15 2 15,3-5 0-15,0 4 2 16,2 0-1-16,-2 5 1 16,7-1-2-16,-1-1-2 15,-1-1 1-15,1 1 1 16,-6-17-2-16,16 14 3 16,-16-14-1-16,20 4 2 0,-6-4-1 15,1-5 3-15,3 5 1 16,3-6 1-1,-1 6 1-15,5 6-1 16,-3-1 2-16,-2 0 3 0,-5 4 1 16,2 3-1-16,-9 0-2 15,-2 1 1-15,-6 0-2 16,-8-1 2-16,-5 1 6 16,-5 1 11-16,-3 0-22 15,-5-1-4-15,6-3-39 16,-7 1-80-16,1-6-44 15,5-5-22-15,1 0-3 16,4-5-7-16,-2-1 61 16</inkml:trace>
  <inkml:trace contextRef="#ctx0" brushRef="#br1" timeOffset="90848.52">6973 17277 359 0,'-18'-4'172'0,"18"4"-35"16,14-12-65-16,14 12-75 15,13-7-92 1,12-4-47-16,18 6-21 15,0-2-1-15,16 3-9 0</inkml:trace>
  <inkml:trace contextRef="#ctx0" brushRef="#br1" timeOffset="91316.43">8887 17368 72 0,'-21'11'109'0,"-6"-6"-10"16,-10 3-20-16,-11 2 15 15,-17-2-17-15,-11 9 21 16,-23-3-22-16,-13 7 14 15,-22 1-28-15,-13 3-12 0,-14-5-12 16,-2 6-4-16,0-2-10 16,10-3-7-16,9 2-13 15,20-12-4-15,29-2-114 16,33-9-46-16,22 6-15 16,33-18-13-16,7 12-7 15,37-26 4-15</inkml:trace>
  <inkml:trace contextRef="#ctx0" brushRef="#br1" timeOffset="92479.4">8154 17673 104 0,'0'0'111'0,"0"0"-17"16,0 0-23-16,0 0-8 16,0 0-5-16,0 0 4 15,0 0-8-15,0 0-2 16,0 0-11-16,0 0-3 16,-14 67-10-16,14-67 2 15,-10 49-1-15,10-49-10 16,0 0 7-16,-10 65-15 15,10-65 11-15,0 0-14 16,0 0 7-16,-7 50-6 16,7-50-6-16,0 0-10 15,0 0 13-15,0 0 8 0,50 0 1 16,-50 0 2-16,0 0 2 16,77-32-12-16,-77 32-42 15,63-14-41-15,-63 14-55 16,60-12-30-16,-60 12-16 15,0 0-2-15,48-7-8 16</inkml:trace>
  <inkml:trace contextRef="#ctx0" brushRef="#br1" timeOffset="92722.26">8345 17739 366 0,'0'0'170'0,"0"0"-35"15,0 0-50-15,0 0-13 16,-35 48-10-16,35-48-36 16,12 75-35-16,-12-75-79 15,16 80-71-15,-16-80-26 16,20 51 16-16,-20-51-10 15,0 0 52-15</inkml:trace>
  <inkml:trace contextRef="#ctx0" brushRef="#br1" timeOffset="93311.18">8272 15884 85 0,'4'-22'109'0,"-4"8"-35"16,0 14-17-16,0 0-5 0,0 0 1 15,0 24-1 1,0 3-2-16,0 12-3 16,0 7-4-16,0 12-2 15,4 6-13-15,6 6-4 0,1 2 0 16,4 2-6-16,1 0-5 15,3-1-6-15,1 0-1 16,-1-3-4-16,2-5 1 16,-5-1-1-16,1-7-7 15,-3-7-21-15,-1-11-44 16,-4-3-38-16,-2-14-31 16,0 1-10-16,-7-10-1 15,0-1 7-15</inkml:trace>
  <inkml:trace contextRef="#ctx0" brushRef="#br1" timeOffset="93533.42">8390 16983 157 0,'0'0'130'0,"0"0"6"16,-11 4-45-16,11-4-11 15,16 6-13-15,2-1-8 16,2-5-5-16,6-5-1 15,-5-1-8-15,6-2-11 16,-4-4-15-16,1-3-62 16,2 5-76-16,-1 1-41 15,-3 2-10-15,5 7-9 16,-5 3-3-16</inkml:trace>
  <inkml:trace contextRef="#ctx0" brushRef="#br1" timeOffset="94014.43">8777 17667 180 0,'-55'28'145'0,"55"-28"-7"16,0 0-48-16,-55 66-22 15,55-66-1-15,0 0-17 16,4 56 4-16,-4-56-18 16,0 0-1-16,71 14-2 15,-71-14 0-15,70-27 0 16,-70 27-1-16,59-42-3 16,-38 13-29-16,-6 2 0 15,-9 0 0-15,-6 2 0 0,-16 10 0 16,-7-1 0-1,-7 16-37-15,-4 0-129 16,-4 7-9-16,1-1-14 16,-3 6-9-16,11-5-7 0</inkml:trace>
  <inkml:trace contextRef="#ctx0" brushRef="#br1" timeOffset="94997.36">7422 13569 183 0,'13'-8'140'16,"0"-6"-20"-16,8 3-45 0,3-2-11 15,3 2-9-15,1 2-30 16,-2 3-48-16,-3 6-53 15,-11 0-42-15,-12 0-12 16,0 8-4-16,-7 7-8 16</inkml:trace>
  <inkml:trace contextRef="#ctx0" brushRef="#br1" timeOffset="95340.06">7421 13611 182 0,'0'15'126'0,"-13"-1"-34"0,5 2-28 16,2 2-5-16,0-2 4 15,4-1-11 1,2-15-7-16,7 13-10 16,4-13-8-16,6 0-4 0,3-3-1 15,5 3-2-15,1-7-3 16,2 7-4-16,-1 0 0 15,0 10 1-15,-4 0 0 16,-3 3 1-16,0 4 1 16,-7 2 0-16,-5 2-1 15,-3 3 0-15,-10-1-4 16,-6 0 0-16,-11 0-2 0,-2 0 0 16,-10 3-39-16,-4-5-93 15,3-7-36 1,2 1-11-16,3-6-7 15,7 6-8-15</inkml:trace>
  <inkml:trace contextRef="#ctx0" brushRef="#br1" timeOffset="96279.4">8399 18199 233 0,'0'0'93'0,"0"0"1"16,0 0-12-16,0 0-15 16,0 0-9-16,0 0-4 15,0 0-21-15,-27 63 0 16,27-63-4-16,0 0-10 16,11 62-1-16,-11-62 16 15,0 0-14-15,0 0 5 16,41 49-1-16,-41-49-6 15,0 0-12-15,65-22-34 16,-65 22-35-16,58-29-45 16,-58 29-39-16,59-39-31 15,-59 39-3-15,0 0 2 0,48-57 123 16</inkml:trace>
  <inkml:trace contextRef="#ctx0" brushRef="#br1" timeOffset="96469.4">8660 18170 253 0,'0'0'177'0,"-51"14"-43"16,51-14-31-16,0 0-15 15,-6 61-14-15,6-61-18 16,6 53-26-16,-6-53-18 16,9 71-45-16,-9-71-59 15,19 68-37-15,-19-68-32 16,0 0-9-16,31 59-10 0,-31-59 18 15</inkml:trace>
  <inkml:trace contextRef="#ctx0" brushRef="#br1" timeOffset="96755.89">8919 18213 264 0,'0'0'157'0,"0"0"-34"16,0 0-35-16,0 0-16 16,0 0-13-16,-15 66-14 15,15-66-5-15,0 0-2 16,0 0-9-16,53 38-15 16,-53-38 11-16,50-27-6 15,-50 27-3-15,49-45 4 16,-49 45-8-16,0 0-14 0,51-61-48 15,-51 61-71-15,0 0-51 16,0 0-11-16,-72-5-4 16,72 5-19-16</inkml:trace>
  <inkml:trace contextRef="#ctx0" brushRef="#br1" timeOffset="96965.37">8283 18467 334 0,'-75'10'175'0,"75"-10"1"16,-97 8-67-16,97-8-63 16,-82 23-94-16,82-23-75 15,0 0-38-15,0 0-13 16,0 0-1-16,0 0 16 15</inkml:trace>
  <inkml:trace contextRef="#ctx0" brushRef="#br1" timeOffset="97263.42">9703 18631 374 0,'-105'34'174'16,"28"-12"-48"-16,-17 6-47 15,-8-4-23-15,-12 4-13 16,-1-3-19-16,3 0-3 15,10-2-7-15,16-3-59 16,13-4-76-16,26-8-45 16,47-8-2-16,0 0-11 15,0 0 2-15</inkml:trace>
  <inkml:trace contextRef="#ctx0" brushRef="#br1" timeOffset="97563.4">9066 19023 231 0,'0'0'162'16,"0"29"-25"-16,0-29-30 16,0 0-33-16,0 0-11 15,0 0-14-15,56 0-10 0,-56 0-12 16,0 0-1-16,62 0-5 15,-62 0-13 1,0 0-3-16,0 0 3 16,0 0-6-16,0 0-10 0,0 0-79 15,0 0-60-15,-61 0-23 16,61 0-9-16,0 0-6 16,0 0 2-16</inkml:trace>
  <inkml:trace contextRef="#ctx0" brushRef="#br1" timeOffset="97785.33">9447 18962 312 0,'30'71'176'16,"-30"-71"-10"-16,0 19-50 15,0-19-59-15,0 0-16 0,0 0-8 16,0 0-3-16,61 0-10 15,-61 0 4-15,0 0-5 16,0 0-17-16,0 0-34 16,0 0-113-16,0 0-30 15,0 0-19-15,0 0-2 16,-74-75 3-16</inkml:trace>
  <inkml:trace contextRef="#ctx0" brushRef="#br2" timeOffset="119051.52">18302 14205 309 0,'11'-12'179'15,"-16"2"-47"-15,-8 10-35 16,-15-7-28-16,-12 7-13 16,-20 0-28-16,-15 0-15 15,-21-4-6-15,-19 4-2 16,-25 0-3-16,-15 0 0 16,-14 0-1-16,-16-3 1 0,-13-1-1 15,0-1 2-15,-7-2 0 16,-1 1 0-16,5-5 2 15,4 1 0 1,6-2 0-16,7 0-1 0,10 0 2 16,6-1-2-16,13 2 0 15,11 0 0-15,12 3 0 16,16 2-3-16,11 6 1 16,16 10 0-16,13 8-2 15,10 10 2-15,11 15-3 16,3 13-3-16,11 12 3 15,0 13-1-15,11 10 2 16,3 6-3-16,9 1 3 0,5 2-2 16,11-4 0-1,9-5 0-15,3-4 0 0,10-10-1 16,6-11 0 0,8-6-1-16,6-7 1 0,6-12 0 15,9-9 3-15,7-5-1 16,13-8-1-16,11-8 2 15,14-6-2-15,8-5 0 16,13-5 0-16,8-2-2 16,11-2-1-16,7-4 1 15,6 3 0-15,4-2-2 16,1-1 1-16,1 4 1 16,2 0 0-16,-2 1 1 0,-2-2 0 15,-5 5 1-15,-2-1 0 16,0 0 2-1,-7 0 0-15,-7 0 0 16,-6-2 1-16,-6 2 0 0,-9-1 0 16,-6 2 0-16,-13-4 2 15,-9 1-2-15,-8-2 0 16,-11-1 1-16,-8-2-1 16,-10-1 1-16,-10-6 2 15,-7-1-3-15,-13-4 1 16,-7-6-2-16,-6-4 1 15,-7-4 1-15,-12-6-1 16,2-5 0-16,-8-6-2 16,-1-4 2-16,2-2 0 15,-2-1-2-15,5 1-143 16,2 5-23-16,4-1-10 16,8 12-6-16,8 2-8 0</inkml:trace>
  <inkml:trace contextRef="#ctx0" brushRef="#br2" timeOffset="152551.21">27691 12303 155 0,'-7'-12'138'0,"7"12"-9"15,19-7-34-15,3 7-15 16,12-7-2-16,13 3-13 16,14 4-8-16,15-7-12 15,18 7-7-15,17-4-9 16,16 4-7-16,15-7-6 15,9 4-2-15,11-2-4 16,0 1-1-16,-1-2-3 16,-5 2 0-16,-11-3-2 15,-15 2-20-15,-16 0-114 16,-17 5-31-16,-25 0-12 16,-23 11-5-16,-28-2-6 15</inkml:trace>
  <inkml:trace contextRef="#ctx0" brushRef="#br2" timeOffset="153184.27">28304 12618 176 0,'0'-16'115'0,"5"4"-3"15,-5 12-6-15,-6-12-4 0,6 12-9 16,-25 16-15-16,6 4-12 15,-4 6-16 1,-2 6-14-16,-3 7-16 16,2 4-6-16,6 5-5 0,3 0 0 15,6-4-3-15,11-2 0 16,7-6 0-16,14-5 0 16,5-6-1-16,14-7 0 15,1-9-2-15,7-6-3 16,-2-6 0-16,-2-8 0 15,-2-5 0-15,-12-4 0 16,-10-6 0-16,-13 2 0 0,-15-1 0 16,-12 3 0-16,-13 5 0 15,-8 2-36-15,1 7-117 16,4 8-15 0,2 4-6-16,10 7-8 0,14-3-6 15</inkml:trace>
  <inkml:trace contextRef="#ctx0" brushRef="#br2" timeOffset="154275.41">27782 12689 225 0,'-7'-19'154'0,"7"19"-31"16,-7-16-14-16,7 16-12 15,0 0-15-15,-7 17-20 16,7 3-13-16,5 4-20 0,-2 7-7 16,0 6-7-16,3 7-2 15,0 0-4-15,1 1 0 16,0-3-2 0,0 2-1-16,-1-7 0 0,0-2 0 15,-1-7-6-15,-1-3 0 16,1-5 0-16,-5-3 0 15,0-6 0-15,0-11 0 16,0 15-47-16,0-15-100 16,0 0-19-16,-13-6-6 15,13 6-8-15,-16-15-5 16</inkml:trace>
  <inkml:trace contextRef="#ctx0" brushRef="#br2" timeOffset="157171.19">27745 11560 136 0,'0'-11'84'0,"0"-1"-2"0,0 12 2 16,0-11 2-16,0 11-6 15,0 0-10-15,0 17-8 16,0 4-8-16,0 2-7 16,0 8-8-16,0 4-5 15,0 8-8-15,0-2-4 16,3 5-3-16,-3-5-7 15,0-1-1-15,0-6-3 16,4-4-1-16,-4-7-4 16,5-5-44-16,1-6-65 0,-6-12-39 15,15 0-13-15,-5-5-6 16,0-9-3-16,4-1-5 16</inkml:trace>
  <inkml:trace contextRef="#ctx0" brushRef="#br2" timeOffset="157643.17">27955 11460 254 0,'0'0'146'0,"15"-14"-13"16,-1 14-50-16,4 0-10 15,9 0-15-15,6 0-10 0,8 0-16 16,0-3-11-1,5 3-7-15,-1-6-4 16,-5 2-4-16,-5-1 1 16,-6 2-1-16,-5-1-2 0,-10 1 3 15,-4 3 3-15,-10 0 2 16,0 0 1-16,0 0 3 16,0 0-3-16,-5 15 0 15,-5-1 1-15,-2 7-3 16,-3 4-4-16,1 4 0 15,-5 8-4-15,4 1-1 16,-2 5-2-16,2 1 0 16,1 1 0-16,1-2 0 15,5-3 0-15,-4-1 0 16,5-3 0-16,0-5 0 16,3-2 0-16,0-6 0 15,-2-3 0-15,6-3 0 0,0-5 0 16,0-12 0-16,0 11 0 15,0-11 0-15,0 0-91 16,19-14-46-16,-19 14-23 16,8-23-7-16,-3 11-4 15,-5-4-3-15</inkml:trace>
  <inkml:trace contextRef="#ctx0" brushRef="#br2" timeOffset="157886.07">28029 11785 320 0,'0'0'164'15,"0"0"-26"-15,13-3-30 16,7 3-15-16,11 0-20 16,5 0-18-16,5 0-20 15,2 0-17-15,2-6-7 16,-4 6-3-16,-1-5-11 15,-7 0-112-15,-6-2-43 16,-6 7-9-16,-21 0-9 16,13-4-6-16,-13 4-6 15</inkml:trace>
  <inkml:trace contextRef="#ctx0" brushRef="#br2" timeOffset="163371.54">30490 12345 306 0,'0'0'127'0,"0"0"-9"16,0 0-11-16,0 0-14 16,11 0-19-16,1-5-15 15,4 5-19-15,2 0-18 0,8 0-7 16,-1-3-5-16,3 3-3 16,0-6-3-16,-1 6 2 15,0-6-5-15,-3-1-25 16,-1 4-82-16,-7 3-37 15,-16 0-27-15,16-7 0 16,-16 7-6-16,0 0-2 16</inkml:trace>
  <inkml:trace contextRef="#ctx0" brushRef="#br2" timeOffset="163597.57">30493 12244 371 0,'-4'-13'176'0,"4"13"-9"16,17-10-56-16,-4 4-30 16,8 6-22-16,-1-5-58 15,7 5-122-15,0-3-35 16,7 3-14-16,-5 0-4 15,5 5-11-15</inkml:trace>
  <inkml:trace contextRef="#ctx0" brushRef="#br2" timeOffset="164039.37">31300 11978 310 0,'10'-20'168'0,"-5"2"-29"16,-5 18-24-16,13-12-12 15,-13 12-23-15,15 15-26 0,-9 4-31 16,1 6-14-16,0 7-5 16,2 6 1-16,-4 4-3 15,1 3-5-15,-6 0 3 16,5-2-3-16,-5-3 2 15,0-4-1-15,2-4 3 16,-2-6-4-16,5-5-1 16,3-8-65-16,2-7-72 15,7-1-22-15,-3-10-7 16,6 2-4-16,0-9-5 16</inkml:trace>
  <inkml:trace contextRef="#ctx0" brushRef="#br2" timeOffset="164316.13">31687 12223 380 0,'0'0'176'0,"17"-11"-19"15,-1 7-63-15,10 4-23 16,3 0-22-16,11-5-31 15,8 5-11-15,7-4-4 16,4 4-2-16,7 0 1 16,-4-3-1-16,5 3 0 15,-8-5 0-15,-3 5 0 16,-8-2-74-16,-2 2-73 16,-11-6-18-16,-11 6-8 15,-10-8 0-15,-14 8-6 0</inkml:trace>
  <inkml:trace contextRef="#ctx0" brushRef="#br2" timeOffset="164971.17">31957 11651 421 0,'-7'-12'133'16,"7"12"-15"-16,-10-14-13 16,10 14-27-16,0 0-29 0,0 0-34 15,0 22-6-15,9-3-8 16,-1 5 4-16,5 5 3 16,-2 8-6-16,2 3-109 15,-6 1-44-15,2 9-8 16,-9-3-16-16,0 8 6 15,-15-8-14-15</inkml:trace>
  <inkml:trace contextRef="#ctx0" brushRef="#br2" timeOffset="165668.04">31977 12568 334 0,'-3'-16'129'0,"3"16"-12"15,0 0-8-15,0 0-19 16,0 13-22-16,0 0-31 16,0 7-27-16,0 4-1 15,6 6-8-15,-2 2-1 16,3 3 7-16,-1 2-7 15,1-2 8-15,-1 1-6 16,-1-2 4-16,-2-4-5 0,-3-3 2 16,5-5-77-16,-5-4-54 15,0-18-25-15,0 21-5 16,0-21-8-16,0 0 0 16</inkml:trace>
  <inkml:trace contextRef="#ctx0" brushRef="#br2" timeOffset="166067.57">32393 12506 279 0,'9'-12'167'0,"-9"12"-8"16,0 0-49-1,-9 10-24-15,-9 10-23 16,-1 7-41-16,1 6-17 0,-2 5-3 16,2 5 1-16,-2 1-3 15,7 0 3-15,11-1-1 16,2-5 0-16,13-6 1 16,3-2-2-16,4-10 2 15,7-2-1-15,4-8 3 16,-1-7-6-16,2-7 1 15,-3-6 1-15,-8-7-2 16,2-5 0-16,-13-6-2 0,-10 1 3 16,-7-1-3-1,-9 4 3-15,-10 5-3 16,-1 7-105-16,1 3-43 16,-2 12-10-16,0 3-2 0,7 10-7 15,8-2 17-15</inkml:trace>
  <inkml:trace contextRef="#ctx0" brushRef="#br2" timeOffset="179595.21">31322 12054 241 0,'-12'-31'119'0,"8"5"0"16,-1 3 1-16,-1 0-11 15,0 9-18-15,4-1-14 16,2 15-10-16,0-10-23 16,0 10-14-16,9 14-24 15,-3 6-6-15,1 8 0 16,5 7 0-16,-4 8 0 0,2 7 0 16,0 6 0-16,-3 2 0 15,0-1 0 1,2-2 0-16,-4-6 0 0,0-5 0 15,-2-7 0-15,-3-9 0 16,4-6 0-16,-4-8 0 16,0-14 0-16,0 0 0 15,0 0 0-15,-6-16 0 16,2-8 0-16,1-8 0 16,-1-9 0-16,0-7 0 15,-1-5 0-15,1-3 0 16,4-3 0-16,-4 3 0 15,4 2 0-15,-6 7 0 0,3 8 0 16,3 7 0-16,-3 10 0 16,3 7 0-16,0 15 0 15,0 0 0-15,-6 15 0 16,6 12 0-16,6 9 0 16,-1 7 0-16,-3 8 0 15,4 7 0-15,-1 0 0 16,-1-1 0-16,-4-5 0 15,5-6 0-15,-5-8 0 16,0-7 0-16,0-7 0 16,5-10 0-16,-5-14 0 15,0 0 0-15,0 0 0 16,-13-20 0-16,6-6 0 0,-2-10 0 16,0-8 0-16,0-9 0 15,-1-3 0-15,-4-3 0 16,5 2 0-1,-3 3 0-15,3 9 0 0,2 8 0 16,2 10 0-16,-2 6 0 16,7 21 0-16,0 0 0 15,0 0 0-15,0 21 0 16,7 6 0-16,-1 10 0 16,-1 6 0-16,4 7 0 15,-4 2 0-15,3 2 0 16,-2-3 0-16,2-3 0 15,-2-6 0-15,-2-4 0 16,-1-8 0-16,4-5 0 16,-1-5 0-16,0-6 0 15,-6-14 0-15,9 14 0 16,-9-14 0-16,12-7 0 0,-12 7 0 16,10-21 0-16,-5 6 0 15,3-1-150-15,1-5-27 16,1 3-7-16,-3-2-11 15,-7 20-2-15</inkml:trace>
  <inkml:trace contextRef="#ctx0" brushRef="#br1" timeOffset="194416.18">32484 13208 54 0,'0'0'44'0,"105"-36"2"16,-55 15-2-16,1-8 2 16,-51 29 3-16,96-63-1 15,-96 63-5-15,88-77-4 0,-88 77-3 16,75-93-2 0,-42 43 2-16,-1-3 0 15,-4-3-1-15,-3-2-1 16,-9 0-3-16,0 0 0 0,-3-2 2 15,-2 1-1-15,-8 0-2 16,-3 2-3-16,0-2-2 16,0 0 1-16,-6 0-1 15,0-1-2-15,-4-1-2 16,-4 2-2-16,1-4-2 16,-8 3 0-16,0 1-1 15,-1 1 1-15,-8 3-8 16,2 5-9-16,28 50 0 15,-73-88 0-15,73 88 0 16,-75-74 0-16,75 74 0 16,-88-64 0-16,38 35 0 15,-9-1 0-15,-4 3 0 0,-4 3 0 16,-5 0 0-16,-8 2 0 16,5 2 0-16,-5 1 0 15,10 3 0-15,-2 5 0 16,11-1 0-16,-6 4 0 15,6 3 0-15,0 2 0 16,1 3 0-16,-1 3 0 16,0 2 0-16,0 5 0 15,1 0 0-15,4 3 0 16,-3 6 0-16,5 6 0 16,0 1 0-16,6 5 0 15,0 2 0-15,2 3 0 0,4 4 0 16,3 5 0-16,2-1 0 15,6-1 0-15,4 4 0 16,1 2 0-16,2 1 0 16,4 0 0-16,3 6 0 15,3 0 0-15,5 1 0 16,1 0 0-16,3 2 0 16,5-2 0-16,-5 1 0 15,5 3 0-15,7-4 0 16,-7 5 0-16,6 0 0 15,-2 1 0-15,5 1 0 16,2 3 0-16,3-3 0 16,6 0 0-16,3 0 0 0,5-4 0 15,5-2 0-15,4-3 0 16,3-1 0-16,5-3 0 16,3-1 0-1,6-1 0-15,5-4 0 0,3-1 0 16,8-1 0-16,8-4 0 15,9-4-2-15,2-7-7 16,5-2 8-16,14-9-3 16,-3-3-54-16,10-10-93 15,-14-12-21-15,-7-1-8 16,-23-13-3-16,-6 8-4 16</inkml:trace>
  <inkml:trace contextRef="#ctx0" brushRef="#br1" timeOffset="194971.81">31593 13547 29 0,'0'0'90'0,"-12"-4"-18"15,-3 16-23-15,-7 1 0 16,-6 9 2-16,-6 4 5 16,-6 5 8-16,-6 6 0 15,-7 4-2-15,-1 6-2 0,-7-3-2 16,0 8-4-1,-4-2-8-15,-1 1-4 16,-6-2-11-16,7-1 5 16,1-3-8-16,4-1-4 0,3-5-6 15,10-4-11-15,8-5 2 16,8-5-7-16,10-7-1 16,10-11-36-16,11-7-76 15,0 0-47-15,12-27-9 16,7 1-5-16,-9-12-10 15,11-1 5-15</inkml:trace>
  <inkml:trace contextRef="#ctx0" brushRef="#br1" timeOffset="196223.03">31053 13943 142 0,'-14'8'69'15,"-7"5"2"-15,-9 7-3 16,-11 6-4-16,-10 8-6 16,-10 5 0-16,-11 5 0 15,-4 5-3-15,-10-2-5 16,-2 4-3-16,-7-3-2 16,3 1-4-16,-6-4-3 0,0 5-6 15,-3-2-2-15,1 0-6 16,-1 1-8-1,1 0-2-15,4 2-6 16,2-1 0-16,1 1-3 0,5-2 0 16,8-5-3-16,5-4 0 15,8-6 0-15,6-5-2 16,7-7 1-16,8-5-2 16,11-8 2-16,7-9-2 15,9-4 2-15,10-8-2 16,9-6 0-16,9-7 3 15,10-4-2-15,2-3 1 16,6-4-2-16,5 1 2 16,-3 1 0-16,-1 5 1 15,-2 3-1-15,-6 7 0 16,-6 3 1-16,-14 16 0 16,0 0-2-16,0 0 0 0,-9 17 0 15,-11 5 0-15,-5 5 0 16,-1 3 0-16,-5 5 0 15,-2 2 0-15,1-5 0 16,6 0 0-16,2-3 0 16,5-7 0-16,5-3 0 15,3-1 0-15,11-7 0 16,0-11 0-16,21 13 0 16,6-13 0-16,12 0-8 15,3 0-102-15,15 0-51 16,4 0-9-16,-5 0-10 15,-1 11-5-15,-12 4-6 0</inkml:trace>
  <inkml:trace contextRef="#ctx0" brushRef="#br1" timeOffset="197163.06">25251 16301 162 0,'6'-27'97'0,"-6"4"-5"15,3 5 0-15,-3 8-5 0,0 10-10 16,0 0-5-16,0 0-10 16,0 0-8-16,-6 24-14 15,6 2-11-15,-3 3-5 16,3 11-11-16,-6 4 1 16,6 4-8-16,-8 2 3 15,4 0-4-15,-2-5 1 16,3-4 0-16,-1-2-3 15,4-5 2-15,-6-4-3 16,6-5 2-16,-3-5-3 16,3-4 1-16,-6 0 1 15,6-5 0-15,-5 1-1 16,3-2 1-16,2-10-1 0,-5 15-1 16,5-15 1-16,-6 14-1 15,6-14-1-15,0 0 1 16,-6 14 0-16,6-14 0 15,0 0 3-15,0 0-3 16,0 0-1-16,0 0-10 16,0 0-52-16,0 0-65 15,12-15-37-15,-12 15-8 0,12-14-9 16,-12 14 0-16</inkml:trace>
  <inkml:trace contextRef="#ctx0" brushRef="#br1" timeOffset="198259.16">27238 16701 240 0,'27'-5'108'15,"7"-1"-6"-15,11-3-6 0,11 5-11 16,8-2-10 0,10 2-15-16,5-3-18 15,9 7-12-15,-5 0-10 16,2 0-4-16,-5 0-6 0,-7 4-25 15,-10-4-47-15,-9 4-53 16,-14-4-31-16,-12 3-6 16,-16-7-11-16,-12 4-2 15</inkml:trace>
  <inkml:trace contextRef="#ctx0" brushRef="#br1" timeOffset="198517.55">27596 16061 222 0,'0'-23'161'16,"0"2"0"-16,-4 8-52 15,4 13-28-15,14 8-22 16,3 13-14-16,0 2-17 15,6 13-21-15,4 11-72 16,-3 11-70-16,-3 0-21 16,-4 8-8-16,-13 2-8 15,-4 5-9-15</inkml:trace>
  <inkml:trace contextRef="#ctx0" brushRef="#br1" timeOffset="198907.45">28008 16887 369 0,'0'0'171'16,"-17"15"-51"-16,8 4-28 15,-7-1-25-15,4 11-12 16,-6 2-19-16,5 4-16 16,-1 1-6-16,5 0-7 0,3-2-2 15,6 0-3-15,0-4 0 16,7-8 0-16,6-6 3 16,9-6-1-16,2-10 0 15,4 0 1-15,-1-8-1 16,1-6 1-16,-3-4 0 15,-4 2-1-15,-6-3 0 16,-9 1-5-16,-6 7-51 16,-14-1-78-16,-7 2-29 15,-7 4-15-15,-11 6 1 16,-2-3-10-16</inkml:trace>
  <inkml:trace contextRef="#ctx0" brushRef="#br1" timeOffset="199177.02">27596 17020 318 0,'-13'-22'172'15,"13"22"-1"-15,0 0-52 16,-15-5-52-16,15 18-24 16,4 3-15-16,0 10-6 15,0 1-4-15,2 7-5 16,-2 0-6-16,2 6-2 15,-3-6-4-15,-3 3 0 16,4-10 2-16,-4 0 2 16,0-14-1-16,0-3-3 0,0-10-57 15,0 0-93-15,0 0-12 16,-11-7-19-16,-1-6-1 16,0 6-12-1</inkml:trace>
  <inkml:trace contextRef="#ctx0" brushRef="#br1" timeOffset="200235.65">25635 16993 222 0,'48'-23'79'15,"6"-8"2"-15,1-4-7 16,6-10-6-16,1-5-5 15,4-4-14-15,-6-5-8 16,-5-2-5-16,-6-3-10 0,-4-1 2 16,-9-4-4-16,-10 9 3 15,-10-5-3-15,-10 7 4 16,-15-3-3-16,-9-1-5 16,-12 1 1-16,-9 3-9 15,-9 1 2-15,-6 1-6 16,-10 5 0-16,-3 1 1 15,-6 3-5-15,-4 9 4 16,-5 6-6-16,1 6 5 16,-2 7-7-16,-3 7 7 15,2 9-7-15,-2 9-5 16,4 8 8-16,1 7-6 16,2 7 5-16,5 11-6 0,5 7 6 15,1 10-4-15,2 6 2 16,9 6 3-16,5 8-6 15,5 4 0 1,9 0 4-16,14 2-3 0,6-5 1 16,9 1-1-16,9-4 3 15,14-1-3-15,7-3 4 16,6-3 1-16,5-4-4 16,4-4 5-16,3-2-4 15,3-4 1-15,4-10 0 16,-1-1 0-16,5-7-3 15,0-3 1-15,2-9 0 16,1-2 0-16,-3-8 2 0,2-4 0 16,0-4-1-16,-3-5-1 15,-2 0 2-15,0-9 0 16,-4 4 0-16,1-3-1 16,-4 0-1-16,-4 1 0 15,-2 1-11-15,-8-7-96 16,-3 0-52-16,-4-4-13 15,-6-2-9-15,-7-3-4 16,-12-8-1-16</inkml:trace>
  <inkml:trace contextRef="#ctx0" brushRef="#br1" timeOffset="201206.67">24965 15287 107 0,'-16'11'133'15,"1"-5"-33"-15,-5-6 0 16,-1 3-4-16,3-3-5 16,-1-8-9-16,19 8-12 15,-15-22-13-15,17 7-15 16,5-3-13-16,9 3-13 15,1 0-6-15,3 5-2 0,-2 1-2 16,-1 9 3-16,-5 9 1 16,-5 11-1-16,-7 13-1 15,-10 8 0-15,-6 5-12 16,-7 1-41-16,-2 5-61 16,-4-6-49-16,-5-9-10 15,0-5-9-15,-3-14-3 16,8-8 12-16</inkml:trace>
  <inkml:trace contextRef="#ctx0" brushRef="#br1" timeOffset="201418.06">24586 14915 324 0,'-7'-36'175'0,"-1"7"-18"16,-1 16-57-1,9 13-24-15,-6 13-17 0,6 14-13 16,0 9-32-16,0 12-59 16,0 15-62-16,0 12-46 15,-12 5-9-15,1-1-8 16,-4-4-2-16,-2-4 30 16</inkml:trace>
  <inkml:trace contextRef="#ctx0" brushRef="#br1" timeOffset="201764.25">24359 15531 200 0,'0'-31'132'16,"11"2"-30"-16,3-3-15 15,4-2-17-15,4 2-11 16,-1 3-14-16,6 8-7 0,-5 2-5 16,2 13-6-16,-7 6-1 15,-2 11-1-15,-8 9-3 16,-7 10 1-16,-6 4-2 15,-8 7-1-15,-13 2-5 16,-5-2-2-16,-9-3-4 16,0-7-1-16,-5-8-1 15,4-9-1-15,3-14 1 16,6-3-1-16,10-12 0 0,5 0-1 16,7-3 0-1,4 0-1-15,1 7-2 16,6 11-2-16,-15 0 0 0,0 11-27 15,-1 14-61-15,-9 4-52 16,-6-1-23-16,-5 6-11 16,-2-5-2-16,0-5-7 15</inkml:trace>
  <inkml:trace contextRef="#ctx0" brushRef="#br1" timeOffset="202158.71">24018 15054 236 0,'-13'-11'106'16,"-6"11"-5"-16,-9 6-7 15,-8 14-14-15,-8 6-12 16,3 11-13-16,-3 2-11 15,7 4-11-15,6 0-15 16,11-4-6-16,10-2-7 16,10-5 1-16,8-3-3 15,4-3-1-15,3-5-2 16,-2-1 2-16,-6-1 0 16,-7-3 2-16,-4-4 5 15,-6-5 4-15,-8-7 1 16,-3-5 4-16,-1-9-1 0,1-9-1 15,-2-13-2-15,9-3-17 16,5-4-49-16,1 0-55 16,8 3-33-16,0 5-21 15,0 12-6-15,0 23-4 16,0 0 0-16</inkml:trace>
  <inkml:trace contextRef="#ctx0" brushRef="#br1" timeOffset="202442.25">23459 15579 253 0,'-11'16'114'16,"8"-1"-45"-16,3-4-25 15,0-11-19-15,0 10-5 0,0-10-6 16,0 0 0-16,0 0-2 16,0 0-1-16,0 0-3 15,0 0-2-15,-13-5 1 16,0 0 4-16,-1-5 6 15,-2-2 4-15,-2-8 3 16,-2 0-2-16,0-6 5 16,3-5-3-1,3-3-18-15,4-4-45 0,10-6-78 16,7-1-22-16,0-15-14 16,6-6-7-16,-9-22 19 15</inkml:trace>
  <inkml:trace contextRef="#ctx0" brushRef="#br1" timeOffset="204655.03">24134 11350 250 0,'-26'-10'82'15,"-2"6"2"-15,-14-1-4 16,-16-1-10-16,-12 0-12 16,-20-2-8-16,-15 1-3 15,-16 1-4-15,-17 1-6 0,-21-1-9 16,-9 6-7-16,-17-9-7 15,-10 9-1-15,-10-6-3 16,-8 6-4-16,-4-3-2 16,-1 3-1-16,2 0 0 15,2 5-1-15,3-1 0 16,10 7-1-16,6 0-1 16,10 4 1-16,12 2 0 15,8 4 2-15,14-1 0 16,9 4-1-16,14 0 1 15,10 1 0-15,13 1 1 16,14 1-3-16,17-1 1 16,11 0-3-16,15 1 0 0,14 0 0 15,18 2 2-15,11 2 0 16,13 0 1-16,13 1 2 16,12 1-1-1,10-1 4-15,9-3-1 0,11 0 1 16,8-2 1-16,10-2-2 15,10-4-1-15,8 1 1 16,8-3-1-16,10 0 0 16,8 0-3-16,7-2 3 15,7 0-3-15,3-1 2 16,4 0 0-16,4-2 0 16,5-3-2-16,7 1 2 15,-1-2-2-15,2 1-2 0,3-2 0 16,-2-1 0-1,-2 0 0-15,-5-2 0 16,-4 0 0-16,-4-1 0 16,-6-2 0-16,-5-3 0 0,-8 5 0 15,-2-5 0-15,-4 0 0 16,-6 0 0-16,-6-4 0 16,-7 1 0-16,-4-2 0 15,-9-1 0-15,-6-1 0 16,-11-2 0-16,-8 0 0 15,-10 0 0-15,-10-2 0 16,-8-3 0-16,-8 0 0 16,-9-4 0-16,-3-3 0 0,-5-5 0 15,0-4 0-15,-1-3 0 16,4-3 0 0,0-1 0-16,0-1 0 15,0 2 0-15,-3 0 0 0,-1 4 0 16,-3 1 0-16,-6 4 0 15,-4 1 0-15,-7 3 0 16,-7-1 0-16,-3-2 0 16,-7 2 0-16,-9-1 0 15,-9 0 0-15,-8 2 0 16,-10-2 0-16,-8 2 0 16,-10 1 0-16,-9-1 0 15,-10-2 0-15,-8 1 0 16,-10 2 0-16,-6 0 0 15,-10 1 0-15,-10 4 0 16,-6 2 0-16,-8 2 0 16,-4 1 0-16,-7 4 0 0,-3-1 0 15,1 2 0-15,-3 2 0 16,-1-1 0-16,2 6 0 16,5-3 0-16,0 3 0 15,2 4 0-15,2 1 0 16,8 3 0-16,2 5 0 15,3 0 0-15,7 3 0 16,7 0 0-16,9 0 0 16,9 0 0-16,10 4 0 15,5-4 0-15,11 1 0 16,8 0 0-16,9 0 0 16,6 2 0-16,6 1 0 0,7 3 0 15,6 1 0-15,11 2 0 16,6 2 0-16,6 1 0 15,11 3 0-15,7 1 0 16,7-1 0-16,7 4 0 16,7-1 0-16,2-2 0 15,8 1 0-15,2-1 0 16,3 0 0-16,6 3 0 16,1-5 0-16,5-1 0 15,4-2 0-15,1-1 0 16,6-2 0-16,5-4 0 15,4-2 0-15,3-4 0 16,4-1 0-16,2-1 0 0,5-2 0 16,4-1 0-16,3-1 0 15,3 1 0-15,6 0 0 16,8 0 0-16,4-2 0 16,5 1 0-16,5 0 0 15,2-2 0-15,5 2 0 16,-2-1 0-16,-3-2 0 15,-2 0 0-15,-3 1 0 16,0 0 0-16,-2-1 0 16,-3-2 0-16,3 2 0 15,-3-6 0-15,-1 4 0 16,-2-4 0-16,-2 7 0 16,-5-7 0-16,-2 0 0 0,-7 0 0 15,-7 0 0-15,-8 0 0 16,-7 0 0-16,-1 0 0 15,-3-4 0 1,-4 4 0-16,1-7 0 0,-4 4 0 16,1-3 0-16,3 6 0 15,-2-6 0-15,-3 6 0 16,0-6 0-16,-4 6 0 16,-2-4 0-16,-2 4 0 15,-4-4 0-15,-3 4 0 16,-3-5 0-16,-3 5 0 15,-1-5 0-15,-5 2 0 16,-1-1 0-16,-2-2 0 0,2-1-110 16,-3 1-56-1,-6-7-10-15,3 2-10 0,-11-5-1 16</inkml:trace>
  <inkml:trace contextRef="#ctx0" brushRef="#br1" timeOffset="209079.63">24548 11378 73 0,'11'-16'67'0,"-3"5"8"16,-2-4 10-16,-1 0 8 16,-5-3 9-16,0 0 3 15,0 2-3-15,0-3-7 16,-7 4-13-16,-6-3-16 15,1 5-15-15,-5 2-24 16,-2 5-27-16,-6 1 0 16,2 5 0-16,-3 0 0 15,3 11 0-15,0 3 0 16,2 7 0-16,3 4 0 16,6 3 0-16,3 3 0 15,5 0 0-15,4-2 0 0,0-2 0 16,6-5 0-16,3-6 0 15,6-7 0 1,3-9 0-16,1 0 0 16,3-13 0-16,-2-3 0 0,-1-5 0 15,-2-3 0-15,-4-2 0 16,-7 0 0-16,-6 3-12 16,0 2-159-16,0 7-11 15,0 14-8-15,0 0-5 16,-16 0-2-16</inkml:trace>
  <inkml:trace contextRef="#ctx0" brushRef="#br1" timeOffset="210403.19">28221 17746 154 0,'86'-54'144'0,"-6"-12"-7"16,-2-15-48-16,4-10-24 15,-14 1 3-15,-2-9 10 16,-13 3-8-16,-4-8-4 16,-20-5-12-16,-6 3-11 15,-14-1-12-15,-9-1-7 16,-14 2-24-16,-12 6 0 15,-8 1 0-15,-12 8 0 16,-11 4 0-16,-8 8 0 0,-12 5 0 16,-8 10 0-16,-9 6 0 15,-4 8 0-15,-9 9 0 16,-6 11 0-16,-8 10 0 16,-1 15 0-16,1 13 0 15,-1 15 0-15,7 20 0 16,1 14 0-16,6 23 0 15,7 19 0-15,13 18 0 16,14 20 0-16,16 16 0 16,25 11 0-16,28 4 0 15,29 3 0-15,35-8 0 16,38-15 0-16,34-17 0 16,28-25 0-16,34-32 0 0,23-35 0 15,20-24-49 1,16-33-158-16,2-33 4 15,8-14-25-15,-34-7 228 16,-26 3 0-16,-38 5 0 0,-31 16 0 16,-41 3 0-16,-30 15 0 15,-33 21 0-15,-29 9 0 16</inkml:trace>
  <inkml:trace contextRef="#ctx0" brushRef="#br1" timeOffset="212329.08">25429 16017 221 0,'19'-26'178'0,"3"-4"-48"16,5-2-11-16,-2-11-8 16,3 0-7-16,-8-14-21 15,0 2-14-15,-12-13-61 16,3-2-8-16,-11-11 0 16,-12-2 0-16,-9-6 0 0,-6-5 0 15,-13-5 0-15,-6-3 0 16,-9-3 0-16,-6 1 0 15,-8 1 0-15,-6 3 0 16,-5-1 0-16,-7 4 0 16,-6 3 0-16,-7 3 0 15,-3 3 0-15,-4 3 0 16,-3 2 0-16,-3 3 0 16,-2 0 0-16,0 4 0 15,1 4 0-15,0 4 0 16,4 2 0-16,0 1 0 15,0 3 0-15,8 3 0 16,4 1 0-16,4 1 0 0,9 1 0 16,4-2 0-16,11 3 0 15,6 0 0-15,8 1 0 16,6 0 0-16,5 1 0 16,5 2 0-16,3 0 0 15,5 6 0-15,3 4 0 16,2 0 0-16,4 6 0 15,2 4 0-15,7 3 0 16,0 6 0-16,6 3 0 16,-2 4 0-16,4 3 0 15,6 12 0-15,-5-13 0 16,5 13 0-16,0 0 0 16,0 0 0-16,0 0 0 0,-16 10 0 15,7 7 0-15,-3 2 0 16,1 5 0-16,-3 6 0 15,-1 6 0 1,1 5 0-16,4-2 0 0,0-1 0 16,3-4 0-16,4-3 0 15,3-6 0-15,0-8 0 16,0-6 0-16,0-11 0 16,0 0 0-16,0 0 0 15,0-22 0-15,3 0 0 16,-3-7 0-16,0-5 0 15,0-10 0-15,0 1 0 0,-3-3 0 16,3 4 0-16,-6 2 0 16,6 7 0-16,-5 7 0 15,5 7 0-15,0 4 0 16,0 15 0-16,5-11 0 16,-5 11 0-16,27 7 0 15,-4 0 0-15,8 5 0 16,7 4 0-16,6 3 0 15,6 2 0-15,0 0 0 16,-2-2 0-16,-1-1 0 16,-8-2 0-16,-7-2 0 15,-5-6 0-15,-10-1 0 16,-4-2 0-16,-13-5 0 0,10 22-9 16,-10-9-172-1,0 5-12-15,-10-1-5 16,-2 12-8-16</inkml:trace>
  <inkml:trace contextRef="#ctx0" brushRef="#br1" timeOffset="-213380.6">28232 15971 59 0,'0'0'107'16,"0"0"-30"-16,0 0-14 15,0 0 4-15,0 0 1 16,5-15 1-16,3 2-3 0,6-3-5 15,-2-7-2-15,2 0-4 16,-2-10-2 0,-2-3-4-16,-10-8-6 15,0 0-3-15,-11-8-9 0,-9-4-1 16,-7-6-13-16,-6-5-8 16,-8-2-9-16,-5-2 0 15,-5-4 0-15,-6-4 0 16,-7-2 0-16,-3 3 0 15,-11-4 0-15,-4 0 0 16,-9-2 0-16,-5 0 0 16,-5 0 0-16,-1 0 0 15,-7 1 0-15,-2 1 0 0,1 2 0 16,4 3 0-16,-1 1 0 16,3 1 0-1,-1 1 0-15,3 5 0 16,2-3 0-16,1 0 0 0,2 1 0 15,1 0 0-15,2-3 0 16,0-1 0-16,2 0 0 16,3 0 0-16,1 1 0 15,2 2 0-15,4 1 0 16,2 2 0-16,4 5 0 16,0 0 0-16,3 0 0 15,7 0 0-15,0 0 0 16,5-1 0-16,4 1 0 0,1 2 0 15,8 3 0 1,6 1 0-16,8 5 0 16,5 6 0-16,4 6 0 15,11 4 0-15,2 6 0 0,5 4 0 16,5 3 0-16,2 4 0 16,-5 3 0-16,5 2 0 15,-2-1 0-15,2 5 0 16,-5-1 0-16,5 0 0 15,-6-1 0-15,2 1 0 16,-1-1 0-16,5-1 0 16,-6-1 0-16,1-4 0 15,5 2 0-15,-3-2 0 16,3-1 0-16,-4 2 0 16,1 0 0-16,3-1 0 15,-7 6 0-15,3 1 0 0,1 0 0 16,3 12 0-16,-6-14 0 15,6 14 0-15,0 0 0 16,0 0 0-16,0 0 0 16,-11 6 0-16,7 6 0 15,-1 3 0-15,-1 6 0 16,0 0 0-16,-1 0 0 16,1 3 0-16,-1-5 0 15,1-2 0-15,4-6 0 16,2-11 0-16,0 12 0 15,0-12 0-15,0 0 0 16,0-12 0-16,4 1 0 16,0-5 0-16,0-4 0 0,-4-2 0 15,6-6 0-15,-2-2 0 16,-4 0 0-16,5-1 0 16,-5 2 0-1,2 3 0-15,-2 0 0 0,0 7 0 16,0 3 0-16,0 3 0 15,0 13 0-15,0-12 0 16,0 12 0-16,0 0 0 16,0 0 0-16,0 0 0 15,16 18 0-15,-6-6 0 16,4 2 0-16,5 5 0 16,3 3 0-16,5 0 0 15,-1 0 0-15,1-2 0 0,-1-3 0 16,-4-1 0-16,-5-5 0 15,-2-3 0 1,-15-8 0-16,15 9 0 16,-15-9 0-16,0 0 0 0,0 0 0 15,0 0-108-15,-10 10-51 16,-1-4-14-16,-9-3-13 16,0 9-7-16,-7-3-2 15,5 1 195-15,-5-7 0 16,6 4 0-16,2-1 0 15,4-2 0-15,15-4 0 16,-16 0 0-16,16 0 0 16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24856-FE5C-4258-8052-44B662378D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4A1E13-614E-4E0B-A9A1-1C447FCEC4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9C39BE-3D04-44AD-99A0-7F69E945E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04CD4-AD22-400C-B52D-621F312A7B56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04FD05-B101-43EB-82F1-5890C09BDB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3839C9-73D1-4DC7-AEB2-C665F94F1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BE22-E23C-4290-B14D-72D9E4C9A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141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BA8D3-CFB0-48C7-9129-925676973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9C6BE1-DD32-4040-9C8B-00947209B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E3CAC3-67E9-4792-8BB2-E37E75230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04CD4-AD22-400C-B52D-621F312A7B56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11E32E-2FD1-4B67-89D7-BC317D9CC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EBFF4C-4A32-490F-891F-595C6C0CF4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BE22-E23C-4290-B14D-72D9E4C9A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429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30013-2359-4F93-B3DD-55024D651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E285B3-54D7-4AC8-964D-097CCAA8E3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A0766E-E5B9-4992-8D2B-3D47DBC78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04CD4-AD22-400C-B52D-621F312A7B56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5400AC-8DA5-4594-8DCA-F58559218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5B73A5-EFFB-4B05-A93E-75972753E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BE22-E23C-4290-B14D-72D9E4C9A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481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8C718B-7E7A-40FA-84AD-A04EBCE78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DABD2-D96A-40CE-8A05-B00062B05B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DA0545-E683-4AD3-B125-31839D318B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E66EE0-FAA2-43A2-8E4B-CE85AD4CB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04CD4-AD22-400C-B52D-621F312A7B56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A16D3C-93AA-481E-BDF1-B7D9BDE8C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FD5235-1921-4147-B0BC-CB8D1E7AA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BE22-E23C-4290-B14D-72D9E4C9A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256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E0A0A6-D762-46BF-A0DB-591AEECC7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DFE9C-BA15-4325-A5B9-EC708680F6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AFC0B1-F910-4972-867F-199F7FA191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D3E600-009C-4F00-8099-2489C4E32A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E553CF-0790-4FE0-8539-737CE2EEBC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99B5E8E-BA38-4A3D-BABE-D84D0617B9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04CD4-AD22-400C-B52D-621F312A7B56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5FE0A93-3A53-4D8E-ACDA-663914971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C05D3D-8545-4982-98B1-BE97B424D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BE22-E23C-4290-B14D-72D9E4C9A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8801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2B08A-4C97-4410-BBA1-3EE4B9805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D1D10F-78C1-4A37-A2B6-B89CB7F73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04CD4-AD22-400C-B52D-621F312A7B56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C6F0B9-F01E-4C8F-9F88-ECB74CFCE8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C1C7A7-D2E3-4B33-9810-FBC0B8C675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BE22-E23C-4290-B14D-72D9E4C9A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356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60F45C-EC34-4931-BF1C-9E343F332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04CD4-AD22-400C-B52D-621F312A7B56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DEF808-8AA6-405B-A56D-D6DA947B26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1EEDDD-09B1-4D22-8CB1-1C236D9AD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BE22-E23C-4290-B14D-72D9E4C9A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276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EA4E4-0ACD-474C-922A-20EB8C986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0466D-624B-4495-9BD9-DF548A22EC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95E63B-AC3D-4FC1-ABB3-BF0296DE75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51DBC3-F557-4D98-B1CD-840D1D7B78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04CD4-AD22-400C-B52D-621F312A7B56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561E15-FF25-4033-A4EA-E85F226D4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EAF467-E9D6-44A0-B1D9-3236881592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BE22-E23C-4290-B14D-72D9E4C9A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911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A78C64-7DC6-4A55-B202-0751CC18C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7478FD-B54D-4D65-B1C7-B82301AFC4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2EA93D-5D8E-4142-BA54-2065D02121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E2110D1-68C8-45DD-AD42-457E78AC5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04CD4-AD22-400C-B52D-621F312A7B56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680E9C-A840-4E5D-8355-DCD1AA267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73EDBE-69C7-4944-8E5A-69CC68A8B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BE22-E23C-4290-B14D-72D9E4C9A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5330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DE2B7-6F51-4023-8FDC-3EC081CBF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726C1B-294C-4E2A-85B1-32D883DB6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AD35F5-B25A-46DA-996B-5B0D691CA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04CD4-AD22-400C-B52D-621F312A7B56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7D347C-55CC-4929-967B-DA42AE8AC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50CF5F-23C9-4AAA-A3DD-D52E41A1C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BE22-E23C-4290-B14D-72D9E4C9A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903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346DCD-C275-4BED-B61C-3A098970AC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750181-097E-482B-BBF0-F899160E9B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096989-36CA-486E-B0AA-7DBD46895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204CD4-AD22-400C-B52D-621F312A7B56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0F5332-21F9-4D38-A255-CB216743B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8A08DE-DC4A-474E-B7D1-EF75FBFB2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51BE22-E23C-4290-B14D-72D9E4C9A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66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77940C-63D5-425C-8AEC-7C59D86D8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A857A-7B55-46FF-8090-AE6BBABCD3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8A0955-DC7E-4A9F-B84E-F4370E00AD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04CD4-AD22-400C-B52D-621F312A7B56}" type="datetimeFigureOut">
              <a:rPr lang="en-US" smtClean="0"/>
              <a:t>8/25/2022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571B5-4AAA-4E8B-B822-3F47B22BB5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F11F2E-5C18-425A-9B56-014AE4DA6B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51BE22-E23C-4290-B14D-72D9E4C9A8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682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t.me/mustafaallam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t.me/mathbook_8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customXml" Target="../ink/ink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ustomXml" Target="../ink/ink6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customXml" Target="../ink/ink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8.xm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ustomXml" Target="../ink/ink9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ustomXml" Target="../ink/ink10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customXml" Target="../ink/ink11.xml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12.xm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3.xml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A54318-77EF-430D-AC59-78D8928C8C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03436"/>
            <a:ext cx="12192000" cy="545112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B86EB4D-CFE0-4CDA-9387-C4AA8F1A5501}"/>
              </a:ext>
            </a:extLst>
          </p:cNvPr>
          <p:cNvSpPr txBox="1"/>
          <p:nvPr/>
        </p:nvSpPr>
        <p:spPr>
          <a:xfrm>
            <a:off x="167951" y="139960"/>
            <a:ext cx="32377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BH" sz="2400" dirty="0">
                <a:solidFill>
                  <a:srgbClr val="FF0000"/>
                </a:solidFill>
                <a:cs typeface="PT Bold Heading" panose="02010400000000000000" pitchFamily="2" charset="-78"/>
              </a:rPr>
              <a:t>عمل المدرس: مصطفى علَّام</a:t>
            </a:r>
            <a:endParaRPr lang="en-US" sz="2400" dirty="0">
              <a:solidFill>
                <a:srgbClr val="FF0000"/>
              </a:solidFill>
              <a:cs typeface="PT Bold Heading" panose="02010400000000000000" pitchFamily="2" charset="-78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A193C41-A82C-4AB9-860D-7014D820B3E1}"/>
              </a:ext>
            </a:extLst>
          </p:cNvPr>
          <p:cNvGrpSpPr/>
          <p:nvPr/>
        </p:nvGrpSpPr>
        <p:grpSpPr>
          <a:xfrm>
            <a:off x="420705" y="5101762"/>
            <a:ext cx="3237722" cy="1284842"/>
            <a:chOff x="147637" y="5473145"/>
            <a:chExt cx="3237722" cy="1284842"/>
          </a:xfrm>
        </p:grpSpPr>
        <p:sp>
          <p:nvSpPr>
            <p:cNvPr id="5" name="TextBox 1">
              <a:hlinkClick r:id="rId3"/>
              <a:extLst>
                <a:ext uri="{FF2B5EF4-FFF2-40B4-BE49-F238E27FC236}">
                  <a16:creationId xmlns:a16="http://schemas.microsoft.com/office/drawing/2014/main" id="{A3FBB674-4326-42F5-A987-A74896D1F8C8}"/>
                </a:ext>
              </a:extLst>
            </p:cNvPr>
            <p:cNvSpPr txBox="1"/>
            <p:nvPr/>
          </p:nvSpPr>
          <p:spPr>
            <a:xfrm>
              <a:off x="147637" y="6296322"/>
              <a:ext cx="323772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ar-BH" sz="2400" dirty="0">
                  <a:solidFill>
                    <a:srgbClr val="FF0000"/>
                  </a:solidFill>
                  <a:cs typeface="PT Bold Heading" panose="02010400000000000000" pitchFamily="2" charset="-78"/>
                </a:rPr>
                <a:t>عمل المدرس: مصطفى علَّام</a:t>
              </a:r>
              <a:endParaRPr lang="en-US" sz="2400" dirty="0">
                <a:solidFill>
                  <a:srgbClr val="FF0000"/>
                </a:solidFill>
                <a:cs typeface="PT Bold Heading" panose="02010400000000000000" pitchFamily="2" charset="-78"/>
              </a:endParaRPr>
            </a:p>
          </p:txBody>
        </p: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E80E9A9B-F15D-4384-80CA-F6596406665C}"/>
                </a:ext>
              </a:extLst>
            </p:cNvPr>
            <p:cNvGrpSpPr/>
            <p:nvPr/>
          </p:nvGrpSpPr>
          <p:grpSpPr>
            <a:xfrm>
              <a:off x="258926" y="5473145"/>
              <a:ext cx="2820173" cy="708820"/>
              <a:chOff x="258926" y="5473145"/>
              <a:chExt cx="2820173" cy="708820"/>
            </a:xfrm>
          </p:grpSpPr>
          <p:sp>
            <p:nvSpPr>
              <p:cNvPr id="7" name="TextBox 5">
                <a:hlinkClick r:id="rId4"/>
                <a:extLst>
                  <a:ext uri="{FF2B5EF4-FFF2-40B4-BE49-F238E27FC236}">
                    <a16:creationId xmlns:a16="http://schemas.microsoft.com/office/drawing/2014/main" id="{B0B47601-DAE9-4EF3-8F3E-C1FEBB96076D}"/>
                  </a:ext>
                </a:extLst>
              </p:cNvPr>
              <p:cNvSpPr txBox="1"/>
              <p:nvPr/>
            </p:nvSpPr>
            <p:spPr>
              <a:xfrm>
                <a:off x="417542" y="5812633"/>
                <a:ext cx="2661557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dirty="0">
                    <a:highlight>
                      <a:srgbClr val="FF00FF"/>
                    </a:highlight>
                  </a:rPr>
                  <a:t>https://t.me/mathbook_8</a:t>
                </a:r>
              </a:p>
            </p:txBody>
          </p:sp>
          <p:sp>
            <p:nvSpPr>
              <p:cNvPr id="8" name="TextBox 7">
                <a:hlinkClick r:id="rId4"/>
                <a:extLst>
                  <a:ext uri="{FF2B5EF4-FFF2-40B4-BE49-F238E27FC236}">
                    <a16:creationId xmlns:a16="http://schemas.microsoft.com/office/drawing/2014/main" id="{A4A328F6-996C-490E-BFA9-A95860D10073}"/>
                  </a:ext>
                </a:extLst>
              </p:cNvPr>
              <p:cNvSpPr txBox="1"/>
              <p:nvPr/>
            </p:nvSpPr>
            <p:spPr>
              <a:xfrm>
                <a:off x="258926" y="5473145"/>
                <a:ext cx="2810846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ar-BH" dirty="0">
                    <a:highlight>
                      <a:srgbClr val="00FFFF"/>
                    </a:highlight>
                  </a:rPr>
                  <a:t>قناة الثامن رياضيات شرح وأوراق  </a:t>
                </a:r>
                <a:endParaRPr lang="en-US" dirty="0">
                  <a:highlight>
                    <a:srgbClr val="00FFFF"/>
                  </a:highligh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09451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9A63B7-0231-4734-8F22-CAA45C0BDB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4096" y="547594"/>
            <a:ext cx="4667250" cy="5334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BEB7A82-CCCE-453E-8101-370F6B934F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962" y="1109569"/>
            <a:ext cx="4724400" cy="421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1832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9B62488-3073-4712-AB95-E56FA4017B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106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51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9B3FB1-3DA6-472B-B5EE-8D2598216A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555" y="0"/>
            <a:ext cx="10086890" cy="685800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B33489F-9E18-4716-8318-D02C619416E7}"/>
                  </a:ext>
                </a:extLst>
              </p14:cNvPr>
              <p14:cNvContentPartPr/>
              <p14:nvPr/>
            </p14:nvContentPartPr>
            <p14:xfrm>
              <a:off x="1821600" y="1859040"/>
              <a:ext cx="8385840" cy="43596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B33489F-9E18-4716-8318-D02C619416E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812240" y="1849680"/>
                <a:ext cx="8404560" cy="4378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782961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991C8B-F5C0-46C8-8231-7D1B13F10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0" y="0"/>
            <a:ext cx="11868150" cy="25336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874BA24-1C85-4BFF-B0D5-4B4ADEFCD5F9}"/>
              </a:ext>
            </a:extLst>
          </p:cNvPr>
          <p:cNvSpPr txBox="1"/>
          <p:nvPr/>
        </p:nvSpPr>
        <p:spPr>
          <a:xfrm>
            <a:off x="2609851" y="2608496"/>
            <a:ext cx="8524876" cy="34317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200000"/>
              </a:lnSpc>
            </a:pPr>
            <a:r>
              <a:rPr lang="ar-BH" sz="2800" b="1" dirty="0">
                <a:solidFill>
                  <a:srgbClr val="C0000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سوف نتعلم:</a:t>
            </a:r>
          </a:p>
          <a:p>
            <a:pPr algn="r">
              <a:lnSpc>
                <a:spcPct val="200000"/>
              </a:lnSpc>
            </a:pPr>
            <a:r>
              <a:rPr lang="ar-BH" sz="2800" b="1" dirty="0">
                <a:solidFill>
                  <a:srgbClr val="005EA4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* كتابة الكسر والعدد الكسري في صورة عدد عشري.</a:t>
            </a:r>
          </a:p>
          <a:p>
            <a:pPr algn="r">
              <a:lnSpc>
                <a:spcPct val="200000"/>
              </a:lnSpc>
            </a:pPr>
            <a:r>
              <a:rPr lang="ar-BH" sz="2800" b="1" dirty="0">
                <a:solidFill>
                  <a:srgbClr val="005EA4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* إيجاد المعدل لأقرب جزء من ألف.</a:t>
            </a:r>
          </a:p>
          <a:p>
            <a:pPr algn="r">
              <a:lnSpc>
                <a:spcPct val="200000"/>
              </a:lnSpc>
            </a:pPr>
            <a:r>
              <a:rPr lang="ar-BH" sz="2800" b="1" dirty="0">
                <a:solidFill>
                  <a:srgbClr val="005EA4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              * كتابة العدد العشري في صورة كسر أو عدد كسري في أبسط صورة.</a:t>
            </a:r>
          </a:p>
        </p:txBody>
      </p:sp>
    </p:spTree>
    <p:extLst>
      <p:ext uri="{BB962C8B-B14F-4D97-AF65-F5344CB8AC3E}">
        <p14:creationId xmlns:p14="http://schemas.microsoft.com/office/powerpoint/2010/main" val="18045094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981E199-7E10-4810-BF3C-C62C9BB784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204787"/>
            <a:ext cx="9601200" cy="644842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D9024F8-6BF2-4F4E-8A01-2C55CAD36BF9}"/>
                  </a:ext>
                </a:extLst>
              </p14:cNvPr>
              <p14:cNvContentPartPr/>
              <p14:nvPr/>
            </p14:nvContentPartPr>
            <p14:xfrm>
              <a:off x="1988640" y="3159360"/>
              <a:ext cx="7989480" cy="27241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D9024F8-6BF2-4F4E-8A01-2C55CAD36BF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432800" y="648360"/>
                <a:ext cx="9746640" cy="5414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33825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9303ABE-6E49-4D4F-97EA-EC7A911646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287" y="452437"/>
            <a:ext cx="9877425" cy="595312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CE5381F-42BE-4E96-81DB-2639B7499854}"/>
                  </a:ext>
                </a:extLst>
              </p14:cNvPr>
              <p14:cNvContentPartPr/>
              <p14:nvPr/>
            </p14:nvContentPartPr>
            <p14:xfrm>
              <a:off x="1526760" y="2289960"/>
              <a:ext cx="2931480" cy="27158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CE5381F-42BE-4E96-81DB-2639B749985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355400" y="134280"/>
                <a:ext cx="8892720" cy="6576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067234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60A873-9084-47B9-B085-593BFB669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6850" y="0"/>
            <a:ext cx="9601200" cy="32480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1BD0C7-3D25-489A-B742-8979BD42CD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7906" y="2433637"/>
            <a:ext cx="3503606" cy="431006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BD5523A-1A7C-43CE-9171-7AACA8CBFC2C}"/>
                  </a:ext>
                </a:extLst>
              </p14:cNvPr>
              <p14:cNvContentPartPr/>
              <p14:nvPr/>
            </p14:nvContentPartPr>
            <p14:xfrm>
              <a:off x="2870640" y="4113360"/>
              <a:ext cx="4656600" cy="12884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BD5523A-1A7C-43CE-9171-7AACA8CBFC2C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90840" y="75240"/>
                <a:ext cx="9633960" cy="5635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981265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87F867D-D7B6-4057-A2DA-5E28D8DEEA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"/>
            <a:ext cx="12192000" cy="200284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9B17613-924C-46E0-AC8F-74FE5413605E}"/>
                  </a:ext>
                </a:extLst>
              </p14:cNvPr>
              <p14:cNvContentPartPr/>
              <p14:nvPr/>
            </p14:nvContentPartPr>
            <p14:xfrm>
              <a:off x="1573200" y="896400"/>
              <a:ext cx="10035360" cy="53575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9B17613-924C-46E0-AC8F-74FE5413605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8920" y="427320"/>
                <a:ext cx="11529000" cy="5835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93996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6435BDA-C2CA-4D45-8150-03377A09B8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0037"/>
            <a:ext cx="12192000" cy="631417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0E396CF-5F0F-4740-B056-B7DCBBF7FB95}"/>
                  </a:ext>
                </a:extLst>
              </p14:cNvPr>
              <p14:cNvContentPartPr/>
              <p14:nvPr/>
            </p14:nvContentPartPr>
            <p14:xfrm>
              <a:off x="1643400" y="844200"/>
              <a:ext cx="552240" cy="2152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0E396CF-5F0F-4740-B056-B7DCBBF7FB9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634040" y="834840"/>
                <a:ext cx="570960" cy="234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FF074D21-34A0-4D77-836E-8C93AA11D88F}"/>
                  </a:ext>
                </a:extLst>
              </p14:cNvPr>
              <p14:cNvContentPartPr/>
              <p14:nvPr/>
            </p14:nvContentPartPr>
            <p14:xfrm>
              <a:off x="1813680" y="887760"/>
              <a:ext cx="9077760" cy="296964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FF074D21-34A0-4D77-836E-8C93AA11D88F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804320" y="878400"/>
                <a:ext cx="9096480" cy="2988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581701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1B2982-15D5-4423-A4D0-EB4BCC82B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950" y="142875"/>
            <a:ext cx="10972800" cy="116205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C09E4315-49EF-41B6-A5D5-2A2828EAF033}"/>
                  </a:ext>
                </a:extLst>
              </p14:cNvPr>
              <p14:cNvContentPartPr/>
              <p14:nvPr/>
            </p14:nvContentPartPr>
            <p14:xfrm>
              <a:off x="2077200" y="444960"/>
              <a:ext cx="9415080" cy="47113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C09E4315-49EF-41B6-A5D5-2A2828EAF033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67840" y="435600"/>
                <a:ext cx="9433800" cy="4730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573512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731DC8-F05C-453F-8CA2-0451A46A5C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0537"/>
            <a:ext cx="12192000" cy="629992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57AD48D-1E4C-47FE-9D7D-A5E14D82C866}"/>
                  </a:ext>
                </a:extLst>
              </p14:cNvPr>
              <p14:cNvContentPartPr/>
              <p14:nvPr/>
            </p14:nvContentPartPr>
            <p14:xfrm>
              <a:off x="481680" y="1279800"/>
              <a:ext cx="9948600" cy="53766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57AD48D-1E4C-47FE-9D7D-A5E14D82C86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72320" y="1270440"/>
                <a:ext cx="9967320" cy="5395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4480533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9D2714-58FC-4EF6-A57F-2E74B99C12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6887" y="128587"/>
            <a:ext cx="9458325" cy="252412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1F814C8-76C8-465F-A6C3-30E51BE2AFA1}"/>
                  </a:ext>
                </a:extLst>
              </p14:cNvPr>
              <p14:cNvContentPartPr/>
              <p14:nvPr/>
            </p14:nvContentPartPr>
            <p14:xfrm>
              <a:off x="2916000" y="476640"/>
              <a:ext cx="3434760" cy="15962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1F814C8-76C8-465F-A6C3-30E51BE2AFA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906640" y="467280"/>
                <a:ext cx="3453480" cy="1614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A9CE5B4D-71A4-4111-8C22-765194BBD67B}"/>
                  </a:ext>
                </a:extLst>
              </p14:cNvPr>
              <p14:cNvContentPartPr/>
              <p14:nvPr/>
            </p14:nvContentPartPr>
            <p14:xfrm>
              <a:off x="1604880" y="1007280"/>
              <a:ext cx="9082440" cy="500652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A9CE5B4D-71A4-4111-8C22-765194BBD67B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595520" y="997920"/>
                <a:ext cx="9101160" cy="5025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438184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789ACCB-8B2D-48E1-83F4-8634B0FF9E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8622"/>
            <a:ext cx="12192000" cy="353465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90FF031B-4A2A-4D66-A9B2-58AF4E1B3CE1}"/>
                  </a:ext>
                </a:extLst>
              </p14:cNvPr>
              <p14:cNvContentPartPr/>
              <p14:nvPr/>
            </p14:nvContentPartPr>
            <p14:xfrm>
              <a:off x="936360" y="494280"/>
              <a:ext cx="10864080" cy="57945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90FF031B-4A2A-4D66-A9B2-58AF4E1B3CE1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927000" y="484920"/>
                <a:ext cx="10882800" cy="5813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54163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B719C72-CE72-4D80-8C06-E90A3752FC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30498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737D77D-9B7C-4C22-95E5-8A5A9D03C4E6}"/>
                  </a:ext>
                </a:extLst>
              </p14:cNvPr>
              <p14:cNvContentPartPr/>
              <p14:nvPr/>
            </p14:nvContentPartPr>
            <p14:xfrm>
              <a:off x="875880" y="1159560"/>
              <a:ext cx="11204640" cy="569952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737D77D-9B7C-4C22-95E5-8A5A9D03C4E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866520" y="1150200"/>
                <a:ext cx="11223360" cy="5718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729679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80044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62</Words>
  <Application>Microsoft Office PowerPoint</Application>
  <PresentationFormat>Widescreen</PresentationFormat>
  <Paragraphs>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Sakkal Majalla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mustafa allam</dc:creator>
  <cp:lastModifiedBy>A843</cp:lastModifiedBy>
  <cp:revision>9</cp:revision>
  <dcterms:created xsi:type="dcterms:W3CDTF">2021-08-28T19:41:45Z</dcterms:created>
  <dcterms:modified xsi:type="dcterms:W3CDTF">2022-08-25T05:40:41Z</dcterms:modified>
</cp:coreProperties>
</file>