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8" r:id="rId2"/>
    <p:sldId id="259" r:id="rId3"/>
    <p:sldId id="260" r:id="rId4"/>
    <p:sldId id="262" r:id="rId5"/>
    <p:sldId id="263" r:id="rId6"/>
    <p:sldId id="265" r:id="rId7"/>
    <p:sldId id="267" r:id="rId8"/>
    <p:sldId id="266" r:id="rId9"/>
    <p:sldId id="268" r:id="rId10"/>
    <p:sldId id="269" r:id="rId11"/>
    <p:sldId id="261" r:id="rId12"/>
    <p:sldId id="270" r:id="rId13"/>
    <p:sldId id="27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9D6E"/>
    <a:srgbClr val="F2DBCA"/>
    <a:srgbClr val="5D35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2" d="100"/>
          <a:sy n="72" d="100"/>
        </p:scale>
        <p:origin x="-552" y="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8A1312-7687-4149-B275-A3C285AA3B31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0DD6D6-8F08-472E-BAB4-EBF99E9FE7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320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0DD6D6-8F08-472E-BAB4-EBF99E9FE76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4925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0DD6D6-8F08-472E-BAB4-EBF99E9FE76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8187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0DD6D6-8F08-472E-BAB4-EBF99E9FE76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5664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0DD6D6-8F08-472E-BAB4-EBF99E9FE76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3386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0DD6D6-8F08-472E-BAB4-EBF99E9FE76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880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0CCD17-4C2C-441E-B8F2-26C86F3B30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E5208C48-96B3-4501-A4A6-51797EB3F5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C09EBA5-2950-4225-A05B-4BAB3E9249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DEA0-1BA8-4E69-81AD-E2A4D3CA1B00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E0D8A27-0560-47CB-95C0-213854149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E346D2A-D7FB-4F43-A989-45B033929F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28B4-DF48-4DC7-9CC0-3974F8CEB4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517876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00683A-86CF-44B8-9B53-8111AAE1F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D806445-B99C-4FE4-9E9D-F811A09CE8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BE372F-AA64-4482-A9A4-64887CC22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DEA0-1BA8-4E69-81AD-E2A4D3CA1B00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8A54292-264D-412F-9D2A-9BBAA804D8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41FABA0-D8A0-4605-B283-C37A0439C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28B4-DF48-4DC7-9CC0-3974F8CEB4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507776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8687AEB-8B23-4320-862E-FBFAECEC08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4EFAC8A-B2FC-49A9-905C-BA9FF43A74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62FAB64-BC6C-441B-BE7F-50DBEFA6F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DEA0-1BA8-4E69-81AD-E2A4D3CA1B00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C032ABE-A866-4014-9765-E8689864A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342F377-EE86-4D2A-B5BA-1E2333D69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28B4-DF48-4DC7-9CC0-3974F8CEB4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538982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5DD6F32-75AE-409D-878B-CB626BB5A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2657AE8-BBF0-4B0A-B9EB-7760B91B44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DD3D895-FFF8-4211-95D0-AFFC481A03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1211F10-364A-443D-982A-5ADB76D7AB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DEA0-1BA8-4E69-81AD-E2A4D3CA1B00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5523E3F-FA7E-49C6-B237-19A22E4E4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0915558-6A47-4432-966E-F48120124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28B4-DF48-4DC7-9CC0-3974F8CEB4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188800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9654AC9-A26E-4A68-B67D-034B3BA08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34A1524-F758-4A0D-8574-4FBAD6A5CE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FAF7999-BE15-4582-AF85-919775FF97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8AEBA052-83A6-4525-B34B-3BCF11F23E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9FF59D1-F850-4ED7-9B79-2D77967C22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7C2313AB-30CE-439B-A184-BC1175ED61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DEA0-1BA8-4E69-81AD-E2A4D3CA1B00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C5130EAC-0EAB-4734-A648-7A7304802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535669C1-DA7B-4B6C-BDB0-2723BB838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28B4-DF48-4DC7-9CC0-3974F8CEB4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964847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106630-3004-4740-B2D5-B56E826BD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CB39ED75-2A75-4A76-84AA-6A9FC02BF4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DEA0-1BA8-4E69-81AD-E2A4D3CA1B00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E0AE8360-7C17-452E-BA86-AD3C1725D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298FBBE-5CDF-4E9C-9044-C8FE48E8C2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28B4-DF48-4DC7-9CC0-3974F8CEB4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586661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5568C678-D9FE-447F-A622-067CBA858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DEA0-1BA8-4E69-81AD-E2A4D3CA1B00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4ACC9789-CBEB-4B88-A9BC-1B000DA92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3E994B1-1B9C-4A5D-9D4B-8475FF36B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28B4-DF48-4DC7-9CC0-3974F8CEB4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424028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0579686-4022-425C-AC11-FF6D1699C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D12B27A-7A84-4502-9FA5-9B7AB0554C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81E8C5A8-1BB9-497F-AC0B-94F423CF74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D9907F8-302B-430C-AE4F-18FC4E213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DEA0-1BA8-4E69-81AD-E2A4D3CA1B00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D886B33-1A1F-403F-B0DF-EAEA32141A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A3DC2FB-B6DB-44F9-A6B5-6DF5C5ACA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28B4-DF48-4DC7-9CC0-3974F8CEB4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232431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0BB38BF-ED76-4601-AB94-BFC71A8CA8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A4EBADB0-C7CB-4813-802C-1CF5134EED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4F2A099-2261-40C5-8DC3-6EA3F7D70E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142D593-956B-43DE-B2D6-237213EBF6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DEA0-1BA8-4E69-81AD-E2A4D3CA1B00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A825365-E915-47DA-A9FE-A62864D1B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543D035-9E59-49A5-9E14-DFA31C48A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28B4-DF48-4DC7-9CC0-3974F8CEB4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325775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E443DB4-00A5-4F99-A4F2-7B7F9F484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21047B6-2F98-439D-8E94-93C86BD710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D4908E7-3235-414A-8AA2-F35353AFD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DEA0-1BA8-4E69-81AD-E2A4D3CA1B00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E80C56E-2207-4805-952C-0FD705A44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CCB0F46-5135-474B-BD6C-60ED173E4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28B4-DF48-4DC7-9CC0-3974F8CEB4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819872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CF90A052-D38E-4898-A61B-CB21D670EA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BC8C7D2-8076-4F47-8875-1666FA7ED8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3DBB102-8EE6-4B75-B9DC-8F5AC2905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0DEA0-1BA8-4E69-81AD-E2A4D3CA1B00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37EAC36-EAA0-42E7-AB38-F491E353F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757D1BF-7941-4D0B-A956-D20D8DD1F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28B4-DF48-4DC7-9CC0-3974F8CEB4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0924137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2463936F-13C3-42BD-AAF3-D800E3B34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65DA9C3-BA3D-4FC4-8CD5-D234D5808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CF8D164-98A0-4CF7-B199-BEDAB19F2B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0DEA0-1BA8-4E69-81AD-E2A4D3CA1B00}" type="datetimeFigureOut">
              <a:rPr lang="en-US" smtClean="0"/>
              <a:t>7/2/2022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891FDE1-6C30-4B2E-B774-FC03D636C6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3E09EA4-A985-46FB-9771-D41CEBDB8A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A28B4-DF48-4DC7-9CC0-3974F8CEB4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971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6.png"/><Relationship Id="rId7" Type="http://schemas.microsoft.com/office/2007/relationships/hdphoto" Target="../media/hdphoto2.wdp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microsoft.com/office/2007/relationships/hdphoto" Target="../media/hdphoto4.wdp"/><Relationship Id="rId5" Type="http://schemas.openxmlformats.org/officeDocument/2006/relationships/image" Target="../media/image3.png"/><Relationship Id="rId10" Type="http://schemas.openxmlformats.org/officeDocument/2006/relationships/image" Target="../media/image9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5.jp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microsoft.com/office/2007/relationships/hdphoto" Target="../media/hdphoto6.wdp"/><Relationship Id="rId5" Type="http://schemas.openxmlformats.org/officeDocument/2006/relationships/image" Target="../media/image6.png"/><Relationship Id="rId10" Type="http://schemas.openxmlformats.org/officeDocument/2006/relationships/image" Target="../media/image12.png"/><Relationship Id="rId4" Type="http://schemas.openxmlformats.org/officeDocument/2006/relationships/image" Target="../media/image10.jpg"/><Relationship Id="rId9" Type="http://schemas.microsoft.com/office/2007/relationships/hdphoto" Target="../media/hdphoto5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5.jp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10.jpg"/><Relationship Id="rId9" Type="http://schemas.microsoft.com/office/2007/relationships/hdphoto" Target="../media/hdphoto7.wdp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13" Type="http://schemas.microsoft.com/office/2007/relationships/hdphoto" Target="../media/hdphoto10.wdp"/><Relationship Id="rId3" Type="http://schemas.openxmlformats.org/officeDocument/2006/relationships/image" Target="../media/image5.jpg"/><Relationship Id="rId7" Type="http://schemas.openxmlformats.org/officeDocument/2006/relationships/image" Target="../media/image14.png"/><Relationship Id="rId12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microsoft.com/office/2007/relationships/hdphoto" Target="../media/hdphoto9.wdp"/><Relationship Id="rId5" Type="http://schemas.openxmlformats.org/officeDocument/2006/relationships/image" Target="../media/image6.png"/><Relationship Id="rId10" Type="http://schemas.openxmlformats.org/officeDocument/2006/relationships/image" Target="../media/image15.png"/><Relationship Id="rId4" Type="http://schemas.openxmlformats.org/officeDocument/2006/relationships/image" Target="../media/image10.jpg"/><Relationship Id="rId9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microsoft.com/office/2007/relationships/hdphoto" Target="../media/hdphoto11.wdp"/><Relationship Id="rId3" Type="http://schemas.openxmlformats.org/officeDocument/2006/relationships/image" Target="../media/image5.jpg"/><Relationship Id="rId7" Type="http://schemas.openxmlformats.org/officeDocument/2006/relationships/image" Target="../media/image6.pn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0.wdp"/><Relationship Id="rId11" Type="http://schemas.microsoft.com/office/2007/relationships/hdphoto" Target="../media/hdphoto9.wdp"/><Relationship Id="rId5" Type="http://schemas.openxmlformats.org/officeDocument/2006/relationships/image" Target="../media/image16.png"/><Relationship Id="rId10" Type="http://schemas.openxmlformats.org/officeDocument/2006/relationships/image" Target="../media/image15.png"/><Relationship Id="rId4" Type="http://schemas.openxmlformats.org/officeDocument/2006/relationships/image" Target="../media/image10.jpg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microsoft.com/office/2007/relationships/hdphoto" Target="../media/hdphoto14.wdp"/><Relationship Id="rId3" Type="http://schemas.openxmlformats.org/officeDocument/2006/relationships/image" Target="../media/image5.jpg"/><Relationship Id="rId7" Type="http://schemas.openxmlformats.org/officeDocument/2006/relationships/image" Target="../media/image3.png"/><Relationship Id="rId12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microsoft.com/office/2007/relationships/hdphoto" Target="../media/hdphoto13.wdp"/><Relationship Id="rId5" Type="http://schemas.openxmlformats.org/officeDocument/2006/relationships/image" Target="../media/image6.png"/><Relationship Id="rId10" Type="http://schemas.openxmlformats.org/officeDocument/2006/relationships/image" Target="../media/image19.png"/><Relationship Id="rId4" Type="http://schemas.openxmlformats.org/officeDocument/2006/relationships/image" Target="../media/image10.jpg"/><Relationship Id="rId9" Type="http://schemas.microsoft.com/office/2007/relationships/hdphoto" Target="../media/hdphoto12.wdp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16.wdp"/><Relationship Id="rId3" Type="http://schemas.openxmlformats.org/officeDocument/2006/relationships/image" Target="../media/image11.png"/><Relationship Id="rId7" Type="http://schemas.openxmlformats.org/officeDocument/2006/relationships/image" Target="../media/image2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5.wdp"/><Relationship Id="rId11" Type="http://schemas.microsoft.com/office/2007/relationships/hdphoto" Target="../media/hdphoto17.wdp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microsoft.com/office/2007/relationships/hdphoto" Target="../media/hdphoto5.wdp"/><Relationship Id="rId9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microsoft.com/office/2007/relationships/hdphoto" Target="../media/hdphoto18.wdp"/><Relationship Id="rId5" Type="http://schemas.openxmlformats.org/officeDocument/2006/relationships/image" Target="../media/image27.png"/><Relationship Id="rId4" Type="http://schemas.openxmlformats.org/officeDocument/2006/relationships/image" Target="../media/image2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8.png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E2B23382-DA25-409D-A0FD-6BA2D8E271B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6" t="1289" r="25700" b="6744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xmlns="" id="{DDA89227-9DEA-4212-B6D9-3CC36252103E}"/>
              </a:ext>
            </a:extLst>
          </p:cNvPr>
          <p:cNvSpPr txBox="1">
            <a:spLocks/>
          </p:cNvSpPr>
          <p:nvPr/>
        </p:nvSpPr>
        <p:spPr>
          <a:xfrm>
            <a:off x="1062575" y="735622"/>
            <a:ext cx="10095328" cy="5386756"/>
          </a:xfrm>
          <a:custGeom>
            <a:avLst/>
            <a:gdLst>
              <a:gd name="connsiteX0" fmla="*/ 0 w 10095328"/>
              <a:gd name="connsiteY0" fmla="*/ 0 h 5386756"/>
              <a:gd name="connsiteX1" fmla="*/ 795749 w 10095328"/>
              <a:gd name="connsiteY1" fmla="*/ 0 h 5386756"/>
              <a:gd name="connsiteX2" fmla="*/ 1187686 w 10095328"/>
              <a:gd name="connsiteY2" fmla="*/ 0 h 5386756"/>
              <a:gd name="connsiteX3" fmla="*/ 1478669 w 10095328"/>
              <a:gd name="connsiteY3" fmla="*/ 0 h 5386756"/>
              <a:gd name="connsiteX4" fmla="*/ 2072511 w 10095328"/>
              <a:gd name="connsiteY4" fmla="*/ 0 h 5386756"/>
              <a:gd name="connsiteX5" fmla="*/ 2767308 w 10095328"/>
              <a:gd name="connsiteY5" fmla="*/ 0 h 5386756"/>
              <a:gd name="connsiteX6" fmla="*/ 3260197 w 10095328"/>
              <a:gd name="connsiteY6" fmla="*/ 0 h 5386756"/>
              <a:gd name="connsiteX7" fmla="*/ 4055946 w 10095328"/>
              <a:gd name="connsiteY7" fmla="*/ 0 h 5386756"/>
              <a:gd name="connsiteX8" fmla="*/ 4851696 w 10095328"/>
              <a:gd name="connsiteY8" fmla="*/ 0 h 5386756"/>
              <a:gd name="connsiteX9" fmla="*/ 5243632 w 10095328"/>
              <a:gd name="connsiteY9" fmla="*/ 0 h 5386756"/>
              <a:gd name="connsiteX10" fmla="*/ 5635568 w 10095328"/>
              <a:gd name="connsiteY10" fmla="*/ 0 h 5386756"/>
              <a:gd name="connsiteX11" fmla="*/ 6027505 w 10095328"/>
              <a:gd name="connsiteY11" fmla="*/ 0 h 5386756"/>
              <a:gd name="connsiteX12" fmla="*/ 6318488 w 10095328"/>
              <a:gd name="connsiteY12" fmla="*/ 0 h 5386756"/>
              <a:gd name="connsiteX13" fmla="*/ 7114237 w 10095328"/>
              <a:gd name="connsiteY13" fmla="*/ 0 h 5386756"/>
              <a:gd name="connsiteX14" fmla="*/ 7809033 w 10095328"/>
              <a:gd name="connsiteY14" fmla="*/ 0 h 5386756"/>
              <a:gd name="connsiteX15" fmla="*/ 8100016 w 10095328"/>
              <a:gd name="connsiteY15" fmla="*/ 0 h 5386756"/>
              <a:gd name="connsiteX16" fmla="*/ 8390999 w 10095328"/>
              <a:gd name="connsiteY16" fmla="*/ 0 h 5386756"/>
              <a:gd name="connsiteX17" fmla="*/ 9085795 w 10095328"/>
              <a:gd name="connsiteY17" fmla="*/ 0 h 5386756"/>
              <a:gd name="connsiteX18" fmla="*/ 9376778 w 10095328"/>
              <a:gd name="connsiteY18" fmla="*/ 0 h 5386756"/>
              <a:gd name="connsiteX19" fmla="*/ 10095328 w 10095328"/>
              <a:gd name="connsiteY19" fmla="*/ 0 h 5386756"/>
              <a:gd name="connsiteX20" fmla="*/ 10095328 w 10095328"/>
              <a:gd name="connsiteY20" fmla="*/ 544661 h 5386756"/>
              <a:gd name="connsiteX21" fmla="*/ 10095328 w 10095328"/>
              <a:gd name="connsiteY21" fmla="*/ 1250924 h 5386756"/>
              <a:gd name="connsiteX22" fmla="*/ 10095328 w 10095328"/>
              <a:gd name="connsiteY22" fmla="*/ 1903320 h 5386756"/>
              <a:gd name="connsiteX23" fmla="*/ 10095328 w 10095328"/>
              <a:gd name="connsiteY23" fmla="*/ 2340246 h 5386756"/>
              <a:gd name="connsiteX24" fmla="*/ 10095328 w 10095328"/>
              <a:gd name="connsiteY24" fmla="*/ 3046510 h 5386756"/>
              <a:gd name="connsiteX25" fmla="*/ 10095328 w 10095328"/>
              <a:gd name="connsiteY25" fmla="*/ 3752773 h 5386756"/>
              <a:gd name="connsiteX26" fmla="*/ 10095328 w 10095328"/>
              <a:gd name="connsiteY26" fmla="*/ 4189699 h 5386756"/>
              <a:gd name="connsiteX27" fmla="*/ 10095328 w 10095328"/>
              <a:gd name="connsiteY27" fmla="*/ 4842095 h 5386756"/>
              <a:gd name="connsiteX28" fmla="*/ 10095328 w 10095328"/>
              <a:gd name="connsiteY28" fmla="*/ 5386756 h 5386756"/>
              <a:gd name="connsiteX29" fmla="*/ 9703392 w 10095328"/>
              <a:gd name="connsiteY29" fmla="*/ 5386756 h 5386756"/>
              <a:gd name="connsiteX30" fmla="*/ 8907642 w 10095328"/>
              <a:gd name="connsiteY30" fmla="*/ 5386756 h 5386756"/>
              <a:gd name="connsiteX31" fmla="*/ 8414753 w 10095328"/>
              <a:gd name="connsiteY31" fmla="*/ 5386756 h 5386756"/>
              <a:gd name="connsiteX32" fmla="*/ 7619003 w 10095328"/>
              <a:gd name="connsiteY32" fmla="*/ 5386756 h 5386756"/>
              <a:gd name="connsiteX33" fmla="*/ 6823254 w 10095328"/>
              <a:gd name="connsiteY33" fmla="*/ 5386756 h 5386756"/>
              <a:gd name="connsiteX34" fmla="*/ 6532271 w 10095328"/>
              <a:gd name="connsiteY34" fmla="*/ 5386756 h 5386756"/>
              <a:gd name="connsiteX35" fmla="*/ 5736522 w 10095328"/>
              <a:gd name="connsiteY35" fmla="*/ 5386756 h 5386756"/>
              <a:gd name="connsiteX36" fmla="*/ 5445539 w 10095328"/>
              <a:gd name="connsiteY36" fmla="*/ 5386756 h 5386756"/>
              <a:gd name="connsiteX37" fmla="*/ 4952649 w 10095328"/>
              <a:gd name="connsiteY37" fmla="*/ 5386756 h 5386756"/>
              <a:gd name="connsiteX38" fmla="*/ 4257853 w 10095328"/>
              <a:gd name="connsiteY38" fmla="*/ 5386756 h 5386756"/>
              <a:gd name="connsiteX39" fmla="*/ 3966870 w 10095328"/>
              <a:gd name="connsiteY39" fmla="*/ 5386756 h 5386756"/>
              <a:gd name="connsiteX40" fmla="*/ 3574934 w 10095328"/>
              <a:gd name="connsiteY40" fmla="*/ 5386756 h 5386756"/>
              <a:gd name="connsiteX41" fmla="*/ 3283951 w 10095328"/>
              <a:gd name="connsiteY41" fmla="*/ 5386756 h 5386756"/>
              <a:gd name="connsiteX42" fmla="*/ 2992968 w 10095328"/>
              <a:gd name="connsiteY42" fmla="*/ 5386756 h 5386756"/>
              <a:gd name="connsiteX43" fmla="*/ 2701985 w 10095328"/>
              <a:gd name="connsiteY43" fmla="*/ 5386756 h 5386756"/>
              <a:gd name="connsiteX44" fmla="*/ 2209095 w 10095328"/>
              <a:gd name="connsiteY44" fmla="*/ 5386756 h 5386756"/>
              <a:gd name="connsiteX45" fmla="*/ 1514299 w 10095328"/>
              <a:gd name="connsiteY45" fmla="*/ 5386756 h 5386756"/>
              <a:gd name="connsiteX46" fmla="*/ 1122363 w 10095328"/>
              <a:gd name="connsiteY46" fmla="*/ 5386756 h 5386756"/>
              <a:gd name="connsiteX47" fmla="*/ 629473 w 10095328"/>
              <a:gd name="connsiteY47" fmla="*/ 5386756 h 5386756"/>
              <a:gd name="connsiteX48" fmla="*/ 0 w 10095328"/>
              <a:gd name="connsiteY48" fmla="*/ 5386756 h 5386756"/>
              <a:gd name="connsiteX49" fmla="*/ 0 w 10095328"/>
              <a:gd name="connsiteY49" fmla="*/ 4949830 h 5386756"/>
              <a:gd name="connsiteX50" fmla="*/ 0 w 10095328"/>
              <a:gd name="connsiteY50" fmla="*/ 4297434 h 5386756"/>
              <a:gd name="connsiteX51" fmla="*/ 0 w 10095328"/>
              <a:gd name="connsiteY51" fmla="*/ 3591171 h 5386756"/>
              <a:gd name="connsiteX52" fmla="*/ 0 w 10095328"/>
              <a:gd name="connsiteY52" fmla="*/ 2992642 h 5386756"/>
              <a:gd name="connsiteX53" fmla="*/ 0 w 10095328"/>
              <a:gd name="connsiteY53" fmla="*/ 2394114 h 5386756"/>
              <a:gd name="connsiteX54" fmla="*/ 0 w 10095328"/>
              <a:gd name="connsiteY54" fmla="*/ 1903320 h 5386756"/>
              <a:gd name="connsiteX55" fmla="*/ 0 w 10095328"/>
              <a:gd name="connsiteY55" fmla="*/ 1412527 h 5386756"/>
              <a:gd name="connsiteX56" fmla="*/ 0 w 10095328"/>
              <a:gd name="connsiteY56" fmla="*/ 706264 h 5386756"/>
              <a:gd name="connsiteX57" fmla="*/ 0 w 10095328"/>
              <a:gd name="connsiteY57" fmla="*/ 0 h 5386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10095328" h="5386756" fill="none" extrusionOk="0">
                <a:moveTo>
                  <a:pt x="0" y="0"/>
                </a:moveTo>
                <a:cubicBezTo>
                  <a:pt x="299070" y="-56388"/>
                  <a:pt x="541196" y="12462"/>
                  <a:pt x="795749" y="0"/>
                </a:cubicBezTo>
                <a:cubicBezTo>
                  <a:pt x="1050302" y="-12462"/>
                  <a:pt x="1042367" y="2016"/>
                  <a:pt x="1187686" y="0"/>
                </a:cubicBezTo>
                <a:cubicBezTo>
                  <a:pt x="1333005" y="-2016"/>
                  <a:pt x="1412178" y="8124"/>
                  <a:pt x="1478669" y="0"/>
                </a:cubicBezTo>
                <a:cubicBezTo>
                  <a:pt x="1545160" y="-8124"/>
                  <a:pt x="1891422" y="55861"/>
                  <a:pt x="2072511" y="0"/>
                </a:cubicBezTo>
                <a:cubicBezTo>
                  <a:pt x="2253600" y="-55861"/>
                  <a:pt x="2471468" y="77668"/>
                  <a:pt x="2767308" y="0"/>
                </a:cubicBezTo>
                <a:cubicBezTo>
                  <a:pt x="3063148" y="-77668"/>
                  <a:pt x="3041286" y="17066"/>
                  <a:pt x="3260197" y="0"/>
                </a:cubicBezTo>
                <a:cubicBezTo>
                  <a:pt x="3479108" y="-17066"/>
                  <a:pt x="3866345" y="15408"/>
                  <a:pt x="4055946" y="0"/>
                </a:cubicBezTo>
                <a:cubicBezTo>
                  <a:pt x="4245547" y="-15408"/>
                  <a:pt x="4634192" y="16403"/>
                  <a:pt x="4851696" y="0"/>
                </a:cubicBezTo>
                <a:cubicBezTo>
                  <a:pt x="5069200" y="-16403"/>
                  <a:pt x="5063976" y="8084"/>
                  <a:pt x="5243632" y="0"/>
                </a:cubicBezTo>
                <a:cubicBezTo>
                  <a:pt x="5423288" y="-8084"/>
                  <a:pt x="5459247" y="2095"/>
                  <a:pt x="5635568" y="0"/>
                </a:cubicBezTo>
                <a:cubicBezTo>
                  <a:pt x="5811889" y="-2095"/>
                  <a:pt x="5855103" y="15327"/>
                  <a:pt x="6027505" y="0"/>
                </a:cubicBezTo>
                <a:cubicBezTo>
                  <a:pt x="6199907" y="-15327"/>
                  <a:pt x="6217726" y="2715"/>
                  <a:pt x="6318488" y="0"/>
                </a:cubicBezTo>
                <a:cubicBezTo>
                  <a:pt x="6419250" y="-2715"/>
                  <a:pt x="6893124" y="65386"/>
                  <a:pt x="7114237" y="0"/>
                </a:cubicBezTo>
                <a:cubicBezTo>
                  <a:pt x="7335350" y="-65386"/>
                  <a:pt x="7494696" y="4750"/>
                  <a:pt x="7809033" y="0"/>
                </a:cubicBezTo>
                <a:cubicBezTo>
                  <a:pt x="8123370" y="-4750"/>
                  <a:pt x="7959302" y="29872"/>
                  <a:pt x="8100016" y="0"/>
                </a:cubicBezTo>
                <a:cubicBezTo>
                  <a:pt x="8240730" y="-29872"/>
                  <a:pt x="8281402" y="12530"/>
                  <a:pt x="8390999" y="0"/>
                </a:cubicBezTo>
                <a:cubicBezTo>
                  <a:pt x="8500596" y="-12530"/>
                  <a:pt x="8760223" y="45576"/>
                  <a:pt x="9085795" y="0"/>
                </a:cubicBezTo>
                <a:cubicBezTo>
                  <a:pt x="9411367" y="-45576"/>
                  <a:pt x="9302179" y="8777"/>
                  <a:pt x="9376778" y="0"/>
                </a:cubicBezTo>
                <a:cubicBezTo>
                  <a:pt x="9451377" y="-8777"/>
                  <a:pt x="9909060" y="13246"/>
                  <a:pt x="10095328" y="0"/>
                </a:cubicBezTo>
                <a:cubicBezTo>
                  <a:pt x="10122879" y="231342"/>
                  <a:pt x="10049772" y="397495"/>
                  <a:pt x="10095328" y="544661"/>
                </a:cubicBezTo>
                <a:cubicBezTo>
                  <a:pt x="10140884" y="691827"/>
                  <a:pt x="10052145" y="979568"/>
                  <a:pt x="10095328" y="1250924"/>
                </a:cubicBezTo>
                <a:cubicBezTo>
                  <a:pt x="10138511" y="1522280"/>
                  <a:pt x="10089134" y="1689757"/>
                  <a:pt x="10095328" y="1903320"/>
                </a:cubicBezTo>
                <a:cubicBezTo>
                  <a:pt x="10101522" y="2116883"/>
                  <a:pt x="10060868" y="2247513"/>
                  <a:pt x="10095328" y="2340246"/>
                </a:cubicBezTo>
                <a:cubicBezTo>
                  <a:pt x="10129788" y="2432979"/>
                  <a:pt x="10016651" y="2883274"/>
                  <a:pt x="10095328" y="3046510"/>
                </a:cubicBezTo>
                <a:cubicBezTo>
                  <a:pt x="10174005" y="3209746"/>
                  <a:pt x="10017971" y="3449932"/>
                  <a:pt x="10095328" y="3752773"/>
                </a:cubicBezTo>
                <a:cubicBezTo>
                  <a:pt x="10172685" y="4055614"/>
                  <a:pt x="10088885" y="4080853"/>
                  <a:pt x="10095328" y="4189699"/>
                </a:cubicBezTo>
                <a:cubicBezTo>
                  <a:pt x="10101771" y="4298545"/>
                  <a:pt x="10040786" y="4580000"/>
                  <a:pt x="10095328" y="4842095"/>
                </a:cubicBezTo>
                <a:cubicBezTo>
                  <a:pt x="10149870" y="5104190"/>
                  <a:pt x="10087960" y="5171675"/>
                  <a:pt x="10095328" y="5386756"/>
                </a:cubicBezTo>
                <a:cubicBezTo>
                  <a:pt x="9961316" y="5395590"/>
                  <a:pt x="9859245" y="5361475"/>
                  <a:pt x="9703392" y="5386756"/>
                </a:cubicBezTo>
                <a:cubicBezTo>
                  <a:pt x="9547539" y="5412037"/>
                  <a:pt x="9199863" y="5384614"/>
                  <a:pt x="8907642" y="5386756"/>
                </a:cubicBezTo>
                <a:cubicBezTo>
                  <a:pt x="8615421" y="5388898"/>
                  <a:pt x="8566113" y="5373130"/>
                  <a:pt x="8414753" y="5386756"/>
                </a:cubicBezTo>
                <a:cubicBezTo>
                  <a:pt x="8263393" y="5400382"/>
                  <a:pt x="7995336" y="5292979"/>
                  <a:pt x="7619003" y="5386756"/>
                </a:cubicBezTo>
                <a:cubicBezTo>
                  <a:pt x="7242670" y="5480533"/>
                  <a:pt x="7067645" y="5320622"/>
                  <a:pt x="6823254" y="5386756"/>
                </a:cubicBezTo>
                <a:cubicBezTo>
                  <a:pt x="6578863" y="5452890"/>
                  <a:pt x="6609539" y="5358368"/>
                  <a:pt x="6532271" y="5386756"/>
                </a:cubicBezTo>
                <a:cubicBezTo>
                  <a:pt x="6455003" y="5415144"/>
                  <a:pt x="5938464" y="5304662"/>
                  <a:pt x="5736522" y="5386756"/>
                </a:cubicBezTo>
                <a:cubicBezTo>
                  <a:pt x="5534580" y="5468850"/>
                  <a:pt x="5526943" y="5369818"/>
                  <a:pt x="5445539" y="5386756"/>
                </a:cubicBezTo>
                <a:cubicBezTo>
                  <a:pt x="5364135" y="5403694"/>
                  <a:pt x="5098616" y="5381220"/>
                  <a:pt x="4952649" y="5386756"/>
                </a:cubicBezTo>
                <a:cubicBezTo>
                  <a:pt x="4806682" y="5392292"/>
                  <a:pt x="4574588" y="5360150"/>
                  <a:pt x="4257853" y="5386756"/>
                </a:cubicBezTo>
                <a:cubicBezTo>
                  <a:pt x="3941118" y="5413362"/>
                  <a:pt x="4079924" y="5369961"/>
                  <a:pt x="3966870" y="5386756"/>
                </a:cubicBezTo>
                <a:cubicBezTo>
                  <a:pt x="3853816" y="5403551"/>
                  <a:pt x="3661480" y="5364384"/>
                  <a:pt x="3574934" y="5386756"/>
                </a:cubicBezTo>
                <a:cubicBezTo>
                  <a:pt x="3488388" y="5409128"/>
                  <a:pt x="3417391" y="5383756"/>
                  <a:pt x="3283951" y="5386756"/>
                </a:cubicBezTo>
                <a:cubicBezTo>
                  <a:pt x="3150511" y="5389756"/>
                  <a:pt x="3068548" y="5364900"/>
                  <a:pt x="2992968" y="5386756"/>
                </a:cubicBezTo>
                <a:cubicBezTo>
                  <a:pt x="2917388" y="5408612"/>
                  <a:pt x="2798219" y="5370751"/>
                  <a:pt x="2701985" y="5386756"/>
                </a:cubicBezTo>
                <a:cubicBezTo>
                  <a:pt x="2605751" y="5402761"/>
                  <a:pt x="2366240" y="5356972"/>
                  <a:pt x="2209095" y="5386756"/>
                </a:cubicBezTo>
                <a:cubicBezTo>
                  <a:pt x="2051950" y="5416540"/>
                  <a:pt x="1709297" y="5307864"/>
                  <a:pt x="1514299" y="5386756"/>
                </a:cubicBezTo>
                <a:cubicBezTo>
                  <a:pt x="1319301" y="5465648"/>
                  <a:pt x="1248578" y="5372554"/>
                  <a:pt x="1122363" y="5386756"/>
                </a:cubicBezTo>
                <a:cubicBezTo>
                  <a:pt x="996148" y="5400958"/>
                  <a:pt x="744811" y="5353217"/>
                  <a:pt x="629473" y="5386756"/>
                </a:cubicBezTo>
                <a:cubicBezTo>
                  <a:pt x="514135" y="5420295"/>
                  <a:pt x="234025" y="5319064"/>
                  <a:pt x="0" y="5386756"/>
                </a:cubicBezTo>
                <a:cubicBezTo>
                  <a:pt x="-22285" y="5266513"/>
                  <a:pt x="4714" y="5065797"/>
                  <a:pt x="0" y="4949830"/>
                </a:cubicBezTo>
                <a:cubicBezTo>
                  <a:pt x="-4714" y="4833863"/>
                  <a:pt x="4194" y="4520355"/>
                  <a:pt x="0" y="4297434"/>
                </a:cubicBezTo>
                <a:cubicBezTo>
                  <a:pt x="-4194" y="4074513"/>
                  <a:pt x="31282" y="3923718"/>
                  <a:pt x="0" y="3591171"/>
                </a:cubicBezTo>
                <a:cubicBezTo>
                  <a:pt x="-31282" y="3258624"/>
                  <a:pt x="19710" y="3259419"/>
                  <a:pt x="0" y="2992642"/>
                </a:cubicBezTo>
                <a:cubicBezTo>
                  <a:pt x="-19710" y="2725865"/>
                  <a:pt x="67337" y="2673016"/>
                  <a:pt x="0" y="2394114"/>
                </a:cubicBezTo>
                <a:cubicBezTo>
                  <a:pt x="-67337" y="2115212"/>
                  <a:pt x="55271" y="2064426"/>
                  <a:pt x="0" y="1903320"/>
                </a:cubicBezTo>
                <a:cubicBezTo>
                  <a:pt x="-55271" y="1742214"/>
                  <a:pt x="42152" y="1544210"/>
                  <a:pt x="0" y="1412527"/>
                </a:cubicBezTo>
                <a:cubicBezTo>
                  <a:pt x="-42152" y="1280844"/>
                  <a:pt x="30324" y="903152"/>
                  <a:pt x="0" y="706264"/>
                </a:cubicBezTo>
                <a:cubicBezTo>
                  <a:pt x="-30324" y="509376"/>
                  <a:pt x="45019" y="343203"/>
                  <a:pt x="0" y="0"/>
                </a:cubicBezTo>
                <a:close/>
              </a:path>
              <a:path w="10095328" h="5386756" stroke="0" extrusionOk="0">
                <a:moveTo>
                  <a:pt x="0" y="0"/>
                </a:moveTo>
                <a:cubicBezTo>
                  <a:pt x="65455" y="-16339"/>
                  <a:pt x="186045" y="11790"/>
                  <a:pt x="290983" y="0"/>
                </a:cubicBezTo>
                <a:cubicBezTo>
                  <a:pt x="395921" y="-11790"/>
                  <a:pt x="885644" y="70097"/>
                  <a:pt x="1086732" y="0"/>
                </a:cubicBezTo>
                <a:cubicBezTo>
                  <a:pt x="1287820" y="-70097"/>
                  <a:pt x="1477620" y="21967"/>
                  <a:pt x="1781528" y="0"/>
                </a:cubicBezTo>
                <a:cubicBezTo>
                  <a:pt x="2085436" y="-21967"/>
                  <a:pt x="2066662" y="34380"/>
                  <a:pt x="2173465" y="0"/>
                </a:cubicBezTo>
                <a:cubicBezTo>
                  <a:pt x="2280268" y="-34380"/>
                  <a:pt x="2750856" y="63964"/>
                  <a:pt x="2969214" y="0"/>
                </a:cubicBezTo>
                <a:cubicBezTo>
                  <a:pt x="3187572" y="-63964"/>
                  <a:pt x="3419293" y="83665"/>
                  <a:pt x="3764964" y="0"/>
                </a:cubicBezTo>
                <a:cubicBezTo>
                  <a:pt x="4110635" y="-83665"/>
                  <a:pt x="4026896" y="58429"/>
                  <a:pt x="4257853" y="0"/>
                </a:cubicBezTo>
                <a:cubicBezTo>
                  <a:pt x="4488810" y="-58429"/>
                  <a:pt x="4479899" y="645"/>
                  <a:pt x="4548836" y="0"/>
                </a:cubicBezTo>
                <a:cubicBezTo>
                  <a:pt x="4617773" y="-645"/>
                  <a:pt x="4757149" y="17728"/>
                  <a:pt x="4839819" y="0"/>
                </a:cubicBezTo>
                <a:cubicBezTo>
                  <a:pt x="4922489" y="-17728"/>
                  <a:pt x="5256947" y="26593"/>
                  <a:pt x="5534615" y="0"/>
                </a:cubicBezTo>
                <a:cubicBezTo>
                  <a:pt x="5812283" y="-26593"/>
                  <a:pt x="5907238" y="67883"/>
                  <a:pt x="6128458" y="0"/>
                </a:cubicBezTo>
                <a:cubicBezTo>
                  <a:pt x="6349678" y="-67883"/>
                  <a:pt x="6531599" y="62524"/>
                  <a:pt x="6722301" y="0"/>
                </a:cubicBezTo>
                <a:cubicBezTo>
                  <a:pt x="6913003" y="-62524"/>
                  <a:pt x="7194327" y="76283"/>
                  <a:pt x="7417097" y="0"/>
                </a:cubicBezTo>
                <a:cubicBezTo>
                  <a:pt x="7639867" y="-76283"/>
                  <a:pt x="7968182" y="67395"/>
                  <a:pt x="8111893" y="0"/>
                </a:cubicBezTo>
                <a:cubicBezTo>
                  <a:pt x="8255604" y="-67395"/>
                  <a:pt x="8539214" y="56977"/>
                  <a:pt x="8806689" y="0"/>
                </a:cubicBezTo>
                <a:cubicBezTo>
                  <a:pt x="9074164" y="-56977"/>
                  <a:pt x="9712766" y="81067"/>
                  <a:pt x="10095328" y="0"/>
                </a:cubicBezTo>
                <a:cubicBezTo>
                  <a:pt x="10174583" y="188994"/>
                  <a:pt x="10093880" y="510333"/>
                  <a:pt x="10095328" y="706264"/>
                </a:cubicBezTo>
                <a:cubicBezTo>
                  <a:pt x="10096776" y="902195"/>
                  <a:pt x="10056353" y="996299"/>
                  <a:pt x="10095328" y="1143189"/>
                </a:cubicBezTo>
                <a:cubicBezTo>
                  <a:pt x="10134303" y="1290079"/>
                  <a:pt x="10049954" y="1562915"/>
                  <a:pt x="10095328" y="1687850"/>
                </a:cubicBezTo>
                <a:cubicBezTo>
                  <a:pt x="10140702" y="1812785"/>
                  <a:pt x="10081027" y="1996650"/>
                  <a:pt x="10095328" y="2124776"/>
                </a:cubicBezTo>
                <a:cubicBezTo>
                  <a:pt x="10109629" y="2252902"/>
                  <a:pt x="10060900" y="2391339"/>
                  <a:pt x="10095328" y="2615569"/>
                </a:cubicBezTo>
                <a:cubicBezTo>
                  <a:pt x="10129756" y="2839799"/>
                  <a:pt x="10091942" y="2930025"/>
                  <a:pt x="10095328" y="3106363"/>
                </a:cubicBezTo>
                <a:cubicBezTo>
                  <a:pt x="10098714" y="3282701"/>
                  <a:pt x="10020879" y="3457681"/>
                  <a:pt x="10095328" y="3758759"/>
                </a:cubicBezTo>
                <a:cubicBezTo>
                  <a:pt x="10169777" y="4059837"/>
                  <a:pt x="10071635" y="4141275"/>
                  <a:pt x="10095328" y="4249552"/>
                </a:cubicBezTo>
                <a:cubicBezTo>
                  <a:pt x="10119021" y="4357829"/>
                  <a:pt x="10063117" y="4679391"/>
                  <a:pt x="10095328" y="4794213"/>
                </a:cubicBezTo>
                <a:cubicBezTo>
                  <a:pt x="10127539" y="4909035"/>
                  <a:pt x="10055395" y="5172924"/>
                  <a:pt x="10095328" y="5386756"/>
                </a:cubicBezTo>
                <a:cubicBezTo>
                  <a:pt x="10001326" y="5408738"/>
                  <a:pt x="9881810" y="5377232"/>
                  <a:pt x="9804345" y="5386756"/>
                </a:cubicBezTo>
                <a:cubicBezTo>
                  <a:pt x="9726880" y="5396280"/>
                  <a:pt x="9201055" y="5366932"/>
                  <a:pt x="9008596" y="5386756"/>
                </a:cubicBezTo>
                <a:cubicBezTo>
                  <a:pt x="8816137" y="5406580"/>
                  <a:pt x="8600489" y="5362617"/>
                  <a:pt x="8313800" y="5386756"/>
                </a:cubicBezTo>
                <a:cubicBezTo>
                  <a:pt x="8027111" y="5410895"/>
                  <a:pt x="8132060" y="5382790"/>
                  <a:pt x="8022817" y="5386756"/>
                </a:cubicBezTo>
                <a:cubicBezTo>
                  <a:pt x="7913574" y="5390722"/>
                  <a:pt x="7755140" y="5356736"/>
                  <a:pt x="7529927" y="5386756"/>
                </a:cubicBezTo>
                <a:cubicBezTo>
                  <a:pt x="7304714" y="5416776"/>
                  <a:pt x="7240914" y="5352033"/>
                  <a:pt x="7137991" y="5386756"/>
                </a:cubicBezTo>
                <a:cubicBezTo>
                  <a:pt x="7035068" y="5421479"/>
                  <a:pt x="6972542" y="5368030"/>
                  <a:pt x="6847008" y="5386756"/>
                </a:cubicBezTo>
                <a:cubicBezTo>
                  <a:pt x="6721474" y="5405482"/>
                  <a:pt x="6409892" y="5381295"/>
                  <a:pt x="6051258" y="5386756"/>
                </a:cubicBezTo>
                <a:cubicBezTo>
                  <a:pt x="5692624" y="5392217"/>
                  <a:pt x="5689260" y="5359450"/>
                  <a:pt x="5457416" y="5386756"/>
                </a:cubicBezTo>
                <a:cubicBezTo>
                  <a:pt x="5225572" y="5414062"/>
                  <a:pt x="4827373" y="5381669"/>
                  <a:pt x="4661666" y="5386756"/>
                </a:cubicBezTo>
                <a:cubicBezTo>
                  <a:pt x="4495959" y="5391843"/>
                  <a:pt x="4472986" y="5369903"/>
                  <a:pt x="4370683" y="5386756"/>
                </a:cubicBezTo>
                <a:cubicBezTo>
                  <a:pt x="4268380" y="5403609"/>
                  <a:pt x="3793800" y="5348847"/>
                  <a:pt x="3574934" y="5386756"/>
                </a:cubicBezTo>
                <a:cubicBezTo>
                  <a:pt x="3356068" y="5424665"/>
                  <a:pt x="3271180" y="5369551"/>
                  <a:pt x="3182998" y="5386756"/>
                </a:cubicBezTo>
                <a:cubicBezTo>
                  <a:pt x="3094816" y="5403961"/>
                  <a:pt x="2877046" y="5362435"/>
                  <a:pt x="2791061" y="5386756"/>
                </a:cubicBezTo>
                <a:cubicBezTo>
                  <a:pt x="2705076" y="5411077"/>
                  <a:pt x="2621153" y="5369179"/>
                  <a:pt x="2500078" y="5386756"/>
                </a:cubicBezTo>
                <a:cubicBezTo>
                  <a:pt x="2379003" y="5404333"/>
                  <a:pt x="2348291" y="5355227"/>
                  <a:pt x="2209095" y="5386756"/>
                </a:cubicBezTo>
                <a:cubicBezTo>
                  <a:pt x="2069899" y="5418285"/>
                  <a:pt x="1687594" y="5354305"/>
                  <a:pt x="1514299" y="5386756"/>
                </a:cubicBezTo>
                <a:cubicBezTo>
                  <a:pt x="1341004" y="5419207"/>
                  <a:pt x="1128724" y="5377302"/>
                  <a:pt x="1021410" y="5386756"/>
                </a:cubicBezTo>
                <a:cubicBezTo>
                  <a:pt x="914096" y="5396210"/>
                  <a:pt x="816730" y="5361783"/>
                  <a:pt x="629473" y="5386756"/>
                </a:cubicBezTo>
                <a:cubicBezTo>
                  <a:pt x="442216" y="5411729"/>
                  <a:pt x="174615" y="5382305"/>
                  <a:pt x="0" y="5386756"/>
                </a:cubicBezTo>
                <a:cubicBezTo>
                  <a:pt x="-4918" y="5226161"/>
                  <a:pt x="47782" y="5034001"/>
                  <a:pt x="0" y="4788228"/>
                </a:cubicBezTo>
                <a:cubicBezTo>
                  <a:pt x="-47782" y="4542455"/>
                  <a:pt x="41712" y="4535513"/>
                  <a:pt x="0" y="4351302"/>
                </a:cubicBezTo>
                <a:cubicBezTo>
                  <a:pt x="-41712" y="4167091"/>
                  <a:pt x="25435" y="3899564"/>
                  <a:pt x="0" y="3752773"/>
                </a:cubicBezTo>
                <a:cubicBezTo>
                  <a:pt x="-25435" y="3605982"/>
                  <a:pt x="40196" y="3433038"/>
                  <a:pt x="0" y="3208112"/>
                </a:cubicBezTo>
                <a:cubicBezTo>
                  <a:pt x="-40196" y="2983186"/>
                  <a:pt x="78108" y="2703826"/>
                  <a:pt x="0" y="2555716"/>
                </a:cubicBezTo>
                <a:cubicBezTo>
                  <a:pt x="-78108" y="2407606"/>
                  <a:pt x="36288" y="2130610"/>
                  <a:pt x="0" y="1849453"/>
                </a:cubicBezTo>
                <a:cubicBezTo>
                  <a:pt x="-36288" y="1568296"/>
                  <a:pt x="6395" y="1574152"/>
                  <a:pt x="0" y="1304792"/>
                </a:cubicBezTo>
                <a:cubicBezTo>
                  <a:pt x="-6395" y="1035432"/>
                  <a:pt x="5026" y="944671"/>
                  <a:pt x="0" y="652396"/>
                </a:cubicBezTo>
                <a:cubicBezTo>
                  <a:pt x="-5026" y="360121"/>
                  <a:pt x="12351" y="144482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xmlns="" sd="414571597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7200" b="1" dirty="0">
              <a:solidFill>
                <a:srgbClr val="FF000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xmlns="" id="{EDFBC1E4-B73F-4137-A45C-D07BDBB403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76" t="8785" r="23176" b="10897"/>
          <a:stretch/>
        </p:blipFill>
        <p:spPr>
          <a:xfrm>
            <a:off x="2800162" y="3429000"/>
            <a:ext cx="1760803" cy="2640817"/>
          </a:xfrm>
          <a:prstGeom prst="rect">
            <a:avLst/>
          </a:prstGeom>
        </p:spPr>
      </p:pic>
      <p:pic>
        <p:nvPicPr>
          <p:cNvPr id="5" name="Picture 4" descr="A close up of a toy&#10;&#10;Description automatically generated">
            <a:extLst>
              <a:ext uri="{FF2B5EF4-FFF2-40B4-BE49-F238E27FC236}">
                <a16:creationId xmlns:a16="http://schemas.microsoft.com/office/drawing/2014/main" xmlns="" id="{FECE1E59-D588-4D56-A229-7887B3BAB52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759" b="93103" l="10000" r="90154">
                        <a14:foregroundMark x1="26462" y1="7759" x2="29077" y2="11897"/>
                        <a14:foregroundMark x1="67846" y1="12241" x2="65846" y2="12931"/>
                        <a14:foregroundMark x1="78000" y1="38966" x2="79077" y2="42586"/>
                        <a14:foregroundMark x1="90154" y1="32586" x2="89846" y2="36034"/>
                        <a14:foregroundMark x1="78462" y1="53793" x2="79077" y2="66379"/>
                        <a14:foregroundMark x1="72308" y1="91207" x2="71846" y2="91207"/>
                        <a14:foregroundMark x1="83692" y1="91552" x2="83692" y2="91552"/>
                        <a14:foregroundMark x1="82462" y1="88966" x2="82769" y2="84483"/>
                        <a14:foregroundMark x1="72462" y1="89310" x2="73692" y2="85172"/>
                        <a14:foregroundMark x1="76000" y1="50862" x2="72154" y2="57069"/>
                        <a14:foregroundMark x1="72154" y1="57069" x2="72308" y2="59310"/>
                        <a14:foregroundMark x1="26154" y1="38276" x2="26000" y2="43103"/>
                        <a14:foregroundMark x1="37538" y1="90862" x2="35077" y2="93103"/>
                        <a14:foregroundMark x1="75077" y1="55862" x2="73538" y2="66207"/>
                        <a14:foregroundMark x1="74154" y1="71034" x2="76154" y2="68966"/>
                        <a14:foregroundMark x1="83846" y1="72414" x2="80000" y2="73966"/>
                        <a14:foregroundMark x1="75231" y1="68966" x2="70615" y2="71207"/>
                        <a14:foregroundMark x1="76462" y1="69138" x2="81385" y2="68103"/>
                        <a14:foregroundMark x1="80615" y1="58621" x2="80000" y2="62414"/>
                        <a14:foregroundMark x1="82923" y1="50517" x2="81538" y2="55000"/>
                        <a14:foregroundMark x1="63692" y1="15345" x2="62615" y2="17241"/>
                        <a14:foregroundMark x1="68615" y1="8448" x2="69231" y2="86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7866"/>
          <a:stretch/>
        </p:blipFill>
        <p:spPr>
          <a:xfrm>
            <a:off x="859552" y="2040479"/>
            <a:ext cx="2468721" cy="4225404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xmlns="" id="{F1B2AD3A-34F1-4EEF-BCD0-6ACEECC2FA9D}"/>
              </a:ext>
            </a:extLst>
          </p:cNvPr>
          <p:cNvSpPr txBox="1">
            <a:spLocks/>
          </p:cNvSpPr>
          <p:nvPr/>
        </p:nvSpPr>
        <p:spPr>
          <a:xfrm>
            <a:off x="3680563" y="2504348"/>
            <a:ext cx="8032652" cy="1744182"/>
          </a:xfrm>
          <a:custGeom>
            <a:avLst/>
            <a:gdLst>
              <a:gd name="connsiteX0" fmla="*/ 0 w 8032652"/>
              <a:gd name="connsiteY0" fmla="*/ 0 h 1744182"/>
              <a:gd name="connsiteX1" fmla="*/ 8032652 w 8032652"/>
              <a:gd name="connsiteY1" fmla="*/ 0 h 1744182"/>
              <a:gd name="connsiteX2" fmla="*/ 8032652 w 8032652"/>
              <a:gd name="connsiteY2" fmla="*/ 1744182 h 1744182"/>
              <a:gd name="connsiteX3" fmla="*/ 0 w 8032652"/>
              <a:gd name="connsiteY3" fmla="*/ 1744182 h 1744182"/>
              <a:gd name="connsiteX4" fmla="*/ 0 w 8032652"/>
              <a:gd name="connsiteY4" fmla="*/ 0 h 1744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32652" h="1744182" extrusionOk="0">
                <a:moveTo>
                  <a:pt x="0" y="0"/>
                </a:moveTo>
                <a:cubicBezTo>
                  <a:pt x="3424877" y="-15620"/>
                  <a:pt x="6783606" y="18144"/>
                  <a:pt x="8032652" y="0"/>
                </a:cubicBezTo>
                <a:cubicBezTo>
                  <a:pt x="8001670" y="724926"/>
                  <a:pt x="8111457" y="1356376"/>
                  <a:pt x="8032652" y="1744182"/>
                </a:cubicBezTo>
                <a:cubicBezTo>
                  <a:pt x="6982382" y="1833207"/>
                  <a:pt x="3997084" y="1878382"/>
                  <a:pt x="0" y="1744182"/>
                </a:cubicBezTo>
                <a:cubicBezTo>
                  <a:pt x="-31163" y="1454022"/>
                  <a:pt x="-151405" y="569877"/>
                  <a:pt x="0" y="0"/>
                </a:cubicBezTo>
                <a:close/>
              </a:path>
            </a:pathLst>
          </a:custGeom>
          <a:noFill/>
          <a:ln w="76200">
            <a:noFill/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88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أجزاء النبتة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E689F9FE-C0D2-4227-B090-1A9E9B6882CD}"/>
              </a:ext>
            </a:extLst>
          </p:cNvPr>
          <p:cNvSpPr/>
          <p:nvPr/>
        </p:nvSpPr>
        <p:spPr>
          <a:xfrm>
            <a:off x="8252056" y="574076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A4D4D6E2-706B-47E8-A5EC-D44FB3863FC4}"/>
              </a:ext>
            </a:extLst>
          </p:cNvPr>
          <p:cNvSpPr/>
          <p:nvPr/>
        </p:nvSpPr>
        <p:spPr>
          <a:xfrm>
            <a:off x="8863729" y="5414492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7438176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E2B23382-DA25-409D-A0FD-6BA2D8E271B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6" t="1289" r="25700" b="6744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xmlns="" id="{DDA89227-9DEA-4212-B6D9-3CC36252103E}"/>
              </a:ext>
            </a:extLst>
          </p:cNvPr>
          <p:cNvSpPr txBox="1">
            <a:spLocks/>
          </p:cNvSpPr>
          <p:nvPr/>
        </p:nvSpPr>
        <p:spPr>
          <a:xfrm>
            <a:off x="1062575" y="735622"/>
            <a:ext cx="10095328" cy="5386756"/>
          </a:xfrm>
          <a:custGeom>
            <a:avLst/>
            <a:gdLst>
              <a:gd name="connsiteX0" fmla="*/ 0 w 10095328"/>
              <a:gd name="connsiteY0" fmla="*/ 0 h 5386756"/>
              <a:gd name="connsiteX1" fmla="*/ 795749 w 10095328"/>
              <a:gd name="connsiteY1" fmla="*/ 0 h 5386756"/>
              <a:gd name="connsiteX2" fmla="*/ 1187686 w 10095328"/>
              <a:gd name="connsiteY2" fmla="*/ 0 h 5386756"/>
              <a:gd name="connsiteX3" fmla="*/ 1478669 w 10095328"/>
              <a:gd name="connsiteY3" fmla="*/ 0 h 5386756"/>
              <a:gd name="connsiteX4" fmla="*/ 2072511 w 10095328"/>
              <a:gd name="connsiteY4" fmla="*/ 0 h 5386756"/>
              <a:gd name="connsiteX5" fmla="*/ 2767308 w 10095328"/>
              <a:gd name="connsiteY5" fmla="*/ 0 h 5386756"/>
              <a:gd name="connsiteX6" fmla="*/ 3260197 w 10095328"/>
              <a:gd name="connsiteY6" fmla="*/ 0 h 5386756"/>
              <a:gd name="connsiteX7" fmla="*/ 4055946 w 10095328"/>
              <a:gd name="connsiteY7" fmla="*/ 0 h 5386756"/>
              <a:gd name="connsiteX8" fmla="*/ 4851696 w 10095328"/>
              <a:gd name="connsiteY8" fmla="*/ 0 h 5386756"/>
              <a:gd name="connsiteX9" fmla="*/ 5243632 w 10095328"/>
              <a:gd name="connsiteY9" fmla="*/ 0 h 5386756"/>
              <a:gd name="connsiteX10" fmla="*/ 5635568 w 10095328"/>
              <a:gd name="connsiteY10" fmla="*/ 0 h 5386756"/>
              <a:gd name="connsiteX11" fmla="*/ 6027505 w 10095328"/>
              <a:gd name="connsiteY11" fmla="*/ 0 h 5386756"/>
              <a:gd name="connsiteX12" fmla="*/ 6318488 w 10095328"/>
              <a:gd name="connsiteY12" fmla="*/ 0 h 5386756"/>
              <a:gd name="connsiteX13" fmla="*/ 7114237 w 10095328"/>
              <a:gd name="connsiteY13" fmla="*/ 0 h 5386756"/>
              <a:gd name="connsiteX14" fmla="*/ 7809033 w 10095328"/>
              <a:gd name="connsiteY14" fmla="*/ 0 h 5386756"/>
              <a:gd name="connsiteX15" fmla="*/ 8100016 w 10095328"/>
              <a:gd name="connsiteY15" fmla="*/ 0 h 5386756"/>
              <a:gd name="connsiteX16" fmla="*/ 8390999 w 10095328"/>
              <a:gd name="connsiteY16" fmla="*/ 0 h 5386756"/>
              <a:gd name="connsiteX17" fmla="*/ 9085795 w 10095328"/>
              <a:gd name="connsiteY17" fmla="*/ 0 h 5386756"/>
              <a:gd name="connsiteX18" fmla="*/ 9376778 w 10095328"/>
              <a:gd name="connsiteY18" fmla="*/ 0 h 5386756"/>
              <a:gd name="connsiteX19" fmla="*/ 10095328 w 10095328"/>
              <a:gd name="connsiteY19" fmla="*/ 0 h 5386756"/>
              <a:gd name="connsiteX20" fmla="*/ 10095328 w 10095328"/>
              <a:gd name="connsiteY20" fmla="*/ 544661 h 5386756"/>
              <a:gd name="connsiteX21" fmla="*/ 10095328 w 10095328"/>
              <a:gd name="connsiteY21" fmla="*/ 1250924 h 5386756"/>
              <a:gd name="connsiteX22" fmla="*/ 10095328 w 10095328"/>
              <a:gd name="connsiteY22" fmla="*/ 1903320 h 5386756"/>
              <a:gd name="connsiteX23" fmla="*/ 10095328 w 10095328"/>
              <a:gd name="connsiteY23" fmla="*/ 2340246 h 5386756"/>
              <a:gd name="connsiteX24" fmla="*/ 10095328 w 10095328"/>
              <a:gd name="connsiteY24" fmla="*/ 3046510 h 5386756"/>
              <a:gd name="connsiteX25" fmla="*/ 10095328 w 10095328"/>
              <a:gd name="connsiteY25" fmla="*/ 3752773 h 5386756"/>
              <a:gd name="connsiteX26" fmla="*/ 10095328 w 10095328"/>
              <a:gd name="connsiteY26" fmla="*/ 4189699 h 5386756"/>
              <a:gd name="connsiteX27" fmla="*/ 10095328 w 10095328"/>
              <a:gd name="connsiteY27" fmla="*/ 4842095 h 5386756"/>
              <a:gd name="connsiteX28" fmla="*/ 10095328 w 10095328"/>
              <a:gd name="connsiteY28" fmla="*/ 5386756 h 5386756"/>
              <a:gd name="connsiteX29" fmla="*/ 9703392 w 10095328"/>
              <a:gd name="connsiteY29" fmla="*/ 5386756 h 5386756"/>
              <a:gd name="connsiteX30" fmla="*/ 8907642 w 10095328"/>
              <a:gd name="connsiteY30" fmla="*/ 5386756 h 5386756"/>
              <a:gd name="connsiteX31" fmla="*/ 8414753 w 10095328"/>
              <a:gd name="connsiteY31" fmla="*/ 5386756 h 5386756"/>
              <a:gd name="connsiteX32" fmla="*/ 7619003 w 10095328"/>
              <a:gd name="connsiteY32" fmla="*/ 5386756 h 5386756"/>
              <a:gd name="connsiteX33" fmla="*/ 6823254 w 10095328"/>
              <a:gd name="connsiteY33" fmla="*/ 5386756 h 5386756"/>
              <a:gd name="connsiteX34" fmla="*/ 6532271 w 10095328"/>
              <a:gd name="connsiteY34" fmla="*/ 5386756 h 5386756"/>
              <a:gd name="connsiteX35" fmla="*/ 5736522 w 10095328"/>
              <a:gd name="connsiteY35" fmla="*/ 5386756 h 5386756"/>
              <a:gd name="connsiteX36" fmla="*/ 5445539 w 10095328"/>
              <a:gd name="connsiteY36" fmla="*/ 5386756 h 5386756"/>
              <a:gd name="connsiteX37" fmla="*/ 4952649 w 10095328"/>
              <a:gd name="connsiteY37" fmla="*/ 5386756 h 5386756"/>
              <a:gd name="connsiteX38" fmla="*/ 4257853 w 10095328"/>
              <a:gd name="connsiteY38" fmla="*/ 5386756 h 5386756"/>
              <a:gd name="connsiteX39" fmla="*/ 3966870 w 10095328"/>
              <a:gd name="connsiteY39" fmla="*/ 5386756 h 5386756"/>
              <a:gd name="connsiteX40" fmla="*/ 3574934 w 10095328"/>
              <a:gd name="connsiteY40" fmla="*/ 5386756 h 5386756"/>
              <a:gd name="connsiteX41" fmla="*/ 3283951 w 10095328"/>
              <a:gd name="connsiteY41" fmla="*/ 5386756 h 5386756"/>
              <a:gd name="connsiteX42" fmla="*/ 2992968 w 10095328"/>
              <a:gd name="connsiteY42" fmla="*/ 5386756 h 5386756"/>
              <a:gd name="connsiteX43" fmla="*/ 2701985 w 10095328"/>
              <a:gd name="connsiteY43" fmla="*/ 5386756 h 5386756"/>
              <a:gd name="connsiteX44" fmla="*/ 2209095 w 10095328"/>
              <a:gd name="connsiteY44" fmla="*/ 5386756 h 5386756"/>
              <a:gd name="connsiteX45" fmla="*/ 1514299 w 10095328"/>
              <a:gd name="connsiteY45" fmla="*/ 5386756 h 5386756"/>
              <a:gd name="connsiteX46" fmla="*/ 1122363 w 10095328"/>
              <a:gd name="connsiteY46" fmla="*/ 5386756 h 5386756"/>
              <a:gd name="connsiteX47" fmla="*/ 629473 w 10095328"/>
              <a:gd name="connsiteY47" fmla="*/ 5386756 h 5386756"/>
              <a:gd name="connsiteX48" fmla="*/ 0 w 10095328"/>
              <a:gd name="connsiteY48" fmla="*/ 5386756 h 5386756"/>
              <a:gd name="connsiteX49" fmla="*/ 0 w 10095328"/>
              <a:gd name="connsiteY49" fmla="*/ 4949830 h 5386756"/>
              <a:gd name="connsiteX50" fmla="*/ 0 w 10095328"/>
              <a:gd name="connsiteY50" fmla="*/ 4297434 h 5386756"/>
              <a:gd name="connsiteX51" fmla="*/ 0 w 10095328"/>
              <a:gd name="connsiteY51" fmla="*/ 3591171 h 5386756"/>
              <a:gd name="connsiteX52" fmla="*/ 0 w 10095328"/>
              <a:gd name="connsiteY52" fmla="*/ 2992642 h 5386756"/>
              <a:gd name="connsiteX53" fmla="*/ 0 w 10095328"/>
              <a:gd name="connsiteY53" fmla="*/ 2394114 h 5386756"/>
              <a:gd name="connsiteX54" fmla="*/ 0 w 10095328"/>
              <a:gd name="connsiteY54" fmla="*/ 1903320 h 5386756"/>
              <a:gd name="connsiteX55" fmla="*/ 0 w 10095328"/>
              <a:gd name="connsiteY55" fmla="*/ 1412527 h 5386756"/>
              <a:gd name="connsiteX56" fmla="*/ 0 w 10095328"/>
              <a:gd name="connsiteY56" fmla="*/ 706264 h 5386756"/>
              <a:gd name="connsiteX57" fmla="*/ 0 w 10095328"/>
              <a:gd name="connsiteY57" fmla="*/ 0 h 5386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10095328" h="5386756" fill="none" extrusionOk="0">
                <a:moveTo>
                  <a:pt x="0" y="0"/>
                </a:moveTo>
                <a:cubicBezTo>
                  <a:pt x="299070" y="-56388"/>
                  <a:pt x="541196" y="12462"/>
                  <a:pt x="795749" y="0"/>
                </a:cubicBezTo>
                <a:cubicBezTo>
                  <a:pt x="1050302" y="-12462"/>
                  <a:pt x="1042367" y="2016"/>
                  <a:pt x="1187686" y="0"/>
                </a:cubicBezTo>
                <a:cubicBezTo>
                  <a:pt x="1333005" y="-2016"/>
                  <a:pt x="1412178" y="8124"/>
                  <a:pt x="1478669" y="0"/>
                </a:cubicBezTo>
                <a:cubicBezTo>
                  <a:pt x="1545160" y="-8124"/>
                  <a:pt x="1891422" y="55861"/>
                  <a:pt x="2072511" y="0"/>
                </a:cubicBezTo>
                <a:cubicBezTo>
                  <a:pt x="2253600" y="-55861"/>
                  <a:pt x="2471468" y="77668"/>
                  <a:pt x="2767308" y="0"/>
                </a:cubicBezTo>
                <a:cubicBezTo>
                  <a:pt x="3063148" y="-77668"/>
                  <a:pt x="3041286" y="17066"/>
                  <a:pt x="3260197" y="0"/>
                </a:cubicBezTo>
                <a:cubicBezTo>
                  <a:pt x="3479108" y="-17066"/>
                  <a:pt x="3866345" y="15408"/>
                  <a:pt x="4055946" y="0"/>
                </a:cubicBezTo>
                <a:cubicBezTo>
                  <a:pt x="4245547" y="-15408"/>
                  <a:pt x="4634192" y="16403"/>
                  <a:pt x="4851696" y="0"/>
                </a:cubicBezTo>
                <a:cubicBezTo>
                  <a:pt x="5069200" y="-16403"/>
                  <a:pt x="5063976" y="8084"/>
                  <a:pt x="5243632" y="0"/>
                </a:cubicBezTo>
                <a:cubicBezTo>
                  <a:pt x="5423288" y="-8084"/>
                  <a:pt x="5459247" y="2095"/>
                  <a:pt x="5635568" y="0"/>
                </a:cubicBezTo>
                <a:cubicBezTo>
                  <a:pt x="5811889" y="-2095"/>
                  <a:pt x="5855103" y="15327"/>
                  <a:pt x="6027505" y="0"/>
                </a:cubicBezTo>
                <a:cubicBezTo>
                  <a:pt x="6199907" y="-15327"/>
                  <a:pt x="6217726" y="2715"/>
                  <a:pt x="6318488" y="0"/>
                </a:cubicBezTo>
                <a:cubicBezTo>
                  <a:pt x="6419250" y="-2715"/>
                  <a:pt x="6893124" y="65386"/>
                  <a:pt x="7114237" y="0"/>
                </a:cubicBezTo>
                <a:cubicBezTo>
                  <a:pt x="7335350" y="-65386"/>
                  <a:pt x="7494696" y="4750"/>
                  <a:pt x="7809033" y="0"/>
                </a:cubicBezTo>
                <a:cubicBezTo>
                  <a:pt x="8123370" y="-4750"/>
                  <a:pt x="7959302" y="29872"/>
                  <a:pt x="8100016" y="0"/>
                </a:cubicBezTo>
                <a:cubicBezTo>
                  <a:pt x="8240730" y="-29872"/>
                  <a:pt x="8281402" y="12530"/>
                  <a:pt x="8390999" y="0"/>
                </a:cubicBezTo>
                <a:cubicBezTo>
                  <a:pt x="8500596" y="-12530"/>
                  <a:pt x="8760223" y="45576"/>
                  <a:pt x="9085795" y="0"/>
                </a:cubicBezTo>
                <a:cubicBezTo>
                  <a:pt x="9411367" y="-45576"/>
                  <a:pt x="9302179" y="8777"/>
                  <a:pt x="9376778" y="0"/>
                </a:cubicBezTo>
                <a:cubicBezTo>
                  <a:pt x="9451377" y="-8777"/>
                  <a:pt x="9909060" y="13246"/>
                  <a:pt x="10095328" y="0"/>
                </a:cubicBezTo>
                <a:cubicBezTo>
                  <a:pt x="10122879" y="231342"/>
                  <a:pt x="10049772" y="397495"/>
                  <a:pt x="10095328" y="544661"/>
                </a:cubicBezTo>
                <a:cubicBezTo>
                  <a:pt x="10140884" y="691827"/>
                  <a:pt x="10052145" y="979568"/>
                  <a:pt x="10095328" y="1250924"/>
                </a:cubicBezTo>
                <a:cubicBezTo>
                  <a:pt x="10138511" y="1522280"/>
                  <a:pt x="10089134" y="1689757"/>
                  <a:pt x="10095328" y="1903320"/>
                </a:cubicBezTo>
                <a:cubicBezTo>
                  <a:pt x="10101522" y="2116883"/>
                  <a:pt x="10060868" y="2247513"/>
                  <a:pt x="10095328" y="2340246"/>
                </a:cubicBezTo>
                <a:cubicBezTo>
                  <a:pt x="10129788" y="2432979"/>
                  <a:pt x="10016651" y="2883274"/>
                  <a:pt x="10095328" y="3046510"/>
                </a:cubicBezTo>
                <a:cubicBezTo>
                  <a:pt x="10174005" y="3209746"/>
                  <a:pt x="10017971" y="3449932"/>
                  <a:pt x="10095328" y="3752773"/>
                </a:cubicBezTo>
                <a:cubicBezTo>
                  <a:pt x="10172685" y="4055614"/>
                  <a:pt x="10088885" y="4080853"/>
                  <a:pt x="10095328" y="4189699"/>
                </a:cubicBezTo>
                <a:cubicBezTo>
                  <a:pt x="10101771" y="4298545"/>
                  <a:pt x="10040786" y="4580000"/>
                  <a:pt x="10095328" y="4842095"/>
                </a:cubicBezTo>
                <a:cubicBezTo>
                  <a:pt x="10149870" y="5104190"/>
                  <a:pt x="10087960" y="5171675"/>
                  <a:pt x="10095328" y="5386756"/>
                </a:cubicBezTo>
                <a:cubicBezTo>
                  <a:pt x="9961316" y="5395590"/>
                  <a:pt x="9859245" y="5361475"/>
                  <a:pt x="9703392" y="5386756"/>
                </a:cubicBezTo>
                <a:cubicBezTo>
                  <a:pt x="9547539" y="5412037"/>
                  <a:pt x="9199863" y="5384614"/>
                  <a:pt x="8907642" y="5386756"/>
                </a:cubicBezTo>
                <a:cubicBezTo>
                  <a:pt x="8615421" y="5388898"/>
                  <a:pt x="8566113" y="5373130"/>
                  <a:pt x="8414753" y="5386756"/>
                </a:cubicBezTo>
                <a:cubicBezTo>
                  <a:pt x="8263393" y="5400382"/>
                  <a:pt x="7995336" y="5292979"/>
                  <a:pt x="7619003" y="5386756"/>
                </a:cubicBezTo>
                <a:cubicBezTo>
                  <a:pt x="7242670" y="5480533"/>
                  <a:pt x="7067645" y="5320622"/>
                  <a:pt x="6823254" y="5386756"/>
                </a:cubicBezTo>
                <a:cubicBezTo>
                  <a:pt x="6578863" y="5452890"/>
                  <a:pt x="6609539" y="5358368"/>
                  <a:pt x="6532271" y="5386756"/>
                </a:cubicBezTo>
                <a:cubicBezTo>
                  <a:pt x="6455003" y="5415144"/>
                  <a:pt x="5938464" y="5304662"/>
                  <a:pt x="5736522" y="5386756"/>
                </a:cubicBezTo>
                <a:cubicBezTo>
                  <a:pt x="5534580" y="5468850"/>
                  <a:pt x="5526943" y="5369818"/>
                  <a:pt x="5445539" y="5386756"/>
                </a:cubicBezTo>
                <a:cubicBezTo>
                  <a:pt x="5364135" y="5403694"/>
                  <a:pt x="5098616" y="5381220"/>
                  <a:pt x="4952649" y="5386756"/>
                </a:cubicBezTo>
                <a:cubicBezTo>
                  <a:pt x="4806682" y="5392292"/>
                  <a:pt x="4574588" y="5360150"/>
                  <a:pt x="4257853" y="5386756"/>
                </a:cubicBezTo>
                <a:cubicBezTo>
                  <a:pt x="3941118" y="5413362"/>
                  <a:pt x="4079924" y="5369961"/>
                  <a:pt x="3966870" y="5386756"/>
                </a:cubicBezTo>
                <a:cubicBezTo>
                  <a:pt x="3853816" y="5403551"/>
                  <a:pt x="3661480" y="5364384"/>
                  <a:pt x="3574934" y="5386756"/>
                </a:cubicBezTo>
                <a:cubicBezTo>
                  <a:pt x="3488388" y="5409128"/>
                  <a:pt x="3417391" y="5383756"/>
                  <a:pt x="3283951" y="5386756"/>
                </a:cubicBezTo>
                <a:cubicBezTo>
                  <a:pt x="3150511" y="5389756"/>
                  <a:pt x="3068548" y="5364900"/>
                  <a:pt x="2992968" y="5386756"/>
                </a:cubicBezTo>
                <a:cubicBezTo>
                  <a:pt x="2917388" y="5408612"/>
                  <a:pt x="2798219" y="5370751"/>
                  <a:pt x="2701985" y="5386756"/>
                </a:cubicBezTo>
                <a:cubicBezTo>
                  <a:pt x="2605751" y="5402761"/>
                  <a:pt x="2366240" y="5356972"/>
                  <a:pt x="2209095" y="5386756"/>
                </a:cubicBezTo>
                <a:cubicBezTo>
                  <a:pt x="2051950" y="5416540"/>
                  <a:pt x="1709297" y="5307864"/>
                  <a:pt x="1514299" y="5386756"/>
                </a:cubicBezTo>
                <a:cubicBezTo>
                  <a:pt x="1319301" y="5465648"/>
                  <a:pt x="1248578" y="5372554"/>
                  <a:pt x="1122363" y="5386756"/>
                </a:cubicBezTo>
                <a:cubicBezTo>
                  <a:pt x="996148" y="5400958"/>
                  <a:pt x="744811" y="5353217"/>
                  <a:pt x="629473" y="5386756"/>
                </a:cubicBezTo>
                <a:cubicBezTo>
                  <a:pt x="514135" y="5420295"/>
                  <a:pt x="234025" y="5319064"/>
                  <a:pt x="0" y="5386756"/>
                </a:cubicBezTo>
                <a:cubicBezTo>
                  <a:pt x="-22285" y="5266513"/>
                  <a:pt x="4714" y="5065797"/>
                  <a:pt x="0" y="4949830"/>
                </a:cubicBezTo>
                <a:cubicBezTo>
                  <a:pt x="-4714" y="4833863"/>
                  <a:pt x="4194" y="4520355"/>
                  <a:pt x="0" y="4297434"/>
                </a:cubicBezTo>
                <a:cubicBezTo>
                  <a:pt x="-4194" y="4074513"/>
                  <a:pt x="31282" y="3923718"/>
                  <a:pt x="0" y="3591171"/>
                </a:cubicBezTo>
                <a:cubicBezTo>
                  <a:pt x="-31282" y="3258624"/>
                  <a:pt x="19710" y="3259419"/>
                  <a:pt x="0" y="2992642"/>
                </a:cubicBezTo>
                <a:cubicBezTo>
                  <a:pt x="-19710" y="2725865"/>
                  <a:pt x="67337" y="2673016"/>
                  <a:pt x="0" y="2394114"/>
                </a:cubicBezTo>
                <a:cubicBezTo>
                  <a:pt x="-67337" y="2115212"/>
                  <a:pt x="55271" y="2064426"/>
                  <a:pt x="0" y="1903320"/>
                </a:cubicBezTo>
                <a:cubicBezTo>
                  <a:pt x="-55271" y="1742214"/>
                  <a:pt x="42152" y="1544210"/>
                  <a:pt x="0" y="1412527"/>
                </a:cubicBezTo>
                <a:cubicBezTo>
                  <a:pt x="-42152" y="1280844"/>
                  <a:pt x="30324" y="903152"/>
                  <a:pt x="0" y="706264"/>
                </a:cubicBezTo>
                <a:cubicBezTo>
                  <a:pt x="-30324" y="509376"/>
                  <a:pt x="45019" y="343203"/>
                  <a:pt x="0" y="0"/>
                </a:cubicBezTo>
                <a:close/>
              </a:path>
              <a:path w="10095328" h="5386756" stroke="0" extrusionOk="0">
                <a:moveTo>
                  <a:pt x="0" y="0"/>
                </a:moveTo>
                <a:cubicBezTo>
                  <a:pt x="65455" y="-16339"/>
                  <a:pt x="186045" y="11790"/>
                  <a:pt x="290983" y="0"/>
                </a:cubicBezTo>
                <a:cubicBezTo>
                  <a:pt x="395921" y="-11790"/>
                  <a:pt x="885644" y="70097"/>
                  <a:pt x="1086732" y="0"/>
                </a:cubicBezTo>
                <a:cubicBezTo>
                  <a:pt x="1287820" y="-70097"/>
                  <a:pt x="1477620" y="21967"/>
                  <a:pt x="1781528" y="0"/>
                </a:cubicBezTo>
                <a:cubicBezTo>
                  <a:pt x="2085436" y="-21967"/>
                  <a:pt x="2066662" y="34380"/>
                  <a:pt x="2173465" y="0"/>
                </a:cubicBezTo>
                <a:cubicBezTo>
                  <a:pt x="2280268" y="-34380"/>
                  <a:pt x="2750856" y="63964"/>
                  <a:pt x="2969214" y="0"/>
                </a:cubicBezTo>
                <a:cubicBezTo>
                  <a:pt x="3187572" y="-63964"/>
                  <a:pt x="3419293" y="83665"/>
                  <a:pt x="3764964" y="0"/>
                </a:cubicBezTo>
                <a:cubicBezTo>
                  <a:pt x="4110635" y="-83665"/>
                  <a:pt x="4026896" y="58429"/>
                  <a:pt x="4257853" y="0"/>
                </a:cubicBezTo>
                <a:cubicBezTo>
                  <a:pt x="4488810" y="-58429"/>
                  <a:pt x="4479899" y="645"/>
                  <a:pt x="4548836" y="0"/>
                </a:cubicBezTo>
                <a:cubicBezTo>
                  <a:pt x="4617773" y="-645"/>
                  <a:pt x="4757149" y="17728"/>
                  <a:pt x="4839819" y="0"/>
                </a:cubicBezTo>
                <a:cubicBezTo>
                  <a:pt x="4922489" y="-17728"/>
                  <a:pt x="5256947" y="26593"/>
                  <a:pt x="5534615" y="0"/>
                </a:cubicBezTo>
                <a:cubicBezTo>
                  <a:pt x="5812283" y="-26593"/>
                  <a:pt x="5907238" y="67883"/>
                  <a:pt x="6128458" y="0"/>
                </a:cubicBezTo>
                <a:cubicBezTo>
                  <a:pt x="6349678" y="-67883"/>
                  <a:pt x="6531599" y="62524"/>
                  <a:pt x="6722301" y="0"/>
                </a:cubicBezTo>
                <a:cubicBezTo>
                  <a:pt x="6913003" y="-62524"/>
                  <a:pt x="7194327" y="76283"/>
                  <a:pt x="7417097" y="0"/>
                </a:cubicBezTo>
                <a:cubicBezTo>
                  <a:pt x="7639867" y="-76283"/>
                  <a:pt x="7968182" y="67395"/>
                  <a:pt x="8111893" y="0"/>
                </a:cubicBezTo>
                <a:cubicBezTo>
                  <a:pt x="8255604" y="-67395"/>
                  <a:pt x="8539214" y="56977"/>
                  <a:pt x="8806689" y="0"/>
                </a:cubicBezTo>
                <a:cubicBezTo>
                  <a:pt x="9074164" y="-56977"/>
                  <a:pt x="9712766" y="81067"/>
                  <a:pt x="10095328" y="0"/>
                </a:cubicBezTo>
                <a:cubicBezTo>
                  <a:pt x="10174583" y="188994"/>
                  <a:pt x="10093880" y="510333"/>
                  <a:pt x="10095328" y="706264"/>
                </a:cubicBezTo>
                <a:cubicBezTo>
                  <a:pt x="10096776" y="902195"/>
                  <a:pt x="10056353" y="996299"/>
                  <a:pt x="10095328" y="1143189"/>
                </a:cubicBezTo>
                <a:cubicBezTo>
                  <a:pt x="10134303" y="1290079"/>
                  <a:pt x="10049954" y="1562915"/>
                  <a:pt x="10095328" y="1687850"/>
                </a:cubicBezTo>
                <a:cubicBezTo>
                  <a:pt x="10140702" y="1812785"/>
                  <a:pt x="10081027" y="1996650"/>
                  <a:pt x="10095328" y="2124776"/>
                </a:cubicBezTo>
                <a:cubicBezTo>
                  <a:pt x="10109629" y="2252902"/>
                  <a:pt x="10060900" y="2391339"/>
                  <a:pt x="10095328" y="2615569"/>
                </a:cubicBezTo>
                <a:cubicBezTo>
                  <a:pt x="10129756" y="2839799"/>
                  <a:pt x="10091942" y="2930025"/>
                  <a:pt x="10095328" y="3106363"/>
                </a:cubicBezTo>
                <a:cubicBezTo>
                  <a:pt x="10098714" y="3282701"/>
                  <a:pt x="10020879" y="3457681"/>
                  <a:pt x="10095328" y="3758759"/>
                </a:cubicBezTo>
                <a:cubicBezTo>
                  <a:pt x="10169777" y="4059837"/>
                  <a:pt x="10071635" y="4141275"/>
                  <a:pt x="10095328" y="4249552"/>
                </a:cubicBezTo>
                <a:cubicBezTo>
                  <a:pt x="10119021" y="4357829"/>
                  <a:pt x="10063117" y="4679391"/>
                  <a:pt x="10095328" y="4794213"/>
                </a:cubicBezTo>
                <a:cubicBezTo>
                  <a:pt x="10127539" y="4909035"/>
                  <a:pt x="10055395" y="5172924"/>
                  <a:pt x="10095328" y="5386756"/>
                </a:cubicBezTo>
                <a:cubicBezTo>
                  <a:pt x="10001326" y="5408738"/>
                  <a:pt x="9881810" y="5377232"/>
                  <a:pt x="9804345" y="5386756"/>
                </a:cubicBezTo>
                <a:cubicBezTo>
                  <a:pt x="9726880" y="5396280"/>
                  <a:pt x="9201055" y="5366932"/>
                  <a:pt x="9008596" y="5386756"/>
                </a:cubicBezTo>
                <a:cubicBezTo>
                  <a:pt x="8816137" y="5406580"/>
                  <a:pt x="8600489" y="5362617"/>
                  <a:pt x="8313800" y="5386756"/>
                </a:cubicBezTo>
                <a:cubicBezTo>
                  <a:pt x="8027111" y="5410895"/>
                  <a:pt x="8132060" y="5382790"/>
                  <a:pt x="8022817" y="5386756"/>
                </a:cubicBezTo>
                <a:cubicBezTo>
                  <a:pt x="7913574" y="5390722"/>
                  <a:pt x="7755140" y="5356736"/>
                  <a:pt x="7529927" y="5386756"/>
                </a:cubicBezTo>
                <a:cubicBezTo>
                  <a:pt x="7304714" y="5416776"/>
                  <a:pt x="7240914" y="5352033"/>
                  <a:pt x="7137991" y="5386756"/>
                </a:cubicBezTo>
                <a:cubicBezTo>
                  <a:pt x="7035068" y="5421479"/>
                  <a:pt x="6972542" y="5368030"/>
                  <a:pt x="6847008" y="5386756"/>
                </a:cubicBezTo>
                <a:cubicBezTo>
                  <a:pt x="6721474" y="5405482"/>
                  <a:pt x="6409892" y="5381295"/>
                  <a:pt x="6051258" y="5386756"/>
                </a:cubicBezTo>
                <a:cubicBezTo>
                  <a:pt x="5692624" y="5392217"/>
                  <a:pt x="5689260" y="5359450"/>
                  <a:pt x="5457416" y="5386756"/>
                </a:cubicBezTo>
                <a:cubicBezTo>
                  <a:pt x="5225572" y="5414062"/>
                  <a:pt x="4827373" y="5381669"/>
                  <a:pt x="4661666" y="5386756"/>
                </a:cubicBezTo>
                <a:cubicBezTo>
                  <a:pt x="4495959" y="5391843"/>
                  <a:pt x="4472986" y="5369903"/>
                  <a:pt x="4370683" y="5386756"/>
                </a:cubicBezTo>
                <a:cubicBezTo>
                  <a:pt x="4268380" y="5403609"/>
                  <a:pt x="3793800" y="5348847"/>
                  <a:pt x="3574934" y="5386756"/>
                </a:cubicBezTo>
                <a:cubicBezTo>
                  <a:pt x="3356068" y="5424665"/>
                  <a:pt x="3271180" y="5369551"/>
                  <a:pt x="3182998" y="5386756"/>
                </a:cubicBezTo>
                <a:cubicBezTo>
                  <a:pt x="3094816" y="5403961"/>
                  <a:pt x="2877046" y="5362435"/>
                  <a:pt x="2791061" y="5386756"/>
                </a:cubicBezTo>
                <a:cubicBezTo>
                  <a:pt x="2705076" y="5411077"/>
                  <a:pt x="2621153" y="5369179"/>
                  <a:pt x="2500078" y="5386756"/>
                </a:cubicBezTo>
                <a:cubicBezTo>
                  <a:pt x="2379003" y="5404333"/>
                  <a:pt x="2348291" y="5355227"/>
                  <a:pt x="2209095" y="5386756"/>
                </a:cubicBezTo>
                <a:cubicBezTo>
                  <a:pt x="2069899" y="5418285"/>
                  <a:pt x="1687594" y="5354305"/>
                  <a:pt x="1514299" y="5386756"/>
                </a:cubicBezTo>
                <a:cubicBezTo>
                  <a:pt x="1341004" y="5419207"/>
                  <a:pt x="1128724" y="5377302"/>
                  <a:pt x="1021410" y="5386756"/>
                </a:cubicBezTo>
                <a:cubicBezTo>
                  <a:pt x="914096" y="5396210"/>
                  <a:pt x="816730" y="5361783"/>
                  <a:pt x="629473" y="5386756"/>
                </a:cubicBezTo>
                <a:cubicBezTo>
                  <a:pt x="442216" y="5411729"/>
                  <a:pt x="174615" y="5382305"/>
                  <a:pt x="0" y="5386756"/>
                </a:cubicBezTo>
                <a:cubicBezTo>
                  <a:pt x="-4918" y="5226161"/>
                  <a:pt x="47782" y="5034001"/>
                  <a:pt x="0" y="4788228"/>
                </a:cubicBezTo>
                <a:cubicBezTo>
                  <a:pt x="-47782" y="4542455"/>
                  <a:pt x="41712" y="4535513"/>
                  <a:pt x="0" y="4351302"/>
                </a:cubicBezTo>
                <a:cubicBezTo>
                  <a:pt x="-41712" y="4167091"/>
                  <a:pt x="25435" y="3899564"/>
                  <a:pt x="0" y="3752773"/>
                </a:cubicBezTo>
                <a:cubicBezTo>
                  <a:pt x="-25435" y="3605982"/>
                  <a:pt x="40196" y="3433038"/>
                  <a:pt x="0" y="3208112"/>
                </a:cubicBezTo>
                <a:cubicBezTo>
                  <a:pt x="-40196" y="2983186"/>
                  <a:pt x="78108" y="2703826"/>
                  <a:pt x="0" y="2555716"/>
                </a:cubicBezTo>
                <a:cubicBezTo>
                  <a:pt x="-78108" y="2407606"/>
                  <a:pt x="36288" y="2130610"/>
                  <a:pt x="0" y="1849453"/>
                </a:cubicBezTo>
                <a:cubicBezTo>
                  <a:pt x="-36288" y="1568296"/>
                  <a:pt x="6395" y="1574152"/>
                  <a:pt x="0" y="1304792"/>
                </a:cubicBezTo>
                <a:cubicBezTo>
                  <a:pt x="-6395" y="1035432"/>
                  <a:pt x="5026" y="944671"/>
                  <a:pt x="0" y="652396"/>
                </a:cubicBezTo>
                <a:cubicBezTo>
                  <a:pt x="-5026" y="360121"/>
                  <a:pt x="12351" y="144482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xmlns="" sd="414571597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7200" b="1" dirty="0">
              <a:solidFill>
                <a:srgbClr val="FF000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cxnSp>
        <p:nvCxnSpPr>
          <p:cNvPr id="7" name="Connector: Elbow 6">
            <a:extLst>
              <a:ext uri="{FF2B5EF4-FFF2-40B4-BE49-F238E27FC236}">
                <a16:creationId xmlns:a16="http://schemas.microsoft.com/office/drawing/2014/main" xmlns="" id="{AD37366D-6C42-4407-83B9-BA5BFFCFC0DD}"/>
              </a:ext>
            </a:extLst>
          </p:cNvPr>
          <p:cNvCxnSpPr>
            <a:cxnSpLocks/>
          </p:cNvCxnSpPr>
          <p:nvPr/>
        </p:nvCxnSpPr>
        <p:spPr>
          <a:xfrm rot="5400000">
            <a:off x="4110218" y="3671413"/>
            <a:ext cx="2755286" cy="903846"/>
          </a:xfrm>
          <a:prstGeom prst="bentConnector3">
            <a:avLst>
              <a:gd name="adj1" fmla="val 82166"/>
            </a:avLst>
          </a:prstGeom>
          <a:ln w="762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xmlns="" id="{C18AB605-19FB-4350-A809-5F89C239E22C}"/>
              </a:ext>
            </a:extLst>
          </p:cNvPr>
          <p:cNvSpPr txBox="1">
            <a:spLocks/>
          </p:cNvSpPr>
          <p:nvPr/>
        </p:nvSpPr>
        <p:spPr>
          <a:xfrm>
            <a:off x="3309124" y="1694893"/>
            <a:ext cx="5261319" cy="1083213"/>
          </a:xfrm>
          <a:custGeom>
            <a:avLst/>
            <a:gdLst>
              <a:gd name="connsiteX0" fmla="*/ 0 w 5261319"/>
              <a:gd name="connsiteY0" fmla="*/ 0 h 1083213"/>
              <a:gd name="connsiteX1" fmla="*/ 5261319 w 5261319"/>
              <a:gd name="connsiteY1" fmla="*/ 0 h 1083213"/>
              <a:gd name="connsiteX2" fmla="*/ 5261319 w 5261319"/>
              <a:gd name="connsiteY2" fmla="*/ 1083213 h 1083213"/>
              <a:gd name="connsiteX3" fmla="*/ 0 w 5261319"/>
              <a:gd name="connsiteY3" fmla="*/ 1083213 h 1083213"/>
              <a:gd name="connsiteX4" fmla="*/ 0 w 5261319"/>
              <a:gd name="connsiteY4" fmla="*/ 0 h 1083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61319" h="1083213" fill="none" extrusionOk="0">
                <a:moveTo>
                  <a:pt x="0" y="0"/>
                </a:moveTo>
                <a:cubicBezTo>
                  <a:pt x="2033925" y="97094"/>
                  <a:pt x="3808508" y="12960"/>
                  <a:pt x="5261319" y="0"/>
                </a:cubicBezTo>
                <a:cubicBezTo>
                  <a:pt x="5217010" y="330913"/>
                  <a:pt x="5165448" y="919011"/>
                  <a:pt x="5261319" y="1083213"/>
                </a:cubicBezTo>
                <a:cubicBezTo>
                  <a:pt x="4453768" y="1194502"/>
                  <a:pt x="2296580" y="1187690"/>
                  <a:pt x="0" y="1083213"/>
                </a:cubicBezTo>
                <a:cubicBezTo>
                  <a:pt x="-53558" y="934973"/>
                  <a:pt x="88420" y="334108"/>
                  <a:pt x="0" y="0"/>
                </a:cubicBezTo>
                <a:close/>
              </a:path>
              <a:path w="5261319" h="1083213" stroke="0" extrusionOk="0">
                <a:moveTo>
                  <a:pt x="0" y="0"/>
                </a:moveTo>
                <a:cubicBezTo>
                  <a:pt x="1791197" y="-15620"/>
                  <a:pt x="3667938" y="18144"/>
                  <a:pt x="5261319" y="0"/>
                </a:cubicBezTo>
                <a:cubicBezTo>
                  <a:pt x="5171491" y="313824"/>
                  <a:pt x="5240032" y="839222"/>
                  <a:pt x="5261319" y="1083213"/>
                </a:cubicBezTo>
                <a:cubicBezTo>
                  <a:pt x="2823053" y="1172238"/>
                  <a:pt x="1634419" y="1217413"/>
                  <a:pt x="0" y="1083213"/>
                </a:cubicBezTo>
                <a:cubicBezTo>
                  <a:pt x="28668" y="780478"/>
                  <a:pt x="45353" y="112428"/>
                  <a:pt x="0" y="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6200">
            <a:solidFill>
              <a:schemeClr val="tx2"/>
            </a:solidFill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4800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نواتج التعلم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xmlns="" id="{E13FBB19-7C70-40A6-B40D-F8EEDDFFD981}"/>
              </a:ext>
            </a:extLst>
          </p:cNvPr>
          <p:cNvSpPr txBox="1">
            <a:spLocks/>
          </p:cNvSpPr>
          <p:nvPr/>
        </p:nvSpPr>
        <p:spPr>
          <a:xfrm>
            <a:off x="3551500" y="4849311"/>
            <a:ext cx="4776569" cy="621743"/>
          </a:xfrm>
          <a:custGeom>
            <a:avLst/>
            <a:gdLst>
              <a:gd name="connsiteX0" fmla="*/ 0 w 4776569"/>
              <a:gd name="connsiteY0" fmla="*/ 0 h 621743"/>
              <a:gd name="connsiteX1" fmla="*/ 4776569 w 4776569"/>
              <a:gd name="connsiteY1" fmla="*/ 0 h 621743"/>
              <a:gd name="connsiteX2" fmla="*/ 4776569 w 4776569"/>
              <a:gd name="connsiteY2" fmla="*/ 621743 h 621743"/>
              <a:gd name="connsiteX3" fmla="*/ 0 w 4776569"/>
              <a:gd name="connsiteY3" fmla="*/ 621743 h 621743"/>
              <a:gd name="connsiteX4" fmla="*/ 0 w 4776569"/>
              <a:gd name="connsiteY4" fmla="*/ 0 h 621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76569" h="621743" fill="none" extrusionOk="0">
                <a:moveTo>
                  <a:pt x="0" y="0"/>
                </a:moveTo>
                <a:cubicBezTo>
                  <a:pt x="959035" y="97094"/>
                  <a:pt x="2794542" y="12960"/>
                  <a:pt x="4776569" y="0"/>
                </a:cubicBezTo>
                <a:cubicBezTo>
                  <a:pt x="4813341" y="193163"/>
                  <a:pt x="4772367" y="387324"/>
                  <a:pt x="4776569" y="621743"/>
                </a:cubicBezTo>
                <a:cubicBezTo>
                  <a:pt x="2547053" y="733032"/>
                  <a:pt x="839453" y="726220"/>
                  <a:pt x="0" y="621743"/>
                </a:cubicBezTo>
                <a:cubicBezTo>
                  <a:pt x="46600" y="315202"/>
                  <a:pt x="-27436" y="245812"/>
                  <a:pt x="0" y="0"/>
                </a:cubicBezTo>
                <a:close/>
              </a:path>
              <a:path w="4776569" h="621743" stroke="0" extrusionOk="0">
                <a:moveTo>
                  <a:pt x="0" y="0"/>
                </a:moveTo>
                <a:cubicBezTo>
                  <a:pt x="1737849" y="-15620"/>
                  <a:pt x="3505114" y="18144"/>
                  <a:pt x="4776569" y="0"/>
                </a:cubicBezTo>
                <a:cubicBezTo>
                  <a:pt x="4751256" y="135601"/>
                  <a:pt x="4793436" y="470502"/>
                  <a:pt x="4776569" y="621743"/>
                </a:cubicBezTo>
                <a:cubicBezTo>
                  <a:pt x="3772622" y="710768"/>
                  <a:pt x="1969734" y="755943"/>
                  <a:pt x="0" y="621743"/>
                </a:cubicBezTo>
                <a:cubicBezTo>
                  <a:pt x="11549" y="353598"/>
                  <a:pt x="37273" y="215376"/>
                  <a:pt x="0" y="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6200">
            <a:solidFill>
              <a:schemeClr val="tx2"/>
            </a:solidFill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2400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يتعلم الطفل على أجزاء النبتة</a:t>
            </a:r>
            <a:endParaRPr lang="en-US" sz="2400" dirty="0">
              <a:solidFill>
                <a:sysClr val="windowText" lastClr="00000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xmlns="" id="{659FB683-976C-4C81-A564-69F0140C6783}"/>
              </a:ext>
            </a:extLst>
          </p:cNvPr>
          <p:cNvSpPr txBox="1">
            <a:spLocks/>
          </p:cNvSpPr>
          <p:nvPr/>
        </p:nvSpPr>
        <p:spPr>
          <a:xfrm>
            <a:off x="8328069" y="1037734"/>
            <a:ext cx="3187046" cy="352945"/>
          </a:xfrm>
          <a:custGeom>
            <a:avLst/>
            <a:gdLst>
              <a:gd name="connsiteX0" fmla="*/ 0 w 3187046"/>
              <a:gd name="connsiteY0" fmla="*/ 0 h 352945"/>
              <a:gd name="connsiteX1" fmla="*/ 3187046 w 3187046"/>
              <a:gd name="connsiteY1" fmla="*/ 0 h 352945"/>
              <a:gd name="connsiteX2" fmla="*/ 3187046 w 3187046"/>
              <a:gd name="connsiteY2" fmla="*/ 352945 h 352945"/>
              <a:gd name="connsiteX3" fmla="*/ 0 w 3187046"/>
              <a:gd name="connsiteY3" fmla="*/ 352945 h 352945"/>
              <a:gd name="connsiteX4" fmla="*/ 0 w 3187046"/>
              <a:gd name="connsiteY4" fmla="*/ 0 h 352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87046" h="352945" extrusionOk="0">
                <a:moveTo>
                  <a:pt x="0" y="0"/>
                </a:moveTo>
                <a:cubicBezTo>
                  <a:pt x="350903" y="-15620"/>
                  <a:pt x="1767701" y="18144"/>
                  <a:pt x="3187046" y="0"/>
                </a:cubicBezTo>
                <a:cubicBezTo>
                  <a:pt x="3189249" y="39953"/>
                  <a:pt x="3163932" y="203051"/>
                  <a:pt x="3187046" y="352945"/>
                </a:cubicBezTo>
                <a:cubicBezTo>
                  <a:pt x="2388055" y="441970"/>
                  <a:pt x="953651" y="487145"/>
                  <a:pt x="0" y="352945"/>
                </a:cubicBezTo>
                <a:cubicBezTo>
                  <a:pt x="17587" y="266741"/>
                  <a:pt x="-22139" y="128949"/>
                  <a:pt x="0" y="0"/>
                </a:cubicBezTo>
                <a:close/>
              </a:path>
            </a:pathLst>
          </a:custGeom>
          <a:noFill/>
          <a:ln w="76200">
            <a:noFill/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28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مادة العلوم ..</a:t>
            </a:r>
          </a:p>
        </p:txBody>
      </p:sp>
    </p:spTree>
    <p:extLst>
      <p:ext uri="{BB962C8B-B14F-4D97-AF65-F5344CB8AC3E}">
        <p14:creationId xmlns:p14="http://schemas.microsoft.com/office/powerpoint/2010/main" val="315233892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E2B23382-DA25-409D-A0FD-6BA2D8E271B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6" t="1289" r="25700" b="6744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xmlns="" id="{DDA89227-9DEA-4212-B6D9-3CC36252103E}"/>
              </a:ext>
            </a:extLst>
          </p:cNvPr>
          <p:cNvSpPr txBox="1">
            <a:spLocks/>
          </p:cNvSpPr>
          <p:nvPr/>
        </p:nvSpPr>
        <p:spPr>
          <a:xfrm>
            <a:off x="514789" y="378361"/>
            <a:ext cx="11162421" cy="6101277"/>
          </a:xfrm>
          <a:custGeom>
            <a:avLst/>
            <a:gdLst>
              <a:gd name="connsiteX0" fmla="*/ 0 w 11162421"/>
              <a:gd name="connsiteY0" fmla="*/ 0 h 6101277"/>
              <a:gd name="connsiteX1" fmla="*/ 364247 w 11162421"/>
              <a:gd name="connsiteY1" fmla="*/ 0 h 6101277"/>
              <a:gd name="connsiteX2" fmla="*/ 728495 w 11162421"/>
              <a:gd name="connsiteY2" fmla="*/ 0 h 6101277"/>
              <a:gd name="connsiteX3" fmla="*/ 1092742 w 11162421"/>
              <a:gd name="connsiteY3" fmla="*/ 0 h 6101277"/>
              <a:gd name="connsiteX4" fmla="*/ 1345365 w 11162421"/>
              <a:gd name="connsiteY4" fmla="*/ 0 h 6101277"/>
              <a:gd name="connsiteX5" fmla="*/ 2156110 w 11162421"/>
              <a:gd name="connsiteY5" fmla="*/ 0 h 6101277"/>
              <a:gd name="connsiteX6" fmla="*/ 2855230 w 11162421"/>
              <a:gd name="connsiteY6" fmla="*/ 0 h 6101277"/>
              <a:gd name="connsiteX7" fmla="*/ 3107853 w 11162421"/>
              <a:gd name="connsiteY7" fmla="*/ 0 h 6101277"/>
              <a:gd name="connsiteX8" fmla="*/ 3360476 w 11162421"/>
              <a:gd name="connsiteY8" fmla="*/ 0 h 6101277"/>
              <a:gd name="connsiteX9" fmla="*/ 4059596 w 11162421"/>
              <a:gd name="connsiteY9" fmla="*/ 0 h 6101277"/>
              <a:gd name="connsiteX10" fmla="*/ 4312219 w 11162421"/>
              <a:gd name="connsiteY10" fmla="*/ 0 h 6101277"/>
              <a:gd name="connsiteX11" fmla="*/ 4676467 w 11162421"/>
              <a:gd name="connsiteY11" fmla="*/ 0 h 6101277"/>
              <a:gd name="connsiteX12" fmla="*/ 5152339 w 11162421"/>
              <a:gd name="connsiteY12" fmla="*/ 0 h 6101277"/>
              <a:gd name="connsiteX13" fmla="*/ 5851459 w 11162421"/>
              <a:gd name="connsiteY13" fmla="*/ 0 h 6101277"/>
              <a:gd name="connsiteX14" fmla="*/ 6215706 w 11162421"/>
              <a:gd name="connsiteY14" fmla="*/ 0 h 6101277"/>
              <a:gd name="connsiteX15" fmla="*/ 6468329 w 11162421"/>
              <a:gd name="connsiteY15" fmla="*/ 0 h 6101277"/>
              <a:gd name="connsiteX16" fmla="*/ 7055825 w 11162421"/>
              <a:gd name="connsiteY16" fmla="*/ 0 h 6101277"/>
              <a:gd name="connsiteX17" fmla="*/ 7531697 w 11162421"/>
              <a:gd name="connsiteY17" fmla="*/ 0 h 6101277"/>
              <a:gd name="connsiteX18" fmla="*/ 8230817 w 11162421"/>
              <a:gd name="connsiteY18" fmla="*/ 0 h 6101277"/>
              <a:gd name="connsiteX19" fmla="*/ 8483440 w 11162421"/>
              <a:gd name="connsiteY19" fmla="*/ 0 h 6101277"/>
              <a:gd name="connsiteX20" fmla="*/ 9294184 w 11162421"/>
              <a:gd name="connsiteY20" fmla="*/ 0 h 6101277"/>
              <a:gd name="connsiteX21" fmla="*/ 9546807 w 11162421"/>
              <a:gd name="connsiteY21" fmla="*/ 0 h 6101277"/>
              <a:gd name="connsiteX22" fmla="*/ 10134303 w 11162421"/>
              <a:gd name="connsiteY22" fmla="*/ 0 h 6101277"/>
              <a:gd name="connsiteX23" fmla="*/ 11162421 w 11162421"/>
              <a:gd name="connsiteY23" fmla="*/ 0 h 6101277"/>
              <a:gd name="connsiteX24" fmla="*/ 11162421 w 11162421"/>
              <a:gd name="connsiteY24" fmla="*/ 371623 h 6101277"/>
              <a:gd name="connsiteX25" fmla="*/ 11162421 w 11162421"/>
              <a:gd name="connsiteY25" fmla="*/ 865272 h 6101277"/>
              <a:gd name="connsiteX26" fmla="*/ 11162421 w 11162421"/>
              <a:gd name="connsiteY26" fmla="*/ 1419934 h 6101277"/>
              <a:gd name="connsiteX27" fmla="*/ 11162421 w 11162421"/>
              <a:gd name="connsiteY27" fmla="*/ 1913582 h 6101277"/>
              <a:gd name="connsiteX28" fmla="*/ 11162421 w 11162421"/>
              <a:gd name="connsiteY28" fmla="*/ 2407231 h 6101277"/>
              <a:gd name="connsiteX29" fmla="*/ 11162421 w 11162421"/>
              <a:gd name="connsiteY29" fmla="*/ 2961893 h 6101277"/>
              <a:gd name="connsiteX30" fmla="*/ 11162421 w 11162421"/>
              <a:gd name="connsiteY30" fmla="*/ 3577567 h 6101277"/>
              <a:gd name="connsiteX31" fmla="*/ 11162421 w 11162421"/>
              <a:gd name="connsiteY31" fmla="*/ 4071216 h 6101277"/>
              <a:gd name="connsiteX32" fmla="*/ 11162421 w 11162421"/>
              <a:gd name="connsiteY32" fmla="*/ 4503852 h 6101277"/>
              <a:gd name="connsiteX33" fmla="*/ 11162421 w 11162421"/>
              <a:gd name="connsiteY33" fmla="*/ 5180539 h 6101277"/>
              <a:gd name="connsiteX34" fmla="*/ 11162421 w 11162421"/>
              <a:gd name="connsiteY34" fmla="*/ 6101277 h 6101277"/>
              <a:gd name="connsiteX35" fmla="*/ 10686549 w 11162421"/>
              <a:gd name="connsiteY35" fmla="*/ 6101277 h 6101277"/>
              <a:gd name="connsiteX36" fmla="*/ 10210678 w 11162421"/>
              <a:gd name="connsiteY36" fmla="*/ 6101277 h 6101277"/>
              <a:gd name="connsiteX37" fmla="*/ 9511558 w 11162421"/>
              <a:gd name="connsiteY37" fmla="*/ 6101277 h 6101277"/>
              <a:gd name="connsiteX38" fmla="*/ 9147310 w 11162421"/>
              <a:gd name="connsiteY38" fmla="*/ 6101277 h 6101277"/>
              <a:gd name="connsiteX39" fmla="*/ 8671439 w 11162421"/>
              <a:gd name="connsiteY39" fmla="*/ 6101277 h 6101277"/>
              <a:gd name="connsiteX40" fmla="*/ 8083943 w 11162421"/>
              <a:gd name="connsiteY40" fmla="*/ 6101277 h 6101277"/>
              <a:gd name="connsiteX41" fmla="*/ 7831320 w 11162421"/>
              <a:gd name="connsiteY41" fmla="*/ 6101277 h 6101277"/>
              <a:gd name="connsiteX42" fmla="*/ 7243824 w 11162421"/>
              <a:gd name="connsiteY42" fmla="*/ 6101277 h 6101277"/>
              <a:gd name="connsiteX43" fmla="*/ 6656328 w 11162421"/>
              <a:gd name="connsiteY43" fmla="*/ 6101277 h 6101277"/>
              <a:gd name="connsiteX44" fmla="*/ 5845584 w 11162421"/>
              <a:gd name="connsiteY44" fmla="*/ 6101277 h 6101277"/>
              <a:gd name="connsiteX45" fmla="*/ 5258088 w 11162421"/>
              <a:gd name="connsiteY45" fmla="*/ 6101277 h 6101277"/>
              <a:gd name="connsiteX46" fmla="*/ 4893840 w 11162421"/>
              <a:gd name="connsiteY46" fmla="*/ 6101277 h 6101277"/>
              <a:gd name="connsiteX47" fmla="*/ 4529593 w 11162421"/>
              <a:gd name="connsiteY47" fmla="*/ 6101277 h 6101277"/>
              <a:gd name="connsiteX48" fmla="*/ 3718849 w 11162421"/>
              <a:gd name="connsiteY48" fmla="*/ 6101277 h 6101277"/>
              <a:gd name="connsiteX49" fmla="*/ 3354601 w 11162421"/>
              <a:gd name="connsiteY49" fmla="*/ 6101277 h 6101277"/>
              <a:gd name="connsiteX50" fmla="*/ 2655481 w 11162421"/>
              <a:gd name="connsiteY50" fmla="*/ 6101277 h 6101277"/>
              <a:gd name="connsiteX51" fmla="*/ 1956361 w 11162421"/>
              <a:gd name="connsiteY51" fmla="*/ 6101277 h 6101277"/>
              <a:gd name="connsiteX52" fmla="*/ 1480490 w 11162421"/>
              <a:gd name="connsiteY52" fmla="*/ 6101277 h 6101277"/>
              <a:gd name="connsiteX53" fmla="*/ 781369 w 11162421"/>
              <a:gd name="connsiteY53" fmla="*/ 6101277 h 6101277"/>
              <a:gd name="connsiteX54" fmla="*/ 0 w 11162421"/>
              <a:gd name="connsiteY54" fmla="*/ 6101277 h 6101277"/>
              <a:gd name="connsiteX55" fmla="*/ 0 w 11162421"/>
              <a:gd name="connsiteY55" fmla="*/ 5607628 h 6101277"/>
              <a:gd name="connsiteX56" fmla="*/ 0 w 11162421"/>
              <a:gd name="connsiteY56" fmla="*/ 5174992 h 6101277"/>
              <a:gd name="connsiteX57" fmla="*/ 0 w 11162421"/>
              <a:gd name="connsiteY57" fmla="*/ 4559318 h 6101277"/>
              <a:gd name="connsiteX58" fmla="*/ 0 w 11162421"/>
              <a:gd name="connsiteY58" fmla="*/ 4004656 h 6101277"/>
              <a:gd name="connsiteX59" fmla="*/ 0 w 11162421"/>
              <a:gd name="connsiteY59" fmla="*/ 3449995 h 6101277"/>
              <a:gd name="connsiteX60" fmla="*/ 0 w 11162421"/>
              <a:gd name="connsiteY60" fmla="*/ 2834320 h 6101277"/>
              <a:gd name="connsiteX61" fmla="*/ 0 w 11162421"/>
              <a:gd name="connsiteY61" fmla="*/ 2157633 h 6101277"/>
              <a:gd name="connsiteX62" fmla="*/ 0 w 11162421"/>
              <a:gd name="connsiteY62" fmla="*/ 1602972 h 6101277"/>
              <a:gd name="connsiteX63" fmla="*/ 0 w 11162421"/>
              <a:gd name="connsiteY63" fmla="*/ 1048310 h 6101277"/>
              <a:gd name="connsiteX64" fmla="*/ 0 w 11162421"/>
              <a:gd name="connsiteY64" fmla="*/ 554662 h 6101277"/>
              <a:gd name="connsiteX65" fmla="*/ 0 w 11162421"/>
              <a:gd name="connsiteY65" fmla="*/ 0 h 6101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11162421" h="6101277" fill="none" extrusionOk="0">
                <a:moveTo>
                  <a:pt x="0" y="0"/>
                </a:moveTo>
                <a:cubicBezTo>
                  <a:pt x="169258" y="-39076"/>
                  <a:pt x="208721" y="29703"/>
                  <a:pt x="364247" y="0"/>
                </a:cubicBezTo>
                <a:cubicBezTo>
                  <a:pt x="519773" y="-29703"/>
                  <a:pt x="575017" y="12891"/>
                  <a:pt x="728495" y="0"/>
                </a:cubicBezTo>
                <a:cubicBezTo>
                  <a:pt x="881973" y="-12891"/>
                  <a:pt x="960563" y="30763"/>
                  <a:pt x="1092742" y="0"/>
                </a:cubicBezTo>
                <a:cubicBezTo>
                  <a:pt x="1224921" y="-30763"/>
                  <a:pt x="1278522" y="23262"/>
                  <a:pt x="1345365" y="0"/>
                </a:cubicBezTo>
                <a:cubicBezTo>
                  <a:pt x="1412208" y="-23262"/>
                  <a:pt x="1993083" y="6885"/>
                  <a:pt x="2156110" y="0"/>
                </a:cubicBezTo>
                <a:cubicBezTo>
                  <a:pt x="2319138" y="-6885"/>
                  <a:pt x="2533832" y="50371"/>
                  <a:pt x="2855230" y="0"/>
                </a:cubicBezTo>
                <a:cubicBezTo>
                  <a:pt x="3176628" y="-50371"/>
                  <a:pt x="3000732" y="4794"/>
                  <a:pt x="3107853" y="0"/>
                </a:cubicBezTo>
                <a:cubicBezTo>
                  <a:pt x="3214974" y="-4794"/>
                  <a:pt x="3242850" y="20190"/>
                  <a:pt x="3360476" y="0"/>
                </a:cubicBezTo>
                <a:cubicBezTo>
                  <a:pt x="3478102" y="-20190"/>
                  <a:pt x="3857994" y="21661"/>
                  <a:pt x="4059596" y="0"/>
                </a:cubicBezTo>
                <a:cubicBezTo>
                  <a:pt x="4261198" y="-21661"/>
                  <a:pt x="4237669" y="28106"/>
                  <a:pt x="4312219" y="0"/>
                </a:cubicBezTo>
                <a:cubicBezTo>
                  <a:pt x="4386769" y="-28106"/>
                  <a:pt x="4555940" y="1293"/>
                  <a:pt x="4676467" y="0"/>
                </a:cubicBezTo>
                <a:cubicBezTo>
                  <a:pt x="4796994" y="-1293"/>
                  <a:pt x="4967541" y="36047"/>
                  <a:pt x="5152339" y="0"/>
                </a:cubicBezTo>
                <a:cubicBezTo>
                  <a:pt x="5337137" y="-36047"/>
                  <a:pt x="5657854" y="59764"/>
                  <a:pt x="5851459" y="0"/>
                </a:cubicBezTo>
                <a:cubicBezTo>
                  <a:pt x="6045064" y="-59764"/>
                  <a:pt x="6110031" y="34723"/>
                  <a:pt x="6215706" y="0"/>
                </a:cubicBezTo>
                <a:cubicBezTo>
                  <a:pt x="6321381" y="-34723"/>
                  <a:pt x="6402516" y="14850"/>
                  <a:pt x="6468329" y="0"/>
                </a:cubicBezTo>
                <a:cubicBezTo>
                  <a:pt x="6534142" y="-14850"/>
                  <a:pt x="6776494" y="23870"/>
                  <a:pt x="7055825" y="0"/>
                </a:cubicBezTo>
                <a:cubicBezTo>
                  <a:pt x="7335156" y="-23870"/>
                  <a:pt x="7397565" y="44805"/>
                  <a:pt x="7531697" y="0"/>
                </a:cubicBezTo>
                <a:cubicBezTo>
                  <a:pt x="7665829" y="-44805"/>
                  <a:pt x="7967090" y="35671"/>
                  <a:pt x="8230817" y="0"/>
                </a:cubicBezTo>
                <a:cubicBezTo>
                  <a:pt x="8494544" y="-35671"/>
                  <a:pt x="8421396" y="3951"/>
                  <a:pt x="8483440" y="0"/>
                </a:cubicBezTo>
                <a:cubicBezTo>
                  <a:pt x="8545484" y="-3951"/>
                  <a:pt x="8995452" y="24613"/>
                  <a:pt x="9294184" y="0"/>
                </a:cubicBezTo>
                <a:cubicBezTo>
                  <a:pt x="9592916" y="-24613"/>
                  <a:pt x="9475781" y="15584"/>
                  <a:pt x="9546807" y="0"/>
                </a:cubicBezTo>
                <a:cubicBezTo>
                  <a:pt x="9617833" y="-15584"/>
                  <a:pt x="9996088" y="39108"/>
                  <a:pt x="10134303" y="0"/>
                </a:cubicBezTo>
                <a:cubicBezTo>
                  <a:pt x="10272518" y="-39108"/>
                  <a:pt x="10947975" y="110172"/>
                  <a:pt x="11162421" y="0"/>
                </a:cubicBezTo>
                <a:cubicBezTo>
                  <a:pt x="11163301" y="145936"/>
                  <a:pt x="11124177" y="203229"/>
                  <a:pt x="11162421" y="371623"/>
                </a:cubicBezTo>
                <a:cubicBezTo>
                  <a:pt x="11200665" y="540017"/>
                  <a:pt x="11105742" y="642161"/>
                  <a:pt x="11162421" y="865272"/>
                </a:cubicBezTo>
                <a:cubicBezTo>
                  <a:pt x="11219100" y="1088383"/>
                  <a:pt x="11158322" y="1294638"/>
                  <a:pt x="11162421" y="1419934"/>
                </a:cubicBezTo>
                <a:cubicBezTo>
                  <a:pt x="11166520" y="1545230"/>
                  <a:pt x="11158798" y="1738871"/>
                  <a:pt x="11162421" y="1913582"/>
                </a:cubicBezTo>
                <a:cubicBezTo>
                  <a:pt x="11166044" y="2088293"/>
                  <a:pt x="11112662" y="2301918"/>
                  <a:pt x="11162421" y="2407231"/>
                </a:cubicBezTo>
                <a:cubicBezTo>
                  <a:pt x="11212180" y="2512544"/>
                  <a:pt x="11107730" y="2824620"/>
                  <a:pt x="11162421" y="2961893"/>
                </a:cubicBezTo>
                <a:cubicBezTo>
                  <a:pt x="11217112" y="3099166"/>
                  <a:pt x="11106053" y="3340314"/>
                  <a:pt x="11162421" y="3577567"/>
                </a:cubicBezTo>
                <a:cubicBezTo>
                  <a:pt x="11218789" y="3814820"/>
                  <a:pt x="11124640" y="3885598"/>
                  <a:pt x="11162421" y="4071216"/>
                </a:cubicBezTo>
                <a:cubicBezTo>
                  <a:pt x="11200202" y="4256834"/>
                  <a:pt x="11128886" y="4414233"/>
                  <a:pt x="11162421" y="4503852"/>
                </a:cubicBezTo>
                <a:cubicBezTo>
                  <a:pt x="11195956" y="4593471"/>
                  <a:pt x="11081361" y="4858292"/>
                  <a:pt x="11162421" y="5180539"/>
                </a:cubicBezTo>
                <a:cubicBezTo>
                  <a:pt x="11243481" y="5502786"/>
                  <a:pt x="11116749" y="5831653"/>
                  <a:pt x="11162421" y="6101277"/>
                </a:cubicBezTo>
                <a:cubicBezTo>
                  <a:pt x="10929952" y="6109335"/>
                  <a:pt x="10883871" y="6070008"/>
                  <a:pt x="10686549" y="6101277"/>
                </a:cubicBezTo>
                <a:cubicBezTo>
                  <a:pt x="10489227" y="6132546"/>
                  <a:pt x="10405390" y="6064790"/>
                  <a:pt x="10210678" y="6101277"/>
                </a:cubicBezTo>
                <a:cubicBezTo>
                  <a:pt x="10015966" y="6137764"/>
                  <a:pt x="9781085" y="6056372"/>
                  <a:pt x="9511558" y="6101277"/>
                </a:cubicBezTo>
                <a:cubicBezTo>
                  <a:pt x="9242031" y="6146182"/>
                  <a:pt x="9273924" y="6071883"/>
                  <a:pt x="9147310" y="6101277"/>
                </a:cubicBezTo>
                <a:cubicBezTo>
                  <a:pt x="9020696" y="6130671"/>
                  <a:pt x="8814887" y="6071762"/>
                  <a:pt x="8671439" y="6101277"/>
                </a:cubicBezTo>
                <a:cubicBezTo>
                  <a:pt x="8527991" y="6130792"/>
                  <a:pt x="8215305" y="6039410"/>
                  <a:pt x="8083943" y="6101277"/>
                </a:cubicBezTo>
                <a:cubicBezTo>
                  <a:pt x="7952581" y="6163144"/>
                  <a:pt x="7889604" y="6081116"/>
                  <a:pt x="7831320" y="6101277"/>
                </a:cubicBezTo>
                <a:cubicBezTo>
                  <a:pt x="7773036" y="6121438"/>
                  <a:pt x="7459943" y="6062977"/>
                  <a:pt x="7243824" y="6101277"/>
                </a:cubicBezTo>
                <a:cubicBezTo>
                  <a:pt x="7027705" y="6139577"/>
                  <a:pt x="6868320" y="6050234"/>
                  <a:pt x="6656328" y="6101277"/>
                </a:cubicBezTo>
                <a:cubicBezTo>
                  <a:pt x="6444336" y="6152320"/>
                  <a:pt x="6250546" y="6049797"/>
                  <a:pt x="5845584" y="6101277"/>
                </a:cubicBezTo>
                <a:cubicBezTo>
                  <a:pt x="5440622" y="6152757"/>
                  <a:pt x="5522391" y="6032629"/>
                  <a:pt x="5258088" y="6101277"/>
                </a:cubicBezTo>
                <a:cubicBezTo>
                  <a:pt x="4993785" y="6169925"/>
                  <a:pt x="5019301" y="6059632"/>
                  <a:pt x="4893840" y="6101277"/>
                </a:cubicBezTo>
                <a:cubicBezTo>
                  <a:pt x="4768379" y="6142922"/>
                  <a:pt x="4668177" y="6058568"/>
                  <a:pt x="4529593" y="6101277"/>
                </a:cubicBezTo>
                <a:cubicBezTo>
                  <a:pt x="4391009" y="6143986"/>
                  <a:pt x="3924622" y="6064793"/>
                  <a:pt x="3718849" y="6101277"/>
                </a:cubicBezTo>
                <a:cubicBezTo>
                  <a:pt x="3513076" y="6137761"/>
                  <a:pt x="3507611" y="6081344"/>
                  <a:pt x="3354601" y="6101277"/>
                </a:cubicBezTo>
                <a:cubicBezTo>
                  <a:pt x="3201591" y="6121210"/>
                  <a:pt x="2818638" y="6056611"/>
                  <a:pt x="2655481" y="6101277"/>
                </a:cubicBezTo>
                <a:cubicBezTo>
                  <a:pt x="2492324" y="6145943"/>
                  <a:pt x="2180186" y="6043626"/>
                  <a:pt x="1956361" y="6101277"/>
                </a:cubicBezTo>
                <a:cubicBezTo>
                  <a:pt x="1732536" y="6158928"/>
                  <a:pt x="1619761" y="6086796"/>
                  <a:pt x="1480490" y="6101277"/>
                </a:cubicBezTo>
                <a:cubicBezTo>
                  <a:pt x="1341219" y="6115758"/>
                  <a:pt x="1115664" y="6067814"/>
                  <a:pt x="781369" y="6101277"/>
                </a:cubicBezTo>
                <a:cubicBezTo>
                  <a:pt x="447074" y="6134740"/>
                  <a:pt x="311313" y="6047045"/>
                  <a:pt x="0" y="6101277"/>
                </a:cubicBezTo>
                <a:cubicBezTo>
                  <a:pt x="-5467" y="5913959"/>
                  <a:pt x="50413" y="5803913"/>
                  <a:pt x="0" y="5607628"/>
                </a:cubicBezTo>
                <a:cubicBezTo>
                  <a:pt x="-50413" y="5411343"/>
                  <a:pt x="7767" y="5323339"/>
                  <a:pt x="0" y="5174992"/>
                </a:cubicBezTo>
                <a:cubicBezTo>
                  <a:pt x="-7767" y="5026645"/>
                  <a:pt x="37178" y="4789695"/>
                  <a:pt x="0" y="4559318"/>
                </a:cubicBezTo>
                <a:cubicBezTo>
                  <a:pt x="-37178" y="4328941"/>
                  <a:pt x="3441" y="4150915"/>
                  <a:pt x="0" y="4004656"/>
                </a:cubicBezTo>
                <a:cubicBezTo>
                  <a:pt x="-3441" y="3858397"/>
                  <a:pt x="24966" y="3692798"/>
                  <a:pt x="0" y="3449995"/>
                </a:cubicBezTo>
                <a:cubicBezTo>
                  <a:pt x="-24966" y="3207192"/>
                  <a:pt x="38672" y="3092459"/>
                  <a:pt x="0" y="2834320"/>
                </a:cubicBezTo>
                <a:cubicBezTo>
                  <a:pt x="-38672" y="2576181"/>
                  <a:pt x="52084" y="2330146"/>
                  <a:pt x="0" y="2157633"/>
                </a:cubicBezTo>
                <a:cubicBezTo>
                  <a:pt x="-52084" y="1985120"/>
                  <a:pt x="62664" y="1877474"/>
                  <a:pt x="0" y="1602972"/>
                </a:cubicBezTo>
                <a:cubicBezTo>
                  <a:pt x="-62664" y="1328470"/>
                  <a:pt x="63248" y="1231291"/>
                  <a:pt x="0" y="1048310"/>
                </a:cubicBezTo>
                <a:cubicBezTo>
                  <a:pt x="-63248" y="865329"/>
                  <a:pt x="21905" y="778700"/>
                  <a:pt x="0" y="554662"/>
                </a:cubicBezTo>
                <a:cubicBezTo>
                  <a:pt x="-21905" y="330624"/>
                  <a:pt x="13757" y="199767"/>
                  <a:pt x="0" y="0"/>
                </a:cubicBezTo>
                <a:close/>
              </a:path>
              <a:path w="11162421" h="6101277" stroke="0" extrusionOk="0">
                <a:moveTo>
                  <a:pt x="0" y="0"/>
                </a:moveTo>
                <a:cubicBezTo>
                  <a:pt x="102971" y="-1657"/>
                  <a:pt x="172224" y="15134"/>
                  <a:pt x="252623" y="0"/>
                </a:cubicBezTo>
                <a:cubicBezTo>
                  <a:pt x="333022" y="-15134"/>
                  <a:pt x="812038" y="82597"/>
                  <a:pt x="1063367" y="0"/>
                </a:cubicBezTo>
                <a:cubicBezTo>
                  <a:pt x="1314696" y="-82597"/>
                  <a:pt x="1568770" y="13628"/>
                  <a:pt x="1762488" y="0"/>
                </a:cubicBezTo>
                <a:cubicBezTo>
                  <a:pt x="1956206" y="-13628"/>
                  <a:pt x="2038277" y="36906"/>
                  <a:pt x="2126735" y="0"/>
                </a:cubicBezTo>
                <a:cubicBezTo>
                  <a:pt x="2215193" y="-36906"/>
                  <a:pt x="2728807" y="77201"/>
                  <a:pt x="2937479" y="0"/>
                </a:cubicBezTo>
                <a:cubicBezTo>
                  <a:pt x="3146151" y="-77201"/>
                  <a:pt x="3525844" y="67999"/>
                  <a:pt x="3748223" y="0"/>
                </a:cubicBezTo>
                <a:cubicBezTo>
                  <a:pt x="3970602" y="-67999"/>
                  <a:pt x="4128616" y="14078"/>
                  <a:pt x="4224095" y="0"/>
                </a:cubicBezTo>
                <a:cubicBezTo>
                  <a:pt x="4319574" y="-14078"/>
                  <a:pt x="4376538" y="1434"/>
                  <a:pt x="4476718" y="0"/>
                </a:cubicBezTo>
                <a:cubicBezTo>
                  <a:pt x="4576898" y="-1434"/>
                  <a:pt x="4622086" y="10989"/>
                  <a:pt x="4729342" y="0"/>
                </a:cubicBezTo>
                <a:cubicBezTo>
                  <a:pt x="4836598" y="-10989"/>
                  <a:pt x="5193224" y="59187"/>
                  <a:pt x="5428462" y="0"/>
                </a:cubicBezTo>
                <a:cubicBezTo>
                  <a:pt x="5663700" y="-59187"/>
                  <a:pt x="5863139" y="18511"/>
                  <a:pt x="6015957" y="0"/>
                </a:cubicBezTo>
                <a:cubicBezTo>
                  <a:pt x="6168775" y="-18511"/>
                  <a:pt x="6341368" y="36515"/>
                  <a:pt x="6603453" y="0"/>
                </a:cubicBezTo>
                <a:cubicBezTo>
                  <a:pt x="6865538" y="-36515"/>
                  <a:pt x="6978736" y="41106"/>
                  <a:pt x="7302573" y="0"/>
                </a:cubicBezTo>
                <a:cubicBezTo>
                  <a:pt x="7626410" y="-41106"/>
                  <a:pt x="7679129" y="39676"/>
                  <a:pt x="8001693" y="0"/>
                </a:cubicBezTo>
                <a:cubicBezTo>
                  <a:pt x="8324257" y="-39676"/>
                  <a:pt x="8478022" y="24420"/>
                  <a:pt x="8700813" y="0"/>
                </a:cubicBezTo>
                <a:cubicBezTo>
                  <a:pt x="8923604" y="-24420"/>
                  <a:pt x="9320712" y="5885"/>
                  <a:pt x="9511558" y="0"/>
                </a:cubicBezTo>
                <a:cubicBezTo>
                  <a:pt x="9702405" y="-5885"/>
                  <a:pt x="10048193" y="55852"/>
                  <a:pt x="10322302" y="0"/>
                </a:cubicBezTo>
                <a:cubicBezTo>
                  <a:pt x="10596411" y="-55852"/>
                  <a:pt x="10968761" y="48929"/>
                  <a:pt x="11162421" y="0"/>
                </a:cubicBezTo>
                <a:cubicBezTo>
                  <a:pt x="11203263" y="104678"/>
                  <a:pt x="11161317" y="257658"/>
                  <a:pt x="11162421" y="432636"/>
                </a:cubicBezTo>
                <a:cubicBezTo>
                  <a:pt x="11163525" y="607614"/>
                  <a:pt x="11124486" y="632591"/>
                  <a:pt x="11162421" y="804259"/>
                </a:cubicBezTo>
                <a:cubicBezTo>
                  <a:pt x="11200356" y="975927"/>
                  <a:pt x="11128345" y="1038708"/>
                  <a:pt x="11162421" y="1236895"/>
                </a:cubicBezTo>
                <a:cubicBezTo>
                  <a:pt x="11196497" y="1435082"/>
                  <a:pt x="11123745" y="1557555"/>
                  <a:pt x="11162421" y="1669531"/>
                </a:cubicBezTo>
                <a:cubicBezTo>
                  <a:pt x="11201097" y="1781507"/>
                  <a:pt x="11131745" y="2101254"/>
                  <a:pt x="11162421" y="2285206"/>
                </a:cubicBezTo>
                <a:cubicBezTo>
                  <a:pt x="11193097" y="2469158"/>
                  <a:pt x="11139466" y="2578392"/>
                  <a:pt x="11162421" y="2717842"/>
                </a:cubicBezTo>
                <a:cubicBezTo>
                  <a:pt x="11185376" y="2857292"/>
                  <a:pt x="11146252" y="2969630"/>
                  <a:pt x="11162421" y="3211490"/>
                </a:cubicBezTo>
                <a:cubicBezTo>
                  <a:pt x="11178590" y="3453350"/>
                  <a:pt x="11156885" y="3477273"/>
                  <a:pt x="11162421" y="3705139"/>
                </a:cubicBezTo>
                <a:cubicBezTo>
                  <a:pt x="11167957" y="3933005"/>
                  <a:pt x="11133057" y="3980791"/>
                  <a:pt x="11162421" y="4076762"/>
                </a:cubicBezTo>
                <a:cubicBezTo>
                  <a:pt x="11191785" y="4172733"/>
                  <a:pt x="11134532" y="4288256"/>
                  <a:pt x="11162421" y="4448386"/>
                </a:cubicBezTo>
                <a:cubicBezTo>
                  <a:pt x="11190310" y="4608516"/>
                  <a:pt x="11148128" y="4642288"/>
                  <a:pt x="11162421" y="4820009"/>
                </a:cubicBezTo>
                <a:cubicBezTo>
                  <a:pt x="11176714" y="4997730"/>
                  <a:pt x="11136649" y="5166554"/>
                  <a:pt x="11162421" y="5435683"/>
                </a:cubicBezTo>
                <a:cubicBezTo>
                  <a:pt x="11188193" y="5704812"/>
                  <a:pt x="11109300" y="5908987"/>
                  <a:pt x="11162421" y="6101277"/>
                </a:cubicBezTo>
                <a:cubicBezTo>
                  <a:pt x="10963142" y="6143053"/>
                  <a:pt x="10855062" y="6088066"/>
                  <a:pt x="10686549" y="6101277"/>
                </a:cubicBezTo>
                <a:cubicBezTo>
                  <a:pt x="10518036" y="6114488"/>
                  <a:pt x="10550983" y="6080437"/>
                  <a:pt x="10433926" y="6101277"/>
                </a:cubicBezTo>
                <a:cubicBezTo>
                  <a:pt x="10316869" y="6122117"/>
                  <a:pt x="9916355" y="6084586"/>
                  <a:pt x="9623182" y="6101277"/>
                </a:cubicBezTo>
                <a:cubicBezTo>
                  <a:pt x="9330009" y="6117968"/>
                  <a:pt x="9192675" y="6036256"/>
                  <a:pt x="9035686" y="6101277"/>
                </a:cubicBezTo>
                <a:cubicBezTo>
                  <a:pt x="8878697" y="6166298"/>
                  <a:pt x="8518625" y="6040930"/>
                  <a:pt x="8224942" y="6101277"/>
                </a:cubicBezTo>
                <a:cubicBezTo>
                  <a:pt x="7931259" y="6161624"/>
                  <a:pt x="8049597" y="6079101"/>
                  <a:pt x="7972319" y="6101277"/>
                </a:cubicBezTo>
                <a:cubicBezTo>
                  <a:pt x="7895041" y="6123453"/>
                  <a:pt x="7425564" y="6043372"/>
                  <a:pt x="7161574" y="6101277"/>
                </a:cubicBezTo>
                <a:cubicBezTo>
                  <a:pt x="6897585" y="6159182"/>
                  <a:pt x="6942662" y="6074506"/>
                  <a:pt x="6797327" y="6101277"/>
                </a:cubicBezTo>
                <a:cubicBezTo>
                  <a:pt x="6651992" y="6128048"/>
                  <a:pt x="6558780" y="6093095"/>
                  <a:pt x="6433079" y="6101277"/>
                </a:cubicBezTo>
                <a:cubicBezTo>
                  <a:pt x="6307378" y="6109459"/>
                  <a:pt x="6283693" y="6097609"/>
                  <a:pt x="6180456" y="6101277"/>
                </a:cubicBezTo>
                <a:cubicBezTo>
                  <a:pt x="6077219" y="6104945"/>
                  <a:pt x="6045306" y="6073752"/>
                  <a:pt x="5927833" y="6101277"/>
                </a:cubicBezTo>
                <a:cubicBezTo>
                  <a:pt x="5810360" y="6128802"/>
                  <a:pt x="5481703" y="6081079"/>
                  <a:pt x="5228713" y="6101277"/>
                </a:cubicBezTo>
                <a:cubicBezTo>
                  <a:pt x="4975723" y="6121475"/>
                  <a:pt x="4985880" y="6044900"/>
                  <a:pt x="4752841" y="6101277"/>
                </a:cubicBezTo>
                <a:cubicBezTo>
                  <a:pt x="4519802" y="6157654"/>
                  <a:pt x="4519207" y="6057786"/>
                  <a:pt x="4388594" y="6101277"/>
                </a:cubicBezTo>
                <a:cubicBezTo>
                  <a:pt x="4257981" y="6144768"/>
                  <a:pt x="4134595" y="6093483"/>
                  <a:pt x="3912722" y="6101277"/>
                </a:cubicBezTo>
                <a:cubicBezTo>
                  <a:pt x="3690849" y="6109071"/>
                  <a:pt x="3584767" y="6069678"/>
                  <a:pt x="3325226" y="6101277"/>
                </a:cubicBezTo>
                <a:cubicBezTo>
                  <a:pt x="3065685" y="6132876"/>
                  <a:pt x="2919890" y="6024779"/>
                  <a:pt x="2626106" y="6101277"/>
                </a:cubicBezTo>
                <a:cubicBezTo>
                  <a:pt x="2332322" y="6177775"/>
                  <a:pt x="2250501" y="6099824"/>
                  <a:pt x="2038611" y="6101277"/>
                </a:cubicBezTo>
                <a:cubicBezTo>
                  <a:pt x="1826722" y="6102730"/>
                  <a:pt x="1900436" y="6091405"/>
                  <a:pt x="1785987" y="6101277"/>
                </a:cubicBezTo>
                <a:cubicBezTo>
                  <a:pt x="1671538" y="6111149"/>
                  <a:pt x="1305476" y="6036078"/>
                  <a:pt x="1086867" y="6101277"/>
                </a:cubicBezTo>
                <a:cubicBezTo>
                  <a:pt x="868258" y="6166476"/>
                  <a:pt x="647033" y="6039996"/>
                  <a:pt x="499371" y="6101277"/>
                </a:cubicBezTo>
                <a:cubicBezTo>
                  <a:pt x="351709" y="6162558"/>
                  <a:pt x="132382" y="6048151"/>
                  <a:pt x="0" y="6101277"/>
                </a:cubicBezTo>
                <a:cubicBezTo>
                  <a:pt x="-48500" y="5810345"/>
                  <a:pt x="36791" y="5612362"/>
                  <a:pt x="0" y="5485603"/>
                </a:cubicBezTo>
                <a:cubicBezTo>
                  <a:pt x="-36791" y="5358844"/>
                  <a:pt x="30433" y="5129320"/>
                  <a:pt x="0" y="4869928"/>
                </a:cubicBezTo>
                <a:cubicBezTo>
                  <a:pt x="-30433" y="4610537"/>
                  <a:pt x="43113" y="4409280"/>
                  <a:pt x="0" y="4193241"/>
                </a:cubicBezTo>
                <a:cubicBezTo>
                  <a:pt x="-43113" y="3977202"/>
                  <a:pt x="8954" y="3858798"/>
                  <a:pt x="0" y="3699593"/>
                </a:cubicBezTo>
                <a:cubicBezTo>
                  <a:pt x="-8954" y="3540388"/>
                  <a:pt x="45868" y="3325199"/>
                  <a:pt x="0" y="3022905"/>
                </a:cubicBezTo>
                <a:cubicBezTo>
                  <a:pt x="-45868" y="2720611"/>
                  <a:pt x="31023" y="2788300"/>
                  <a:pt x="0" y="2651282"/>
                </a:cubicBezTo>
                <a:cubicBezTo>
                  <a:pt x="-31023" y="2514264"/>
                  <a:pt x="42619" y="2245167"/>
                  <a:pt x="0" y="1974595"/>
                </a:cubicBezTo>
                <a:cubicBezTo>
                  <a:pt x="-42619" y="1704023"/>
                  <a:pt x="14616" y="1677738"/>
                  <a:pt x="0" y="1419934"/>
                </a:cubicBezTo>
                <a:cubicBezTo>
                  <a:pt x="-14616" y="1162130"/>
                  <a:pt x="14" y="1174311"/>
                  <a:pt x="0" y="1048310"/>
                </a:cubicBezTo>
                <a:cubicBezTo>
                  <a:pt x="-14" y="922309"/>
                  <a:pt x="117342" y="262811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xmlns="" sd="414571597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7200" b="1" dirty="0">
              <a:solidFill>
                <a:srgbClr val="FF000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4" name="Picture 3" descr="A picture containing shape&#10;&#10;Description automatically generated">
            <a:extLst>
              <a:ext uri="{FF2B5EF4-FFF2-40B4-BE49-F238E27FC236}">
                <a16:creationId xmlns:a16="http://schemas.microsoft.com/office/drawing/2014/main" xmlns="" id="{C3887F9C-9CCB-4774-8B6A-D793AC5016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18"/>
          <a:stretch/>
        </p:blipFill>
        <p:spPr>
          <a:xfrm>
            <a:off x="1003075" y="3880751"/>
            <a:ext cx="2668593" cy="236530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xmlns="" id="{1A4FDFB4-1E98-4B45-B8DB-C50C1BE6EB87}"/>
              </a:ext>
            </a:extLst>
          </p:cNvPr>
          <p:cNvSpPr txBox="1">
            <a:spLocks/>
          </p:cNvSpPr>
          <p:nvPr/>
        </p:nvSpPr>
        <p:spPr>
          <a:xfrm>
            <a:off x="740929" y="1737570"/>
            <a:ext cx="10710140" cy="1744182"/>
          </a:xfrm>
          <a:custGeom>
            <a:avLst/>
            <a:gdLst>
              <a:gd name="connsiteX0" fmla="*/ 0 w 10710140"/>
              <a:gd name="connsiteY0" fmla="*/ 0 h 1744182"/>
              <a:gd name="connsiteX1" fmla="*/ 10710140 w 10710140"/>
              <a:gd name="connsiteY1" fmla="*/ 0 h 1744182"/>
              <a:gd name="connsiteX2" fmla="*/ 10710140 w 10710140"/>
              <a:gd name="connsiteY2" fmla="*/ 1744182 h 1744182"/>
              <a:gd name="connsiteX3" fmla="*/ 0 w 10710140"/>
              <a:gd name="connsiteY3" fmla="*/ 1744182 h 1744182"/>
              <a:gd name="connsiteX4" fmla="*/ 0 w 10710140"/>
              <a:gd name="connsiteY4" fmla="*/ 0 h 1744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10140" h="1744182" extrusionOk="0">
                <a:moveTo>
                  <a:pt x="0" y="0"/>
                </a:moveTo>
                <a:cubicBezTo>
                  <a:pt x="4767812" y="-15620"/>
                  <a:pt x="7076044" y="18144"/>
                  <a:pt x="10710140" y="0"/>
                </a:cubicBezTo>
                <a:cubicBezTo>
                  <a:pt x="10679158" y="724926"/>
                  <a:pt x="10788945" y="1356376"/>
                  <a:pt x="10710140" y="1744182"/>
                </a:cubicBezTo>
                <a:cubicBezTo>
                  <a:pt x="7245254" y="1833207"/>
                  <a:pt x="3172806" y="1878382"/>
                  <a:pt x="0" y="1744182"/>
                </a:cubicBezTo>
                <a:cubicBezTo>
                  <a:pt x="-31163" y="1454022"/>
                  <a:pt x="-151405" y="569877"/>
                  <a:pt x="0" y="0"/>
                </a:cubicBezTo>
                <a:close/>
              </a:path>
            </a:pathLst>
          </a:custGeom>
          <a:noFill/>
          <a:ln w="76200">
            <a:noFill/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48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لنقرأ أولاً قصة اكتشاف أجزاء النبتة</a:t>
            </a:r>
          </a:p>
        </p:txBody>
      </p:sp>
    </p:spTree>
    <p:extLst>
      <p:ext uri="{BB962C8B-B14F-4D97-AF65-F5344CB8AC3E}">
        <p14:creationId xmlns:p14="http://schemas.microsoft.com/office/powerpoint/2010/main" val="214005843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itting&#10;&#10;Description automatically generated">
            <a:extLst>
              <a:ext uri="{FF2B5EF4-FFF2-40B4-BE49-F238E27FC236}">
                <a16:creationId xmlns:a16="http://schemas.microsoft.com/office/drawing/2014/main" xmlns="" id="{2D29EBBE-81FD-46FC-9161-FFD39CB9E67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34"/>
          <a:stretch/>
        </p:blipFill>
        <p:spPr>
          <a:xfrm>
            <a:off x="1" y="5096"/>
            <a:ext cx="12192000" cy="685290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xmlns="" id="{1A4FDFB4-1E98-4B45-B8DB-C50C1BE6EB87}"/>
              </a:ext>
            </a:extLst>
          </p:cNvPr>
          <p:cNvSpPr txBox="1">
            <a:spLocks/>
          </p:cNvSpPr>
          <p:nvPr/>
        </p:nvSpPr>
        <p:spPr>
          <a:xfrm>
            <a:off x="1261417" y="672928"/>
            <a:ext cx="9472216" cy="1475920"/>
          </a:xfrm>
          <a:custGeom>
            <a:avLst/>
            <a:gdLst>
              <a:gd name="connsiteX0" fmla="*/ 0 w 9472216"/>
              <a:gd name="connsiteY0" fmla="*/ 0 h 1475920"/>
              <a:gd name="connsiteX1" fmla="*/ 9472216 w 9472216"/>
              <a:gd name="connsiteY1" fmla="*/ 0 h 1475920"/>
              <a:gd name="connsiteX2" fmla="*/ 9472216 w 9472216"/>
              <a:gd name="connsiteY2" fmla="*/ 1475920 h 1475920"/>
              <a:gd name="connsiteX3" fmla="*/ 0 w 9472216"/>
              <a:gd name="connsiteY3" fmla="*/ 1475920 h 1475920"/>
              <a:gd name="connsiteX4" fmla="*/ 0 w 9472216"/>
              <a:gd name="connsiteY4" fmla="*/ 0 h 1475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72216" h="1475920" fill="none" extrusionOk="0">
                <a:moveTo>
                  <a:pt x="0" y="0"/>
                </a:moveTo>
                <a:cubicBezTo>
                  <a:pt x="4405001" y="97094"/>
                  <a:pt x="4805701" y="12960"/>
                  <a:pt x="9472216" y="0"/>
                </a:cubicBezTo>
                <a:cubicBezTo>
                  <a:pt x="9429741" y="205030"/>
                  <a:pt x="9593434" y="1184480"/>
                  <a:pt x="9472216" y="1475920"/>
                </a:cubicBezTo>
                <a:cubicBezTo>
                  <a:pt x="4804250" y="1587209"/>
                  <a:pt x="1677241" y="1580397"/>
                  <a:pt x="0" y="1475920"/>
                </a:cubicBezTo>
                <a:cubicBezTo>
                  <a:pt x="-36070" y="870951"/>
                  <a:pt x="-89910" y="322043"/>
                  <a:pt x="0" y="0"/>
                </a:cubicBezTo>
                <a:close/>
              </a:path>
              <a:path w="9472216" h="1475920" stroke="0" extrusionOk="0">
                <a:moveTo>
                  <a:pt x="0" y="0"/>
                </a:moveTo>
                <a:cubicBezTo>
                  <a:pt x="2496311" y="-15620"/>
                  <a:pt x="7068403" y="18144"/>
                  <a:pt x="9472216" y="0"/>
                </a:cubicBezTo>
                <a:cubicBezTo>
                  <a:pt x="9542286" y="670668"/>
                  <a:pt x="9387177" y="1045604"/>
                  <a:pt x="9472216" y="1475920"/>
                </a:cubicBezTo>
                <a:cubicBezTo>
                  <a:pt x="6771083" y="1564945"/>
                  <a:pt x="2743594" y="1610120"/>
                  <a:pt x="0" y="1475920"/>
                </a:cubicBezTo>
                <a:cubicBezTo>
                  <a:pt x="-114541" y="829206"/>
                  <a:pt x="-27399" y="309347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ar-SA" sz="28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لدى حمدة و حمد حديقة بها نباتات ، يحب حمد وتحب حمدة مراقبة نمو النباتات في الحديقة ، في يوم من الأيام زرعوا بذرة و راقبوا نمو النبتة </a:t>
            </a:r>
          </a:p>
        </p:txBody>
      </p:sp>
      <p:pic>
        <p:nvPicPr>
          <p:cNvPr id="6" name="Picture 5" descr="A close up of a toy&#10;&#10;Description automatically generated">
            <a:extLst>
              <a:ext uri="{FF2B5EF4-FFF2-40B4-BE49-F238E27FC236}">
                <a16:creationId xmlns:a16="http://schemas.microsoft.com/office/drawing/2014/main" xmlns="" id="{ABA628C8-1F9D-4EAC-A1DA-54ABA5385A4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276" b="92069" l="54462" r="94615">
                        <a14:foregroundMark x1="80615" y1="24138" x2="82769" y2="33103"/>
                        <a14:foregroundMark x1="78308" y1="37414" x2="77385" y2="42759"/>
                        <a14:foregroundMark x1="76769" y1="48793" x2="76769" y2="58448"/>
                        <a14:foregroundMark x1="79231" y1="70172" x2="79231" y2="72414"/>
                        <a14:foregroundMark x1="79231" y1="71207" x2="77692" y2="55862"/>
                        <a14:foregroundMark x1="77692" y1="67414" x2="76154" y2="61552"/>
                        <a14:foregroundMark x1="73231" y1="66724" x2="72615" y2="68103"/>
                        <a14:foregroundMark x1="72615" y1="68103" x2="73231" y2="68793"/>
                        <a14:foregroundMark x1="74769" y1="56724" x2="74769" y2="65862"/>
                        <a14:foregroundMark x1="79538" y1="49138" x2="82769" y2="65172"/>
                        <a14:foregroundMark x1="82154" y1="55172" x2="79538" y2="66207"/>
                        <a14:foregroundMark x1="79538" y1="66207" x2="79538" y2="66207"/>
                        <a14:foregroundMark x1="78923" y1="68103" x2="73231" y2="66724"/>
                        <a14:foregroundMark x1="74462" y1="54828" x2="70000" y2="67414"/>
                        <a14:foregroundMark x1="70000" y1="67414" x2="72615" y2="70862"/>
                        <a14:foregroundMark x1="76462" y1="59828" x2="71846" y2="68448"/>
                        <a14:foregroundMark x1="82462" y1="89828" x2="82154" y2="91034"/>
                        <a14:foregroundMark x1="73231" y1="91724" x2="69077" y2="92069"/>
                        <a14:foregroundMark x1="69385" y1="91724" x2="73231" y2="87069"/>
                        <a14:foregroundMark x1="76000" y1="58448" x2="73846" y2="68793"/>
                        <a14:foregroundMark x1="70000" y1="30862" x2="72615" y2="37414"/>
                        <a14:foregroundMark x1="81231" y1="26552" x2="84308" y2="31207"/>
                        <a14:foregroundMark x1="84000" y1="31552" x2="80923" y2="35517"/>
                        <a14:foregroundMark x1="83385" y1="65172" x2="84000" y2="72414"/>
                        <a14:foregroundMark x1="68462" y1="8276" x2="68462" y2="8276"/>
                        <a14:backgroundMark x1="67538" y1="51552" x2="65231" y2="61552"/>
                        <a14:backgroundMark x1="69385" y1="67414" x2="69385" y2="674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722" t="-2257" r="-1856" b="2257"/>
          <a:stretch/>
        </p:blipFill>
        <p:spPr>
          <a:xfrm>
            <a:off x="2563629" y="2254234"/>
            <a:ext cx="2468721" cy="4225404"/>
          </a:xfrm>
          <a:prstGeom prst="rect">
            <a:avLst/>
          </a:prstGeom>
        </p:spPr>
      </p:pic>
      <p:pic>
        <p:nvPicPr>
          <p:cNvPr id="7" name="Picture 6" descr="A close up of a toy&#10;&#10;Description automatically generated">
            <a:extLst>
              <a:ext uri="{FF2B5EF4-FFF2-40B4-BE49-F238E27FC236}">
                <a16:creationId xmlns:a16="http://schemas.microsoft.com/office/drawing/2014/main" xmlns="" id="{9FEB3258-CCF9-473D-A512-760F782F7B0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759" b="93103" l="10000" r="90154">
                        <a14:foregroundMark x1="26462" y1="7759" x2="29077" y2="11897"/>
                        <a14:foregroundMark x1="67846" y1="12241" x2="65846" y2="12931"/>
                        <a14:foregroundMark x1="78000" y1="38966" x2="79077" y2="42586"/>
                        <a14:foregroundMark x1="90154" y1="32586" x2="89846" y2="36034"/>
                        <a14:foregroundMark x1="78462" y1="53793" x2="79077" y2="66379"/>
                        <a14:foregroundMark x1="72308" y1="91207" x2="71846" y2="91207"/>
                        <a14:foregroundMark x1="83692" y1="91552" x2="83692" y2="91552"/>
                        <a14:foregroundMark x1="82462" y1="88966" x2="82769" y2="84483"/>
                        <a14:foregroundMark x1="72462" y1="89310" x2="73692" y2="85172"/>
                        <a14:foregroundMark x1="76000" y1="50862" x2="72154" y2="57069"/>
                        <a14:foregroundMark x1="72154" y1="57069" x2="72308" y2="59310"/>
                        <a14:foregroundMark x1="26154" y1="38276" x2="26000" y2="43103"/>
                        <a14:foregroundMark x1="37538" y1="90862" x2="35077" y2="93103"/>
                        <a14:foregroundMark x1="75077" y1="55862" x2="73538" y2="66207"/>
                        <a14:foregroundMark x1="74154" y1="71034" x2="76154" y2="68966"/>
                        <a14:foregroundMark x1="83846" y1="72414" x2="80000" y2="73966"/>
                        <a14:foregroundMark x1="75231" y1="68966" x2="70615" y2="71207"/>
                        <a14:foregroundMark x1="76462" y1="69138" x2="81385" y2="68103"/>
                        <a14:foregroundMark x1="80615" y1="58621" x2="80000" y2="62414"/>
                        <a14:foregroundMark x1="82923" y1="50517" x2="81538" y2="55000"/>
                        <a14:foregroundMark x1="63692" y1="15345" x2="62615" y2="17241"/>
                        <a14:foregroundMark x1="68615" y1="8448" x2="69231" y2="86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7866"/>
          <a:stretch/>
        </p:blipFill>
        <p:spPr>
          <a:xfrm>
            <a:off x="814480" y="2443415"/>
            <a:ext cx="2468721" cy="4225404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2177C510-5D3A-4572-A561-B584B9EB496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33" b="90000" l="10000" r="90000">
                        <a14:foregroundMark x1="62857" y1="3889" x2="57857" y2="15000"/>
                        <a14:foregroundMark x1="64714" y1="833" x2="64714" y2="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1373" y="3874120"/>
            <a:ext cx="1933996" cy="2983880"/>
          </a:xfrm>
          <a:prstGeom prst="rect">
            <a:avLst/>
          </a:prstGeom>
        </p:spPr>
      </p:pic>
      <p:pic>
        <p:nvPicPr>
          <p:cNvPr id="14" name="Picture 13" descr="A close up of a flower&#10;&#10;Description automatically generated">
            <a:extLst>
              <a:ext uri="{FF2B5EF4-FFF2-40B4-BE49-F238E27FC236}">
                <a16:creationId xmlns:a16="http://schemas.microsoft.com/office/drawing/2014/main" xmlns="" id="{207EE5E0-C2DC-4DBC-96EB-A014D227006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370" b="90000" l="9902" r="89976">
                        <a14:foregroundMark x1="42910" y1="5370" x2="45599" y2="12500"/>
                        <a14:foregroundMark x1="45599" y1="12500" x2="45599" y2="12500"/>
                        <a14:backgroundMark x1="49389" y1="21944" x2="49389" y2="21944"/>
                        <a14:backgroundMark x1="52567" y1="20556" x2="52567" y2="20556"/>
                        <a14:backgroundMark x1="53423" y1="26019" x2="53423" y2="26019"/>
                        <a14:backgroundMark x1="53667" y1="37500" x2="53667" y2="37500"/>
                        <a14:backgroundMark x1="49878" y1="25648" x2="49878" y2="25648"/>
                        <a14:backgroundMark x1="50733" y1="48796" x2="50733" y2="487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644" y="2234174"/>
            <a:ext cx="3282649" cy="4334060"/>
          </a:xfrm>
          <a:prstGeom prst="rect">
            <a:avLst/>
          </a:prstGeom>
        </p:spPr>
      </p:pic>
      <p:pic>
        <p:nvPicPr>
          <p:cNvPr id="16" name="Picture 15" descr="A close up of a flower&#10;&#10;Description automatically generated">
            <a:extLst>
              <a:ext uri="{FF2B5EF4-FFF2-40B4-BE49-F238E27FC236}">
                <a16:creationId xmlns:a16="http://schemas.microsoft.com/office/drawing/2014/main" xmlns="" id="{1DCD4B22-CC34-4179-BD21-C6588AA0DEDD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6574" b="90000" l="10000" r="90000">
                        <a14:foregroundMark x1="48600" y1="83889" x2="48200" y2="70741"/>
                        <a14:foregroundMark x1="57500" y1="8981" x2="58600" y2="8796"/>
                        <a14:foregroundMark x1="63700" y1="6574" x2="61200" y2="7963"/>
                        <a14:foregroundMark x1="42800" y1="70370" x2="49700" y2="67037"/>
                        <a14:foregroundMark x1="49700" y1="67037" x2="49900" y2="676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090" r="28653"/>
          <a:stretch/>
        </p:blipFill>
        <p:spPr>
          <a:xfrm>
            <a:off x="10361931" y="2467669"/>
            <a:ext cx="1645920" cy="4016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85691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itting&#10;&#10;Description automatically generated">
            <a:extLst>
              <a:ext uri="{FF2B5EF4-FFF2-40B4-BE49-F238E27FC236}">
                <a16:creationId xmlns:a16="http://schemas.microsoft.com/office/drawing/2014/main" xmlns="" id="{2D29EBBE-81FD-46FC-9161-FFD39CB9E67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588"/>
          <a:stretch/>
        </p:blipFill>
        <p:spPr>
          <a:xfrm>
            <a:off x="1" y="5096"/>
            <a:ext cx="12192000" cy="6179976"/>
          </a:xfrm>
          <a:prstGeom prst="rect">
            <a:avLst/>
          </a:prstGeom>
        </p:spPr>
      </p:pic>
      <p:pic>
        <p:nvPicPr>
          <p:cNvPr id="4" name="Picture 3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xmlns="" id="{F33F8A34-E0D7-45CC-8B65-6D606F992AA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b="19179"/>
          <a:stretch/>
        </p:blipFill>
        <p:spPr>
          <a:xfrm>
            <a:off x="0" y="4385656"/>
            <a:ext cx="12192000" cy="247234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xmlns="" id="{1A4FDFB4-1E98-4B45-B8DB-C50C1BE6EB87}"/>
              </a:ext>
            </a:extLst>
          </p:cNvPr>
          <p:cNvSpPr txBox="1">
            <a:spLocks/>
          </p:cNvSpPr>
          <p:nvPr/>
        </p:nvSpPr>
        <p:spPr>
          <a:xfrm>
            <a:off x="994123" y="108630"/>
            <a:ext cx="10203753" cy="922971"/>
          </a:xfrm>
          <a:custGeom>
            <a:avLst/>
            <a:gdLst>
              <a:gd name="connsiteX0" fmla="*/ 0 w 10203753"/>
              <a:gd name="connsiteY0" fmla="*/ 0 h 922971"/>
              <a:gd name="connsiteX1" fmla="*/ 10203753 w 10203753"/>
              <a:gd name="connsiteY1" fmla="*/ 0 h 922971"/>
              <a:gd name="connsiteX2" fmla="*/ 10203753 w 10203753"/>
              <a:gd name="connsiteY2" fmla="*/ 922971 h 922971"/>
              <a:gd name="connsiteX3" fmla="*/ 0 w 10203753"/>
              <a:gd name="connsiteY3" fmla="*/ 922971 h 922971"/>
              <a:gd name="connsiteX4" fmla="*/ 0 w 10203753"/>
              <a:gd name="connsiteY4" fmla="*/ 0 h 922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03753" h="922971" fill="none" extrusionOk="0">
                <a:moveTo>
                  <a:pt x="0" y="0"/>
                </a:moveTo>
                <a:cubicBezTo>
                  <a:pt x="4251579" y="97094"/>
                  <a:pt x="5329894" y="12960"/>
                  <a:pt x="10203753" y="0"/>
                </a:cubicBezTo>
                <a:cubicBezTo>
                  <a:pt x="10225487" y="432468"/>
                  <a:pt x="10160270" y="518530"/>
                  <a:pt x="10203753" y="922971"/>
                </a:cubicBezTo>
                <a:cubicBezTo>
                  <a:pt x="5390974" y="1034260"/>
                  <a:pt x="4442594" y="1027448"/>
                  <a:pt x="0" y="922971"/>
                </a:cubicBezTo>
                <a:cubicBezTo>
                  <a:pt x="51604" y="804922"/>
                  <a:pt x="26112" y="374297"/>
                  <a:pt x="0" y="0"/>
                </a:cubicBezTo>
                <a:close/>
              </a:path>
              <a:path w="10203753" h="922971" stroke="0" extrusionOk="0">
                <a:moveTo>
                  <a:pt x="0" y="0"/>
                </a:moveTo>
                <a:cubicBezTo>
                  <a:pt x="1202641" y="-15620"/>
                  <a:pt x="7996565" y="18144"/>
                  <a:pt x="10203753" y="0"/>
                </a:cubicBezTo>
                <a:cubicBezTo>
                  <a:pt x="10229985" y="144133"/>
                  <a:pt x="10171998" y="504675"/>
                  <a:pt x="10203753" y="922971"/>
                </a:cubicBezTo>
                <a:cubicBezTo>
                  <a:pt x="9119116" y="1011996"/>
                  <a:pt x="2950938" y="1057171"/>
                  <a:pt x="0" y="922971"/>
                </a:cubicBezTo>
                <a:cubicBezTo>
                  <a:pt x="-62779" y="628134"/>
                  <a:pt x="48275" y="141923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>
              <a:lnSpc>
                <a:spcPct val="150000"/>
              </a:lnSpc>
            </a:pPr>
            <a:r>
              <a:rPr lang="ar-SA" sz="32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حفر حمد حفرة داخل التربة و وضع فيها بذرة ثم سقتها حمدة بالماء</a:t>
            </a:r>
          </a:p>
        </p:txBody>
      </p:sp>
      <p:pic>
        <p:nvPicPr>
          <p:cNvPr id="6" name="Picture 5" descr="A close up of a toy&#10;&#10;Description automatically generated">
            <a:extLst>
              <a:ext uri="{FF2B5EF4-FFF2-40B4-BE49-F238E27FC236}">
                <a16:creationId xmlns:a16="http://schemas.microsoft.com/office/drawing/2014/main" xmlns="" id="{ABA628C8-1F9D-4EAC-A1DA-54ABA5385A4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276" b="92069" l="54462" r="94615">
                        <a14:foregroundMark x1="80615" y1="24138" x2="82769" y2="33103"/>
                        <a14:foregroundMark x1="78308" y1="37414" x2="77385" y2="42759"/>
                        <a14:foregroundMark x1="76769" y1="48793" x2="76769" y2="58448"/>
                        <a14:foregroundMark x1="79231" y1="70172" x2="79231" y2="72414"/>
                        <a14:foregroundMark x1="79231" y1="71207" x2="77692" y2="55862"/>
                        <a14:foregroundMark x1="77692" y1="67414" x2="76154" y2="61552"/>
                        <a14:foregroundMark x1="73231" y1="66724" x2="72615" y2="68103"/>
                        <a14:foregroundMark x1="72615" y1="68103" x2="73231" y2="68793"/>
                        <a14:foregroundMark x1="74769" y1="56724" x2="74769" y2="65862"/>
                        <a14:foregroundMark x1="79538" y1="49138" x2="82769" y2="65172"/>
                        <a14:foregroundMark x1="82154" y1="55172" x2="79538" y2="66207"/>
                        <a14:foregroundMark x1="79538" y1="66207" x2="79538" y2="66207"/>
                        <a14:foregroundMark x1="78923" y1="68103" x2="73231" y2="66724"/>
                        <a14:foregroundMark x1="74462" y1="54828" x2="70000" y2="67414"/>
                        <a14:foregroundMark x1="70000" y1="67414" x2="72615" y2="70862"/>
                        <a14:foregroundMark x1="76462" y1="59828" x2="71846" y2="68448"/>
                        <a14:foregroundMark x1="82462" y1="89828" x2="82154" y2="91034"/>
                        <a14:foregroundMark x1="73231" y1="91724" x2="69077" y2="92069"/>
                        <a14:foregroundMark x1="69385" y1="91724" x2="73231" y2="87069"/>
                        <a14:foregroundMark x1="76000" y1="58448" x2="73846" y2="68793"/>
                        <a14:foregroundMark x1="70000" y1="30862" x2="72615" y2="37414"/>
                        <a14:foregroundMark x1="81231" y1="26552" x2="84308" y2="31207"/>
                        <a14:foregroundMark x1="84000" y1="31552" x2="80923" y2="35517"/>
                        <a14:foregroundMark x1="83385" y1="65172" x2="84000" y2="72414"/>
                        <a14:foregroundMark x1="68462" y1="8276" x2="68462" y2="8276"/>
                        <a14:backgroundMark x1="67538" y1="51552" x2="65231" y2="61552"/>
                        <a14:backgroundMark x1="69385" y1="67414" x2="69385" y2="674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722" t="-2257" r="-1856" b="2257"/>
          <a:stretch/>
        </p:blipFill>
        <p:spPr>
          <a:xfrm>
            <a:off x="9607050" y="1946020"/>
            <a:ext cx="2468721" cy="4225404"/>
          </a:xfrm>
          <a:prstGeom prst="rect">
            <a:avLst/>
          </a:prstGeom>
        </p:spPr>
      </p:pic>
      <p:pic>
        <p:nvPicPr>
          <p:cNvPr id="7" name="Picture 6" descr="A close up of a toy&#10;&#10;Description automatically generated">
            <a:extLst>
              <a:ext uri="{FF2B5EF4-FFF2-40B4-BE49-F238E27FC236}">
                <a16:creationId xmlns:a16="http://schemas.microsoft.com/office/drawing/2014/main" xmlns="" id="{9FEB3258-CCF9-473D-A512-760F782F7B0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759" b="93103" l="10000" r="90154">
                        <a14:foregroundMark x1="26462" y1="7759" x2="29077" y2="11897"/>
                        <a14:foregroundMark x1="67846" y1="12241" x2="65846" y2="12931"/>
                        <a14:foregroundMark x1="78000" y1="38966" x2="79077" y2="42586"/>
                        <a14:foregroundMark x1="90154" y1="32586" x2="89846" y2="36034"/>
                        <a14:foregroundMark x1="78462" y1="53793" x2="79077" y2="66379"/>
                        <a14:foregroundMark x1="72308" y1="91207" x2="71846" y2="91207"/>
                        <a14:foregroundMark x1="83692" y1="91552" x2="83692" y2="91552"/>
                        <a14:foregroundMark x1="82462" y1="88966" x2="82769" y2="84483"/>
                        <a14:foregroundMark x1="72462" y1="89310" x2="73692" y2="85172"/>
                        <a14:foregroundMark x1="76000" y1="50862" x2="72154" y2="57069"/>
                        <a14:foregroundMark x1="72154" y1="57069" x2="72308" y2="59310"/>
                        <a14:foregroundMark x1="26154" y1="38276" x2="26000" y2="43103"/>
                        <a14:foregroundMark x1="37538" y1="90862" x2="35077" y2="93103"/>
                        <a14:foregroundMark x1="75077" y1="55862" x2="73538" y2="66207"/>
                        <a14:foregroundMark x1="74154" y1="71034" x2="76154" y2="68966"/>
                        <a14:foregroundMark x1="83846" y1="72414" x2="80000" y2="73966"/>
                        <a14:foregroundMark x1="75231" y1="68966" x2="70615" y2="71207"/>
                        <a14:foregroundMark x1="76462" y1="69138" x2="81385" y2="68103"/>
                        <a14:foregroundMark x1="80615" y1="58621" x2="80000" y2="62414"/>
                        <a14:foregroundMark x1="82923" y1="50517" x2="81538" y2="55000"/>
                        <a14:foregroundMark x1="63692" y1="15345" x2="62615" y2="17241"/>
                        <a14:foregroundMark x1="68615" y1="8448" x2="69231" y2="86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7866"/>
          <a:stretch/>
        </p:blipFill>
        <p:spPr>
          <a:xfrm>
            <a:off x="-1080" y="1600995"/>
            <a:ext cx="2468721" cy="4225404"/>
          </a:xfrm>
          <a:prstGeom prst="rect">
            <a:avLst/>
          </a:prstGeom>
        </p:spPr>
      </p:pic>
      <p:sp>
        <p:nvSpPr>
          <p:cNvPr id="12" name="Chord 11">
            <a:extLst>
              <a:ext uri="{FF2B5EF4-FFF2-40B4-BE49-F238E27FC236}">
                <a16:creationId xmlns:a16="http://schemas.microsoft.com/office/drawing/2014/main" xmlns="" id="{E514BE25-8ACC-4574-A020-6D0FC30CF544}"/>
              </a:ext>
            </a:extLst>
          </p:cNvPr>
          <p:cNvSpPr/>
          <p:nvPr/>
        </p:nvSpPr>
        <p:spPr>
          <a:xfrm rot="16039810">
            <a:off x="4802009" y="3381183"/>
            <a:ext cx="2242302" cy="1841740"/>
          </a:xfrm>
          <a:prstGeom prst="chord">
            <a:avLst>
              <a:gd name="adj1" fmla="val 5821143"/>
              <a:gd name="adj2" fmla="val 16118470"/>
            </a:avLst>
          </a:prstGeom>
          <a:solidFill>
            <a:srgbClr val="F2D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 picture containing icon&#10;&#10;Description automatically generated">
            <a:extLst>
              <a:ext uri="{FF2B5EF4-FFF2-40B4-BE49-F238E27FC236}">
                <a16:creationId xmlns:a16="http://schemas.microsoft.com/office/drawing/2014/main" xmlns="" id="{08D36335-2FAC-4C7A-A407-0EC460CCD36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809" b="89918" l="5591" r="89936">
                        <a14:foregroundMark x1="5591" y1="82016" x2="12620" y2="754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9274" r="36395"/>
          <a:stretch/>
        </p:blipFill>
        <p:spPr>
          <a:xfrm>
            <a:off x="5219624" y="4359581"/>
            <a:ext cx="1499528" cy="977532"/>
          </a:xfrm>
          <a:prstGeom prst="rect">
            <a:avLst/>
          </a:prstGeom>
        </p:spPr>
      </p:pic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xmlns="" id="{B8BE4679-4981-4F3A-8F28-9088C327BB1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>
                        <a14:foregroundMark x1="35616" y1="55390" x2="29589" y2="75093"/>
                        <a14:foregroundMark x1="29589" y1="75093" x2="29315" y2="79554"/>
                        <a14:foregroundMark x1="31781" y1="62454" x2="26849" y2="69888"/>
                        <a14:foregroundMark x1="30137" y1="63569" x2="27123" y2="74349"/>
                        <a14:foregroundMark x1="35616" y1="56506" x2="33973" y2="65799"/>
                        <a14:foregroundMark x1="40274" y1="49814" x2="34247" y2="70632"/>
                        <a14:foregroundMark x1="34247" y1="70632" x2="35342" y2="79554"/>
                        <a14:foregroundMark x1="33973" y1="67286" x2="30959" y2="78439"/>
                        <a14:foregroundMark x1="23562" y1="69517" x2="29589" y2="76580"/>
                        <a14:backgroundMark x1="68493" y1="20074" x2="66849" y2="130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17">
            <a:off x="5404801" y="3008387"/>
            <a:ext cx="2603947" cy="1919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96284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3 -0.00301 L -0.2694 -0.1583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77" y="-7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 animBg="1"/>
      <p:bldP spid="12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itting&#10;&#10;Description automatically generated">
            <a:extLst>
              <a:ext uri="{FF2B5EF4-FFF2-40B4-BE49-F238E27FC236}">
                <a16:creationId xmlns:a16="http://schemas.microsoft.com/office/drawing/2014/main" xmlns="" id="{2D29EBBE-81FD-46FC-9161-FFD39CB9E67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588"/>
          <a:stretch/>
        </p:blipFill>
        <p:spPr>
          <a:xfrm>
            <a:off x="1" y="5096"/>
            <a:ext cx="12192000" cy="6179976"/>
          </a:xfrm>
          <a:prstGeom prst="rect">
            <a:avLst/>
          </a:prstGeom>
        </p:spPr>
      </p:pic>
      <p:pic>
        <p:nvPicPr>
          <p:cNvPr id="4" name="Picture 3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xmlns="" id="{F33F8A34-E0D7-45CC-8B65-6D606F992AA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b="19179"/>
          <a:stretch/>
        </p:blipFill>
        <p:spPr>
          <a:xfrm>
            <a:off x="0" y="4385656"/>
            <a:ext cx="12192000" cy="247234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xmlns="" id="{1A4FDFB4-1E98-4B45-B8DB-C50C1BE6EB87}"/>
              </a:ext>
            </a:extLst>
          </p:cNvPr>
          <p:cNvSpPr txBox="1">
            <a:spLocks/>
          </p:cNvSpPr>
          <p:nvPr/>
        </p:nvSpPr>
        <p:spPr>
          <a:xfrm>
            <a:off x="994123" y="108630"/>
            <a:ext cx="10203753" cy="922971"/>
          </a:xfrm>
          <a:custGeom>
            <a:avLst/>
            <a:gdLst>
              <a:gd name="connsiteX0" fmla="*/ 0 w 10203753"/>
              <a:gd name="connsiteY0" fmla="*/ 0 h 922971"/>
              <a:gd name="connsiteX1" fmla="*/ 10203753 w 10203753"/>
              <a:gd name="connsiteY1" fmla="*/ 0 h 922971"/>
              <a:gd name="connsiteX2" fmla="*/ 10203753 w 10203753"/>
              <a:gd name="connsiteY2" fmla="*/ 922971 h 922971"/>
              <a:gd name="connsiteX3" fmla="*/ 0 w 10203753"/>
              <a:gd name="connsiteY3" fmla="*/ 922971 h 922971"/>
              <a:gd name="connsiteX4" fmla="*/ 0 w 10203753"/>
              <a:gd name="connsiteY4" fmla="*/ 0 h 922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03753" h="922971" fill="none" extrusionOk="0">
                <a:moveTo>
                  <a:pt x="0" y="0"/>
                </a:moveTo>
                <a:cubicBezTo>
                  <a:pt x="4251579" y="97094"/>
                  <a:pt x="5329894" y="12960"/>
                  <a:pt x="10203753" y="0"/>
                </a:cubicBezTo>
                <a:cubicBezTo>
                  <a:pt x="10225487" y="432468"/>
                  <a:pt x="10160270" y="518530"/>
                  <a:pt x="10203753" y="922971"/>
                </a:cubicBezTo>
                <a:cubicBezTo>
                  <a:pt x="5390974" y="1034260"/>
                  <a:pt x="4442594" y="1027448"/>
                  <a:pt x="0" y="922971"/>
                </a:cubicBezTo>
                <a:cubicBezTo>
                  <a:pt x="51604" y="804922"/>
                  <a:pt x="26112" y="374297"/>
                  <a:pt x="0" y="0"/>
                </a:cubicBezTo>
                <a:close/>
              </a:path>
              <a:path w="10203753" h="922971" stroke="0" extrusionOk="0">
                <a:moveTo>
                  <a:pt x="0" y="0"/>
                </a:moveTo>
                <a:cubicBezTo>
                  <a:pt x="1202641" y="-15620"/>
                  <a:pt x="7996565" y="18144"/>
                  <a:pt x="10203753" y="0"/>
                </a:cubicBezTo>
                <a:cubicBezTo>
                  <a:pt x="10229985" y="144133"/>
                  <a:pt x="10171998" y="504675"/>
                  <a:pt x="10203753" y="922971"/>
                </a:cubicBezTo>
                <a:cubicBezTo>
                  <a:pt x="9119116" y="1011996"/>
                  <a:pt x="2950938" y="1057171"/>
                  <a:pt x="0" y="922971"/>
                </a:cubicBezTo>
                <a:cubicBezTo>
                  <a:pt x="-62779" y="628134"/>
                  <a:pt x="48275" y="141923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>
              <a:lnSpc>
                <a:spcPct val="150000"/>
              </a:lnSpc>
            </a:pPr>
            <a:r>
              <a:rPr lang="ar-SA" sz="32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كبرت البذرة يوماً بعد يوم و ظهرت لها جذور </a:t>
            </a:r>
          </a:p>
        </p:txBody>
      </p:sp>
      <p:pic>
        <p:nvPicPr>
          <p:cNvPr id="6" name="Picture 5" descr="A close up of a toy&#10;&#10;Description automatically generated">
            <a:extLst>
              <a:ext uri="{FF2B5EF4-FFF2-40B4-BE49-F238E27FC236}">
                <a16:creationId xmlns:a16="http://schemas.microsoft.com/office/drawing/2014/main" xmlns="" id="{ABA628C8-1F9D-4EAC-A1DA-54ABA5385A4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276" b="92069" l="54462" r="94615">
                        <a14:foregroundMark x1="80615" y1="24138" x2="82769" y2="33103"/>
                        <a14:foregroundMark x1="78308" y1="37414" x2="77385" y2="42759"/>
                        <a14:foregroundMark x1="76769" y1="48793" x2="76769" y2="58448"/>
                        <a14:foregroundMark x1="79231" y1="70172" x2="79231" y2="72414"/>
                        <a14:foregroundMark x1="79231" y1="71207" x2="77692" y2="55862"/>
                        <a14:foregroundMark x1="77692" y1="67414" x2="76154" y2="61552"/>
                        <a14:foregroundMark x1="73231" y1="66724" x2="72615" y2="68103"/>
                        <a14:foregroundMark x1="72615" y1="68103" x2="73231" y2="68793"/>
                        <a14:foregroundMark x1="74769" y1="56724" x2="74769" y2="65862"/>
                        <a14:foregroundMark x1="79538" y1="49138" x2="82769" y2="65172"/>
                        <a14:foregroundMark x1="82154" y1="55172" x2="79538" y2="66207"/>
                        <a14:foregroundMark x1="79538" y1="66207" x2="79538" y2="66207"/>
                        <a14:foregroundMark x1="78923" y1="68103" x2="73231" y2="66724"/>
                        <a14:foregroundMark x1="74462" y1="54828" x2="70000" y2="67414"/>
                        <a14:foregroundMark x1="70000" y1="67414" x2="72615" y2="70862"/>
                        <a14:foregroundMark x1="76462" y1="59828" x2="71846" y2="68448"/>
                        <a14:foregroundMark x1="82462" y1="89828" x2="82154" y2="91034"/>
                        <a14:foregroundMark x1="73231" y1="91724" x2="69077" y2="92069"/>
                        <a14:foregroundMark x1="69385" y1="91724" x2="73231" y2="87069"/>
                        <a14:foregroundMark x1="76000" y1="58448" x2="73846" y2="68793"/>
                        <a14:foregroundMark x1="70000" y1="30862" x2="72615" y2="37414"/>
                        <a14:foregroundMark x1="81231" y1="26552" x2="84308" y2="31207"/>
                        <a14:foregroundMark x1="84000" y1="31552" x2="80923" y2="35517"/>
                        <a14:foregroundMark x1="83385" y1="65172" x2="84000" y2="72414"/>
                        <a14:foregroundMark x1="68462" y1="8276" x2="68462" y2="8276"/>
                        <a14:backgroundMark x1="67538" y1="51552" x2="65231" y2="61552"/>
                        <a14:backgroundMark x1="69385" y1="67414" x2="69385" y2="674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722" t="-2257" r="-1856" b="2257"/>
          <a:stretch/>
        </p:blipFill>
        <p:spPr>
          <a:xfrm>
            <a:off x="9607050" y="1946020"/>
            <a:ext cx="2468721" cy="4225404"/>
          </a:xfrm>
          <a:prstGeom prst="rect">
            <a:avLst/>
          </a:prstGeom>
        </p:spPr>
      </p:pic>
      <p:pic>
        <p:nvPicPr>
          <p:cNvPr id="7" name="Picture 6" descr="A close up of a toy&#10;&#10;Description automatically generated">
            <a:extLst>
              <a:ext uri="{FF2B5EF4-FFF2-40B4-BE49-F238E27FC236}">
                <a16:creationId xmlns:a16="http://schemas.microsoft.com/office/drawing/2014/main" xmlns="" id="{9FEB3258-CCF9-473D-A512-760F782F7B0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759" b="93103" l="10000" r="90154">
                        <a14:foregroundMark x1="26462" y1="7759" x2="29077" y2="11897"/>
                        <a14:foregroundMark x1="67846" y1="12241" x2="65846" y2="12931"/>
                        <a14:foregroundMark x1="78000" y1="38966" x2="79077" y2="42586"/>
                        <a14:foregroundMark x1="90154" y1="32586" x2="89846" y2="36034"/>
                        <a14:foregroundMark x1="78462" y1="53793" x2="79077" y2="66379"/>
                        <a14:foregroundMark x1="72308" y1="91207" x2="71846" y2="91207"/>
                        <a14:foregroundMark x1="83692" y1="91552" x2="83692" y2="91552"/>
                        <a14:foregroundMark x1="82462" y1="88966" x2="82769" y2="84483"/>
                        <a14:foregroundMark x1="72462" y1="89310" x2="73692" y2="85172"/>
                        <a14:foregroundMark x1="76000" y1="50862" x2="72154" y2="57069"/>
                        <a14:foregroundMark x1="72154" y1="57069" x2="72308" y2="59310"/>
                        <a14:foregroundMark x1="26154" y1="38276" x2="26000" y2="43103"/>
                        <a14:foregroundMark x1="37538" y1="90862" x2="35077" y2="93103"/>
                        <a14:foregroundMark x1="75077" y1="55862" x2="73538" y2="66207"/>
                        <a14:foregroundMark x1="74154" y1="71034" x2="76154" y2="68966"/>
                        <a14:foregroundMark x1="83846" y1="72414" x2="80000" y2="73966"/>
                        <a14:foregroundMark x1="75231" y1="68966" x2="70615" y2="71207"/>
                        <a14:foregroundMark x1="76462" y1="69138" x2="81385" y2="68103"/>
                        <a14:foregroundMark x1="80615" y1="58621" x2="80000" y2="62414"/>
                        <a14:foregroundMark x1="82923" y1="50517" x2="81538" y2="55000"/>
                        <a14:foregroundMark x1="63692" y1="15345" x2="62615" y2="17241"/>
                        <a14:foregroundMark x1="68615" y1="8448" x2="69231" y2="86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7866"/>
          <a:stretch/>
        </p:blipFill>
        <p:spPr>
          <a:xfrm>
            <a:off x="-1080" y="1600995"/>
            <a:ext cx="2468721" cy="4225404"/>
          </a:xfrm>
          <a:prstGeom prst="rect">
            <a:avLst/>
          </a:prstGeom>
        </p:spPr>
      </p:pic>
      <p:pic>
        <p:nvPicPr>
          <p:cNvPr id="10" name="Picture 9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4BDDFD83-D63E-4783-84FC-F11906C8C22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6409" b="95320" l="10000" r="90000">
                        <a14:foregroundMark x1="59098" y1="24328" x2="60676" y2="25665"/>
                        <a14:foregroundMark x1="45870" y1="13123" x2="52176" y2="18465"/>
                        <a14:foregroundMark x1="54348" y1="6612" x2="58043" y2="6409"/>
                        <a14:foregroundMark x1="52500" y1="57477" x2="49457" y2="81384"/>
                        <a14:foregroundMark x1="53478" y1="87386" x2="51630" y2="89115"/>
                        <a14:foregroundMark x1="45435" y1="95320" x2="45435" y2="95320"/>
                        <a14:foregroundMark x1="45217" y1="94303" x2="50978" y2="85758"/>
                        <a14:foregroundMark x1="46957" y1="72431" x2="52283" y2="88606"/>
                        <a14:foregroundMark x1="55217" y1="79552" x2="52935" y2="87894"/>
                        <a14:foregroundMark x1="52935" y1="87894" x2="52500" y2="88606"/>
                        <a14:foregroundMark x1="54130" y1="79959" x2="52935" y2="85148"/>
                        <a14:foregroundMark x1="54130" y1="75585" x2="53152" y2="82197"/>
                        <a14:backgroundMark x1="72283" y1="27874" x2="67500" y2="33266"/>
                        <a14:backgroundMark x1="67500" y1="33266" x2="66957" y2="33672"/>
                        <a14:backgroundMark x1="53696" y1="19329" x2="56957" y2="25738"/>
                        <a14:backgroundMark x1="56957" y1="25738" x2="56957" y2="25839"/>
                        <a14:backgroundMark x1="59022" y1="20346" x2="56304" y2="24720"/>
                        <a14:backgroundMark x1="58370" y1="22279" x2="55435" y2="26246"/>
                        <a14:backgroundMark x1="53913" y1="19329" x2="53913" y2="22889"/>
                        <a14:backgroundMark x1="53696" y1="18108" x2="54783" y2="22075"/>
                        <a14:backgroundMark x1="53478" y1="18718" x2="55652" y2="22482"/>
                        <a14:backgroundMark x1="72065" y1="26857" x2="68043" y2="32045"/>
                        <a14:backgroundMark x1="67826" y1="27670" x2="64348" y2="30214"/>
                        <a14:backgroundMark x1="63261" y1="27467" x2="60978" y2="30214"/>
                        <a14:backgroundMark x1="61196" y1="25839" x2="59891" y2="29095"/>
                        <a14:backgroundMark x1="64565" y1="28281" x2="75435" y2="27365"/>
                        <a14:backgroundMark x1="75435" y1="27365" x2="79239" y2="30417"/>
                        <a14:backgroundMark x1="70761" y1="28891" x2="77935" y2="32960"/>
                        <a14:backgroundMark x1="77935" y1="32960" x2="77935" y2="32859"/>
                        <a14:backgroundMark x1="73478" y1="30417" x2="78370" y2="30214"/>
                        <a14:backgroundMark x1="62717" y1="26450" x2="62283" y2="30214"/>
                        <a14:backgroundMark x1="63261" y1="25839" x2="62935" y2="288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6345" y="3204268"/>
            <a:ext cx="2653476" cy="2835181"/>
          </a:xfrm>
          <a:prstGeom prst="rect">
            <a:avLst/>
          </a:prstGeom>
        </p:spPr>
      </p:pic>
      <p:sp>
        <p:nvSpPr>
          <p:cNvPr id="2" name="Arrow: Right 1">
            <a:extLst>
              <a:ext uri="{FF2B5EF4-FFF2-40B4-BE49-F238E27FC236}">
                <a16:creationId xmlns:a16="http://schemas.microsoft.com/office/drawing/2014/main" xmlns="" id="{B3813B6D-F9B0-411B-A094-D26C5B9D941D}"/>
              </a:ext>
            </a:extLst>
          </p:cNvPr>
          <p:cNvSpPr/>
          <p:nvPr/>
        </p:nvSpPr>
        <p:spPr>
          <a:xfrm>
            <a:off x="4216671" y="4801057"/>
            <a:ext cx="1446663" cy="508460"/>
          </a:xfrm>
          <a:prstGeom prst="rightArrow">
            <a:avLst/>
          </a:prstGeom>
          <a:solidFill>
            <a:srgbClr val="F2D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730305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itting&#10;&#10;Description automatically generated">
            <a:extLst>
              <a:ext uri="{FF2B5EF4-FFF2-40B4-BE49-F238E27FC236}">
                <a16:creationId xmlns:a16="http://schemas.microsoft.com/office/drawing/2014/main" xmlns="" id="{2D29EBBE-81FD-46FC-9161-FFD39CB9E67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588"/>
          <a:stretch/>
        </p:blipFill>
        <p:spPr>
          <a:xfrm>
            <a:off x="1" y="5096"/>
            <a:ext cx="12192000" cy="6179976"/>
          </a:xfrm>
          <a:prstGeom prst="rect">
            <a:avLst/>
          </a:prstGeom>
        </p:spPr>
      </p:pic>
      <p:pic>
        <p:nvPicPr>
          <p:cNvPr id="4" name="Picture 3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xmlns="" id="{F33F8A34-E0D7-45CC-8B65-6D606F992AA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b="19179"/>
          <a:stretch/>
        </p:blipFill>
        <p:spPr>
          <a:xfrm>
            <a:off x="0" y="4385656"/>
            <a:ext cx="12192000" cy="247234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xmlns="" id="{1A4FDFB4-1E98-4B45-B8DB-C50C1BE6EB87}"/>
              </a:ext>
            </a:extLst>
          </p:cNvPr>
          <p:cNvSpPr txBox="1">
            <a:spLocks/>
          </p:cNvSpPr>
          <p:nvPr/>
        </p:nvSpPr>
        <p:spPr>
          <a:xfrm>
            <a:off x="994123" y="108630"/>
            <a:ext cx="10203753" cy="922971"/>
          </a:xfrm>
          <a:custGeom>
            <a:avLst/>
            <a:gdLst>
              <a:gd name="connsiteX0" fmla="*/ 0 w 10203753"/>
              <a:gd name="connsiteY0" fmla="*/ 0 h 922971"/>
              <a:gd name="connsiteX1" fmla="*/ 10203753 w 10203753"/>
              <a:gd name="connsiteY1" fmla="*/ 0 h 922971"/>
              <a:gd name="connsiteX2" fmla="*/ 10203753 w 10203753"/>
              <a:gd name="connsiteY2" fmla="*/ 922971 h 922971"/>
              <a:gd name="connsiteX3" fmla="*/ 0 w 10203753"/>
              <a:gd name="connsiteY3" fmla="*/ 922971 h 922971"/>
              <a:gd name="connsiteX4" fmla="*/ 0 w 10203753"/>
              <a:gd name="connsiteY4" fmla="*/ 0 h 922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03753" h="922971" fill="none" extrusionOk="0">
                <a:moveTo>
                  <a:pt x="0" y="0"/>
                </a:moveTo>
                <a:cubicBezTo>
                  <a:pt x="4251579" y="97094"/>
                  <a:pt x="5329894" y="12960"/>
                  <a:pt x="10203753" y="0"/>
                </a:cubicBezTo>
                <a:cubicBezTo>
                  <a:pt x="10225487" y="432468"/>
                  <a:pt x="10160270" y="518530"/>
                  <a:pt x="10203753" y="922971"/>
                </a:cubicBezTo>
                <a:cubicBezTo>
                  <a:pt x="5390974" y="1034260"/>
                  <a:pt x="4442594" y="1027448"/>
                  <a:pt x="0" y="922971"/>
                </a:cubicBezTo>
                <a:cubicBezTo>
                  <a:pt x="51604" y="804922"/>
                  <a:pt x="26112" y="374297"/>
                  <a:pt x="0" y="0"/>
                </a:cubicBezTo>
                <a:close/>
              </a:path>
              <a:path w="10203753" h="922971" stroke="0" extrusionOk="0">
                <a:moveTo>
                  <a:pt x="0" y="0"/>
                </a:moveTo>
                <a:cubicBezTo>
                  <a:pt x="1202641" y="-15620"/>
                  <a:pt x="7996565" y="18144"/>
                  <a:pt x="10203753" y="0"/>
                </a:cubicBezTo>
                <a:cubicBezTo>
                  <a:pt x="10229985" y="144133"/>
                  <a:pt x="10171998" y="504675"/>
                  <a:pt x="10203753" y="922971"/>
                </a:cubicBezTo>
                <a:cubicBezTo>
                  <a:pt x="9119116" y="1011996"/>
                  <a:pt x="2950938" y="1057171"/>
                  <a:pt x="0" y="922971"/>
                </a:cubicBezTo>
                <a:cubicBezTo>
                  <a:pt x="-62779" y="628134"/>
                  <a:pt x="48275" y="141923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>
              <a:lnSpc>
                <a:spcPct val="150000"/>
              </a:lnSpc>
            </a:pPr>
            <a:r>
              <a:rPr lang="ar-SA" sz="32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وبعدها ظهرت ساق طويلة للنبتة</a:t>
            </a:r>
          </a:p>
        </p:txBody>
      </p:sp>
      <p:pic>
        <p:nvPicPr>
          <p:cNvPr id="6" name="Picture 5" descr="A close up of a toy&#10;&#10;Description automatically generated">
            <a:extLst>
              <a:ext uri="{FF2B5EF4-FFF2-40B4-BE49-F238E27FC236}">
                <a16:creationId xmlns:a16="http://schemas.microsoft.com/office/drawing/2014/main" xmlns="" id="{ABA628C8-1F9D-4EAC-A1DA-54ABA5385A4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276" b="92069" l="54462" r="94615">
                        <a14:foregroundMark x1="80615" y1="24138" x2="82769" y2="33103"/>
                        <a14:foregroundMark x1="78308" y1="37414" x2="77385" y2="42759"/>
                        <a14:foregroundMark x1="76769" y1="48793" x2="76769" y2="58448"/>
                        <a14:foregroundMark x1="79231" y1="70172" x2="79231" y2="72414"/>
                        <a14:foregroundMark x1="79231" y1="71207" x2="77692" y2="55862"/>
                        <a14:foregroundMark x1="77692" y1="67414" x2="76154" y2="61552"/>
                        <a14:foregroundMark x1="73231" y1="66724" x2="72615" y2="68103"/>
                        <a14:foregroundMark x1="72615" y1="68103" x2="73231" y2="68793"/>
                        <a14:foregroundMark x1="74769" y1="56724" x2="74769" y2="65862"/>
                        <a14:foregroundMark x1="79538" y1="49138" x2="82769" y2="65172"/>
                        <a14:foregroundMark x1="82154" y1="55172" x2="79538" y2="66207"/>
                        <a14:foregroundMark x1="79538" y1="66207" x2="79538" y2="66207"/>
                        <a14:foregroundMark x1="78923" y1="68103" x2="73231" y2="66724"/>
                        <a14:foregroundMark x1="74462" y1="54828" x2="70000" y2="67414"/>
                        <a14:foregroundMark x1="70000" y1="67414" x2="72615" y2="70862"/>
                        <a14:foregroundMark x1="76462" y1="59828" x2="71846" y2="68448"/>
                        <a14:foregroundMark x1="82462" y1="89828" x2="82154" y2="91034"/>
                        <a14:foregroundMark x1="73231" y1="91724" x2="69077" y2="92069"/>
                        <a14:foregroundMark x1="69385" y1="91724" x2="73231" y2="87069"/>
                        <a14:foregroundMark x1="76000" y1="58448" x2="73846" y2="68793"/>
                        <a14:foregroundMark x1="70000" y1="30862" x2="72615" y2="37414"/>
                        <a14:foregroundMark x1="81231" y1="26552" x2="84308" y2="31207"/>
                        <a14:foregroundMark x1="84000" y1="31552" x2="80923" y2="35517"/>
                        <a14:foregroundMark x1="83385" y1="65172" x2="84000" y2="72414"/>
                        <a14:foregroundMark x1="68462" y1="8276" x2="68462" y2="8276"/>
                        <a14:backgroundMark x1="67538" y1="51552" x2="65231" y2="61552"/>
                        <a14:backgroundMark x1="69385" y1="67414" x2="69385" y2="674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722" t="-2257" r="-1856" b="2257"/>
          <a:stretch/>
        </p:blipFill>
        <p:spPr>
          <a:xfrm>
            <a:off x="9607050" y="1946020"/>
            <a:ext cx="2468721" cy="4225404"/>
          </a:xfrm>
          <a:prstGeom prst="rect">
            <a:avLst/>
          </a:prstGeom>
        </p:spPr>
      </p:pic>
      <p:pic>
        <p:nvPicPr>
          <p:cNvPr id="9" name="Content Placeholder 4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8BDE850A-86CB-47D8-9B7F-C52BC6A5FD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5000" l="6889" r="91111">
                        <a14:foregroundMark x1="52729" y1="13342" x2="48869" y2="13635"/>
                        <a14:foregroundMark x1="59111" y1="12857" x2="55845" y2="13105"/>
                        <a14:foregroundMark x1="45444" y1="1667" x2="47556" y2="0"/>
                        <a14:foregroundMark x1="46333" y1="10714" x2="48222" y2="13333"/>
                        <a14:foregroundMark x1="43556" y1="95000" x2="46111" y2="93095"/>
                        <a14:foregroundMark x1="6889" y1="65714" x2="12222" y2="61905"/>
                        <a14:foregroundMark x1="12222" y1="61905" x2="12444" y2="61905"/>
                        <a14:foregroundMark x1="91111" y1="64048" x2="88556" y2="64286"/>
                        <a14:backgroundMark x1="48195" y1="13393" x2="48889" y2="13571"/>
                        <a14:backgroundMark x1="53778" y1="12619" x2="54556" y2="176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3270" t="18642" r="1501" b="36525"/>
          <a:stretch/>
        </p:blipFill>
        <p:spPr>
          <a:xfrm>
            <a:off x="2189030" y="3249611"/>
            <a:ext cx="7357296" cy="1512515"/>
          </a:xfrm>
        </p:spPr>
      </p:pic>
      <p:pic>
        <p:nvPicPr>
          <p:cNvPr id="7" name="Picture 6" descr="A close up of a toy&#10;&#10;Description automatically generated">
            <a:extLst>
              <a:ext uri="{FF2B5EF4-FFF2-40B4-BE49-F238E27FC236}">
                <a16:creationId xmlns:a16="http://schemas.microsoft.com/office/drawing/2014/main" xmlns="" id="{9FEB3258-CCF9-473D-A512-760F782F7B07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759" b="93103" l="10000" r="90154">
                        <a14:foregroundMark x1="26462" y1="7759" x2="29077" y2="11897"/>
                        <a14:foregroundMark x1="67846" y1="12241" x2="65846" y2="12931"/>
                        <a14:foregroundMark x1="78000" y1="38966" x2="79077" y2="42586"/>
                        <a14:foregroundMark x1="90154" y1="32586" x2="89846" y2="36034"/>
                        <a14:foregroundMark x1="78462" y1="53793" x2="79077" y2="66379"/>
                        <a14:foregroundMark x1="72308" y1="91207" x2="71846" y2="91207"/>
                        <a14:foregroundMark x1="83692" y1="91552" x2="83692" y2="91552"/>
                        <a14:foregroundMark x1="82462" y1="88966" x2="82769" y2="84483"/>
                        <a14:foregroundMark x1="72462" y1="89310" x2="73692" y2="85172"/>
                        <a14:foregroundMark x1="76000" y1="50862" x2="72154" y2="57069"/>
                        <a14:foregroundMark x1="72154" y1="57069" x2="72308" y2="59310"/>
                        <a14:foregroundMark x1="26154" y1="38276" x2="26000" y2="43103"/>
                        <a14:foregroundMark x1="37538" y1="90862" x2="35077" y2="93103"/>
                        <a14:foregroundMark x1="75077" y1="55862" x2="73538" y2="66207"/>
                        <a14:foregroundMark x1="74154" y1="71034" x2="76154" y2="68966"/>
                        <a14:foregroundMark x1="83846" y1="72414" x2="80000" y2="73966"/>
                        <a14:foregroundMark x1="75231" y1="68966" x2="70615" y2="71207"/>
                        <a14:foregroundMark x1="76462" y1="69138" x2="81385" y2="68103"/>
                        <a14:foregroundMark x1="80615" y1="58621" x2="80000" y2="62414"/>
                        <a14:foregroundMark x1="82923" y1="50517" x2="81538" y2="55000"/>
                        <a14:foregroundMark x1="63692" y1="15345" x2="62615" y2="17241"/>
                        <a14:foregroundMark x1="68615" y1="8448" x2="69231" y2="86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7866"/>
          <a:stretch/>
        </p:blipFill>
        <p:spPr>
          <a:xfrm>
            <a:off x="-1080" y="1600995"/>
            <a:ext cx="2468721" cy="4225404"/>
          </a:xfrm>
          <a:prstGeom prst="rect">
            <a:avLst/>
          </a:prstGeom>
        </p:spPr>
      </p:pic>
      <p:sp>
        <p:nvSpPr>
          <p:cNvPr id="2" name="Arrow: Right 1">
            <a:extLst>
              <a:ext uri="{FF2B5EF4-FFF2-40B4-BE49-F238E27FC236}">
                <a16:creationId xmlns:a16="http://schemas.microsoft.com/office/drawing/2014/main" xmlns="" id="{B3813B6D-F9B0-411B-A094-D26C5B9D941D}"/>
              </a:ext>
            </a:extLst>
          </p:cNvPr>
          <p:cNvSpPr/>
          <p:nvPr/>
        </p:nvSpPr>
        <p:spPr>
          <a:xfrm>
            <a:off x="4421015" y="3267681"/>
            <a:ext cx="1446663" cy="508460"/>
          </a:xfrm>
          <a:prstGeom prst="rightArrow">
            <a:avLst/>
          </a:prstGeom>
          <a:solidFill>
            <a:srgbClr val="DC9D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EC544CBE-F38D-4079-99ED-2F77A196BB1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6409" b="95320" l="10000" r="90000">
                        <a14:foregroundMark x1="59098" y1="24328" x2="59966" y2="25063"/>
                        <a14:foregroundMark x1="45870" y1="13123" x2="46292" y2="13481"/>
                        <a14:foregroundMark x1="55226" y1="6564" x2="55384" y2="6555"/>
                        <a14:foregroundMark x1="50251" y1="75140" x2="49946" y2="77541"/>
                        <a14:foregroundMark x1="52500" y1="57477" x2="50969" y2="69503"/>
                        <a14:foregroundMark x1="52415" y1="88381" x2="51630" y2="89115"/>
                        <a14:foregroundMark x1="52194" y1="88335" x2="52283" y2="88606"/>
                        <a14:foregroundMark x1="50034" y1="81778" x2="50524" y2="83266"/>
                        <a14:foregroundMark x1="47587" y1="74345" x2="48526" y2="77195"/>
                        <a14:foregroundMark x1="46957" y1="72431" x2="47558" y2="74257"/>
                        <a14:foregroundMark x1="53682" y1="85164" x2="53619" y2="85393"/>
                        <a14:foregroundMark x1="55217" y1="79552" x2="54121" y2="83559"/>
                        <a14:foregroundMark x1="52613" y1="88421" x2="52500" y2="88606"/>
                        <a14:foregroundMark x1="54130" y1="79959" x2="53419" y2="83047"/>
                        <a14:foregroundMark x1="53822" y1="77666" x2="53152" y2="82197"/>
                        <a14:foregroundMark x1="46196" y1="43540" x2="46196" y2="43540"/>
                        <a14:foregroundMark x1="44674" y1="40183" x2="49783" y2="53713"/>
                        <a14:backgroundMark x1="72283" y1="27874" x2="67500" y2="33266"/>
                        <a14:backgroundMark x1="67500" y1="33266" x2="66957" y2="33672"/>
                        <a14:backgroundMark x1="53696" y1="19329" x2="56957" y2="25738"/>
                        <a14:backgroundMark x1="56957" y1="25738" x2="56957" y2="25839"/>
                        <a14:backgroundMark x1="59022" y1="20346" x2="56304" y2="24720"/>
                        <a14:backgroundMark x1="58370" y1="22279" x2="55435" y2="26246"/>
                        <a14:backgroundMark x1="53913" y1="19329" x2="53913" y2="22889"/>
                        <a14:backgroundMark x1="53696" y1="18108" x2="54783" y2="22075"/>
                        <a14:backgroundMark x1="53478" y1="18718" x2="55652" y2="22482"/>
                        <a14:backgroundMark x1="72065" y1="26857" x2="68043" y2="32045"/>
                        <a14:backgroundMark x1="67826" y1="27670" x2="64348" y2="30214"/>
                        <a14:backgroundMark x1="63261" y1="27467" x2="60978" y2="30214"/>
                        <a14:backgroundMark x1="61196" y1="25839" x2="59891" y2="29095"/>
                        <a14:backgroundMark x1="64565" y1="28281" x2="75435" y2="27365"/>
                        <a14:backgroundMark x1="75435" y1="27365" x2="79239" y2="30417"/>
                        <a14:backgroundMark x1="70761" y1="28891" x2="77935" y2="32960"/>
                        <a14:backgroundMark x1="77935" y1="32960" x2="77935" y2="32859"/>
                        <a14:backgroundMark x1="73478" y1="30417" x2="78370" y2="30214"/>
                        <a14:backgroundMark x1="62717" y1="26450" x2="62283" y2="30214"/>
                        <a14:backgroundMark x1="63261" y1="25839" x2="62935" y2="28891"/>
                        <a14:backgroundMark x1="66739" y1="26246" x2="47500" y2="35605"/>
                        <a14:backgroundMark x1="47500" y1="35605" x2="46196" y2="36826"/>
                        <a14:backgroundMark x1="18913" y1="36317" x2="18913" y2="36317"/>
                        <a14:backgroundMark x1="27717" y1="23398" x2="62174" y2="11292"/>
                        <a14:backgroundMark x1="66304" y1="10376" x2="32826" y2="26755"/>
                        <a14:backgroundMark x1="34348" y1="8444" x2="58043" y2="8342"/>
                        <a14:backgroundMark x1="58043" y1="8342" x2="63152" y2="11292"/>
                        <a14:backgroundMark x1="58587" y1="9868" x2="62717" y2="29095"/>
                        <a14:backgroundMark x1="61087" y1="8444" x2="56522" y2="24822"/>
                        <a14:backgroundMark x1="57500" y1="9359" x2="52935" y2="16582"/>
                        <a14:backgroundMark x1="52935" y1="7019" x2="44674" y2="19023"/>
                        <a14:backgroundMark x1="53370" y1="6511" x2="51848" y2="17599"/>
                        <a14:backgroundMark x1="56957" y1="5595" x2="60652" y2="13733"/>
                        <a14:backgroundMark x1="67283" y1="45982" x2="72935" y2="68159"/>
                        <a14:backgroundMark x1="34348" y1="45066" x2="36848" y2="62258"/>
                        <a14:backgroundMark x1="36848" y1="62258" x2="38478" y2="63784"/>
                        <a14:backgroundMark x1="46768" y1="40538" x2="48261" y2="39776"/>
                        <a14:backgroundMark x1="65761" y1="49339" x2="71957" y2="82096"/>
                        <a14:backgroundMark x1="72391" y1="30621" x2="69348" y2="79654"/>
                        <a14:backgroundMark x1="77065" y1="44557" x2="68370" y2="79247"/>
                        <a14:backgroundMark x1="56957" y1="39776" x2="55435" y2="63174"/>
                        <a14:backgroundMark x1="55435" y1="63174" x2="66739" y2="85961"/>
                        <a14:backgroundMark x1="29239" y1="37335" x2="24348" y2="86572"/>
                        <a14:backgroundMark x1="24348" y1="86572" x2="26196" y2="90743"/>
                        <a14:backgroundMark x1="37935" y1="94608" x2="56413" y2="89827"/>
                        <a14:backgroundMark x1="56413" y1="89827" x2="62174" y2="92167"/>
                        <a14:backgroundMark x1="40000" y1="47406" x2="29239" y2="81078"/>
                        <a14:backgroundMark x1="54457" y1="38759" x2="53913" y2="54120"/>
                        <a14:backgroundMark x1="34348" y1="40692" x2="38478" y2="57986"/>
                        <a14:backgroundMark x1="38478" y1="57986" x2="33913" y2="74364"/>
                        <a14:backgroundMark x1="33913" y1="74364" x2="33913" y2="74364"/>
                        <a14:backgroundMark x1="26196" y1="44049" x2="38043" y2="84639"/>
                        <a14:backgroundMark x1="38043" y1="84639" x2="38478" y2="84944"/>
                        <a14:backgroundMark x1="41630" y1="84537" x2="55435" y2="87386"/>
                        <a14:backgroundMark x1="42609" y1="76806" x2="45435" y2="96338"/>
                        <a14:backgroundMark x1="45435" y1="96338" x2="45652" y2="97050"/>
                        <a14:backgroundMark x1="36413" y1="72940" x2="48804" y2="90743"/>
                        <a14:backgroundMark x1="58587" y1="68566" x2="56522" y2="93591"/>
                        <a14:backgroundMark x1="50870" y1="69583" x2="63152" y2="79654"/>
                        <a14:backgroundMark x1="48261" y1="62869" x2="20543" y2="72940"/>
                        <a14:backgroundMark x1="50326" y1="49847" x2="56957" y2="35910"/>
                        <a14:backgroundMark x1="41087" y1="40692" x2="34891" y2="55137"/>
                        <a14:backgroundMark x1="44130" y1="57070" x2="37935" y2="62360"/>
                        <a14:backgroundMark x1="45652" y1="64802" x2="36957" y2="75788"/>
                        <a14:backgroundMark x1="63152" y1="46999" x2="64565" y2="67040"/>
                        <a14:backgroundMark x1="64565" y1="67040" x2="66739" y2="72024"/>
                        <a14:backgroundMark x1="48261" y1="62869" x2="43152" y2="68566"/>
                        <a14:backgroundMark x1="53370" y1="71516" x2="54457" y2="77314"/>
                        <a14:backgroundMark x1="48804" y1="71516" x2="58043" y2="78739"/>
                        <a14:backgroundMark x1="50326" y1="77721" x2="43152" y2="89827"/>
                        <a14:backgroundMark x1="49348" y1="61851" x2="42065" y2="69583"/>
                        <a14:backgroundMark x1="48804" y1="58494" x2="46196" y2="68566"/>
                        <a14:backgroundMark x1="53370" y1="83011" x2="46196" y2="89827"/>
                        <a14:backgroundMark x1="48804" y1="72940" x2="57500" y2="75788"/>
                        <a14:backgroundMark x1="40000" y1="8444" x2="45217" y2="25534"/>
                        <a14:backgroundMark x1="45217" y1="25534" x2="45052" y2="40063"/>
                        <a14:backgroundMark x1="44545" y1="45036" x2="44130" y2="45473"/>
                        <a14:backgroundMark x1="57500" y1="39268" x2="67283" y2="61241"/>
                        <a14:backgroundMark x1="67283" y1="61241" x2="72391" y2="648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410" y="3812854"/>
            <a:ext cx="1565178" cy="1672358"/>
          </a:xfrm>
          <a:prstGeom prst="rect">
            <a:avLst/>
          </a:prstGeom>
        </p:spPr>
      </p:pic>
      <p:pic>
        <p:nvPicPr>
          <p:cNvPr id="13" name="Picture 12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ECFF1C95-2962-47BC-9CEE-0FCB37D26F4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6409" b="95320" l="10000" r="90000">
                        <a14:foregroundMark x1="59098" y1="24328" x2="59966" y2="25063"/>
                        <a14:foregroundMark x1="45870" y1="13123" x2="46292" y2="13481"/>
                        <a14:foregroundMark x1="55226" y1="6564" x2="55384" y2="6555"/>
                        <a14:foregroundMark x1="50251" y1="75140" x2="49946" y2="77541"/>
                        <a14:foregroundMark x1="52500" y1="57477" x2="50969" y2="69503"/>
                        <a14:foregroundMark x1="52415" y1="88381" x2="51630" y2="89115"/>
                        <a14:foregroundMark x1="52194" y1="88335" x2="52283" y2="88606"/>
                        <a14:foregroundMark x1="50034" y1="81778" x2="50524" y2="83266"/>
                        <a14:foregroundMark x1="47587" y1="74345" x2="48526" y2="77195"/>
                        <a14:foregroundMark x1="46957" y1="72431" x2="47558" y2="74257"/>
                        <a14:foregroundMark x1="53682" y1="85164" x2="53619" y2="85393"/>
                        <a14:foregroundMark x1="55217" y1="79552" x2="54121" y2="83559"/>
                        <a14:foregroundMark x1="52613" y1="88421" x2="52500" y2="88606"/>
                        <a14:foregroundMark x1="54130" y1="79959" x2="53419" y2="83047"/>
                        <a14:foregroundMark x1="53822" y1="77666" x2="53152" y2="82197"/>
                        <a14:foregroundMark x1="46196" y1="43540" x2="46196" y2="43540"/>
                        <a14:foregroundMark x1="44674" y1="40183" x2="49783" y2="53713"/>
                        <a14:backgroundMark x1="72283" y1="27874" x2="67500" y2="33266"/>
                        <a14:backgroundMark x1="67500" y1="33266" x2="66957" y2="33672"/>
                        <a14:backgroundMark x1="53696" y1="19329" x2="56957" y2="25738"/>
                        <a14:backgroundMark x1="56957" y1="25738" x2="56957" y2="25839"/>
                        <a14:backgroundMark x1="59022" y1="20346" x2="56304" y2="24720"/>
                        <a14:backgroundMark x1="58370" y1="22279" x2="55435" y2="26246"/>
                        <a14:backgroundMark x1="53913" y1="19329" x2="53913" y2="22889"/>
                        <a14:backgroundMark x1="53696" y1="18108" x2="54783" y2="22075"/>
                        <a14:backgroundMark x1="53478" y1="18718" x2="55652" y2="22482"/>
                        <a14:backgroundMark x1="72065" y1="26857" x2="68043" y2="32045"/>
                        <a14:backgroundMark x1="67826" y1="27670" x2="64348" y2="30214"/>
                        <a14:backgroundMark x1="63261" y1="27467" x2="60978" y2="30214"/>
                        <a14:backgroundMark x1="61196" y1="25839" x2="59891" y2="29095"/>
                        <a14:backgroundMark x1="64565" y1="28281" x2="75435" y2="27365"/>
                        <a14:backgroundMark x1="75435" y1="27365" x2="79239" y2="30417"/>
                        <a14:backgroundMark x1="70761" y1="28891" x2="77935" y2="32960"/>
                        <a14:backgroundMark x1="77935" y1="32960" x2="77935" y2="32859"/>
                        <a14:backgroundMark x1="73478" y1="30417" x2="78370" y2="30214"/>
                        <a14:backgroundMark x1="62717" y1="26450" x2="62283" y2="30214"/>
                        <a14:backgroundMark x1="63261" y1="25839" x2="62935" y2="28891"/>
                        <a14:backgroundMark x1="66739" y1="26246" x2="47500" y2="35605"/>
                        <a14:backgroundMark x1="47500" y1="35605" x2="46196" y2="36826"/>
                        <a14:backgroundMark x1="18913" y1="36317" x2="18913" y2="36317"/>
                        <a14:backgroundMark x1="27717" y1="23398" x2="62174" y2="11292"/>
                        <a14:backgroundMark x1="66304" y1="10376" x2="32826" y2="26755"/>
                        <a14:backgroundMark x1="34348" y1="8444" x2="58043" y2="8342"/>
                        <a14:backgroundMark x1="58043" y1="8342" x2="63152" y2="11292"/>
                        <a14:backgroundMark x1="58587" y1="9868" x2="62717" y2="29095"/>
                        <a14:backgroundMark x1="61087" y1="8444" x2="56522" y2="24822"/>
                        <a14:backgroundMark x1="57500" y1="9359" x2="52935" y2="16582"/>
                        <a14:backgroundMark x1="52935" y1="7019" x2="44674" y2="19023"/>
                        <a14:backgroundMark x1="53370" y1="6511" x2="51848" y2="17599"/>
                        <a14:backgroundMark x1="56957" y1="5595" x2="60652" y2="13733"/>
                        <a14:backgroundMark x1="67283" y1="45982" x2="72935" y2="68159"/>
                        <a14:backgroundMark x1="34348" y1="45066" x2="36848" y2="62258"/>
                        <a14:backgroundMark x1="36848" y1="62258" x2="38478" y2="63784"/>
                        <a14:backgroundMark x1="46768" y1="40538" x2="48261" y2="39776"/>
                        <a14:backgroundMark x1="65761" y1="49339" x2="71957" y2="82096"/>
                        <a14:backgroundMark x1="72391" y1="30621" x2="69348" y2="79654"/>
                        <a14:backgroundMark x1="77065" y1="44557" x2="68370" y2="79247"/>
                        <a14:backgroundMark x1="56957" y1="39776" x2="55435" y2="63174"/>
                        <a14:backgroundMark x1="55435" y1="63174" x2="66739" y2="85961"/>
                        <a14:backgroundMark x1="29239" y1="37335" x2="24348" y2="86572"/>
                        <a14:backgroundMark x1="24348" y1="86572" x2="26196" y2="90743"/>
                        <a14:backgroundMark x1="37935" y1="94608" x2="56413" y2="89827"/>
                        <a14:backgroundMark x1="56413" y1="89827" x2="62174" y2="92167"/>
                        <a14:backgroundMark x1="40000" y1="47406" x2="29239" y2="81078"/>
                        <a14:backgroundMark x1="54457" y1="38759" x2="53913" y2="54120"/>
                        <a14:backgroundMark x1="34348" y1="40692" x2="38478" y2="57986"/>
                        <a14:backgroundMark x1="38478" y1="57986" x2="33913" y2="74364"/>
                        <a14:backgroundMark x1="33913" y1="74364" x2="33913" y2="74364"/>
                        <a14:backgroundMark x1="26196" y1="44049" x2="38043" y2="84639"/>
                        <a14:backgroundMark x1="38043" y1="84639" x2="38478" y2="84944"/>
                        <a14:backgroundMark x1="41630" y1="84537" x2="55435" y2="87386"/>
                        <a14:backgroundMark x1="42609" y1="76806" x2="45435" y2="96338"/>
                        <a14:backgroundMark x1="45435" y1="96338" x2="45652" y2="97050"/>
                        <a14:backgroundMark x1="36413" y1="72940" x2="48804" y2="90743"/>
                        <a14:backgroundMark x1="58587" y1="68566" x2="56522" y2="93591"/>
                        <a14:backgroundMark x1="50870" y1="69583" x2="63152" y2="79654"/>
                        <a14:backgroundMark x1="48261" y1="62869" x2="20543" y2="72940"/>
                        <a14:backgroundMark x1="50326" y1="49847" x2="56957" y2="35910"/>
                        <a14:backgroundMark x1="41087" y1="40692" x2="34891" y2="55137"/>
                        <a14:backgroundMark x1="44130" y1="57070" x2="37935" y2="62360"/>
                        <a14:backgroundMark x1="45652" y1="64802" x2="36957" y2="75788"/>
                        <a14:backgroundMark x1="63152" y1="46999" x2="64565" y2="67040"/>
                        <a14:backgroundMark x1="64565" y1="67040" x2="66739" y2="72024"/>
                        <a14:backgroundMark x1="48261" y1="62869" x2="43152" y2="68566"/>
                        <a14:backgroundMark x1="53370" y1="71516" x2="54457" y2="77314"/>
                        <a14:backgroundMark x1="48804" y1="71516" x2="58043" y2="78739"/>
                        <a14:backgroundMark x1="50326" y1="77721" x2="43152" y2="89827"/>
                        <a14:backgroundMark x1="49348" y1="61851" x2="42065" y2="69583"/>
                        <a14:backgroundMark x1="48804" y1="58494" x2="46196" y2="68566"/>
                        <a14:backgroundMark x1="53370" y1="83011" x2="46196" y2="89827"/>
                        <a14:backgroundMark x1="48804" y1="72940" x2="57500" y2="75788"/>
                        <a14:backgroundMark x1="40000" y1="8444" x2="45217" y2="25534"/>
                        <a14:backgroundMark x1="45217" y1="25534" x2="45052" y2="40063"/>
                        <a14:backgroundMark x1="44545" y1="45036" x2="44130" y2="45473"/>
                        <a14:backgroundMark x1="57500" y1="39268" x2="67283" y2="61241"/>
                        <a14:backgroundMark x1="67283" y1="61241" x2="72391" y2="648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31765">
            <a:off x="5254162" y="3741364"/>
            <a:ext cx="1565178" cy="1672358"/>
          </a:xfrm>
          <a:prstGeom prst="rect">
            <a:avLst/>
          </a:prstGeom>
        </p:spPr>
      </p:pic>
      <p:pic>
        <p:nvPicPr>
          <p:cNvPr id="14" name="Picture 13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317C883C-702B-4A7D-904B-F46FC1C0B23A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6409" b="95320" l="10000" r="90000">
                        <a14:foregroundMark x1="59098" y1="24328" x2="59966" y2="25063"/>
                        <a14:foregroundMark x1="45870" y1="13123" x2="46292" y2="13481"/>
                        <a14:foregroundMark x1="55226" y1="6564" x2="55384" y2="6555"/>
                        <a14:foregroundMark x1="50251" y1="75140" x2="49946" y2="77541"/>
                        <a14:foregroundMark x1="52500" y1="57477" x2="50969" y2="69503"/>
                        <a14:foregroundMark x1="52415" y1="88381" x2="51630" y2="89115"/>
                        <a14:foregroundMark x1="52194" y1="88335" x2="52283" y2="88606"/>
                        <a14:foregroundMark x1="50034" y1="81778" x2="50524" y2="83266"/>
                        <a14:foregroundMark x1="47587" y1="74345" x2="48526" y2="77195"/>
                        <a14:foregroundMark x1="46957" y1="72431" x2="47558" y2="74257"/>
                        <a14:foregroundMark x1="53682" y1="85164" x2="53619" y2="85393"/>
                        <a14:foregroundMark x1="55217" y1="79552" x2="54121" y2="83559"/>
                        <a14:foregroundMark x1="52613" y1="88421" x2="52500" y2="88606"/>
                        <a14:foregroundMark x1="54130" y1="79959" x2="53419" y2="83047"/>
                        <a14:foregroundMark x1="53822" y1="77666" x2="53152" y2="82197"/>
                        <a14:foregroundMark x1="46196" y1="43540" x2="46196" y2="43540"/>
                        <a14:foregroundMark x1="44674" y1="40183" x2="49783" y2="53713"/>
                        <a14:backgroundMark x1="72283" y1="27874" x2="67500" y2="33266"/>
                        <a14:backgroundMark x1="67500" y1="33266" x2="66957" y2="33672"/>
                        <a14:backgroundMark x1="53696" y1="19329" x2="56957" y2="25738"/>
                        <a14:backgroundMark x1="56957" y1="25738" x2="56957" y2="25839"/>
                        <a14:backgroundMark x1="59022" y1="20346" x2="56304" y2="24720"/>
                        <a14:backgroundMark x1="58370" y1="22279" x2="55435" y2="26246"/>
                        <a14:backgroundMark x1="53913" y1="19329" x2="53913" y2="22889"/>
                        <a14:backgroundMark x1="53696" y1="18108" x2="54783" y2="22075"/>
                        <a14:backgroundMark x1="53478" y1="18718" x2="55652" y2="22482"/>
                        <a14:backgroundMark x1="72065" y1="26857" x2="68043" y2="32045"/>
                        <a14:backgroundMark x1="67826" y1="27670" x2="64348" y2="30214"/>
                        <a14:backgroundMark x1="63261" y1="27467" x2="60978" y2="30214"/>
                        <a14:backgroundMark x1="61196" y1="25839" x2="59891" y2="29095"/>
                        <a14:backgroundMark x1="64565" y1="28281" x2="75435" y2="27365"/>
                        <a14:backgroundMark x1="75435" y1="27365" x2="79239" y2="30417"/>
                        <a14:backgroundMark x1="70761" y1="28891" x2="77935" y2="32960"/>
                        <a14:backgroundMark x1="77935" y1="32960" x2="77935" y2="32859"/>
                        <a14:backgroundMark x1="73478" y1="30417" x2="78370" y2="30214"/>
                        <a14:backgroundMark x1="62717" y1="26450" x2="62283" y2="30214"/>
                        <a14:backgroundMark x1="63261" y1="25839" x2="62935" y2="28891"/>
                        <a14:backgroundMark x1="66739" y1="26246" x2="47500" y2="35605"/>
                        <a14:backgroundMark x1="47500" y1="35605" x2="46196" y2="36826"/>
                        <a14:backgroundMark x1="18913" y1="36317" x2="18913" y2="36317"/>
                        <a14:backgroundMark x1="27717" y1="23398" x2="62174" y2="11292"/>
                        <a14:backgroundMark x1="66304" y1="10376" x2="32826" y2="26755"/>
                        <a14:backgroundMark x1="34348" y1="8444" x2="58043" y2="8342"/>
                        <a14:backgroundMark x1="58043" y1="8342" x2="63152" y2="11292"/>
                        <a14:backgroundMark x1="58587" y1="9868" x2="62717" y2="29095"/>
                        <a14:backgroundMark x1="61087" y1="8444" x2="56522" y2="24822"/>
                        <a14:backgroundMark x1="57500" y1="9359" x2="52935" y2="16582"/>
                        <a14:backgroundMark x1="52935" y1="7019" x2="44674" y2="19023"/>
                        <a14:backgroundMark x1="53370" y1="6511" x2="51848" y2="17599"/>
                        <a14:backgroundMark x1="56957" y1="5595" x2="60652" y2="13733"/>
                        <a14:backgroundMark x1="67283" y1="45982" x2="72935" y2="68159"/>
                        <a14:backgroundMark x1="34348" y1="45066" x2="36848" y2="62258"/>
                        <a14:backgroundMark x1="36848" y1="62258" x2="38478" y2="63784"/>
                        <a14:backgroundMark x1="46768" y1="40538" x2="48261" y2="39776"/>
                        <a14:backgroundMark x1="65761" y1="49339" x2="71957" y2="82096"/>
                        <a14:backgroundMark x1="72391" y1="30621" x2="69348" y2="79654"/>
                        <a14:backgroundMark x1="77065" y1="44557" x2="68370" y2="79247"/>
                        <a14:backgroundMark x1="56957" y1="39776" x2="55435" y2="63174"/>
                        <a14:backgroundMark x1="55435" y1="63174" x2="66739" y2="85961"/>
                        <a14:backgroundMark x1="29239" y1="37335" x2="24348" y2="86572"/>
                        <a14:backgroundMark x1="24348" y1="86572" x2="26196" y2="90743"/>
                        <a14:backgroundMark x1="37935" y1="94608" x2="56413" y2="89827"/>
                        <a14:backgroundMark x1="56413" y1="89827" x2="62174" y2="92167"/>
                        <a14:backgroundMark x1="40000" y1="47406" x2="29239" y2="81078"/>
                        <a14:backgroundMark x1="54457" y1="38759" x2="53913" y2="54120"/>
                        <a14:backgroundMark x1="34348" y1="40692" x2="38478" y2="57986"/>
                        <a14:backgroundMark x1="38478" y1="57986" x2="33913" y2="74364"/>
                        <a14:backgroundMark x1="33913" y1="74364" x2="33913" y2="74364"/>
                        <a14:backgroundMark x1="26196" y1="44049" x2="38043" y2="84639"/>
                        <a14:backgroundMark x1="38043" y1="84639" x2="38478" y2="84944"/>
                        <a14:backgroundMark x1="41630" y1="84537" x2="55435" y2="87386"/>
                        <a14:backgroundMark x1="42609" y1="76806" x2="45435" y2="96338"/>
                        <a14:backgroundMark x1="45435" y1="96338" x2="45652" y2="97050"/>
                        <a14:backgroundMark x1="36413" y1="72940" x2="48804" y2="90743"/>
                        <a14:backgroundMark x1="58587" y1="68566" x2="56522" y2="93591"/>
                        <a14:backgroundMark x1="50870" y1="69583" x2="63152" y2="79654"/>
                        <a14:backgroundMark x1="48261" y1="62869" x2="20543" y2="72940"/>
                        <a14:backgroundMark x1="50326" y1="49847" x2="56957" y2="35910"/>
                        <a14:backgroundMark x1="41087" y1="40692" x2="34891" y2="55137"/>
                        <a14:backgroundMark x1="44130" y1="57070" x2="37935" y2="62360"/>
                        <a14:backgroundMark x1="45652" y1="64802" x2="36957" y2="75788"/>
                        <a14:backgroundMark x1="63152" y1="46999" x2="64565" y2="67040"/>
                        <a14:backgroundMark x1="64565" y1="67040" x2="66739" y2="72024"/>
                        <a14:backgroundMark x1="48261" y1="62869" x2="43152" y2="68566"/>
                        <a14:backgroundMark x1="53370" y1="71516" x2="54457" y2="77314"/>
                        <a14:backgroundMark x1="48804" y1="71516" x2="58043" y2="78739"/>
                        <a14:backgroundMark x1="50326" y1="77721" x2="43152" y2="89827"/>
                        <a14:backgroundMark x1="49348" y1="61851" x2="42065" y2="69583"/>
                        <a14:backgroundMark x1="48804" y1="58494" x2="46196" y2="68566"/>
                        <a14:backgroundMark x1="53370" y1="83011" x2="46196" y2="89827"/>
                        <a14:backgroundMark x1="48804" y1="72940" x2="57500" y2="75788"/>
                        <a14:backgroundMark x1="40000" y1="8444" x2="45217" y2="25534"/>
                        <a14:backgroundMark x1="45217" y1="25534" x2="45052" y2="40063"/>
                        <a14:backgroundMark x1="44545" y1="45036" x2="44130" y2="45473"/>
                        <a14:backgroundMark x1="57500" y1="39268" x2="67283" y2="61241"/>
                        <a14:backgroundMark x1="67283" y1="61241" x2="72391" y2="648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31765">
            <a:off x="5440588" y="4520729"/>
            <a:ext cx="1232053" cy="1316421"/>
          </a:xfrm>
          <a:prstGeom prst="rect">
            <a:avLst/>
          </a:prstGeom>
        </p:spPr>
      </p:pic>
      <p:pic>
        <p:nvPicPr>
          <p:cNvPr id="15" name="Picture 14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73954136-6F71-4562-BDE7-83D56BA53EF1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6409" b="95320" l="10000" r="90000">
                        <a14:foregroundMark x1="59098" y1="24328" x2="59966" y2="25063"/>
                        <a14:foregroundMark x1="45870" y1="13123" x2="46292" y2="13481"/>
                        <a14:foregroundMark x1="55226" y1="6564" x2="55384" y2="6555"/>
                        <a14:foregroundMark x1="50251" y1="75140" x2="49946" y2="77541"/>
                        <a14:foregroundMark x1="52500" y1="57477" x2="50969" y2="69503"/>
                        <a14:foregroundMark x1="52415" y1="88381" x2="51630" y2="89115"/>
                        <a14:foregroundMark x1="52194" y1="88335" x2="52283" y2="88606"/>
                        <a14:foregroundMark x1="50034" y1="81778" x2="50524" y2="83266"/>
                        <a14:foregroundMark x1="47587" y1="74345" x2="48526" y2="77195"/>
                        <a14:foregroundMark x1="46957" y1="72431" x2="47558" y2="74257"/>
                        <a14:foregroundMark x1="53682" y1="85164" x2="53619" y2="85393"/>
                        <a14:foregroundMark x1="55217" y1="79552" x2="54121" y2="83559"/>
                        <a14:foregroundMark x1="52613" y1="88421" x2="52500" y2="88606"/>
                        <a14:foregroundMark x1="54130" y1="79959" x2="53419" y2="83047"/>
                        <a14:foregroundMark x1="53822" y1="77666" x2="53152" y2="82197"/>
                        <a14:foregroundMark x1="46196" y1="43540" x2="46196" y2="43540"/>
                        <a14:foregroundMark x1="44674" y1="40183" x2="49783" y2="53713"/>
                        <a14:backgroundMark x1="72283" y1="27874" x2="67500" y2="33266"/>
                        <a14:backgroundMark x1="67500" y1="33266" x2="66957" y2="33672"/>
                        <a14:backgroundMark x1="53696" y1="19329" x2="56957" y2="25738"/>
                        <a14:backgroundMark x1="56957" y1="25738" x2="56957" y2="25839"/>
                        <a14:backgroundMark x1="59022" y1="20346" x2="56304" y2="24720"/>
                        <a14:backgroundMark x1="58370" y1="22279" x2="55435" y2="26246"/>
                        <a14:backgroundMark x1="53913" y1="19329" x2="53913" y2="22889"/>
                        <a14:backgroundMark x1="53696" y1="18108" x2="54783" y2="22075"/>
                        <a14:backgroundMark x1="53478" y1="18718" x2="55652" y2="22482"/>
                        <a14:backgroundMark x1="72065" y1="26857" x2="68043" y2="32045"/>
                        <a14:backgroundMark x1="67826" y1="27670" x2="64348" y2="30214"/>
                        <a14:backgroundMark x1="63261" y1="27467" x2="60978" y2="30214"/>
                        <a14:backgroundMark x1="61196" y1="25839" x2="59891" y2="29095"/>
                        <a14:backgroundMark x1="64565" y1="28281" x2="75435" y2="27365"/>
                        <a14:backgroundMark x1="75435" y1="27365" x2="79239" y2="30417"/>
                        <a14:backgroundMark x1="70761" y1="28891" x2="77935" y2="32960"/>
                        <a14:backgroundMark x1="77935" y1="32960" x2="77935" y2="32859"/>
                        <a14:backgroundMark x1="73478" y1="30417" x2="78370" y2="30214"/>
                        <a14:backgroundMark x1="62717" y1="26450" x2="62283" y2="30214"/>
                        <a14:backgroundMark x1="63261" y1="25839" x2="62935" y2="28891"/>
                        <a14:backgroundMark x1="66739" y1="26246" x2="47500" y2="35605"/>
                        <a14:backgroundMark x1="47500" y1="35605" x2="46196" y2="36826"/>
                        <a14:backgroundMark x1="18913" y1="36317" x2="18913" y2="36317"/>
                        <a14:backgroundMark x1="27717" y1="23398" x2="62174" y2="11292"/>
                        <a14:backgroundMark x1="66304" y1="10376" x2="32826" y2="26755"/>
                        <a14:backgroundMark x1="34348" y1="8444" x2="58043" y2="8342"/>
                        <a14:backgroundMark x1="58043" y1="8342" x2="63152" y2="11292"/>
                        <a14:backgroundMark x1="58587" y1="9868" x2="62717" y2="29095"/>
                        <a14:backgroundMark x1="61087" y1="8444" x2="56522" y2="24822"/>
                        <a14:backgroundMark x1="57500" y1="9359" x2="52935" y2="16582"/>
                        <a14:backgroundMark x1="52935" y1="7019" x2="44674" y2="19023"/>
                        <a14:backgroundMark x1="53370" y1="6511" x2="51848" y2="17599"/>
                        <a14:backgroundMark x1="56957" y1="5595" x2="60652" y2="13733"/>
                        <a14:backgroundMark x1="67283" y1="45982" x2="72935" y2="68159"/>
                        <a14:backgroundMark x1="34348" y1="45066" x2="36848" y2="62258"/>
                        <a14:backgroundMark x1="36848" y1="62258" x2="38478" y2="63784"/>
                        <a14:backgroundMark x1="46768" y1="40538" x2="48261" y2="39776"/>
                        <a14:backgroundMark x1="65761" y1="49339" x2="71957" y2="82096"/>
                        <a14:backgroundMark x1="72391" y1="30621" x2="69348" y2="79654"/>
                        <a14:backgroundMark x1="77065" y1="44557" x2="68370" y2="79247"/>
                        <a14:backgroundMark x1="56957" y1="39776" x2="55435" y2="63174"/>
                        <a14:backgroundMark x1="55435" y1="63174" x2="66739" y2="85961"/>
                        <a14:backgroundMark x1="29239" y1="37335" x2="24348" y2="86572"/>
                        <a14:backgroundMark x1="24348" y1="86572" x2="26196" y2="90743"/>
                        <a14:backgroundMark x1="37935" y1="94608" x2="56413" y2="89827"/>
                        <a14:backgroundMark x1="56413" y1="89827" x2="62174" y2="92167"/>
                        <a14:backgroundMark x1="40000" y1="47406" x2="29239" y2="81078"/>
                        <a14:backgroundMark x1="54457" y1="38759" x2="53913" y2="54120"/>
                        <a14:backgroundMark x1="34348" y1="40692" x2="38478" y2="57986"/>
                        <a14:backgroundMark x1="38478" y1="57986" x2="33913" y2="74364"/>
                        <a14:backgroundMark x1="33913" y1="74364" x2="33913" y2="74364"/>
                        <a14:backgroundMark x1="26196" y1="44049" x2="38043" y2="84639"/>
                        <a14:backgroundMark x1="38043" y1="84639" x2="38478" y2="84944"/>
                        <a14:backgroundMark x1="41630" y1="84537" x2="55435" y2="87386"/>
                        <a14:backgroundMark x1="42609" y1="76806" x2="45435" y2="96338"/>
                        <a14:backgroundMark x1="45435" y1="96338" x2="45652" y2="97050"/>
                        <a14:backgroundMark x1="36413" y1="72940" x2="48804" y2="90743"/>
                        <a14:backgroundMark x1="58587" y1="68566" x2="56522" y2="93591"/>
                        <a14:backgroundMark x1="50870" y1="69583" x2="63152" y2="79654"/>
                        <a14:backgroundMark x1="48261" y1="62869" x2="20543" y2="72940"/>
                        <a14:backgroundMark x1="50326" y1="49847" x2="56957" y2="35910"/>
                        <a14:backgroundMark x1="41087" y1="40692" x2="34891" y2="55137"/>
                        <a14:backgroundMark x1="44130" y1="57070" x2="37935" y2="62360"/>
                        <a14:backgroundMark x1="45652" y1="64802" x2="36957" y2="75788"/>
                        <a14:backgroundMark x1="63152" y1="46999" x2="64565" y2="67040"/>
                        <a14:backgroundMark x1="64565" y1="67040" x2="66739" y2="72024"/>
                        <a14:backgroundMark x1="48261" y1="62869" x2="43152" y2="68566"/>
                        <a14:backgroundMark x1="53370" y1="71516" x2="54457" y2="77314"/>
                        <a14:backgroundMark x1="48804" y1="71516" x2="58043" y2="78739"/>
                        <a14:backgroundMark x1="50326" y1="77721" x2="43152" y2="89827"/>
                        <a14:backgroundMark x1="49348" y1="61851" x2="42065" y2="69583"/>
                        <a14:backgroundMark x1="48804" y1="58494" x2="46196" y2="68566"/>
                        <a14:backgroundMark x1="53370" y1="83011" x2="46196" y2="89827"/>
                        <a14:backgroundMark x1="48804" y1="72940" x2="57500" y2="75788"/>
                        <a14:backgroundMark x1="40000" y1="8444" x2="45217" y2="25534"/>
                        <a14:backgroundMark x1="45217" y1="25534" x2="45052" y2="40063"/>
                        <a14:backgroundMark x1="44545" y1="45036" x2="44130" y2="45473"/>
                        <a14:backgroundMark x1="57500" y1="39268" x2="67283" y2="61241"/>
                        <a14:backgroundMark x1="67283" y1="61241" x2="72391" y2="648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72610">
            <a:off x="5651730" y="4205215"/>
            <a:ext cx="1232053" cy="1316421"/>
          </a:xfrm>
          <a:prstGeom prst="rect">
            <a:avLst/>
          </a:prstGeom>
        </p:spPr>
      </p:pic>
      <p:pic>
        <p:nvPicPr>
          <p:cNvPr id="16" name="Picture 15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86251320-F6EF-40C6-B724-FC171AAF0897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6409" b="95320" l="10000" r="90000">
                        <a14:foregroundMark x1="59098" y1="24328" x2="59966" y2="25063"/>
                        <a14:foregroundMark x1="45870" y1="13123" x2="46292" y2="13481"/>
                        <a14:foregroundMark x1="55226" y1="6564" x2="55384" y2="6555"/>
                        <a14:foregroundMark x1="50251" y1="75140" x2="49946" y2="77541"/>
                        <a14:foregroundMark x1="52500" y1="57477" x2="50969" y2="69503"/>
                        <a14:foregroundMark x1="52415" y1="88381" x2="51630" y2="89115"/>
                        <a14:foregroundMark x1="52194" y1="88335" x2="52283" y2="88606"/>
                        <a14:foregroundMark x1="50034" y1="81778" x2="50524" y2="83266"/>
                        <a14:foregroundMark x1="47587" y1="74345" x2="48526" y2="77195"/>
                        <a14:foregroundMark x1="46957" y1="72431" x2="47558" y2="74257"/>
                        <a14:foregroundMark x1="53682" y1="85164" x2="53619" y2="85393"/>
                        <a14:foregroundMark x1="55217" y1="79552" x2="54121" y2="83559"/>
                        <a14:foregroundMark x1="52613" y1="88421" x2="52500" y2="88606"/>
                        <a14:foregroundMark x1="54130" y1="79959" x2="53419" y2="83047"/>
                        <a14:foregroundMark x1="53822" y1="77666" x2="53152" y2="82197"/>
                        <a14:foregroundMark x1="46196" y1="43540" x2="46196" y2="43540"/>
                        <a14:foregroundMark x1="44674" y1="40183" x2="49783" y2="53713"/>
                        <a14:backgroundMark x1="72283" y1="27874" x2="67500" y2="33266"/>
                        <a14:backgroundMark x1="67500" y1="33266" x2="66957" y2="33672"/>
                        <a14:backgroundMark x1="53696" y1="19329" x2="56957" y2="25738"/>
                        <a14:backgroundMark x1="56957" y1="25738" x2="56957" y2="25839"/>
                        <a14:backgroundMark x1="59022" y1="20346" x2="56304" y2="24720"/>
                        <a14:backgroundMark x1="58370" y1="22279" x2="55435" y2="26246"/>
                        <a14:backgroundMark x1="53913" y1="19329" x2="53913" y2="22889"/>
                        <a14:backgroundMark x1="53696" y1="18108" x2="54783" y2="22075"/>
                        <a14:backgroundMark x1="53478" y1="18718" x2="55652" y2="22482"/>
                        <a14:backgroundMark x1="72065" y1="26857" x2="68043" y2="32045"/>
                        <a14:backgroundMark x1="67826" y1="27670" x2="64348" y2="30214"/>
                        <a14:backgroundMark x1="63261" y1="27467" x2="60978" y2="30214"/>
                        <a14:backgroundMark x1="61196" y1="25839" x2="59891" y2="29095"/>
                        <a14:backgroundMark x1="64565" y1="28281" x2="75435" y2="27365"/>
                        <a14:backgroundMark x1="75435" y1="27365" x2="79239" y2="30417"/>
                        <a14:backgroundMark x1="70761" y1="28891" x2="77935" y2="32960"/>
                        <a14:backgroundMark x1="77935" y1="32960" x2="77935" y2="32859"/>
                        <a14:backgroundMark x1="73478" y1="30417" x2="78370" y2="30214"/>
                        <a14:backgroundMark x1="62717" y1="26450" x2="62283" y2="30214"/>
                        <a14:backgroundMark x1="63261" y1="25839" x2="62935" y2="28891"/>
                        <a14:backgroundMark x1="66739" y1="26246" x2="47500" y2="35605"/>
                        <a14:backgroundMark x1="47500" y1="35605" x2="46196" y2="36826"/>
                        <a14:backgroundMark x1="18913" y1="36317" x2="18913" y2="36317"/>
                        <a14:backgroundMark x1="27717" y1="23398" x2="62174" y2="11292"/>
                        <a14:backgroundMark x1="66304" y1="10376" x2="32826" y2="26755"/>
                        <a14:backgroundMark x1="34348" y1="8444" x2="58043" y2="8342"/>
                        <a14:backgroundMark x1="58043" y1="8342" x2="63152" y2="11292"/>
                        <a14:backgroundMark x1="58587" y1="9868" x2="62717" y2="29095"/>
                        <a14:backgroundMark x1="61087" y1="8444" x2="56522" y2="24822"/>
                        <a14:backgroundMark x1="57500" y1="9359" x2="52935" y2="16582"/>
                        <a14:backgroundMark x1="52935" y1="7019" x2="44674" y2="19023"/>
                        <a14:backgroundMark x1="53370" y1="6511" x2="51848" y2="17599"/>
                        <a14:backgroundMark x1="56957" y1="5595" x2="60652" y2="13733"/>
                        <a14:backgroundMark x1="67283" y1="45982" x2="72935" y2="68159"/>
                        <a14:backgroundMark x1="34348" y1="45066" x2="36848" y2="62258"/>
                        <a14:backgroundMark x1="36848" y1="62258" x2="38478" y2="63784"/>
                        <a14:backgroundMark x1="46768" y1="40538" x2="48261" y2="39776"/>
                        <a14:backgroundMark x1="65761" y1="49339" x2="71957" y2="82096"/>
                        <a14:backgroundMark x1="72391" y1="30621" x2="69348" y2="79654"/>
                        <a14:backgroundMark x1="77065" y1="44557" x2="68370" y2="79247"/>
                        <a14:backgroundMark x1="56957" y1="39776" x2="55435" y2="63174"/>
                        <a14:backgroundMark x1="55435" y1="63174" x2="66739" y2="85961"/>
                        <a14:backgroundMark x1="29239" y1="37335" x2="24348" y2="86572"/>
                        <a14:backgroundMark x1="24348" y1="86572" x2="26196" y2="90743"/>
                        <a14:backgroundMark x1="37935" y1="94608" x2="56413" y2="89827"/>
                        <a14:backgroundMark x1="56413" y1="89827" x2="62174" y2="92167"/>
                        <a14:backgroundMark x1="40000" y1="47406" x2="29239" y2="81078"/>
                        <a14:backgroundMark x1="54457" y1="38759" x2="53913" y2="54120"/>
                        <a14:backgroundMark x1="34348" y1="40692" x2="38478" y2="57986"/>
                        <a14:backgroundMark x1="38478" y1="57986" x2="33913" y2="74364"/>
                        <a14:backgroundMark x1="33913" y1="74364" x2="33913" y2="74364"/>
                        <a14:backgroundMark x1="26196" y1="44049" x2="38043" y2="84639"/>
                        <a14:backgroundMark x1="38043" y1="84639" x2="38478" y2="84944"/>
                        <a14:backgroundMark x1="41630" y1="84537" x2="55435" y2="87386"/>
                        <a14:backgroundMark x1="42609" y1="76806" x2="45435" y2="96338"/>
                        <a14:backgroundMark x1="45435" y1="96338" x2="45652" y2="97050"/>
                        <a14:backgroundMark x1="36413" y1="72940" x2="48804" y2="90743"/>
                        <a14:backgroundMark x1="58587" y1="68566" x2="56522" y2="93591"/>
                        <a14:backgroundMark x1="50870" y1="69583" x2="63152" y2="79654"/>
                        <a14:backgroundMark x1="48261" y1="62869" x2="20543" y2="72940"/>
                        <a14:backgroundMark x1="50326" y1="49847" x2="56957" y2="35910"/>
                        <a14:backgroundMark x1="41087" y1="40692" x2="34891" y2="55137"/>
                        <a14:backgroundMark x1="44130" y1="57070" x2="37935" y2="62360"/>
                        <a14:backgroundMark x1="45652" y1="64802" x2="36957" y2="75788"/>
                        <a14:backgroundMark x1="63152" y1="46999" x2="64565" y2="67040"/>
                        <a14:backgroundMark x1="64565" y1="67040" x2="66739" y2="72024"/>
                        <a14:backgroundMark x1="48261" y1="62869" x2="43152" y2="68566"/>
                        <a14:backgroundMark x1="53370" y1="71516" x2="54457" y2="77314"/>
                        <a14:backgroundMark x1="48804" y1="71516" x2="58043" y2="78739"/>
                        <a14:backgroundMark x1="50326" y1="77721" x2="43152" y2="89827"/>
                        <a14:backgroundMark x1="49348" y1="61851" x2="42065" y2="69583"/>
                        <a14:backgroundMark x1="48804" y1="58494" x2="46196" y2="68566"/>
                        <a14:backgroundMark x1="53370" y1="83011" x2="46196" y2="89827"/>
                        <a14:backgroundMark x1="48804" y1="72940" x2="57500" y2="75788"/>
                        <a14:backgroundMark x1="40000" y1="8444" x2="45217" y2="25534"/>
                        <a14:backgroundMark x1="45217" y1="25534" x2="45052" y2="40063"/>
                        <a14:backgroundMark x1="44545" y1="45036" x2="44130" y2="45473"/>
                        <a14:backgroundMark x1="57500" y1="39268" x2="67283" y2="61241"/>
                        <a14:backgroundMark x1="67283" y1="61241" x2="72391" y2="648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27390" flipH="1">
            <a:off x="5155804" y="4043696"/>
            <a:ext cx="1232053" cy="1316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7274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itting&#10;&#10;Description automatically generated">
            <a:extLst>
              <a:ext uri="{FF2B5EF4-FFF2-40B4-BE49-F238E27FC236}">
                <a16:creationId xmlns:a16="http://schemas.microsoft.com/office/drawing/2014/main" xmlns="" id="{2D29EBBE-81FD-46FC-9161-FFD39CB9E67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588"/>
          <a:stretch/>
        </p:blipFill>
        <p:spPr>
          <a:xfrm>
            <a:off x="1" y="5096"/>
            <a:ext cx="12192000" cy="6179976"/>
          </a:xfrm>
          <a:prstGeom prst="rect">
            <a:avLst/>
          </a:prstGeom>
        </p:spPr>
      </p:pic>
      <p:pic>
        <p:nvPicPr>
          <p:cNvPr id="4" name="Picture 3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xmlns="" id="{F33F8A34-E0D7-45CC-8B65-6D606F992AA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b="19179"/>
          <a:stretch/>
        </p:blipFill>
        <p:spPr>
          <a:xfrm>
            <a:off x="0" y="4385656"/>
            <a:ext cx="12192000" cy="247234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xmlns="" id="{1A4FDFB4-1E98-4B45-B8DB-C50C1BE6EB87}"/>
              </a:ext>
            </a:extLst>
          </p:cNvPr>
          <p:cNvSpPr txBox="1">
            <a:spLocks/>
          </p:cNvSpPr>
          <p:nvPr/>
        </p:nvSpPr>
        <p:spPr>
          <a:xfrm>
            <a:off x="994123" y="108630"/>
            <a:ext cx="10203753" cy="922971"/>
          </a:xfrm>
          <a:custGeom>
            <a:avLst/>
            <a:gdLst>
              <a:gd name="connsiteX0" fmla="*/ 0 w 10203753"/>
              <a:gd name="connsiteY0" fmla="*/ 0 h 922971"/>
              <a:gd name="connsiteX1" fmla="*/ 10203753 w 10203753"/>
              <a:gd name="connsiteY1" fmla="*/ 0 h 922971"/>
              <a:gd name="connsiteX2" fmla="*/ 10203753 w 10203753"/>
              <a:gd name="connsiteY2" fmla="*/ 922971 h 922971"/>
              <a:gd name="connsiteX3" fmla="*/ 0 w 10203753"/>
              <a:gd name="connsiteY3" fmla="*/ 922971 h 922971"/>
              <a:gd name="connsiteX4" fmla="*/ 0 w 10203753"/>
              <a:gd name="connsiteY4" fmla="*/ 0 h 922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03753" h="922971" fill="none" extrusionOk="0">
                <a:moveTo>
                  <a:pt x="0" y="0"/>
                </a:moveTo>
                <a:cubicBezTo>
                  <a:pt x="4251579" y="97094"/>
                  <a:pt x="5329894" y="12960"/>
                  <a:pt x="10203753" y="0"/>
                </a:cubicBezTo>
                <a:cubicBezTo>
                  <a:pt x="10225487" y="432468"/>
                  <a:pt x="10160270" y="518530"/>
                  <a:pt x="10203753" y="922971"/>
                </a:cubicBezTo>
                <a:cubicBezTo>
                  <a:pt x="5390974" y="1034260"/>
                  <a:pt x="4442594" y="1027448"/>
                  <a:pt x="0" y="922971"/>
                </a:cubicBezTo>
                <a:cubicBezTo>
                  <a:pt x="51604" y="804922"/>
                  <a:pt x="26112" y="374297"/>
                  <a:pt x="0" y="0"/>
                </a:cubicBezTo>
                <a:close/>
              </a:path>
              <a:path w="10203753" h="922971" stroke="0" extrusionOk="0">
                <a:moveTo>
                  <a:pt x="0" y="0"/>
                </a:moveTo>
                <a:cubicBezTo>
                  <a:pt x="1202641" y="-15620"/>
                  <a:pt x="7996565" y="18144"/>
                  <a:pt x="10203753" y="0"/>
                </a:cubicBezTo>
                <a:cubicBezTo>
                  <a:pt x="10229985" y="144133"/>
                  <a:pt x="10171998" y="504675"/>
                  <a:pt x="10203753" y="922971"/>
                </a:cubicBezTo>
                <a:cubicBezTo>
                  <a:pt x="9119116" y="1011996"/>
                  <a:pt x="2950938" y="1057171"/>
                  <a:pt x="0" y="922971"/>
                </a:cubicBezTo>
                <a:cubicBezTo>
                  <a:pt x="-62779" y="628134"/>
                  <a:pt x="48275" y="141923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>
              <a:lnSpc>
                <a:spcPct val="150000"/>
              </a:lnSpc>
            </a:pPr>
            <a:r>
              <a:rPr lang="ar-SA" sz="3200" b="1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وبعد أيام ظهرت للنبتة أوراق</a:t>
            </a:r>
            <a:endParaRPr lang="ar-SA" sz="3200" b="1" dirty="0">
              <a:solidFill>
                <a:sysClr val="windowText" lastClr="00000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17" name="Picture 16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15040F5B-59B7-4A04-94D3-3D6B2AE357F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409" b="95320" l="10000" r="90000">
                        <a14:foregroundMark x1="59098" y1="24328" x2="59966" y2="25063"/>
                        <a14:foregroundMark x1="45870" y1="13123" x2="46292" y2="13481"/>
                        <a14:foregroundMark x1="55226" y1="6564" x2="55384" y2="6555"/>
                        <a14:foregroundMark x1="50251" y1="75140" x2="49946" y2="77541"/>
                        <a14:foregroundMark x1="52500" y1="57477" x2="50969" y2="69503"/>
                        <a14:foregroundMark x1="52415" y1="88381" x2="51630" y2="89115"/>
                        <a14:foregroundMark x1="52194" y1="88335" x2="52283" y2="88606"/>
                        <a14:foregroundMark x1="50034" y1="81778" x2="50524" y2="83266"/>
                        <a14:foregroundMark x1="47587" y1="74345" x2="48526" y2="77195"/>
                        <a14:foregroundMark x1="46957" y1="72431" x2="47558" y2="74257"/>
                        <a14:foregroundMark x1="53682" y1="85164" x2="53619" y2="85393"/>
                        <a14:foregroundMark x1="55217" y1="79552" x2="54121" y2="83559"/>
                        <a14:foregroundMark x1="52613" y1="88421" x2="52500" y2="88606"/>
                        <a14:foregroundMark x1="54130" y1="79959" x2="53419" y2="83047"/>
                        <a14:foregroundMark x1="53822" y1="77666" x2="53152" y2="82197"/>
                        <a14:foregroundMark x1="46196" y1="43540" x2="46196" y2="43540"/>
                        <a14:foregroundMark x1="44674" y1="40183" x2="49783" y2="53713"/>
                        <a14:backgroundMark x1="72283" y1="27874" x2="67500" y2="33266"/>
                        <a14:backgroundMark x1="67500" y1="33266" x2="66957" y2="33672"/>
                        <a14:backgroundMark x1="53696" y1="19329" x2="56957" y2="25738"/>
                        <a14:backgroundMark x1="56957" y1="25738" x2="56957" y2="25839"/>
                        <a14:backgroundMark x1="59022" y1="20346" x2="56304" y2="24720"/>
                        <a14:backgroundMark x1="58370" y1="22279" x2="55435" y2="26246"/>
                        <a14:backgroundMark x1="53913" y1="19329" x2="53913" y2="22889"/>
                        <a14:backgroundMark x1="53696" y1="18108" x2="54783" y2="22075"/>
                        <a14:backgroundMark x1="53478" y1="18718" x2="55652" y2="22482"/>
                        <a14:backgroundMark x1="72065" y1="26857" x2="68043" y2="32045"/>
                        <a14:backgroundMark x1="67826" y1="27670" x2="64348" y2="30214"/>
                        <a14:backgroundMark x1="63261" y1="27467" x2="60978" y2="30214"/>
                        <a14:backgroundMark x1="61196" y1="25839" x2="59891" y2="29095"/>
                        <a14:backgroundMark x1="64565" y1="28281" x2="75435" y2="27365"/>
                        <a14:backgroundMark x1="75435" y1="27365" x2="79239" y2="30417"/>
                        <a14:backgroundMark x1="70761" y1="28891" x2="77935" y2="32960"/>
                        <a14:backgroundMark x1="77935" y1="32960" x2="77935" y2="32859"/>
                        <a14:backgroundMark x1="73478" y1="30417" x2="78370" y2="30214"/>
                        <a14:backgroundMark x1="62717" y1="26450" x2="62283" y2="30214"/>
                        <a14:backgroundMark x1="63261" y1="25839" x2="62935" y2="28891"/>
                        <a14:backgroundMark x1="66739" y1="26246" x2="47500" y2="35605"/>
                        <a14:backgroundMark x1="47500" y1="35605" x2="46196" y2="36826"/>
                        <a14:backgroundMark x1="18913" y1="36317" x2="18913" y2="36317"/>
                        <a14:backgroundMark x1="27717" y1="23398" x2="62174" y2="11292"/>
                        <a14:backgroundMark x1="66304" y1="10376" x2="32826" y2="26755"/>
                        <a14:backgroundMark x1="34348" y1="8444" x2="58043" y2="8342"/>
                        <a14:backgroundMark x1="58043" y1="8342" x2="63152" y2="11292"/>
                        <a14:backgroundMark x1="58587" y1="9868" x2="62717" y2="29095"/>
                        <a14:backgroundMark x1="61087" y1="8444" x2="56522" y2="24822"/>
                        <a14:backgroundMark x1="57500" y1="9359" x2="52935" y2="16582"/>
                        <a14:backgroundMark x1="52935" y1="7019" x2="44674" y2="19023"/>
                        <a14:backgroundMark x1="53370" y1="6511" x2="51848" y2="17599"/>
                        <a14:backgroundMark x1="56957" y1="5595" x2="60652" y2="13733"/>
                        <a14:backgroundMark x1="67283" y1="45982" x2="72935" y2="68159"/>
                        <a14:backgroundMark x1="34348" y1="45066" x2="36848" y2="62258"/>
                        <a14:backgroundMark x1="36848" y1="62258" x2="38478" y2="63784"/>
                        <a14:backgroundMark x1="46768" y1="40538" x2="48261" y2="39776"/>
                        <a14:backgroundMark x1="65761" y1="49339" x2="71957" y2="82096"/>
                        <a14:backgroundMark x1="72391" y1="30621" x2="69348" y2="79654"/>
                        <a14:backgroundMark x1="77065" y1="44557" x2="68370" y2="79247"/>
                        <a14:backgroundMark x1="56957" y1="39776" x2="55435" y2="63174"/>
                        <a14:backgroundMark x1="55435" y1="63174" x2="66739" y2="85961"/>
                        <a14:backgroundMark x1="29239" y1="37335" x2="24348" y2="86572"/>
                        <a14:backgroundMark x1="24348" y1="86572" x2="26196" y2="90743"/>
                        <a14:backgroundMark x1="37935" y1="94608" x2="56413" y2="89827"/>
                        <a14:backgroundMark x1="56413" y1="89827" x2="62174" y2="92167"/>
                        <a14:backgroundMark x1="40000" y1="47406" x2="29239" y2="81078"/>
                        <a14:backgroundMark x1="54457" y1="38759" x2="53913" y2="54120"/>
                        <a14:backgroundMark x1="34348" y1="40692" x2="38478" y2="57986"/>
                        <a14:backgroundMark x1="38478" y1="57986" x2="33913" y2="74364"/>
                        <a14:backgroundMark x1="33913" y1="74364" x2="33913" y2="74364"/>
                        <a14:backgroundMark x1="26196" y1="44049" x2="38043" y2="84639"/>
                        <a14:backgroundMark x1="38043" y1="84639" x2="38478" y2="84944"/>
                        <a14:backgroundMark x1="41630" y1="84537" x2="55435" y2="87386"/>
                        <a14:backgroundMark x1="42609" y1="76806" x2="45435" y2="96338"/>
                        <a14:backgroundMark x1="45435" y1="96338" x2="45652" y2="97050"/>
                        <a14:backgroundMark x1="36413" y1="72940" x2="48804" y2="90743"/>
                        <a14:backgroundMark x1="58587" y1="68566" x2="56522" y2="93591"/>
                        <a14:backgroundMark x1="50870" y1="69583" x2="63152" y2="79654"/>
                        <a14:backgroundMark x1="48261" y1="62869" x2="20543" y2="72940"/>
                        <a14:backgroundMark x1="50326" y1="49847" x2="56957" y2="35910"/>
                        <a14:backgroundMark x1="41087" y1="40692" x2="34891" y2="55137"/>
                        <a14:backgroundMark x1="44130" y1="57070" x2="37935" y2="62360"/>
                        <a14:backgroundMark x1="45652" y1="64802" x2="36957" y2="75788"/>
                        <a14:backgroundMark x1="63152" y1="46999" x2="64565" y2="67040"/>
                        <a14:backgroundMark x1="64565" y1="67040" x2="66739" y2="72024"/>
                        <a14:backgroundMark x1="48261" y1="62869" x2="43152" y2="68566"/>
                        <a14:backgroundMark x1="53370" y1="71516" x2="54457" y2="77314"/>
                        <a14:backgroundMark x1="48804" y1="71516" x2="58043" y2="78739"/>
                        <a14:backgroundMark x1="50326" y1="77721" x2="43152" y2="89827"/>
                        <a14:backgroundMark x1="49348" y1="61851" x2="42065" y2="69583"/>
                        <a14:backgroundMark x1="48804" y1="58494" x2="46196" y2="68566"/>
                        <a14:backgroundMark x1="53370" y1="83011" x2="46196" y2="89827"/>
                        <a14:backgroundMark x1="48804" y1="72940" x2="57500" y2="75788"/>
                        <a14:backgroundMark x1="40000" y1="8444" x2="45217" y2="25534"/>
                        <a14:backgroundMark x1="45217" y1="25534" x2="45052" y2="40063"/>
                        <a14:backgroundMark x1="44545" y1="45036" x2="44130" y2="45473"/>
                        <a14:backgroundMark x1="57500" y1="39268" x2="67283" y2="61241"/>
                        <a14:backgroundMark x1="67283" y1="61241" x2="72391" y2="648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27390" flipH="1">
            <a:off x="5155804" y="4043696"/>
            <a:ext cx="1232053" cy="1316421"/>
          </a:xfrm>
          <a:prstGeom prst="rect">
            <a:avLst/>
          </a:prstGeom>
        </p:spPr>
      </p:pic>
      <p:pic>
        <p:nvPicPr>
          <p:cNvPr id="6" name="Picture 5" descr="A close up of a toy&#10;&#10;Description automatically generated">
            <a:extLst>
              <a:ext uri="{FF2B5EF4-FFF2-40B4-BE49-F238E27FC236}">
                <a16:creationId xmlns:a16="http://schemas.microsoft.com/office/drawing/2014/main" xmlns="" id="{ABA628C8-1F9D-4EAC-A1DA-54ABA5385A4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8276" b="92069" l="54462" r="94615">
                        <a14:foregroundMark x1="80615" y1="24138" x2="82769" y2="33103"/>
                        <a14:foregroundMark x1="78308" y1="37414" x2="77385" y2="42759"/>
                        <a14:foregroundMark x1="76769" y1="48793" x2="76769" y2="58448"/>
                        <a14:foregroundMark x1="79231" y1="70172" x2="79231" y2="72414"/>
                        <a14:foregroundMark x1="79231" y1="71207" x2="77692" y2="55862"/>
                        <a14:foregroundMark x1="77692" y1="67414" x2="76154" y2="61552"/>
                        <a14:foregroundMark x1="73231" y1="66724" x2="72615" y2="68103"/>
                        <a14:foregroundMark x1="72615" y1="68103" x2="73231" y2="68793"/>
                        <a14:foregroundMark x1="74769" y1="56724" x2="74769" y2="65862"/>
                        <a14:foregroundMark x1="79538" y1="49138" x2="82769" y2="65172"/>
                        <a14:foregroundMark x1="82154" y1="55172" x2="79538" y2="66207"/>
                        <a14:foregroundMark x1="79538" y1="66207" x2="79538" y2="66207"/>
                        <a14:foregroundMark x1="78923" y1="68103" x2="73231" y2="66724"/>
                        <a14:foregroundMark x1="74462" y1="54828" x2="70000" y2="67414"/>
                        <a14:foregroundMark x1="70000" y1="67414" x2="72615" y2="70862"/>
                        <a14:foregroundMark x1="76462" y1="59828" x2="71846" y2="68448"/>
                        <a14:foregroundMark x1="82462" y1="89828" x2="82154" y2="91034"/>
                        <a14:foregroundMark x1="73231" y1="91724" x2="69077" y2="92069"/>
                        <a14:foregroundMark x1="69385" y1="91724" x2="73231" y2="87069"/>
                        <a14:foregroundMark x1="76000" y1="58448" x2="73846" y2="68793"/>
                        <a14:foregroundMark x1="70000" y1="30862" x2="72615" y2="37414"/>
                        <a14:foregroundMark x1="81231" y1="26552" x2="84308" y2="31207"/>
                        <a14:foregroundMark x1="84000" y1="31552" x2="80923" y2="35517"/>
                        <a14:foregroundMark x1="83385" y1="65172" x2="84000" y2="72414"/>
                        <a14:foregroundMark x1="68462" y1="8276" x2="68462" y2="8276"/>
                        <a14:backgroundMark x1="67538" y1="51552" x2="65231" y2="61552"/>
                        <a14:backgroundMark x1="69385" y1="67414" x2="69385" y2="674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722" t="-2257" r="-1856" b="2257"/>
          <a:stretch/>
        </p:blipFill>
        <p:spPr>
          <a:xfrm>
            <a:off x="9607050" y="1946020"/>
            <a:ext cx="2468721" cy="4225404"/>
          </a:xfrm>
          <a:prstGeom prst="rect">
            <a:avLst/>
          </a:prstGeom>
        </p:spPr>
      </p:pic>
      <p:pic>
        <p:nvPicPr>
          <p:cNvPr id="7" name="Picture 6" descr="A close up of a toy&#10;&#10;Description automatically generated">
            <a:extLst>
              <a:ext uri="{FF2B5EF4-FFF2-40B4-BE49-F238E27FC236}">
                <a16:creationId xmlns:a16="http://schemas.microsoft.com/office/drawing/2014/main" xmlns="" id="{9FEB3258-CCF9-473D-A512-760F782F7B07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759" b="93103" l="10000" r="90154">
                        <a14:foregroundMark x1="26462" y1="7759" x2="29077" y2="11897"/>
                        <a14:foregroundMark x1="67846" y1="12241" x2="65846" y2="12931"/>
                        <a14:foregroundMark x1="78000" y1="38966" x2="79077" y2="42586"/>
                        <a14:foregroundMark x1="90154" y1="32586" x2="89846" y2="36034"/>
                        <a14:foregroundMark x1="78462" y1="53793" x2="79077" y2="66379"/>
                        <a14:foregroundMark x1="72308" y1="91207" x2="71846" y2="91207"/>
                        <a14:foregroundMark x1="83692" y1="91552" x2="83692" y2="91552"/>
                        <a14:foregroundMark x1="82462" y1="88966" x2="82769" y2="84483"/>
                        <a14:foregroundMark x1="72462" y1="89310" x2="73692" y2="85172"/>
                        <a14:foregroundMark x1="76000" y1="50862" x2="72154" y2="57069"/>
                        <a14:foregroundMark x1="72154" y1="57069" x2="72308" y2="59310"/>
                        <a14:foregroundMark x1="26154" y1="38276" x2="26000" y2="43103"/>
                        <a14:foregroundMark x1="37538" y1="90862" x2="35077" y2="93103"/>
                        <a14:foregroundMark x1="75077" y1="55862" x2="73538" y2="66207"/>
                        <a14:foregroundMark x1="74154" y1="71034" x2="76154" y2="68966"/>
                        <a14:foregroundMark x1="83846" y1="72414" x2="80000" y2="73966"/>
                        <a14:foregroundMark x1="75231" y1="68966" x2="70615" y2="71207"/>
                        <a14:foregroundMark x1="76462" y1="69138" x2="81385" y2="68103"/>
                        <a14:foregroundMark x1="80615" y1="58621" x2="80000" y2="62414"/>
                        <a14:foregroundMark x1="82923" y1="50517" x2="81538" y2="55000"/>
                        <a14:foregroundMark x1="63692" y1="15345" x2="62615" y2="17241"/>
                        <a14:foregroundMark x1="68615" y1="8448" x2="69231" y2="86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7866"/>
          <a:stretch/>
        </p:blipFill>
        <p:spPr>
          <a:xfrm>
            <a:off x="-1080" y="1600995"/>
            <a:ext cx="2468721" cy="4225404"/>
          </a:xfrm>
          <a:prstGeom prst="rect">
            <a:avLst/>
          </a:prstGeom>
        </p:spPr>
      </p:pic>
      <p:sp>
        <p:nvSpPr>
          <p:cNvPr id="12" name="Arrow: Right 11">
            <a:extLst>
              <a:ext uri="{FF2B5EF4-FFF2-40B4-BE49-F238E27FC236}">
                <a16:creationId xmlns:a16="http://schemas.microsoft.com/office/drawing/2014/main" xmlns="" id="{18AC3141-9389-49A6-9606-BEDA663E792A}"/>
              </a:ext>
            </a:extLst>
          </p:cNvPr>
          <p:cNvSpPr/>
          <p:nvPr/>
        </p:nvSpPr>
        <p:spPr>
          <a:xfrm>
            <a:off x="3426778" y="2149964"/>
            <a:ext cx="1446663" cy="508460"/>
          </a:xfrm>
          <a:prstGeom prst="rightArrow">
            <a:avLst/>
          </a:prstGeom>
          <a:solidFill>
            <a:srgbClr val="DC9D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12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5C8293FC-36AE-4EFA-AC71-157297AFA77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6409" b="95320" l="10000" r="90000">
                        <a14:foregroundMark x1="59098" y1="24328" x2="59966" y2="25063"/>
                        <a14:foregroundMark x1="45870" y1="13123" x2="46292" y2="13481"/>
                        <a14:foregroundMark x1="55226" y1="6564" x2="55384" y2="6555"/>
                        <a14:foregroundMark x1="50251" y1="75140" x2="49946" y2="77541"/>
                        <a14:foregroundMark x1="52500" y1="57477" x2="50969" y2="69503"/>
                        <a14:foregroundMark x1="52415" y1="88381" x2="51630" y2="89115"/>
                        <a14:foregroundMark x1="52194" y1="88335" x2="52283" y2="88606"/>
                        <a14:foregroundMark x1="50034" y1="81778" x2="50524" y2="83266"/>
                        <a14:foregroundMark x1="47587" y1="74345" x2="48526" y2="77195"/>
                        <a14:foregroundMark x1="46957" y1="72431" x2="47558" y2="74257"/>
                        <a14:foregroundMark x1="53682" y1="85164" x2="53619" y2="85393"/>
                        <a14:foregroundMark x1="55217" y1="79552" x2="54121" y2="83559"/>
                        <a14:foregroundMark x1="52613" y1="88421" x2="52500" y2="88606"/>
                        <a14:foregroundMark x1="54130" y1="79959" x2="53419" y2="83047"/>
                        <a14:foregroundMark x1="53822" y1="77666" x2="53152" y2="82197"/>
                        <a14:foregroundMark x1="46196" y1="43540" x2="46196" y2="43540"/>
                        <a14:foregroundMark x1="44674" y1="40183" x2="49783" y2="53713"/>
                        <a14:backgroundMark x1="72283" y1="27874" x2="67500" y2="33266"/>
                        <a14:backgroundMark x1="67500" y1="33266" x2="66957" y2="33672"/>
                        <a14:backgroundMark x1="53696" y1="19329" x2="56957" y2="25738"/>
                        <a14:backgroundMark x1="56957" y1="25738" x2="56957" y2="25839"/>
                        <a14:backgroundMark x1="59022" y1="20346" x2="56304" y2="24720"/>
                        <a14:backgroundMark x1="58370" y1="22279" x2="55435" y2="26246"/>
                        <a14:backgroundMark x1="53913" y1="19329" x2="53913" y2="22889"/>
                        <a14:backgroundMark x1="53696" y1="18108" x2="54783" y2="22075"/>
                        <a14:backgroundMark x1="53478" y1="18718" x2="55652" y2="22482"/>
                        <a14:backgroundMark x1="72065" y1="26857" x2="68043" y2="32045"/>
                        <a14:backgroundMark x1="67826" y1="27670" x2="64348" y2="30214"/>
                        <a14:backgroundMark x1="63261" y1="27467" x2="60978" y2="30214"/>
                        <a14:backgroundMark x1="61196" y1="25839" x2="59891" y2="29095"/>
                        <a14:backgroundMark x1="64565" y1="28281" x2="75435" y2="27365"/>
                        <a14:backgroundMark x1="75435" y1="27365" x2="79239" y2="30417"/>
                        <a14:backgroundMark x1="70761" y1="28891" x2="77935" y2="32960"/>
                        <a14:backgroundMark x1="77935" y1="32960" x2="77935" y2="32859"/>
                        <a14:backgroundMark x1="73478" y1="30417" x2="78370" y2="30214"/>
                        <a14:backgroundMark x1="62717" y1="26450" x2="62283" y2="30214"/>
                        <a14:backgroundMark x1="63261" y1="25839" x2="62935" y2="28891"/>
                        <a14:backgroundMark x1="66739" y1="26246" x2="47500" y2="35605"/>
                        <a14:backgroundMark x1="47500" y1="35605" x2="46196" y2="36826"/>
                        <a14:backgroundMark x1="18913" y1="36317" x2="18913" y2="36317"/>
                        <a14:backgroundMark x1="27717" y1="23398" x2="62174" y2="11292"/>
                        <a14:backgroundMark x1="66304" y1="10376" x2="32826" y2="26755"/>
                        <a14:backgroundMark x1="34348" y1="8444" x2="58043" y2="8342"/>
                        <a14:backgroundMark x1="58043" y1="8342" x2="63152" y2="11292"/>
                        <a14:backgroundMark x1="58587" y1="9868" x2="62717" y2="29095"/>
                        <a14:backgroundMark x1="61087" y1="8444" x2="56522" y2="24822"/>
                        <a14:backgroundMark x1="57500" y1="9359" x2="52935" y2="16582"/>
                        <a14:backgroundMark x1="52935" y1="7019" x2="44674" y2="19023"/>
                        <a14:backgroundMark x1="53370" y1="6511" x2="51848" y2="17599"/>
                        <a14:backgroundMark x1="56957" y1="5595" x2="60652" y2="13733"/>
                        <a14:backgroundMark x1="67283" y1="45982" x2="72935" y2="68159"/>
                        <a14:backgroundMark x1="34348" y1="45066" x2="36848" y2="62258"/>
                        <a14:backgroundMark x1="36848" y1="62258" x2="38478" y2="63784"/>
                        <a14:backgroundMark x1="46768" y1="40538" x2="48261" y2="39776"/>
                        <a14:backgroundMark x1="65761" y1="49339" x2="71957" y2="82096"/>
                        <a14:backgroundMark x1="72391" y1="30621" x2="69348" y2="79654"/>
                        <a14:backgroundMark x1="77065" y1="44557" x2="68370" y2="79247"/>
                        <a14:backgroundMark x1="56957" y1="39776" x2="55435" y2="63174"/>
                        <a14:backgroundMark x1="55435" y1="63174" x2="66739" y2="85961"/>
                        <a14:backgroundMark x1="29239" y1="37335" x2="24348" y2="86572"/>
                        <a14:backgroundMark x1="24348" y1="86572" x2="26196" y2="90743"/>
                        <a14:backgroundMark x1="37935" y1="94608" x2="56413" y2="89827"/>
                        <a14:backgroundMark x1="56413" y1="89827" x2="62174" y2="92167"/>
                        <a14:backgroundMark x1="40000" y1="47406" x2="29239" y2="81078"/>
                        <a14:backgroundMark x1="54457" y1="38759" x2="53913" y2="54120"/>
                        <a14:backgroundMark x1="34348" y1="40692" x2="38478" y2="57986"/>
                        <a14:backgroundMark x1="38478" y1="57986" x2="33913" y2="74364"/>
                        <a14:backgroundMark x1="33913" y1="74364" x2="33913" y2="74364"/>
                        <a14:backgroundMark x1="26196" y1="44049" x2="38043" y2="84639"/>
                        <a14:backgroundMark x1="38043" y1="84639" x2="38478" y2="84944"/>
                        <a14:backgroundMark x1="41630" y1="84537" x2="55435" y2="87386"/>
                        <a14:backgroundMark x1="42609" y1="76806" x2="45435" y2="96338"/>
                        <a14:backgroundMark x1="45435" y1="96338" x2="45652" y2="97050"/>
                        <a14:backgroundMark x1="36413" y1="72940" x2="48804" y2="90743"/>
                        <a14:backgroundMark x1="58587" y1="68566" x2="56522" y2="93591"/>
                        <a14:backgroundMark x1="50870" y1="69583" x2="63152" y2="79654"/>
                        <a14:backgroundMark x1="48261" y1="62869" x2="20543" y2="72940"/>
                        <a14:backgroundMark x1="50326" y1="49847" x2="56957" y2="35910"/>
                        <a14:backgroundMark x1="41087" y1="40692" x2="34891" y2="55137"/>
                        <a14:backgroundMark x1="44130" y1="57070" x2="37935" y2="62360"/>
                        <a14:backgroundMark x1="45652" y1="64802" x2="36957" y2="75788"/>
                        <a14:backgroundMark x1="63152" y1="46999" x2="64565" y2="67040"/>
                        <a14:backgroundMark x1="64565" y1="67040" x2="66739" y2="72024"/>
                        <a14:backgroundMark x1="48261" y1="62869" x2="43152" y2="68566"/>
                        <a14:backgroundMark x1="53370" y1="71516" x2="54457" y2="77314"/>
                        <a14:backgroundMark x1="48804" y1="71516" x2="58043" y2="78739"/>
                        <a14:backgroundMark x1="50326" y1="77721" x2="43152" y2="89827"/>
                        <a14:backgroundMark x1="49348" y1="61851" x2="42065" y2="69583"/>
                        <a14:backgroundMark x1="48804" y1="58494" x2="46196" y2="68566"/>
                        <a14:backgroundMark x1="53370" y1="83011" x2="46196" y2="89827"/>
                        <a14:backgroundMark x1="48804" y1="72940" x2="57500" y2="75788"/>
                        <a14:backgroundMark x1="40000" y1="8444" x2="45217" y2="25534"/>
                        <a14:backgroundMark x1="45217" y1="25534" x2="45052" y2="40063"/>
                        <a14:backgroundMark x1="44545" y1="45036" x2="44130" y2="45473"/>
                        <a14:backgroundMark x1="57500" y1="39268" x2="67283" y2="61241"/>
                        <a14:backgroundMark x1="67283" y1="61241" x2="72391" y2="648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410" y="3812854"/>
            <a:ext cx="1565178" cy="1672358"/>
          </a:xfrm>
          <a:prstGeom prst="rect">
            <a:avLst/>
          </a:prstGeom>
        </p:spPr>
      </p:pic>
      <p:pic>
        <p:nvPicPr>
          <p:cNvPr id="14" name="Picture 13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4F06F7DD-BF0B-4889-A7B8-C0036067220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6409" b="95320" l="10000" r="90000">
                        <a14:foregroundMark x1="59098" y1="24328" x2="59966" y2="25063"/>
                        <a14:foregroundMark x1="45870" y1="13123" x2="46292" y2="13481"/>
                        <a14:foregroundMark x1="55226" y1="6564" x2="55384" y2="6555"/>
                        <a14:foregroundMark x1="50251" y1="75140" x2="49946" y2="77541"/>
                        <a14:foregroundMark x1="52500" y1="57477" x2="50969" y2="69503"/>
                        <a14:foregroundMark x1="52415" y1="88381" x2="51630" y2="89115"/>
                        <a14:foregroundMark x1="52194" y1="88335" x2="52283" y2="88606"/>
                        <a14:foregroundMark x1="50034" y1="81778" x2="50524" y2="83266"/>
                        <a14:foregroundMark x1="47587" y1="74345" x2="48526" y2="77195"/>
                        <a14:foregroundMark x1="46957" y1="72431" x2="47558" y2="74257"/>
                        <a14:foregroundMark x1="53682" y1="85164" x2="53619" y2="85393"/>
                        <a14:foregroundMark x1="55217" y1="79552" x2="54121" y2="83559"/>
                        <a14:foregroundMark x1="52613" y1="88421" x2="52500" y2="88606"/>
                        <a14:foregroundMark x1="54130" y1="79959" x2="53419" y2="83047"/>
                        <a14:foregroundMark x1="53822" y1="77666" x2="53152" y2="82197"/>
                        <a14:foregroundMark x1="46196" y1="43540" x2="46196" y2="43540"/>
                        <a14:foregroundMark x1="44674" y1="40183" x2="49783" y2="53713"/>
                        <a14:backgroundMark x1="72283" y1="27874" x2="67500" y2="33266"/>
                        <a14:backgroundMark x1="67500" y1="33266" x2="66957" y2="33672"/>
                        <a14:backgroundMark x1="53696" y1="19329" x2="56957" y2="25738"/>
                        <a14:backgroundMark x1="56957" y1="25738" x2="56957" y2="25839"/>
                        <a14:backgroundMark x1="59022" y1="20346" x2="56304" y2="24720"/>
                        <a14:backgroundMark x1="58370" y1="22279" x2="55435" y2="26246"/>
                        <a14:backgroundMark x1="53913" y1="19329" x2="53913" y2="22889"/>
                        <a14:backgroundMark x1="53696" y1="18108" x2="54783" y2="22075"/>
                        <a14:backgroundMark x1="53478" y1="18718" x2="55652" y2="22482"/>
                        <a14:backgroundMark x1="72065" y1="26857" x2="68043" y2="32045"/>
                        <a14:backgroundMark x1="67826" y1="27670" x2="64348" y2="30214"/>
                        <a14:backgroundMark x1="63261" y1="27467" x2="60978" y2="30214"/>
                        <a14:backgroundMark x1="61196" y1="25839" x2="59891" y2="29095"/>
                        <a14:backgroundMark x1="64565" y1="28281" x2="75435" y2="27365"/>
                        <a14:backgroundMark x1="75435" y1="27365" x2="79239" y2="30417"/>
                        <a14:backgroundMark x1="70761" y1="28891" x2="77935" y2="32960"/>
                        <a14:backgroundMark x1="77935" y1="32960" x2="77935" y2="32859"/>
                        <a14:backgroundMark x1="73478" y1="30417" x2="78370" y2="30214"/>
                        <a14:backgroundMark x1="62717" y1="26450" x2="62283" y2="30214"/>
                        <a14:backgroundMark x1="63261" y1="25839" x2="62935" y2="28891"/>
                        <a14:backgroundMark x1="66739" y1="26246" x2="47500" y2="35605"/>
                        <a14:backgroundMark x1="47500" y1="35605" x2="46196" y2="36826"/>
                        <a14:backgroundMark x1="18913" y1="36317" x2="18913" y2="36317"/>
                        <a14:backgroundMark x1="27717" y1="23398" x2="62174" y2="11292"/>
                        <a14:backgroundMark x1="66304" y1="10376" x2="32826" y2="26755"/>
                        <a14:backgroundMark x1="34348" y1="8444" x2="58043" y2="8342"/>
                        <a14:backgroundMark x1="58043" y1="8342" x2="63152" y2="11292"/>
                        <a14:backgroundMark x1="58587" y1="9868" x2="62717" y2="29095"/>
                        <a14:backgroundMark x1="61087" y1="8444" x2="56522" y2="24822"/>
                        <a14:backgroundMark x1="57500" y1="9359" x2="52935" y2="16582"/>
                        <a14:backgroundMark x1="52935" y1="7019" x2="44674" y2="19023"/>
                        <a14:backgroundMark x1="53370" y1="6511" x2="51848" y2="17599"/>
                        <a14:backgroundMark x1="56957" y1="5595" x2="60652" y2="13733"/>
                        <a14:backgroundMark x1="67283" y1="45982" x2="72935" y2="68159"/>
                        <a14:backgroundMark x1="34348" y1="45066" x2="36848" y2="62258"/>
                        <a14:backgroundMark x1="36848" y1="62258" x2="38478" y2="63784"/>
                        <a14:backgroundMark x1="46768" y1="40538" x2="48261" y2="39776"/>
                        <a14:backgroundMark x1="65761" y1="49339" x2="71957" y2="82096"/>
                        <a14:backgroundMark x1="72391" y1="30621" x2="69348" y2="79654"/>
                        <a14:backgroundMark x1="77065" y1="44557" x2="68370" y2="79247"/>
                        <a14:backgroundMark x1="56957" y1="39776" x2="55435" y2="63174"/>
                        <a14:backgroundMark x1="55435" y1="63174" x2="66739" y2="85961"/>
                        <a14:backgroundMark x1="29239" y1="37335" x2="24348" y2="86572"/>
                        <a14:backgroundMark x1="24348" y1="86572" x2="26196" y2="90743"/>
                        <a14:backgroundMark x1="37935" y1="94608" x2="56413" y2="89827"/>
                        <a14:backgroundMark x1="56413" y1="89827" x2="62174" y2="92167"/>
                        <a14:backgroundMark x1="40000" y1="47406" x2="29239" y2="81078"/>
                        <a14:backgroundMark x1="54457" y1="38759" x2="53913" y2="54120"/>
                        <a14:backgroundMark x1="34348" y1="40692" x2="38478" y2="57986"/>
                        <a14:backgroundMark x1="38478" y1="57986" x2="33913" y2="74364"/>
                        <a14:backgroundMark x1="33913" y1="74364" x2="33913" y2="74364"/>
                        <a14:backgroundMark x1="26196" y1="44049" x2="38043" y2="84639"/>
                        <a14:backgroundMark x1="38043" y1="84639" x2="38478" y2="84944"/>
                        <a14:backgroundMark x1="41630" y1="84537" x2="55435" y2="87386"/>
                        <a14:backgroundMark x1="42609" y1="76806" x2="45435" y2="96338"/>
                        <a14:backgroundMark x1="45435" y1="96338" x2="45652" y2="97050"/>
                        <a14:backgroundMark x1="36413" y1="72940" x2="48804" y2="90743"/>
                        <a14:backgroundMark x1="58587" y1="68566" x2="56522" y2="93591"/>
                        <a14:backgroundMark x1="50870" y1="69583" x2="63152" y2="79654"/>
                        <a14:backgroundMark x1="48261" y1="62869" x2="20543" y2="72940"/>
                        <a14:backgroundMark x1="50326" y1="49847" x2="56957" y2="35910"/>
                        <a14:backgroundMark x1="41087" y1="40692" x2="34891" y2="55137"/>
                        <a14:backgroundMark x1="44130" y1="57070" x2="37935" y2="62360"/>
                        <a14:backgroundMark x1="45652" y1="64802" x2="36957" y2="75788"/>
                        <a14:backgroundMark x1="63152" y1="46999" x2="64565" y2="67040"/>
                        <a14:backgroundMark x1="64565" y1="67040" x2="66739" y2="72024"/>
                        <a14:backgroundMark x1="48261" y1="62869" x2="43152" y2="68566"/>
                        <a14:backgroundMark x1="53370" y1="71516" x2="54457" y2="77314"/>
                        <a14:backgroundMark x1="48804" y1="71516" x2="58043" y2="78739"/>
                        <a14:backgroundMark x1="50326" y1="77721" x2="43152" y2="89827"/>
                        <a14:backgroundMark x1="49348" y1="61851" x2="42065" y2="69583"/>
                        <a14:backgroundMark x1="48804" y1="58494" x2="46196" y2="68566"/>
                        <a14:backgroundMark x1="53370" y1="83011" x2="46196" y2="89827"/>
                        <a14:backgroundMark x1="48804" y1="72940" x2="57500" y2="75788"/>
                        <a14:backgroundMark x1="40000" y1="8444" x2="45217" y2="25534"/>
                        <a14:backgroundMark x1="45217" y1="25534" x2="45052" y2="40063"/>
                        <a14:backgroundMark x1="44545" y1="45036" x2="44130" y2="45473"/>
                        <a14:backgroundMark x1="57500" y1="39268" x2="67283" y2="61241"/>
                        <a14:backgroundMark x1="67283" y1="61241" x2="72391" y2="648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31765">
            <a:off x="5254162" y="3741364"/>
            <a:ext cx="1565178" cy="1672358"/>
          </a:xfrm>
          <a:prstGeom prst="rect">
            <a:avLst/>
          </a:prstGeom>
        </p:spPr>
      </p:pic>
      <p:pic>
        <p:nvPicPr>
          <p:cNvPr id="15" name="Picture 14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2DDD35C3-FC39-4872-BD78-88D16FD5513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409" b="95320" l="10000" r="90000">
                        <a14:foregroundMark x1="59098" y1="24328" x2="59966" y2="25063"/>
                        <a14:foregroundMark x1="45870" y1="13123" x2="46292" y2="13481"/>
                        <a14:foregroundMark x1="55226" y1="6564" x2="55384" y2="6555"/>
                        <a14:foregroundMark x1="50251" y1="75140" x2="49946" y2="77541"/>
                        <a14:foregroundMark x1="52500" y1="57477" x2="50969" y2="69503"/>
                        <a14:foregroundMark x1="52415" y1="88381" x2="51630" y2="89115"/>
                        <a14:foregroundMark x1="52194" y1="88335" x2="52283" y2="88606"/>
                        <a14:foregroundMark x1="50034" y1="81778" x2="50524" y2="83266"/>
                        <a14:foregroundMark x1="47587" y1="74345" x2="48526" y2="77195"/>
                        <a14:foregroundMark x1="46957" y1="72431" x2="47558" y2="74257"/>
                        <a14:foregroundMark x1="53682" y1="85164" x2="53619" y2="85393"/>
                        <a14:foregroundMark x1="55217" y1="79552" x2="54121" y2="83559"/>
                        <a14:foregroundMark x1="52613" y1="88421" x2="52500" y2="88606"/>
                        <a14:foregroundMark x1="54130" y1="79959" x2="53419" y2="83047"/>
                        <a14:foregroundMark x1="53822" y1="77666" x2="53152" y2="82197"/>
                        <a14:foregroundMark x1="46196" y1="43540" x2="46196" y2="43540"/>
                        <a14:foregroundMark x1="44674" y1="40183" x2="49783" y2="53713"/>
                        <a14:backgroundMark x1="72283" y1="27874" x2="67500" y2="33266"/>
                        <a14:backgroundMark x1="67500" y1="33266" x2="66957" y2="33672"/>
                        <a14:backgroundMark x1="53696" y1="19329" x2="56957" y2="25738"/>
                        <a14:backgroundMark x1="56957" y1="25738" x2="56957" y2="25839"/>
                        <a14:backgroundMark x1="59022" y1="20346" x2="56304" y2="24720"/>
                        <a14:backgroundMark x1="58370" y1="22279" x2="55435" y2="26246"/>
                        <a14:backgroundMark x1="53913" y1="19329" x2="53913" y2="22889"/>
                        <a14:backgroundMark x1="53696" y1="18108" x2="54783" y2="22075"/>
                        <a14:backgroundMark x1="53478" y1="18718" x2="55652" y2="22482"/>
                        <a14:backgroundMark x1="72065" y1="26857" x2="68043" y2="32045"/>
                        <a14:backgroundMark x1="67826" y1="27670" x2="64348" y2="30214"/>
                        <a14:backgroundMark x1="63261" y1="27467" x2="60978" y2="30214"/>
                        <a14:backgroundMark x1="61196" y1="25839" x2="59891" y2="29095"/>
                        <a14:backgroundMark x1="64565" y1="28281" x2="75435" y2="27365"/>
                        <a14:backgroundMark x1="75435" y1="27365" x2="79239" y2="30417"/>
                        <a14:backgroundMark x1="70761" y1="28891" x2="77935" y2="32960"/>
                        <a14:backgroundMark x1="77935" y1="32960" x2="77935" y2="32859"/>
                        <a14:backgroundMark x1="73478" y1="30417" x2="78370" y2="30214"/>
                        <a14:backgroundMark x1="62717" y1="26450" x2="62283" y2="30214"/>
                        <a14:backgroundMark x1="63261" y1="25839" x2="62935" y2="28891"/>
                        <a14:backgroundMark x1="66739" y1="26246" x2="47500" y2="35605"/>
                        <a14:backgroundMark x1="47500" y1="35605" x2="46196" y2="36826"/>
                        <a14:backgroundMark x1="18913" y1="36317" x2="18913" y2="36317"/>
                        <a14:backgroundMark x1="27717" y1="23398" x2="62174" y2="11292"/>
                        <a14:backgroundMark x1="66304" y1="10376" x2="32826" y2="26755"/>
                        <a14:backgroundMark x1="34348" y1="8444" x2="58043" y2="8342"/>
                        <a14:backgroundMark x1="58043" y1="8342" x2="63152" y2="11292"/>
                        <a14:backgroundMark x1="58587" y1="9868" x2="62717" y2="29095"/>
                        <a14:backgroundMark x1="61087" y1="8444" x2="56522" y2="24822"/>
                        <a14:backgroundMark x1="57500" y1="9359" x2="52935" y2="16582"/>
                        <a14:backgroundMark x1="52935" y1="7019" x2="44674" y2="19023"/>
                        <a14:backgroundMark x1="53370" y1="6511" x2="51848" y2="17599"/>
                        <a14:backgroundMark x1="56957" y1="5595" x2="60652" y2="13733"/>
                        <a14:backgroundMark x1="67283" y1="45982" x2="72935" y2="68159"/>
                        <a14:backgroundMark x1="34348" y1="45066" x2="36848" y2="62258"/>
                        <a14:backgroundMark x1="36848" y1="62258" x2="38478" y2="63784"/>
                        <a14:backgroundMark x1="46768" y1="40538" x2="48261" y2="39776"/>
                        <a14:backgroundMark x1="65761" y1="49339" x2="71957" y2="82096"/>
                        <a14:backgroundMark x1="72391" y1="30621" x2="69348" y2="79654"/>
                        <a14:backgroundMark x1="77065" y1="44557" x2="68370" y2="79247"/>
                        <a14:backgroundMark x1="56957" y1="39776" x2="55435" y2="63174"/>
                        <a14:backgroundMark x1="55435" y1="63174" x2="66739" y2="85961"/>
                        <a14:backgroundMark x1="29239" y1="37335" x2="24348" y2="86572"/>
                        <a14:backgroundMark x1="24348" y1="86572" x2="26196" y2="90743"/>
                        <a14:backgroundMark x1="37935" y1="94608" x2="56413" y2="89827"/>
                        <a14:backgroundMark x1="56413" y1="89827" x2="62174" y2="92167"/>
                        <a14:backgroundMark x1="40000" y1="47406" x2="29239" y2="81078"/>
                        <a14:backgroundMark x1="54457" y1="38759" x2="53913" y2="54120"/>
                        <a14:backgroundMark x1="34348" y1="40692" x2="38478" y2="57986"/>
                        <a14:backgroundMark x1="38478" y1="57986" x2="33913" y2="74364"/>
                        <a14:backgroundMark x1="33913" y1="74364" x2="33913" y2="74364"/>
                        <a14:backgroundMark x1="26196" y1="44049" x2="38043" y2="84639"/>
                        <a14:backgroundMark x1="38043" y1="84639" x2="38478" y2="84944"/>
                        <a14:backgroundMark x1="41630" y1="84537" x2="55435" y2="87386"/>
                        <a14:backgroundMark x1="42609" y1="76806" x2="45435" y2="96338"/>
                        <a14:backgroundMark x1="45435" y1="96338" x2="45652" y2="97050"/>
                        <a14:backgroundMark x1="36413" y1="72940" x2="48804" y2="90743"/>
                        <a14:backgroundMark x1="58587" y1="68566" x2="56522" y2="93591"/>
                        <a14:backgroundMark x1="50870" y1="69583" x2="63152" y2="79654"/>
                        <a14:backgroundMark x1="48261" y1="62869" x2="20543" y2="72940"/>
                        <a14:backgroundMark x1="50326" y1="49847" x2="56957" y2="35910"/>
                        <a14:backgroundMark x1="41087" y1="40692" x2="34891" y2="55137"/>
                        <a14:backgroundMark x1="44130" y1="57070" x2="37935" y2="62360"/>
                        <a14:backgroundMark x1="45652" y1="64802" x2="36957" y2="75788"/>
                        <a14:backgroundMark x1="63152" y1="46999" x2="64565" y2="67040"/>
                        <a14:backgroundMark x1="64565" y1="67040" x2="66739" y2="72024"/>
                        <a14:backgroundMark x1="48261" y1="62869" x2="43152" y2="68566"/>
                        <a14:backgroundMark x1="53370" y1="71516" x2="54457" y2="77314"/>
                        <a14:backgroundMark x1="48804" y1="71516" x2="58043" y2="78739"/>
                        <a14:backgroundMark x1="50326" y1="77721" x2="43152" y2="89827"/>
                        <a14:backgroundMark x1="49348" y1="61851" x2="42065" y2="69583"/>
                        <a14:backgroundMark x1="48804" y1="58494" x2="46196" y2="68566"/>
                        <a14:backgroundMark x1="53370" y1="83011" x2="46196" y2="89827"/>
                        <a14:backgroundMark x1="48804" y1="72940" x2="57500" y2="75788"/>
                        <a14:backgroundMark x1="40000" y1="8444" x2="45217" y2="25534"/>
                        <a14:backgroundMark x1="45217" y1="25534" x2="45052" y2="40063"/>
                        <a14:backgroundMark x1="44545" y1="45036" x2="44130" y2="45473"/>
                        <a14:backgroundMark x1="57500" y1="39268" x2="67283" y2="61241"/>
                        <a14:backgroundMark x1="67283" y1="61241" x2="72391" y2="648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31765">
            <a:off x="5440588" y="4520729"/>
            <a:ext cx="1232053" cy="1316421"/>
          </a:xfrm>
          <a:prstGeom prst="rect">
            <a:avLst/>
          </a:prstGeom>
        </p:spPr>
      </p:pic>
      <p:pic>
        <p:nvPicPr>
          <p:cNvPr id="16" name="Picture 15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138AE164-A67F-4E18-870C-3BC5D699256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409" b="95320" l="10000" r="90000">
                        <a14:foregroundMark x1="59098" y1="24328" x2="59966" y2="25063"/>
                        <a14:foregroundMark x1="45870" y1="13123" x2="46292" y2="13481"/>
                        <a14:foregroundMark x1="55226" y1="6564" x2="55384" y2="6555"/>
                        <a14:foregroundMark x1="50251" y1="75140" x2="49946" y2="77541"/>
                        <a14:foregroundMark x1="52500" y1="57477" x2="50969" y2="69503"/>
                        <a14:foregroundMark x1="52415" y1="88381" x2="51630" y2="89115"/>
                        <a14:foregroundMark x1="52194" y1="88335" x2="52283" y2="88606"/>
                        <a14:foregroundMark x1="50034" y1="81778" x2="50524" y2="83266"/>
                        <a14:foregroundMark x1="47587" y1="74345" x2="48526" y2="77195"/>
                        <a14:foregroundMark x1="46957" y1="72431" x2="47558" y2="74257"/>
                        <a14:foregroundMark x1="53682" y1="85164" x2="53619" y2="85393"/>
                        <a14:foregroundMark x1="55217" y1="79552" x2="54121" y2="83559"/>
                        <a14:foregroundMark x1="52613" y1="88421" x2="52500" y2="88606"/>
                        <a14:foregroundMark x1="54130" y1="79959" x2="53419" y2="83047"/>
                        <a14:foregroundMark x1="53822" y1="77666" x2="53152" y2="82197"/>
                        <a14:foregroundMark x1="46196" y1="43540" x2="46196" y2="43540"/>
                        <a14:foregroundMark x1="44674" y1="40183" x2="49783" y2="53713"/>
                        <a14:backgroundMark x1="72283" y1="27874" x2="67500" y2="33266"/>
                        <a14:backgroundMark x1="67500" y1="33266" x2="66957" y2="33672"/>
                        <a14:backgroundMark x1="53696" y1="19329" x2="56957" y2="25738"/>
                        <a14:backgroundMark x1="56957" y1="25738" x2="56957" y2="25839"/>
                        <a14:backgroundMark x1="59022" y1="20346" x2="56304" y2="24720"/>
                        <a14:backgroundMark x1="58370" y1="22279" x2="55435" y2="26246"/>
                        <a14:backgroundMark x1="53913" y1="19329" x2="53913" y2="22889"/>
                        <a14:backgroundMark x1="53696" y1="18108" x2="54783" y2="22075"/>
                        <a14:backgroundMark x1="53478" y1="18718" x2="55652" y2="22482"/>
                        <a14:backgroundMark x1="72065" y1="26857" x2="68043" y2="32045"/>
                        <a14:backgroundMark x1="67826" y1="27670" x2="64348" y2="30214"/>
                        <a14:backgroundMark x1="63261" y1="27467" x2="60978" y2="30214"/>
                        <a14:backgroundMark x1="61196" y1="25839" x2="59891" y2="29095"/>
                        <a14:backgroundMark x1="64565" y1="28281" x2="75435" y2="27365"/>
                        <a14:backgroundMark x1="75435" y1="27365" x2="79239" y2="30417"/>
                        <a14:backgroundMark x1="70761" y1="28891" x2="77935" y2="32960"/>
                        <a14:backgroundMark x1="77935" y1="32960" x2="77935" y2="32859"/>
                        <a14:backgroundMark x1="73478" y1="30417" x2="78370" y2="30214"/>
                        <a14:backgroundMark x1="62717" y1="26450" x2="62283" y2="30214"/>
                        <a14:backgroundMark x1="63261" y1="25839" x2="62935" y2="28891"/>
                        <a14:backgroundMark x1="66739" y1="26246" x2="47500" y2="35605"/>
                        <a14:backgroundMark x1="47500" y1="35605" x2="46196" y2="36826"/>
                        <a14:backgroundMark x1="18913" y1="36317" x2="18913" y2="36317"/>
                        <a14:backgroundMark x1="27717" y1="23398" x2="62174" y2="11292"/>
                        <a14:backgroundMark x1="66304" y1="10376" x2="32826" y2="26755"/>
                        <a14:backgroundMark x1="34348" y1="8444" x2="58043" y2="8342"/>
                        <a14:backgroundMark x1="58043" y1="8342" x2="63152" y2="11292"/>
                        <a14:backgroundMark x1="58587" y1="9868" x2="62717" y2="29095"/>
                        <a14:backgroundMark x1="61087" y1="8444" x2="56522" y2="24822"/>
                        <a14:backgroundMark x1="57500" y1="9359" x2="52935" y2="16582"/>
                        <a14:backgroundMark x1="52935" y1="7019" x2="44674" y2="19023"/>
                        <a14:backgroundMark x1="53370" y1="6511" x2="51848" y2="17599"/>
                        <a14:backgroundMark x1="56957" y1="5595" x2="60652" y2="13733"/>
                        <a14:backgroundMark x1="67283" y1="45982" x2="72935" y2="68159"/>
                        <a14:backgroundMark x1="34348" y1="45066" x2="36848" y2="62258"/>
                        <a14:backgroundMark x1="36848" y1="62258" x2="38478" y2="63784"/>
                        <a14:backgroundMark x1="46768" y1="40538" x2="48261" y2="39776"/>
                        <a14:backgroundMark x1="65761" y1="49339" x2="71957" y2="82096"/>
                        <a14:backgroundMark x1="72391" y1="30621" x2="69348" y2="79654"/>
                        <a14:backgroundMark x1="77065" y1="44557" x2="68370" y2="79247"/>
                        <a14:backgroundMark x1="56957" y1="39776" x2="55435" y2="63174"/>
                        <a14:backgroundMark x1="55435" y1="63174" x2="66739" y2="85961"/>
                        <a14:backgroundMark x1="29239" y1="37335" x2="24348" y2="86572"/>
                        <a14:backgroundMark x1="24348" y1="86572" x2="26196" y2="90743"/>
                        <a14:backgroundMark x1="37935" y1="94608" x2="56413" y2="89827"/>
                        <a14:backgroundMark x1="56413" y1="89827" x2="62174" y2="92167"/>
                        <a14:backgroundMark x1="40000" y1="47406" x2="29239" y2="81078"/>
                        <a14:backgroundMark x1="54457" y1="38759" x2="53913" y2="54120"/>
                        <a14:backgroundMark x1="34348" y1="40692" x2="38478" y2="57986"/>
                        <a14:backgroundMark x1="38478" y1="57986" x2="33913" y2="74364"/>
                        <a14:backgroundMark x1="33913" y1="74364" x2="33913" y2="74364"/>
                        <a14:backgroundMark x1="26196" y1="44049" x2="38043" y2="84639"/>
                        <a14:backgroundMark x1="38043" y1="84639" x2="38478" y2="84944"/>
                        <a14:backgroundMark x1="41630" y1="84537" x2="55435" y2="87386"/>
                        <a14:backgroundMark x1="42609" y1="76806" x2="45435" y2="96338"/>
                        <a14:backgroundMark x1="45435" y1="96338" x2="45652" y2="97050"/>
                        <a14:backgroundMark x1="36413" y1="72940" x2="48804" y2="90743"/>
                        <a14:backgroundMark x1="58587" y1="68566" x2="56522" y2="93591"/>
                        <a14:backgroundMark x1="50870" y1="69583" x2="63152" y2="79654"/>
                        <a14:backgroundMark x1="48261" y1="62869" x2="20543" y2="72940"/>
                        <a14:backgroundMark x1="50326" y1="49847" x2="56957" y2="35910"/>
                        <a14:backgroundMark x1="41087" y1="40692" x2="34891" y2="55137"/>
                        <a14:backgroundMark x1="44130" y1="57070" x2="37935" y2="62360"/>
                        <a14:backgroundMark x1="45652" y1="64802" x2="36957" y2="75788"/>
                        <a14:backgroundMark x1="63152" y1="46999" x2="64565" y2="67040"/>
                        <a14:backgroundMark x1="64565" y1="67040" x2="66739" y2="72024"/>
                        <a14:backgroundMark x1="48261" y1="62869" x2="43152" y2="68566"/>
                        <a14:backgroundMark x1="53370" y1="71516" x2="54457" y2="77314"/>
                        <a14:backgroundMark x1="48804" y1="71516" x2="58043" y2="78739"/>
                        <a14:backgroundMark x1="50326" y1="77721" x2="43152" y2="89827"/>
                        <a14:backgroundMark x1="49348" y1="61851" x2="42065" y2="69583"/>
                        <a14:backgroundMark x1="48804" y1="58494" x2="46196" y2="68566"/>
                        <a14:backgroundMark x1="53370" y1="83011" x2="46196" y2="89827"/>
                        <a14:backgroundMark x1="48804" y1="72940" x2="57500" y2="75788"/>
                        <a14:backgroundMark x1="40000" y1="8444" x2="45217" y2="25534"/>
                        <a14:backgroundMark x1="45217" y1="25534" x2="45052" y2="40063"/>
                        <a14:backgroundMark x1="44545" y1="45036" x2="44130" y2="45473"/>
                        <a14:backgroundMark x1="57500" y1="39268" x2="67283" y2="61241"/>
                        <a14:backgroundMark x1="67283" y1="61241" x2="72391" y2="648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72610">
            <a:off x="5651730" y="4205215"/>
            <a:ext cx="1232053" cy="1316421"/>
          </a:xfrm>
          <a:prstGeom prst="rect">
            <a:avLst/>
          </a:prstGeom>
        </p:spPr>
      </p:pic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xmlns="" id="{2A306E4F-0B64-43D4-B57D-3FF93B50D0BD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741" b="68333" l="10000" r="90000">
                        <a14:foregroundMark x1="47000" y1="741" x2="45571" y2="3704"/>
                        <a14:foregroundMark x1="50714" y1="68333" x2="51714" y2="62778"/>
                        <a14:backgroundMark x1="33857" y1="26944" x2="33857" y2="26944"/>
                        <a14:backgroundMark x1="30714" y1="23611" x2="30714" y2="23611"/>
                        <a14:backgroundMark x1="72857" y1="30741" x2="72857" y2="307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6766"/>
          <a:stretch/>
        </p:blipFill>
        <p:spPr>
          <a:xfrm>
            <a:off x="4409683" y="1254710"/>
            <a:ext cx="3150670" cy="3559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68345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itting&#10;&#10;Description automatically generated">
            <a:extLst>
              <a:ext uri="{FF2B5EF4-FFF2-40B4-BE49-F238E27FC236}">
                <a16:creationId xmlns:a16="http://schemas.microsoft.com/office/drawing/2014/main" xmlns="" id="{2D29EBBE-81FD-46FC-9161-FFD39CB9E67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588"/>
          <a:stretch/>
        </p:blipFill>
        <p:spPr>
          <a:xfrm>
            <a:off x="1" y="5096"/>
            <a:ext cx="12192000" cy="6179976"/>
          </a:xfrm>
          <a:prstGeom prst="rect">
            <a:avLst/>
          </a:prstGeom>
        </p:spPr>
      </p:pic>
      <p:pic>
        <p:nvPicPr>
          <p:cNvPr id="4" name="Picture 3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xmlns="" id="{F33F8A34-E0D7-45CC-8B65-6D606F992AA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b="19179"/>
          <a:stretch/>
        </p:blipFill>
        <p:spPr>
          <a:xfrm>
            <a:off x="0" y="4385656"/>
            <a:ext cx="12192000" cy="247234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xmlns="" id="{1A4FDFB4-1E98-4B45-B8DB-C50C1BE6EB87}"/>
              </a:ext>
            </a:extLst>
          </p:cNvPr>
          <p:cNvSpPr txBox="1">
            <a:spLocks/>
          </p:cNvSpPr>
          <p:nvPr/>
        </p:nvSpPr>
        <p:spPr>
          <a:xfrm>
            <a:off x="994123" y="108630"/>
            <a:ext cx="10203753" cy="922971"/>
          </a:xfrm>
          <a:custGeom>
            <a:avLst/>
            <a:gdLst>
              <a:gd name="connsiteX0" fmla="*/ 0 w 10203753"/>
              <a:gd name="connsiteY0" fmla="*/ 0 h 922971"/>
              <a:gd name="connsiteX1" fmla="*/ 10203753 w 10203753"/>
              <a:gd name="connsiteY1" fmla="*/ 0 h 922971"/>
              <a:gd name="connsiteX2" fmla="*/ 10203753 w 10203753"/>
              <a:gd name="connsiteY2" fmla="*/ 922971 h 922971"/>
              <a:gd name="connsiteX3" fmla="*/ 0 w 10203753"/>
              <a:gd name="connsiteY3" fmla="*/ 922971 h 922971"/>
              <a:gd name="connsiteX4" fmla="*/ 0 w 10203753"/>
              <a:gd name="connsiteY4" fmla="*/ 0 h 922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03753" h="922971" fill="none" extrusionOk="0">
                <a:moveTo>
                  <a:pt x="0" y="0"/>
                </a:moveTo>
                <a:cubicBezTo>
                  <a:pt x="4251579" y="97094"/>
                  <a:pt x="5329894" y="12960"/>
                  <a:pt x="10203753" y="0"/>
                </a:cubicBezTo>
                <a:cubicBezTo>
                  <a:pt x="10225487" y="432468"/>
                  <a:pt x="10160270" y="518530"/>
                  <a:pt x="10203753" y="922971"/>
                </a:cubicBezTo>
                <a:cubicBezTo>
                  <a:pt x="5390974" y="1034260"/>
                  <a:pt x="4442594" y="1027448"/>
                  <a:pt x="0" y="922971"/>
                </a:cubicBezTo>
                <a:cubicBezTo>
                  <a:pt x="51604" y="804922"/>
                  <a:pt x="26112" y="374297"/>
                  <a:pt x="0" y="0"/>
                </a:cubicBezTo>
                <a:close/>
              </a:path>
              <a:path w="10203753" h="922971" stroke="0" extrusionOk="0">
                <a:moveTo>
                  <a:pt x="0" y="0"/>
                </a:moveTo>
                <a:cubicBezTo>
                  <a:pt x="1202641" y="-15620"/>
                  <a:pt x="7996565" y="18144"/>
                  <a:pt x="10203753" y="0"/>
                </a:cubicBezTo>
                <a:cubicBezTo>
                  <a:pt x="10229985" y="144133"/>
                  <a:pt x="10171998" y="504675"/>
                  <a:pt x="10203753" y="922971"/>
                </a:cubicBezTo>
                <a:cubicBezTo>
                  <a:pt x="9119116" y="1011996"/>
                  <a:pt x="2950938" y="1057171"/>
                  <a:pt x="0" y="922971"/>
                </a:cubicBezTo>
                <a:cubicBezTo>
                  <a:pt x="-62779" y="628134"/>
                  <a:pt x="48275" y="141923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>
              <a:lnSpc>
                <a:spcPct val="150000"/>
              </a:lnSpc>
            </a:pPr>
            <a:r>
              <a:rPr lang="ar-SA" sz="32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وبعد أيام عديدة كبرت النبتة و أصبحت شجرة تعطينا الثمار</a:t>
            </a:r>
          </a:p>
        </p:txBody>
      </p:sp>
      <p:pic>
        <p:nvPicPr>
          <p:cNvPr id="6" name="Picture 5" descr="A close up of a toy&#10;&#10;Description automatically generated">
            <a:extLst>
              <a:ext uri="{FF2B5EF4-FFF2-40B4-BE49-F238E27FC236}">
                <a16:creationId xmlns:a16="http://schemas.microsoft.com/office/drawing/2014/main" xmlns="" id="{ABA628C8-1F9D-4EAC-A1DA-54ABA5385A4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276" b="92069" l="54462" r="94615">
                        <a14:foregroundMark x1="80615" y1="24138" x2="82769" y2="33103"/>
                        <a14:foregroundMark x1="78308" y1="37414" x2="77385" y2="42759"/>
                        <a14:foregroundMark x1="76769" y1="48793" x2="76769" y2="58448"/>
                        <a14:foregroundMark x1="79231" y1="70172" x2="79231" y2="72414"/>
                        <a14:foregroundMark x1="79231" y1="71207" x2="77692" y2="55862"/>
                        <a14:foregroundMark x1="77692" y1="67414" x2="76154" y2="61552"/>
                        <a14:foregroundMark x1="73231" y1="66724" x2="72615" y2="68103"/>
                        <a14:foregroundMark x1="72615" y1="68103" x2="73231" y2="68793"/>
                        <a14:foregroundMark x1="74769" y1="56724" x2="74769" y2="65862"/>
                        <a14:foregroundMark x1="79538" y1="49138" x2="82769" y2="65172"/>
                        <a14:foregroundMark x1="82154" y1="55172" x2="79538" y2="66207"/>
                        <a14:foregroundMark x1="79538" y1="66207" x2="79538" y2="66207"/>
                        <a14:foregroundMark x1="78923" y1="68103" x2="73231" y2="66724"/>
                        <a14:foregroundMark x1="74462" y1="54828" x2="70000" y2="67414"/>
                        <a14:foregroundMark x1="70000" y1="67414" x2="72615" y2="70862"/>
                        <a14:foregroundMark x1="76462" y1="59828" x2="71846" y2="68448"/>
                        <a14:foregroundMark x1="82462" y1="89828" x2="82154" y2="91034"/>
                        <a14:foregroundMark x1="73231" y1="91724" x2="69077" y2="92069"/>
                        <a14:foregroundMark x1="69385" y1="91724" x2="73231" y2="87069"/>
                        <a14:foregroundMark x1="76000" y1="58448" x2="73846" y2="68793"/>
                        <a14:foregroundMark x1="70000" y1="30862" x2="72615" y2="37414"/>
                        <a14:foregroundMark x1="81231" y1="26552" x2="84308" y2="31207"/>
                        <a14:foregroundMark x1="84000" y1="31552" x2="80923" y2="35517"/>
                        <a14:foregroundMark x1="83385" y1="65172" x2="84000" y2="72414"/>
                        <a14:foregroundMark x1="68462" y1="8276" x2="68462" y2="8276"/>
                        <a14:backgroundMark x1="67538" y1="51552" x2="65231" y2="61552"/>
                        <a14:backgroundMark x1="69385" y1="67414" x2="69385" y2="674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722" t="-2257" r="-1856" b="2257"/>
          <a:stretch/>
        </p:blipFill>
        <p:spPr>
          <a:xfrm>
            <a:off x="9607050" y="1946020"/>
            <a:ext cx="2468721" cy="4225404"/>
          </a:xfrm>
          <a:prstGeom prst="rect">
            <a:avLst/>
          </a:prstGeom>
        </p:spPr>
      </p:pic>
      <p:pic>
        <p:nvPicPr>
          <p:cNvPr id="7" name="Picture 6" descr="A close up of a toy&#10;&#10;Description automatically generated">
            <a:extLst>
              <a:ext uri="{FF2B5EF4-FFF2-40B4-BE49-F238E27FC236}">
                <a16:creationId xmlns:a16="http://schemas.microsoft.com/office/drawing/2014/main" xmlns="" id="{9FEB3258-CCF9-473D-A512-760F782F7B0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759" b="93103" l="10000" r="90154">
                        <a14:foregroundMark x1="26462" y1="7759" x2="29077" y2="11897"/>
                        <a14:foregroundMark x1="67846" y1="12241" x2="65846" y2="12931"/>
                        <a14:foregroundMark x1="78000" y1="38966" x2="79077" y2="42586"/>
                        <a14:foregroundMark x1="90154" y1="32586" x2="89846" y2="36034"/>
                        <a14:foregroundMark x1="78462" y1="53793" x2="79077" y2="66379"/>
                        <a14:foregroundMark x1="72308" y1="91207" x2="71846" y2="91207"/>
                        <a14:foregroundMark x1="83692" y1="91552" x2="83692" y2="91552"/>
                        <a14:foregroundMark x1="82462" y1="88966" x2="82769" y2="84483"/>
                        <a14:foregroundMark x1="72462" y1="89310" x2="73692" y2="85172"/>
                        <a14:foregroundMark x1="76000" y1="50862" x2="72154" y2="57069"/>
                        <a14:foregroundMark x1="72154" y1="57069" x2="72308" y2="59310"/>
                        <a14:foregroundMark x1="26154" y1="38276" x2="26000" y2="43103"/>
                        <a14:foregroundMark x1="37538" y1="90862" x2="35077" y2="93103"/>
                        <a14:foregroundMark x1="75077" y1="55862" x2="73538" y2="66207"/>
                        <a14:foregroundMark x1="74154" y1="71034" x2="76154" y2="68966"/>
                        <a14:foregroundMark x1="83846" y1="72414" x2="80000" y2="73966"/>
                        <a14:foregroundMark x1="75231" y1="68966" x2="70615" y2="71207"/>
                        <a14:foregroundMark x1="76462" y1="69138" x2="81385" y2="68103"/>
                        <a14:foregroundMark x1="80615" y1="58621" x2="80000" y2="62414"/>
                        <a14:foregroundMark x1="82923" y1="50517" x2="81538" y2="55000"/>
                        <a14:foregroundMark x1="63692" y1="15345" x2="62615" y2="17241"/>
                        <a14:foregroundMark x1="68615" y1="8448" x2="69231" y2="86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7866"/>
          <a:stretch/>
        </p:blipFill>
        <p:spPr>
          <a:xfrm>
            <a:off x="-1080" y="1600995"/>
            <a:ext cx="2468721" cy="4225404"/>
          </a:xfrm>
          <a:prstGeom prst="rect">
            <a:avLst/>
          </a:prstGeom>
        </p:spPr>
      </p:pic>
      <p:pic>
        <p:nvPicPr>
          <p:cNvPr id="19" name="Picture 18" descr="A picture containing flower, table&#10;&#10;Description automatically generated">
            <a:extLst>
              <a:ext uri="{FF2B5EF4-FFF2-40B4-BE49-F238E27FC236}">
                <a16:creationId xmlns:a16="http://schemas.microsoft.com/office/drawing/2014/main" xmlns="" id="{07402970-64EB-4CEB-8C4E-726D8E48EF05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6296" b="90000" l="10000" r="90000">
                        <a14:foregroundMark x1="47143" y1="8611" x2="50571" y2="11111"/>
                        <a14:foregroundMark x1="61857" y1="6944" x2="57571" y2="10741"/>
                        <a14:foregroundMark x1="46143" y1="6296" x2="46143" y2="6296"/>
                        <a14:foregroundMark x1="39000" y1="7037" x2="40143" y2="675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520" t="-1" r="16617" b="36915"/>
          <a:stretch/>
        </p:blipFill>
        <p:spPr>
          <a:xfrm>
            <a:off x="4817660" y="1321643"/>
            <a:ext cx="2193758" cy="3343365"/>
          </a:xfrm>
          <a:prstGeom prst="rect">
            <a:avLst/>
          </a:prstGeom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6A0A892B-0C8F-4476-94D3-66C5CE309E3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701" b="89801" l="9961" r="89844">
                        <a14:foregroundMark x1="63867" y1="9701" x2="63867" y2="9701"/>
                        <a14:foregroundMark x1="31250" y1="31343" x2="35352" y2="45274"/>
                        <a14:foregroundMark x1="35352" y1="45274" x2="35547" y2="45522"/>
                        <a14:foregroundMark x1="32422" y1="34328" x2="27539" y2="45522"/>
                        <a14:foregroundMark x1="27539" y1="45522" x2="29883" y2="470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539" y="1955202"/>
            <a:ext cx="731182" cy="574092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DF006B1E-E5E6-4490-8B5A-D7591A8D198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701" b="89801" l="9961" r="89844">
                        <a14:foregroundMark x1="63867" y1="9701" x2="63867" y2="9701"/>
                        <a14:foregroundMark x1="31250" y1="31343" x2="35352" y2="45274"/>
                        <a14:foregroundMark x1="35352" y1="45274" x2="35547" y2="45522"/>
                        <a14:foregroundMark x1="32422" y1="34328" x2="27539" y2="45522"/>
                        <a14:foregroundMark x1="27539" y1="45522" x2="29883" y2="470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655" y="2150508"/>
            <a:ext cx="731182" cy="574092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3D40125C-AF88-47FD-8D93-8D434260E5C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701" b="89801" l="9961" r="89844">
                        <a14:foregroundMark x1="63867" y1="9701" x2="63867" y2="9701"/>
                        <a14:foregroundMark x1="31250" y1="31343" x2="35352" y2="45274"/>
                        <a14:foregroundMark x1="35352" y1="45274" x2="35547" y2="45522"/>
                        <a14:foregroundMark x1="32422" y1="34328" x2="27539" y2="45522"/>
                        <a14:foregroundMark x1="27539" y1="45522" x2="29883" y2="470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8842" y="1887760"/>
            <a:ext cx="486178" cy="381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34131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E2B23382-DA25-409D-A0FD-6BA2D8E271B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6" t="1289" r="25700" b="6744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xmlns="" id="{DDA89227-9DEA-4212-B6D9-3CC36252103E}"/>
              </a:ext>
            </a:extLst>
          </p:cNvPr>
          <p:cNvSpPr txBox="1">
            <a:spLocks/>
          </p:cNvSpPr>
          <p:nvPr/>
        </p:nvSpPr>
        <p:spPr>
          <a:xfrm>
            <a:off x="514789" y="378361"/>
            <a:ext cx="11162421" cy="6101277"/>
          </a:xfrm>
          <a:custGeom>
            <a:avLst/>
            <a:gdLst>
              <a:gd name="connsiteX0" fmla="*/ 0 w 11162421"/>
              <a:gd name="connsiteY0" fmla="*/ 0 h 6101277"/>
              <a:gd name="connsiteX1" fmla="*/ 364247 w 11162421"/>
              <a:gd name="connsiteY1" fmla="*/ 0 h 6101277"/>
              <a:gd name="connsiteX2" fmla="*/ 728495 w 11162421"/>
              <a:gd name="connsiteY2" fmla="*/ 0 h 6101277"/>
              <a:gd name="connsiteX3" fmla="*/ 1092742 w 11162421"/>
              <a:gd name="connsiteY3" fmla="*/ 0 h 6101277"/>
              <a:gd name="connsiteX4" fmla="*/ 1345365 w 11162421"/>
              <a:gd name="connsiteY4" fmla="*/ 0 h 6101277"/>
              <a:gd name="connsiteX5" fmla="*/ 2156110 w 11162421"/>
              <a:gd name="connsiteY5" fmla="*/ 0 h 6101277"/>
              <a:gd name="connsiteX6" fmla="*/ 2855230 w 11162421"/>
              <a:gd name="connsiteY6" fmla="*/ 0 h 6101277"/>
              <a:gd name="connsiteX7" fmla="*/ 3107853 w 11162421"/>
              <a:gd name="connsiteY7" fmla="*/ 0 h 6101277"/>
              <a:gd name="connsiteX8" fmla="*/ 3360476 w 11162421"/>
              <a:gd name="connsiteY8" fmla="*/ 0 h 6101277"/>
              <a:gd name="connsiteX9" fmla="*/ 4059596 w 11162421"/>
              <a:gd name="connsiteY9" fmla="*/ 0 h 6101277"/>
              <a:gd name="connsiteX10" fmla="*/ 4312219 w 11162421"/>
              <a:gd name="connsiteY10" fmla="*/ 0 h 6101277"/>
              <a:gd name="connsiteX11" fmla="*/ 4676467 w 11162421"/>
              <a:gd name="connsiteY11" fmla="*/ 0 h 6101277"/>
              <a:gd name="connsiteX12" fmla="*/ 5152339 w 11162421"/>
              <a:gd name="connsiteY12" fmla="*/ 0 h 6101277"/>
              <a:gd name="connsiteX13" fmla="*/ 5851459 w 11162421"/>
              <a:gd name="connsiteY13" fmla="*/ 0 h 6101277"/>
              <a:gd name="connsiteX14" fmla="*/ 6215706 w 11162421"/>
              <a:gd name="connsiteY14" fmla="*/ 0 h 6101277"/>
              <a:gd name="connsiteX15" fmla="*/ 6468329 w 11162421"/>
              <a:gd name="connsiteY15" fmla="*/ 0 h 6101277"/>
              <a:gd name="connsiteX16" fmla="*/ 7055825 w 11162421"/>
              <a:gd name="connsiteY16" fmla="*/ 0 h 6101277"/>
              <a:gd name="connsiteX17" fmla="*/ 7531697 w 11162421"/>
              <a:gd name="connsiteY17" fmla="*/ 0 h 6101277"/>
              <a:gd name="connsiteX18" fmla="*/ 8230817 w 11162421"/>
              <a:gd name="connsiteY18" fmla="*/ 0 h 6101277"/>
              <a:gd name="connsiteX19" fmla="*/ 8483440 w 11162421"/>
              <a:gd name="connsiteY19" fmla="*/ 0 h 6101277"/>
              <a:gd name="connsiteX20" fmla="*/ 9294184 w 11162421"/>
              <a:gd name="connsiteY20" fmla="*/ 0 h 6101277"/>
              <a:gd name="connsiteX21" fmla="*/ 9546807 w 11162421"/>
              <a:gd name="connsiteY21" fmla="*/ 0 h 6101277"/>
              <a:gd name="connsiteX22" fmla="*/ 10134303 w 11162421"/>
              <a:gd name="connsiteY22" fmla="*/ 0 h 6101277"/>
              <a:gd name="connsiteX23" fmla="*/ 11162421 w 11162421"/>
              <a:gd name="connsiteY23" fmla="*/ 0 h 6101277"/>
              <a:gd name="connsiteX24" fmla="*/ 11162421 w 11162421"/>
              <a:gd name="connsiteY24" fmla="*/ 371623 h 6101277"/>
              <a:gd name="connsiteX25" fmla="*/ 11162421 w 11162421"/>
              <a:gd name="connsiteY25" fmla="*/ 865272 h 6101277"/>
              <a:gd name="connsiteX26" fmla="*/ 11162421 w 11162421"/>
              <a:gd name="connsiteY26" fmla="*/ 1419934 h 6101277"/>
              <a:gd name="connsiteX27" fmla="*/ 11162421 w 11162421"/>
              <a:gd name="connsiteY27" fmla="*/ 1913582 h 6101277"/>
              <a:gd name="connsiteX28" fmla="*/ 11162421 w 11162421"/>
              <a:gd name="connsiteY28" fmla="*/ 2407231 h 6101277"/>
              <a:gd name="connsiteX29" fmla="*/ 11162421 w 11162421"/>
              <a:gd name="connsiteY29" fmla="*/ 2961893 h 6101277"/>
              <a:gd name="connsiteX30" fmla="*/ 11162421 w 11162421"/>
              <a:gd name="connsiteY30" fmla="*/ 3577567 h 6101277"/>
              <a:gd name="connsiteX31" fmla="*/ 11162421 w 11162421"/>
              <a:gd name="connsiteY31" fmla="*/ 4071216 h 6101277"/>
              <a:gd name="connsiteX32" fmla="*/ 11162421 w 11162421"/>
              <a:gd name="connsiteY32" fmla="*/ 4503852 h 6101277"/>
              <a:gd name="connsiteX33" fmla="*/ 11162421 w 11162421"/>
              <a:gd name="connsiteY33" fmla="*/ 5180539 h 6101277"/>
              <a:gd name="connsiteX34" fmla="*/ 11162421 w 11162421"/>
              <a:gd name="connsiteY34" fmla="*/ 6101277 h 6101277"/>
              <a:gd name="connsiteX35" fmla="*/ 10686549 w 11162421"/>
              <a:gd name="connsiteY35" fmla="*/ 6101277 h 6101277"/>
              <a:gd name="connsiteX36" fmla="*/ 10210678 w 11162421"/>
              <a:gd name="connsiteY36" fmla="*/ 6101277 h 6101277"/>
              <a:gd name="connsiteX37" fmla="*/ 9511558 w 11162421"/>
              <a:gd name="connsiteY37" fmla="*/ 6101277 h 6101277"/>
              <a:gd name="connsiteX38" fmla="*/ 9147310 w 11162421"/>
              <a:gd name="connsiteY38" fmla="*/ 6101277 h 6101277"/>
              <a:gd name="connsiteX39" fmla="*/ 8671439 w 11162421"/>
              <a:gd name="connsiteY39" fmla="*/ 6101277 h 6101277"/>
              <a:gd name="connsiteX40" fmla="*/ 8083943 w 11162421"/>
              <a:gd name="connsiteY40" fmla="*/ 6101277 h 6101277"/>
              <a:gd name="connsiteX41" fmla="*/ 7831320 w 11162421"/>
              <a:gd name="connsiteY41" fmla="*/ 6101277 h 6101277"/>
              <a:gd name="connsiteX42" fmla="*/ 7243824 w 11162421"/>
              <a:gd name="connsiteY42" fmla="*/ 6101277 h 6101277"/>
              <a:gd name="connsiteX43" fmla="*/ 6656328 w 11162421"/>
              <a:gd name="connsiteY43" fmla="*/ 6101277 h 6101277"/>
              <a:gd name="connsiteX44" fmla="*/ 5845584 w 11162421"/>
              <a:gd name="connsiteY44" fmla="*/ 6101277 h 6101277"/>
              <a:gd name="connsiteX45" fmla="*/ 5258088 w 11162421"/>
              <a:gd name="connsiteY45" fmla="*/ 6101277 h 6101277"/>
              <a:gd name="connsiteX46" fmla="*/ 4893840 w 11162421"/>
              <a:gd name="connsiteY46" fmla="*/ 6101277 h 6101277"/>
              <a:gd name="connsiteX47" fmla="*/ 4529593 w 11162421"/>
              <a:gd name="connsiteY47" fmla="*/ 6101277 h 6101277"/>
              <a:gd name="connsiteX48" fmla="*/ 3718849 w 11162421"/>
              <a:gd name="connsiteY48" fmla="*/ 6101277 h 6101277"/>
              <a:gd name="connsiteX49" fmla="*/ 3354601 w 11162421"/>
              <a:gd name="connsiteY49" fmla="*/ 6101277 h 6101277"/>
              <a:gd name="connsiteX50" fmla="*/ 2655481 w 11162421"/>
              <a:gd name="connsiteY50" fmla="*/ 6101277 h 6101277"/>
              <a:gd name="connsiteX51" fmla="*/ 1956361 w 11162421"/>
              <a:gd name="connsiteY51" fmla="*/ 6101277 h 6101277"/>
              <a:gd name="connsiteX52" fmla="*/ 1480490 w 11162421"/>
              <a:gd name="connsiteY52" fmla="*/ 6101277 h 6101277"/>
              <a:gd name="connsiteX53" fmla="*/ 781369 w 11162421"/>
              <a:gd name="connsiteY53" fmla="*/ 6101277 h 6101277"/>
              <a:gd name="connsiteX54" fmla="*/ 0 w 11162421"/>
              <a:gd name="connsiteY54" fmla="*/ 6101277 h 6101277"/>
              <a:gd name="connsiteX55" fmla="*/ 0 w 11162421"/>
              <a:gd name="connsiteY55" fmla="*/ 5607628 h 6101277"/>
              <a:gd name="connsiteX56" fmla="*/ 0 w 11162421"/>
              <a:gd name="connsiteY56" fmla="*/ 5174992 h 6101277"/>
              <a:gd name="connsiteX57" fmla="*/ 0 w 11162421"/>
              <a:gd name="connsiteY57" fmla="*/ 4559318 h 6101277"/>
              <a:gd name="connsiteX58" fmla="*/ 0 w 11162421"/>
              <a:gd name="connsiteY58" fmla="*/ 4004656 h 6101277"/>
              <a:gd name="connsiteX59" fmla="*/ 0 w 11162421"/>
              <a:gd name="connsiteY59" fmla="*/ 3449995 h 6101277"/>
              <a:gd name="connsiteX60" fmla="*/ 0 w 11162421"/>
              <a:gd name="connsiteY60" fmla="*/ 2834320 h 6101277"/>
              <a:gd name="connsiteX61" fmla="*/ 0 w 11162421"/>
              <a:gd name="connsiteY61" fmla="*/ 2157633 h 6101277"/>
              <a:gd name="connsiteX62" fmla="*/ 0 w 11162421"/>
              <a:gd name="connsiteY62" fmla="*/ 1602972 h 6101277"/>
              <a:gd name="connsiteX63" fmla="*/ 0 w 11162421"/>
              <a:gd name="connsiteY63" fmla="*/ 1048310 h 6101277"/>
              <a:gd name="connsiteX64" fmla="*/ 0 w 11162421"/>
              <a:gd name="connsiteY64" fmla="*/ 554662 h 6101277"/>
              <a:gd name="connsiteX65" fmla="*/ 0 w 11162421"/>
              <a:gd name="connsiteY65" fmla="*/ 0 h 6101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11162421" h="6101277" fill="none" extrusionOk="0">
                <a:moveTo>
                  <a:pt x="0" y="0"/>
                </a:moveTo>
                <a:cubicBezTo>
                  <a:pt x="169258" y="-39076"/>
                  <a:pt x="208721" y="29703"/>
                  <a:pt x="364247" y="0"/>
                </a:cubicBezTo>
                <a:cubicBezTo>
                  <a:pt x="519773" y="-29703"/>
                  <a:pt x="575017" y="12891"/>
                  <a:pt x="728495" y="0"/>
                </a:cubicBezTo>
                <a:cubicBezTo>
                  <a:pt x="881973" y="-12891"/>
                  <a:pt x="960563" y="30763"/>
                  <a:pt x="1092742" y="0"/>
                </a:cubicBezTo>
                <a:cubicBezTo>
                  <a:pt x="1224921" y="-30763"/>
                  <a:pt x="1278522" y="23262"/>
                  <a:pt x="1345365" y="0"/>
                </a:cubicBezTo>
                <a:cubicBezTo>
                  <a:pt x="1412208" y="-23262"/>
                  <a:pt x="1993083" y="6885"/>
                  <a:pt x="2156110" y="0"/>
                </a:cubicBezTo>
                <a:cubicBezTo>
                  <a:pt x="2319138" y="-6885"/>
                  <a:pt x="2533832" y="50371"/>
                  <a:pt x="2855230" y="0"/>
                </a:cubicBezTo>
                <a:cubicBezTo>
                  <a:pt x="3176628" y="-50371"/>
                  <a:pt x="3000732" y="4794"/>
                  <a:pt x="3107853" y="0"/>
                </a:cubicBezTo>
                <a:cubicBezTo>
                  <a:pt x="3214974" y="-4794"/>
                  <a:pt x="3242850" y="20190"/>
                  <a:pt x="3360476" y="0"/>
                </a:cubicBezTo>
                <a:cubicBezTo>
                  <a:pt x="3478102" y="-20190"/>
                  <a:pt x="3857994" y="21661"/>
                  <a:pt x="4059596" y="0"/>
                </a:cubicBezTo>
                <a:cubicBezTo>
                  <a:pt x="4261198" y="-21661"/>
                  <a:pt x="4237669" y="28106"/>
                  <a:pt x="4312219" y="0"/>
                </a:cubicBezTo>
                <a:cubicBezTo>
                  <a:pt x="4386769" y="-28106"/>
                  <a:pt x="4555940" y="1293"/>
                  <a:pt x="4676467" y="0"/>
                </a:cubicBezTo>
                <a:cubicBezTo>
                  <a:pt x="4796994" y="-1293"/>
                  <a:pt x="4967541" y="36047"/>
                  <a:pt x="5152339" y="0"/>
                </a:cubicBezTo>
                <a:cubicBezTo>
                  <a:pt x="5337137" y="-36047"/>
                  <a:pt x="5657854" y="59764"/>
                  <a:pt x="5851459" y="0"/>
                </a:cubicBezTo>
                <a:cubicBezTo>
                  <a:pt x="6045064" y="-59764"/>
                  <a:pt x="6110031" y="34723"/>
                  <a:pt x="6215706" y="0"/>
                </a:cubicBezTo>
                <a:cubicBezTo>
                  <a:pt x="6321381" y="-34723"/>
                  <a:pt x="6402516" y="14850"/>
                  <a:pt x="6468329" y="0"/>
                </a:cubicBezTo>
                <a:cubicBezTo>
                  <a:pt x="6534142" y="-14850"/>
                  <a:pt x="6776494" y="23870"/>
                  <a:pt x="7055825" y="0"/>
                </a:cubicBezTo>
                <a:cubicBezTo>
                  <a:pt x="7335156" y="-23870"/>
                  <a:pt x="7397565" y="44805"/>
                  <a:pt x="7531697" y="0"/>
                </a:cubicBezTo>
                <a:cubicBezTo>
                  <a:pt x="7665829" y="-44805"/>
                  <a:pt x="7967090" y="35671"/>
                  <a:pt x="8230817" y="0"/>
                </a:cubicBezTo>
                <a:cubicBezTo>
                  <a:pt x="8494544" y="-35671"/>
                  <a:pt x="8421396" y="3951"/>
                  <a:pt x="8483440" y="0"/>
                </a:cubicBezTo>
                <a:cubicBezTo>
                  <a:pt x="8545484" y="-3951"/>
                  <a:pt x="8995452" y="24613"/>
                  <a:pt x="9294184" y="0"/>
                </a:cubicBezTo>
                <a:cubicBezTo>
                  <a:pt x="9592916" y="-24613"/>
                  <a:pt x="9475781" y="15584"/>
                  <a:pt x="9546807" y="0"/>
                </a:cubicBezTo>
                <a:cubicBezTo>
                  <a:pt x="9617833" y="-15584"/>
                  <a:pt x="9996088" y="39108"/>
                  <a:pt x="10134303" y="0"/>
                </a:cubicBezTo>
                <a:cubicBezTo>
                  <a:pt x="10272518" y="-39108"/>
                  <a:pt x="10947975" y="110172"/>
                  <a:pt x="11162421" y="0"/>
                </a:cubicBezTo>
                <a:cubicBezTo>
                  <a:pt x="11163301" y="145936"/>
                  <a:pt x="11124177" y="203229"/>
                  <a:pt x="11162421" y="371623"/>
                </a:cubicBezTo>
                <a:cubicBezTo>
                  <a:pt x="11200665" y="540017"/>
                  <a:pt x="11105742" y="642161"/>
                  <a:pt x="11162421" y="865272"/>
                </a:cubicBezTo>
                <a:cubicBezTo>
                  <a:pt x="11219100" y="1088383"/>
                  <a:pt x="11158322" y="1294638"/>
                  <a:pt x="11162421" y="1419934"/>
                </a:cubicBezTo>
                <a:cubicBezTo>
                  <a:pt x="11166520" y="1545230"/>
                  <a:pt x="11158798" y="1738871"/>
                  <a:pt x="11162421" y="1913582"/>
                </a:cubicBezTo>
                <a:cubicBezTo>
                  <a:pt x="11166044" y="2088293"/>
                  <a:pt x="11112662" y="2301918"/>
                  <a:pt x="11162421" y="2407231"/>
                </a:cubicBezTo>
                <a:cubicBezTo>
                  <a:pt x="11212180" y="2512544"/>
                  <a:pt x="11107730" y="2824620"/>
                  <a:pt x="11162421" y="2961893"/>
                </a:cubicBezTo>
                <a:cubicBezTo>
                  <a:pt x="11217112" y="3099166"/>
                  <a:pt x="11106053" y="3340314"/>
                  <a:pt x="11162421" y="3577567"/>
                </a:cubicBezTo>
                <a:cubicBezTo>
                  <a:pt x="11218789" y="3814820"/>
                  <a:pt x="11124640" y="3885598"/>
                  <a:pt x="11162421" y="4071216"/>
                </a:cubicBezTo>
                <a:cubicBezTo>
                  <a:pt x="11200202" y="4256834"/>
                  <a:pt x="11128886" y="4414233"/>
                  <a:pt x="11162421" y="4503852"/>
                </a:cubicBezTo>
                <a:cubicBezTo>
                  <a:pt x="11195956" y="4593471"/>
                  <a:pt x="11081361" y="4858292"/>
                  <a:pt x="11162421" y="5180539"/>
                </a:cubicBezTo>
                <a:cubicBezTo>
                  <a:pt x="11243481" y="5502786"/>
                  <a:pt x="11116749" y="5831653"/>
                  <a:pt x="11162421" y="6101277"/>
                </a:cubicBezTo>
                <a:cubicBezTo>
                  <a:pt x="10929952" y="6109335"/>
                  <a:pt x="10883871" y="6070008"/>
                  <a:pt x="10686549" y="6101277"/>
                </a:cubicBezTo>
                <a:cubicBezTo>
                  <a:pt x="10489227" y="6132546"/>
                  <a:pt x="10405390" y="6064790"/>
                  <a:pt x="10210678" y="6101277"/>
                </a:cubicBezTo>
                <a:cubicBezTo>
                  <a:pt x="10015966" y="6137764"/>
                  <a:pt x="9781085" y="6056372"/>
                  <a:pt x="9511558" y="6101277"/>
                </a:cubicBezTo>
                <a:cubicBezTo>
                  <a:pt x="9242031" y="6146182"/>
                  <a:pt x="9273924" y="6071883"/>
                  <a:pt x="9147310" y="6101277"/>
                </a:cubicBezTo>
                <a:cubicBezTo>
                  <a:pt x="9020696" y="6130671"/>
                  <a:pt x="8814887" y="6071762"/>
                  <a:pt x="8671439" y="6101277"/>
                </a:cubicBezTo>
                <a:cubicBezTo>
                  <a:pt x="8527991" y="6130792"/>
                  <a:pt x="8215305" y="6039410"/>
                  <a:pt x="8083943" y="6101277"/>
                </a:cubicBezTo>
                <a:cubicBezTo>
                  <a:pt x="7952581" y="6163144"/>
                  <a:pt x="7889604" y="6081116"/>
                  <a:pt x="7831320" y="6101277"/>
                </a:cubicBezTo>
                <a:cubicBezTo>
                  <a:pt x="7773036" y="6121438"/>
                  <a:pt x="7459943" y="6062977"/>
                  <a:pt x="7243824" y="6101277"/>
                </a:cubicBezTo>
                <a:cubicBezTo>
                  <a:pt x="7027705" y="6139577"/>
                  <a:pt x="6868320" y="6050234"/>
                  <a:pt x="6656328" y="6101277"/>
                </a:cubicBezTo>
                <a:cubicBezTo>
                  <a:pt x="6444336" y="6152320"/>
                  <a:pt x="6250546" y="6049797"/>
                  <a:pt x="5845584" y="6101277"/>
                </a:cubicBezTo>
                <a:cubicBezTo>
                  <a:pt x="5440622" y="6152757"/>
                  <a:pt x="5522391" y="6032629"/>
                  <a:pt x="5258088" y="6101277"/>
                </a:cubicBezTo>
                <a:cubicBezTo>
                  <a:pt x="4993785" y="6169925"/>
                  <a:pt x="5019301" y="6059632"/>
                  <a:pt x="4893840" y="6101277"/>
                </a:cubicBezTo>
                <a:cubicBezTo>
                  <a:pt x="4768379" y="6142922"/>
                  <a:pt x="4668177" y="6058568"/>
                  <a:pt x="4529593" y="6101277"/>
                </a:cubicBezTo>
                <a:cubicBezTo>
                  <a:pt x="4391009" y="6143986"/>
                  <a:pt x="3924622" y="6064793"/>
                  <a:pt x="3718849" y="6101277"/>
                </a:cubicBezTo>
                <a:cubicBezTo>
                  <a:pt x="3513076" y="6137761"/>
                  <a:pt x="3507611" y="6081344"/>
                  <a:pt x="3354601" y="6101277"/>
                </a:cubicBezTo>
                <a:cubicBezTo>
                  <a:pt x="3201591" y="6121210"/>
                  <a:pt x="2818638" y="6056611"/>
                  <a:pt x="2655481" y="6101277"/>
                </a:cubicBezTo>
                <a:cubicBezTo>
                  <a:pt x="2492324" y="6145943"/>
                  <a:pt x="2180186" y="6043626"/>
                  <a:pt x="1956361" y="6101277"/>
                </a:cubicBezTo>
                <a:cubicBezTo>
                  <a:pt x="1732536" y="6158928"/>
                  <a:pt x="1619761" y="6086796"/>
                  <a:pt x="1480490" y="6101277"/>
                </a:cubicBezTo>
                <a:cubicBezTo>
                  <a:pt x="1341219" y="6115758"/>
                  <a:pt x="1115664" y="6067814"/>
                  <a:pt x="781369" y="6101277"/>
                </a:cubicBezTo>
                <a:cubicBezTo>
                  <a:pt x="447074" y="6134740"/>
                  <a:pt x="311313" y="6047045"/>
                  <a:pt x="0" y="6101277"/>
                </a:cubicBezTo>
                <a:cubicBezTo>
                  <a:pt x="-5467" y="5913959"/>
                  <a:pt x="50413" y="5803913"/>
                  <a:pt x="0" y="5607628"/>
                </a:cubicBezTo>
                <a:cubicBezTo>
                  <a:pt x="-50413" y="5411343"/>
                  <a:pt x="7767" y="5323339"/>
                  <a:pt x="0" y="5174992"/>
                </a:cubicBezTo>
                <a:cubicBezTo>
                  <a:pt x="-7767" y="5026645"/>
                  <a:pt x="37178" y="4789695"/>
                  <a:pt x="0" y="4559318"/>
                </a:cubicBezTo>
                <a:cubicBezTo>
                  <a:pt x="-37178" y="4328941"/>
                  <a:pt x="3441" y="4150915"/>
                  <a:pt x="0" y="4004656"/>
                </a:cubicBezTo>
                <a:cubicBezTo>
                  <a:pt x="-3441" y="3858397"/>
                  <a:pt x="24966" y="3692798"/>
                  <a:pt x="0" y="3449995"/>
                </a:cubicBezTo>
                <a:cubicBezTo>
                  <a:pt x="-24966" y="3207192"/>
                  <a:pt x="38672" y="3092459"/>
                  <a:pt x="0" y="2834320"/>
                </a:cubicBezTo>
                <a:cubicBezTo>
                  <a:pt x="-38672" y="2576181"/>
                  <a:pt x="52084" y="2330146"/>
                  <a:pt x="0" y="2157633"/>
                </a:cubicBezTo>
                <a:cubicBezTo>
                  <a:pt x="-52084" y="1985120"/>
                  <a:pt x="62664" y="1877474"/>
                  <a:pt x="0" y="1602972"/>
                </a:cubicBezTo>
                <a:cubicBezTo>
                  <a:pt x="-62664" y="1328470"/>
                  <a:pt x="63248" y="1231291"/>
                  <a:pt x="0" y="1048310"/>
                </a:cubicBezTo>
                <a:cubicBezTo>
                  <a:pt x="-63248" y="865329"/>
                  <a:pt x="21905" y="778700"/>
                  <a:pt x="0" y="554662"/>
                </a:cubicBezTo>
                <a:cubicBezTo>
                  <a:pt x="-21905" y="330624"/>
                  <a:pt x="13757" y="199767"/>
                  <a:pt x="0" y="0"/>
                </a:cubicBezTo>
                <a:close/>
              </a:path>
              <a:path w="11162421" h="6101277" stroke="0" extrusionOk="0">
                <a:moveTo>
                  <a:pt x="0" y="0"/>
                </a:moveTo>
                <a:cubicBezTo>
                  <a:pt x="102971" y="-1657"/>
                  <a:pt x="172224" y="15134"/>
                  <a:pt x="252623" y="0"/>
                </a:cubicBezTo>
                <a:cubicBezTo>
                  <a:pt x="333022" y="-15134"/>
                  <a:pt x="812038" y="82597"/>
                  <a:pt x="1063367" y="0"/>
                </a:cubicBezTo>
                <a:cubicBezTo>
                  <a:pt x="1314696" y="-82597"/>
                  <a:pt x="1568770" y="13628"/>
                  <a:pt x="1762488" y="0"/>
                </a:cubicBezTo>
                <a:cubicBezTo>
                  <a:pt x="1956206" y="-13628"/>
                  <a:pt x="2038277" y="36906"/>
                  <a:pt x="2126735" y="0"/>
                </a:cubicBezTo>
                <a:cubicBezTo>
                  <a:pt x="2215193" y="-36906"/>
                  <a:pt x="2728807" y="77201"/>
                  <a:pt x="2937479" y="0"/>
                </a:cubicBezTo>
                <a:cubicBezTo>
                  <a:pt x="3146151" y="-77201"/>
                  <a:pt x="3525844" y="67999"/>
                  <a:pt x="3748223" y="0"/>
                </a:cubicBezTo>
                <a:cubicBezTo>
                  <a:pt x="3970602" y="-67999"/>
                  <a:pt x="4128616" y="14078"/>
                  <a:pt x="4224095" y="0"/>
                </a:cubicBezTo>
                <a:cubicBezTo>
                  <a:pt x="4319574" y="-14078"/>
                  <a:pt x="4376538" y="1434"/>
                  <a:pt x="4476718" y="0"/>
                </a:cubicBezTo>
                <a:cubicBezTo>
                  <a:pt x="4576898" y="-1434"/>
                  <a:pt x="4622086" y="10989"/>
                  <a:pt x="4729342" y="0"/>
                </a:cubicBezTo>
                <a:cubicBezTo>
                  <a:pt x="4836598" y="-10989"/>
                  <a:pt x="5193224" y="59187"/>
                  <a:pt x="5428462" y="0"/>
                </a:cubicBezTo>
                <a:cubicBezTo>
                  <a:pt x="5663700" y="-59187"/>
                  <a:pt x="5863139" y="18511"/>
                  <a:pt x="6015957" y="0"/>
                </a:cubicBezTo>
                <a:cubicBezTo>
                  <a:pt x="6168775" y="-18511"/>
                  <a:pt x="6341368" y="36515"/>
                  <a:pt x="6603453" y="0"/>
                </a:cubicBezTo>
                <a:cubicBezTo>
                  <a:pt x="6865538" y="-36515"/>
                  <a:pt x="6978736" y="41106"/>
                  <a:pt x="7302573" y="0"/>
                </a:cubicBezTo>
                <a:cubicBezTo>
                  <a:pt x="7626410" y="-41106"/>
                  <a:pt x="7679129" y="39676"/>
                  <a:pt x="8001693" y="0"/>
                </a:cubicBezTo>
                <a:cubicBezTo>
                  <a:pt x="8324257" y="-39676"/>
                  <a:pt x="8478022" y="24420"/>
                  <a:pt x="8700813" y="0"/>
                </a:cubicBezTo>
                <a:cubicBezTo>
                  <a:pt x="8923604" y="-24420"/>
                  <a:pt x="9320712" y="5885"/>
                  <a:pt x="9511558" y="0"/>
                </a:cubicBezTo>
                <a:cubicBezTo>
                  <a:pt x="9702405" y="-5885"/>
                  <a:pt x="10048193" y="55852"/>
                  <a:pt x="10322302" y="0"/>
                </a:cubicBezTo>
                <a:cubicBezTo>
                  <a:pt x="10596411" y="-55852"/>
                  <a:pt x="10968761" y="48929"/>
                  <a:pt x="11162421" y="0"/>
                </a:cubicBezTo>
                <a:cubicBezTo>
                  <a:pt x="11203263" y="104678"/>
                  <a:pt x="11161317" y="257658"/>
                  <a:pt x="11162421" y="432636"/>
                </a:cubicBezTo>
                <a:cubicBezTo>
                  <a:pt x="11163525" y="607614"/>
                  <a:pt x="11124486" y="632591"/>
                  <a:pt x="11162421" y="804259"/>
                </a:cubicBezTo>
                <a:cubicBezTo>
                  <a:pt x="11200356" y="975927"/>
                  <a:pt x="11128345" y="1038708"/>
                  <a:pt x="11162421" y="1236895"/>
                </a:cubicBezTo>
                <a:cubicBezTo>
                  <a:pt x="11196497" y="1435082"/>
                  <a:pt x="11123745" y="1557555"/>
                  <a:pt x="11162421" y="1669531"/>
                </a:cubicBezTo>
                <a:cubicBezTo>
                  <a:pt x="11201097" y="1781507"/>
                  <a:pt x="11131745" y="2101254"/>
                  <a:pt x="11162421" y="2285206"/>
                </a:cubicBezTo>
                <a:cubicBezTo>
                  <a:pt x="11193097" y="2469158"/>
                  <a:pt x="11139466" y="2578392"/>
                  <a:pt x="11162421" y="2717842"/>
                </a:cubicBezTo>
                <a:cubicBezTo>
                  <a:pt x="11185376" y="2857292"/>
                  <a:pt x="11146252" y="2969630"/>
                  <a:pt x="11162421" y="3211490"/>
                </a:cubicBezTo>
                <a:cubicBezTo>
                  <a:pt x="11178590" y="3453350"/>
                  <a:pt x="11156885" y="3477273"/>
                  <a:pt x="11162421" y="3705139"/>
                </a:cubicBezTo>
                <a:cubicBezTo>
                  <a:pt x="11167957" y="3933005"/>
                  <a:pt x="11133057" y="3980791"/>
                  <a:pt x="11162421" y="4076762"/>
                </a:cubicBezTo>
                <a:cubicBezTo>
                  <a:pt x="11191785" y="4172733"/>
                  <a:pt x="11134532" y="4288256"/>
                  <a:pt x="11162421" y="4448386"/>
                </a:cubicBezTo>
                <a:cubicBezTo>
                  <a:pt x="11190310" y="4608516"/>
                  <a:pt x="11148128" y="4642288"/>
                  <a:pt x="11162421" y="4820009"/>
                </a:cubicBezTo>
                <a:cubicBezTo>
                  <a:pt x="11176714" y="4997730"/>
                  <a:pt x="11136649" y="5166554"/>
                  <a:pt x="11162421" y="5435683"/>
                </a:cubicBezTo>
                <a:cubicBezTo>
                  <a:pt x="11188193" y="5704812"/>
                  <a:pt x="11109300" y="5908987"/>
                  <a:pt x="11162421" y="6101277"/>
                </a:cubicBezTo>
                <a:cubicBezTo>
                  <a:pt x="10963142" y="6143053"/>
                  <a:pt x="10855062" y="6088066"/>
                  <a:pt x="10686549" y="6101277"/>
                </a:cubicBezTo>
                <a:cubicBezTo>
                  <a:pt x="10518036" y="6114488"/>
                  <a:pt x="10550983" y="6080437"/>
                  <a:pt x="10433926" y="6101277"/>
                </a:cubicBezTo>
                <a:cubicBezTo>
                  <a:pt x="10316869" y="6122117"/>
                  <a:pt x="9916355" y="6084586"/>
                  <a:pt x="9623182" y="6101277"/>
                </a:cubicBezTo>
                <a:cubicBezTo>
                  <a:pt x="9330009" y="6117968"/>
                  <a:pt x="9192675" y="6036256"/>
                  <a:pt x="9035686" y="6101277"/>
                </a:cubicBezTo>
                <a:cubicBezTo>
                  <a:pt x="8878697" y="6166298"/>
                  <a:pt x="8518625" y="6040930"/>
                  <a:pt x="8224942" y="6101277"/>
                </a:cubicBezTo>
                <a:cubicBezTo>
                  <a:pt x="7931259" y="6161624"/>
                  <a:pt x="8049597" y="6079101"/>
                  <a:pt x="7972319" y="6101277"/>
                </a:cubicBezTo>
                <a:cubicBezTo>
                  <a:pt x="7895041" y="6123453"/>
                  <a:pt x="7425564" y="6043372"/>
                  <a:pt x="7161574" y="6101277"/>
                </a:cubicBezTo>
                <a:cubicBezTo>
                  <a:pt x="6897585" y="6159182"/>
                  <a:pt x="6942662" y="6074506"/>
                  <a:pt x="6797327" y="6101277"/>
                </a:cubicBezTo>
                <a:cubicBezTo>
                  <a:pt x="6651992" y="6128048"/>
                  <a:pt x="6558780" y="6093095"/>
                  <a:pt x="6433079" y="6101277"/>
                </a:cubicBezTo>
                <a:cubicBezTo>
                  <a:pt x="6307378" y="6109459"/>
                  <a:pt x="6283693" y="6097609"/>
                  <a:pt x="6180456" y="6101277"/>
                </a:cubicBezTo>
                <a:cubicBezTo>
                  <a:pt x="6077219" y="6104945"/>
                  <a:pt x="6045306" y="6073752"/>
                  <a:pt x="5927833" y="6101277"/>
                </a:cubicBezTo>
                <a:cubicBezTo>
                  <a:pt x="5810360" y="6128802"/>
                  <a:pt x="5481703" y="6081079"/>
                  <a:pt x="5228713" y="6101277"/>
                </a:cubicBezTo>
                <a:cubicBezTo>
                  <a:pt x="4975723" y="6121475"/>
                  <a:pt x="4985880" y="6044900"/>
                  <a:pt x="4752841" y="6101277"/>
                </a:cubicBezTo>
                <a:cubicBezTo>
                  <a:pt x="4519802" y="6157654"/>
                  <a:pt x="4519207" y="6057786"/>
                  <a:pt x="4388594" y="6101277"/>
                </a:cubicBezTo>
                <a:cubicBezTo>
                  <a:pt x="4257981" y="6144768"/>
                  <a:pt x="4134595" y="6093483"/>
                  <a:pt x="3912722" y="6101277"/>
                </a:cubicBezTo>
                <a:cubicBezTo>
                  <a:pt x="3690849" y="6109071"/>
                  <a:pt x="3584767" y="6069678"/>
                  <a:pt x="3325226" y="6101277"/>
                </a:cubicBezTo>
                <a:cubicBezTo>
                  <a:pt x="3065685" y="6132876"/>
                  <a:pt x="2919890" y="6024779"/>
                  <a:pt x="2626106" y="6101277"/>
                </a:cubicBezTo>
                <a:cubicBezTo>
                  <a:pt x="2332322" y="6177775"/>
                  <a:pt x="2250501" y="6099824"/>
                  <a:pt x="2038611" y="6101277"/>
                </a:cubicBezTo>
                <a:cubicBezTo>
                  <a:pt x="1826722" y="6102730"/>
                  <a:pt x="1900436" y="6091405"/>
                  <a:pt x="1785987" y="6101277"/>
                </a:cubicBezTo>
                <a:cubicBezTo>
                  <a:pt x="1671538" y="6111149"/>
                  <a:pt x="1305476" y="6036078"/>
                  <a:pt x="1086867" y="6101277"/>
                </a:cubicBezTo>
                <a:cubicBezTo>
                  <a:pt x="868258" y="6166476"/>
                  <a:pt x="647033" y="6039996"/>
                  <a:pt x="499371" y="6101277"/>
                </a:cubicBezTo>
                <a:cubicBezTo>
                  <a:pt x="351709" y="6162558"/>
                  <a:pt x="132382" y="6048151"/>
                  <a:pt x="0" y="6101277"/>
                </a:cubicBezTo>
                <a:cubicBezTo>
                  <a:pt x="-48500" y="5810345"/>
                  <a:pt x="36791" y="5612362"/>
                  <a:pt x="0" y="5485603"/>
                </a:cubicBezTo>
                <a:cubicBezTo>
                  <a:pt x="-36791" y="5358844"/>
                  <a:pt x="30433" y="5129320"/>
                  <a:pt x="0" y="4869928"/>
                </a:cubicBezTo>
                <a:cubicBezTo>
                  <a:pt x="-30433" y="4610537"/>
                  <a:pt x="43113" y="4409280"/>
                  <a:pt x="0" y="4193241"/>
                </a:cubicBezTo>
                <a:cubicBezTo>
                  <a:pt x="-43113" y="3977202"/>
                  <a:pt x="8954" y="3858798"/>
                  <a:pt x="0" y="3699593"/>
                </a:cubicBezTo>
                <a:cubicBezTo>
                  <a:pt x="-8954" y="3540388"/>
                  <a:pt x="45868" y="3325199"/>
                  <a:pt x="0" y="3022905"/>
                </a:cubicBezTo>
                <a:cubicBezTo>
                  <a:pt x="-45868" y="2720611"/>
                  <a:pt x="31023" y="2788300"/>
                  <a:pt x="0" y="2651282"/>
                </a:cubicBezTo>
                <a:cubicBezTo>
                  <a:pt x="-31023" y="2514264"/>
                  <a:pt x="42619" y="2245167"/>
                  <a:pt x="0" y="1974595"/>
                </a:cubicBezTo>
                <a:cubicBezTo>
                  <a:pt x="-42619" y="1704023"/>
                  <a:pt x="14616" y="1677738"/>
                  <a:pt x="0" y="1419934"/>
                </a:cubicBezTo>
                <a:cubicBezTo>
                  <a:pt x="-14616" y="1162130"/>
                  <a:pt x="14" y="1174311"/>
                  <a:pt x="0" y="1048310"/>
                </a:cubicBezTo>
                <a:cubicBezTo>
                  <a:pt x="-14" y="922309"/>
                  <a:pt x="117342" y="262811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xmlns="" sd="414571597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7200" b="1" dirty="0">
              <a:solidFill>
                <a:srgbClr val="FF000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1A4FDFB4-1E98-4B45-B8DB-C50C1BE6EB87}"/>
              </a:ext>
            </a:extLst>
          </p:cNvPr>
          <p:cNvSpPr txBox="1">
            <a:spLocks/>
          </p:cNvSpPr>
          <p:nvPr/>
        </p:nvSpPr>
        <p:spPr>
          <a:xfrm>
            <a:off x="8000428" y="551187"/>
            <a:ext cx="4159635" cy="524182"/>
          </a:xfrm>
          <a:custGeom>
            <a:avLst/>
            <a:gdLst>
              <a:gd name="connsiteX0" fmla="*/ 0 w 4159635"/>
              <a:gd name="connsiteY0" fmla="*/ 0 h 524182"/>
              <a:gd name="connsiteX1" fmla="*/ 4159635 w 4159635"/>
              <a:gd name="connsiteY1" fmla="*/ 0 h 524182"/>
              <a:gd name="connsiteX2" fmla="*/ 4159635 w 4159635"/>
              <a:gd name="connsiteY2" fmla="*/ 524182 h 524182"/>
              <a:gd name="connsiteX3" fmla="*/ 0 w 4159635"/>
              <a:gd name="connsiteY3" fmla="*/ 524182 h 524182"/>
              <a:gd name="connsiteX4" fmla="*/ 0 w 4159635"/>
              <a:gd name="connsiteY4" fmla="*/ 0 h 524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59635" h="524182" extrusionOk="0">
                <a:moveTo>
                  <a:pt x="0" y="0"/>
                </a:moveTo>
                <a:cubicBezTo>
                  <a:pt x="1223590" y="-15620"/>
                  <a:pt x="2567623" y="18144"/>
                  <a:pt x="4159635" y="0"/>
                </a:cubicBezTo>
                <a:cubicBezTo>
                  <a:pt x="4200667" y="249797"/>
                  <a:pt x="4173355" y="321505"/>
                  <a:pt x="4159635" y="524182"/>
                </a:cubicBezTo>
                <a:cubicBezTo>
                  <a:pt x="2667920" y="613207"/>
                  <a:pt x="1949912" y="658382"/>
                  <a:pt x="0" y="524182"/>
                </a:cubicBezTo>
                <a:cubicBezTo>
                  <a:pt x="29016" y="375155"/>
                  <a:pt x="25452" y="77735"/>
                  <a:pt x="0" y="0"/>
                </a:cubicBezTo>
                <a:close/>
              </a:path>
            </a:pathLst>
          </a:custGeom>
          <a:noFill/>
          <a:ln w="76200">
            <a:noFill/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ar-SA" sz="32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لنتذكر أجزاء النبتة ..</a:t>
            </a:r>
          </a:p>
        </p:txBody>
      </p:sp>
      <p:pic>
        <p:nvPicPr>
          <p:cNvPr id="6" name="Picture 5" descr="A picture containing icon&#10;&#10;Description automatically generated">
            <a:extLst>
              <a:ext uri="{FF2B5EF4-FFF2-40B4-BE49-F238E27FC236}">
                <a16:creationId xmlns:a16="http://schemas.microsoft.com/office/drawing/2014/main" xmlns="" id="{3FC37E7B-05E3-4463-9337-EE7901D59A8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09" b="89918" l="5591" r="89936">
                        <a14:foregroundMark x1="5591" y1="82016" x2="12620" y2="754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9274" r="36395"/>
          <a:stretch/>
        </p:blipFill>
        <p:spPr>
          <a:xfrm>
            <a:off x="1129855" y="1659102"/>
            <a:ext cx="1499528" cy="977532"/>
          </a:xfrm>
          <a:prstGeom prst="rect">
            <a:avLst/>
          </a:prstGeom>
        </p:spPr>
      </p:pic>
      <p:pic>
        <p:nvPicPr>
          <p:cNvPr id="7" name="Picture 6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A82AAD0B-5F0D-405C-88D6-F01CA9F1F06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409" b="95320" l="10000" r="90000">
                        <a14:foregroundMark x1="59098" y1="24328" x2="60676" y2="25665"/>
                        <a14:foregroundMark x1="45870" y1="13123" x2="52176" y2="18465"/>
                        <a14:foregroundMark x1="54348" y1="6612" x2="58043" y2="6409"/>
                        <a14:foregroundMark x1="52500" y1="57477" x2="49457" y2="81384"/>
                        <a14:foregroundMark x1="53478" y1="87386" x2="51630" y2="89115"/>
                        <a14:foregroundMark x1="45435" y1="95320" x2="45435" y2="95320"/>
                        <a14:foregroundMark x1="45217" y1="94303" x2="50978" y2="85758"/>
                        <a14:foregroundMark x1="46957" y1="72431" x2="52283" y2="88606"/>
                        <a14:foregroundMark x1="55217" y1="79552" x2="52935" y2="87894"/>
                        <a14:foregroundMark x1="52935" y1="87894" x2="52500" y2="88606"/>
                        <a14:foregroundMark x1="54130" y1="79959" x2="52935" y2="85148"/>
                        <a14:foregroundMark x1="54130" y1="75585" x2="53152" y2="82197"/>
                        <a14:backgroundMark x1="72283" y1="27874" x2="67500" y2="33266"/>
                        <a14:backgroundMark x1="67500" y1="33266" x2="66957" y2="33672"/>
                        <a14:backgroundMark x1="53696" y1="19329" x2="56957" y2="25738"/>
                        <a14:backgroundMark x1="56957" y1="25738" x2="56957" y2="25839"/>
                        <a14:backgroundMark x1="59022" y1="20346" x2="56304" y2="24720"/>
                        <a14:backgroundMark x1="58370" y1="22279" x2="55435" y2="26246"/>
                        <a14:backgroundMark x1="53913" y1="19329" x2="53913" y2="22889"/>
                        <a14:backgroundMark x1="53696" y1="18108" x2="54783" y2="22075"/>
                        <a14:backgroundMark x1="53478" y1="18718" x2="55652" y2="22482"/>
                        <a14:backgroundMark x1="72065" y1="26857" x2="68043" y2="32045"/>
                        <a14:backgroundMark x1="67826" y1="27670" x2="64348" y2="30214"/>
                        <a14:backgroundMark x1="63261" y1="27467" x2="60978" y2="30214"/>
                        <a14:backgroundMark x1="61196" y1="25839" x2="59891" y2="29095"/>
                        <a14:backgroundMark x1="64565" y1="28281" x2="75435" y2="27365"/>
                        <a14:backgroundMark x1="75435" y1="27365" x2="79239" y2="30417"/>
                        <a14:backgroundMark x1="70761" y1="28891" x2="77935" y2="32960"/>
                        <a14:backgroundMark x1="77935" y1="32960" x2="77935" y2="32859"/>
                        <a14:backgroundMark x1="73478" y1="30417" x2="78370" y2="30214"/>
                        <a14:backgroundMark x1="62717" y1="26450" x2="62283" y2="30214"/>
                        <a14:backgroundMark x1="63261" y1="25839" x2="62935" y2="288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366" y="3234348"/>
            <a:ext cx="2165541" cy="2313833"/>
          </a:xfrm>
          <a:prstGeom prst="rect">
            <a:avLst/>
          </a:prstGeom>
        </p:spPr>
      </p:pic>
      <p:pic>
        <p:nvPicPr>
          <p:cNvPr id="12" name="Picture 11" descr="Diagram&#10;&#10;Description automatically generated">
            <a:extLst>
              <a:ext uri="{FF2B5EF4-FFF2-40B4-BE49-F238E27FC236}">
                <a16:creationId xmlns:a16="http://schemas.microsoft.com/office/drawing/2014/main" xmlns="" id="{105A2CB6-4E3D-44B0-9702-B0368735123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963" b="83796" l="10000" r="90000">
                        <a14:foregroundMark x1="82200" y1="7963" x2="83200" y2="7963"/>
                        <a14:foregroundMark x1="45000" y1="83796" x2="45000" y2="837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034"/>
          <a:stretch/>
        </p:blipFill>
        <p:spPr>
          <a:xfrm>
            <a:off x="4881119" y="1280210"/>
            <a:ext cx="2033800" cy="1954138"/>
          </a:xfrm>
          <a:prstGeom prst="rect">
            <a:avLst/>
          </a:prstGeom>
        </p:spPr>
      </p:pic>
      <p:pic>
        <p:nvPicPr>
          <p:cNvPr id="16" name="Picture 15" descr="Chart, funnel chart&#10;&#10;Description automatically generated">
            <a:extLst>
              <a:ext uri="{FF2B5EF4-FFF2-40B4-BE49-F238E27FC236}">
                <a16:creationId xmlns:a16="http://schemas.microsoft.com/office/drawing/2014/main" xmlns="" id="{2CC30562-0061-49D1-BC15-412719FA1072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62"/>
          <a:stretch/>
        </p:blipFill>
        <p:spPr>
          <a:xfrm>
            <a:off x="9307785" y="1360085"/>
            <a:ext cx="2262587" cy="3223391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xmlns="" id="{DD03B285-1151-406F-B0B6-4596848EA7FD}"/>
              </a:ext>
            </a:extLst>
          </p:cNvPr>
          <p:cNvSpPr txBox="1">
            <a:spLocks/>
          </p:cNvSpPr>
          <p:nvPr/>
        </p:nvSpPr>
        <p:spPr>
          <a:xfrm>
            <a:off x="1025801" y="3014995"/>
            <a:ext cx="1707636" cy="524182"/>
          </a:xfrm>
          <a:custGeom>
            <a:avLst/>
            <a:gdLst>
              <a:gd name="connsiteX0" fmla="*/ 0 w 1707636"/>
              <a:gd name="connsiteY0" fmla="*/ 0 h 524182"/>
              <a:gd name="connsiteX1" fmla="*/ 1707636 w 1707636"/>
              <a:gd name="connsiteY1" fmla="*/ 0 h 524182"/>
              <a:gd name="connsiteX2" fmla="*/ 1707636 w 1707636"/>
              <a:gd name="connsiteY2" fmla="*/ 524182 h 524182"/>
              <a:gd name="connsiteX3" fmla="*/ 0 w 1707636"/>
              <a:gd name="connsiteY3" fmla="*/ 524182 h 524182"/>
              <a:gd name="connsiteX4" fmla="*/ 0 w 1707636"/>
              <a:gd name="connsiteY4" fmla="*/ 0 h 524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07636" h="524182" extrusionOk="0">
                <a:moveTo>
                  <a:pt x="0" y="0"/>
                </a:moveTo>
                <a:cubicBezTo>
                  <a:pt x="173626" y="-5437"/>
                  <a:pt x="909036" y="-31043"/>
                  <a:pt x="1707636" y="0"/>
                </a:cubicBezTo>
                <a:cubicBezTo>
                  <a:pt x="1748668" y="249797"/>
                  <a:pt x="1721356" y="321505"/>
                  <a:pt x="1707636" y="524182"/>
                </a:cubicBezTo>
                <a:cubicBezTo>
                  <a:pt x="1423373" y="663241"/>
                  <a:pt x="316610" y="607781"/>
                  <a:pt x="0" y="524182"/>
                </a:cubicBezTo>
                <a:cubicBezTo>
                  <a:pt x="29016" y="375155"/>
                  <a:pt x="25452" y="77735"/>
                  <a:pt x="0" y="0"/>
                </a:cubicBezTo>
                <a:close/>
              </a:path>
            </a:pathLst>
          </a:custGeom>
          <a:noFill/>
          <a:ln w="76200">
            <a:noFill/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ar-SA" sz="40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بذرة</a:t>
            </a:r>
          </a:p>
        </p:txBody>
      </p:sp>
      <p:pic>
        <p:nvPicPr>
          <p:cNvPr id="14" name="Picture 13" descr="Icon&#10;&#10;Description automatically generated">
            <a:extLst>
              <a:ext uri="{FF2B5EF4-FFF2-40B4-BE49-F238E27FC236}">
                <a16:creationId xmlns:a16="http://schemas.microsoft.com/office/drawing/2014/main" xmlns="" id="{ED05BFB6-6F65-4D8C-AC3E-1A0E060F3B4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6949" b="89794" l="8261" r="91957">
                        <a14:foregroundMark x1="91957" y1="27904" x2="91957" y2="27904"/>
                        <a14:foregroundMark x1="57391" y1="9772" x2="57391" y2="9772"/>
                        <a14:foregroundMark x1="39130" y1="6949" x2="39130" y2="6949"/>
                        <a14:foregroundMark x1="8261" y1="31596" x2="8261" y2="315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7817" y="3179046"/>
            <a:ext cx="2795419" cy="2798457"/>
          </a:xfrm>
          <a:prstGeom prst="rect">
            <a:avLst/>
          </a:prstGeom>
        </p:spPr>
      </p:pic>
      <p:sp>
        <p:nvSpPr>
          <p:cNvPr id="18" name="Title 1">
            <a:extLst>
              <a:ext uri="{FF2B5EF4-FFF2-40B4-BE49-F238E27FC236}">
                <a16:creationId xmlns:a16="http://schemas.microsoft.com/office/drawing/2014/main" xmlns="" id="{5C4ACB93-0881-4CB3-AF29-0A1CC8A57407}"/>
              </a:ext>
            </a:extLst>
          </p:cNvPr>
          <p:cNvSpPr txBox="1">
            <a:spLocks/>
          </p:cNvSpPr>
          <p:nvPr/>
        </p:nvSpPr>
        <p:spPr>
          <a:xfrm>
            <a:off x="2732318" y="5841067"/>
            <a:ext cx="1707636" cy="524182"/>
          </a:xfrm>
          <a:custGeom>
            <a:avLst/>
            <a:gdLst>
              <a:gd name="connsiteX0" fmla="*/ 0 w 1707636"/>
              <a:gd name="connsiteY0" fmla="*/ 0 h 524182"/>
              <a:gd name="connsiteX1" fmla="*/ 1707636 w 1707636"/>
              <a:gd name="connsiteY1" fmla="*/ 0 h 524182"/>
              <a:gd name="connsiteX2" fmla="*/ 1707636 w 1707636"/>
              <a:gd name="connsiteY2" fmla="*/ 524182 h 524182"/>
              <a:gd name="connsiteX3" fmla="*/ 0 w 1707636"/>
              <a:gd name="connsiteY3" fmla="*/ 524182 h 524182"/>
              <a:gd name="connsiteX4" fmla="*/ 0 w 1707636"/>
              <a:gd name="connsiteY4" fmla="*/ 0 h 524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07636" h="524182" extrusionOk="0">
                <a:moveTo>
                  <a:pt x="0" y="0"/>
                </a:moveTo>
                <a:cubicBezTo>
                  <a:pt x="173626" y="-5437"/>
                  <a:pt x="909036" y="-31043"/>
                  <a:pt x="1707636" y="0"/>
                </a:cubicBezTo>
                <a:cubicBezTo>
                  <a:pt x="1748668" y="249797"/>
                  <a:pt x="1721356" y="321505"/>
                  <a:pt x="1707636" y="524182"/>
                </a:cubicBezTo>
                <a:cubicBezTo>
                  <a:pt x="1423373" y="663241"/>
                  <a:pt x="316610" y="607781"/>
                  <a:pt x="0" y="524182"/>
                </a:cubicBezTo>
                <a:cubicBezTo>
                  <a:pt x="29016" y="375155"/>
                  <a:pt x="25452" y="77735"/>
                  <a:pt x="0" y="0"/>
                </a:cubicBezTo>
                <a:close/>
              </a:path>
            </a:pathLst>
          </a:custGeom>
          <a:noFill/>
          <a:ln w="76200">
            <a:noFill/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ar-SA" sz="40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جذور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xmlns="" id="{98D8D1E0-6AD4-4985-A271-DEFAAD001EB6}"/>
              </a:ext>
            </a:extLst>
          </p:cNvPr>
          <p:cNvSpPr txBox="1">
            <a:spLocks/>
          </p:cNvSpPr>
          <p:nvPr/>
        </p:nvSpPr>
        <p:spPr>
          <a:xfrm>
            <a:off x="4859483" y="3434742"/>
            <a:ext cx="1707636" cy="524182"/>
          </a:xfrm>
          <a:custGeom>
            <a:avLst/>
            <a:gdLst>
              <a:gd name="connsiteX0" fmla="*/ 0 w 1707636"/>
              <a:gd name="connsiteY0" fmla="*/ 0 h 524182"/>
              <a:gd name="connsiteX1" fmla="*/ 1707636 w 1707636"/>
              <a:gd name="connsiteY1" fmla="*/ 0 h 524182"/>
              <a:gd name="connsiteX2" fmla="*/ 1707636 w 1707636"/>
              <a:gd name="connsiteY2" fmla="*/ 524182 h 524182"/>
              <a:gd name="connsiteX3" fmla="*/ 0 w 1707636"/>
              <a:gd name="connsiteY3" fmla="*/ 524182 h 524182"/>
              <a:gd name="connsiteX4" fmla="*/ 0 w 1707636"/>
              <a:gd name="connsiteY4" fmla="*/ 0 h 524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07636" h="524182" extrusionOk="0">
                <a:moveTo>
                  <a:pt x="0" y="0"/>
                </a:moveTo>
                <a:cubicBezTo>
                  <a:pt x="173626" y="-5437"/>
                  <a:pt x="909036" y="-31043"/>
                  <a:pt x="1707636" y="0"/>
                </a:cubicBezTo>
                <a:cubicBezTo>
                  <a:pt x="1748668" y="249797"/>
                  <a:pt x="1721356" y="321505"/>
                  <a:pt x="1707636" y="524182"/>
                </a:cubicBezTo>
                <a:cubicBezTo>
                  <a:pt x="1423373" y="663241"/>
                  <a:pt x="316610" y="607781"/>
                  <a:pt x="0" y="524182"/>
                </a:cubicBezTo>
                <a:cubicBezTo>
                  <a:pt x="29016" y="375155"/>
                  <a:pt x="25452" y="77735"/>
                  <a:pt x="0" y="0"/>
                </a:cubicBezTo>
                <a:close/>
              </a:path>
            </a:pathLst>
          </a:custGeom>
          <a:noFill/>
          <a:ln w="76200">
            <a:noFill/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ar-SA" sz="40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أوراق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xmlns="" id="{5B291014-F825-432D-A841-A31C701A6268}"/>
              </a:ext>
            </a:extLst>
          </p:cNvPr>
          <p:cNvSpPr txBox="1">
            <a:spLocks/>
          </p:cNvSpPr>
          <p:nvPr/>
        </p:nvSpPr>
        <p:spPr>
          <a:xfrm>
            <a:off x="7230414" y="6009464"/>
            <a:ext cx="1707636" cy="524182"/>
          </a:xfrm>
          <a:custGeom>
            <a:avLst/>
            <a:gdLst>
              <a:gd name="connsiteX0" fmla="*/ 0 w 1707636"/>
              <a:gd name="connsiteY0" fmla="*/ 0 h 524182"/>
              <a:gd name="connsiteX1" fmla="*/ 1707636 w 1707636"/>
              <a:gd name="connsiteY1" fmla="*/ 0 h 524182"/>
              <a:gd name="connsiteX2" fmla="*/ 1707636 w 1707636"/>
              <a:gd name="connsiteY2" fmla="*/ 524182 h 524182"/>
              <a:gd name="connsiteX3" fmla="*/ 0 w 1707636"/>
              <a:gd name="connsiteY3" fmla="*/ 524182 h 524182"/>
              <a:gd name="connsiteX4" fmla="*/ 0 w 1707636"/>
              <a:gd name="connsiteY4" fmla="*/ 0 h 524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07636" h="524182" extrusionOk="0">
                <a:moveTo>
                  <a:pt x="0" y="0"/>
                </a:moveTo>
                <a:cubicBezTo>
                  <a:pt x="173626" y="-5437"/>
                  <a:pt x="909036" y="-31043"/>
                  <a:pt x="1707636" y="0"/>
                </a:cubicBezTo>
                <a:cubicBezTo>
                  <a:pt x="1748668" y="249797"/>
                  <a:pt x="1721356" y="321505"/>
                  <a:pt x="1707636" y="524182"/>
                </a:cubicBezTo>
                <a:cubicBezTo>
                  <a:pt x="1423373" y="663241"/>
                  <a:pt x="316610" y="607781"/>
                  <a:pt x="0" y="524182"/>
                </a:cubicBezTo>
                <a:cubicBezTo>
                  <a:pt x="29016" y="375155"/>
                  <a:pt x="25452" y="77735"/>
                  <a:pt x="0" y="0"/>
                </a:cubicBezTo>
                <a:close/>
              </a:path>
            </a:pathLst>
          </a:custGeom>
          <a:noFill/>
          <a:ln w="76200">
            <a:noFill/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ar-SA" sz="40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ساق</a:t>
            </a: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xmlns="" id="{5001F0E0-AFA1-4B80-A73C-ADA8374B33C0}"/>
              </a:ext>
            </a:extLst>
          </p:cNvPr>
          <p:cNvSpPr txBox="1">
            <a:spLocks/>
          </p:cNvSpPr>
          <p:nvPr/>
        </p:nvSpPr>
        <p:spPr>
          <a:xfrm>
            <a:off x="9585260" y="4851260"/>
            <a:ext cx="1707636" cy="524182"/>
          </a:xfrm>
          <a:custGeom>
            <a:avLst/>
            <a:gdLst>
              <a:gd name="connsiteX0" fmla="*/ 0 w 1707636"/>
              <a:gd name="connsiteY0" fmla="*/ 0 h 524182"/>
              <a:gd name="connsiteX1" fmla="*/ 1707636 w 1707636"/>
              <a:gd name="connsiteY1" fmla="*/ 0 h 524182"/>
              <a:gd name="connsiteX2" fmla="*/ 1707636 w 1707636"/>
              <a:gd name="connsiteY2" fmla="*/ 524182 h 524182"/>
              <a:gd name="connsiteX3" fmla="*/ 0 w 1707636"/>
              <a:gd name="connsiteY3" fmla="*/ 524182 h 524182"/>
              <a:gd name="connsiteX4" fmla="*/ 0 w 1707636"/>
              <a:gd name="connsiteY4" fmla="*/ 0 h 524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07636" h="524182" extrusionOk="0">
                <a:moveTo>
                  <a:pt x="0" y="0"/>
                </a:moveTo>
                <a:cubicBezTo>
                  <a:pt x="173626" y="-5437"/>
                  <a:pt x="909036" y="-31043"/>
                  <a:pt x="1707636" y="0"/>
                </a:cubicBezTo>
                <a:cubicBezTo>
                  <a:pt x="1748668" y="249797"/>
                  <a:pt x="1721356" y="321505"/>
                  <a:pt x="1707636" y="524182"/>
                </a:cubicBezTo>
                <a:cubicBezTo>
                  <a:pt x="1423373" y="663241"/>
                  <a:pt x="316610" y="607781"/>
                  <a:pt x="0" y="524182"/>
                </a:cubicBezTo>
                <a:cubicBezTo>
                  <a:pt x="29016" y="375155"/>
                  <a:pt x="25452" y="77735"/>
                  <a:pt x="0" y="0"/>
                </a:cubicBezTo>
                <a:close/>
              </a:path>
            </a:pathLst>
          </a:custGeom>
          <a:noFill/>
          <a:ln w="76200">
            <a:noFill/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ar-SA" sz="40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زهرة</a:t>
            </a:r>
          </a:p>
        </p:txBody>
      </p:sp>
    </p:spTree>
    <p:extLst>
      <p:ext uri="{BB962C8B-B14F-4D97-AF65-F5344CB8AC3E}">
        <p14:creationId xmlns:p14="http://schemas.microsoft.com/office/powerpoint/2010/main" val="301006730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E2B23382-DA25-409D-A0FD-6BA2D8E271B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6" t="1289" r="25700" b="6744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xmlns="" id="{DDA89227-9DEA-4212-B6D9-3CC36252103E}"/>
              </a:ext>
            </a:extLst>
          </p:cNvPr>
          <p:cNvSpPr txBox="1">
            <a:spLocks/>
          </p:cNvSpPr>
          <p:nvPr/>
        </p:nvSpPr>
        <p:spPr>
          <a:xfrm>
            <a:off x="514789" y="378361"/>
            <a:ext cx="11162421" cy="6101277"/>
          </a:xfrm>
          <a:custGeom>
            <a:avLst/>
            <a:gdLst>
              <a:gd name="connsiteX0" fmla="*/ 0 w 11162421"/>
              <a:gd name="connsiteY0" fmla="*/ 0 h 6101277"/>
              <a:gd name="connsiteX1" fmla="*/ 364247 w 11162421"/>
              <a:gd name="connsiteY1" fmla="*/ 0 h 6101277"/>
              <a:gd name="connsiteX2" fmla="*/ 728495 w 11162421"/>
              <a:gd name="connsiteY2" fmla="*/ 0 h 6101277"/>
              <a:gd name="connsiteX3" fmla="*/ 1092742 w 11162421"/>
              <a:gd name="connsiteY3" fmla="*/ 0 h 6101277"/>
              <a:gd name="connsiteX4" fmla="*/ 1345365 w 11162421"/>
              <a:gd name="connsiteY4" fmla="*/ 0 h 6101277"/>
              <a:gd name="connsiteX5" fmla="*/ 2156110 w 11162421"/>
              <a:gd name="connsiteY5" fmla="*/ 0 h 6101277"/>
              <a:gd name="connsiteX6" fmla="*/ 2855230 w 11162421"/>
              <a:gd name="connsiteY6" fmla="*/ 0 h 6101277"/>
              <a:gd name="connsiteX7" fmla="*/ 3107853 w 11162421"/>
              <a:gd name="connsiteY7" fmla="*/ 0 h 6101277"/>
              <a:gd name="connsiteX8" fmla="*/ 3360476 w 11162421"/>
              <a:gd name="connsiteY8" fmla="*/ 0 h 6101277"/>
              <a:gd name="connsiteX9" fmla="*/ 4059596 w 11162421"/>
              <a:gd name="connsiteY9" fmla="*/ 0 h 6101277"/>
              <a:gd name="connsiteX10" fmla="*/ 4312219 w 11162421"/>
              <a:gd name="connsiteY10" fmla="*/ 0 h 6101277"/>
              <a:gd name="connsiteX11" fmla="*/ 4676467 w 11162421"/>
              <a:gd name="connsiteY11" fmla="*/ 0 h 6101277"/>
              <a:gd name="connsiteX12" fmla="*/ 5152339 w 11162421"/>
              <a:gd name="connsiteY12" fmla="*/ 0 h 6101277"/>
              <a:gd name="connsiteX13" fmla="*/ 5851459 w 11162421"/>
              <a:gd name="connsiteY13" fmla="*/ 0 h 6101277"/>
              <a:gd name="connsiteX14" fmla="*/ 6215706 w 11162421"/>
              <a:gd name="connsiteY14" fmla="*/ 0 h 6101277"/>
              <a:gd name="connsiteX15" fmla="*/ 6468329 w 11162421"/>
              <a:gd name="connsiteY15" fmla="*/ 0 h 6101277"/>
              <a:gd name="connsiteX16" fmla="*/ 7055825 w 11162421"/>
              <a:gd name="connsiteY16" fmla="*/ 0 h 6101277"/>
              <a:gd name="connsiteX17" fmla="*/ 7531697 w 11162421"/>
              <a:gd name="connsiteY17" fmla="*/ 0 h 6101277"/>
              <a:gd name="connsiteX18" fmla="*/ 8230817 w 11162421"/>
              <a:gd name="connsiteY18" fmla="*/ 0 h 6101277"/>
              <a:gd name="connsiteX19" fmla="*/ 8483440 w 11162421"/>
              <a:gd name="connsiteY19" fmla="*/ 0 h 6101277"/>
              <a:gd name="connsiteX20" fmla="*/ 9294184 w 11162421"/>
              <a:gd name="connsiteY20" fmla="*/ 0 h 6101277"/>
              <a:gd name="connsiteX21" fmla="*/ 9546807 w 11162421"/>
              <a:gd name="connsiteY21" fmla="*/ 0 h 6101277"/>
              <a:gd name="connsiteX22" fmla="*/ 10134303 w 11162421"/>
              <a:gd name="connsiteY22" fmla="*/ 0 h 6101277"/>
              <a:gd name="connsiteX23" fmla="*/ 11162421 w 11162421"/>
              <a:gd name="connsiteY23" fmla="*/ 0 h 6101277"/>
              <a:gd name="connsiteX24" fmla="*/ 11162421 w 11162421"/>
              <a:gd name="connsiteY24" fmla="*/ 371623 h 6101277"/>
              <a:gd name="connsiteX25" fmla="*/ 11162421 w 11162421"/>
              <a:gd name="connsiteY25" fmla="*/ 865272 h 6101277"/>
              <a:gd name="connsiteX26" fmla="*/ 11162421 w 11162421"/>
              <a:gd name="connsiteY26" fmla="*/ 1419934 h 6101277"/>
              <a:gd name="connsiteX27" fmla="*/ 11162421 w 11162421"/>
              <a:gd name="connsiteY27" fmla="*/ 1913582 h 6101277"/>
              <a:gd name="connsiteX28" fmla="*/ 11162421 w 11162421"/>
              <a:gd name="connsiteY28" fmla="*/ 2407231 h 6101277"/>
              <a:gd name="connsiteX29" fmla="*/ 11162421 w 11162421"/>
              <a:gd name="connsiteY29" fmla="*/ 2961893 h 6101277"/>
              <a:gd name="connsiteX30" fmla="*/ 11162421 w 11162421"/>
              <a:gd name="connsiteY30" fmla="*/ 3577567 h 6101277"/>
              <a:gd name="connsiteX31" fmla="*/ 11162421 w 11162421"/>
              <a:gd name="connsiteY31" fmla="*/ 4071216 h 6101277"/>
              <a:gd name="connsiteX32" fmla="*/ 11162421 w 11162421"/>
              <a:gd name="connsiteY32" fmla="*/ 4503852 h 6101277"/>
              <a:gd name="connsiteX33" fmla="*/ 11162421 w 11162421"/>
              <a:gd name="connsiteY33" fmla="*/ 5180539 h 6101277"/>
              <a:gd name="connsiteX34" fmla="*/ 11162421 w 11162421"/>
              <a:gd name="connsiteY34" fmla="*/ 6101277 h 6101277"/>
              <a:gd name="connsiteX35" fmla="*/ 10686549 w 11162421"/>
              <a:gd name="connsiteY35" fmla="*/ 6101277 h 6101277"/>
              <a:gd name="connsiteX36" fmla="*/ 10210678 w 11162421"/>
              <a:gd name="connsiteY36" fmla="*/ 6101277 h 6101277"/>
              <a:gd name="connsiteX37" fmla="*/ 9511558 w 11162421"/>
              <a:gd name="connsiteY37" fmla="*/ 6101277 h 6101277"/>
              <a:gd name="connsiteX38" fmla="*/ 9147310 w 11162421"/>
              <a:gd name="connsiteY38" fmla="*/ 6101277 h 6101277"/>
              <a:gd name="connsiteX39" fmla="*/ 8671439 w 11162421"/>
              <a:gd name="connsiteY39" fmla="*/ 6101277 h 6101277"/>
              <a:gd name="connsiteX40" fmla="*/ 8083943 w 11162421"/>
              <a:gd name="connsiteY40" fmla="*/ 6101277 h 6101277"/>
              <a:gd name="connsiteX41" fmla="*/ 7831320 w 11162421"/>
              <a:gd name="connsiteY41" fmla="*/ 6101277 h 6101277"/>
              <a:gd name="connsiteX42" fmla="*/ 7243824 w 11162421"/>
              <a:gd name="connsiteY42" fmla="*/ 6101277 h 6101277"/>
              <a:gd name="connsiteX43" fmla="*/ 6656328 w 11162421"/>
              <a:gd name="connsiteY43" fmla="*/ 6101277 h 6101277"/>
              <a:gd name="connsiteX44" fmla="*/ 5845584 w 11162421"/>
              <a:gd name="connsiteY44" fmla="*/ 6101277 h 6101277"/>
              <a:gd name="connsiteX45" fmla="*/ 5258088 w 11162421"/>
              <a:gd name="connsiteY45" fmla="*/ 6101277 h 6101277"/>
              <a:gd name="connsiteX46" fmla="*/ 4893840 w 11162421"/>
              <a:gd name="connsiteY46" fmla="*/ 6101277 h 6101277"/>
              <a:gd name="connsiteX47" fmla="*/ 4529593 w 11162421"/>
              <a:gd name="connsiteY47" fmla="*/ 6101277 h 6101277"/>
              <a:gd name="connsiteX48" fmla="*/ 3718849 w 11162421"/>
              <a:gd name="connsiteY48" fmla="*/ 6101277 h 6101277"/>
              <a:gd name="connsiteX49" fmla="*/ 3354601 w 11162421"/>
              <a:gd name="connsiteY49" fmla="*/ 6101277 h 6101277"/>
              <a:gd name="connsiteX50" fmla="*/ 2655481 w 11162421"/>
              <a:gd name="connsiteY50" fmla="*/ 6101277 h 6101277"/>
              <a:gd name="connsiteX51" fmla="*/ 1956361 w 11162421"/>
              <a:gd name="connsiteY51" fmla="*/ 6101277 h 6101277"/>
              <a:gd name="connsiteX52" fmla="*/ 1480490 w 11162421"/>
              <a:gd name="connsiteY52" fmla="*/ 6101277 h 6101277"/>
              <a:gd name="connsiteX53" fmla="*/ 781369 w 11162421"/>
              <a:gd name="connsiteY53" fmla="*/ 6101277 h 6101277"/>
              <a:gd name="connsiteX54" fmla="*/ 0 w 11162421"/>
              <a:gd name="connsiteY54" fmla="*/ 6101277 h 6101277"/>
              <a:gd name="connsiteX55" fmla="*/ 0 w 11162421"/>
              <a:gd name="connsiteY55" fmla="*/ 5607628 h 6101277"/>
              <a:gd name="connsiteX56" fmla="*/ 0 w 11162421"/>
              <a:gd name="connsiteY56" fmla="*/ 5174992 h 6101277"/>
              <a:gd name="connsiteX57" fmla="*/ 0 w 11162421"/>
              <a:gd name="connsiteY57" fmla="*/ 4559318 h 6101277"/>
              <a:gd name="connsiteX58" fmla="*/ 0 w 11162421"/>
              <a:gd name="connsiteY58" fmla="*/ 4004656 h 6101277"/>
              <a:gd name="connsiteX59" fmla="*/ 0 w 11162421"/>
              <a:gd name="connsiteY59" fmla="*/ 3449995 h 6101277"/>
              <a:gd name="connsiteX60" fmla="*/ 0 w 11162421"/>
              <a:gd name="connsiteY60" fmla="*/ 2834320 h 6101277"/>
              <a:gd name="connsiteX61" fmla="*/ 0 w 11162421"/>
              <a:gd name="connsiteY61" fmla="*/ 2157633 h 6101277"/>
              <a:gd name="connsiteX62" fmla="*/ 0 w 11162421"/>
              <a:gd name="connsiteY62" fmla="*/ 1602972 h 6101277"/>
              <a:gd name="connsiteX63" fmla="*/ 0 w 11162421"/>
              <a:gd name="connsiteY63" fmla="*/ 1048310 h 6101277"/>
              <a:gd name="connsiteX64" fmla="*/ 0 w 11162421"/>
              <a:gd name="connsiteY64" fmla="*/ 554662 h 6101277"/>
              <a:gd name="connsiteX65" fmla="*/ 0 w 11162421"/>
              <a:gd name="connsiteY65" fmla="*/ 0 h 6101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11162421" h="6101277" fill="none" extrusionOk="0">
                <a:moveTo>
                  <a:pt x="0" y="0"/>
                </a:moveTo>
                <a:cubicBezTo>
                  <a:pt x="169258" y="-39076"/>
                  <a:pt x="208721" y="29703"/>
                  <a:pt x="364247" y="0"/>
                </a:cubicBezTo>
                <a:cubicBezTo>
                  <a:pt x="519773" y="-29703"/>
                  <a:pt x="575017" y="12891"/>
                  <a:pt x="728495" y="0"/>
                </a:cubicBezTo>
                <a:cubicBezTo>
                  <a:pt x="881973" y="-12891"/>
                  <a:pt x="960563" y="30763"/>
                  <a:pt x="1092742" y="0"/>
                </a:cubicBezTo>
                <a:cubicBezTo>
                  <a:pt x="1224921" y="-30763"/>
                  <a:pt x="1278522" y="23262"/>
                  <a:pt x="1345365" y="0"/>
                </a:cubicBezTo>
                <a:cubicBezTo>
                  <a:pt x="1412208" y="-23262"/>
                  <a:pt x="1993083" y="6885"/>
                  <a:pt x="2156110" y="0"/>
                </a:cubicBezTo>
                <a:cubicBezTo>
                  <a:pt x="2319138" y="-6885"/>
                  <a:pt x="2533832" y="50371"/>
                  <a:pt x="2855230" y="0"/>
                </a:cubicBezTo>
                <a:cubicBezTo>
                  <a:pt x="3176628" y="-50371"/>
                  <a:pt x="3000732" y="4794"/>
                  <a:pt x="3107853" y="0"/>
                </a:cubicBezTo>
                <a:cubicBezTo>
                  <a:pt x="3214974" y="-4794"/>
                  <a:pt x="3242850" y="20190"/>
                  <a:pt x="3360476" y="0"/>
                </a:cubicBezTo>
                <a:cubicBezTo>
                  <a:pt x="3478102" y="-20190"/>
                  <a:pt x="3857994" y="21661"/>
                  <a:pt x="4059596" y="0"/>
                </a:cubicBezTo>
                <a:cubicBezTo>
                  <a:pt x="4261198" y="-21661"/>
                  <a:pt x="4237669" y="28106"/>
                  <a:pt x="4312219" y="0"/>
                </a:cubicBezTo>
                <a:cubicBezTo>
                  <a:pt x="4386769" y="-28106"/>
                  <a:pt x="4555940" y="1293"/>
                  <a:pt x="4676467" y="0"/>
                </a:cubicBezTo>
                <a:cubicBezTo>
                  <a:pt x="4796994" y="-1293"/>
                  <a:pt x="4967541" y="36047"/>
                  <a:pt x="5152339" y="0"/>
                </a:cubicBezTo>
                <a:cubicBezTo>
                  <a:pt x="5337137" y="-36047"/>
                  <a:pt x="5657854" y="59764"/>
                  <a:pt x="5851459" y="0"/>
                </a:cubicBezTo>
                <a:cubicBezTo>
                  <a:pt x="6045064" y="-59764"/>
                  <a:pt x="6110031" y="34723"/>
                  <a:pt x="6215706" y="0"/>
                </a:cubicBezTo>
                <a:cubicBezTo>
                  <a:pt x="6321381" y="-34723"/>
                  <a:pt x="6402516" y="14850"/>
                  <a:pt x="6468329" y="0"/>
                </a:cubicBezTo>
                <a:cubicBezTo>
                  <a:pt x="6534142" y="-14850"/>
                  <a:pt x="6776494" y="23870"/>
                  <a:pt x="7055825" y="0"/>
                </a:cubicBezTo>
                <a:cubicBezTo>
                  <a:pt x="7335156" y="-23870"/>
                  <a:pt x="7397565" y="44805"/>
                  <a:pt x="7531697" y="0"/>
                </a:cubicBezTo>
                <a:cubicBezTo>
                  <a:pt x="7665829" y="-44805"/>
                  <a:pt x="7967090" y="35671"/>
                  <a:pt x="8230817" y="0"/>
                </a:cubicBezTo>
                <a:cubicBezTo>
                  <a:pt x="8494544" y="-35671"/>
                  <a:pt x="8421396" y="3951"/>
                  <a:pt x="8483440" y="0"/>
                </a:cubicBezTo>
                <a:cubicBezTo>
                  <a:pt x="8545484" y="-3951"/>
                  <a:pt x="8995452" y="24613"/>
                  <a:pt x="9294184" y="0"/>
                </a:cubicBezTo>
                <a:cubicBezTo>
                  <a:pt x="9592916" y="-24613"/>
                  <a:pt x="9475781" y="15584"/>
                  <a:pt x="9546807" y="0"/>
                </a:cubicBezTo>
                <a:cubicBezTo>
                  <a:pt x="9617833" y="-15584"/>
                  <a:pt x="9996088" y="39108"/>
                  <a:pt x="10134303" y="0"/>
                </a:cubicBezTo>
                <a:cubicBezTo>
                  <a:pt x="10272518" y="-39108"/>
                  <a:pt x="10947975" y="110172"/>
                  <a:pt x="11162421" y="0"/>
                </a:cubicBezTo>
                <a:cubicBezTo>
                  <a:pt x="11163301" y="145936"/>
                  <a:pt x="11124177" y="203229"/>
                  <a:pt x="11162421" y="371623"/>
                </a:cubicBezTo>
                <a:cubicBezTo>
                  <a:pt x="11200665" y="540017"/>
                  <a:pt x="11105742" y="642161"/>
                  <a:pt x="11162421" y="865272"/>
                </a:cubicBezTo>
                <a:cubicBezTo>
                  <a:pt x="11219100" y="1088383"/>
                  <a:pt x="11158322" y="1294638"/>
                  <a:pt x="11162421" y="1419934"/>
                </a:cubicBezTo>
                <a:cubicBezTo>
                  <a:pt x="11166520" y="1545230"/>
                  <a:pt x="11158798" y="1738871"/>
                  <a:pt x="11162421" y="1913582"/>
                </a:cubicBezTo>
                <a:cubicBezTo>
                  <a:pt x="11166044" y="2088293"/>
                  <a:pt x="11112662" y="2301918"/>
                  <a:pt x="11162421" y="2407231"/>
                </a:cubicBezTo>
                <a:cubicBezTo>
                  <a:pt x="11212180" y="2512544"/>
                  <a:pt x="11107730" y="2824620"/>
                  <a:pt x="11162421" y="2961893"/>
                </a:cubicBezTo>
                <a:cubicBezTo>
                  <a:pt x="11217112" y="3099166"/>
                  <a:pt x="11106053" y="3340314"/>
                  <a:pt x="11162421" y="3577567"/>
                </a:cubicBezTo>
                <a:cubicBezTo>
                  <a:pt x="11218789" y="3814820"/>
                  <a:pt x="11124640" y="3885598"/>
                  <a:pt x="11162421" y="4071216"/>
                </a:cubicBezTo>
                <a:cubicBezTo>
                  <a:pt x="11200202" y="4256834"/>
                  <a:pt x="11128886" y="4414233"/>
                  <a:pt x="11162421" y="4503852"/>
                </a:cubicBezTo>
                <a:cubicBezTo>
                  <a:pt x="11195956" y="4593471"/>
                  <a:pt x="11081361" y="4858292"/>
                  <a:pt x="11162421" y="5180539"/>
                </a:cubicBezTo>
                <a:cubicBezTo>
                  <a:pt x="11243481" y="5502786"/>
                  <a:pt x="11116749" y="5831653"/>
                  <a:pt x="11162421" y="6101277"/>
                </a:cubicBezTo>
                <a:cubicBezTo>
                  <a:pt x="10929952" y="6109335"/>
                  <a:pt x="10883871" y="6070008"/>
                  <a:pt x="10686549" y="6101277"/>
                </a:cubicBezTo>
                <a:cubicBezTo>
                  <a:pt x="10489227" y="6132546"/>
                  <a:pt x="10405390" y="6064790"/>
                  <a:pt x="10210678" y="6101277"/>
                </a:cubicBezTo>
                <a:cubicBezTo>
                  <a:pt x="10015966" y="6137764"/>
                  <a:pt x="9781085" y="6056372"/>
                  <a:pt x="9511558" y="6101277"/>
                </a:cubicBezTo>
                <a:cubicBezTo>
                  <a:pt x="9242031" y="6146182"/>
                  <a:pt x="9273924" y="6071883"/>
                  <a:pt x="9147310" y="6101277"/>
                </a:cubicBezTo>
                <a:cubicBezTo>
                  <a:pt x="9020696" y="6130671"/>
                  <a:pt x="8814887" y="6071762"/>
                  <a:pt x="8671439" y="6101277"/>
                </a:cubicBezTo>
                <a:cubicBezTo>
                  <a:pt x="8527991" y="6130792"/>
                  <a:pt x="8215305" y="6039410"/>
                  <a:pt x="8083943" y="6101277"/>
                </a:cubicBezTo>
                <a:cubicBezTo>
                  <a:pt x="7952581" y="6163144"/>
                  <a:pt x="7889604" y="6081116"/>
                  <a:pt x="7831320" y="6101277"/>
                </a:cubicBezTo>
                <a:cubicBezTo>
                  <a:pt x="7773036" y="6121438"/>
                  <a:pt x="7459943" y="6062977"/>
                  <a:pt x="7243824" y="6101277"/>
                </a:cubicBezTo>
                <a:cubicBezTo>
                  <a:pt x="7027705" y="6139577"/>
                  <a:pt x="6868320" y="6050234"/>
                  <a:pt x="6656328" y="6101277"/>
                </a:cubicBezTo>
                <a:cubicBezTo>
                  <a:pt x="6444336" y="6152320"/>
                  <a:pt x="6250546" y="6049797"/>
                  <a:pt x="5845584" y="6101277"/>
                </a:cubicBezTo>
                <a:cubicBezTo>
                  <a:pt x="5440622" y="6152757"/>
                  <a:pt x="5522391" y="6032629"/>
                  <a:pt x="5258088" y="6101277"/>
                </a:cubicBezTo>
                <a:cubicBezTo>
                  <a:pt x="4993785" y="6169925"/>
                  <a:pt x="5019301" y="6059632"/>
                  <a:pt x="4893840" y="6101277"/>
                </a:cubicBezTo>
                <a:cubicBezTo>
                  <a:pt x="4768379" y="6142922"/>
                  <a:pt x="4668177" y="6058568"/>
                  <a:pt x="4529593" y="6101277"/>
                </a:cubicBezTo>
                <a:cubicBezTo>
                  <a:pt x="4391009" y="6143986"/>
                  <a:pt x="3924622" y="6064793"/>
                  <a:pt x="3718849" y="6101277"/>
                </a:cubicBezTo>
                <a:cubicBezTo>
                  <a:pt x="3513076" y="6137761"/>
                  <a:pt x="3507611" y="6081344"/>
                  <a:pt x="3354601" y="6101277"/>
                </a:cubicBezTo>
                <a:cubicBezTo>
                  <a:pt x="3201591" y="6121210"/>
                  <a:pt x="2818638" y="6056611"/>
                  <a:pt x="2655481" y="6101277"/>
                </a:cubicBezTo>
                <a:cubicBezTo>
                  <a:pt x="2492324" y="6145943"/>
                  <a:pt x="2180186" y="6043626"/>
                  <a:pt x="1956361" y="6101277"/>
                </a:cubicBezTo>
                <a:cubicBezTo>
                  <a:pt x="1732536" y="6158928"/>
                  <a:pt x="1619761" y="6086796"/>
                  <a:pt x="1480490" y="6101277"/>
                </a:cubicBezTo>
                <a:cubicBezTo>
                  <a:pt x="1341219" y="6115758"/>
                  <a:pt x="1115664" y="6067814"/>
                  <a:pt x="781369" y="6101277"/>
                </a:cubicBezTo>
                <a:cubicBezTo>
                  <a:pt x="447074" y="6134740"/>
                  <a:pt x="311313" y="6047045"/>
                  <a:pt x="0" y="6101277"/>
                </a:cubicBezTo>
                <a:cubicBezTo>
                  <a:pt x="-5467" y="5913959"/>
                  <a:pt x="50413" y="5803913"/>
                  <a:pt x="0" y="5607628"/>
                </a:cubicBezTo>
                <a:cubicBezTo>
                  <a:pt x="-50413" y="5411343"/>
                  <a:pt x="7767" y="5323339"/>
                  <a:pt x="0" y="5174992"/>
                </a:cubicBezTo>
                <a:cubicBezTo>
                  <a:pt x="-7767" y="5026645"/>
                  <a:pt x="37178" y="4789695"/>
                  <a:pt x="0" y="4559318"/>
                </a:cubicBezTo>
                <a:cubicBezTo>
                  <a:pt x="-37178" y="4328941"/>
                  <a:pt x="3441" y="4150915"/>
                  <a:pt x="0" y="4004656"/>
                </a:cubicBezTo>
                <a:cubicBezTo>
                  <a:pt x="-3441" y="3858397"/>
                  <a:pt x="24966" y="3692798"/>
                  <a:pt x="0" y="3449995"/>
                </a:cubicBezTo>
                <a:cubicBezTo>
                  <a:pt x="-24966" y="3207192"/>
                  <a:pt x="38672" y="3092459"/>
                  <a:pt x="0" y="2834320"/>
                </a:cubicBezTo>
                <a:cubicBezTo>
                  <a:pt x="-38672" y="2576181"/>
                  <a:pt x="52084" y="2330146"/>
                  <a:pt x="0" y="2157633"/>
                </a:cubicBezTo>
                <a:cubicBezTo>
                  <a:pt x="-52084" y="1985120"/>
                  <a:pt x="62664" y="1877474"/>
                  <a:pt x="0" y="1602972"/>
                </a:cubicBezTo>
                <a:cubicBezTo>
                  <a:pt x="-62664" y="1328470"/>
                  <a:pt x="63248" y="1231291"/>
                  <a:pt x="0" y="1048310"/>
                </a:cubicBezTo>
                <a:cubicBezTo>
                  <a:pt x="-63248" y="865329"/>
                  <a:pt x="21905" y="778700"/>
                  <a:pt x="0" y="554662"/>
                </a:cubicBezTo>
                <a:cubicBezTo>
                  <a:pt x="-21905" y="330624"/>
                  <a:pt x="13757" y="199767"/>
                  <a:pt x="0" y="0"/>
                </a:cubicBezTo>
                <a:close/>
              </a:path>
              <a:path w="11162421" h="6101277" stroke="0" extrusionOk="0">
                <a:moveTo>
                  <a:pt x="0" y="0"/>
                </a:moveTo>
                <a:cubicBezTo>
                  <a:pt x="102971" y="-1657"/>
                  <a:pt x="172224" y="15134"/>
                  <a:pt x="252623" y="0"/>
                </a:cubicBezTo>
                <a:cubicBezTo>
                  <a:pt x="333022" y="-15134"/>
                  <a:pt x="812038" y="82597"/>
                  <a:pt x="1063367" y="0"/>
                </a:cubicBezTo>
                <a:cubicBezTo>
                  <a:pt x="1314696" y="-82597"/>
                  <a:pt x="1568770" y="13628"/>
                  <a:pt x="1762488" y="0"/>
                </a:cubicBezTo>
                <a:cubicBezTo>
                  <a:pt x="1956206" y="-13628"/>
                  <a:pt x="2038277" y="36906"/>
                  <a:pt x="2126735" y="0"/>
                </a:cubicBezTo>
                <a:cubicBezTo>
                  <a:pt x="2215193" y="-36906"/>
                  <a:pt x="2728807" y="77201"/>
                  <a:pt x="2937479" y="0"/>
                </a:cubicBezTo>
                <a:cubicBezTo>
                  <a:pt x="3146151" y="-77201"/>
                  <a:pt x="3525844" y="67999"/>
                  <a:pt x="3748223" y="0"/>
                </a:cubicBezTo>
                <a:cubicBezTo>
                  <a:pt x="3970602" y="-67999"/>
                  <a:pt x="4128616" y="14078"/>
                  <a:pt x="4224095" y="0"/>
                </a:cubicBezTo>
                <a:cubicBezTo>
                  <a:pt x="4319574" y="-14078"/>
                  <a:pt x="4376538" y="1434"/>
                  <a:pt x="4476718" y="0"/>
                </a:cubicBezTo>
                <a:cubicBezTo>
                  <a:pt x="4576898" y="-1434"/>
                  <a:pt x="4622086" y="10989"/>
                  <a:pt x="4729342" y="0"/>
                </a:cubicBezTo>
                <a:cubicBezTo>
                  <a:pt x="4836598" y="-10989"/>
                  <a:pt x="5193224" y="59187"/>
                  <a:pt x="5428462" y="0"/>
                </a:cubicBezTo>
                <a:cubicBezTo>
                  <a:pt x="5663700" y="-59187"/>
                  <a:pt x="5863139" y="18511"/>
                  <a:pt x="6015957" y="0"/>
                </a:cubicBezTo>
                <a:cubicBezTo>
                  <a:pt x="6168775" y="-18511"/>
                  <a:pt x="6341368" y="36515"/>
                  <a:pt x="6603453" y="0"/>
                </a:cubicBezTo>
                <a:cubicBezTo>
                  <a:pt x="6865538" y="-36515"/>
                  <a:pt x="6978736" y="41106"/>
                  <a:pt x="7302573" y="0"/>
                </a:cubicBezTo>
                <a:cubicBezTo>
                  <a:pt x="7626410" y="-41106"/>
                  <a:pt x="7679129" y="39676"/>
                  <a:pt x="8001693" y="0"/>
                </a:cubicBezTo>
                <a:cubicBezTo>
                  <a:pt x="8324257" y="-39676"/>
                  <a:pt x="8478022" y="24420"/>
                  <a:pt x="8700813" y="0"/>
                </a:cubicBezTo>
                <a:cubicBezTo>
                  <a:pt x="8923604" y="-24420"/>
                  <a:pt x="9320712" y="5885"/>
                  <a:pt x="9511558" y="0"/>
                </a:cubicBezTo>
                <a:cubicBezTo>
                  <a:pt x="9702405" y="-5885"/>
                  <a:pt x="10048193" y="55852"/>
                  <a:pt x="10322302" y="0"/>
                </a:cubicBezTo>
                <a:cubicBezTo>
                  <a:pt x="10596411" y="-55852"/>
                  <a:pt x="10968761" y="48929"/>
                  <a:pt x="11162421" y="0"/>
                </a:cubicBezTo>
                <a:cubicBezTo>
                  <a:pt x="11203263" y="104678"/>
                  <a:pt x="11161317" y="257658"/>
                  <a:pt x="11162421" y="432636"/>
                </a:cubicBezTo>
                <a:cubicBezTo>
                  <a:pt x="11163525" y="607614"/>
                  <a:pt x="11124486" y="632591"/>
                  <a:pt x="11162421" y="804259"/>
                </a:cubicBezTo>
                <a:cubicBezTo>
                  <a:pt x="11200356" y="975927"/>
                  <a:pt x="11128345" y="1038708"/>
                  <a:pt x="11162421" y="1236895"/>
                </a:cubicBezTo>
                <a:cubicBezTo>
                  <a:pt x="11196497" y="1435082"/>
                  <a:pt x="11123745" y="1557555"/>
                  <a:pt x="11162421" y="1669531"/>
                </a:cubicBezTo>
                <a:cubicBezTo>
                  <a:pt x="11201097" y="1781507"/>
                  <a:pt x="11131745" y="2101254"/>
                  <a:pt x="11162421" y="2285206"/>
                </a:cubicBezTo>
                <a:cubicBezTo>
                  <a:pt x="11193097" y="2469158"/>
                  <a:pt x="11139466" y="2578392"/>
                  <a:pt x="11162421" y="2717842"/>
                </a:cubicBezTo>
                <a:cubicBezTo>
                  <a:pt x="11185376" y="2857292"/>
                  <a:pt x="11146252" y="2969630"/>
                  <a:pt x="11162421" y="3211490"/>
                </a:cubicBezTo>
                <a:cubicBezTo>
                  <a:pt x="11178590" y="3453350"/>
                  <a:pt x="11156885" y="3477273"/>
                  <a:pt x="11162421" y="3705139"/>
                </a:cubicBezTo>
                <a:cubicBezTo>
                  <a:pt x="11167957" y="3933005"/>
                  <a:pt x="11133057" y="3980791"/>
                  <a:pt x="11162421" y="4076762"/>
                </a:cubicBezTo>
                <a:cubicBezTo>
                  <a:pt x="11191785" y="4172733"/>
                  <a:pt x="11134532" y="4288256"/>
                  <a:pt x="11162421" y="4448386"/>
                </a:cubicBezTo>
                <a:cubicBezTo>
                  <a:pt x="11190310" y="4608516"/>
                  <a:pt x="11148128" y="4642288"/>
                  <a:pt x="11162421" y="4820009"/>
                </a:cubicBezTo>
                <a:cubicBezTo>
                  <a:pt x="11176714" y="4997730"/>
                  <a:pt x="11136649" y="5166554"/>
                  <a:pt x="11162421" y="5435683"/>
                </a:cubicBezTo>
                <a:cubicBezTo>
                  <a:pt x="11188193" y="5704812"/>
                  <a:pt x="11109300" y="5908987"/>
                  <a:pt x="11162421" y="6101277"/>
                </a:cubicBezTo>
                <a:cubicBezTo>
                  <a:pt x="10963142" y="6143053"/>
                  <a:pt x="10855062" y="6088066"/>
                  <a:pt x="10686549" y="6101277"/>
                </a:cubicBezTo>
                <a:cubicBezTo>
                  <a:pt x="10518036" y="6114488"/>
                  <a:pt x="10550983" y="6080437"/>
                  <a:pt x="10433926" y="6101277"/>
                </a:cubicBezTo>
                <a:cubicBezTo>
                  <a:pt x="10316869" y="6122117"/>
                  <a:pt x="9916355" y="6084586"/>
                  <a:pt x="9623182" y="6101277"/>
                </a:cubicBezTo>
                <a:cubicBezTo>
                  <a:pt x="9330009" y="6117968"/>
                  <a:pt x="9192675" y="6036256"/>
                  <a:pt x="9035686" y="6101277"/>
                </a:cubicBezTo>
                <a:cubicBezTo>
                  <a:pt x="8878697" y="6166298"/>
                  <a:pt x="8518625" y="6040930"/>
                  <a:pt x="8224942" y="6101277"/>
                </a:cubicBezTo>
                <a:cubicBezTo>
                  <a:pt x="7931259" y="6161624"/>
                  <a:pt x="8049597" y="6079101"/>
                  <a:pt x="7972319" y="6101277"/>
                </a:cubicBezTo>
                <a:cubicBezTo>
                  <a:pt x="7895041" y="6123453"/>
                  <a:pt x="7425564" y="6043372"/>
                  <a:pt x="7161574" y="6101277"/>
                </a:cubicBezTo>
                <a:cubicBezTo>
                  <a:pt x="6897585" y="6159182"/>
                  <a:pt x="6942662" y="6074506"/>
                  <a:pt x="6797327" y="6101277"/>
                </a:cubicBezTo>
                <a:cubicBezTo>
                  <a:pt x="6651992" y="6128048"/>
                  <a:pt x="6558780" y="6093095"/>
                  <a:pt x="6433079" y="6101277"/>
                </a:cubicBezTo>
                <a:cubicBezTo>
                  <a:pt x="6307378" y="6109459"/>
                  <a:pt x="6283693" y="6097609"/>
                  <a:pt x="6180456" y="6101277"/>
                </a:cubicBezTo>
                <a:cubicBezTo>
                  <a:pt x="6077219" y="6104945"/>
                  <a:pt x="6045306" y="6073752"/>
                  <a:pt x="5927833" y="6101277"/>
                </a:cubicBezTo>
                <a:cubicBezTo>
                  <a:pt x="5810360" y="6128802"/>
                  <a:pt x="5481703" y="6081079"/>
                  <a:pt x="5228713" y="6101277"/>
                </a:cubicBezTo>
                <a:cubicBezTo>
                  <a:pt x="4975723" y="6121475"/>
                  <a:pt x="4985880" y="6044900"/>
                  <a:pt x="4752841" y="6101277"/>
                </a:cubicBezTo>
                <a:cubicBezTo>
                  <a:pt x="4519802" y="6157654"/>
                  <a:pt x="4519207" y="6057786"/>
                  <a:pt x="4388594" y="6101277"/>
                </a:cubicBezTo>
                <a:cubicBezTo>
                  <a:pt x="4257981" y="6144768"/>
                  <a:pt x="4134595" y="6093483"/>
                  <a:pt x="3912722" y="6101277"/>
                </a:cubicBezTo>
                <a:cubicBezTo>
                  <a:pt x="3690849" y="6109071"/>
                  <a:pt x="3584767" y="6069678"/>
                  <a:pt x="3325226" y="6101277"/>
                </a:cubicBezTo>
                <a:cubicBezTo>
                  <a:pt x="3065685" y="6132876"/>
                  <a:pt x="2919890" y="6024779"/>
                  <a:pt x="2626106" y="6101277"/>
                </a:cubicBezTo>
                <a:cubicBezTo>
                  <a:pt x="2332322" y="6177775"/>
                  <a:pt x="2250501" y="6099824"/>
                  <a:pt x="2038611" y="6101277"/>
                </a:cubicBezTo>
                <a:cubicBezTo>
                  <a:pt x="1826722" y="6102730"/>
                  <a:pt x="1900436" y="6091405"/>
                  <a:pt x="1785987" y="6101277"/>
                </a:cubicBezTo>
                <a:cubicBezTo>
                  <a:pt x="1671538" y="6111149"/>
                  <a:pt x="1305476" y="6036078"/>
                  <a:pt x="1086867" y="6101277"/>
                </a:cubicBezTo>
                <a:cubicBezTo>
                  <a:pt x="868258" y="6166476"/>
                  <a:pt x="647033" y="6039996"/>
                  <a:pt x="499371" y="6101277"/>
                </a:cubicBezTo>
                <a:cubicBezTo>
                  <a:pt x="351709" y="6162558"/>
                  <a:pt x="132382" y="6048151"/>
                  <a:pt x="0" y="6101277"/>
                </a:cubicBezTo>
                <a:cubicBezTo>
                  <a:pt x="-48500" y="5810345"/>
                  <a:pt x="36791" y="5612362"/>
                  <a:pt x="0" y="5485603"/>
                </a:cubicBezTo>
                <a:cubicBezTo>
                  <a:pt x="-36791" y="5358844"/>
                  <a:pt x="30433" y="5129320"/>
                  <a:pt x="0" y="4869928"/>
                </a:cubicBezTo>
                <a:cubicBezTo>
                  <a:pt x="-30433" y="4610537"/>
                  <a:pt x="43113" y="4409280"/>
                  <a:pt x="0" y="4193241"/>
                </a:cubicBezTo>
                <a:cubicBezTo>
                  <a:pt x="-43113" y="3977202"/>
                  <a:pt x="8954" y="3858798"/>
                  <a:pt x="0" y="3699593"/>
                </a:cubicBezTo>
                <a:cubicBezTo>
                  <a:pt x="-8954" y="3540388"/>
                  <a:pt x="45868" y="3325199"/>
                  <a:pt x="0" y="3022905"/>
                </a:cubicBezTo>
                <a:cubicBezTo>
                  <a:pt x="-45868" y="2720611"/>
                  <a:pt x="31023" y="2788300"/>
                  <a:pt x="0" y="2651282"/>
                </a:cubicBezTo>
                <a:cubicBezTo>
                  <a:pt x="-31023" y="2514264"/>
                  <a:pt x="42619" y="2245167"/>
                  <a:pt x="0" y="1974595"/>
                </a:cubicBezTo>
                <a:cubicBezTo>
                  <a:pt x="-42619" y="1704023"/>
                  <a:pt x="14616" y="1677738"/>
                  <a:pt x="0" y="1419934"/>
                </a:cubicBezTo>
                <a:cubicBezTo>
                  <a:pt x="-14616" y="1162130"/>
                  <a:pt x="14" y="1174311"/>
                  <a:pt x="0" y="1048310"/>
                </a:cubicBezTo>
                <a:cubicBezTo>
                  <a:pt x="-14" y="922309"/>
                  <a:pt x="117342" y="262811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xmlns="" sd="414571597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7200" b="1" dirty="0">
              <a:solidFill>
                <a:srgbClr val="FF000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92FE8019-508A-48D1-B1F0-9CA1B2CA93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3947" y="3056907"/>
            <a:ext cx="4814898" cy="3422731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xmlns="" id="{7CF7F2A6-CB50-45C4-86A9-2106EB6C867B}"/>
              </a:ext>
            </a:extLst>
          </p:cNvPr>
          <p:cNvSpPr txBox="1">
            <a:spLocks/>
          </p:cNvSpPr>
          <p:nvPr/>
        </p:nvSpPr>
        <p:spPr>
          <a:xfrm>
            <a:off x="4704819" y="1775615"/>
            <a:ext cx="6619264" cy="524182"/>
          </a:xfrm>
          <a:custGeom>
            <a:avLst/>
            <a:gdLst>
              <a:gd name="connsiteX0" fmla="*/ 0 w 6619264"/>
              <a:gd name="connsiteY0" fmla="*/ 0 h 524182"/>
              <a:gd name="connsiteX1" fmla="*/ 6619264 w 6619264"/>
              <a:gd name="connsiteY1" fmla="*/ 0 h 524182"/>
              <a:gd name="connsiteX2" fmla="*/ 6619264 w 6619264"/>
              <a:gd name="connsiteY2" fmla="*/ 524182 h 524182"/>
              <a:gd name="connsiteX3" fmla="*/ 0 w 6619264"/>
              <a:gd name="connsiteY3" fmla="*/ 524182 h 524182"/>
              <a:gd name="connsiteX4" fmla="*/ 0 w 6619264"/>
              <a:gd name="connsiteY4" fmla="*/ 0 h 524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19264" h="524182" extrusionOk="0">
                <a:moveTo>
                  <a:pt x="0" y="0"/>
                </a:moveTo>
                <a:cubicBezTo>
                  <a:pt x="2654117" y="-15620"/>
                  <a:pt x="5927879" y="18144"/>
                  <a:pt x="6619264" y="0"/>
                </a:cubicBezTo>
                <a:cubicBezTo>
                  <a:pt x="6660296" y="249797"/>
                  <a:pt x="6632984" y="321505"/>
                  <a:pt x="6619264" y="524182"/>
                </a:cubicBezTo>
                <a:cubicBezTo>
                  <a:pt x="5086268" y="613207"/>
                  <a:pt x="2480010" y="658382"/>
                  <a:pt x="0" y="524182"/>
                </a:cubicBezTo>
                <a:cubicBezTo>
                  <a:pt x="29016" y="375155"/>
                  <a:pt x="25452" y="77735"/>
                  <a:pt x="0" y="0"/>
                </a:cubicBezTo>
                <a:close/>
              </a:path>
            </a:pathLst>
          </a:custGeom>
          <a:noFill/>
          <a:ln w="76200">
            <a:noFill/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ar-SA" sz="32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لنخرج ورقة و ألوان .. و نحاول الآن رسم نبتة جميلة و نحاول معرفة أجزائها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08515FDE-5A9A-4435-8CBC-FE96D45FCC46}"/>
              </a:ext>
            </a:extLst>
          </p:cNvPr>
          <p:cNvSpPr txBox="1">
            <a:spLocks/>
          </p:cNvSpPr>
          <p:nvPr/>
        </p:nvSpPr>
        <p:spPr>
          <a:xfrm>
            <a:off x="7073603" y="1076988"/>
            <a:ext cx="4458855" cy="524182"/>
          </a:xfrm>
          <a:custGeom>
            <a:avLst/>
            <a:gdLst>
              <a:gd name="connsiteX0" fmla="*/ 0 w 4458855"/>
              <a:gd name="connsiteY0" fmla="*/ 0 h 524182"/>
              <a:gd name="connsiteX1" fmla="*/ 4458855 w 4458855"/>
              <a:gd name="connsiteY1" fmla="*/ 0 h 524182"/>
              <a:gd name="connsiteX2" fmla="*/ 4458855 w 4458855"/>
              <a:gd name="connsiteY2" fmla="*/ 524182 h 524182"/>
              <a:gd name="connsiteX3" fmla="*/ 0 w 4458855"/>
              <a:gd name="connsiteY3" fmla="*/ 524182 h 524182"/>
              <a:gd name="connsiteX4" fmla="*/ 0 w 4458855"/>
              <a:gd name="connsiteY4" fmla="*/ 0 h 524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58855" h="524182" extrusionOk="0">
                <a:moveTo>
                  <a:pt x="0" y="0"/>
                </a:moveTo>
                <a:cubicBezTo>
                  <a:pt x="2228547" y="-15620"/>
                  <a:pt x="2414329" y="18144"/>
                  <a:pt x="4458855" y="0"/>
                </a:cubicBezTo>
                <a:cubicBezTo>
                  <a:pt x="4499887" y="249797"/>
                  <a:pt x="4472575" y="321505"/>
                  <a:pt x="4458855" y="524182"/>
                </a:cubicBezTo>
                <a:cubicBezTo>
                  <a:pt x="2727419" y="613207"/>
                  <a:pt x="1748937" y="658382"/>
                  <a:pt x="0" y="524182"/>
                </a:cubicBezTo>
                <a:cubicBezTo>
                  <a:pt x="29016" y="375155"/>
                  <a:pt x="25452" y="77735"/>
                  <a:pt x="0" y="0"/>
                </a:cubicBezTo>
                <a:close/>
              </a:path>
            </a:pathLst>
          </a:custGeom>
          <a:noFill/>
          <a:ln w="76200">
            <a:noFill/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endParaRPr lang="ar-SA" sz="4000" b="1" dirty="0">
              <a:solidFill>
                <a:sysClr val="windowText" lastClr="00000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3" name="Picture 2" descr="A picture containing drawing, flower&#10;&#10;Description automatically generated">
            <a:extLst>
              <a:ext uri="{FF2B5EF4-FFF2-40B4-BE49-F238E27FC236}">
                <a16:creationId xmlns:a16="http://schemas.microsoft.com/office/drawing/2014/main" xmlns="" id="{5CF13260-2033-45AC-AD01-97F6E5D00FD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62"/>
          <a:stretch/>
        </p:blipFill>
        <p:spPr>
          <a:xfrm>
            <a:off x="815597" y="842306"/>
            <a:ext cx="3789948" cy="5399342"/>
          </a:xfrm>
          <a:prstGeom prst="rect">
            <a:avLst/>
          </a:prstGeom>
        </p:spPr>
      </p:pic>
      <p:pic>
        <p:nvPicPr>
          <p:cNvPr id="12" name="Picture 11" descr="A close up of a pencil&#10;&#10;Description automatically generated">
            <a:extLst>
              <a:ext uri="{FF2B5EF4-FFF2-40B4-BE49-F238E27FC236}">
                <a16:creationId xmlns:a16="http://schemas.microsoft.com/office/drawing/2014/main" xmlns="" id="{E333C248-CBB0-4705-AFF0-BF0F58A4886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62" b="96935" l="10000" r="97024">
                        <a14:foregroundMark x1="53810" y1="10728" x2="57381" y2="31226"/>
                        <a14:foregroundMark x1="57381" y1="31226" x2="57262" y2="39847"/>
                        <a14:foregroundMark x1="60000" y1="15134" x2="63214" y2="39847"/>
                        <a14:foregroundMark x1="76548" y1="19923" x2="71071" y2="81992"/>
                        <a14:foregroundMark x1="69524" y1="88314" x2="66548" y2="91954"/>
                        <a14:foregroundMark x1="61190" y1="95211" x2="53929" y2="96935"/>
                        <a14:foregroundMark x1="33333" y1="92720" x2="41429" y2="92529"/>
                        <a14:foregroundMark x1="41429" y1="92529" x2="41905" y2="92529"/>
                        <a14:foregroundMark x1="42500" y1="89272" x2="37262" y2="69157"/>
                        <a14:foregroundMark x1="47619" y1="25479" x2="46786" y2="38889"/>
                        <a14:foregroundMark x1="47619" y1="58238" x2="47857" y2="64559"/>
                        <a14:foregroundMark x1="49048" y1="36207" x2="51429" y2="74138"/>
                        <a14:foregroundMark x1="34048" y1="26820" x2="41548" y2="71648"/>
                        <a14:foregroundMark x1="96429" y1="24330" x2="84881" y2="75096"/>
                        <a14:foregroundMark x1="84881" y1="75096" x2="84048" y2="76820"/>
                        <a14:foregroundMark x1="80952" y1="87739" x2="80714" y2="88889"/>
                        <a14:foregroundMark x1="88095" y1="30460" x2="86190" y2="41379"/>
                        <a14:foregroundMark x1="97024" y1="20307" x2="93810" y2="32759"/>
                        <a14:foregroundMark x1="93810" y1="32759" x2="93333" y2="33716"/>
                        <a14:foregroundMark x1="89286" y1="27778" x2="87976" y2="37931"/>
                        <a14:foregroundMark x1="89405" y1="27969" x2="86548" y2="37548"/>
                        <a14:foregroundMark x1="86548" y1="37548" x2="86548" y2="37931"/>
                        <a14:foregroundMark x1="88571" y1="26628" x2="84643" y2="38889"/>
                        <a14:foregroundMark x1="49048" y1="26820" x2="50357" y2="38314"/>
                        <a14:foregroundMark x1="50357" y1="38314" x2="50238" y2="40230"/>
                        <a14:foregroundMark x1="55833" y1="25479" x2="53333" y2="51916"/>
                        <a14:foregroundMark x1="54643" y1="59579" x2="55119" y2="66475"/>
                        <a14:foregroundMark x1="26667" y1="29310" x2="30595" y2="49617"/>
                        <a14:foregroundMark x1="27143" y1="30651" x2="31190" y2="38697"/>
                        <a14:foregroundMark x1="31190" y1="38697" x2="31786" y2="425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8609" y="4861394"/>
            <a:ext cx="2777625" cy="172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44981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E2B23382-DA25-409D-A0FD-6BA2D8E271B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6" t="1289" r="25700" b="6744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xmlns="" id="{DDA89227-9DEA-4212-B6D9-3CC36252103E}"/>
              </a:ext>
            </a:extLst>
          </p:cNvPr>
          <p:cNvSpPr txBox="1">
            <a:spLocks/>
          </p:cNvSpPr>
          <p:nvPr/>
        </p:nvSpPr>
        <p:spPr>
          <a:xfrm>
            <a:off x="1062575" y="735622"/>
            <a:ext cx="10095328" cy="5386756"/>
          </a:xfrm>
          <a:custGeom>
            <a:avLst/>
            <a:gdLst>
              <a:gd name="connsiteX0" fmla="*/ 0 w 10095328"/>
              <a:gd name="connsiteY0" fmla="*/ 0 h 5386756"/>
              <a:gd name="connsiteX1" fmla="*/ 795749 w 10095328"/>
              <a:gd name="connsiteY1" fmla="*/ 0 h 5386756"/>
              <a:gd name="connsiteX2" fmla="*/ 1187686 w 10095328"/>
              <a:gd name="connsiteY2" fmla="*/ 0 h 5386756"/>
              <a:gd name="connsiteX3" fmla="*/ 1478669 w 10095328"/>
              <a:gd name="connsiteY3" fmla="*/ 0 h 5386756"/>
              <a:gd name="connsiteX4" fmla="*/ 2072511 w 10095328"/>
              <a:gd name="connsiteY4" fmla="*/ 0 h 5386756"/>
              <a:gd name="connsiteX5" fmla="*/ 2767308 w 10095328"/>
              <a:gd name="connsiteY5" fmla="*/ 0 h 5386756"/>
              <a:gd name="connsiteX6" fmla="*/ 3260197 w 10095328"/>
              <a:gd name="connsiteY6" fmla="*/ 0 h 5386756"/>
              <a:gd name="connsiteX7" fmla="*/ 4055946 w 10095328"/>
              <a:gd name="connsiteY7" fmla="*/ 0 h 5386756"/>
              <a:gd name="connsiteX8" fmla="*/ 4851696 w 10095328"/>
              <a:gd name="connsiteY8" fmla="*/ 0 h 5386756"/>
              <a:gd name="connsiteX9" fmla="*/ 5243632 w 10095328"/>
              <a:gd name="connsiteY9" fmla="*/ 0 h 5386756"/>
              <a:gd name="connsiteX10" fmla="*/ 5635568 w 10095328"/>
              <a:gd name="connsiteY10" fmla="*/ 0 h 5386756"/>
              <a:gd name="connsiteX11" fmla="*/ 6027505 w 10095328"/>
              <a:gd name="connsiteY11" fmla="*/ 0 h 5386756"/>
              <a:gd name="connsiteX12" fmla="*/ 6318488 w 10095328"/>
              <a:gd name="connsiteY12" fmla="*/ 0 h 5386756"/>
              <a:gd name="connsiteX13" fmla="*/ 7114237 w 10095328"/>
              <a:gd name="connsiteY13" fmla="*/ 0 h 5386756"/>
              <a:gd name="connsiteX14" fmla="*/ 7809033 w 10095328"/>
              <a:gd name="connsiteY14" fmla="*/ 0 h 5386756"/>
              <a:gd name="connsiteX15" fmla="*/ 8100016 w 10095328"/>
              <a:gd name="connsiteY15" fmla="*/ 0 h 5386756"/>
              <a:gd name="connsiteX16" fmla="*/ 8390999 w 10095328"/>
              <a:gd name="connsiteY16" fmla="*/ 0 h 5386756"/>
              <a:gd name="connsiteX17" fmla="*/ 9085795 w 10095328"/>
              <a:gd name="connsiteY17" fmla="*/ 0 h 5386756"/>
              <a:gd name="connsiteX18" fmla="*/ 9376778 w 10095328"/>
              <a:gd name="connsiteY18" fmla="*/ 0 h 5386756"/>
              <a:gd name="connsiteX19" fmla="*/ 10095328 w 10095328"/>
              <a:gd name="connsiteY19" fmla="*/ 0 h 5386756"/>
              <a:gd name="connsiteX20" fmla="*/ 10095328 w 10095328"/>
              <a:gd name="connsiteY20" fmla="*/ 544661 h 5386756"/>
              <a:gd name="connsiteX21" fmla="*/ 10095328 w 10095328"/>
              <a:gd name="connsiteY21" fmla="*/ 1250924 h 5386756"/>
              <a:gd name="connsiteX22" fmla="*/ 10095328 w 10095328"/>
              <a:gd name="connsiteY22" fmla="*/ 1903320 h 5386756"/>
              <a:gd name="connsiteX23" fmla="*/ 10095328 w 10095328"/>
              <a:gd name="connsiteY23" fmla="*/ 2340246 h 5386756"/>
              <a:gd name="connsiteX24" fmla="*/ 10095328 w 10095328"/>
              <a:gd name="connsiteY24" fmla="*/ 3046510 h 5386756"/>
              <a:gd name="connsiteX25" fmla="*/ 10095328 w 10095328"/>
              <a:gd name="connsiteY25" fmla="*/ 3752773 h 5386756"/>
              <a:gd name="connsiteX26" fmla="*/ 10095328 w 10095328"/>
              <a:gd name="connsiteY26" fmla="*/ 4189699 h 5386756"/>
              <a:gd name="connsiteX27" fmla="*/ 10095328 w 10095328"/>
              <a:gd name="connsiteY27" fmla="*/ 4842095 h 5386756"/>
              <a:gd name="connsiteX28" fmla="*/ 10095328 w 10095328"/>
              <a:gd name="connsiteY28" fmla="*/ 5386756 h 5386756"/>
              <a:gd name="connsiteX29" fmla="*/ 9703392 w 10095328"/>
              <a:gd name="connsiteY29" fmla="*/ 5386756 h 5386756"/>
              <a:gd name="connsiteX30" fmla="*/ 8907642 w 10095328"/>
              <a:gd name="connsiteY30" fmla="*/ 5386756 h 5386756"/>
              <a:gd name="connsiteX31" fmla="*/ 8414753 w 10095328"/>
              <a:gd name="connsiteY31" fmla="*/ 5386756 h 5386756"/>
              <a:gd name="connsiteX32" fmla="*/ 7619003 w 10095328"/>
              <a:gd name="connsiteY32" fmla="*/ 5386756 h 5386756"/>
              <a:gd name="connsiteX33" fmla="*/ 6823254 w 10095328"/>
              <a:gd name="connsiteY33" fmla="*/ 5386756 h 5386756"/>
              <a:gd name="connsiteX34" fmla="*/ 6532271 w 10095328"/>
              <a:gd name="connsiteY34" fmla="*/ 5386756 h 5386756"/>
              <a:gd name="connsiteX35" fmla="*/ 5736522 w 10095328"/>
              <a:gd name="connsiteY35" fmla="*/ 5386756 h 5386756"/>
              <a:gd name="connsiteX36" fmla="*/ 5445539 w 10095328"/>
              <a:gd name="connsiteY36" fmla="*/ 5386756 h 5386756"/>
              <a:gd name="connsiteX37" fmla="*/ 4952649 w 10095328"/>
              <a:gd name="connsiteY37" fmla="*/ 5386756 h 5386756"/>
              <a:gd name="connsiteX38" fmla="*/ 4257853 w 10095328"/>
              <a:gd name="connsiteY38" fmla="*/ 5386756 h 5386756"/>
              <a:gd name="connsiteX39" fmla="*/ 3966870 w 10095328"/>
              <a:gd name="connsiteY39" fmla="*/ 5386756 h 5386756"/>
              <a:gd name="connsiteX40" fmla="*/ 3574934 w 10095328"/>
              <a:gd name="connsiteY40" fmla="*/ 5386756 h 5386756"/>
              <a:gd name="connsiteX41" fmla="*/ 3283951 w 10095328"/>
              <a:gd name="connsiteY41" fmla="*/ 5386756 h 5386756"/>
              <a:gd name="connsiteX42" fmla="*/ 2992968 w 10095328"/>
              <a:gd name="connsiteY42" fmla="*/ 5386756 h 5386756"/>
              <a:gd name="connsiteX43" fmla="*/ 2701985 w 10095328"/>
              <a:gd name="connsiteY43" fmla="*/ 5386756 h 5386756"/>
              <a:gd name="connsiteX44" fmla="*/ 2209095 w 10095328"/>
              <a:gd name="connsiteY44" fmla="*/ 5386756 h 5386756"/>
              <a:gd name="connsiteX45" fmla="*/ 1514299 w 10095328"/>
              <a:gd name="connsiteY45" fmla="*/ 5386756 h 5386756"/>
              <a:gd name="connsiteX46" fmla="*/ 1122363 w 10095328"/>
              <a:gd name="connsiteY46" fmla="*/ 5386756 h 5386756"/>
              <a:gd name="connsiteX47" fmla="*/ 629473 w 10095328"/>
              <a:gd name="connsiteY47" fmla="*/ 5386756 h 5386756"/>
              <a:gd name="connsiteX48" fmla="*/ 0 w 10095328"/>
              <a:gd name="connsiteY48" fmla="*/ 5386756 h 5386756"/>
              <a:gd name="connsiteX49" fmla="*/ 0 w 10095328"/>
              <a:gd name="connsiteY49" fmla="*/ 4949830 h 5386756"/>
              <a:gd name="connsiteX50" fmla="*/ 0 w 10095328"/>
              <a:gd name="connsiteY50" fmla="*/ 4297434 h 5386756"/>
              <a:gd name="connsiteX51" fmla="*/ 0 w 10095328"/>
              <a:gd name="connsiteY51" fmla="*/ 3591171 h 5386756"/>
              <a:gd name="connsiteX52" fmla="*/ 0 w 10095328"/>
              <a:gd name="connsiteY52" fmla="*/ 2992642 h 5386756"/>
              <a:gd name="connsiteX53" fmla="*/ 0 w 10095328"/>
              <a:gd name="connsiteY53" fmla="*/ 2394114 h 5386756"/>
              <a:gd name="connsiteX54" fmla="*/ 0 w 10095328"/>
              <a:gd name="connsiteY54" fmla="*/ 1903320 h 5386756"/>
              <a:gd name="connsiteX55" fmla="*/ 0 w 10095328"/>
              <a:gd name="connsiteY55" fmla="*/ 1412527 h 5386756"/>
              <a:gd name="connsiteX56" fmla="*/ 0 w 10095328"/>
              <a:gd name="connsiteY56" fmla="*/ 706264 h 5386756"/>
              <a:gd name="connsiteX57" fmla="*/ 0 w 10095328"/>
              <a:gd name="connsiteY57" fmla="*/ 0 h 5386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10095328" h="5386756" fill="none" extrusionOk="0">
                <a:moveTo>
                  <a:pt x="0" y="0"/>
                </a:moveTo>
                <a:cubicBezTo>
                  <a:pt x="299070" y="-56388"/>
                  <a:pt x="541196" y="12462"/>
                  <a:pt x="795749" y="0"/>
                </a:cubicBezTo>
                <a:cubicBezTo>
                  <a:pt x="1050302" y="-12462"/>
                  <a:pt x="1042367" y="2016"/>
                  <a:pt x="1187686" y="0"/>
                </a:cubicBezTo>
                <a:cubicBezTo>
                  <a:pt x="1333005" y="-2016"/>
                  <a:pt x="1412178" y="8124"/>
                  <a:pt x="1478669" y="0"/>
                </a:cubicBezTo>
                <a:cubicBezTo>
                  <a:pt x="1545160" y="-8124"/>
                  <a:pt x="1891422" y="55861"/>
                  <a:pt x="2072511" y="0"/>
                </a:cubicBezTo>
                <a:cubicBezTo>
                  <a:pt x="2253600" y="-55861"/>
                  <a:pt x="2471468" y="77668"/>
                  <a:pt x="2767308" y="0"/>
                </a:cubicBezTo>
                <a:cubicBezTo>
                  <a:pt x="3063148" y="-77668"/>
                  <a:pt x="3041286" y="17066"/>
                  <a:pt x="3260197" y="0"/>
                </a:cubicBezTo>
                <a:cubicBezTo>
                  <a:pt x="3479108" y="-17066"/>
                  <a:pt x="3866345" y="15408"/>
                  <a:pt x="4055946" y="0"/>
                </a:cubicBezTo>
                <a:cubicBezTo>
                  <a:pt x="4245547" y="-15408"/>
                  <a:pt x="4634192" y="16403"/>
                  <a:pt x="4851696" y="0"/>
                </a:cubicBezTo>
                <a:cubicBezTo>
                  <a:pt x="5069200" y="-16403"/>
                  <a:pt x="5063976" y="8084"/>
                  <a:pt x="5243632" y="0"/>
                </a:cubicBezTo>
                <a:cubicBezTo>
                  <a:pt x="5423288" y="-8084"/>
                  <a:pt x="5459247" y="2095"/>
                  <a:pt x="5635568" y="0"/>
                </a:cubicBezTo>
                <a:cubicBezTo>
                  <a:pt x="5811889" y="-2095"/>
                  <a:pt x="5855103" y="15327"/>
                  <a:pt x="6027505" y="0"/>
                </a:cubicBezTo>
                <a:cubicBezTo>
                  <a:pt x="6199907" y="-15327"/>
                  <a:pt x="6217726" y="2715"/>
                  <a:pt x="6318488" y="0"/>
                </a:cubicBezTo>
                <a:cubicBezTo>
                  <a:pt x="6419250" y="-2715"/>
                  <a:pt x="6893124" y="65386"/>
                  <a:pt x="7114237" y="0"/>
                </a:cubicBezTo>
                <a:cubicBezTo>
                  <a:pt x="7335350" y="-65386"/>
                  <a:pt x="7494696" y="4750"/>
                  <a:pt x="7809033" y="0"/>
                </a:cubicBezTo>
                <a:cubicBezTo>
                  <a:pt x="8123370" y="-4750"/>
                  <a:pt x="7959302" y="29872"/>
                  <a:pt x="8100016" y="0"/>
                </a:cubicBezTo>
                <a:cubicBezTo>
                  <a:pt x="8240730" y="-29872"/>
                  <a:pt x="8281402" y="12530"/>
                  <a:pt x="8390999" y="0"/>
                </a:cubicBezTo>
                <a:cubicBezTo>
                  <a:pt x="8500596" y="-12530"/>
                  <a:pt x="8760223" y="45576"/>
                  <a:pt x="9085795" y="0"/>
                </a:cubicBezTo>
                <a:cubicBezTo>
                  <a:pt x="9411367" y="-45576"/>
                  <a:pt x="9302179" y="8777"/>
                  <a:pt x="9376778" y="0"/>
                </a:cubicBezTo>
                <a:cubicBezTo>
                  <a:pt x="9451377" y="-8777"/>
                  <a:pt x="9909060" y="13246"/>
                  <a:pt x="10095328" y="0"/>
                </a:cubicBezTo>
                <a:cubicBezTo>
                  <a:pt x="10122879" y="231342"/>
                  <a:pt x="10049772" y="397495"/>
                  <a:pt x="10095328" y="544661"/>
                </a:cubicBezTo>
                <a:cubicBezTo>
                  <a:pt x="10140884" y="691827"/>
                  <a:pt x="10052145" y="979568"/>
                  <a:pt x="10095328" y="1250924"/>
                </a:cubicBezTo>
                <a:cubicBezTo>
                  <a:pt x="10138511" y="1522280"/>
                  <a:pt x="10089134" y="1689757"/>
                  <a:pt x="10095328" y="1903320"/>
                </a:cubicBezTo>
                <a:cubicBezTo>
                  <a:pt x="10101522" y="2116883"/>
                  <a:pt x="10060868" y="2247513"/>
                  <a:pt x="10095328" y="2340246"/>
                </a:cubicBezTo>
                <a:cubicBezTo>
                  <a:pt x="10129788" y="2432979"/>
                  <a:pt x="10016651" y="2883274"/>
                  <a:pt x="10095328" y="3046510"/>
                </a:cubicBezTo>
                <a:cubicBezTo>
                  <a:pt x="10174005" y="3209746"/>
                  <a:pt x="10017971" y="3449932"/>
                  <a:pt x="10095328" y="3752773"/>
                </a:cubicBezTo>
                <a:cubicBezTo>
                  <a:pt x="10172685" y="4055614"/>
                  <a:pt x="10088885" y="4080853"/>
                  <a:pt x="10095328" y="4189699"/>
                </a:cubicBezTo>
                <a:cubicBezTo>
                  <a:pt x="10101771" y="4298545"/>
                  <a:pt x="10040786" y="4580000"/>
                  <a:pt x="10095328" y="4842095"/>
                </a:cubicBezTo>
                <a:cubicBezTo>
                  <a:pt x="10149870" y="5104190"/>
                  <a:pt x="10087960" y="5171675"/>
                  <a:pt x="10095328" y="5386756"/>
                </a:cubicBezTo>
                <a:cubicBezTo>
                  <a:pt x="9961316" y="5395590"/>
                  <a:pt x="9859245" y="5361475"/>
                  <a:pt x="9703392" y="5386756"/>
                </a:cubicBezTo>
                <a:cubicBezTo>
                  <a:pt x="9547539" y="5412037"/>
                  <a:pt x="9199863" y="5384614"/>
                  <a:pt x="8907642" y="5386756"/>
                </a:cubicBezTo>
                <a:cubicBezTo>
                  <a:pt x="8615421" y="5388898"/>
                  <a:pt x="8566113" y="5373130"/>
                  <a:pt x="8414753" y="5386756"/>
                </a:cubicBezTo>
                <a:cubicBezTo>
                  <a:pt x="8263393" y="5400382"/>
                  <a:pt x="7995336" y="5292979"/>
                  <a:pt x="7619003" y="5386756"/>
                </a:cubicBezTo>
                <a:cubicBezTo>
                  <a:pt x="7242670" y="5480533"/>
                  <a:pt x="7067645" y="5320622"/>
                  <a:pt x="6823254" y="5386756"/>
                </a:cubicBezTo>
                <a:cubicBezTo>
                  <a:pt x="6578863" y="5452890"/>
                  <a:pt x="6609539" y="5358368"/>
                  <a:pt x="6532271" y="5386756"/>
                </a:cubicBezTo>
                <a:cubicBezTo>
                  <a:pt x="6455003" y="5415144"/>
                  <a:pt x="5938464" y="5304662"/>
                  <a:pt x="5736522" y="5386756"/>
                </a:cubicBezTo>
                <a:cubicBezTo>
                  <a:pt x="5534580" y="5468850"/>
                  <a:pt x="5526943" y="5369818"/>
                  <a:pt x="5445539" y="5386756"/>
                </a:cubicBezTo>
                <a:cubicBezTo>
                  <a:pt x="5364135" y="5403694"/>
                  <a:pt x="5098616" y="5381220"/>
                  <a:pt x="4952649" y="5386756"/>
                </a:cubicBezTo>
                <a:cubicBezTo>
                  <a:pt x="4806682" y="5392292"/>
                  <a:pt x="4574588" y="5360150"/>
                  <a:pt x="4257853" y="5386756"/>
                </a:cubicBezTo>
                <a:cubicBezTo>
                  <a:pt x="3941118" y="5413362"/>
                  <a:pt x="4079924" y="5369961"/>
                  <a:pt x="3966870" y="5386756"/>
                </a:cubicBezTo>
                <a:cubicBezTo>
                  <a:pt x="3853816" y="5403551"/>
                  <a:pt x="3661480" y="5364384"/>
                  <a:pt x="3574934" y="5386756"/>
                </a:cubicBezTo>
                <a:cubicBezTo>
                  <a:pt x="3488388" y="5409128"/>
                  <a:pt x="3417391" y="5383756"/>
                  <a:pt x="3283951" y="5386756"/>
                </a:cubicBezTo>
                <a:cubicBezTo>
                  <a:pt x="3150511" y="5389756"/>
                  <a:pt x="3068548" y="5364900"/>
                  <a:pt x="2992968" y="5386756"/>
                </a:cubicBezTo>
                <a:cubicBezTo>
                  <a:pt x="2917388" y="5408612"/>
                  <a:pt x="2798219" y="5370751"/>
                  <a:pt x="2701985" y="5386756"/>
                </a:cubicBezTo>
                <a:cubicBezTo>
                  <a:pt x="2605751" y="5402761"/>
                  <a:pt x="2366240" y="5356972"/>
                  <a:pt x="2209095" y="5386756"/>
                </a:cubicBezTo>
                <a:cubicBezTo>
                  <a:pt x="2051950" y="5416540"/>
                  <a:pt x="1709297" y="5307864"/>
                  <a:pt x="1514299" y="5386756"/>
                </a:cubicBezTo>
                <a:cubicBezTo>
                  <a:pt x="1319301" y="5465648"/>
                  <a:pt x="1248578" y="5372554"/>
                  <a:pt x="1122363" y="5386756"/>
                </a:cubicBezTo>
                <a:cubicBezTo>
                  <a:pt x="996148" y="5400958"/>
                  <a:pt x="744811" y="5353217"/>
                  <a:pt x="629473" y="5386756"/>
                </a:cubicBezTo>
                <a:cubicBezTo>
                  <a:pt x="514135" y="5420295"/>
                  <a:pt x="234025" y="5319064"/>
                  <a:pt x="0" y="5386756"/>
                </a:cubicBezTo>
                <a:cubicBezTo>
                  <a:pt x="-22285" y="5266513"/>
                  <a:pt x="4714" y="5065797"/>
                  <a:pt x="0" y="4949830"/>
                </a:cubicBezTo>
                <a:cubicBezTo>
                  <a:pt x="-4714" y="4833863"/>
                  <a:pt x="4194" y="4520355"/>
                  <a:pt x="0" y="4297434"/>
                </a:cubicBezTo>
                <a:cubicBezTo>
                  <a:pt x="-4194" y="4074513"/>
                  <a:pt x="31282" y="3923718"/>
                  <a:pt x="0" y="3591171"/>
                </a:cubicBezTo>
                <a:cubicBezTo>
                  <a:pt x="-31282" y="3258624"/>
                  <a:pt x="19710" y="3259419"/>
                  <a:pt x="0" y="2992642"/>
                </a:cubicBezTo>
                <a:cubicBezTo>
                  <a:pt x="-19710" y="2725865"/>
                  <a:pt x="67337" y="2673016"/>
                  <a:pt x="0" y="2394114"/>
                </a:cubicBezTo>
                <a:cubicBezTo>
                  <a:pt x="-67337" y="2115212"/>
                  <a:pt x="55271" y="2064426"/>
                  <a:pt x="0" y="1903320"/>
                </a:cubicBezTo>
                <a:cubicBezTo>
                  <a:pt x="-55271" y="1742214"/>
                  <a:pt x="42152" y="1544210"/>
                  <a:pt x="0" y="1412527"/>
                </a:cubicBezTo>
                <a:cubicBezTo>
                  <a:pt x="-42152" y="1280844"/>
                  <a:pt x="30324" y="903152"/>
                  <a:pt x="0" y="706264"/>
                </a:cubicBezTo>
                <a:cubicBezTo>
                  <a:pt x="-30324" y="509376"/>
                  <a:pt x="45019" y="343203"/>
                  <a:pt x="0" y="0"/>
                </a:cubicBezTo>
                <a:close/>
              </a:path>
              <a:path w="10095328" h="5386756" stroke="0" extrusionOk="0">
                <a:moveTo>
                  <a:pt x="0" y="0"/>
                </a:moveTo>
                <a:cubicBezTo>
                  <a:pt x="65455" y="-16339"/>
                  <a:pt x="186045" y="11790"/>
                  <a:pt x="290983" y="0"/>
                </a:cubicBezTo>
                <a:cubicBezTo>
                  <a:pt x="395921" y="-11790"/>
                  <a:pt x="885644" y="70097"/>
                  <a:pt x="1086732" y="0"/>
                </a:cubicBezTo>
                <a:cubicBezTo>
                  <a:pt x="1287820" y="-70097"/>
                  <a:pt x="1477620" y="21967"/>
                  <a:pt x="1781528" y="0"/>
                </a:cubicBezTo>
                <a:cubicBezTo>
                  <a:pt x="2085436" y="-21967"/>
                  <a:pt x="2066662" y="34380"/>
                  <a:pt x="2173465" y="0"/>
                </a:cubicBezTo>
                <a:cubicBezTo>
                  <a:pt x="2280268" y="-34380"/>
                  <a:pt x="2750856" y="63964"/>
                  <a:pt x="2969214" y="0"/>
                </a:cubicBezTo>
                <a:cubicBezTo>
                  <a:pt x="3187572" y="-63964"/>
                  <a:pt x="3419293" y="83665"/>
                  <a:pt x="3764964" y="0"/>
                </a:cubicBezTo>
                <a:cubicBezTo>
                  <a:pt x="4110635" y="-83665"/>
                  <a:pt x="4026896" y="58429"/>
                  <a:pt x="4257853" y="0"/>
                </a:cubicBezTo>
                <a:cubicBezTo>
                  <a:pt x="4488810" y="-58429"/>
                  <a:pt x="4479899" y="645"/>
                  <a:pt x="4548836" y="0"/>
                </a:cubicBezTo>
                <a:cubicBezTo>
                  <a:pt x="4617773" y="-645"/>
                  <a:pt x="4757149" y="17728"/>
                  <a:pt x="4839819" y="0"/>
                </a:cubicBezTo>
                <a:cubicBezTo>
                  <a:pt x="4922489" y="-17728"/>
                  <a:pt x="5256947" y="26593"/>
                  <a:pt x="5534615" y="0"/>
                </a:cubicBezTo>
                <a:cubicBezTo>
                  <a:pt x="5812283" y="-26593"/>
                  <a:pt x="5907238" y="67883"/>
                  <a:pt x="6128458" y="0"/>
                </a:cubicBezTo>
                <a:cubicBezTo>
                  <a:pt x="6349678" y="-67883"/>
                  <a:pt x="6531599" y="62524"/>
                  <a:pt x="6722301" y="0"/>
                </a:cubicBezTo>
                <a:cubicBezTo>
                  <a:pt x="6913003" y="-62524"/>
                  <a:pt x="7194327" y="76283"/>
                  <a:pt x="7417097" y="0"/>
                </a:cubicBezTo>
                <a:cubicBezTo>
                  <a:pt x="7639867" y="-76283"/>
                  <a:pt x="7968182" y="67395"/>
                  <a:pt x="8111893" y="0"/>
                </a:cubicBezTo>
                <a:cubicBezTo>
                  <a:pt x="8255604" y="-67395"/>
                  <a:pt x="8539214" y="56977"/>
                  <a:pt x="8806689" y="0"/>
                </a:cubicBezTo>
                <a:cubicBezTo>
                  <a:pt x="9074164" y="-56977"/>
                  <a:pt x="9712766" y="81067"/>
                  <a:pt x="10095328" y="0"/>
                </a:cubicBezTo>
                <a:cubicBezTo>
                  <a:pt x="10174583" y="188994"/>
                  <a:pt x="10093880" y="510333"/>
                  <a:pt x="10095328" y="706264"/>
                </a:cubicBezTo>
                <a:cubicBezTo>
                  <a:pt x="10096776" y="902195"/>
                  <a:pt x="10056353" y="996299"/>
                  <a:pt x="10095328" y="1143189"/>
                </a:cubicBezTo>
                <a:cubicBezTo>
                  <a:pt x="10134303" y="1290079"/>
                  <a:pt x="10049954" y="1562915"/>
                  <a:pt x="10095328" y="1687850"/>
                </a:cubicBezTo>
                <a:cubicBezTo>
                  <a:pt x="10140702" y="1812785"/>
                  <a:pt x="10081027" y="1996650"/>
                  <a:pt x="10095328" y="2124776"/>
                </a:cubicBezTo>
                <a:cubicBezTo>
                  <a:pt x="10109629" y="2252902"/>
                  <a:pt x="10060900" y="2391339"/>
                  <a:pt x="10095328" y="2615569"/>
                </a:cubicBezTo>
                <a:cubicBezTo>
                  <a:pt x="10129756" y="2839799"/>
                  <a:pt x="10091942" y="2930025"/>
                  <a:pt x="10095328" y="3106363"/>
                </a:cubicBezTo>
                <a:cubicBezTo>
                  <a:pt x="10098714" y="3282701"/>
                  <a:pt x="10020879" y="3457681"/>
                  <a:pt x="10095328" y="3758759"/>
                </a:cubicBezTo>
                <a:cubicBezTo>
                  <a:pt x="10169777" y="4059837"/>
                  <a:pt x="10071635" y="4141275"/>
                  <a:pt x="10095328" y="4249552"/>
                </a:cubicBezTo>
                <a:cubicBezTo>
                  <a:pt x="10119021" y="4357829"/>
                  <a:pt x="10063117" y="4679391"/>
                  <a:pt x="10095328" y="4794213"/>
                </a:cubicBezTo>
                <a:cubicBezTo>
                  <a:pt x="10127539" y="4909035"/>
                  <a:pt x="10055395" y="5172924"/>
                  <a:pt x="10095328" y="5386756"/>
                </a:cubicBezTo>
                <a:cubicBezTo>
                  <a:pt x="10001326" y="5408738"/>
                  <a:pt x="9881810" y="5377232"/>
                  <a:pt x="9804345" y="5386756"/>
                </a:cubicBezTo>
                <a:cubicBezTo>
                  <a:pt x="9726880" y="5396280"/>
                  <a:pt x="9201055" y="5366932"/>
                  <a:pt x="9008596" y="5386756"/>
                </a:cubicBezTo>
                <a:cubicBezTo>
                  <a:pt x="8816137" y="5406580"/>
                  <a:pt x="8600489" y="5362617"/>
                  <a:pt x="8313800" y="5386756"/>
                </a:cubicBezTo>
                <a:cubicBezTo>
                  <a:pt x="8027111" y="5410895"/>
                  <a:pt x="8132060" y="5382790"/>
                  <a:pt x="8022817" y="5386756"/>
                </a:cubicBezTo>
                <a:cubicBezTo>
                  <a:pt x="7913574" y="5390722"/>
                  <a:pt x="7755140" y="5356736"/>
                  <a:pt x="7529927" y="5386756"/>
                </a:cubicBezTo>
                <a:cubicBezTo>
                  <a:pt x="7304714" y="5416776"/>
                  <a:pt x="7240914" y="5352033"/>
                  <a:pt x="7137991" y="5386756"/>
                </a:cubicBezTo>
                <a:cubicBezTo>
                  <a:pt x="7035068" y="5421479"/>
                  <a:pt x="6972542" y="5368030"/>
                  <a:pt x="6847008" y="5386756"/>
                </a:cubicBezTo>
                <a:cubicBezTo>
                  <a:pt x="6721474" y="5405482"/>
                  <a:pt x="6409892" y="5381295"/>
                  <a:pt x="6051258" y="5386756"/>
                </a:cubicBezTo>
                <a:cubicBezTo>
                  <a:pt x="5692624" y="5392217"/>
                  <a:pt x="5689260" y="5359450"/>
                  <a:pt x="5457416" y="5386756"/>
                </a:cubicBezTo>
                <a:cubicBezTo>
                  <a:pt x="5225572" y="5414062"/>
                  <a:pt x="4827373" y="5381669"/>
                  <a:pt x="4661666" y="5386756"/>
                </a:cubicBezTo>
                <a:cubicBezTo>
                  <a:pt x="4495959" y="5391843"/>
                  <a:pt x="4472986" y="5369903"/>
                  <a:pt x="4370683" y="5386756"/>
                </a:cubicBezTo>
                <a:cubicBezTo>
                  <a:pt x="4268380" y="5403609"/>
                  <a:pt x="3793800" y="5348847"/>
                  <a:pt x="3574934" y="5386756"/>
                </a:cubicBezTo>
                <a:cubicBezTo>
                  <a:pt x="3356068" y="5424665"/>
                  <a:pt x="3271180" y="5369551"/>
                  <a:pt x="3182998" y="5386756"/>
                </a:cubicBezTo>
                <a:cubicBezTo>
                  <a:pt x="3094816" y="5403961"/>
                  <a:pt x="2877046" y="5362435"/>
                  <a:pt x="2791061" y="5386756"/>
                </a:cubicBezTo>
                <a:cubicBezTo>
                  <a:pt x="2705076" y="5411077"/>
                  <a:pt x="2621153" y="5369179"/>
                  <a:pt x="2500078" y="5386756"/>
                </a:cubicBezTo>
                <a:cubicBezTo>
                  <a:pt x="2379003" y="5404333"/>
                  <a:pt x="2348291" y="5355227"/>
                  <a:pt x="2209095" y="5386756"/>
                </a:cubicBezTo>
                <a:cubicBezTo>
                  <a:pt x="2069899" y="5418285"/>
                  <a:pt x="1687594" y="5354305"/>
                  <a:pt x="1514299" y="5386756"/>
                </a:cubicBezTo>
                <a:cubicBezTo>
                  <a:pt x="1341004" y="5419207"/>
                  <a:pt x="1128724" y="5377302"/>
                  <a:pt x="1021410" y="5386756"/>
                </a:cubicBezTo>
                <a:cubicBezTo>
                  <a:pt x="914096" y="5396210"/>
                  <a:pt x="816730" y="5361783"/>
                  <a:pt x="629473" y="5386756"/>
                </a:cubicBezTo>
                <a:cubicBezTo>
                  <a:pt x="442216" y="5411729"/>
                  <a:pt x="174615" y="5382305"/>
                  <a:pt x="0" y="5386756"/>
                </a:cubicBezTo>
                <a:cubicBezTo>
                  <a:pt x="-4918" y="5226161"/>
                  <a:pt x="47782" y="5034001"/>
                  <a:pt x="0" y="4788228"/>
                </a:cubicBezTo>
                <a:cubicBezTo>
                  <a:pt x="-47782" y="4542455"/>
                  <a:pt x="41712" y="4535513"/>
                  <a:pt x="0" y="4351302"/>
                </a:cubicBezTo>
                <a:cubicBezTo>
                  <a:pt x="-41712" y="4167091"/>
                  <a:pt x="25435" y="3899564"/>
                  <a:pt x="0" y="3752773"/>
                </a:cubicBezTo>
                <a:cubicBezTo>
                  <a:pt x="-25435" y="3605982"/>
                  <a:pt x="40196" y="3433038"/>
                  <a:pt x="0" y="3208112"/>
                </a:cubicBezTo>
                <a:cubicBezTo>
                  <a:pt x="-40196" y="2983186"/>
                  <a:pt x="78108" y="2703826"/>
                  <a:pt x="0" y="2555716"/>
                </a:cubicBezTo>
                <a:cubicBezTo>
                  <a:pt x="-78108" y="2407606"/>
                  <a:pt x="36288" y="2130610"/>
                  <a:pt x="0" y="1849453"/>
                </a:cubicBezTo>
                <a:cubicBezTo>
                  <a:pt x="-36288" y="1568296"/>
                  <a:pt x="6395" y="1574152"/>
                  <a:pt x="0" y="1304792"/>
                </a:cubicBezTo>
                <a:cubicBezTo>
                  <a:pt x="-6395" y="1035432"/>
                  <a:pt x="5026" y="944671"/>
                  <a:pt x="0" y="652396"/>
                </a:cubicBezTo>
                <a:cubicBezTo>
                  <a:pt x="-5026" y="360121"/>
                  <a:pt x="12351" y="144482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xmlns="" sd="414571597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7200" b="1" dirty="0">
              <a:solidFill>
                <a:srgbClr val="FF000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xmlns="" id="{EDFBC1E4-B73F-4137-A45C-D07BDBB403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76" t="8785" r="23176" b="10897"/>
          <a:stretch/>
        </p:blipFill>
        <p:spPr>
          <a:xfrm>
            <a:off x="2800162" y="3429000"/>
            <a:ext cx="1760803" cy="2640817"/>
          </a:xfrm>
          <a:prstGeom prst="rect">
            <a:avLst/>
          </a:prstGeom>
        </p:spPr>
      </p:pic>
      <p:pic>
        <p:nvPicPr>
          <p:cNvPr id="5" name="Picture 4" descr="A close up of a toy&#10;&#10;Description automatically generated">
            <a:extLst>
              <a:ext uri="{FF2B5EF4-FFF2-40B4-BE49-F238E27FC236}">
                <a16:creationId xmlns:a16="http://schemas.microsoft.com/office/drawing/2014/main" xmlns="" id="{FECE1E59-D588-4D56-A229-7887B3BAB52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759" b="93103" l="10000" r="90154">
                        <a14:foregroundMark x1="26462" y1="7759" x2="29077" y2="11897"/>
                        <a14:foregroundMark x1="67846" y1="12241" x2="65846" y2="12931"/>
                        <a14:foregroundMark x1="78000" y1="38966" x2="79077" y2="42586"/>
                        <a14:foregroundMark x1="90154" y1="32586" x2="89846" y2="36034"/>
                        <a14:foregroundMark x1="78462" y1="53793" x2="79077" y2="66379"/>
                        <a14:foregroundMark x1="72308" y1="91207" x2="71846" y2="91207"/>
                        <a14:foregroundMark x1="83692" y1="91552" x2="83692" y2="91552"/>
                        <a14:foregroundMark x1="82462" y1="88966" x2="82769" y2="84483"/>
                        <a14:foregroundMark x1="72462" y1="89310" x2="73692" y2="85172"/>
                        <a14:foregroundMark x1="76000" y1="50862" x2="72154" y2="57069"/>
                        <a14:foregroundMark x1="72154" y1="57069" x2="72308" y2="59310"/>
                        <a14:foregroundMark x1="26154" y1="38276" x2="26000" y2="43103"/>
                        <a14:foregroundMark x1="37538" y1="90862" x2="35077" y2="93103"/>
                        <a14:foregroundMark x1="75077" y1="55862" x2="73538" y2="66207"/>
                        <a14:foregroundMark x1="74154" y1="71034" x2="76154" y2="68966"/>
                        <a14:foregroundMark x1="83846" y1="72414" x2="80000" y2="73966"/>
                        <a14:foregroundMark x1="75231" y1="68966" x2="70615" y2="71207"/>
                        <a14:foregroundMark x1="76462" y1="69138" x2="81385" y2="68103"/>
                        <a14:foregroundMark x1="80615" y1="58621" x2="80000" y2="62414"/>
                        <a14:foregroundMark x1="82923" y1="50517" x2="81538" y2="55000"/>
                        <a14:foregroundMark x1="63692" y1="15345" x2="62615" y2="17241"/>
                        <a14:foregroundMark x1="68615" y1="8448" x2="69231" y2="86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7866"/>
          <a:stretch/>
        </p:blipFill>
        <p:spPr>
          <a:xfrm>
            <a:off x="859552" y="2040479"/>
            <a:ext cx="2468721" cy="4225404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xmlns="" id="{F1B2AD3A-34F1-4EEF-BCD0-6ACEECC2FA9D}"/>
              </a:ext>
            </a:extLst>
          </p:cNvPr>
          <p:cNvSpPr txBox="1">
            <a:spLocks/>
          </p:cNvSpPr>
          <p:nvPr/>
        </p:nvSpPr>
        <p:spPr>
          <a:xfrm>
            <a:off x="7509618" y="989446"/>
            <a:ext cx="3648285" cy="924652"/>
          </a:xfrm>
          <a:custGeom>
            <a:avLst/>
            <a:gdLst>
              <a:gd name="connsiteX0" fmla="*/ 0 w 3648285"/>
              <a:gd name="connsiteY0" fmla="*/ 0 h 924652"/>
              <a:gd name="connsiteX1" fmla="*/ 3648285 w 3648285"/>
              <a:gd name="connsiteY1" fmla="*/ 0 h 924652"/>
              <a:gd name="connsiteX2" fmla="*/ 3648285 w 3648285"/>
              <a:gd name="connsiteY2" fmla="*/ 924652 h 924652"/>
              <a:gd name="connsiteX3" fmla="*/ 0 w 3648285"/>
              <a:gd name="connsiteY3" fmla="*/ 924652 h 924652"/>
              <a:gd name="connsiteX4" fmla="*/ 0 w 3648285"/>
              <a:gd name="connsiteY4" fmla="*/ 0 h 924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48285" h="924652" extrusionOk="0">
                <a:moveTo>
                  <a:pt x="0" y="0"/>
                </a:moveTo>
                <a:cubicBezTo>
                  <a:pt x="1797830" y="-15620"/>
                  <a:pt x="2669623" y="18144"/>
                  <a:pt x="3648285" y="0"/>
                </a:cubicBezTo>
                <a:cubicBezTo>
                  <a:pt x="3650150" y="159428"/>
                  <a:pt x="3599736" y="579100"/>
                  <a:pt x="3648285" y="924652"/>
                </a:cubicBezTo>
                <a:cubicBezTo>
                  <a:pt x="2675840" y="1013677"/>
                  <a:pt x="1308987" y="1058852"/>
                  <a:pt x="0" y="924652"/>
                </a:cubicBezTo>
                <a:cubicBezTo>
                  <a:pt x="-10740" y="818424"/>
                  <a:pt x="41128" y="387183"/>
                  <a:pt x="0" y="0"/>
                </a:cubicBezTo>
                <a:close/>
              </a:path>
            </a:pathLst>
          </a:custGeom>
          <a:noFill/>
          <a:ln w="76200">
            <a:noFill/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54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اللقاء الأخير :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6AEBDEA1-C25F-4E9C-AD24-D59A65BD1AC3}"/>
              </a:ext>
            </a:extLst>
          </p:cNvPr>
          <p:cNvSpPr txBox="1">
            <a:spLocks/>
          </p:cNvSpPr>
          <p:nvPr/>
        </p:nvSpPr>
        <p:spPr>
          <a:xfrm>
            <a:off x="3328273" y="2823169"/>
            <a:ext cx="5738957" cy="924652"/>
          </a:xfrm>
          <a:custGeom>
            <a:avLst/>
            <a:gdLst>
              <a:gd name="connsiteX0" fmla="*/ 0 w 5738957"/>
              <a:gd name="connsiteY0" fmla="*/ 0 h 924652"/>
              <a:gd name="connsiteX1" fmla="*/ 5738957 w 5738957"/>
              <a:gd name="connsiteY1" fmla="*/ 0 h 924652"/>
              <a:gd name="connsiteX2" fmla="*/ 5738957 w 5738957"/>
              <a:gd name="connsiteY2" fmla="*/ 924652 h 924652"/>
              <a:gd name="connsiteX3" fmla="*/ 0 w 5738957"/>
              <a:gd name="connsiteY3" fmla="*/ 924652 h 924652"/>
              <a:gd name="connsiteX4" fmla="*/ 0 w 5738957"/>
              <a:gd name="connsiteY4" fmla="*/ 0 h 924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38957" h="924652" extrusionOk="0">
                <a:moveTo>
                  <a:pt x="0" y="0"/>
                </a:moveTo>
                <a:cubicBezTo>
                  <a:pt x="2111815" y="-15620"/>
                  <a:pt x="4197733" y="18144"/>
                  <a:pt x="5738957" y="0"/>
                </a:cubicBezTo>
                <a:cubicBezTo>
                  <a:pt x="5740822" y="159428"/>
                  <a:pt x="5690408" y="579100"/>
                  <a:pt x="5738957" y="924652"/>
                </a:cubicBezTo>
                <a:cubicBezTo>
                  <a:pt x="3732608" y="1013677"/>
                  <a:pt x="1846352" y="1058852"/>
                  <a:pt x="0" y="924652"/>
                </a:cubicBezTo>
                <a:cubicBezTo>
                  <a:pt x="-10740" y="818424"/>
                  <a:pt x="41128" y="387183"/>
                  <a:pt x="0" y="0"/>
                </a:cubicBezTo>
                <a:close/>
              </a:path>
            </a:pathLst>
          </a:custGeom>
          <a:noFill/>
          <a:ln w="76200">
            <a:noFill/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4000" b="1" dirty="0">
                <a:solidFill>
                  <a:sysClr val="windowText" lastClr="0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أغنية نزرع بذرة </a:t>
            </a:r>
          </a:p>
        </p:txBody>
      </p:sp>
    </p:spTree>
    <p:extLst>
      <p:ext uri="{BB962C8B-B14F-4D97-AF65-F5344CB8AC3E}">
        <p14:creationId xmlns:p14="http://schemas.microsoft.com/office/powerpoint/2010/main" val="38185607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xmlns="" id="{E2B23382-DA25-409D-A0FD-6BA2D8E271B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6" t="1289" r="25700" b="6744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xmlns="" id="{DDA89227-9DEA-4212-B6D9-3CC36252103E}"/>
              </a:ext>
            </a:extLst>
          </p:cNvPr>
          <p:cNvSpPr txBox="1">
            <a:spLocks/>
          </p:cNvSpPr>
          <p:nvPr/>
        </p:nvSpPr>
        <p:spPr>
          <a:xfrm>
            <a:off x="673998" y="401474"/>
            <a:ext cx="10844004" cy="6055051"/>
          </a:xfrm>
          <a:custGeom>
            <a:avLst/>
            <a:gdLst>
              <a:gd name="connsiteX0" fmla="*/ 0 w 10844004"/>
              <a:gd name="connsiteY0" fmla="*/ 0 h 6055051"/>
              <a:gd name="connsiteX1" fmla="*/ 353857 w 10844004"/>
              <a:gd name="connsiteY1" fmla="*/ 0 h 6055051"/>
              <a:gd name="connsiteX2" fmla="*/ 707714 w 10844004"/>
              <a:gd name="connsiteY2" fmla="*/ 0 h 6055051"/>
              <a:gd name="connsiteX3" fmla="*/ 1061571 w 10844004"/>
              <a:gd name="connsiteY3" fmla="*/ 0 h 6055051"/>
              <a:gd name="connsiteX4" fmla="*/ 1306988 w 10844004"/>
              <a:gd name="connsiteY4" fmla="*/ 0 h 6055051"/>
              <a:gd name="connsiteX5" fmla="*/ 2094605 w 10844004"/>
              <a:gd name="connsiteY5" fmla="*/ 0 h 6055051"/>
              <a:gd name="connsiteX6" fmla="*/ 2773782 w 10844004"/>
              <a:gd name="connsiteY6" fmla="*/ 0 h 6055051"/>
              <a:gd name="connsiteX7" fmla="*/ 3019199 w 10844004"/>
              <a:gd name="connsiteY7" fmla="*/ 0 h 6055051"/>
              <a:gd name="connsiteX8" fmla="*/ 3264616 w 10844004"/>
              <a:gd name="connsiteY8" fmla="*/ 0 h 6055051"/>
              <a:gd name="connsiteX9" fmla="*/ 3943793 w 10844004"/>
              <a:gd name="connsiteY9" fmla="*/ 0 h 6055051"/>
              <a:gd name="connsiteX10" fmla="*/ 4189210 w 10844004"/>
              <a:gd name="connsiteY10" fmla="*/ 0 h 6055051"/>
              <a:gd name="connsiteX11" fmla="*/ 4543067 w 10844004"/>
              <a:gd name="connsiteY11" fmla="*/ 0 h 6055051"/>
              <a:gd name="connsiteX12" fmla="*/ 5005364 w 10844004"/>
              <a:gd name="connsiteY12" fmla="*/ 0 h 6055051"/>
              <a:gd name="connsiteX13" fmla="*/ 5684541 w 10844004"/>
              <a:gd name="connsiteY13" fmla="*/ 0 h 6055051"/>
              <a:gd name="connsiteX14" fmla="*/ 6038398 w 10844004"/>
              <a:gd name="connsiteY14" fmla="*/ 0 h 6055051"/>
              <a:gd name="connsiteX15" fmla="*/ 6283815 w 10844004"/>
              <a:gd name="connsiteY15" fmla="*/ 0 h 6055051"/>
              <a:gd name="connsiteX16" fmla="*/ 6854552 w 10844004"/>
              <a:gd name="connsiteY16" fmla="*/ 0 h 6055051"/>
              <a:gd name="connsiteX17" fmla="*/ 7316849 w 10844004"/>
              <a:gd name="connsiteY17" fmla="*/ 0 h 6055051"/>
              <a:gd name="connsiteX18" fmla="*/ 7996026 w 10844004"/>
              <a:gd name="connsiteY18" fmla="*/ 0 h 6055051"/>
              <a:gd name="connsiteX19" fmla="*/ 8241443 w 10844004"/>
              <a:gd name="connsiteY19" fmla="*/ 0 h 6055051"/>
              <a:gd name="connsiteX20" fmla="*/ 9029060 w 10844004"/>
              <a:gd name="connsiteY20" fmla="*/ 0 h 6055051"/>
              <a:gd name="connsiteX21" fmla="*/ 9274477 w 10844004"/>
              <a:gd name="connsiteY21" fmla="*/ 0 h 6055051"/>
              <a:gd name="connsiteX22" fmla="*/ 9845214 w 10844004"/>
              <a:gd name="connsiteY22" fmla="*/ 0 h 6055051"/>
              <a:gd name="connsiteX23" fmla="*/ 10844004 w 10844004"/>
              <a:gd name="connsiteY23" fmla="*/ 0 h 6055051"/>
              <a:gd name="connsiteX24" fmla="*/ 10844004 w 10844004"/>
              <a:gd name="connsiteY24" fmla="*/ 368808 h 6055051"/>
              <a:gd name="connsiteX25" fmla="*/ 10844004 w 10844004"/>
              <a:gd name="connsiteY25" fmla="*/ 858716 h 6055051"/>
              <a:gd name="connsiteX26" fmla="*/ 10844004 w 10844004"/>
              <a:gd name="connsiteY26" fmla="*/ 1409176 h 6055051"/>
              <a:gd name="connsiteX27" fmla="*/ 10844004 w 10844004"/>
              <a:gd name="connsiteY27" fmla="*/ 1899084 h 6055051"/>
              <a:gd name="connsiteX28" fmla="*/ 10844004 w 10844004"/>
              <a:gd name="connsiteY28" fmla="*/ 2388993 h 6055051"/>
              <a:gd name="connsiteX29" fmla="*/ 10844004 w 10844004"/>
              <a:gd name="connsiteY29" fmla="*/ 2939452 h 6055051"/>
              <a:gd name="connsiteX30" fmla="*/ 10844004 w 10844004"/>
              <a:gd name="connsiteY30" fmla="*/ 3550462 h 6055051"/>
              <a:gd name="connsiteX31" fmla="*/ 10844004 w 10844004"/>
              <a:gd name="connsiteY31" fmla="*/ 4040370 h 6055051"/>
              <a:gd name="connsiteX32" fmla="*/ 10844004 w 10844004"/>
              <a:gd name="connsiteY32" fmla="*/ 4469729 h 6055051"/>
              <a:gd name="connsiteX33" fmla="*/ 10844004 w 10844004"/>
              <a:gd name="connsiteY33" fmla="*/ 5141289 h 6055051"/>
              <a:gd name="connsiteX34" fmla="*/ 10844004 w 10844004"/>
              <a:gd name="connsiteY34" fmla="*/ 6055051 h 6055051"/>
              <a:gd name="connsiteX35" fmla="*/ 10381707 w 10844004"/>
              <a:gd name="connsiteY35" fmla="*/ 6055051 h 6055051"/>
              <a:gd name="connsiteX36" fmla="*/ 9919410 w 10844004"/>
              <a:gd name="connsiteY36" fmla="*/ 6055051 h 6055051"/>
              <a:gd name="connsiteX37" fmla="*/ 9240233 w 10844004"/>
              <a:gd name="connsiteY37" fmla="*/ 6055051 h 6055051"/>
              <a:gd name="connsiteX38" fmla="*/ 8886376 w 10844004"/>
              <a:gd name="connsiteY38" fmla="*/ 6055051 h 6055051"/>
              <a:gd name="connsiteX39" fmla="*/ 8424079 w 10844004"/>
              <a:gd name="connsiteY39" fmla="*/ 6055051 h 6055051"/>
              <a:gd name="connsiteX40" fmla="*/ 7853342 w 10844004"/>
              <a:gd name="connsiteY40" fmla="*/ 6055051 h 6055051"/>
              <a:gd name="connsiteX41" fmla="*/ 7607925 w 10844004"/>
              <a:gd name="connsiteY41" fmla="*/ 6055051 h 6055051"/>
              <a:gd name="connsiteX42" fmla="*/ 7037188 w 10844004"/>
              <a:gd name="connsiteY42" fmla="*/ 6055051 h 6055051"/>
              <a:gd name="connsiteX43" fmla="*/ 6466451 w 10844004"/>
              <a:gd name="connsiteY43" fmla="*/ 6055051 h 6055051"/>
              <a:gd name="connsiteX44" fmla="*/ 5678834 w 10844004"/>
              <a:gd name="connsiteY44" fmla="*/ 6055051 h 6055051"/>
              <a:gd name="connsiteX45" fmla="*/ 5108097 w 10844004"/>
              <a:gd name="connsiteY45" fmla="*/ 6055051 h 6055051"/>
              <a:gd name="connsiteX46" fmla="*/ 4754240 w 10844004"/>
              <a:gd name="connsiteY46" fmla="*/ 6055051 h 6055051"/>
              <a:gd name="connsiteX47" fmla="*/ 4400383 w 10844004"/>
              <a:gd name="connsiteY47" fmla="*/ 6055051 h 6055051"/>
              <a:gd name="connsiteX48" fmla="*/ 3612766 w 10844004"/>
              <a:gd name="connsiteY48" fmla="*/ 6055051 h 6055051"/>
              <a:gd name="connsiteX49" fmla="*/ 3258909 w 10844004"/>
              <a:gd name="connsiteY49" fmla="*/ 6055051 h 6055051"/>
              <a:gd name="connsiteX50" fmla="*/ 2579731 w 10844004"/>
              <a:gd name="connsiteY50" fmla="*/ 6055051 h 6055051"/>
              <a:gd name="connsiteX51" fmla="*/ 1900554 w 10844004"/>
              <a:gd name="connsiteY51" fmla="*/ 6055051 h 6055051"/>
              <a:gd name="connsiteX52" fmla="*/ 1438257 w 10844004"/>
              <a:gd name="connsiteY52" fmla="*/ 6055051 h 6055051"/>
              <a:gd name="connsiteX53" fmla="*/ 759080 w 10844004"/>
              <a:gd name="connsiteY53" fmla="*/ 6055051 h 6055051"/>
              <a:gd name="connsiteX54" fmla="*/ 0 w 10844004"/>
              <a:gd name="connsiteY54" fmla="*/ 6055051 h 6055051"/>
              <a:gd name="connsiteX55" fmla="*/ 0 w 10844004"/>
              <a:gd name="connsiteY55" fmla="*/ 5565142 h 6055051"/>
              <a:gd name="connsiteX56" fmla="*/ 0 w 10844004"/>
              <a:gd name="connsiteY56" fmla="*/ 5135784 h 6055051"/>
              <a:gd name="connsiteX57" fmla="*/ 0 w 10844004"/>
              <a:gd name="connsiteY57" fmla="*/ 4524774 h 6055051"/>
              <a:gd name="connsiteX58" fmla="*/ 0 w 10844004"/>
              <a:gd name="connsiteY58" fmla="*/ 3974315 h 6055051"/>
              <a:gd name="connsiteX59" fmla="*/ 0 w 10844004"/>
              <a:gd name="connsiteY59" fmla="*/ 3423856 h 6055051"/>
              <a:gd name="connsiteX60" fmla="*/ 0 w 10844004"/>
              <a:gd name="connsiteY60" fmla="*/ 2812846 h 6055051"/>
              <a:gd name="connsiteX61" fmla="*/ 0 w 10844004"/>
              <a:gd name="connsiteY61" fmla="*/ 2141286 h 6055051"/>
              <a:gd name="connsiteX62" fmla="*/ 0 w 10844004"/>
              <a:gd name="connsiteY62" fmla="*/ 1590827 h 6055051"/>
              <a:gd name="connsiteX63" fmla="*/ 0 w 10844004"/>
              <a:gd name="connsiteY63" fmla="*/ 1040368 h 6055051"/>
              <a:gd name="connsiteX64" fmla="*/ 0 w 10844004"/>
              <a:gd name="connsiteY64" fmla="*/ 550459 h 6055051"/>
              <a:gd name="connsiteX65" fmla="*/ 0 w 10844004"/>
              <a:gd name="connsiteY65" fmla="*/ 0 h 6055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10844004" h="6055051" fill="none" extrusionOk="0">
                <a:moveTo>
                  <a:pt x="0" y="0"/>
                </a:moveTo>
                <a:cubicBezTo>
                  <a:pt x="100887" y="-33774"/>
                  <a:pt x="238159" y="33247"/>
                  <a:pt x="353857" y="0"/>
                </a:cubicBezTo>
                <a:cubicBezTo>
                  <a:pt x="469555" y="-33247"/>
                  <a:pt x="546763" y="42066"/>
                  <a:pt x="707714" y="0"/>
                </a:cubicBezTo>
                <a:cubicBezTo>
                  <a:pt x="868665" y="-42066"/>
                  <a:pt x="900519" y="40187"/>
                  <a:pt x="1061571" y="0"/>
                </a:cubicBezTo>
                <a:cubicBezTo>
                  <a:pt x="1222623" y="-40187"/>
                  <a:pt x="1238373" y="28182"/>
                  <a:pt x="1306988" y="0"/>
                </a:cubicBezTo>
                <a:cubicBezTo>
                  <a:pt x="1375603" y="-28182"/>
                  <a:pt x="1753272" y="3376"/>
                  <a:pt x="2094605" y="0"/>
                </a:cubicBezTo>
                <a:cubicBezTo>
                  <a:pt x="2435938" y="-3376"/>
                  <a:pt x="2598617" y="45720"/>
                  <a:pt x="2773782" y="0"/>
                </a:cubicBezTo>
                <a:cubicBezTo>
                  <a:pt x="2948947" y="-45720"/>
                  <a:pt x="2918518" y="16029"/>
                  <a:pt x="3019199" y="0"/>
                </a:cubicBezTo>
                <a:cubicBezTo>
                  <a:pt x="3119880" y="-16029"/>
                  <a:pt x="3172188" y="1518"/>
                  <a:pt x="3264616" y="0"/>
                </a:cubicBezTo>
                <a:cubicBezTo>
                  <a:pt x="3357044" y="-1518"/>
                  <a:pt x="3679187" y="64396"/>
                  <a:pt x="3943793" y="0"/>
                </a:cubicBezTo>
                <a:cubicBezTo>
                  <a:pt x="4208399" y="-64396"/>
                  <a:pt x="4081651" y="15668"/>
                  <a:pt x="4189210" y="0"/>
                </a:cubicBezTo>
                <a:cubicBezTo>
                  <a:pt x="4296769" y="-15668"/>
                  <a:pt x="4431311" y="15806"/>
                  <a:pt x="4543067" y="0"/>
                </a:cubicBezTo>
                <a:cubicBezTo>
                  <a:pt x="4654823" y="-15806"/>
                  <a:pt x="4868961" y="41076"/>
                  <a:pt x="5005364" y="0"/>
                </a:cubicBezTo>
                <a:cubicBezTo>
                  <a:pt x="5141767" y="-41076"/>
                  <a:pt x="5427880" y="61210"/>
                  <a:pt x="5684541" y="0"/>
                </a:cubicBezTo>
                <a:cubicBezTo>
                  <a:pt x="5941202" y="-61210"/>
                  <a:pt x="5882914" y="37260"/>
                  <a:pt x="6038398" y="0"/>
                </a:cubicBezTo>
                <a:cubicBezTo>
                  <a:pt x="6193882" y="-37260"/>
                  <a:pt x="6211157" y="6103"/>
                  <a:pt x="6283815" y="0"/>
                </a:cubicBezTo>
                <a:cubicBezTo>
                  <a:pt x="6356473" y="-6103"/>
                  <a:pt x="6666879" y="43311"/>
                  <a:pt x="6854552" y="0"/>
                </a:cubicBezTo>
                <a:cubicBezTo>
                  <a:pt x="7042225" y="-43311"/>
                  <a:pt x="7154901" y="13414"/>
                  <a:pt x="7316849" y="0"/>
                </a:cubicBezTo>
                <a:cubicBezTo>
                  <a:pt x="7478797" y="-13414"/>
                  <a:pt x="7712853" y="66086"/>
                  <a:pt x="7996026" y="0"/>
                </a:cubicBezTo>
                <a:cubicBezTo>
                  <a:pt x="8279199" y="-66086"/>
                  <a:pt x="8157678" y="21977"/>
                  <a:pt x="8241443" y="0"/>
                </a:cubicBezTo>
                <a:cubicBezTo>
                  <a:pt x="8325208" y="-21977"/>
                  <a:pt x="8709136" y="6301"/>
                  <a:pt x="9029060" y="0"/>
                </a:cubicBezTo>
                <a:cubicBezTo>
                  <a:pt x="9348984" y="-6301"/>
                  <a:pt x="9219413" y="25850"/>
                  <a:pt x="9274477" y="0"/>
                </a:cubicBezTo>
                <a:cubicBezTo>
                  <a:pt x="9329541" y="-25850"/>
                  <a:pt x="9569345" y="15432"/>
                  <a:pt x="9845214" y="0"/>
                </a:cubicBezTo>
                <a:cubicBezTo>
                  <a:pt x="10121083" y="-15432"/>
                  <a:pt x="10551716" y="87876"/>
                  <a:pt x="10844004" y="0"/>
                </a:cubicBezTo>
                <a:cubicBezTo>
                  <a:pt x="10858573" y="167764"/>
                  <a:pt x="10834285" y="230333"/>
                  <a:pt x="10844004" y="368808"/>
                </a:cubicBezTo>
                <a:cubicBezTo>
                  <a:pt x="10853723" y="507283"/>
                  <a:pt x="10830780" y="756994"/>
                  <a:pt x="10844004" y="858716"/>
                </a:cubicBezTo>
                <a:cubicBezTo>
                  <a:pt x="10857228" y="960438"/>
                  <a:pt x="10789458" y="1192665"/>
                  <a:pt x="10844004" y="1409176"/>
                </a:cubicBezTo>
                <a:cubicBezTo>
                  <a:pt x="10898550" y="1625687"/>
                  <a:pt x="10804096" y="1760325"/>
                  <a:pt x="10844004" y="1899084"/>
                </a:cubicBezTo>
                <a:cubicBezTo>
                  <a:pt x="10883912" y="2037843"/>
                  <a:pt x="10838653" y="2274571"/>
                  <a:pt x="10844004" y="2388993"/>
                </a:cubicBezTo>
                <a:cubicBezTo>
                  <a:pt x="10849355" y="2503415"/>
                  <a:pt x="10824412" y="2785354"/>
                  <a:pt x="10844004" y="2939452"/>
                </a:cubicBezTo>
                <a:cubicBezTo>
                  <a:pt x="10863596" y="3093550"/>
                  <a:pt x="10829062" y="3266833"/>
                  <a:pt x="10844004" y="3550462"/>
                </a:cubicBezTo>
                <a:cubicBezTo>
                  <a:pt x="10858946" y="3834091"/>
                  <a:pt x="10810767" y="3894828"/>
                  <a:pt x="10844004" y="4040370"/>
                </a:cubicBezTo>
                <a:cubicBezTo>
                  <a:pt x="10877241" y="4185912"/>
                  <a:pt x="10843981" y="4335746"/>
                  <a:pt x="10844004" y="4469729"/>
                </a:cubicBezTo>
                <a:cubicBezTo>
                  <a:pt x="10844027" y="4603712"/>
                  <a:pt x="10800253" y="4849313"/>
                  <a:pt x="10844004" y="5141289"/>
                </a:cubicBezTo>
                <a:cubicBezTo>
                  <a:pt x="10887755" y="5433265"/>
                  <a:pt x="10735686" y="5627933"/>
                  <a:pt x="10844004" y="6055051"/>
                </a:cubicBezTo>
                <a:cubicBezTo>
                  <a:pt x="10630682" y="6086380"/>
                  <a:pt x="10478424" y="6042218"/>
                  <a:pt x="10381707" y="6055051"/>
                </a:cubicBezTo>
                <a:cubicBezTo>
                  <a:pt x="10284990" y="6067884"/>
                  <a:pt x="10077835" y="6033794"/>
                  <a:pt x="9919410" y="6055051"/>
                </a:cubicBezTo>
                <a:cubicBezTo>
                  <a:pt x="9760985" y="6076308"/>
                  <a:pt x="9447453" y="5990310"/>
                  <a:pt x="9240233" y="6055051"/>
                </a:cubicBezTo>
                <a:cubicBezTo>
                  <a:pt x="9033013" y="6119792"/>
                  <a:pt x="8998257" y="6021009"/>
                  <a:pt x="8886376" y="6055051"/>
                </a:cubicBezTo>
                <a:cubicBezTo>
                  <a:pt x="8774495" y="6089093"/>
                  <a:pt x="8538888" y="6033453"/>
                  <a:pt x="8424079" y="6055051"/>
                </a:cubicBezTo>
                <a:cubicBezTo>
                  <a:pt x="8309270" y="6076649"/>
                  <a:pt x="8088864" y="6045911"/>
                  <a:pt x="7853342" y="6055051"/>
                </a:cubicBezTo>
                <a:cubicBezTo>
                  <a:pt x="7617820" y="6064191"/>
                  <a:pt x="7719484" y="6038287"/>
                  <a:pt x="7607925" y="6055051"/>
                </a:cubicBezTo>
                <a:cubicBezTo>
                  <a:pt x="7496366" y="6071815"/>
                  <a:pt x="7195335" y="6044680"/>
                  <a:pt x="7037188" y="6055051"/>
                </a:cubicBezTo>
                <a:cubicBezTo>
                  <a:pt x="6879041" y="6065422"/>
                  <a:pt x="6641865" y="6028139"/>
                  <a:pt x="6466451" y="6055051"/>
                </a:cubicBezTo>
                <a:cubicBezTo>
                  <a:pt x="6291037" y="6081963"/>
                  <a:pt x="5849879" y="6023826"/>
                  <a:pt x="5678834" y="6055051"/>
                </a:cubicBezTo>
                <a:cubicBezTo>
                  <a:pt x="5507789" y="6086276"/>
                  <a:pt x="5365059" y="6028068"/>
                  <a:pt x="5108097" y="6055051"/>
                </a:cubicBezTo>
                <a:cubicBezTo>
                  <a:pt x="4851135" y="6082034"/>
                  <a:pt x="4870133" y="6045637"/>
                  <a:pt x="4754240" y="6055051"/>
                </a:cubicBezTo>
                <a:cubicBezTo>
                  <a:pt x="4638347" y="6064465"/>
                  <a:pt x="4562645" y="6041771"/>
                  <a:pt x="4400383" y="6055051"/>
                </a:cubicBezTo>
                <a:cubicBezTo>
                  <a:pt x="4238121" y="6068331"/>
                  <a:pt x="3787188" y="6035883"/>
                  <a:pt x="3612766" y="6055051"/>
                </a:cubicBezTo>
                <a:cubicBezTo>
                  <a:pt x="3438344" y="6074219"/>
                  <a:pt x="3371207" y="6024862"/>
                  <a:pt x="3258909" y="6055051"/>
                </a:cubicBezTo>
                <a:cubicBezTo>
                  <a:pt x="3146611" y="6085240"/>
                  <a:pt x="2722903" y="5994823"/>
                  <a:pt x="2579731" y="6055051"/>
                </a:cubicBezTo>
                <a:cubicBezTo>
                  <a:pt x="2436559" y="6115279"/>
                  <a:pt x="2057268" y="6049350"/>
                  <a:pt x="1900554" y="6055051"/>
                </a:cubicBezTo>
                <a:cubicBezTo>
                  <a:pt x="1743840" y="6060752"/>
                  <a:pt x="1575504" y="6013777"/>
                  <a:pt x="1438257" y="6055051"/>
                </a:cubicBezTo>
                <a:cubicBezTo>
                  <a:pt x="1301010" y="6096325"/>
                  <a:pt x="1074829" y="5985906"/>
                  <a:pt x="759080" y="6055051"/>
                </a:cubicBezTo>
                <a:cubicBezTo>
                  <a:pt x="443331" y="6124196"/>
                  <a:pt x="253156" y="6034152"/>
                  <a:pt x="0" y="6055051"/>
                </a:cubicBezTo>
                <a:cubicBezTo>
                  <a:pt x="-15258" y="5867493"/>
                  <a:pt x="30048" y="5723088"/>
                  <a:pt x="0" y="5565142"/>
                </a:cubicBezTo>
                <a:cubicBezTo>
                  <a:pt x="-30048" y="5407196"/>
                  <a:pt x="23199" y="5322670"/>
                  <a:pt x="0" y="5135784"/>
                </a:cubicBezTo>
                <a:cubicBezTo>
                  <a:pt x="-23199" y="4948898"/>
                  <a:pt x="44083" y="4649410"/>
                  <a:pt x="0" y="4524774"/>
                </a:cubicBezTo>
                <a:cubicBezTo>
                  <a:pt x="-44083" y="4400138"/>
                  <a:pt x="24691" y="4148068"/>
                  <a:pt x="0" y="3974315"/>
                </a:cubicBezTo>
                <a:cubicBezTo>
                  <a:pt x="-24691" y="3800562"/>
                  <a:pt x="423" y="3561195"/>
                  <a:pt x="0" y="3423856"/>
                </a:cubicBezTo>
                <a:cubicBezTo>
                  <a:pt x="-423" y="3286517"/>
                  <a:pt x="71828" y="3105029"/>
                  <a:pt x="0" y="2812846"/>
                </a:cubicBezTo>
                <a:cubicBezTo>
                  <a:pt x="-71828" y="2520663"/>
                  <a:pt x="47037" y="2442540"/>
                  <a:pt x="0" y="2141286"/>
                </a:cubicBezTo>
                <a:cubicBezTo>
                  <a:pt x="-47037" y="1840032"/>
                  <a:pt x="19416" y="1711968"/>
                  <a:pt x="0" y="1590827"/>
                </a:cubicBezTo>
                <a:cubicBezTo>
                  <a:pt x="-19416" y="1469686"/>
                  <a:pt x="29010" y="1239358"/>
                  <a:pt x="0" y="1040368"/>
                </a:cubicBezTo>
                <a:cubicBezTo>
                  <a:pt x="-29010" y="841378"/>
                  <a:pt x="8590" y="668355"/>
                  <a:pt x="0" y="550459"/>
                </a:cubicBezTo>
                <a:cubicBezTo>
                  <a:pt x="-8590" y="432563"/>
                  <a:pt x="48369" y="123083"/>
                  <a:pt x="0" y="0"/>
                </a:cubicBezTo>
                <a:close/>
              </a:path>
              <a:path w="10844004" h="6055051" stroke="0" extrusionOk="0">
                <a:moveTo>
                  <a:pt x="0" y="0"/>
                </a:moveTo>
                <a:cubicBezTo>
                  <a:pt x="67589" y="-11265"/>
                  <a:pt x="160797" y="10674"/>
                  <a:pt x="245417" y="0"/>
                </a:cubicBezTo>
                <a:cubicBezTo>
                  <a:pt x="330037" y="-10674"/>
                  <a:pt x="659139" y="85584"/>
                  <a:pt x="1033034" y="0"/>
                </a:cubicBezTo>
                <a:cubicBezTo>
                  <a:pt x="1406929" y="-85584"/>
                  <a:pt x="1431096" y="3849"/>
                  <a:pt x="1712211" y="0"/>
                </a:cubicBezTo>
                <a:cubicBezTo>
                  <a:pt x="1993326" y="-3849"/>
                  <a:pt x="1914160" y="14288"/>
                  <a:pt x="2066068" y="0"/>
                </a:cubicBezTo>
                <a:cubicBezTo>
                  <a:pt x="2217976" y="-14288"/>
                  <a:pt x="2528698" y="46828"/>
                  <a:pt x="2853685" y="0"/>
                </a:cubicBezTo>
                <a:cubicBezTo>
                  <a:pt x="3178672" y="-46828"/>
                  <a:pt x="3463570" y="50321"/>
                  <a:pt x="3641302" y="0"/>
                </a:cubicBezTo>
                <a:cubicBezTo>
                  <a:pt x="3819034" y="-50321"/>
                  <a:pt x="3890380" y="1863"/>
                  <a:pt x="4103599" y="0"/>
                </a:cubicBezTo>
                <a:cubicBezTo>
                  <a:pt x="4316818" y="-1863"/>
                  <a:pt x="4271267" y="21641"/>
                  <a:pt x="4349016" y="0"/>
                </a:cubicBezTo>
                <a:cubicBezTo>
                  <a:pt x="4426765" y="-21641"/>
                  <a:pt x="4493275" y="27604"/>
                  <a:pt x="4594433" y="0"/>
                </a:cubicBezTo>
                <a:cubicBezTo>
                  <a:pt x="4695591" y="-27604"/>
                  <a:pt x="4991252" y="39410"/>
                  <a:pt x="5273610" y="0"/>
                </a:cubicBezTo>
                <a:cubicBezTo>
                  <a:pt x="5555968" y="-39410"/>
                  <a:pt x="5626648" y="27173"/>
                  <a:pt x="5844347" y="0"/>
                </a:cubicBezTo>
                <a:cubicBezTo>
                  <a:pt x="6062046" y="-27173"/>
                  <a:pt x="6220076" y="55734"/>
                  <a:pt x="6415084" y="0"/>
                </a:cubicBezTo>
                <a:cubicBezTo>
                  <a:pt x="6610092" y="-55734"/>
                  <a:pt x="6845461" y="15849"/>
                  <a:pt x="7094262" y="0"/>
                </a:cubicBezTo>
                <a:cubicBezTo>
                  <a:pt x="7343063" y="-15849"/>
                  <a:pt x="7466382" y="79679"/>
                  <a:pt x="7773439" y="0"/>
                </a:cubicBezTo>
                <a:cubicBezTo>
                  <a:pt x="8080496" y="-79679"/>
                  <a:pt x="8146416" y="74615"/>
                  <a:pt x="8452616" y="0"/>
                </a:cubicBezTo>
                <a:cubicBezTo>
                  <a:pt x="8758816" y="-74615"/>
                  <a:pt x="9029190" y="76830"/>
                  <a:pt x="9240233" y="0"/>
                </a:cubicBezTo>
                <a:cubicBezTo>
                  <a:pt x="9451276" y="-76830"/>
                  <a:pt x="9665286" y="49301"/>
                  <a:pt x="10027850" y="0"/>
                </a:cubicBezTo>
                <a:cubicBezTo>
                  <a:pt x="10390414" y="-49301"/>
                  <a:pt x="10591684" y="82724"/>
                  <a:pt x="10844004" y="0"/>
                </a:cubicBezTo>
                <a:cubicBezTo>
                  <a:pt x="10876644" y="160951"/>
                  <a:pt x="10825814" y="221736"/>
                  <a:pt x="10844004" y="429358"/>
                </a:cubicBezTo>
                <a:cubicBezTo>
                  <a:pt x="10862194" y="636980"/>
                  <a:pt x="10836429" y="718177"/>
                  <a:pt x="10844004" y="798166"/>
                </a:cubicBezTo>
                <a:cubicBezTo>
                  <a:pt x="10851579" y="878155"/>
                  <a:pt x="10818793" y="1136795"/>
                  <a:pt x="10844004" y="1227524"/>
                </a:cubicBezTo>
                <a:cubicBezTo>
                  <a:pt x="10869215" y="1318253"/>
                  <a:pt x="10799979" y="1525165"/>
                  <a:pt x="10844004" y="1656882"/>
                </a:cubicBezTo>
                <a:cubicBezTo>
                  <a:pt x="10888029" y="1788599"/>
                  <a:pt x="10819767" y="2088682"/>
                  <a:pt x="10844004" y="2267892"/>
                </a:cubicBezTo>
                <a:cubicBezTo>
                  <a:pt x="10868241" y="2447102"/>
                  <a:pt x="10804996" y="2512139"/>
                  <a:pt x="10844004" y="2697250"/>
                </a:cubicBezTo>
                <a:cubicBezTo>
                  <a:pt x="10883012" y="2882361"/>
                  <a:pt x="10801832" y="3004784"/>
                  <a:pt x="10844004" y="3187159"/>
                </a:cubicBezTo>
                <a:cubicBezTo>
                  <a:pt x="10886176" y="3369534"/>
                  <a:pt x="10832621" y="3491954"/>
                  <a:pt x="10844004" y="3677067"/>
                </a:cubicBezTo>
                <a:cubicBezTo>
                  <a:pt x="10855387" y="3862180"/>
                  <a:pt x="10806343" y="3878970"/>
                  <a:pt x="10844004" y="4045875"/>
                </a:cubicBezTo>
                <a:cubicBezTo>
                  <a:pt x="10881665" y="4212780"/>
                  <a:pt x="10840424" y="4266224"/>
                  <a:pt x="10844004" y="4414683"/>
                </a:cubicBezTo>
                <a:cubicBezTo>
                  <a:pt x="10847584" y="4563142"/>
                  <a:pt x="10803444" y="4630957"/>
                  <a:pt x="10844004" y="4783490"/>
                </a:cubicBezTo>
                <a:cubicBezTo>
                  <a:pt x="10884564" y="4936023"/>
                  <a:pt x="10835332" y="5185413"/>
                  <a:pt x="10844004" y="5394500"/>
                </a:cubicBezTo>
                <a:cubicBezTo>
                  <a:pt x="10852676" y="5603587"/>
                  <a:pt x="10797427" y="5805517"/>
                  <a:pt x="10844004" y="6055051"/>
                </a:cubicBezTo>
                <a:cubicBezTo>
                  <a:pt x="10642050" y="6098114"/>
                  <a:pt x="10478185" y="6004656"/>
                  <a:pt x="10381707" y="6055051"/>
                </a:cubicBezTo>
                <a:cubicBezTo>
                  <a:pt x="10285229" y="6105446"/>
                  <a:pt x="10203823" y="6038341"/>
                  <a:pt x="10136290" y="6055051"/>
                </a:cubicBezTo>
                <a:cubicBezTo>
                  <a:pt x="10068757" y="6071761"/>
                  <a:pt x="9566995" y="6029101"/>
                  <a:pt x="9348673" y="6055051"/>
                </a:cubicBezTo>
                <a:cubicBezTo>
                  <a:pt x="9130351" y="6081001"/>
                  <a:pt x="8953964" y="5989244"/>
                  <a:pt x="8777936" y="6055051"/>
                </a:cubicBezTo>
                <a:cubicBezTo>
                  <a:pt x="8601908" y="6120858"/>
                  <a:pt x="8186811" y="6024795"/>
                  <a:pt x="7990319" y="6055051"/>
                </a:cubicBezTo>
                <a:cubicBezTo>
                  <a:pt x="7793827" y="6085307"/>
                  <a:pt x="7847329" y="6054547"/>
                  <a:pt x="7744902" y="6055051"/>
                </a:cubicBezTo>
                <a:cubicBezTo>
                  <a:pt x="7642475" y="6055555"/>
                  <a:pt x="7178555" y="5980717"/>
                  <a:pt x="6957285" y="6055051"/>
                </a:cubicBezTo>
                <a:cubicBezTo>
                  <a:pt x="6736015" y="6129385"/>
                  <a:pt x="6739071" y="6032569"/>
                  <a:pt x="6603428" y="6055051"/>
                </a:cubicBezTo>
                <a:cubicBezTo>
                  <a:pt x="6467785" y="6077533"/>
                  <a:pt x="6332994" y="6013656"/>
                  <a:pt x="6249571" y="6055051"/>
                </a:cubicBezTo>
                <a:cubicBezTo>
                  <a:pt x="6166148" y="6096446"/>
                  <a:pt x="6089485" y="6031590"/>
                  <a:pt x="6004154" y="6055051"/>
                </a:cubicBezTo>
                <a:cubicBezTo>
                  <a:pt x="5918823" y="6078512"/>
                  <a:pt x="5833618" y="6050812"/>
                  <a:pt x="5758737" y="6055051"/>
                </a:cubicBezTo>
                <a:cubicBezTo>
                  <a:pt x="5683856" y="6059290"/>
                  <a:pt x="5402934" y="6006292"/>
                  <a:pt x="5079560" y="6055051"/>
                </a:cubicBezTo>
                <a:cubicBezTo>
                  <a:pt x="4756186" y="6103810"/>
                  <a:pt x="4810463" y="6013547"/>
                  <a:pt x="4617263" y="6055051"/>
                </a:cubicBezTo>
                <a:cubicBezTo>
                  <a:pt x="4424063" y="6096555"/>
                  <a:pt x="4408640" y="6047343"/>
                  <a:pt x="4263406" y="6055051"/>
                </a:cubicBezTo>
                <a:cubicBezTo>
                  <a:pt x="4118172" y="6062759"/>
                  <a:pt x="3907168" y="6004555"/>
                  <a:pt x="3801109" y="6055051"/>
                </a:cubicBezTo>
                <a:cubicBezTo>
                  <a:pt x="3695050" y="6105547"/>
                  <a:pt x="3476615" y="6050712"/>
                  <a:pt x="3230372" y="6055051"/>
                </a:cubicBezTo>
                <a:cubicBezTo>
                  <a:pt x="2984129" y="6059390"/>
                  <a:pt x="2798891" y="5978965"/>
                  <a:pt x="2551195" y="6055051"/>
                </a:cubicBezTo>
                <a:cubicBezTo>
                  <a:pt x="2303499" y="6131137"/>
                  <a:pt x="2159597" y="6011933"/>
                  <a:pt x="1980458" y="6055051"/>
                </a:cubicBezTo>
                <a:cubicBezTo>
                  <a:pt x="1801319" y="6098169"/>
                  <a:pt x="1849998" y="6052393"/>
                  <a:pt x="1735041" y="6055051"/>
                </a:cubicBezTo>
                <a:cubicBezTo>
                  <a:pt x="1620084" y="6057709"/>
                  <a:pt x="1313317" y="5980618"/>
                  <a:pt x="1055864" y="6055051"/>
                </a:cubicBezTo>
                <a:cubicBezTo>
                  <a:pt x="798411" y="6129484"/>
                  <a:pt x="694231" y="6039745"/>
                  <a:pt x="485126" y="6055051"/>
                </a:cubicBezTo>
                <a:cubicBezTo>
                  <a:pt x="276021" y="6070357"/>
                  <a:pt x="120310" y="6045247"/>
                  <a:pt x="0" y="6055051"/>
                </a:cubicBezTo>
                <a:cubicBezTo>
                  <a:pt x="-49489" y="5773561"/>
                  <a:pt x="11272" y="5623389"/>
                  <a:pt x="0" y="5444041"/>
                </a:cubicBezTo>
                <a:cubicBezTo>
                  <a:pt x="-11272" y="5264693"/>
                  <a:pt x="48939" y="4995452"/>
                  <a:pt x="0" y="4833032"/>
                </a:cubicBezTo>
                <a:cubicBezTo>
                  <a:pt x="-48939" y="4670612"/>
                  <a:pt x="76793" y="4452434"/>
                  <a:pt x="0" y="4161471"/>
                </a:cubicBezTo>
                <a:cubicBezTo>
                  <a:pt x="-76793" y="3870508"/>
                  <a:pt x="38024" y="3860301"/>
                  <a:pt x="0" y="3671563"/>
                </a:cubicBezTo>
                <a:cubicBezTo>
                  <a:pt x="-38024" y="3482825"/>
                  <a:pt x="78749" y="3319118"/>
                  <a:pt x="0" y="3000003"/>
                </a:cubicBezTo>
                <a:cubicBezTo>
                  <a:pt x="-78749" y="2680888"/>
                  <a:pt x="42036" y="2785871"/>
                  <a:pt x="0" y="2631195"/>
                </a:cubicBezTo>
                <a:cubicBezTo>
                  <a:pt x="-42036" y="2476519"/>
                  <a:pt x="30284" y="2232770"/>
                  <a:pt x="0" y="1959635"/>
                </a:cubicBezTo>
                <a:cubicBezTo>
                  <a:pt x="-30284" y="1686500"/>
                  <a:pt x="37477" y="1633374"/>
                  <a:pt x="0" y="1409176"/>
                </a:cubicBezTo>
                <a:cubicBezTo>
                  <a:pt x="-37477" y="1184978"/>
                  <a:pt x="36161" y="1205379"/>
                  <a:pt x="0" y="1040368"/>
                </a:cubicBezTo>
                <a:cubicBezTo>
                  <a:pt x="-36161" y="875357"/>
                  <a:pt x="93359" y="363647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xmlns="" sd="414571597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7200" b="1" dirty="0">
              <a:solidFill>
                <a:srgbClr val="FF000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2" name="y2mate.com - ÙØ±Ø§Ø­Ù ÙÙÙ Ø§ÙÙØ¨ØªØ© _ Plant's Life Cycle _ Ø¢Ø¯Ù ÙÙØ´ÙØ´ _ Adam Wa Mishmish _ Kids Songs _ (S06306)_1080p">
            <a:hlinkClick r:id="" action="ppaction://media"/>
            <a:extLst>
              <a:ext uri="{FF2B5EF4-FFF2-40B4-BE49-F238E27FC236}">
                <a16:creationId xmlns:a16="http://schemas.microsoft.com/office/drawing/2014/main" xmlns="" id="{FA58A754-938B-4E9D-9F59-CBC6103075D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13905" y="739070"/>
            <a:ext cx="9564190" cy="5379857"/>
          </a:xfrm>
          <a:prstGeom prst="rect">
            <a:avLst/>
          </a:prstGeom>
          <a:ln w="76200">
            <a:solidFill>
              <a:schemeClr val="accent1">
                <a:lumMod val="20000"/>
                <a:lumOff val="8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1256633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45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123</Words>
  <Application>Microsoft Office PowerPoint</Application>
  <PresentationFormat>مخصص</PresentationFormat>
  <Paragraphs>25</Paragraphs>
  <Slides>13</Slides>
  <Notes>5</Notes>
  <HiddenSlides>0</HiddenSlides>
  <MMClips>1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13</vt:i4>
      </vt:variant>
    </vt:vector>
  </HeadingPairs>
  <TitlesOfParts>
    <vt:vector size="14" baseType="lpstr"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Salama Khalid Mohammed  Alotaibi</dc:creator>
  <cp:lastModifiedBy>Click</cp:lastModifiedBy>
  <cp:revision>15</cp:revision>
  <dcterms:created xsi:type="dcterms:W3CDTF">2020-10-31T13:49:01Z</dcterms:created>
  <dcterms:modified xsi:type="dcterms:W3CDTF">2022-07-02T15:23:18Z</dcterms:modified>
</cp:coreProperties>
</file>