
<file path=[Content_Types].xml><?xml version="1.0" encoding="utf-8"?>
<Types xmlns="http://schemas.openxmlformats.org/package/2006/content-types">
  <Default Extension="jpeg" ContentType="image/jpeg"/>
  <Default Extension="jp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34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tl="1" saveSubsetFonts="1">
  <p:sldMasterIdLst>
    <p:sldMasterId id="2147483660" r:id="rId1"/>
  </p:sldMasterIdLst>
  <p:notesMasterIdLst>
    <p:notesMasterId r:id="rId28"/>
  </p:notesMasterIdLst>
  <p:sldIdLst>
    <p:sldId id="256" r:id="rId2"/>
    <p:sldId id="257" r:id="rId3"/>
    <p:sldId id="258" r:id="rId4"/>
    <p:sldId id="260" r:id="rId5"/>
    <p:sldId id="261" r:id="rId6"/>
    <p:sldId id="259" r:id="rId7"/>
    <p:sldId id="262" r:id="rId8"/>
    <p:sldId id="263" r:id="rId9"/>
    <p:sldId id="264" r:id="rId10"/>
    <p:sldId id="265" r:id="rId11"/>
    <p:sldId id="267" r:id="rId12"/>
    <p:sldId id="266" r:id="rId13"/>
    <p:sldId id="268" r:id="rId14"/>
    <p:sldId id="269" r:id="rId15"/>
    <p:sldId id="270" r:id="rId16"/>
    <p:sldId id="271" r:id="rId17"/>
    <p:sldId id="272" r:id="rId18"/>
    <p:sldId id="273" r:id="rId19"/>
    <p:sldId id="275" r:id="rId20"/>
    <p:sldId id="274" r:id="rId21"/>
    <p:sldId id="276" r:id="rId22"/>
    <p:sldId id="277" r:id="rId23"/>
    <p:sldId id="280" r:id="rId24"/>
    <p:sldId id="281" r:id="rId25"/>
    <p:sldId id="278" r:id="rId26"/>
    <p:sldId id="279" r:id="rId27"/>
  </p:sldIdLst>
  <p:sldSz cx="12192000" cy="6858000"/>
  <p:notesSz cx="6858000" cy="9144000"/>
  <p:defaultTextStyle>
    <a:defPPr>
      <a:defRPr lang="ar-SA"/>
    </a:defPPr>
    <a:lvl1pPr marL="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974159BA-C391-425D-9A50-CD56E088455E}" v="3895" dt="2023-08-29T03:14:55.703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84706" autoAdjust="0"/>
    <p:restoredTop sz="94660"/>
  </p:normalViewPr>
  <p:slideViewPr>
    <p:cSldViewPr snapToGrid="0">
      <p:cViewPr varScale="1">
        <p:scale>
          <a:sx n="70" d="100"/>
          <a:sy n="70" d="100"/>
        </p:scale>
        <p:origin x="48" y="6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microsoft.com/office/2015/10/relationships/revisionInfo" Target="revisionInfo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microsoft.com/office/2016/11/relationships/changesInfo" Target="changesInfos/changesInfo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viewProps" Target="viewProps.xml"/><Relationship Id="rId8" Type="http://schemas.openxmlformats.org/officeDocument/2006/relationships/slide" Target="slides/slide7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عبدالله العمري" userId="7cc512ff5fe1685a" providerId="LiveId" clId="{974159BA-C391-425D-9A50-CD56E088455E}"/>
    <pc:docChg chg="undo custSel addSld delSld modSld sldOrd">
      <pc:chgData name="عبدالله العمري" userId="7cc512ff5fe1685a" providerId="LiveId" clId="{974159BA-C391-425D-9A50-CD56E088455E}" dt="2023-08-29T03:14:55.703" v="4496"/>
      <pc:docMkLst>
        <pc:docMk/>
      </pc:docMkLst>
      <pc:sldChg chg="modSp mod">
        <pc:chgData name="عبدالله العمري" userId="7cc512ff5fe1685a" providerId="LiveId" clId="{974159BA-C391-425D-9A50-CD56E088455E}" dt="2023-08-23T16:59:00.570" v="34" actId="113"/>
        <pc:sldMkLst>
          <pc:docMk/>
          <pc:sldMk cId="0" sldId="256"/>
        </pc:sldMkLst>
        <pc:spChg chg="mod">
          <ac:chgData name="عبدالله العمري" userId="7cc512ff5fe1685a" providerId="LiveId" clId="{974159BA-C391-425D-9A50-CD56E088455E}" dt="2023-08-23T16:59:00.570" v="34" actId="113"/>
          <ac:spMkLst>
            <pc:docMk/>
            <pc:sldMk cId="0" sldId="256"/>
            <ac:spMk id="297" creationId="{00000000-0000-0000-0000-000000000000}"/>
          </ac:spMkLst>
        </pc:spChg>
        <pc:picChg chg="mod">
          <ac:chgData name="عبدالله العمري" userId="7cc512ff5fe1685a" providerId="LiveId" clId="{974159BA-C391-425D-9A50-CD56E088455E}" dt="2023-08-23T16:58:50.358" v="27" actId="1076"/>
          <ac:picMkLst>
            <pc:docMk/>
            <pc:sldMk cId="0" sldId="256"/>
            <ac:picMk id="7" creationId="{3C8B23CD-3ED5-E194-5878-A97698C69B3F}"/>
          </ac:picMkLst>
        </pc:picChg>
      </pc:sldChg>
      <pc:sldChg chg="addSp delSp modSp mod modAnim">
        <pc:chgData name="عبدالله العمري" userId="7cc512ff5fe1685a" providerId="LiveId" clId="{974159BA-C391-425D-9A50-CD56E088455E}" dt="2023-08-29T02:50:42.411" v="4197" actId="1076"/>
        <pc:sldMkLst>
          <pc:docMk/>
          <pc:sldMk cId="0" sldId="257"/>
        </pc:sldMkLst>
        <pc:spChg chg="add mod">
          <ac:chgData name="عبدالله العمري" userId="7cc512ff5fe1685a" providerId="LiveId" clId="{974159BA-C391-425D-9A50-CD56E088455E}" dt="2023-08-29T02:50:09.086" v="4188" actId="1076"/>
          <ac:spMkLst>
            <pc:docMk/>
            <pc:sldMk cId="0" sldId="257"/>
            <ac:spMk id="2" creationId="{03C3BE09-F4B7-44C3-157D-E9097D7EB2FA}"/>
          </ac:spMkLst>
        </pc:spChg>
        <pc:spChg chg="add mod">
          <ac:chgData name="عبدالله العمري" userId="7cc512ff5fe1685a" providerId="LiveId" clId="{974159BA-C391-425D-9A50-CD56E088455E}" dt="2023-08-29T02:50:12.828" v="4189" actId="1076"/>
          <ac:spMkLst>
            <pc:docMk/>
            <pc:sldMk cId="0" sldId="257"/>
            <ac:spMk id="3" creationId="{02525A7B-9A89-4CD3-3894-4D2617EB0F64}"/>
          </ac:spMkLst>
        </pc:spChg>
        <pc:spChg chg="add mod">
          <ac:chgData name="عبدالله العمري" userId="7cc512ff5fe1685a" providerId="LiveId" clId="{974159BA-C391-425D-9A50-CD56E088455E}" dt="2023-08-29T02:50:17.530" v="4190" actId="1076"/>
          <ac:spMkLst>
            <pc:docMk/>
            <pc:sldMk cId="0" sldId="257"/>
            <ac:spMk id="4" creationId="{EB8F6E27-6284-E106-E798-1409F0B5AA47}"/>
          </ac:spMkLst>
        </pc:spChg>
        <pc:spChg chg="add mod">
          <ac:chgData name="عبدالله العمري" userId="7cc512ff5fe1685a" providerId="LiveId" clId="{974159BA-C391-425D-9A50-CD56E088455E}" dt="2023-08-29T02:50:42.411" v="4197" actId="1076"/>
          <ac:spMkLst>
            <pc:docMk/>
            <pc:sldMk cId="0" sldId="257"/>
            <ac:spMk id="5" creationId="{84FB08C0-1198-684A-E69D-6924B8E1925C}"/>
          </ac:spMkLst>
        </pc:spChg>
        <pc:spChg chg="add mod">
          <ac:chgData name="عبدالله العمري" userId="7cc512ff5fe1685a" providerId="LiveId" clId="{974159BA-C391-425D-9A50-CD56E088455E}" dt="2023-08-29T02:50:39.777" v="4196" actId="1076"/>
          <ac:spMkLst>
            <pc:docMk/>
            <pc:sldMk cId="0" sldId="257"/>
            <ac:spMk id="6" creationId="{9D659144-4B5C-3769-4A92-26A6926CA765}"/>
          </ac:spMkLst>
        </pc:spChg>
        <pc:spChg chg="add mod">
          <ac:chgData name="عبدالله العمري" userId="7cc512ff5fe1685a" providerId="LiveId" clId="{974159BA-C391-425D-9A50-CD56E088455E}" dt="2023-08-29T02:50:34.389" v="4194" actId="1076"/>
          <ac:spMkLst>
            <pc:docMk/>
            <pc:sldMk cId="0" sldId="257"/>
            <ac:spMk id="7" creationId="{A05794C8-F6AC-D284-DE2A-C1EAA12521E1}"/>
          </ac:spMkLst>
        </pc:spChg>
        <pc:spChg chg="add mod">
          <ac:chgData name="عبدالله العمري" userId="7cc512ff5fe1685a" providerId="LiveId" clId="{974159BA-C391-425D-9A50-CD56E088455E}" dt="2023-08-29T02:50:22.061" v="4191" actId="1076"/>
          <ac:spMkLst>
            <pc:docMk/>
            <pc:sldMk cId="0" sldId="257"/>
            <ac:spMk id="8" creationId="{B43CA102-1F73-E2F8-F5C3-CE25D8531BA0}"/>
          </ac:spMkLst>
        </pc:spChg>
        <pc:spChg chg="add mod">
          <ac:chgData name="عبدالله العمري" userId="7cc512ff5fe1685a" providerId="LiveId" clId="{974159BA-C391-425D-9A50-CD56E088455E}" dt="2023-08-29T01:45:32.589" v="709" actId="1076"/>
          <ac:spMkLst>
            <pc:docMk/>
            <pc:sldMk cId="0" sldId="257"/>
            <ac:spMk id="9" creationId="{66F147A0-800F-E892-EFC6-5DAF18318C0C}"/>
          </ac:spMkLst>
        </pc:spChg>
        <pc:spChg chg="add mod">
          <ac:chgData name="عبدالله العمري" userId="7cc512ff5fe1685a" providerId="LiveId" clId="{974159BA-C391-425D-9A50-CD56E088455E}" dt="2023-08-29T01:45:43.504" v="719" actId="1076"/>
          <ac:spMkLst>
            <pc:docMk/>
            <pc:sldMk cId="0" sldId="257"/>
            <ac:spMk id="10" creationId="{0DB43A2E-2635-A7C2-110F-BA35A553CCBE}"/>
          </ac:spMkLst>
        </pc:spChg>
        <pc:spChg chg="add mod">
          <ac:chgData name="عبدالله العمري" userId="7cc512ff5fe1685a" providerId="LiveId" clId="{974159BA-C391-425D-9A50-CD56E088455E}" dt="2023-08-29T01:45:47.015" v="721" actId="1076"/>
          <ac:spMkLst>
            <pc:docMk/>
            <pc:sldMk cId="0" sldId="257"/>
            <ac:spMk id="11" creationId="{21899881-B32A-D8E7-1DE1-1FEEF9E89533}"/>
          </ac:spMkLst>
        </pc:spChg>
        <pc:spChg chg="add mod">
          <ac:chgData name="عبدالله العمري" userId="7cc512ff5fe1685a" providerId="LiveId" clId="{974159BA-C391-425D-9A50-CD56E088455E}" dt="2023-08-29T01:45:54.163" v="723" actId="1076"/>
          <ac:spMkLst>
            <pc:docMk/>
            <pc:sldMk cId="0" sldId="257"/>
            <ac:spMk id="12" creationId="{2FCF9A03-9506-D058-D4AA-E440EDA91FBA}"/>
          </ac:spMkLst>
        </pc:spChg>
        <pc:picChg chg="mod">
          <ac:chgData name="عبدالله العمري" userId="7cc512ff5fe1685a" providerId="LiveId" clId="{974159BA-C391-425D-9A50-CD56E088455E}" dt="2023-08-29T02:50:03.888" v="4187" actId="1076"/>
          <ac:picMkLst>
            <pc:docMk/>
            <pc:sldMk cId="0" sldId="257"/>
            <ac:picMk id="26" creationId="{3B4E5B00-5504-3E33-AE9E-473D796D742D}"/>
          </ac:picMkLst>
        </pc:picChg>
        <pc:picChg chg="del">
          <ac:chgData name="عبدالله العمري" userId="7cc512ff5fe1685a" providerId="LiveId" clId="{974159BA-C391-425D-9A50-CD56E088455E}" dt="2023-08-23T16:57:32.247" v="0" actId="478"/>
          <ac:picMkLst>
            <pc:docMk/>
            <pc:sldMk cId="0" sldId="257"/>
            <ac:picMk id="27" creationId="{C43E8980-583B-E2FD-A00C-1C9EE095E99E}"/>
          </ac:picMkLst>
        </pc:picChg>
      </pc:sldChg>
      <pc:sldChg chg="addSp delSp modSp mod delAnim modAnim">
        <pc:chgData name="عبدالله العمري" userId="7cc512ff5fe1685a" providerId="LiveId" clId="{974159BA-C391-425D-9A50-CD56E088455E}" dt="2023-08-29T03:14:55.703" v="4496"/>
        <pc:sldMkLst>
          <pc:docMk/>
          <pc:sldMk cId="1977506756" sldId="258"/>
        </pc:sldMkLst>
        <pc:spChg chg="add mod">
          <ac:chgData name="عبدالله العمري" userId="7cc512ff5fe1685a" providerId="LiveId" clId="{974159BA-C391-425D-9A50-CD56E088455E}" dt="2023-08-29T02:51:53.126" v="4203" actId="1076"/>
          <ac:spMkLst>
            <pc:docMk/>
            <pc:sldMk cId="1977506756" sldId="258"/>
            <ac:spMk id="2" creationId="{1517F5B4-2845-B10C-7752-CE0531D4A288}"/>
          </ac:spMkLst>
        </pc:spChg>
        <pc:spChg chg="add mod">
          <ac:chgData name="عبدالله العمري" userId="7cc512ff5fe1685a" providerId="LiveId" clId="{974159BA-C391-425D-9A50-CD56E088455E}" dt="2023-08-29T02:51:55.799" v="4204" actId="1076"/>
          <ac:spMkLst>
            <pc:docMk/>
            <pc:sldMk cId="1977506756" sldId="258"/>
            <ac:spMk id="3" creationId="{29903760-780F-A52D-968D-A05E98449E45}"/>
          </ac:spMkLst>
        </pc:spChg>
        <pc:spChg chg="add mod">
          <ac:chgData name="عبدالله العمري" userId="7cc512ff5fe1685a" providerId="LiveId" clId="{974159BA-C391-425D-9A50-CD56E088455E}" dt="2023-08-29T02:51:58.389" v="4205" actId="1076"/>
          <ac:spMkLst>
            <pc:docMk/>
            <pc:sldMk cId="1977506756" sldId="258"/>
            <ac:spMk id="4" creationId="{23570CE2-5D12-82D5-701E-152138B14843}"/>
          </ac:spMkLst>
        </pc:spChg>
        <pc:spChg chg="add mod">
          <ac:chgData name="عبدالله العمري" userId="7cc512ff5fe1685a" providerId="LiveId" clId="{974159BA-C391-425D-9A50-CD56E088455E}" dt="2023-08-29T02:52:13.236" v="4209" actId="1076"/>
          <ac:spMkLst>
            <pc:docMk/>
            <pc:sldMk cId="1977506756" sldId="258"/>
            <ac:spMk id="5" creationId="{9F88C1EA-F2B5-EF21-5426-41E18F03DCB2}"/>
          </ac:spMkLst>
        </pc:spChg>
        <pc:spChg chg="add mod">
          <ac:chgData name="عبدالله العمري" userId="7cc512ff5fe1685a" providerId="LiveId" clId="{974159BA-C391-425D-9A50-CD56E088455E}" dt="2023-08-29T02:52:07.543" v="4208" actId="1076"/>
          <ac:spMkLst>
            <pc:docMk/>
            <pc:sldMk cId="1977506756" sldId="258"/>
            <ac:spMk id="6" creationId="{2A25FA6E-EA85-32AE-68A0-0B8134A32A97}"/>
          </ac:spMkLst>
        </pc:spChg>
        <pc:spChg chg="add mod">
          <ac:chgData name="عبدالله العمري" userId="7cc512ff5fe1685a" providerId="LiveId" clId="{974159BA-C391-425D-9A50-CD56E088455E}" dt="2023-08-29T02:52:04.247" v="4207" actId="1076"/>
          <ac:spMkLst>
            <pc:docMk/>
            <pc:sldMk cId="1977506756" sldId="258"/>
            <ac:spMk id="7" creationId="{63CC0C5A-B3F1-D300-C4FC-89BE75A485C9}"/>
          </ac:spMkLst>
        </pc:spChg>
        <pc:spChg chg="add mod">
          <ac:chgData name="عبدالله العمري" userId="7cc512ff5fe1685a" providerId="LiveId" clId="{974159BA-C391-425D-9A50-CD56E088455E}" dt="2023-08-29T01:38:54.219" v="199" actId="20577"/>
          <ac:spMkLst>
            <pc:docMk/>
            <pc:sldMk cId="1977506756" sldId="258"/>
            <ac:spMk id="8" creationId="{C922BFEB-24FB-B620-08F9-A8D45BDE4748}"/>
          </ac:spMkLst>
        </pc:spChg>
        <pc:spChg chg="add mod">
          <ac:chgData name="عبدالله العمري" userId="7cc512ff5fe1685a" providerId="LiveId" clId="{974159BA-C391-425D-9A50-CD56E088455E}" dt="2023-08-29T01:38:17.942" v="169"/>
          <ac:spMkLst>
            <pc:docMk/>
            <pc:sldMk cId="1977506756" sldId="258"/>
            <ac:spMk id="10" creationId="{52BA080A-466A-8229-3318-083913D7A936}"/>
          </ac:spMkLst>
        </pc:spChg>
        <pc:spChg chg="add mod">
          <ac:chgData name="عبدالله العمري" userId="7cc512ff5fe1685a" providerId="LiveId" clId="{974159BA-C391-425D-9A50-CD56E088455E}" dt="2023-08-29T02:52:16.501" v="4210" actId="1076"/>
          <ac:spMkLst>
            <pc:docMk/>
            <pc:sldMk cId="1977506756" sldId="258"/>
            <ac:spMk id="11" creationId="{5C1E61F4-41A1-DB65-7286-ADD873BBFF15}"/>
          </ac:spMkLst>
        </pc:spChg>
        <pc:spChg chg="add mod">
          <ac:chgData name="عبدالله العمري" userId="7cc512ff5fe1685a" providerId="LiveId" clId="{974159BA-C391-425D-9A50-CD56E088455E}" dt="2023-08-29T02:52:18.928" v="4211" actId="1076"/>
          <ac:spMkLst>
            <pc:docMk/>
            <pc:sldMk cId="1977506756" sldId="258"/>
            <ac:spMk id="12" creationId="{CB6A8F82-07DF-D999-4083-02BBCCBA7CD1}"/>
          </ac:spMkLst>
        </pc:spChg>
        <pc:spChg chg="add mod">
          <ac:chgData name="عبدالله العمري" userId="7cc512ff5fe1685a" providerId="LiveId" clId="{974159BA-C391-425D-9A50-CD56E088455E}" dt="2023-08-29T01:38:35.399" v="184" actId="20577"/>
          <ac:spMkLst>
            <pc:docMk/>
            <pc:sldMk cId="1977506756" sldId="258"/>
            <ac:spMk id="13" creationId="{07A15E2F-24B5-A09E-409C-6F53C907465F}"/>
          </ac:spMkLst>
        </pc:spChg>
        <pc:spChg chg="add del mod">
          <ac:chgData name="عبدالله العمري" userId="7cc512ff5fe1685a" providerId="LiveId" clId="{974159BA-C391-425D-9A50-CD56E088455E}" dt="2023-08-29T01:38:48.942" v="194" actId="478"/>
          <ac:spMkLst>
            <pc:docMk/>
            <pc:sldMk cId="1977506756" sldId="258"/>
            <ac:spMk id="14" creationId="{C0A8FE77-497C-1E47-9149-432580B803BE}"/>
          </ac:spMkLst>
        </pc:spChg>
        <pc:spChg chg="add mod">
          <ac:chgData name="عبدالله العمري" userId="7cc512ff5fe1685a" providerId="LiveId" clId="{974159BA-C391-425D-9A50-CD56E088455E}" dt="2023-08-29T01:39:08.527" v="210" actId="20577"/>
          <ac:spMkLst>
            <pc:docMk/>
            <pc:sldMk cId="1977506756" sldId="258"/>
            <ac:spMk id="15" creationId="{6692006D-3B97-D6ED-E4F7-998A825E9578}"/>
          </ac:spMkLst>
        </pc:spChg>
        <pc:spChg chg="add mod">
          <ac:chgData name="عبدالله العمري" userId="7cc512ff5fe1685a" providerId="LiveId" clId="{974159BA-C391-425D-9A50-CD56E088455E}" dt="2023-08-29T01:39:10.926" v="215" actId="20577"/>
          <ac:spMkLst>
            <pc:docMk/>
            <pc:sldMk cId="1977506756" sldId="258"/>
            <ac:spMk id="16" creationId="{70FCC42F-BA13-B302-E6A3-558631AF4729}"/>
          </ac:spMkLst>
        </pc:spChg>
        <pc:spChg chg="add mod">
          <ac:chgData name="عبدالله العمري" userId="7cc512ff5fe1685a" providerId="LiveId" clId="{974159BA-C391-425D-9A50-CD56E088455E}" dt="2023-08-29T01:39:13.217" v="220" actId="20577"/>
          <ac:spMkLst>
            <pc:docMk/>
            <pc:sldMk cId="1977506756" sldId="258"/>
            <ac:spMk id="17" creationId="{F92848EF-03F4-C6A2-283B-B4950798944E}"/>
          </ac:spMkLst>
        </pc:spChg>
        <pc:spChg chg="add mod">
          <ac:chgData name="عبدالله العمري" userId="7cc512ff5fe1685a" providerId="LiveId" clId="{974159BA-C391-425D-9A50-CD56E088455E}" dt="2023-08-29T01:39:20.289" v="228" actId="20577"/>
          <ac:spMkLst>
            <pc:docMk/>
            <pc:sldMk cId="1977506756" sldId="258"/>
            <ac:spMk id="18" creationId="{F70B9E99-8919-ED8D-AC1C-4EAAE5B729DB}"/>
          </ac:spMkLst>
        </pc:spChg>
        <pc:spChg chg="add mod">
          <ac:chgData name="عبدالله العمري" userId="7cc512ff5fe1685a" providerId="LiveId" clId="{974159BA-C391-425D-9A50-CD56E088455E}" dt="2023-08-29T01:39:27.153" v="236" actId="20577"/>
          <ac:spMkLst>
            <pc:docMk/>
            <pc:sldMk cId="1977506756" sldId="258"/>
            <ac:spMk id="19" creationId="{D562F4FC-01FF-0DE6-94B8-326A97729DF9}"/>
          </ac:spMkLst>
        </pc:spChg>
        <pc:spChg chg="add mod">
          <ac:chgData name="عبدالله العمري" userId="7cc512ff5fe1685a" providerId="LiveId" clId="{974159BA-C391-425D-9A50-CD56E088455E}" dt="2023-08-29T01:39:32.928" v="243" actId="20577"/>
          <ac:spMkLst>
            <pc:docMk/>
            <pc:sldMk cId="1977506756" sldId="258"/>
            <ac:spMk id="20" creationId="{3B275BE1-4DD9-25DB-1FFD-2F3372DEC9AB}"/>
          </ac:spMkLst>
        </pc:spChg>
        <pc:spChg chg="add mod">
          <ac:chgData name="عبدالله العمري" userId="7cc512ff5fe1685a" providerId="LiveId" clId="{974159BA-C391-425D-9A50-CD56E088455E}" dt="2023-08-29T02:52:23.771" v="4212" actId="1076"/>
          <ac:spMkLst>
            <pc:docMk/>
            <pc:sldMk cId="1977506756" sldId="258"/>
            <ac:spMk id="21" creationId="{74640EC6-F8E6-D348-AD4E-E676501A876C}"/>
          </ac:spMkLst>
        </pc:spChg>
        <pc:picChg chg="mod modCrop">
          <ac:chgData name="عبدالله العمري" userId="7cc512ff5fe1685a" providerId="LiveId" clId="{974159BA-C391-425D-9A50-CD56E088455E}" dt="2023-08-29T02:52:01.179" v="4206" actId="1076"/>
          <ac:picMkLst>
            <pc:docMk/>
            <pc:sldMk cId="1977506756" sldId="258"/>
            <ac:picMk id="9" creationId="{44C74CCE-470F-797D-72D1-9831EA3B7CFC}"/>
          </ac:picMkLst>
        </pc:picChg>
        <pc:picChg chg="del">
          <ac:chgData name="عبدالله العمري" userId="7cc512ff5fe1685a" providerId="LiveId" clId="{974159BA-C391-425D-9A50-CD56E088455E}" dt="2023-08-23T16:57:35.431" v="1" actId="478"/>
          <ac:picMkLst>
            <pc:docMk/>
            <pc:sldMk cId="1977506756" sldId="258"/>
            <ac:picMk id="10" creationId="{06C953B1-C00D-1146-9ADE-4FBA5C85C41D}"/>
          </ac:picMkLst>
        </pc:picChg>
      </pc:sldChg>
      <pc:sldChg chg="addSp delSp modSp mod modAnim">
        <pc:chgData name="عبدالله العمري" userId="7cc512ff5fe1685a" providerId="LiveId" clId="{974159BA-C391-425D-9A50-CD56E088455E}" dt="2023-08-29T02:55:05.997" v="4253" actId="20577"/>
        <pc:sldMkLst>
          <pc:docMk/>
          <pc:sldMk cId="1267130924" sldId="259"/>
        </pc:sldMkLst>
        <pc:spChg chg="add mod">
          <ac:chgData name="عبدالله العمري" userId="7cc512ff5fe1685a" providerId="LiveId" clId="{974159BA-C391-425D-9A50-CD56E088455E}" dt="2023-08-29T02:54:44.929" v="4248" actId="1076"/>
          <ac:spMkLst>
            <pc:docMk/>
            <pc:sldMk cId="1267130924" sldId="259"/>
            <ac:spMk id="2" creationId="{5034DB20-F2DA-E85D-84D3-338EF30F6D9E}"/>
          </ac:spMkLst>
        </pc:spChg>
        <pc:spChg chg="add mod">
          <ac:chgData name="عبدالله العمري" userId="7cc512ff5fe1685a" providerId="LiveId" clId="{974159BA-C391-425D-9A50-CD56E088455E}" dt="2023-08-29T02:54:40.757" v="4247" actId="1076"/>
          <ac:spMkLst>
            <pc:docMk/>
            <pc:sldMk cId="1267130924" sldId="259"/>
            <ac:spMk id="3" creationId="{4B2923AF-010F-CC8B-6C5A-A6B06CB83018}"/>
          </ac:spMkLst>
        </pc:spChg>
        <pc:spChg chg="add mod">
          <ac:chgData name="عبدالله العمري" userId="7cc512ff5fe1685a" providerId="LiveId" clId="{974159BA-C391-425D-9A50-CD56E088455E}" dt="2023-08-29T02:54:50.535" v="4249" actId="1076"/>
          <ac:spMkLst>
            <pc:docMk/>
            <pc:sldMk cId="1267130924" sldId="259"/>
            <ac:spMk id="4" creationId="{B49C504E-BCCD-343A-F01E-7E8A64520979}"/>
          </ac:spMkLst>
        </pc:spChg>
        <pc:spChg chg="add mod">
          <ac:chgData name="عبدالله العمري" userId="7cc512ff5fe1685a" providerId="LiveId" clId="{974159BA-C391-425D-9A50-CD56E088455E}" dt="2023-08-29T02:55:01.513" v="4252" actId="1076"/>
          <ac:spMkLst>
            <pc:docMk/>
            <pc:sldMk cId="1267130924" sldId="259"/>
            <ac:spMk id="5" creationId="{F64A3702-31D7-F0DA-375E-94C6477B4175}"/>
          </ac:spMkLst>
        </pc:spChg>
        <pc:spChg chg="add mod">
          <ac:chgData name="عبدالله العمري" userId="7cc512ff5fe1685a" providerId="LiveId" clId="{974159BA-C391-425D-9A50-CD56E088455E}" dt="2023-08-29T02:54:58.273" v="4251" actId="1076"/>
          <ac:spMkLst>
            <pc:docMk/>
            <pc:sldMk cId="1267130924" sldId="259"/>
            <ac:spMk id="6" creationId="{117E6871-60ED-7508-4B90-1A98C256AD56}"/>
          </ac:spMkLst>
        </pc:spChg>
        <pc:spChg chg="add mod">
          <ac:chgData name="عبدالله العمري" userId="7cc512ff5fe1685a" providerId="LiveId" clId="{974159BA-C391-425D-9A50-CD56E088455E}" dt="2023-08-29T02:55:05.997" v="4253" actId="20577"/>
          <ac:spMkLst>
            <pc:docMk/>
            <pc:sldMk cId="1267130924" sldId="259"/>
            <ac:spMk id="7" creationId="{1CAFCB59-8EE3-1225-2AC9-BF4132CB5A2C}"/>
          </ac:spMkLst>
        </pc:spChg>
        <pc:picChg chg="mod modCrop">
          <ac:chgData name="عبدالله العمري" userId="7cc512ff5fe1685a" providerId="LiveId" clId="{974159BA-C391-425D-9A50-CD56E088455E}" dt="2023-08-29T02:54:36.433" v="4246" actId="14100"/>
          <ac:picMkLst>
            <pc:docMk/>
            <pc:sldMk cId="1267130924" sldId="259"/>
            <ac:picMk id="15" creationId="{EE117379-C848-5E1A-8329-920B1FDC3966}"/>
          </ac:picMkLst>
        </pc:picChg>
        <pc:picChg chg="del">
          <ac:chgData name="عبدالله العمري" userId="7cc512ff5fe1685a" providerId="LiveId" clId="{974159BA-C391-425D-9A50-CD56E088455E}" dt="2023-08-23T16:57:43.237" v="4" actId="478"/>
          <ac:picMkLst>
            <pc:docMk/>
            <pc:sldMk cId="1267130924" sldId="259"/>
            <ac:picMk id="16" creationId="{79FDFC36-9D9A-CD81-6F94-E10E34D14629}"/>
          </ac:picMkLst>
        </pc:picChg>
      </pc:sldChg>
      <pc:sldChg chg="addSp delSp modSp mod modAnim">
        <pc:chgData name="عبدالله العمري" userId="7cc512ff5fe1685a" providerId="LiveId" clId="{974159BA-C391-425D-9A50-CD56E088455E}" dt="2023-08-29T02:53:31.386" v="4237" actId="1076"/>
        <pc:sldMkLst>
          <pc:docMk/>
          <pc:sldMk cId="1423929210" sldId="260"/>
        </pc:sldMkLst>
        <pc:spChg chg="add mod">
          <ac:chgData name="عبدالله العمري" userId="7cc512ff5fe1685a" providerId="LiveId" clId="{974159BA-C391-425D-9A50-CD56E088455E}" dt="2023-08-29T02:52:55.293" v="4220" actId="1076"/>
          <ac:spMkLst>
            <pc:docMk/>
            <pc:sldMk cId="1423929210" sldId="260"/>
            <ac:spMk id="2" creationId="{0F0D1342-D685-EA34-17CB-D82CA61334D3}"/>
          </ac:spMkLst>
        </pc:spChg>
        <pc:spChg chg="add mod">
          <ac:chgData name="عبدالله العمري" userId="7cc512ff5fe1685a" providerId="LiveId" clId="{974159BA-C391-425D-9A50-CD56E088455E}" dt="2023-08-29T02:52:51.640" v="4219" actId="1076"/>
          <ac:spMkLst>
            <pc:docMk/>
            <pc:sldMk cId="1423929210" sldId="260"/>
            <ac:spMk id="3" creationId="{332BAAEC-0FE3-94B6-5C1E-EE1BB3AB8308}"/>
          </ac:spMkLst>
        </pc:spChg>
        <pc:spChg chg="add mod">
          <ac:chgData name="عبدالله العمري" userId="7cc512ff5fe1685a" providerId="LiveId" clId="{974159BA-C391-425D-9A50-CD56E088455E}" dt="2023-08-29T02:53:11.531" v="4223" actId="1076"/>
          <ac:spMkLst>
            <pc:docMk/>
            <pc:sldMk cId="1423929210" sldId="260"/>
            <ac:spMk id="4" creationId="{243411C0-BD88-76D3-EEBA-EC83C06E3542}"/>
          </ac:spMkLst>
        </pc:spChg>
        <pc:spChg chg="add mod">
          <ac:chgData name="عبدالله العمري" userId="7cc512ff5fe1685a" providerId="LiveId" clId="{974159BA-C391-425D-9A50-CD56E088455E}" dt="2023-08-29T02:53:17.903" v="4227" actId="1076"/>
          <ac:spMkLst>
            <pc:docMk/>
            <pc:sldMk cId="1423929210" sldId="260"/>
            <ac:spMk id="6" creationId="{4D1F99A2-68B5-7AE1-27E6-C6D3E5451927}"/>
          </ac:spMkLst>
        </pc:spChg>
        <pc:spChg chg="add mod">
          <ac:chgData name="عبدالله العمري" userId="7cc512ff5fe1685a" providerId="LiveId" clId="{974159BA-C391-425D-9A50-CD56E088455E}" dt="2023-08-29T02:53:25.245" v="4231" actId="1076"/>
          <ac:spMkLst>
            <pc:docMk/>
            <pc:sldMk cId="1423929210" sldId="260"/>
            <ac:spMk id="7" creationId="{852C62E4-F08C-085E-FF7B-82A45A5CA1D4}"/>
          </ac:spMkLst>
        </pc:spChg>
        <pc:spChg chg="add mod">
          <ac:chgData name="عبدالله العمري" userId="7cc512ff5fe1685a" providerId="LiveId" clId="{974159BA-C391-425D-9A50-CD56E088455E}" dt="2023-08-29T02:53:31.386" v="4237" actId="1076"/>
          <ac:spMkLst>
            <pc:docMk/>
            <pc:sldMk cId="1423929210" sldId="260"/>
            <ac:spMk id="8" creationId="{FE21D0A8-22B0-F666-5D42-156A6BBF754A}"/>
          </ac:spMkLst>
        </pc:spChg>
        <pc:spChg chg="add mod">
          <ac:chgData name="عبدالله العمري" userId="7cc512ff5fe1685a" providerId="LiveId" clId="{974159BA-C391-425D-9A50-CD56E088455E}" dt="2023-08-29T02:52:58.633" v="4221" actId="1076"/>
          <ac:spMkLst>
            <pc:docMk/>
            <pc:sldMk cId="1423929210" sldId="260"/>
            <ac:spMk id="9" creationId="{E16B5885-D882-2BAE-DC57-E0FF283AAE62}"/>
          </ac:spMkLst>
        </pc:spChg>
        <pc:picChg chg="mod modCrop">
          <ac:chgData name="عبدالله العمري" userId="7cc512ff5fe1685a" providerId="LiveId" clId="{974159BA-C391-425D-9A50-CD56E088455E}" dt="2023-08-29T02:52:46.686" v="4218" actId="1076"/>
          <ac:picMkLst>
            <pc:docMk/>
            <pc:sldMk cId="1423929210" sldId="260"/>
            <ac:picMk id="5" creationId="{5FCA2830-F562-D734-4F72-E3D9738F8D1D}"/>
          </ac:picMkLst>
        </pc:picChg>
        <pc:picChg chg="del">
          <ac:chgData name="عبدالله العمري" userId="7cc512ff5fe1685a" providerId="LiveId" clId="{974159BA-C391-425D-9A50-CD56E088455E}" dt="2023-08-23T16:57:37.869" v="2" actId="478"/>
          <ac:picMkLst>
            <pc:docMk/>
            <pc:sldMk cId="1423929210" sldId="260"/>
            <ac:picMk id="6" creationId="{C3F5C94E-E865-7CFB-9236-E2892C8FC86E}"/>
          </ac:picMkLst>
        </pc:picChg>
      </pc:sldChg>
      <pc:sldChg chg="addSp delSp modSp mod modAnim">
        <pc:chgData name="عبدالله العمري" userId="7cc512ff5fe1685a" providerId="LiveId" clId="{974159BA-C391-425D-9A50-CD56E088455E}" dt="2023-08-29T02:54:17.798" v="4241" actId="1076"/>
        <pc:sldMkLst>
          <pc:docMk/>
          <pc:sldMk cId="2997538277" sldId="261"/>
        </pc:sldMkLst>
        <pc:spChg chg="add mod">
          <ac:chgData name="عبدالله العمري" userId="7cc512ff5fe1685a" providerId="LiveId" clId="{974159BA-C391-425D-9A50-CD56E088455E}" dt="2023-08-29T02:54:17.798" v="4241" actId="1076"/>
          <ac:spMkLst>
            <pc:docMk/>
            <pc:sldMk cId="2997538277" sldId="261"/>
            <ac:spMk id="2" creationId="{92896FF5-BD42-9C06-E4A7-84B6E5023552}"/>
          </ac:spMkLst>
        </pc:spChg>
        <pc:picChg chg="mod modCrop">
          <ac:chgData name="عبدالله العمري" userId="7cc512ff5fe1685a" providerId="LiveId" clId="{974159BA-C391-425D-9A50-CD56E088455E}" dt="2023-08-29T02:54:13.613" v="4240" actId="732"/>
          <ac:picMkLst>
            <pc:docMk/>
            <pc:sldMk cId="2997538277" sldId="261"/>
            <ac:picMk id="11" creationId="{C0A666DE-E318-153A-D4B4-F6D3B38591C3}"/>
          </ac:picMkLst>
        </pc:picChg>
        <pc:picChg chg="del">
          <ac:chgData name="عبدالله العمري" userId="7cc512ff5fe1685a" providerId="LiveId" clId="{974159BA-C391-425D-9A50-CD56E088455E}" dt="2023-08-23T16:57:40.460" v="3" actId="478"/>
          <ac:picMkLst>
            <pc:docMk/>
            <pc:sldMk cId="2997538277" sldId="261"/>
            <ac:picMk id="12" creationId="{4F65FCAD-EA96-AD59-0B2F-6F209E0FABE1}"/>
          </ac:picMkLst>
        </pc:picChg>
      </pc:sldChg>
      <pc:sldChg chg="addSp delSp modSp mod modAnim">
        <pc:chgData name="عبدالله العمري" userId="7cc512ff5fe1685a" providerId="LiveId" clId="{974159BA-C391-425D-9A50-CD56E088455E}" dt="2023-08-29T02:56:02.530" v="4271" actId="1038"/>
        <pc:sldMkLst>
          <pc:docMk/>
          <pc:sldMk cId="805642818" sldId="262"/>
        </pc:sldMkLst>
        <pc:spChg chg="add mod">
          <ac:chgData name="عبدالله العمري" userId="7cc512ff5fe1685a" providerId="LiveId" clId="{974159BA-C391-425D-9A50-CD56E088455E}" dt="2023-08-29T01:52:32.608" v="1387" actId="1076"/>
          <ac:spMkLst>
            <pc:docMk/>
            <pc:sldMk cId="805642818" sldId="262"/>
            <ac:spMk id="2" creationId="{7452F7A7-0E50-054A-CB21-1A69B870FF03}"/>
          </ac:spMkLst>
        </pc:spChg>
        <pc:spChg chg="add mod">
          <ac:chgData name="عبدالله العمري" userId="7cc512ff5fe1685a" providerId="LiveId" clId="{974159BA-C391-425D-9A50-CD56E088455E}" dt="2023-08-29T01:54:05.968" v="1488" actId="20577"/>
          <ac:spMkLst>
            <pc:docMk/>
            <pc:sldMk cId="805642818" sldId="262"/>
            <ac:spMk id="4" creationId="{FAECEA2B-0900-C5E4-51CB-46B0629F323E}"/>
          </ac:spMkLst>
        </pc:spChg>
        <pc:spChg chg="add mod">
          <ac:chgData name="عبدالله العمري" userId="7cc512ff5fe1685a" providerId="LiveId" clId="{974159BA-C391-425D-9A50-CD56E088455E}" dt="2023-08-29T01:55:20.073" v="1589" actId="1076"/>
          <ac:spMkLst>
            <pc:docMk/>
            <pc:sldMk cId="805642818" sldId="262"/>
            <ac:spMk id="5" creationId="{9653CC3A-32D6-00F6-F2DE-CE955134762F}"/>
          </ac:spMkLst>
        </pc:spChg>
        <pc:spChg chg="add mod">
          <ac:chgData name="عبدالله العمري" userId="7cc512ff5fe1685a" providerId="LiveId" clId="{974159BA-C391-425D-9A50-CD56E088455E}" dt="2023-08-29T01:56:06.934" v="1626" actId="1076"/>
          <ac:spMkLst>
            <pc:docMk/>
            <pc:sldMk cId="805642818" sldId="262"/>
            <ac:spMk id="6" creationId="{7A5E4E31-7CE8-D040-BF95-DA94E213E095}"/>
          </ac:spMkLst>
        </pc:spChg>
        <pc:spChg chg="add mod">
          <ac:chgData name="عبدالله العمري" userId="7cc512ff5fe1685a" providerId="LiveId" clId="{974159BA-C391-425D-9A50-CD56E088455E}" dt="2023-08-29T02:55:53.304" v="4261" actId="1076"/>
          <ac:spMkLst>
            <pc:docMk/>
            <pc:sldMk cId="805642818" sldId="262"/>
            <ac:spMk id="7" creationId="{2511D893-1CA8-E91B-DECF-72D9D06269FB}"/>
          </ac:spMkLst>
        </pc:spChg>
        <pc:spChg chg="add mod">
          <ac:chgData name="عبدالله العمري" userId="7cc512ff5fe1685a" providerId="LiveId" clId="{974159BA-C391-425D-9A50-CD56E088455E}" dt="2023-08-29T02:56:02.530" v="4271" actId="1038"/>
          <ac:spMkLst>
            <pc:docMk/>
            <pc:sldMk cId="805642818" sldId="262"/>
            <ac:spMk id="8" creationId="{C3F591C2-4450-9B86-5203-F41BE7895C40}"/>
          </ac:spMkLst>
        </pc:spChg>
        <pc:picChg chg="mod modCrop">
          <ac:chgData name="عبدالله العمري" userId="7cc512ff5fe1685a" providerId="LiveId" clId="{974159BA-C391-425D-9A50-CD56E088455E}" dt="2023-08-29T02:55:44.253" v="4257" actId="732"/>
          <ac:picMkLst>
            <pc:docMk/>
            <pc:sldMk cId="805642818" sldId="262"/>
            <ac:picMk id="3" creationId="{0567CBA5-2881-CC66-8AC2-CB855882FD69}"/>
          </ac:picMkLst>
        </pc:picChg>
        <pc:picChg chg="del">
          <ac:chgData name="عبدالله العمري" userId="7cc512ff5fe1685a" providerId="LiveId" clId="{974159BA-C391-425D-9A50-CD56E088455E}" dt="2023-08-23T16:57:45.714" v="5" actId="478"/>
          <ac:picMkLst>
            <pc:docMk/>
            <pc:sldMk cId="805642818" sldId="262"/>
            <ac:picMk id="4" creationId="{6611F7BB-E659-9BC0-344A-9298A9E65228}"/>
          </ac:picMkLst>
        </pc:picChg>
      </pc:sldChg>
      <pc:sldChg chg="addSp delSp modSp mod modAnim">
        <pc:chgData name="عبدالله العمري" userId="7cc512ff5fe1685a" providerId="LiveId" clId="{974159BA-C391-425D-9A50-CD56E088455E}" dt="2023-08-29T02:56:59.346" v="4285" actId="1076"/>
        <pc:sldMkLst>
          <pc:docMk/>
          <pc:sldMk cId="1468509547" sldId="263"/>
        </pc:sldMkLst>
        <pc:spChg chg="add mod">
          <ac:chgData name="عبدالله العمري" userId="7cc512ff5fe1685a" providerId="LiveId" clId="{974159BA-C391-425D-9A50-CD56E088455E}" dt="2023-08-29T02:56:56.732" v="4284" actId="1076"/>
          <ac:spMkLst>
            <pc:docMk/>
            <pc:sldMk cId="1468509547" sldId="263"/>
            <ac:spMk id="2" creationId="{B03AC561-50A5-A432-0717-6DB0506E26C7}"/>
          </ac:spMkLst>
        </pc:spChg>
        <pc:spChg chg="add mod">
          <ac:chgData name="عبدالله العمري" userId="7cc512ff5fe1685a" providerId="LiveId" clId="{974159BA-C391-425D-9A50-CD56E088455E}" dt="2023-08-29T02:56:59.346" v="4285" actId="1076"/>
          <ac:spMkLst>
            <pc:docMk/>
            <pc:sldMk cId="1468509547" sldId="263"/>
            <ac:spMk id="3" creationId="{314323D7-EC1A-080B-9EC6-C677C1A408E2}"/>
          </ac:spMkLst>
        </pc:spChg>
        <pc:spChg chg="add mod">
          <ac:chgData name="عبدالله العمري" userId="7cc512ff5fe1685a" providerId="LiveId" clId="{974159BA-C391-425D-9A50-CD56E088455E}" dt="2023-08-29T02:56:51.884" v="4283" actId="1076"/>
          <ac:spMkLst>
            <pc:docMk/>
            <pc:sldMk cId="1468509547" sldId="263"/>
            <ac:spMk id="4" creationId="{0BDCEC41-E2B9-7F76-2018-C5934A11307E}"/>
          </ac:spMkLst>
        </pc:spChg>
        <pc:spChg chg="add mod">
          <ac:chgData name="عبدالله العمري" userId="7cc512ff5fe1685a" providerId="LiveId" clId="{974159BA-C391-425D-9A50-CD56E088455E}" dt="2023-08-29T02:56:42.455" v="4280" actId="1076"/>
          <ac:spMkLst>
            <pc:docMk/>
            <pc:sldMk cId="1468509547" sldId="263"/>
            <ac:spMk id="5" creationId="{7816B82C-4303-759B-62A5-FBD375CEE8F2}"/>
          </ac:spMkLst>
        </pc:spChg>
        <pc:spChg chg="add mod">
          <ac:chgData name="عبدالله العمري" userId="7cc512ff5fe1685a" providerId="LiveId" clId="{974159BA-C391-425D-9A50-CD56E088455E}" dt="2023-08-29T02:56:38.656" v="4279" actId="1076"/>
          <ac:spMkLst>
            <pc:docMk/>
            <pc:sldMk cId="1468509547" sldId="263"/>
            <ac:spMk id="6" creationId="{20A5CC88-42A9-69AF-7111-E67BE2F20F12}"/>
          </ac:spMkLst>
        </pc:spChg>
        <pc:spChg chg="add mod">
          <ac:chgData name="عبدالله العمري" userId="7cc512ff5fe1685a" providerId="LiveId" clId="{974159BA-C391-425D-9A50-CD56E088455E}" dt="2023-08-29T02:56:33.846" v="4278" actId="1076"/>
          <ac:spMkLst>
            <pc:docMk/>
            <pc:sldMk cId="1468509547" sldId="263"/>
            <ac:spMk id="7" creationId="{5BDAA4DF-B015-C439-47EC-6B16ED295F87}"/>
          </ac:spMkLst>
        </pc:spChg>
        <pc:picChg chg="mod modCrop">
          <ac:chgData name="عبدالله العمري" userId="7cc512ff5fe1685a" providerId="LiveId" clId="{974159BA-C391-425D-9A50-CD56E088455E}" dt="2023-08-29T02:56:30.478" v="4277" actId="1076"/>
          <ac:picMkLst>
            <pc:docMk/>
            <pc:sldMk cId="1468509547" sldId="263"/>
            <ac:picMk id="16" creationId="{842BA7C1-FB2E-C94A-51E8-A191D5681D3C}"/>
          </ac:picMkLst>
        </pc:picChg>
        <pc:picChg chg="del">
          <ac:chgData name="عبدالله العمري" userId="7cc512ff5fe1685a" providerId="LiveId" clId="{974159BA-C391-425D-9A50-CD56E088455E}" dt="2023-08-23T16:57:48.418" v="6" actId="478"/>
          <ac:picMkLst>
            <pc:docMk/>
            <pc:sldMk cId="1468509547" sldId="263"/>
            <ac:picMk id="17" creationId="{0C6D7885-0726-5CBD-BC1E-4EFB4446AB8E}"/>
          </ac:picMkLst>
        </pc:picChg>
      </pc:sldChg>
      <pc:sldChg chg="addSp delSp modSp mod modAnim">
        <pc:chgData name="عبدالله العمري" userId="7cc512ff5fe1685a" providerId="LiveId" clId="{974159BA-C391-425D-9A50-CD56E088455E}" dt="2023-08-29T02:57:59.487" v="4291" actId="1076"/>
        <pc:sldMkLst>
          <pc:docMk/>
          <pc:sldMk cId="1856910593" sldId="264"/>
        </pc:sldMkLst>
        <pc:spChg chg="add mod">
          <ac:chgData name="عبدالله العمري" userId="7cc512ff5fe1685a" providerId="LiveId" clId="{974159BA-C391-425D-9A50-CD56E088455E}" dt="2023-08-29T02:57:40.388" v="4289" actId="1076"/>
          <ac:spMkLst>
            <pc:docMk/>
            <pc:sldMk cId="1856910593" sldId="264"/>
            <ac:spMk id="2" creationId="{7E06BE98-8AA9-2F36-5E18-AC93FCCC39F3}"/>
          </ac:spMkLst>
        </pc:spChg>
        <pc:spChg chg="add mod">
          <ac:chgData name="عبدالله العمري" userId="7cc512ff5fe1685a" providerId="LiveId" clId="{974159BA-C391-425D-9A50-CD56E088455E}" dt="2023-08-29T02:57:56.441" v="4290" actId="1076"/>
          <ac:spMkLst>
            <pc:docMk/>
            <pc:sldMk cId="1856910593" sldId="264"/>
            <ac:spMk id="3" creationId="{B6750B84-81EE-1B11-3183-924C2A9A1398}"/>
          </ac:spMkLst>
        </pc:spChg>
        <pc:spChg chg="add mod">
          <ac:chgData name="عبدالله العمري" userId="7cc512ff5fe1685a" providerId="LiveId" clId="{974159BA-C391-425D-9A50-CD56E088455E}" dt="2023-08-29T02:57:59.487" v="4291" actId="1076"/>
          <ac:spMkLst>
            <pc:docMk/>
            <pc:sldMk cId="1856910593" sldId="264"/>
            <ac:spMk id="4" creationId="{FB1331F3-897A-1932-F357-B518E76FC961}"/>
          </ac:spMkLst>
        </pc:spChg>
        <pc:picChg chg="mod modCrop">
          <ac:chgData name="عبدالله العمري" userId="7cc512ff5fe1685a" providerId="LiveId" clId="{974159BA-C391-425D-9A50-CD56E088455E}" dt="2023-08-29T02:57:26.814" v="4288" actId="732"/>
          <ac:picMkLst>
            <pc:docMk/>
            <pc:sldMk cId="1856910593" sldId="264"/>
            <ac:picMk id="19" creationId="{E1E6233C-56BB-8A48-1BA6-34A9504FA3BF}"/>
          </ac:picMkLst>
        </pc:picChg>
        <pc:picChg chg="del">
          <ac:chgData name="عبدالله العمري" userId="7cc512ff5fe1685a" providerId="LiveId" clId="{974159BA-C391-425D-9A50-CD56E088455E}" dt="2023-08-23T16:57:51.109" v="7" actId="478"/>
          <ac:picMkLst>
            <pc:docMk/>
            <pc:sldMk cId="1856910593" sldId="264"/>
            <ac:picMk id="20" creationId="{7A8CC1A0-DAB2-70D4-4068-AE26E9F6A225}"/>
          </ac:picMkLst>
        </pc:picChg>
      </pc:sldChg>
      <pc:sldChg chg="addSp delSp modSp mod modAnim">
        <pc:chgData name="عبدالله العمري" userId="7cc512ff5fe1685a" providerId="LiveId" clId="{974159BA-C391-425D-9A50-CD56E088455E}" dt="2023-08-29T02:58:34.275" v="4299" actId="1076"/>
        <pc:sldMkLst>
          <pc:docMk/>
          <pc:sldMk cId="329909354" sldId="265"/>
        </pc:sldMkLst>
        <pc:spChg chg="add mod">
          <ac:chgData name="عبدالله العمري" userId="7cc512ff5fe1685a" providerId="LiveId" clId="{974159BA-C391-425D-9A50-CD56E088455E}" dt="2023-08-29T02:58:22.561" v="4296" actId="1076"/>
          <ac:spMkLst>
            <pc:docMk/>
            <pc:sldMk cId="329909354" sldId="265"/>
            <ac:spMk id="3" creationId="{975FA275-DDCB-A4D1-9E4E-ABBEC6D7376E}"/>
          </ac:spMkLst>
        </pc:spChg>
        <pc:spChg chg="add mod">
          <ac:chgData name="عبدالله العمري" userId="7cc512ff5fe1685a" providerId="LiveId" clId="{974159BA-C391-425D-9A50-CD56E088455E}" dt="2023-08-29T02:58:25.966" v="4297" actId="1076"/>
          <ac:spMkLst>
            <pc:docMk/>
            <pc:sldMk cId="329909354" sldId="265"/>
            <ac:spMk id="4" creationId="{01545026-E2B3-EDDB-9D62-3CBF182CAF28}"/>
          </ac:spMkLst>
        </pc:spChg>
        <pc:spChg chg="add mod">
          <ac:chgData name="عبدالله العمري" userId="7cc512ff5fe1685a" providerId="LiveId" clId="{974159BA-C391-425D-9A50-CD56E088455E}" dt="2023-08-29T02:58:29.594" v="4298" actId="1076"/>
          <ac:spMkLst>
            <pc:docMk/>
            <pc:sldMk cId="329909354" sldId="265"/>
            <ac:spMk id="5" creationId="{0CA516B7-60A5-389F-9A73-08BB90632702}"/>
          </ac:spMkLst>
        </pc:spChg>
        <pc:spChg chg="add mod">
          <ac:chgData name="عبدالله العمري" userId="7cc512ff5fe1685a" providerId="LiveId" clId="{974159BA-C391-425D-9A50-CD56E088455E}" dt="2023-08-29T02:58:34.275" v="4299" actId="1076"/>
          <ac:spMkLst>
            <pc:docMk/>
            <pc:sldMk cId="329909354" sldId="265"/>
            <ac:spMk id="6" creationId="{A33DB65B-E4E7-4FBB-06EA-E303B115E9CA}"/>
          </ac:spMkLst>
        </pc:spChg>
        <pc:picChg chg="add del mod">
          <ac:chgData name="عبدالله العمري" userId="7cc512ff5fe1685a" providerId="LiveId" clId="{974159BA-C391-425D-9A50-CD56E088455E}" dt="2023-08-29T02:17:15.822" v="2708"/>
          <ac:picMkLst>
            <pc:docMk/>
            <pc:sldMk cId="329909354" sldId="265"/>
            <ac:picMk id="2" creationId="{3D2F4171-FEFF-DBD1-0624-E65B67DD7C29}"/>
          </ac:picMkLst>
        </pc:picChg>
        <pc:picChg chg="mod modCrop">
          <ac:chgData name="عبدالله العمري" userId="7cc512ff5fe1685a" providerId="LiveId" clId="{974159BA-C391-425D-9A50-CD56E088455E}" dt="2023-08-29T02:58:17.414" v="4295" actId="1076"/>
          <ac:picMkLst>
            <pc:docMk/>
            <pc:sldMk cId="329909354" sldId="265"/>
            <ac:picMk id="15" creationId="{4DA89FE7-631D-5702-06B7-0BA3F1663ACB}"/>
          </ac:picMkLst>
        </pc:picChg>
        <pc:picChg chg="del">
          <ac:chgData name="عبدالله العمري" userId="7cc512ff5fe1685a" providerId="LiveId" clId="{974159BA-C391-425D-9A50-CD56E088455E}" dt="2023-08-23T16:57:54.431" v="8" actId="478"/>
          <ac:picMkLst>
            <pc:docMk/>
            <pc:sldMk cId="329909354" sldId="265"/>
            <ac:picMk id="16" creationId="{A91ADCBD-E399-6BB7-16B6-687388300A35}"/>
          </ac:picMkLst>
        </pc:picChg>
      </pc:sldChg>
      <pc:sldChg chg="addSp delSp modSp mod delAnim modAnim">
        <pc:chgData name="عبدالله العمري" userId="7cc512ff5fe1685a" providerId="LiveId" clId="{974159BA-C391-425D-9A50-CD56E088455E}" dt="2023-08-29T03:01:06.343" v="4327" actId="1076"/>
        <pc:sldMkLst>
          <pc:docMk/>
          <pc:sldMk cId="1527594131" sldId="266"/>
        </pc:sldMkLst>
        <pc:spChg chg="add del mod">
          <ac:chgData name="عبدالله العمري" userId="7cc512ff5fe1685a" providerId="LiveId" clId="{974159BA-C391-425D-9A50-CD56E088455E}" dt="2023-08-29T03:00:10.728" v="4314" actId="478"/>
          <ac:spMkLst>
            <pc:docMk/>
            <pc:sldMk cId="1527594131" sldId="266"/>
            <ac:spMk id="2" creationId="{3F505F08-DFCF-B497-1476-68D7C3EFC0C5}"/>
          </ac:spMkLst>
        </pc:spChg>
        <pc:spChg chg="add del mod">
          <ac:chgData name="عبدالله العمري" userId="7cc512ff5fe1685a" providerId="LiveId" clId="{974159BA-C391-425D-9A50-CD56E088455E}" dt="2023-08-29T03:00:10.728" v="4314" actId="478"/>
          <ac:spMkLst>
            <pc:docMk/>
            <pc:sldMk cId="1527594131" sldId="266"/>
            <ac:spMk id="3" creationId="{687F821C-1C12-242A-0AE3-A8ADA3E7B7BC}"/>
          </ac:spMkLst>
        </pc:spChg>
        <pc:spChg chg="add del mod">
          <ac:chgData name="عبدالله العمري" userId="7cc512ff5fe1685a" providerId="LiveId" clId="{974159BA-C391-425D-9A50-CD56E088455E}" dt="2023-08-29T03:00:10.728" v="4314" actId="478"/>
          <ac:spMkLst>
            <pc:docMk/>
            <pc:sldMk cId="1527594131" sldId="266"/>
            <ac:spMk id="4" creationId="{3699D1CD-03E3-91F3-9AD8-B60C14379970}"/>
          </ac:spMkLst>
        </pc:spChg>
        <pc:spChg chg="add del mod">
          <ac:chgData name="عبدالله العمري" userId="7cc512ff5fe1685a" providerId="LiveId" clId="{974159BA-C391-425D-9A50-CD56E088455E}" dt="2023-08-29T03:00:10.728" v="4314" actId="478"/>
          <ac:spMkLst>
            <pc:docMk/>
            <pc:sldMk cId="1527594131" sldId="266"/>
            <ac:spMk id="5" creationId="{24184DA6-2EF0-C048-9762-A462FBC0EF52}"/>
          </ac:spMkLst>
        </pc:spChg>
        <pc:spChg chg="add mod">
          <ac:chgData name="عبدالله العمري" userId="7cc512ff5fe1685a" providerId="LiveId" clId="{974159BA-C391-425D-9A50-CD56E088455E}" dt="2023-08-29T03:01:06.343" v="4327" actId="1076"/>
          <ac:spMkLst>
            <pc:docMk/>
            <pc:sldMk cId="1527594131" sldId="266"/>
            <ac:spMk id="6" creationId="{494E0A83-F802-0CA0-FA48-79A3312D1595}"/>
          </ac:spMkLst>
        </pc:spChg>
        <pc:spChg chg="add mod">
          <ac:chgData name="عبدالله العمري" userId="7cc512ff5fe1685a" providerId="LiveId" clId="{974159BA-C391-425D-9A50-CD56E088455E}" dt="2023-08-29T03:01:06.343" v="4327" actId="1076"/>
          <ac:spMkLst>
            <pc:docMk/>
            <pc:sldMk cId="1527594131" sldId="266"/>
            <ac:spMk id="7" creationId="{569BFB25-EF4A-9103-8986-79D28017000B}"/>
          </ac:spMkLst>
        </pc:spChg>
        <pc:spChg chg="add mod">
          <ac:chgData name="عبدالله العمري" userId="7cc512ff5fe1685a" providerId="LiveId" clId="{974159BA-C391-425D-9A50-CD56E088455E}" dt="2023-08-29T03:01:06.343" v="4327" actId="1076"/>
          <ac:spMkLst>
            <pc:docMk/>
            <pc:sldMk cId="1527594131" sldId="266"/>
            <ac:spMk id="8" creationId="{4A5FB0AE-2547-231F-B64C-E6CC296C9B8C}"/>
          </ac:spMkLst>
        </pc:spChg>
        <pc:spChg chg="add mod">
          <ac:chgData name="عبدالله العمري" userId="7cc512ff5fe1685a" providerId="LiveId" clId="{974159BA-C391-425D-9A50-CD56E088455E}" dt="2023-08-29T03:01:06.343" v="4327" actId="1076"/>
          <ac:spMkLst>
            <pc:docMk/>
            <pc:sldMk cId="1527594131" sldId="266"/>
            <ac:spMk id="9" creationId="{0AB59A0C-7B6E-D732-12D5-88A21F4E6A45}"/>
          </ac:spMkLst>
        </pc:spChg>
        <pc:picChg chg="mod modCrop">
          <ac:chgData name="عبدالله العمري" userId="7cc512ff5fe1685a" providerId="LiveId" clId="{974159BA-C391-425D-9A50-CD56E088455E}" dt="2023-08-29T03:01:00.437" v="4326" actId="1076"/>
          <ac:picMkLst>
            <pc:docMk/>
            <pc:sldMk cId="1527594131" sldId="266"/>
            <ac:picMk id="15" creationId="{B26D17CA-DEB7-45F0-3D11-F46F1D841548}"/>
          </ac:picMkLst>
        </pc:picChg>
        <pc:picChg chg="del">
          <ac:chgData name="عبدالله العمري" userId="7cc512ff5fe1685a" providerId="LiveId" clId="{974159BA-C391-425D-9A50-CD56E088455E}" dt="2023-08-23T16:58:00.283" v="10" actId="478"/>
          <ac:picMkLst>
            <pc:docMk/>
            <pc:sldMk cId="1527594131" sldId="266"/>
            <ac:picMk id="16" creationId="{D99DBA08-B6DB-7121-9F41-4FFDD685576F}"/>
          </ac:picMkLst>
        </pc:picChg>
      </pc:sldChg>
      <pc:sldChg chg="addSp delSp modSp mod delAnim modAnim">
        <pc:chgData name="عبدالله العمري" userId="7cc512ff5fe1685a" providerId="LiveId" clId="{974159BA-C391-425D-9A50-CD56E088455E}" dt="2023-08-29T03:00:39.608" v="4321" actId="1076"/>
        <pc:sldMkLst>
          <pc:docMk/>
          <pc:sldMk cId="567122926" sldId="267"/>
        </pc:sldMkLst>
        <pc:spChg chg="add mod">
          <ac:chgData name="عبدالله العمري" userId="7cc512ff5fe1685a" providerId="LiveId" clId="{974159BA-C391-425D-9A50-CD56E088455E}" dt="2023-08-29T02:59:12.878" v="4304" actId="1076"/>
          <ac:spMkLst>
            <pc:docMk/>
            <pc:sldMk cId="567122926" sldId="267"/>
            <ac:spMk id="2" creationId="{E33595B4-2C96-5542-6B9A-0A36EA168523}"/>
          </ac:spMkLst>
        </pc:spChg>
        <pc:spChg chg="add del mod">
          <ac:chgData name="عبدالله العمري" userId="7cc512ff5fe1685a" providerId="LiveId" clId="{974159BA-C391-425D-9A50-CD56E088455E}" dt="2023-08-29T02:59:25.922" v="4305" actId="478"/>
          <ac:spMkLst>
            <pc:docMk/>
            <pc:sldMk cId="567122926" sldId="267"/>
            <ac:spMk id="3" creationId="{507717D0-FBA0-6CD2-1348-00A570141D62}"/>
          </ac:spMkLst>
        </pc:spChg>
        <pc:spChg chg="add mod">
          <ac:chgData name="عبدالله العمري" userId="7cc512ff5fe1685a" providerId="LiveId" clId="{974159BA-C391-425D-9A50-CD56E088455E}" dt="2023-08-29T02:59:28.588" v="4306" actId="1076"/>
          <ac:spMkLst>
            <pc:docMk/>
            <pc:sldMk cId="567122926" sldId="267"/>
            <ac:spMk id="4" creationId="{9CAC5786-BB3C-AC92-E59E-0DAE08611CB1}"/>
          </ac:spMkLst>
        </pc:spChg>
        <pc:spChg chg="add mod">
          <ac:chgData name="عبدالله العمري" userId="7cc512ff5fe1685a" providerId="LiveId" clId="{974159BA-C391-425D-9A50-CD56E088455E}" dt="2023-08-29T02:59:45.903" v="4308" actId="1076"/>
          <ac:spMkLst>
            <pc:docMk/>
            <pc:sldMk cId="567122926" sldId="267"/>
            <ac:spMk id="5" creationId="{079087D7-C3A1-A698-2371-8E165DF392B4}"/>
          </ac:spMkLst>
        </pc:spChg>
        <pc:spChg chg="add del mod">
          <ac:chgData name="عبدالله العمري" userId="7cc512ff5fe1685a" providerId="LiveId" clId="{974159BA-C391-425D-9A50-CD56E088455E}" dt="2023-08-29T02:59:51.027" v="4310" actId="478"/>
          <ac:spMkLst>
            <pc:docMk/>
            <pc:sldMk cId="567122926" sldId="267"/>
            <ac:spMk id="6" creationId="{1C6E9CF9-0070-7D91-9A78-384CDD1B7935}"/>
          </ac:spMkLst>
        </pc:spChg>
        <pc:spChg chg="add mod">
          <ac:chgData name="عبدالله العمري" userId="7cc512ff5fe1685a" providerId="LiveId" clId="{974159BA-C391-425D-9A50-CD56E088455E}" dt="2023-08-29T02:59:56.308" v="4311" actId="1076"/>
          <ac:spMkLst>
            <pc:docMk/>
            <pc:sldMk cId="567122926" sldId="267"/>
            <ac:spMk id="8" creationId="{D4E49E2D-D2A0-DC1B-BA80-6DB5BE995F0E}"/>
          </ac:spMkLst>
        </pc:spChg>
        <pc:spChg chg="add mod">
          <ac:chgData name="عبدالله العمري" userId="7cc512ff5fe1685a" providerId="LiveId" clId="{974159BA-C391-425D-9A50-CD56E088455E}" dt="2023-08-29T03:00:01.543" v="4312" actId="1076"/>
          <ac:spMkLst>
            <pc:docMk/>
            <pc:sldMk cId="567122926" sldId="267"/>
            <ac:spMk id="9" creationId="{8BD92CF4-8EE0-659E-06AF-576F42663B37}"/>
          </ac:spMkLst>
        </pc:spChg>
        <pc:spChg chg="add mod">
          <ac:chgData name="عبدالله العمري" userId="7cc512ff5fe1685a" providerId="LiveId" clId="{974159BA-C391-425D-9A50-CD56E088455E}" dt="2023-08-29T03:00:39.608" v="4321" actId="1076"/>
          <ac:spMkLst>
            <pc:docMk/>
            <pc:sldMk cId="567122926" sldId="267"/>
            <ac:spMk id="10" creationId="{D8468BEC-760D-E694-A913-7EFDDC4DEBF8}"/>
          </ac:spMkLst>
        </pc:spChg>
        <pc:spChg chg="add mod">
          <ac:chgData name="عبدالله العمري" userId="7cc512ff5fe1685a" providerId="LiveId" clId="{974159BA-C391-425D-9A50-CD56E088455E}" dt="2023-08-29T03:00:34.882" v="4320" actId="1076"/>
          <ac:spMkLst>
            <pc:docMk/>
            <pc:sldMk cId="567122926" sldId="267"/>
            <ac:spMk id="11" creationId="{39C0BE6A-D61F-1AA5-46F0-234A120BAA2F}"/>
          </ac:spMkLst>
        </pc:spChg>
        <pc:spChg chg="add mod">
          <ac:chgData name="عبدالله العمري" userId="7cc512ff5fe1685a" providerId="LiveId" clId="{974159BA-C391-425D-9A50-CD56E088455E}" dt="2023-08-29T03:00:32.300" v="4319" actId="1076"/>
          <ac:spMkLst>
            <pc:docMk/>
            <pc:sldMk cId="567122926" sldId="267"/>
            <ac:spMk id="12" creationId="{F8B61BD6-C289-8CB0-52A5-DCFA1C2696DA}"/>
          </ac:spMkLst>
        </pc:spChg>
        <pc:spChg chg="add mod">
          <ac:chgData name="عبدالله العمري" userId="7cc512ff5fe1685a" providerId="LiveId" clId="{974159BA-C391-425D-9A50-CD56E088455E}" dt="2023-08-29T03:00:29.625" v="4318" actId="1076"/>
          <ac:spMkLst>
            <pc:docMk/>
            <pc:sldMk cId="567122926" sldId="267"/>
            <ac:spMk id="13" creationId="{0A33642E-03B7-F85D-58DB-763ADC2B95D1}"/>
          </ac:spMkLst>
        </pc:spChg>
        <pc:spChg chg="add mod">
          <ac:chgData name="عبدالله العمري" userId="7cc512ff5fe1685a" providerId="LiveId" clId="{974159BA-C391-425D-9A50-CD56E088455E}" dt="2023-08-29T03:00:26.789" v="4317" actId="1076"/>
          <ac:spMkLst>
            <pc:docMk/>
            <pc:sldMk cId="567122926" sldId="267"/>
            <ac:spMk id="14" creationId="{4B91B05B-47E2-3021-40B2-0FB3F4E4FFA0}"/>
          </ac:spMkLst>
        </pc:spChg>
        <pc:picChg chg="mod modCrop">
          <ac:chgData name="عبدالله العمري" userId="7cc512ff5fe1685a" providerId="LiveId" clId="{974159BA-C391-425D-9A50-CD56E088455E}" dt="2023-08-29T02:59:01.172" v="4303" actId="18131"/>
          <ac:picMkLst>
            <pc:docMk/>
            <pc:sldMk cId="567122926" sldId="267"/>
            <ac:picMk id="7" creationId="{651E216F-8CB3-A44C-D1AC-A88A93C19B18}"/>
          </ac:picMkLst>
        </pc:picChg>
        <pc:picChg chg="del">
          <ac:chgData name="عبدالله العمري" userId="7cc512ff5fe1685a" providerId="LiveId" clId="{974159BA-C391-425D-9A50-CD56E088455E}" dt="2023-08-23T16:57:57.207" v="9" actId="478"/>
          <ac:picMkLst>
            <pc:docMk/>
            <pc:sldMk cId="567122926" sldId="267"/>
            <ac:picMk id="8" creationId="{3A85A9B4-4027-84D7-D4D6-87C5176572A6}"/>
          </ac:picMkLst>
        </pc:picChg>
      </pc:sldChg>
      <pc:sldChg chg="addSp delSp modSp mod delAnim modAnim">
        <pc:chgData name="عبدالله العمري" userId="7cc512ff5fe1685a" providerId="LiveId" clId="{974159BA-C391-425D-9A50-CD56E088455E}" dt="2023-08-29T03:02:22.913" v="4344" actId="478"/>
        <pc:sldMkLst>
          <pc:docMk/>
          <pc:sldMk cId="3777655467" sldId="268"/>
        </pc:sldMkLst>
        <pc:spChg chg="add mod">
          <ac:chgData name="عبدالله العمري" userId="7cc512ff5fe1685a" providerId="LiveId" clId="{974159BA-C391-425D-9A50-CD56E088455E}" dt="2023-08-29T03:01:55.567" v="4337" actId="1076"/>
          <ac:spMkLst>
            <pc:docMk/>
            <pc:sldMk cId="3777655467" sldId="268"/>
            <ac:spMk id="2" creationId="{08688C85-39D1-2EAC-FAE9-0334C4CC5708}"/>
          </ac:spMkLst>
        </pc:spChg>
        <pc:spChg chg="add mod">
          <ac:chgData name="عبدالله العمري" userId="7cc512ff5fe1685a" providerId="LiveId" clId="{974159BA-C391-425D-9A50-CD56E088455E}" dt="2023-08-29T03:01:55.567" v="4337" actId="1076"/>
          <ac:spMkLst>
            <pc:docMk/>
            <pc:sldMk cId="3777655467" sldId="268"/>
            <ac:spMk id="3" creationId="{F1AD835F-7EF4-2548-8222-C97F42CC3E15}"/>
          </ac:spMkLst>
        </pc:spChg>
        <pc:spChg chg="add mod">
          <ac:chgData name="عبدالله العمري" userId="7cc512ff5fe1685a" providerId="LiveId" clId="{974159BA-C391-425D-9A50-CD56E088455E}" dt="2023-08-29T03:02:13.395" v="4341" actId="1076"/>
          <ac:spMkLst>
            <pc:docMk/>
            <pc:sldMk cId="3777655467" sldId="268"/>
            <ac:spMk id="4" creationId="{6858F71B-C40E-3036-3E84-59DC2D20EA67}"/>
          </ac:spMkLst>
        </pc:spChg>
        <pc:spChg chg="add mod">
          <ac:chgData name="عبدالله العمري" userId="7cc512ff5fe1685a" providerId="LiveId" clId="{974159BA-C391-425D-9A50-CD56E088455E}" dt="2023-08-29T03:02:16.694" v="4342" actId="1076"/>
          <ac:spMkLst>
            <pc:docMk/>
            <pc:sldMk cId="3777655467" sldId="268"/>
            <ac:spMk id="5" creationId="{D8CFEC3D-878D-1BDF-8A37-DD81A3E12863}"/>
          </ac:spMkLst>
        </pc:spChg>
        <pc:spChg chg="add mod">
          <ac:chgData name="عبدالله العمري" userId="7cc512ff5fe1685a" providerId="LiveId" clId="{974159BA-C391-425D-9A50-CD56E088455E}" dt="2023-08-29T03:02:20.937" v="4343" actId="1076"/>
          <ac:spMkLst>
            <pc:docMk/>
            <pc:sldMk cId="3777655467" sldId="268"/>
            <ac:spMk id="6" creationId="{ECE0CC22-4BA4-79A2-0676-010D01D763A8}"/>
          </ac:spMkLst>
        </pc:spChg>
        <pc:spChg chg="add del mod">
          <ac:chgData name="عبدالله العمري" userId="7cc512ff5fe1685a" providerId="LiveId" clId="{974159BA-C391-425D-9A50-CD56E088455E}" dt="2023-08-29T03:02:22.913" v="4344" actId="478"/>
          <ac:spMkLst>
            <pc:docMk/>
            <pc:sldMk cId="3777655467" sldId="268"/>
            <ac:spMk id="7" creationId="{6AFA7EB2-0AD4-13A3-0C97-A962E1C70528}"/>
          </ac:spMkLst>
        </pc:spChg>
        <pc:spChg chg="add mod">
          <ac:chgData name="عبدالله العمري" userId="7cc512ff5fe1685a" providerId="LiveId" clId="{974159BA-C391-425D-9A50-CD56E088455E}" dt="2023-08-29T03:02:10.188" v="4340" actId="1076"/>
          <ac:spMkLst>
            <pc:docMk/>
            <pc:sldMk cId="3777655467" sldId="268"/>
            <ac:spMk id="9" creationId="{1EF7D848-8E14-4904-3829-161CBF877054}"/>
          </ac:spMkLst>
        </pc:spChg>
        <pc:spChg chg="add mod">
          <ac:chgData name="عبدالله العمري" userId="7cc512ff5fe1685a" providerId="LiveId" clId="{974159BA-C391-425D-9A50-CD56E088455E}" dt="2023-08-29T03:02:06.836" v="4339" actId="1076"/>
          <ac:spMkLst>
            <pc:docMk/>
            <pc:sldMk cId="3777655467" sldId="268"/>
            <ac:spMk id="10" creationId="{70AB6927-6DE7-4B01-270A-9817822CE64A}"/>
          </ac:spMkLst>
        </pc:spChg>
        <pc:spChg chg="add mod">
          <ac:chgData name="عبدالله العمري" userId="7cc512ff5fe1685a" providerId="LiveId" clId="{974159BA-C391-425D-9A50-CD56E088455E}" dt="2023-08-29T03:01:35.864" v="4333" actId="571"/>
          <ac:spMkLst>
            <pc:docMk/>
            <pc:sldMk cId="3777655467" sldId="268"/>
            <ac:spMk id="11" creationId="{6E67DA61-03B0-200B-BA79-574CADC06072}"/>
          </ac:spMkLst>
        </pc:spChg>
        <pc:spChg chg="add mod">
          <ac:chgData name="عبدالله العمري" userId="7cc512ff5fe1685a" providerId="LiveId" clId="{974159BA-C391-425D-9A50-CD56E088455E}" dt="2023-08-29T03:01:35.864" v="4333" actId="571"/>
          <ac:spMkLst>
            <pc:docMk/>
            <pc:sldMk cId="3777655467" sldId="268"/>
            <ac:spMk id="12" creationId="{C759C5E3-DF43-C495-A59B-3B164D18A91F}"/>
          </ac:spMkLst>
        </pc:spChg>
        <pc:picChg chg="mod modCrop">
          <ac:chgData name="عبدالله العمري" userId="7cc512ff5fe1685a" providerId="LiveId" clId="{974159BA-C391-425D-9A50-CD56E088455E}" dt="2023-08-29T03:01:50.796" v="4336" actId="1076"/>
          <ac:picMkLst>
            <pc:docMk/>
            <pc:sldMk cId="3777655467" sldId="268"/>
            <ac:picMk id="8" creationId="{A3A58C7B-1827-136A-A9A7-7B9482CC6891}"/>
          </ac:picMkLst>
        </pc:picChg>
        <pc:picChg chg="del">
          <ac:chgData name="عبدالله العمري" userId="7cc512ff5fe1685a" providerId="LiveId" clId="{974159BA-C391-425D-9A50-CD56E088455E}" dt="2023-08-23T16:58:03.020" v="11" actId="478"/>
          <ac:picMkLst>
            <pc:docMk/>
            <pc:sldMk cId="3777655467" sldId="268"/>
            <ac:picMk id="9" creationId="{DAABBF74-682D-D961-2211-03FBE210AAEB}"/>
          </ac:picMkLst>
        </pc:picChg>
      </pc:sldChg>
      <pc:sldChg chg="addSp delSp modSp mod modAnim">
        <pc:chgData name="عبدالله العمري" userId="7cc512ff5fe1685a" providerId="LiveId" clId="{974159BA-C391-425D-9A50-CD56E088455E}" dt="2023-08-29T03:03:22.144" v="4352" actId="1076"/>
        <pc:sldMkLst>
          <pc:docMk/>
          <pc:sldMk cId="3499239182" sldId="269"/>
        </pc:sldMkLst>
        <pc:spChg chg="add mod">
          <ac:chgData name="عبدالله العمري" userId="7cc512ff5fe1685a" providerId="LiveId" clId="{974159BA-C391-425D-9A50-CD56E088455E}" dt="2023-08-29T03:02:58.589" v="4349" actId="1076"/>
          <ac:spMkLst>
            <pc:docMk/>
            <pc:sldMk cId="3499239182" sldId="269"/>
            <ac:spMk id="2" creationId="{7A876E5A-F80E-4B77-39CE-D88472DA8829}"/>
          </ac:spMkLst>
        </pc:spChg>
        <pc:spChg chg="add mod">
          <ac:chgData name="عبدالله العمري" userId="7cc512ff5fe1685a" providerId="LiveId" clId="{974159BA-C391-425D-9A50-CD56E088455E}" dt="2023-08-29T03:02:58.589" v="4349" actId="1076"/>
          <ac:spMkLst>
            <pc:docMk/>
            <pc:sldMk cId="3499239182" sldId="269"/>
            <ac:spMk id="3" creationId="{DBF4B971-5DA5-2D44-E6E8-588E5744A42C}"/>
          </ac:spMkLst>
        </pc:spChg>
        <pc:spChg chg="add mod">
          <ac:chgData name="عبدالله العمري" userId="7cc512ff5fe1685a" providerId="LiveId" clId="{974159BA-C391-425D-9A50-CD56E088455E}" dt="2023-08-29T03:02:58.589" v="4349" actId="1076"/>
          <ac:spMkLst>
            <pc:docMk/>
            <pc:sldMk cId="3499239182" sldId="269"/>
            <ac:spMk id="4" creationId="{F86AF0FA-6011-8D7F-18C6-93975EE52F36}"/>
          </ac:spMkLst>
        </pc:spChg>
        <pc:spChg chg="add mod">
          <ac:chgData name="عبدالله العمري" userId="7cc512ff5fe1685a" providerId="LiveId" clId="{974159BA-C391-425D-9A50-CD56E088455E}" dt="2023-08-29T03:03:22.144" v="4352" actId="1076"/>
          <ac:spMkLst>
            <pc:docMk/>
            <pc:sldMk cId="3499239182" sldId="269"/>
            <ac:spMk id="5" creationId="{2E4D5021-5C66-F1DB-0E95-34DCAE5B563D}"/>
          </ac:spMkLst>
        </pc:spChg>
        <pc:spChg chg="add mod">
          <ac:chgData name="عبدالله العمري" userId="7cc512ff5fe1685a" providerId="LiveId" clId="{974159BA-C391-425D-9A50-CD56E088455E}" dt="2023-08-29T03:03:22.144" v="4352" actId="1076"/>
          <ac:spMkLst>
            <pc:docMk/>
            <pc:sldMk cId="3499239182" sldId="269"/>
            <ac:spMk id="6" creationId="{CC43004C-EDC9-9C71-12C5-12465544029F}"/>
          </ac:spMkLst>
        </pc:spChg>
        <pc:spChg chg="add mod">
          <ac:chgData name="عبدالله العمري" userId="7cc512ff5fe1685a" providerId="LiveId" clId="{974159BA-C391-425D-9A50-CD56E088455E}" dt="2023-08-29T03:03:09.123" v="4350" actId="1076"/>
          <ac:spMkLst>
            <pc:docMk/>
            <pc:sldMk cId="3499239182" sldId="269"/>
            <ac:spMk id="7" creationId="{308F84DA-CFFC-905E-1F06-10A3FC97F4A8}"/>
          </ac:spMkLst>
        </pc:spChg>
        <pc:spChg chg="add mod">
          <ac:chgData name="عبدالله العمري" userId="7cc512ff5fe1685a" providerId="LiveId" clId="{974159BA-C391-425D-9A50-CD56E088455E}" dt="2023-08-29T03:03:09.123" v="4350" actId="1076"/>
          <ac:spMkLst>
            <pc:docMk/>
            <pc:sldMk cId="3499239182" sldId="269"/>
            <ac:spMk id="8" creationId="{B388BFB0-5057-7E81-033C-5E1B7C5FCB6D}"/>
          </ac:spMkLst>
        </pc:spChg>
        <pc:spChg chg="add mod">
          <ac:chgData name="عبدالله العمري" userId="7cc512ff5fe1685a" providerId="LiveId" clId="{974159BA-C391-425D-9A50-CD56E088455E}" dt="2023-08-29T03:03:09.123" v="4350" actId="1076"/>
          <ac:spMkLst>
            <pc:docMk/>
            <pc:sldMk cId="3499239182" sldId="269"/>
            <ac:spMk id="10" creationId="{3B54C26A-BB2A-C542-20F3-5C08B4E8C634}"/>
          </ac:spMkLst>
        </pc:spChg>
        <pc:spChg chg="add mod">
          <ac:chgData name="عبدالله العمري" userId="7cc512ff5fe1685a" providerId="LiveId" clId="{974159BA-C391-425D-9A50-CD56E088455E}" dt="2023-08-29T03:03:16.074" v="4351" actId="1076"/>
          <ac:spMkLst>
            <pc:docMk/>
            <pc:sldMk cId="3499239182" sldId="269"/>
            <ac:spMk id="11" creationId="{B6430D8F-1DAD-8784-1360-7B2AE000FA08}"/>
          </ac:spMkLst>
        </pc:spChg>
        <pc:spChg chg="add mod">
          <ac:chgData name="عبدالله العمري" userId="7cc512ff5fe1685a" providerId="LiveId" clId="{974159BA-C391-425D-9A50-CD56E088455E}" dt="2023-08-29T03:03:16.074" v="4351" actId="1076"/>
          <ac:spMkLst>
            <pc:docMk/>
            <pc:sldMk cId="3499239182" sldId="269"/>
            <ac:spMk id="12" creationId="{4C6685C6-E3BF-5CB0-BAED-CFB379E80B0E}"/>
          </ac:spMkLst>
        </pc:spChg>
        <pc:picChg chg="mod modCrop">
          <ac:chgData name="عبدالله العمري" userId="7cc512ff5fe1685a" providerId="LiveId" clId="{974159BA-C391-425D-9A50-CD56E088455E}" dt="2023-08-29T03:02:49.229" v="4348" actId="1076"/>
          <ac:picMkLst>
            <pc:docMk/>
            <pc:sldMk cId="3499239182" sldId="269"/>
            <ac:picMk id="9" creationId="{FD42BFD6-8B80-46F3-E503-6D4D630C0818}"/>
          </ac:picMkLst>
        </pc:picChg>
        <pc:picChg chg="del">
          <ac:chgData name="عبدالله العمري" userId="7cc512ff5fe1685a" providerId="LiveId" clId="{974159BA-C391-425D-9A50-CD56E088455E}" dt="2023-08-23T16:58:05.526" v="12" actId="478"/>
          <ac:picMkLst>
            <pc:docMk/>
            <pc:sldMk cId="3499239182" sldId="269"/>
            <ac:picMk id="10" creationId="{F0B1A84C-A0DD-02E0-9A46-923392F346E7}"/>
          </ac:picMkLst>
        </pc:picChg>
      </pc:sldChg>
      <pc:sldChg chg="addSp delSp modSp mod modAnim">
        <pc:chgData name="عبدالله العمري" userId="7cc512ff5fe1685a" providerId="LiveId" clId="{974159BA-C391-425D-9A50-CD56E088455E}" dt="2023-08-29T03:04:22.716" v="4362" actId="1076"/>
        <pc:sldMkLst>
          <pc:docMk/>
          <pc:sldMk cId="1472497310" sldId="270"/>
        </pc:sldMkLst>
        <pc:spChg chg="add mod">
          <ac:chgData name="عبدالله العمري" userId="7cc512ff5fe1685a" providerId="LiveId" clId="{974159BA-C391-425D-9A50-CD56E088455E}" dt="2023-08-29T03:03:53.656" v="4356" actId="1076"/>
          <ac:spMkLst>
            <pc:docMk/>
            <pc:sldMk cId="1472497310" sldId="270"/>
            <ac:spMk id="2" creationId="{7F34E02A-8E0C-0721-AD28-F3BAB485967F}"/>
          </ac:spMkLst>
        </pc:spChg>
        <pc:spChg chg="add mod">
          <ac:chgData name="عبدالله العمري" userId="7cc512ff5fe1685a" providerId="LiveId" clId="{974159BA-C391-425D-9A50-CD56E088455E}" dt="2023-08-29T03:03:53.656" v="4356" actId="1076"/>
          <ac:spMkLst>
            <pc:docMk/>
            <pc:sldMk cId="1472497310" sldId="270"/>
            <ac:spMk id="3" creationId="{7646D5E0-C664-3C27-2772-B62FDC23D3D1}"/>
          </ac:spMkLst>
        </pc:spChg>
        <pc:spChg chg="add mod">
          <ac:chgData name="عبدالله العمري" userId="7cc512ff5fe1685a" providerId="LiveId" clId="{974159BA-C391-425D-9A50-CD56E088455E}" dt="2023-08-29T03:03:58.238" v="4357" actId="1076"/>
          <ac:spMkLst>
            <pc:docMk/>
            <pc:sldMk cId="1472497310" sldId="270"/>
            <ac:spMk id="4" creationId="{821A11A1-54CD-58E9-C382-8F7279BE1B40}"/>
          </ac:spMkLst>
        </pc:spChg>
        <pc:spChg chg="add mod">
          <ac:chgData name="عبدالله العمري" userId="7cc512ff5fe1685a" providerId="LiveId" clId="{974159BA-C391-425D-9A50-CD56E088455E}" dt="2023-08-29T03:04:22.716" v="4362" actId="1076"/>
          <ac:spMkLst>
            <pc:docMk/>
            <pc:sldMk cId="1472497310" sldId="270"/>
            <ac:spMk id="5" creationId="{6E9C3801-DE90-FC7C-5768-946A7309A2B9}"/>
          </ac:spMkLst>
        </pc:spChg>
        <pc:spChg chg="add mod">
          <ac:chgData name="عبدالله العمري" userId="7cc512ff5fe1685a" providerId="LiveId" clId="{974159BA-C391-425D-9A50-CD56E088455E}" dt="2023-08-29T03:04:22.716" v="4362" actId="1076"/>
          <ac:spMkLst>
            <pc:docMk/>
            <pc:sldMk cId="1472497310" sldId="270"/>
            <ac:spMk id="6" creationId="{8A3379A3-B740-E000-F3FE-3AAD8A72BA03}"/>
          </ac:spMkLst>
        </pc:spChg>
        <pc:spChg chg="add mod">
          <ac:chgData name="عبدالله العمري" userId="7cc512ff5fe1685a" providerId="LiveId" clId="{974159BA-C391-425D-9A50-CD56E088455E}" dt="2023-08-29T03:04:18.203" v="4361" actId="1076"/>
          <ac:spMkLst>
            <pc:docMk/>
            <pc:sldMk cId="1472497310" sldId="270"/>
            <ac:spMk id="7" creationId="{3A6F708E-BA15-071B-5238-1CA87EE2DB2E}"/>
          </ac:spMkLst>
        </pc:spChg>
        <pc:spChg chg="add mod">
          <ac:chgData name="عبدالله العمري" userId="7cc512ff5fe1685a" providerId="LiveId" clId="{974159BA-C391-425D-9A50-CD56E088455E}" dt="2023-08-29T03:04:08.516" v="4359" actId="1076"/>
          <ac:spMkLst>
            <pc:docMk/>
            <pc:sldMk cId="1472497310" sldId="270"/>
            <ac:spMk id="8" creationId="{7F30AF22-458D-238D-F060-5046BD2E89A4}"/>
          </ac:spMkLst>
        </pc:spChg>
        <pc:spChg chg="add mod">
          <ac:chgData name="عبدالله العمري" userId="7cc512ff5fe1685a" providerId="LiveId" clId="{974159BA-C391-425D-9A50-CD56E088455E}" dt="2023-08-29T03:04:02.858" v="4358" actId="1076"/>
          <ac:spMkLst>
            <pc:docMk/>
            <pc:sldMk cId="1472497310" sldId="270"/>
            <ac:spMk id="9" creationId="{C0FD8EC6-EE57-385E-8C83-71EBD644618B}"/>
          </ac:spMkLst>
        </pc:spChg>
        <pc:spChg chg="add mod">
          <ac:chgData name="عبدالله العمري" userId="7cc512ff5fe1685a" providerId="LiveId" clId="{974159BA-C391-425D-9A50-CD56E088455E}" dt="2023-08-29T03:04:02.858" v="4358" actId="1076"/>
          <ac:spMkLst>
            <pc:docMk/>
            <pc:sldMk cId="1472497310" sldId="270"/>
            <ac:spMk id="10" creationId="{043EC155-5AD7-A1DE-70F0-B8CA10E5B7FD}"/>
          </ac:spMkLst>
        </pc:spChg>
        <pc:spChg chg="add mod">
          <ac:chgData name="عبدالله العمري" userId="7cc512ff5fe1685a" providerId="LiveId" clId="{974159BA-C391-425D-9A50-CD56E088455E}" dt="2023-08-29T03:04:15.306" v="4360" actId="1076"/>
          <ac:spMkLst>
            <pc:docMk/>
            <pc:sldMk cId="1472497310" sldId="270"/>
            <ac:spMk id="11" creationId="{857BE170-AE40-1135-55A4-976DE09134B8}"/>
          </ac:spMkLst>
        </pc:spChg>
        <pc:picChg chg="mod modCrop">
          <ac:chgData name="عبدالله العمري" userId="7cc512ff5fe1685a" providerId="LiveId" clId="{974159BA-C391-425D-9A50-CD56E088455E}" dt="2023-08-29T03:03:45.535" v="4355" actId="732"/>
          <ac:picMkLst>
            <pc:docMk/>
            <pc:sldMk cId="1472497310" sldId="270"/>
            <ac:picMk id="23" creationId="{6F6A6D68-9884-EC7E-0054-DC3C18D3BB7D}"/>
          </ac:picMkLst>
        </pc:picChg>
        <pc:picChg chg="del">
          <ac:chgData name="عبدالله العمري" userId="7cc512ff5fe1685a" providerId="LiveId" clId="{974159BA-C391-425D-9A50-CD56E088455E}" dt="2023-08-23T16:58:07.787" v="13" actId="478"/>
          <ac:picMkLst>
            <pc:docMk/>
            <pc:sldMk cId="1472497310" sldId="270"/>
            <ac:picMk id="24" creationId="{F314B6C4-EDF6-74FB-4A3B-736EC53618D1}"/>
          </ac:picMkLst>
        </pc:picChg>
      </pc:sldChg>
      <pc:sldChg chg="addSp delSp modSp mod modAnim">
        <pc:chgData name="عبدالله العمري" userId="7cc512ff5fe1685a" providerId="LiveId" clId="{974159BA-C391-425D-9A50-CD56E088455E}" dt="2023-08-29T03:05:27.506" v="4371" actId="1076"/>
        <pc:sldMkLst>
          <pc:docMk/>
          <pc:sldMk cId="2618632749" sldId="271"/>
        </pc:sldMkLst>
        <pc:spChg chg="add mod">
          <ac:chgData name="عبدالله العمري" userId="7cc512ff5fe1685a" providerId="LiveId" clId="{974159BA-C391-425D-9A50-CD56E088455E}" dt="2023-08-29T03:05:27.506" v="4371" actId="1076"/>
          <ac:spMkLst>
            <pc:docMk/>
            <pc:sldMk cId="2618632749" sldId="271"/>
            <ac:spMk id="2" creationId="{F1DC35DA-6F7B-67B2-AF9E-BE924F993608}"/>
          </ac:spMkLst>
        </pc:spChg>
        <pc:spChg chg="add mod">
          <ac:chgData name="عبدالله العمري" userId="7cc512ff5fe1685a" providerId="LiveId" clId="{974159BA-C391-425D-9A50-CD56E088455E}" dt="2023-08-29T03:05:24.397" v="4370" actId="1076"/>
          <ac:spMkLst>
            <pc:docMk/>
            <pc:sldMk cId="2618632749" sldId="271"/>
            <ac:spMk id="3" creationId="{B145A742-3C91-ACB2-5863-57C23A806B4A}"/>
          </ac:spMkLst>
        </pc:spChg>
        <pc:spChg chg="add mod">
          <ac:chgData name="عبدالله العمري" userId="7cc512ff5fe1685a" providerId="LiveId" clId="{974159BA-C391-425D-9A50-CD56E088455E}" dt="2023-08-29T03:05:20.786" v="4369" actId="1076"/>
          <ac:spMkLst>
            <pc:docMk/>
            <pc:sldMk cId="2618632749" sldId="271"/>
            <ac:spMk id="4" creationId="{B76A76F2-2E98-3B9B-C65C-D1642D2EF574}"/>
          </ac:spMkLst>
        </pc:spChg>
        <pc:spChg chg="add mod">
          <ac:chgData name="عبدالله العمري" userId="7cc512ff5fe1685a" providerId="LiveId" clId="{974159BA-C391-425D-9A50-CD56E088455E}" dt="2023-08-29T03:05:16.238" v="4368" actId="1076"/>
          <ac:spMkLst>
            <pc:docMk/>
            <pc:sldMk cId="2618632749" sldId="271"/>
            <ac:spMk id="5" creationId="{1E2FA42C-9391-5601-83F9-EBF9A5C7CC8D}"/>
          </ac:spMkLst>
        </pc:spChg>
        <pc:spChg chg="add mod">
          <ac:chgData name="عبدالله العمري" userId="7cc512ff5fe1685a" providerId="LiveId" clId="{974159BA-C391-425D-9A50-CD56E088455E}" dt="2023-08-29T03:04:59.805" v="4366" actId="1076"/>
          <ac:spMkLst>
            <pc:docMk/>
            <pc:sldMk cId="2618632749" sldId="271"/>
            <ac:spMk id="6" creationId="{A51E40D6-0CD5-DA92-F129-639CBEDE2DDA}"/>
          </ac:spMkLst>
        </pc:spChg>
        <pc:spChg chg="add mod">
          <ac:chgData name="عبدالله العمري" userId="7cc512ff5fe1685a" providerId="LiveId" clId="{974159BA-C391-425D-9A50-CD56E088455E}" dt="2023-08-29T03:04:59.805" v="4366" actId="1076"/>
          <ac:spMkLst>
            <pc:docMk/>
            <pc:sldMk cId="2618632749" sldId="271"/>
            <ac:spMk id="7" creationId="{3C51DD02-2C0A-732B-2635-05AD68F4D947}"/>
          </ac:spMkLst>
        </pc:spChg>
        <pc:spChg chg="add mod">
          <ac:chgData name="عبدالله العمري" userId="7cc512ff5fe1685a" providerId="LiveId" clId="{974159BA-C391-425D-9A50-CD56E088455E}" dt="2023-08-29T03:04:59.805" v="4366" actId="1076"/>
          <ac:spMkLst>
            <pc:docMk/>
            <pc:sldMk cId="2618632749" sldId="271"/>
            <ac:spMk id="8" creationId="{D19E1CC2-2A62-2936-506C-EB7FF785D376}"/>
          </ac:spMkLst>
        </pc:spChg>
        <pc:spChg chg="add mod">
          <ac:chgData name="عبدالله العمري" userId="7cc512ff5fe1685a" providerId="LiveId" clId="{974159BA-C391-425D-9A50-CD56E088455E}" dt="2023-08-29T03:05:11.921" v="4367" actId="1076"/>
          <ac:spMkLst>
            <pc:docMk/>
            <pc:sldMk cId="2618632749" sldId="271"/>
            <ac:spMk id="9" creationId="{6F247D33-AACA-2A9E-161D-A1493449EC4B}"/>
          </ac:spMkLst>
        </pc:spChg>
        <pc:spChg chg="add mod">
          <ac:chgData name="عبدالله العمري" userId="7cc512ff5fe1685a" providerId="LiveId" clId="{974159BA-C391-425D-9A50-CD56E088455E}" dt="2023-08-29T03:05:11.921" v="4367" actId="1076"/>
          <ac:spMkLst>
            <pc:docMk/>
            <pc:sldMk cId="2618632749" sldId="271"/>
            <ac:spMk id="10" creationId="{DCD8DE9F-E96D-192A-94F7-9C419E3549FD}"/>
          </ac:spMkLst>
        </pc:spChg>
        <pc:picChg chg="mod modCrop">
          <ac:chgData name="عبدالله العمري" userId="7cc512ff5fe1685a" providerId="LiveId" clId="{974159BA-C391-425D-9A50-CD56E088455E}" dt="2023-08-29T03:04:52.051" v="4365" actId="732"/>
          <ac:picMkLst>
            <pc:docMk/>
            <pc:sldMk cId="2618632749" sldId="271"/>
            <ac:picMk id="15" creationId="{538C6495-586F-BED3-4412-CC59AE2E714C}"/>
          </ac:picMkLst>
        </pc:picChg>
        <pc:picChg chg="del mod">
          <ac:chgData name="عبدالله العمري" userId="7cc512ff5fe1685a" providerId="LiveId" clId="{974159BA-C391-425D-9A50-CD56E088455E}" dt="2023-08-23T16:58:10.675" v="15" actId="478"/>
          <ac:picMkLst>
            <pc:docMk/>
            <pc:sldMk cId="2618632749" sldId="271"/>
            <ac:picMk id="16" creationId="{F54D4803-869D-336F-E528-6686FE8DCBEB}"/>
          </ac:picMkLst>
        </pc:picChg>
      </pc:sldChg>
      <pc:sldChg chg="delSp mod">
        <pc:chgData name="عبدالله العمري" userId="7cc512ff5fe1685a" providerId="LiveId" clId="{974159BA-C391-425D-9A50-CD56E088455E}" dt="2023-08-23T16:58:13.328" v="16" actId="478"/>
        <pc:sldMkLst>
          <pc:docMk/>
          <pc:sldMk cId="3165874279" sldId="272"/>
        </pc:sldMkLst>
        <pc:picChg chg="del">
          <ac:chgData name="عبدالله العمري" userId="7cc512ff5fe1685a" providerId="LiveId" clId="{974159BA-C391-425D-9A50-CD56E088455E}" dt="2023-08-23T16:58:13.328" v="16" actId="478"/>
          <ac:picMkLst>
            <pc:docMk/>
            <pc:sldMk cId="3165874279" sldId="272"/>
            <ac:picMk id="20" creationId="{B6CFCAC3-1A48-C23E-2C3E-A2EBDF773BFE}"/>
          </ac:picMkLst>
        </pc:picChg>
      </pc:sldChg>
      <pc:sldChg chg="delSp modSp mod">
        <pc:chgData name="عبدالله العمري" userId="7cc512ff5fe1685a" providerId="LiveId" clId="{974159BA-C391-425D-9A50-CD56E088455E}" dt="2023-08-29T03:06:06.248" v="4375" actId="1076"/>
        <pc:sldMkLst>
          <pc:docMk/>
          <pc:sldMk cId="3249423945" sldId="273"/>
        </pc:sldMkLst>
        <pc:picChg chg="mod modCrop">
          <ac:chgData name="عبدالله العمري" userId="7cc512ff5fe1685a" providerId="LiveId" clId="{974159BA-C391-425D-9A50-CD56E088455E}" dt="2023-08-29T03:06:06.248" v="4375" actId="1076"/>
          <ac:picMkLst>
            <pc:docMk/>
            <pc:sldMk cId="3249423945" sldId="273"/>
            <ac:picMk id="15" creationId="{D560FE51-77D8-760D-EB1E-4FF77EC2339D}"/>
          </ac:picMkLst>
        </pc:picChg>
        <pc:picChg chg="del">
          <ac:chgData name="عبدالله العمري" userId="7cc512ff5fe1685a" providerId="LiveId" clId="{974159BA-C391-425D-9A50-CD56E088455E}" dt="2023-08-23T16:58:16.438" v="17" actId="478"/>
          <ac:picMkLst>
            <pc:docMk/>
            <pc:sldMk cId="3249423945" sldId="273"/>
            <ac:picMk id="16" creationId="{678FD7A3-B2D8-969C-6356-FC7ADB1639C6}"/>
          </ac:picMkLst>
        </pc:picChg>
      </pc:sldChg>
      <pc:sldChg chg="addSp delSp modSp mod modAnim">
        <pc:chgData name="عبدالله العمري" userId="7cc512ff5fe1685a" providerId="LiveId" clId="{974159BA-C391-425D-9A50-CD56E088455E}" dt="2023-08-29T03:07:16.343" v="4393" actId="1076"/>
        <pc:sldMkLst>
          <pc:docMk/>
          <pc:sldMk cId="2931090479" sldId="274"/>
        </pc:sldMkLst>
        <pc:spChg chg="add mod">
          <ac:chgData name="عبدالله العمري" userId="7cc512ff5fe1685a" providerId="LiveId" clId="{974159BA-C391-425D-9A50-CD56E088455E}" dt="2023-08-29T03:07:12.740" v="4392" actId="1036"/>
          <ac:spMkLst>
            <pc:docMk/>
            <pc:sldMk cId="2931090479" sldId="274"/>
            <ac:spMk id="2" creationId="{62DA95F1-5AB8-39A5-AEEC-F7ECAB620F76}"/>
          </ac:spMkLst>
        </pc:spChg>
        <pc:spChg chg="add mod">
          <ac:chgData name="عبدالله العمري" userId="7cc512ff5fe1685a" providerId="LiveId" clId="{974159BA-C391-425D-9A50-CD56E088455E}" dt="2023-08-29T03:07:16.343" v="4393" actId="1076"/>
          <ac:spMkLst>
            <pc:docMk/>
            <pc:sldMk cId="2931090479" sldId="274"/>
            <ac:spMk id="3" creationId="{5BACA32D-CB6A-7CC9-DC92-126D3443146C}"/>
          </ac:spMkLst>
        </pc:spChg>
        <pc:picChg chg="mod modCrop">
          <ac:chgData name="عبدالله العمري" userId="7cc512ff5fe1685a" providerId="LiveId" clId="{974159BA-C391-425D-9A50-CD56E088455E}" dt="2023-08-29T03:07:04.613" v="4384" actId="18131"/>
          <ac:picMkLst>
            <pc:docMk/>
            <pc:sldMk cId="2931090479" sldId="274"/>
            <ac:picMk id="24" creationId="{D1224C85-DA82-0447-12C3-EE367A00D0A3}"/>
          </ac:picMkLst>
        </pc:picChg>
        <pc:picChg chg="del">
          <ac:chgData name="عبدالله العمري" userId="7cc512ff5fe1685a" providerId="LiveId" clId="{974159BA-C391-425D-9A50-CD56E088455E}" dt="2023-08-23T16:58:22.152" v="19" actId="478"/>
          <ac:picMkLst>
            <pc:docMk/>
            <pc:sldMk cId="2931090479" sldId="274"/>
            <ac:picMk id="25" creationId="{3D12BDDE-23F3-EF9E-A5FF-B568AF17834D}"/>
          </ac:picMkLst>
        </pc:picChg>
      </pc:sldChg>
      <pc:sldChg chg="addSp delSp modSp mod modAnim">
        <pc:chgData name="عبدالله العمري" userId="7cc512ff5fe1685a" providerId="LiveId" clId="{974159BA-C391-425D-9A50-CD56E088455E}" dt="2023-08-29T03:06:49.361" v="4382" actId="1076"/>
        <pc:sldMkLst>
          <pc:docMk/>
          <pc:sldMk cId="2357737949" sldId="275"/>
        </pc:sldMkLst>
        <pc:spChg chg="add mod">
          <ac:chgData name="عبدالله العمري" userId="7cc512ff5fe1685a" providerId="LiveId" clId="{974159BA-C391-425D-9A50-CD56E088455E}" dt="2023-08-29T03:06:49.361" v="4382" actId="1076"/>
          <ac:spMkLst>
            <pc:docMk/>
            <pc:sldMk cId="2357737949" sldId="275"/>
            <ac:spMk id="2" creationId="{4B657F30-5238-F917-8522-5BF4D3E411FA}"/>
          </ac:spMkLst>
        </pc:spChg>
        <pc:spChg chg="add mod">
          <ac:chgData name="عبدالله العمري" userId="7cc512ff5fe1685a" providerId="LiveId" clId="{974159BA-C391-425D-9A50-CD56E088455E}" dt="2023-08-29T03:06:46.086" v="4381" actId="1076"/>
          <ac:spMkLst>
            <pc:docMk/>
            <pc:sldMk cId="2357737949" sldId="275"/>
            <ac:spMk id="3" creationId="{3256A026-0768-FB5F-8D92-ED77C160E825}"/>
          </ac:spMkLst>
        </pc:spChg>
        <pc:picChg chg="mod modCrop">
          <ac:chgData name="عبدالله العمري" userId="7cc512ff5fe1685a" providerId="LiveId" clId="{974159BA-C391-425D-9A50-CD56E088455E}" dt="2023-08-29T03:06:41.484" v="4380" actId="18131"/>
          <ac:picMkLst>
            <pc:docMk/>
            <pc:sldMk cId="2357737949" sldId="275"/>
            <ac:picMk id="7" creationId="{EBC7C5C0-AF3C-F935-0C54-18F7024FADA0}"/>
          </ac:picMkLst>
        </pc:picChg>
        <pc:picChg chg="del">
          <ac:chgData name="عبدالله العمري" userId="7cc512ff5fe1685a" providerId="LiveId" clId="{974159BA-C391-425D-9A50-CD56E088455E}" dt="2023-08-23T16:58:19.074" v="18" actId="478"/>
          <ac:picMkLst>
            <pc:docMk/>
            <pc:sldMk cId="2357737949" sldId="275"/>
            <ac:picMk id="10" creationId="{547C9568-DF9A-08A2-F2B8-8A24F7B03CDC}"/>
          </ac:picMkLst>
        </pc:picChg>
      </pc:sldChg>
      <pc:sldChg chg="delSp modSp mod">
        <pc:chgData name="عبدالله العمري" userId="7cc512ff5fe1685a" providerId="LiveId" clId="{974159BA-C391-425D-9A50-CD56E088455E}" dt="2023-08-29T03:08:06.651" v="4401" actId="1076"/>
        <pc:sldMkLst>
          <pc:docMk/>
          <pc:sldMk cId="1801023569" sldId="276"/>
        </pc:sldMkLst>
        <pc:picChg chg="mod modCrop">
          <ac:chgData name="عبدالله العمري" userId="7cc512ff5fe1685a" providerId="LiveId" clId="{974159BA-C391-425D-9A50-CD56E088455E}" dt="2023-08-29T03:08:06.651" v="4401" actId="1076"/>
          <ac:picMkLst>
            <pc:docMk/>
            <pc:sldMk cId="1801023569" sldId="276"/>
            <ac:picMk id="4" creationId="{63514AE2-E61D-EDD2-60F0-B1777F188921}"/>
          </ac:picMkLst>
        </pc:picChg>
        <pc:picChg chg="del">
          <ac:chgData name="عبدالله العمري" userId="7cc512ff5fe1685a" providerId="LiveId" clId="{974159BA-C391-425D-9A50-CD56E088455E}" dt="2023-08-23T16:58:24.675" v="20" actId="478"/>
          <ac:picMkLst>
            <pc:docMk/>
            <pc:sldMk cId="1801023569" sldId="276"/>
            <ac:picMk id="5" creationId="{BC7D2AF7-ED1D-BC2A-C470-F3C82EE97BF6}"/>
          </ac:picMkLst>
        </pc:picChg>
      </pc:sldChg>
      <pc:sldChg chg="addSp delSp modSp mod modAnim">
        <pc:chgData name="عبدالله العمري" userId="7cc512ff5fe1685a" providerId="LiveId" clId="{974159BA-C391-425D-9A50-CD56E088455E}" dt="2023-08-29T03:09:56.922" v="4450" actId="1076"/>
        <pc:sldMkLst>
          <pc:docMk/>
          <pc:sldMk cId="4227221948" sldId="277"/>
        </pc:sldMkLst>
        <pc:spChg chg="add mod">
          <ac:chgData name="عبدالله العمري" userId="7cc512ff5fe1685a" providerId="LiveId" clId="{974159BA-C391-425D-9A50-CD56E088455E}" dt="2023-08-29T03:09:54.168" v="4449" actId="1076"/>
          <ac:spMkLst>
            <pc:docMk/>
            <pc:sldMk cId="4227221948" sldId="277"/>
            <ac:spMk id="2" creationId="{8A851BB5-EBEF-0E79-87BB-C0E4B12D79F2}"/>
          </ac:spMkLst>
        </pc:spChg>
        <pc:spChg chg="add mod">
          <ac:chgData name="عبدالله العمري" userId="7cc512ff5fe1685a" providerId="LiveId" clId="{974159BA-C391-425D-9A50-CD56E088455E}" dt="2023-08-29T03:09:51.109" v="4448" actId="1076"/>
          <ac:spMkLst>
            <pc:docMk/>
            <pc:sldMk cId="4227221948" sldId="277"/>
            <ac:spMk id="3" creationId="{B265D6DC-BDB7-0A3E-AE15-F9040E1F4AE4}"/>
          </ac:spMkLst>
        </pc:spChg>
        <pc:spChg chg="add mod">
          <ac:chgData name="عبدالله العمري" userId="7cc512ff5fe1685a" providerId="LiveId" clId="{974159BA-C391-425D-9A50-CD56E088455E}" dt="2023-08-29T03:09:56.922" v="4450" actId="1076"/>
          <ac:spMkLst>
            <pc:docMk/>
            <pc:sldMk cId="4227221948" sldId="277"/>
            <ac:spMk id="4" creationId="{A1F8A0EB-5C05-777F-4BA0-C1C75C608F68}"/>
          </ac:spMkLst>
        </pc:spChg>
        <pc:spChg chg="add mod">
          <ac:chgData name="عبدالله العمري" userId="7cc512ff5fe1685a" providerId="LiveId" clId="{974159BA-C391-425D-9A50-CD56E088455E}" dt="2023-08-29T02:43:37.963" v="4048" actId="20577"/>
          <ac:spMkLst>
            <pc:docMk/>
            <pc:sldMk cId="4227221948" sldId="277"/>
            <ac:spMk id="5" creationId="{C0448C67-9C77-199C-2C5B-F06D52CB3FBC}"/>
          </ac:spMkLst>
        </pc:spChg>
        <pc:spChg chg="add mod">
          <ac:chgData name="عبدالله العمري" userId="7cc512ff5fe1685a" providerId="LiveId" clId="{974159BA-C391-425D-9A50-CD56E088455E}" dt="2023-08-29T03:08:47.944" v="4411" actId="1076"/>
          <ac:spMkLst>
            <pc:docMk/>
            <pc:sldMk cId="4227221948" sldId="277"/>
            <ac:spMk id="6" creationId="{E8DA36F0-E77E-6D15-FB3B-45425DE1505B}"/>
          </ac:spMkLst>
        </pc:spChg>
        <pc:spChg chg="add mod">
          <ac:chgData name="عبدالله العمري" userId="7cc512ff5fe1685a" providerId="LiveId" clId="{974159BA-C391-425D-9A50-CD56E088455E}" dt="2023-08-29T03:08:44.905" v="4410" actId="1076"/>
          <ac:spMkLst>
            <pc:docMk/>
            <pc:sldMk cId="4227221948" sldId="277"/>
            <ac:spMk id="7" creationId="{F6656684-421D-AC5E-337A-4587A654D169}"/>
          </ac:spMkLst>
        </pc:spChg>
        <pc:spChg chg="add mod">
          <ac:chgData name="عبدالله العمري" userId="7cc512ff5fe1685a" providerId="LiveId" clId="{974159BA-C391-425D-9A50-CD56E088455E}" dt="2023-08-29T03:08:40.423" v="4409" actId="1076"/>
          <ac:spMkLst>
            <pc:docMk/>
            <pc:sldMk cId="4227221948" sldId="277"/>
            <ac:spMk id="8" creationId="{BB527B7B-63EA-46AF-47BD-56C09EDD0F93}"/>
          </ac:spMkLst>
        </pc:spChg>
        <pc:spChg chg="add mod">
          <ac:chgData name="عبدالله العمري" userId="7cc512ff5fe1685a" providerId="LiveId" clId="{974159BA-C391-425D-9A50-CD56E088455E}" dt="2023-08-29T03:08:37.027" v="4408" actId="1076"/>
          <ac:spMkLst>
            <pc:docMk/>
            <pc:sldMk cId="4227221948" sldId="277"/>
            <ac:spMk id="9" creationId="{5E77B548-F8FC-C63D-E926-32814AD22F08}"/>
          </ac:spMkLst>
        </pc:spChg>
        <pc:picChg chg="mod modCrop">
          <ac:chgData name="عبدالله العمري" userId="7cc512ff5fe1685a" providerId="LiveId" clId="{974159BA-C391-425D-9A50-CD56E088455E}" dt="2023-08-29T03:08:33.049" v="4407" actId="1076"/>
          <ac:picMkLst>
            <pc:docMk/>
            <pc:sldMk cId="4227221948" sldId="277"/>
            <ac:picMk id="25" creationId="{E60DE4CB-386E-39E5-225D-43CBADFDEB0D}"/>
          </ac:picMkLst>
        </pc:picChg>
        <pc:picChg chg="del">
          <ac:chgData name="عبدالله العمري" userId="7cc512ff5fe1685a" providerId="LiveId" clId="{974159BA-C391-425D-9A50-CD56E088455E}" dt="2023-08-23T16:58:27.851" v="21" actId="478"/>
          <ac:picMkLst>
            <pc:docMk/>
            <pc:sldMk cId="4227221948" sldId="277"/>
            <ac:picMk id="26" creationId="{1F9F1C5E-EDAE-356D-9D22-8C6862CDB151}"/>
          </ac:picMkLst>
        </pc:picChg>
      </pc:sldChg>
      <pc:sldChg chg="addSp delSp modSp mod delAnim modAnim">
        <pc:chgData name="عبدالله العمري" userId="7cc512ff5fe1685a" providerId="LiveId" clId="{974159BA-C391-425D-9A50-CD56E088455E}" dt="2023-08-29T03:12:44.314" v="4485" actId="1076"/>
        <pc:sldMkLst>
          <pc:docMk/>
          <pc:sldMk cId="1433788163" sldId="278"/>
        </pc:sldMkLst>
        <pc:spChg chg="add mod">
          <ac:chgData name="عبدالله العمري" userId="7cc512ff5fe1685a" providerId="LiveId" clId="{974159BA-C391-425D-9A50-CD56E088455E}" dt="2023-08-29T02:09:47.288" v="2315" actId="1076"/>
          <ac:spMkLst>
            <pc:docMk/>
            <pc:sldMk cId="1433788163" sldId="278"/>
            <ac:spMk id="2" creationId="{53689BCC-369A-6178-16C2-AD049B297CE8}"/>
          </ac:spMkLst>
        </pc:spChg>
        <pc:spChg chg="add del mod">
          <ac:chgData name="عبدالله العمري" userId="7cc512ff5fe1685a" providerId="LiveId" clId="{974159BA-C391-425D-9A50-CD56E088455E}" dt="2023-08-29T02:11:03.630" v="2375" actId="478"/>
          <ac:spMkLst>
            <pc:docMk/>
            <pc:sldMk cId="1433788163" sldId="278"/>
            <ac:spMk id="3" creationId="{E58CEE7B-DE21-15AB-8F30-083718F79A62}"/>
          </ac:spMkLst>
        </pc:spChg>
        <pc:spChg chg="add mod">
          <ac:chgData name="عبدالله العمري" userId="7cc512ff5fe1685a" providerId="LiveId" clId="{974159BA-C391-425D-9A50-CD56E088455E}" dt="2023-08-29T02:09:39.276" v="2313" actId="1076"/>
          <ac:spMkLst>
            <pc:docMk/>
            <pc:sldMk cId="1433788163" sldId="278"/>
            <ac:spMk id="4" creationId="{1D35B70A-FB44-7A94-789B-5DF759FA601A}"/>
          </ac:spMkLst>
        </pc:spChg>
        <pc:spChg chg="add mod">
          <ac:chgData name="عبدالله العمري" userId="7cc512ff5fe1685a" providerId="LiveId" clId="{974159BA-C391-425D-9A50-CD56E088455E}" dt="2023-08-29T03:12:44.314" v="4485" actId="1076"/>
          <ac:spMkLst>
            <pc:docMk/>
            <pc:sldMk cId="1433788163" sldId="278"/>
            <ac:spMk id="5" creationId="{B9F5F9D4-1481-4F23-7AF8-F573EFA81DE2}"/>
          </ac:spMkLst>
        </pc:spChg>
        <pc:spChg chg="add mod">
          <ac:chgData name="عبدالله العمري" userId="7cc512ff5fe1685a" providerId="LiveId" clId="{974159BA-C391-425D-9A50-CD56E088455E}" dt="2023-08-29T02:09:35.732" v="2312" actId="1076"/>
          <ac:spMkLst>
            <pc:docMk/>
            <pc:sldMk cId="1433788163" sldId="278"/>
            <ac:spMk id="6" creationId="{0C7734AB-B544-126C-F355-1884398ED050}"/>
          </ac:spMkLst>
        </pc:spChg>
        <pc:spChg chg="add mod">
          <ac:chgData name="عبدالله العمري" userId="7cc512ff5fe1685a" providerId="LiveId" clId="{974159BA-C391-425D-9A50-CD56E088455E}" dt="2023-08-29T02:10:51.324" v="2371" actId="1076"/>
          <ac:spMkLst>
            <pc:docMk/>
            <pc:sldMk cId="1433788163" sldId="278"/>
            <ac:spMk id="7" creationId="{945686E2-ECC9-6CF6-4056-5F6BC21BDF07}"/>
          </ac:spMkLst>
        </pc:spChg>
        <pc:spChg chg="add mod">
          <ac:chgData name="عبدالله العمري" userId="7cc512ff5fe1685a" providerId="LiveId" clId="{974159BA-C391-425D-9A50-CD56E088455E}" dt="2023-08-29T03:12:41.174" v="4484" actId="1076"/>
          <ac:spMkLst>
            <pc:docMk/>
            <pc:sldMk cId="1433788163" sldId="278"/>
            <ac:spMk id="8" creationId="{FB1FFA84-E5CD-B04B-ECDB-2BE4625D9FBD}"/>
          </ac:spMkLst>
        </pc:spChg>
        <pc:spChg chg="add mod">
          <ac:chgData name="عبدالله العمري" userId="7cc512ff5fe1685a" providerId="LiveId" clId="{974159BA-C391-425D-9A50-CD56E088455E}" dt="2023-08-29T03:12:37.941" v="4483" actId="1076"/>
          <ac:spMkLst>
            <pc:docMk/>
            <pc:sldMk cId="1433788163" sldId="278"/>
            <ac:spMk id="9" creationId="{549748B4-4F1E-B1D7-7858-A87F0B82FAB3}"/>
          </ac:spMkLst>
        </pc:spChg>
        <pc:spChg chg="add mod">
          <ac:chgData name="عبدالله العمري" userId="7cc512ff5fe1685a" providerId="LiveId" clId="{974159BA-C391-425D-9A50-CD56E088455E}" dt="2023-08-29T03:12:34.507" v="4482" actId="1076"/>
          <ac:spMkLst>
            <pc:docMk/>
            <pc:sldMk cId="1433788163" sldId="278"/>
            <ac:spMk id="10" creationId="{CD33248F-0468-08CA-7BDE-F259CB9E8A1B}"/>
          </ac:spMkLst>
        </pc:spChg>
        <pc:spChg chg="add mod">
          <ac:chgData name="عبدالله العمري" userId="7cc512ff5fe1685a" providerId="LiveId" clId="{974159BA-C391-425D-9A50-CD56E088455E}" dt="2023-08-29T03:12:22.855" v="4479" actId="1076"/>
          <ac:spMkLst>
            <pc:docMk/>
            <pc:sldMk cId="1433788163" sldId="278"/>
            <ac:spMk id="11" creationId="{84667530-E729-FB07-001C-3E86EBE10894}"/>
          </ac:spMkLst>
        </pc:spChg>
        <pc:spChg chg="add mod">
          <ac:chgData name="عبدالله العمري" userId="7cc512ff5fe1685a" providerId="LiveId" clId="{974159BA-C391-425D-9A50-CD56E088455E}" dt="2023-08-29T03:12:22.855" v="4479" actId="1076"/>
          <ac:spMkLst>
            <pc:docMk/>
            <pc:sldMk cId="1433788163" sldId="278"/>
            <ac:spMk id="12" creationId="{682F7497-1EC5-9B0A-24AA-083E05B37F0D}"/>
          </ac:spMkLst>
        </pc:spChg>
        <pc:spChg chg="add mod">
          <ac:chgData name="عبدالله العمري" userId="7cc512ff5fe1685a" providerId="LiveId" clId="{974159BA-C391-425D-9A50-CD56E088455E}" dt="2023-08-29T03:12:26.602" v="4480" actId="1076"/>
          <ac:spMkLst>
            <pc:docMk/>
            <pc:sldMk cId="1433788163" sldId="278"/>
            <ac:spMk id="13" creationId="{BFA97A2F-0FA7-43F3-82A8-E5704384413C}"/>
          </ac:spMkLst>
        </pc:spChg>
        <pc:spChg chg="add mod">
          <ac:chgData name="عبدالله العمري" userId="7cc512ff5fe1685a" providerId="LiveId" clId="{974159BA-C391-425D-9A50-CD56E088455E}" dt="2023-08-29T03:12:29.857" v="4481" actId="1076"/>
          <ac:spMkLst>
            <pc:docMk/>
            <pc:sldMk cId="1433788163" sldId="278"/>
            <ac:spMk id="14" creationId="{5109FF26-0CF4-CCB1-896F-5B8E1DCA6AA7}"/>
          </ac:spMkLst>
        </pc:spChg>
        <pc:picChg chg="mod modCrop">
          <ac:chgData name="عبدالله العمري" userId="7cc512ff5fe1685a" providerId="LiveId" clId="{974159BA-C391-425D-9A50-CD56E088455E}" dt="2023-08-29T03:12:13.371" v="4478" actId="732"/>
          <ac:picMkLst>
            <pc:docMk/>
            <pc:sldMk cId="1433788163" sldId="278"/>
            <ac:picMk id="16" creationId="{4FE7B332-2985-3E30-8758-0D9361E60EE6}"/>
          </ac:picMkLst>
        </pc:picChg>
        <pc:picChg chg="del">
          <ac:chgData name="عبدالله العمري" userId="7cc512ff5fe1685a" providerId="LiveId" clId="{974159BA-C391-425D-9A50-CD56E088455E}" dt="2023-08-23T16:58:35.807" v="24" actId="478"/>
          <ac:picMkLst>
            <pc:docMk/>
            <pc:sldMk cId="1433788163" sldId="278"/>
            <ac:picMk id="17" creationId="{109EBE2B-130C-07E2-D34C-FEDDCA7477AA}"/>
          </ac:picMkLst>
        </pc:picChg>
      </pc:sldChg>
      <pc:sldChg chg="addSp delSp modSp mod modClrScheme delAnim modAnim chgLayout">
        <pc:chgData name="عبدالله العمري" userId="7cc512ff5fe1685a" providerId="LiveId" clId="{974159BA-C391-425D-9A50-CD56E088455E}" dt="2023-08-29T03:14:17.313" v="4493" actId="478"/>
        <pc:sldMkLst>
          <pc:docMk/>
          <pc:sldMk cId="2147854916" sldId="279"/>
        </pc:sldMkLst>
        <pc:spChg chg="add del mod ord">
          <ac:chgData name="عبدالله العمري" userId="7cc512ff5fe1685a" providerId="LiveId" clId="{974159BA-C391-425D-9A50-CD56E088455E}" dt="2023-08-26T14:53:51.060" v="72" actId="478"/>
          <ac:spMkLst>
            <pc:docMk/>
            <pc:sldMk cId="2147854916" sldId="279"/>
            <ac:spMk id="2" creationId="{3952DE9B-CF0E-C307-5713-0095EA83A56E}"/>
          </ac:spMkLst>
        </pc:spChg>
        <pc:spChg chg="add mod">
          <ac:chgData name="عبدالله العمري" userId="7cc512ff5fe1685a" providerId="LiveId" clId="{974159BA-C391-425D-9A50-CD56E088455E}" dt="2023-08-29T03:13:13.541" v="4491" actId="1076"/>
          <ac:spMkLst>
            <pc:docMk/>
            <pc:sldMk cId="2147854916" sldId="279"/>
            <ac:spMk id="2" creationId="{F8CE1821-1A0E-EFE0-8D94-80278156911D}"/>
          </ac:spMkLst>
        </pc:spChg>
        <pc:spChg chg="add del mod">
          <ac:chgData name="عبدالله العمري" userId="7cc512ff5fe1685a" providerId="LiveId" clId="{974159BA-C391-425D-9A50-CD56E088455E}" dt="2023-08-29T03:14:15.053" v="4492" actId="478"/>
          <ac:spMkLst>
            <pc:docMk/>
            <pc:sldMk cId="2147854916" sldId="279"/>
            <ac:spMk id="3" creationId="{FC570BAA-A7CD-55A8-C628-BEF957EBA95A}"/>
          </ac:spMkLst>
        </pc:spChg>
        <pc:spChg chg="add del mod">
          <ac:chgData name="عبدالله العمري" userId="7cc512ff5fe1685a" providerId="LiveId" clId="{974159BA-C391-425D-9A50-CD56E088455E}" dt="2023-08-29T03:14:15.053" v="4492" actId="478"/>
          <ac:spMkLst>
            <pc:docMk/>
            <pc:sldMk cId="2147854916" sldId="279"/>
            <ac:spMk id="4" creationId="{2887D0AB-8CAA-714E-B5C0-616AD184487D}"/>
          </ac:spMkLst>
        </pc:spChg>
        <pc:spChg chg="add del mod">
          <ac:chgData name="عبدالله العمري" userId="7cc512ff5fe1685a" providerId="LiveId" clId="{974159BA-C391-425D-9A50-CD56E088455E}" dt="2023-08-29T03:14:15.053" v="4492" actId="478"/>
          <ac:spMkLst>
            <pc:docMk/>
            <pc:sldMk cId="2147854916" sldId="279"/>
            <ac:spMk id="5" creationId="{9EB09440-51BA-E468-6460-23692A5A9C9C}"/>
          </ac:spMkLst>
        </pc:spChg>
        <pc:spChg chg="add del mod">
          <ac:chgData name="عبدالله العمري" userId="7cc512ff5fe1685a" providerId="LiveId" clId="{974159BA-C391-425D-9A50-CD56E088455E}" dt="2023-08-29T03:14:17.313" v="4493" actId="478"/>
          <ac:spMkLst>
            <pc:docMk/>
            <pc:sldMk cId="2147854916" sldId="279"/>
            <ac:spMk id="6" creationId="{B8EC35ED-AF96-BDEB-0433-060EDE44247E}"/>
          </ac:spMkLst>
        </pc:spChg>
        <pc:spChg chg="add del mod">
          <ac:chgData name="عبدالله العمري" userId="7cc512ff5fe1685a" providerId="LiveId" clId="{974159BA-C391-425D-9A50-CD56E088455E}" dt="2023-08-29T03:14:15.053" v="4492" actId="478"/>
          <ac:spMkLst>
            <pc:docMk/>
            <pc:sldMk cId="2147854916" sldId="279"/>
            <ac:spMk id="7" creationId="{B3C0B81C-7009-D185-E8F5-14F08DDDE71B}"/>
          </ac:spMkLst>
        </pc:spChg>
        <pc:spChg chg="add del mod">
          <ac:chgData name="عبدالله العمري" userId="7cc512ff5fe1685a" providerId="LiveId" clId="{974159BA-C391-425D-9A50-CD56E088455E}" dt="2023-08-29T03:14:17.313" v="4493" actId="478"/>
          <ac:spMkLst>
            <pc:docMk/>
            <pc:sldMk cId="2147854916" sldId="279"/>
            <ac:spMk id="8" creationId="{EF02532B-F270-D0C5-8724-CBF620C2977A}"/>
          </ac:spMkLst>
        </pc:spChg>
        <pc:picChg chg="mod modCrop">
          <ac:chgData name="عبدالله العمري" userId="7cc512ff5fe1685a" providerId="LiveId" clId="{974159BA-C391-425D-9A50-CD56E088455E}" dt="2023-08-29T03:13:08.911" v="4490" actId="1076"/>
          <ac:picMkLst>
            <pc:docMk/>
            <pc:sldMk cId="2147854916" sldId="279"/>
            <ac:picMk id="40" creationId="{ACDA632D-80D1-7323-BE1F-DB6FFFE1DD07}"/>
          </ac:picMkLst>
        </pc:picChg>
        <pc:picChg chg="del">
          <ac:chgData name="عبدالله العمري" userId="7cc512ff5fe1685a" providerId="LiveId" clId="{974159BA-C391-425D-9A50-CD56E088455E}" dt="2023-08-23T16:58:38.592" v="25" actId="478"/>
          <ac:picMkLst>
            <pc:docMk/>
            <pc:sldMk cId="2147854916" sldId="279"/>
            <ac:picMk id="43" creationId="{6EC9E9E1-3E2B-AFE2-4EF3-E9D5AA274D0C}"/>
          </ac:picMkLst>
        </pc:picChg>
      </pc:sldChg>
      <pc:sldChg chg="addSp delSp modSp mod delAnim modAnim">
        <pc:chgData name="عبدالله العمري" userId="7cc512ff5fe1685a" providerId="LiveId" clId="{974159BA-C391-425D-9A50-CD56E088455E}" dt="2023-08-29T03:10:31.805" v="4456"/>
        <pc:sldMkLst>
          <pc:docMk/>
          <pc:sldMk cId="2051569887" sldId="280"/>
        </pc:sldMkLst>
        <pc:spChg chg="add mod">
          <ac:chgData name="عبدالله العمري" userId="7cc512ff5fe1685a" providerId="LiveId" clId="{974159BA-C391-425D-9A50-CD56E088455E}" dt="2023-08-29T02:15:06.069" v="2647" actId="1076"/>
          <ac:spMkLst>
            <pc:docMk/>
            <pc:sldMk cId="2051569887" sldId="280"/>
            <ac:spMk id="2" creationId="{AA119D81-2321-7C0F-FA3D-D975AF53A61B}"/>
          </ac:spMkLst>
        </pc:spChg>
        <pc:spChg chg="add mod">
          <ac:chgData name="عبدالله العمري" userId="7cc512ff5fe1685a" providerId="LiveId" clId="{974159BA-C391-425D-9A50-CD56E088455E}" dt="2023-08-29T02:15:02.977" v="2646" actId="1076"/>
          <ac:spMkLst>
            <pc:docMk/>
            <pc:sldMk cId="2051569887" sldId="280"/>
            <ac:spMk id="3" creationId="{367A0AB5-2A7E-D105-0909-CAADDD6723E4}"/>
          </ac:spMkLst>
        </pc:spChg>
        <pc:spChg chg="add mod">
          <ac:chgData name="عبدالله العمري" userId="7cc512ff5fe1685a" providerId="LiveId" clId="{974159BA-C391-425D-9A50-CD56E088455E}" dt="2023-08-29T02:15:15.082" v="2653" actId="20577"/>
          <ac:spMkLst>
            <pc:docMk/>
            <pc:sldMk cId="2051569887" sldId="280"/>
            <ac:spMk id="4" creationId="{79330099-A71F-00F8-038C-6ADD50A1A085}"/>
          </ac:spMkLst>
        </pc:spChg>
        <pc:spChg chg="add mod">
          <ac:chgData name="عبدالله العمري" userId="7cc512ff5fe1685a" providerId="LiveId" clId="{974159BA-C391-425D-9A50-CD56E088455E}" dt="2023-08-29T02:15:23.004" v="2659" actId="20577"/>
          <ac:spMkLst>
            <pc:docMk/>
            <pc:sldMk cId="2051569887" sldId="280"/>
            <ac:spMk id="5" creationId="{230A32E4-5D87-1B21-0D46-698CCC3A6607}"/>
          </ac:spMkLst>
        </pc:spChg>
        <pc:spChg chg="add mod">
          <ac:chgData name="عبدالله العمري" userId="7cc512ff5fe1685a" providerId="LiveId" clId="{974159BA-C391-425D-9A50-CD56E088455E}" dt="2023-08-29T02:15:51.621" v="2669" actId="1076"/>
          <ac:spMkLst>
            <pc:docMk/>
            <pc:sldMk cId="2051569887" sldId="280"/>
            <ac:spMk id="6" creationId="{A768C295-5973-3D19-7FDC-50360A11AB1F}"/>
          </ac:spMkLst>
        </pc:spChg>
        <pc:spChg chg="add mod">
          <ac:chgData name="عبدالله العمري" userId="7cc512ff5fe1685a" providerId="LiveId" clId="{974159BA-C391-425D-9A50-CD56E088455E}" dt="2023-08-29T02:16:03.305" v="2676" actId="20577"/>
          <ac:spMkLst>
            <pc:docMk/>
            <pc:sldMk cId="2051569887" sldId="280"/>
            <ac:spMk id="7" creationId="{F7F23ADA-75B9-0D53-5832-F958EA390D65}"/>
          </ac:spMkLst>
        </pc:spChg>
        <pc:spChg chg="add mod">
          <ac:chgData name="عبدالله العمري" userId="7cc512ff5fe1685a" providerId="LiveId" clId="{974159BA-C391-425D-9A50-CD56E088455E}" dt="2023-08-29T02:16:17.648" v="2687" actId="20577"/>
          <ac:spMkLst>
            <pc:docMk/>
            <pc:sldMk cId="2051569887" sldId="280"/>
            <ac:spMk id="8" creationId="{DD8B68C2-9961-20BA-A910-85B4BA71EA23}"/>
          </ac:spMkLst>
        </pc:spChg>
        <pc:spChg chg="add mod">
          <ac:chgData name="عبدالله العمري" userId="7cc512ff5fe1685a" providerId="LiveId" clId="{974159BA-C391-425D-9A50-CD56E088455E}" dt="2023-08-29T02:16:31.088" v="2698" actId="20577"/>
          <ac:spMkLst>
            <pc:docMk/>
            <pc:sldMk cId="2051569887" sldId="280"/>
            <ac:spMk id="9" creationId="{42EBADF7-7574-4AF7-724A-4ABB22261249}"/>
          </ac:spMkLst>
        </pc:spChg>
        <pc:spChg chg="add del mod">
          <ac:chgData name="عبدالله العمري" userId="7cc512ff5fe1685a" providerId="LiveId" clId="{974159BA-C391-425D-9A50-CD56E088455E}" dt="2023-08-29T02:16:40.050" v="2702" actId="478"/>
          <ac:spMkLst>
            <pc:docMk/>
            <pc:sldMk cId="2051569887" sldId="280"/>
            <ac:spMk id="10" creationId="{330C0C4C-C0EF-A5DB-E371-615567433A46}"/>
          </ac:spMkLst>
        </pc:spChg>
        <pc:picChg chg="add mod modCrop">
          <ac:chgData name="عبدالله العمري" userId="7cc512ff5fe1685a" providerId="LiveId" clId="{974159BA-C391-425D-9A50-CD56E088455E}" dt="2023-08-29T03:10:28.033" v="4455" actId="1076"/>
          <ac:picMkLst>
            <pc:docMk/>
            <pc:sldMk cId="2051569887" sldId="280"/>
            <ac:picMk id="11" creationId="{38E1B360-49C2-935C-CD80-4F9B07B01C81}"/>
          </ac:picMkLst>
        </pc:picChg>
        <pc:picChg chg="mod modCrop">
          <ac:chgData name="عبدالله العمري" userId="7cc512ff5fe1685a" providerId="LiveId" clId="{974159BA-C391-425D-9A50-CD56E088455E}" dt="2023-08-29T03:10:15.321" v="4452" actId="18131"/>
          <ac:picMkLst>
            <pc:docMk/>
            <pc:sldMk cId="2051569887" sldId="280"/>
            <ac:picMk id="15" creationId="{9A5BF8C0-5FCD-20D0-8C2E-9FFA6519CD08}"/>
          </ac:picMkLst>
        </pc:picChg>
        <pc:picChg chg="del">
          <ac:chgData name="عبدالله العمري" userId="7cc512ff5fe1685a" providerId="LiveId" clId="{974159BA-C391-425D-9A50-CD56E088455E}" dt="2023-08-23T16:58:30.873" v="22" actId="478"/>
          <ac:picMkLst>
            <pc:docMk/>
            <pc:sldMk cId="2051569887" sldId="280"/>
            <ac:picMk id="23" creationId="{CAD9D5BC-26E0-7BE5-6F97-FA1AD409E022}"/>
          </ac:picMkLst>
        </pc:picChg>
      </pc:sldChg>
      <pc:sldChg chg="addSp delSp modSp mod modAnim">
        <pc:chgData name="عبدالله العمري" userId="7cc512ff5fe1685a" providerId="LiveId" clId="{974159BA-C391-425D-9A50-CD56E088455E}" dt="2023-08-29T03:11:55.584" v="4475"/>
        <pc:sldMkLst>
          <pc:docMk/>
          <pc:sldMk cId="2558712855" sldId="281"/>
        </pc:sldMkLst>
        <pc:picChg chg="add del mod">
          <ac:chgData name="عبدالله العمري" userId="7cc512ff5fe1685a" providerId="LiveId" clId="{974159BA-C391-425D-9A50-CD56E088455E}" dt="2023-08-29T02:14:11.340" v="2617"/>
          <ac:picMkLst>
            <pc:docMk/>
            <pc:sldMk cId="2558712855" sldId="281"/>
            <ac:picMk id="2" creationId="{BC1C6ABF-B6B4-DBA7-1A72-AB840D4D07AF}"/>
          </ac:picMkLst>
        </pc:picChg>
        <pc:picChg chg="add mod modCrop">
          <ac:chgData name="عبدالله العمري" userId="7cc512ff5fe1685a" providerId="LiveId" clId="{974159BA-C391-425D-9A50-CD56E088455E}" dt="2023-08-29T03:11:53.077" v="4474" actId="1076"/>
          <ac:picMkLst>
            <pc:docMk/>
            <pc:sldMk cId="2558712855" sldId="281"/>
            <ac:picMk id="3" creationId="{AF791200-D3AC-0E20-A3F5-D4D0DB2A32F0}"/>
          </ac:picMkLst>
        </pc:picChg>
        <pc:picChg chg="mod modCrop">
          <ac:chgData name="عبدالله العمري" userId="7cc512ff5fe1685a" providerId="LiveId" clId="{974159BA-C391-425D-9A50-CD56E088455E}" dt="2023-08-29T03:11:43.502" v="4471" actId="732"/>
          <ac:picMkLst>
            <pc:docMk/>
            <pc:sldMk cId="2558712855" sldId="281"/>
            <ac:picMk id="9" creationId="{45354C16-5653-FD29-5803-C69C4214C3CD}"/>
          </ac:picMkLst>
        </pc:picChg>
        <pc:picChg chg="del">
          <ac:chgData name="عبدالله العمري" userId="7cc512ff5fe1685a" providerId="LiveId" clId="{974159BA-C391-425D-9A50-CD56E088455E}" dt="2023-08-23T16:58:33.332" v="23" actId="478"/>
          <ac:picMkLst>
            <pc:docMk/>
            <pc:sldMk cId="2558712855" sldId="281"/>
            <ac:picMk id="10" creationId="{ACA31DED-D9A6-FAE2-8ABB-86F54FBE717C}"/>
          </ac:picMkLst>
        </pc:picChg>
      </pc:sldChg>
      <pc:sldChg chg="add del">
        <pc:chgData name="عبدالله العمري" userId="7cc512ff5fe1685a" providerId="LiveId" clId="{974159BA-C391-425D-9A50-CD56E088455E}" dt="2023-08-29T02:23:51.148" v="3030"/>
        <pc:sldMkLst>
          <pc:docMk/>
          <pc:sldMk cId="428306523" sldId="282"/>
        </pc:sldMkLst>
      </pc:sldChg>
      <pc:sldChg chg="addSp delSp modSp new mod">
        <pc:chgData name="عبدالله العمري" userId="7cc512ff5fe1685a" providerId="LiveId" clId="{974159BA-C391-425D-9A50-CD56E088455E}" dt="2023-08-26T14:54:42.939" v="82" actId="1076"/>
        <pc:sldMkLst>
          <pc:docMk/>
          <pc:sldMk cId="1240328582" sldId="282"/>
        </pc:sldMkLst>
        <pc:spChg chg="del">
          <ac:chgData name="عبدالله العمري" userId="7cc512ff5fe1685a" providerId="LiveId" clId="{974159BA-C391-425D-9A50-CD56E088455E}" dt="2023-08-26T14:54:13.638" v="74" actId="478"/>
          <ac:spMkLst>
            <pc:docMk/>
            <pc:sldMk cId="1240328582" sldId="282"/>
            <ac:spMk id="2" creationId="{4F8B7AD9-B3ED-99CF-3C68-9F5C83A29F22}"/>
          </ac:spMkLst>
        </pc:spChg>
        <pc:spChg chg="del">
          <ac:chgData name="عبدالله العمري" userId="7cc512ff5fe1685a" providerId="LiveId" clId="{974159BA-C391-425D-9A50-CD56E088455E}" dt="2023-08-26T14:54:13.638" v="74" actId="478"/>
          <ac:spMkLst>
            <pc:docMk/>
            <pc:sldMk cId="1240328582" sldId="282"/>
            <ac:spMk id="3" creationId="{6B5292C4-2E50-F01B-76B2-6E7A4BDCB6B6}"/>
          </ac:spMkLst>
        </pc:spChg>
        <pc:spChg chg="del">
          <ac:chgData name="عبدالله العمري" userId="7cc512ff5fe1685a" providerId="LiveId" clId="{974159BA-C391-425D-9A50-CD56E088455E}" dt="2023-08-26T14:54:13.638" v="74" actId="478"/>
          <ac:spMkLst>
            <pc:docMk/>
            <pc:sldMk cId="1240328582" sldId="282"/>
            <ac:spMk id="4" creationId="{93612C30-B096-19D5-4C2F-44C0636CFC78}"/>
          </ac:spMkLst>
        </pc:spChg>
        <pc:picChg chg="add mod modCrop">
          <ac:chgData name="عبدالله العمري" userId="7cc512ff5fe1685a" providerId="LiveId" clId="{974159BA-C391-425D-9A50-CD56E088455E}" dt="2023-08-26T14:54:42.939" v="82" actId="1076"/>
          <ac:picMkLst>
            <pc:docMk/>
            <pc:sldMk cId="1240328582" sldId="282"/>
            <ac:picMk id="5" creationId="{D7D49B99-146E-1BE8-DC09-0A5D546907B6}"/>
          </ac:picMkLst>
        </pc:picChg>
      </pc:sldChg>
      <pc:sldChg chg="addSp delSp modSp add del mod">
        <pc:chgData name="عبدالله العمري" userId="7cc512ff5fe1685a" providerId="LiveId" clId="{974159BA-C391-425D-9A50-CD56E088455E}" dt="2023-08-29T02:07:10.777" v="2178" actId="47"/>
        <pc:sldMkLst>
          <pc:docMk/>
          <pc:sldMk cId="1240328582" sldId="282"/>
        </pc:sldMkLst>
        <pc:spChg chg="add del mod">
          <ac:chgData name="عبدالله العمري" userId="7cc512ff5fe1685a" providerId="LiveId" clId="{974159BA-C391-425D-9A50-CD56E088455E}" dt="2023-08-26T14:43:05.388" v="37" actId="478"/>
          <ac:spMkLst>
            <pc:docMk/>
            <pc:sldMk cId="1240328582" sldId="282"/>
            <ac:spMk id="3" creationId="{201652E9-4A01-EC56-D96B-2A56B2D0A15D}"/>
          </ac:spMkLst>
        </pc:spChg>
        <pc:spChg chg="add del mod">
          <ac:chgData name="عبدالله العمري" userId="7cc512ff5fe1685a" providerId="LiveId" clId="{974159BA-C391-425D-9A50-CD56E088455E}" dt="2023-08-26T14:43:15.872" v="39" actId="478"/>
          <ac:spMkLst>
            <pc:docMk/>
            <pc:sldMk cId="1240328582" sldId="282"/>
            <ac:spMk id="5" creationId="{4F196013-A868-B00F-2C76-9CD8B88925C2}"/>
          </ac:spMkLst>
        </pc:spChg>
        <pc:spChg chg="add del mod">
          <ac:chgData name="عبدالله العمري" userId="7cc512ff5fe1685a" providerId="LiveId" clId="{974159BA-C391-425D-9A50-CD56E088455E}" dt="2023-08-26T14:43:19.783" v="40" actId="478"/>
          <ac:spMkLst>
            <pc:docMk/>
            <pc:sldMk cId="1240328582" sldId="282"/>
            <ac:spMk id="7" creationId="{866BF875-0B7F-5D73-4256-3315FBC35731}"/>
          </ac:spMkLst>
        </pc:spChg>
        <pc:spChg chg="add del mod">
          <ac:chgData name="عبدالله العمري" userId="7cc512ff5fe1685a" providerId="LiveId" clId="{974159BA-C391-425D-9A50-CD56E088455E}" dt="2023-08-26T14:43:19.783" v="40" actId="478"/>
          <ac:spMkLst>
            <pc:docMk/>
            <pc:sldMk cId="1240328582" sldId="282"/>
            <ac:spMk id="9" creationId="{3893555E-00D9-68B5-13CD-EFCBD529FF7B}"/>
          </ac:spMkLst>
        </pc:spChg>
        <pc:spChg chg="add mod">
          <ac:chgData name="عبدالله العمري" userId="7cc512ff5fe1685a" providerId="LiveId" clId="{974159BA-C391-425D-9A50-CD56E088455E}" dt="2023-08-26T14:44:08.818" v="52" actId="20577"/>
          <ac:spMkLst>
            <pc:docMk/>
            <pc:sldMk cId="1240328582" sldId="282"/>
            <ac:spMk id="10" creationId="{00DCBB1B-E831-ECCD-F3E8-E878BE21C571}"/>
          </ac:spMkLst>
        </pc:spChg>
        <pc:spChg chg="del">
          <ac:chgData name="عبدالله العمري" userId="7cc512ff5fe1685a" providerId="LiveId" clId="{974159BA-C391-425D-9A50-CD56E088455E}" dt="2023-08-26T14:43:13.119" v="38" actId="478"/>
          <ac:spMkLst>
            <pc:docMk/>
            <pc:sldMk cId="1240328582" sldId="282"/>
            <ac:spMk id="342" creationId="{00000000-0000-0000-0000-000000000000}"/>
          </ac:spMkLst>
        </pc:spChg>
        <pc:spChg chg="del">
          <ac:chgData name="عبدالله العمري" userId="7cc512ff5fe1685a" providerId="LiveId" clId="{974159BA-C391-425D-9A50-CD56E088455E}" dt="2023-08-26T14:43:13.119" v="38" actId="478"/>
          <ac:spMkLst>
            <pc:docMk/>
            <pc:sldMk cId="1240328582" sldId="282"/>
            <ac:spMk id="343" creationId="{00000000-0000-0000-0000-000000000000}"/>
          </ac:spMkLst>
        </pc:spChg>
        <pc:spChg chg="del">
          <ac:chgData name="عبدالله العمري" userId="7cc512ff5fe1685a" providerId="LiveId" clId="{974159BA-C391-425D-9A50-CD56E088455E}" dt="2023-08-26T14:43:13.119" v="38" actId="478"/>
          <ac:spMkLst>
            <pc:docMk/>
            <pc:sldMk cId="1240328582" sldId="282"/>
            <ac:spMk id="344" creationId="{00000000-0000-0000-0000-000000000000}"/>
          </ac:spMkLst>
        </pc:spChg>
        <pc:picChg chg="add mod">
          <ac:chgData name="عبدالله العمري" userId="7cc512ff5fe1685a" providerId="LiveId" clId="{974159BA-C391-425D-9A50-CD56E088455E}" dt="2023-08-26T14:43:49.433" v="42" actId="1076"/>
          <ac:picMkLst>
            <pc:docMk/>
            <pc:sldMk cId="1240328582" sldId="282"/>
            <ac:picMk id="11" creationId="{41BADB1B-43E5-D7BF-D3E5-95E3285ADFEC}"/>
          </ac:picMkLst>
        </pc:picChg>
        <pc:picChg chg="mod modCrop">
          <ac:chgData name="عبدالله العمري" userId="7cc512ff5fe1685a" providerId="LiveId" clId="{974159BA-C391-425D-9A50-CD56E088455E}" dt="2023-08-26T14:45:22.683" v="55" actId="18131"/>
          <ac:picMkLst>
            <pc:docMk/>
            <pc:sldMk cId="1240328582" sldId="282"/>
            <ac:picMk id="345" creationId="{00000000-0000-0000-0000-000000000000}"/>
          </ac:picMkLst>
        </pc:picChg>
        <pc:picChg chg="del">
          <ac:chgData name="عبدالله العمري" userId="7cc512ff5fe1685a" providerId="LiveId" clId="{974159BA-C391-425D-9A50-CD56E088455E}" dt="2023-08-26T14:43:04.128" v="36" actId="478"/>
          <ac:picMkLst>
            <pc:docMk/>
            <pc:sldMk cId="1240328582" sldId="282"/>
            <ac:picMk id="347" creationId="{00000000-0000-0000-0000-000000000000}"/>
          </ac:picMkLst>
        </pc:picChg>
      </pc:sldChg>
      <pc:sldChg chg="addSp delSp modSp new del mod modClrScheme chgLayout">
        <pc:chgData name="عبدالله العمري" userId="7cc512ff5fe1685a" providerId="LiveId" clId="{974159BA-C391-425D-9A50-CD56E088455E}" dt="2023-08-29T02:07:13.115" v="2179" actId="47"/>
        <pc:sldMkLst>
          <pc:docMk/>
          <pc:sldMk cId="639482940" sldId="283"/>
        </pc:sldMkLst>
        <pc:spChg chg="del">
          <ac:chgData name="عبدالله العمري" userId="7cc512ff5fe1685a" providerId="LiveId" clId="{974159BA-C391-425D-9A50-CD56E088455E}" dt="2023-08-26T14:54:54.348" v="84" actId="478"/>
          <ac:spMkLst>
            <pc:docMk/>
            <pc:sldMk cId="639482940" sldId="283"/>
            <ac:spMk id="2" creationId="{80020DB3-7CE3-CFB5-58F0-14787362B34F}"/>
          </ac:spMkLst>
        </pc:spChg>
        <pc:spChg chg="del">
          <ac:chgData name="عبدالله العمري" userId="7cc512ff5fe1685a" providerId="LiveId" clId="{974159BA-C391-425D-9A50-CD56E088455E}" dt="2023-08-26T14:54:54.348" v="84" actId="478"/>
          <ac:spMkLst>
            <pc:docMk/>
            <pc:sldMk cId="639482940" sldId="283"/>
            <ac:spMk id="3" creationId="{324BD49C-A78E-B208-DC83-BCB7187A193F}"/>
          </ac:spMkLst>
        </pc:spChg>
        <pc:spChg chg="del">
          <ac:chgData name="عبدالله العمري" userId="7cc512ff5fe1685a" providerId="LiveId" clId="{974159BA-C391-425D-9A50-CD56E088455E}" dt="2023-08-26T14:54:54.348" v="84" actId="478"/>
          <ac:spMkLst>
            <pc:docMk/>
            <pc:sldMk cId="639482940" sldId="283"/>
            <ac:spMk id="4" creationId="{E0449E8C-62FE-427F-8263-6C3D4585CDF1}"/>
          </ac:spMkLst>
        </pc:spChg>
        <pc:spChg chg="del">
          <ac:chgData name="عبدالله العمري" userId="7cc512ff5fe1685a" providerId="LiveId" clId="{974159BA-C391-425D-9A50-CD56E088455E}" dt="2023-08-26T14:54:54.348" v="84" actId="478"/>
          <ac:spMkLst>
            <pc:docMk/>
            <pc:sldMk cId="639482940" sldId="283"/>
            <ac:spMk id="5" creationId="{85D0661D-C7FF-9DCD-9929-0D29D71EC16F}"/>
          </ac:spMkLst>
        </pc:spChg>
        <pc:spChg chg="del">
          <ac:chgData name="عبدالله العمري" userId="7cc512ff5fe1685a" providerId="LiveId" clId="{974159BA-C391-425D-9A50-CD56E088455E}" dt="2023-08-26T14:54:54.348" v="84" actId="478"/>
          <ac:spMkLst>
            <pc:docMk/>
            <pc:sldMk cId="639482940" sldId="283"/>
            <ac:spMk id="6" creationId="{6E8DC1E3-C4DC-AE54-81A9-F65A132BB91D}"/>
          </ac:spMkLst>
        </pc:spChg>
        <pc:spChg chg="del">
          <ac:chgData name="عبدالله العمري" userId="7cc512ff5fe1685a" providerId="LiveId" clId="{974159BA-C391-425D-9A50-CD56E088455E}" dt="2023-08-26T14:54:54.348" v="84" actId="478"/>
          <ac:spMkLst>
            <pc:docMk/>
            <pc:sldMk cId="639482940" sldId="283"/>
            <ac:spMk id="7" creationId="{4922CD9E-D566-B95C-5B23-E4ECCDE87EA9}"/>
          </ac:spMkLst>
        </pc:spChg>
        <pc:spChg chg="del">
          <ac:chgData name="عبدالله العمري" userId="7cc512ff5fe1685a" providerId="LiveId" clId="{974159BA-C391-425D-9A50-CD56E088455E}" dt="2023-08-26T14:54:54.348" v="84" actId="478"/>
          <ac:spMkLst>
            <pc:docMk/>
            <pc:sldMk cId="639482940" sldId="283"/>
            <ac:spMk id="8" creationId="{B108B079-A3CF-D9F2-C726-2E63ADAB45D0}"/>
          </ac:spMkLst>
        </pc:spChg>
        <pc:spChg chg="del">
          <ac:chgData name="عبدالله العمري" userId="7cc512ff5fe1685a" providerId="LiveId" clId="{974159BA-C391-425D-9A50-CD56E088455E}" dt="2023-08-26T14:54:54.348" v="84" actId="478"/>
          <ac:spMkLst>
            <pc:docMk/>
            <pc:sldMk cId="639482940" sldId="283"/>
            <ac:spMk id="9" creationId="{0C9E557D-3D8D-F1CF-B8C8-4EC2A25EAE1B}"/>
          </ac:spMkLst>
        </pc:spChg>
        <pc:spChg chg="del">
          <ac:chgData name="عبدالله العمري" userId="7cc512ff5fe1685a" providerId="LiveId" clId="{974159BA-C391-425D-9A50-CD56E088455E}" dt="2023-08-26T14:54:54.348" v="84" actId="478"/>
          <ac:spMkLst>
            <pc:docMk/>
            <pc:sldMk cId="639482940" sldId="283"/>
            <ac:spMk id="10" creationId="{6CCAADF7-0B2A-B883-08CB-EFC29BDC3835}"/>
          </ac:spMkLst>
        </pc:spChg>
        <pc:spChg chg="del">
          <ac:chgData name="عبدالله العمري" userId="7cc512ff5fe1685a" providerId="LiveId" clId="{974159BA-C391-425D-9A50-CD56E088455E}" dt="2023-08-26T14:54:54.348" v="84" actId="478"/>
          <ac:spMkLst>
            <pc:docMk/>
            <pc:sldMk cId="639482940" sldId="283"/>
            <ac:spMk id="11" creationId="{C3EA0670-24D5-67E5-F3A2-501620AE50BB}"/>
          </ac:spMkLst>
        </pc:spChg>
        <pc:spChg chg="del">
          <ac:chgData name="عبدالله العمري" userId="7cc512ff5fe1685a" providerId="LiveId" clId="{974159BA-C391-425D-9A50-CD56E088455E}" dt="2023-08-26T14:54:54.348" v="84" actId="478"/>
          <ac:spMkLst>
            <pc:docMk/>
            <pc:sldMk cId="639482940" sldId="283"/>
            <ac:spMk id="12" creationId="{38AD4378-683D-781D-4763-DB066F88AF57}"/>
          </ac:spMkLst>
        </pc:spChg>
        <pc:spChg chg="del">
          <ac:chgData name="عبدالله العمري" userId="7cc512ff5fe1685a" providerId="LiveId" clId="{974159BA-C391-425D-9A50-CD56E088455E}" dt="2023-08-26T14:54:54.348" v="84" actId="478"/>
          <ac:spMkLst>
            <pc:docMk/>
            <pc:sldMk cId="639482940" sldId="283"/>
            <ac:spMk id="13" creationId="{29F9DFB9-A194-D926-0023-E739ED76580D}"/>
          </ac:spMkLst>
        </pc:spChg>
        <pc:spChg chg="del">
          <ac:chgData name="عبدالله العمري" userId="7cc512ff5fe1685a" providerId="LiveId" clId="{974159BA-C391-425D-9A50-CD56E088455E}" dt="2023-08-26T14:54:54.348" v="84" actId="478"/>
          <ac:spMkLst>
            <pc:docMk/>
            <pc:sldMk cId="639482940" sldId="283"/>
            <ac:spMk id="14" creationId="{A1A89E08-8482-C212-53F1-4A4E59E599EE}"/>
          </ac:spMkLst>
        </pc:spChg>
        <pc:spChg chg="add del mod ord">
          <ac:chgData name="عبدالله العمري" userId="7cc512ff5fe1685a" providerId="LiveId" clId="{974159BA-C391-425D-9A50-CD56E088455E}" dt="2023-08-26T14:55:38.023" v="93" actId="478"/>
          <ac:spMkLst>
            <pc:docMk/>
            <pc:sldMk cId="639482940" sldId="283"/>
            <ac:spMk id="16" creationId="{1CF1E6A7-9A12-4F7A-3BE4-2A4F50CB07F8}"/>
          </ac:spMkLst>
        </pc:spChg>
        <pc:spChg chg="add del mod ord">
          <ac:chgData name="عبدالله العمري" userId="7cc512ff5fe1685a" providerId="LiveId" clId="{974159BA-C391-425D-9A50-CD56E088455E}" dt="2023-08-26T14:55:38.023" v="93" actId="478"/>
          <ac:spMkLst>
            <pc:docMk/>
            <pc:sldMk cId="639482940" sldId="283"/>
            <ac:spMk id="17" creationId="{494E1F70-15CB-C9DA-2710-58F399F141A1}"/>
          </ac:spMkLst>
        </pc:spChg>
        <pc:spChg chg="add del mod ord">
          <ac:chgData name="عبدالله العمري" userId="7cc512ff5fe1685a" providerId="LiveId" clId="{974159BA-C391-425D-9A50-CD56E088455E}" dt="2023-08-26T14:55:38.023" v="93" actId="478"/>
          <ac:spMkLst>
            <pc:docMk/>
            <pc:sldMk cId="639482940" sldId="283"/>
            <ac:spMk id="18" creationId="{CC817D86-0373-FC80-C87A-B3142EAD6B03}"/>
          </ac:spMkLst>
        </pc:spChg>
        <pc:spChg chg="add del mod ord">
          <ac:chgData name="عبدالله العمري" userId="7cc512ff5fe1685a" providerId="LiveId" clId="{974159BA-C391-425D-9A50-CD56E088455E}" dt="2023-08-26T14:55:38.023" v="93" actId="478"/>
          <ac:spMkLst>
            <pc:docMk/>
            <pc:sldMk cId="639482940" sldId="283"/>
            <ac:spMk id="19" creationId="{CE3261C2-CF42-2E1E-0EA9-B4F96F50E293}"/>
          </ac:spMkLst>
        </pc:spChg>
        <pc:spChg chg="add del mod ord">
          <ac:chgData name="عبدالله العمري" userId="7cc512ff5fe1685a" providerId="LiveId" clId="{974159BA-C391-425D-9A50-CD56E088455E}" dt="2023-08-26T14:55:38.023" v="93" actId="478"/>
          <ac:spMkLst>
            <pc:docMk/>
            <pc:sldMk cId="639482940" sldId="283"/>
            <ac:spMk id="20" creationId="{0CDCE8A0-5C41-D533-EBC3-EFCA8A02E52C}"/>
          </ac:spMkLst>
        </pc:spChg>
        <pc:spChg chg="add del mod ord">
          <ac:chgData name="عبدالله العمري" userId="7cc512ff5fe1685a" providerId="LiveId" clId="{974159BA-C391-425D-9A50-CD56E088455E}" dt="2023-08-26T14:55:38.023" v="93" actId="478"/>
          <ac:spMkLst>
            <pc:docMk/>
            <pc:sldMk cId="639482940" sldId="283"/>
            <ac:spMk id="21" creationId="{CC2124D9-2F1E-7027-0341-9A688897C33C}"/>
          </ac:spMkLst>
        </pc:spChg>
        <pc:spChg chg="add del mod ord">
          <ac:chgData name="عبدالله العمري" userId="7cc512ff5fe1685a" providerId="LiveId" clId="{974159BA-C391-425D-9A50-CD56E088455E}" dt="2023-08-26T14:55:38.023" v="93" actId="478"/>
          <ac:spMkLst>
            <pc:docMk/>
            <pc:sldMk cId="639482940" sldId="283"/>
            <ac:spMk id="22" creationId="{998821E8-D716-6D2B-31F1-F6548F3AB5E2}"/>
          </ac:spMkLst>
        </pc:spChg>
        <pc:picChg chg="add del mod modCrop">
          <ac:chgData name="عبدالله العمري" userId="7cc512ff5fe1685a" providerId="LiveId" clId="{974159BA-C391-425D-9A50-CD56E088455E}" dt="2023-08-26T14:55:34.878" v="91" actId="478"/>
          <ac:picMkLst>
            <pc:docMk/>
            <pc:sldMk cId="639482940" sldId="283"/>
            <ac:picMk id="15" creationId="{3E088956-64E9-EF2D-F227-E3A6F09A0D5C}"/>
          </ac:picMkLst>
        </pc:picChg>
        <pc:picChg chg="add del mod">
          <ac:chgData name="عبدالله العمري" userId="7cc512ff5fe1685a" providerId="LiveId" clId="{974159BA-C391-425D-9A50-CD56E088455E}" dt="2023-08-26T14:55:38.023" v="93" actId="478"/>
          <ac:picMkLst>
            <pc:docMk/>
            <pc:sldMk cId="639482940" sldId="283"/>
            <ac:picMk id="23" creationId="{99376A2F-1B66-6711-D033-00A0E1EC0083}"/>
          </ac:picMkLst>
        </pc:picChg>
        <pc:picChg chg="add mod">
          <ac:chgData name="عبدالله العمري" userId="7cc512ff5fe1685a" providerId="LiveId" clId="{974159BA-C391-425D-9A50-CD56E088455E}" dt="2023-08-26T14:55:38.764" v="94"/>
          <ac:picMkLst>
            <pc:docMk/>
            <pc:sldMk cId="639482940" sldId="283"/>
            <ac:picMk id="24" creationId="{BDA9BC4C-9C1A-A117-E176-2A5928303A38}"/>
          </ac:picMkLst>
        </pc:picChg>
      </pc:sldChg>
      <pc:sldChg chg="modSp add del mod ord">
        <pc:chgData name="عبدالله العمري" userId="7cc512ff5fe1685a" providerId="LiveId" clId="{974159BA-C391-425D-9A50-CD56E088455E}" dt="2023-08-26T14:48:51.341" v="70" actId="2696"/>
        <pc:sldMkLst>
          <pc:docMk/>
          <pc:sldMk cId="3402157998" sldId="283"/>
        </pc:sldMkLst>
        <pc:picChg chg="mod modCrop">
          <ac:chgData name="عبدالله العمري" userId="7cc512ff5fe1685a" providerId="LiveId" clId="{974159BA-C391-425D-9A50-CD56E088455E}" dt="2023-08-26T14:47:43.995" v="62" actId="1076"/>
          <ac:picMkLst>
            <pc:docMk/>
            <pc:sldMk cId="3402157998" sldId="283"/>
            <ac:picMk id="40" creationId="{ACDA632D-80D1-7323-BE1F-DB6FFFE1DD07}"/>
          </ac:picMkLst>
        </pc:picChg>
      </pc:sldChg>
      <pc:sldChg chg="modSp add del mod ord">
        <pc:chgData name="عبدالله العمري" userId="7cc512ff5fe1685a" providerId="LiveId" clId="{974159BA-C391-425D-9A50-CD56E088455E}" dt="2023-08-26T14:48:51.341" v="70" actId="2696"/>
        <pc:sldMkLst>
          <pc:docMk/>
          <pc:sldMk cId="245637939" sldId="284"/>
        </pc:sldMkLst>
        <pc:picChg chg="mod modCrop">
          <ac:chgData name="عبدالله العمري" userId="7cc512ff5fe1685a" providerId="LiveId" clId="{974159BA-C391-425D-9A50-CD56E088455E}" dt="2023-08-26T14:48:21.421" v="69" actId="1076"/>
          <ac:picMkLst>
            <pc:docMk/>
            <pc:sldMk cId="245637939" sldId="284"/>
            <ac:picMk id="16" creationId="{4FE7B332-2985-3E30-8758-0D9361E60EE6}"/>
          </ac:picMkLst>
        </pc:picChg>
      </pc:sldChg>
      <pc:sldChg chg="addSp delSp modSp new del mod">
        <pc:chgData name="عبدالله العمري" userId="7cc512ff5fe1685a" providerId="LiveId" clId="{974159BA-C391-425D-9A50-CD56E088455E}" dt="2023-08-29T02:07:16.084" v="2180" actId="47"/>
        <pc:sldMkLst>
          <pc:docMk/>
          <pc:sldMk cId="3986771108" sldId="284"/>
        </pc:sldMkLst>
        <pc:spChg chg="del">
          <ac:chgData name="عبدالله العمري" userId="7cc512ff5fe1685a" providerId="LiveId" clId="{974159BA-C391-425D-9A50-CD56E088455E}" dt="2023-08-26T14:55:51.253" v="96" actId="478"/>
          <ac:spMkLst>
            <pc:docMk/>
            <pc:sldMk cId="3986771108" sldId="284"/>
            <ac:spMk id="2" creationId="{5C50114D-82E3-5BB4-1690-F0E4E1BBA0E4}"/>
          </ac:spMkLst>
        </pc:spChg>
        <pc:spChg chg="del">
          <ac:chgData name="عبدالله العمري" userId="7cc512ff5fe1685a" providerId="LiveId" clId="{974159BA-C391-425D-9A50-CD56E088455E}" dt="2023-08-26T14:55:51.253" v="96" actId="478"/>
          <ac:spMkLst>
            <pc:docMk/>
            <pc:sldMk cId="3986771108" sldId="284"/>
            <ac:spMk id="3" creationId="{1CAECB15-F39D-59FB-578D-D3E421FE0E04}"/>
          </ac:spMkLst>
        </pc:spChg>
        <pc:spChg chg="del">
          <ac:chgData name="عبدالله العمري" userId="7cc512ff5fe1685a" providerId="LiveId" clId="{974159BA-C391-425D-9A50-CD56E088455E}" dt="2023-08-26T14:55:51.253" v="96" actId="478"/>
          <ac:spMkLst>
            <pc:docMk/>
            <pc:sldMk cId="3986771108" sldId="284"/>
            <ac:spMk id="4" creationId="{F3BC7C78-11C4-8BFD-D127-DC0BA359E28B}"/>
          </ac:spMkLst>
        </pc:spChg>
        <pc:spChg chg="del">
          <ac:chgData name="عبدالله العمري" userId="7cc512ff5fe1685a" providerId="LiveId" clId="{974159BA-C391-425D-9A50-CD56E088455E}" dt="2023-08-26T14:55:51.253" v="96" actId="478"/>
          <ac:spMkLst>
            <pc:docMk/>
            <pc:sldMk cId="3986771108" sldId="284"/>
            <ac:spMk id="5" creationId="{54D7CA6C-BB10-C8F3-5DEB-F942D9B47124}"/>
          </ac:spMkLst>
        </pc:spChg>
        <pc:spChg chg="del">
          <ac:chgData name="عبدالله العمري" userId="7cc512ff5fe1685a" providerId="LiveId" clId="{974159BA-C391-425D-9A50-CD56E088455E}" dt="2023-08-26T14:55:51.253" v="96" actId="478"/>
          <ac:spMkLst>
            <pc:docMk/>
            <pc:sldMk cId="3986771108" sldId="284"/>
            <ac:spMk id="6" creationId="{D78A4F16-8DA5-B29F-0C6A-8A0E932E4AD8}"/>
          </ac:spMkLst>
        </pc:spChg>
        <pc:spChg chg="del">
          <ac:chgData name="عبدالله العمري" userId="7cc512ff5fe1685a" providerId="LiveId" clId="{974159BA-C391-425D-9A50-CD56E088455E}" dt="2023-08-26T14:55:51.253" v="96" actId="478"/>
          <ac:spMkLst>
            <pc:docMk/>
            <pc:sldMk cId="3986771108" sldId="284"/>
            <ac:spMk id="7" creationId="{888C25A8-0033-9006-5206-9372099DBB88}"/>
          </ac:spMkLst>
        </pc:spChg>
        <pc:spChg chg="del">
          <ac:chgData name="عبدالله العمري" userId="7cc512ff5fe1685a" providerId="LiveId" clId="{974159BA-C391-425D-9A50-CD56E088455E}" dt="2023-08-26T14:55:51.253" v="96" actId="478"/>
          <ac:spMkLst>
            <pc:docMk/>
            <pc:sldMk cId="3986771108" sldId="284"/>
            <ac:spMk id="8" creationId="{96E9B474-E248-9182-4F2F-B12971AEB77E}"/>
          </ac:spMkLst>
        </pc:spChg>
        <pc:spChg chg="del">
          <ac:chgData name="عبدالله العمري" userId="7cc512ff5fe1685a" providerId="LiveId" clId="{974159BA-C391-425D-9A50-CD56E088455E}" dt="2023-08-26T14:55:51.253" v="96" actId="478"/>
          <ac:spMkLst>
            <pc:docMk/>
            <pc:sldMk cId="3986771108" sldId="284"/>
            <ac:spMk id="9" creationId="{33A2D875-20EA-EC79-971E-0420B699BD5E}"/>
          </ac:spMkLst>
        </pc:spChg>
        <pc:spChg chg="del">
          <ac:chgData name="عبدالله العمري" userId="7cc512ff5fe1685a" providerId="LiveId" clId="{974159BA-C391-425D-9A50-CD56E088455E}" dt="2023-08-26T14:55:51.253" v="96" actId="478"/>
          <ac:spMkLst>
            <pc:docMk/>
            <pc:sldMk cId="3986771108" sldId="284"/>
            <ac:spMk id="10" creationId="{51600D68-26CB-C451-376A-5E749CD05CC8}"/>
          </ac:spMkLst>
        </pc:spChg>
        <pc:picChg chg="add del mod modCrop">
          <ac:chgData name="عبدالله العمري" userId="7cc512ff5fe1685a" providerId="LiveId" clId="{974159BA-C391-425D-9A50-CD56E088455E}" dt="2023-08-26T14:56:37.278" v="99" actId="478"/>
          <ac:picMkLst>
            <pc:docMk/>
            <pc:sldMk cId="3986771108" sldId="284"/>
            <ac:picMk id="12" creationId="{CB212E46-B4AF-77CE-A9B3-DEE79F89B154}"/>
          </ac:picMkLst>
        </pc:picChg>
        <pc:picChg chg="add mod modCrop">
          <ac:chgData name="عبدالله العمري" userId="7cc512ff5fe1685a" providerId="LiveId" clId="{974159BA-C391-425D-9A50-CD56E088455E}" dt="2023-08-26T14:56:58.685" v="104" actId="1076"/>
          <ac:picMkLst>
            <pc:docMk/>
            <pc:sldMk cId="3986771108" sldId="284"/>
            <ac:picMk id="13" creationId="{58EE69EB-7FF8-2E79-2B92-AA1398DCE943}"/>
          </ac:picMkLst>
        </pc:picChg>
      </pc:sldChg>
      <pc:sldChg chg="addSp delSp modSp new del mod">
        <pc:chgData name="عبدالله العمري" userId="7cc512ff5fe1685a" providerId="LiveId" clId="{974159BA-C391-425D-9A50-CD56E088455E}" dt="2023-08-29T02:07:17.538" v="2181" actId="47"/>
        <pc:sldMkLst>
          <pc:docMk/>
          <pc:sldMk cId="1328768317" sldId="285"/>
        </pc:sldMkLst>
        <pc:spChg chg="del">
          <ac:chgData name="عبدالله العمري" userId="7cc512ff5fe1685a" providerId="LiveId" clId="{974159BA-C391-425D-9A50-CD56E088455E}" dt="2023-08-26T14:57:24.980" v="106" actId="478"/>
          <ac:spMkLst>
            <pc:docMk/>
            <pc:sldMk cId="1328768317" sldId="285"/>
            <ac:spMk id="2" creationId="{25D0C318-F337-9802-F59A-A2F177017C55}"/>
          </ac:spMkLst>
        </pc:spChg>
        <pc:spChg chg="del">
          <ac:chgData name="عبدالله العمري" userId="7cc512ff5fe1685a" providerId="LiveId" clId="{974159BA-C391-425D-9A50-CD56E088455E}" dt="2023-08-26T14:57:24.980" v="106" actId="478"/>
          <ac:spMkLst>
            <pc:docMk/>
            <pc:sldMk cId="1328768317" sldId="285"/>
            <ac:spMk id="3" creationId="{CBB3F070-CB41-35C5-9D2A-DAF223752576}"/>
          </ac:spMkLst>
        </pc:spChg>
        <pc:spChg chg="del">
          <ac:chgData name="عبدالله العمري" userId="7cc512ff5fe1685a" providerId="LiveId" clId="{974159BA-C391-425D-9A50-CD56E088455E}" dt="2023-08-26T14:57:24.980" v="106" actId="478"/>
          <ac:spMkLst>
            <pc:docMk/>
            <pc:sldMk cId="1328768317" sldId="285"/>
            <ac:spMk id="4" creationId="{AB6B3140-6989-57A0-793C-235842109836}"/>
          </ac:spMkLst>
        </pc:spChg>
        <pc:spChg chg="del">
          <ac:chgData name="عبدالله العمري" userId="7cc512ff5fe1685a" providerId="LiveId" clId="{974159BA-C391-425D-9A50-CD56E088455E}" dt="2023-08-26T14:57:24.980" v="106" actId="478"/>
          <ac:spMkLst>
            <pc:docMk/>
            <pc:sldMk cId="1328768317" sldId="285"/>
            <ac:spMk id="5" creationId="{F3CB8151-5649-182D-CB08-0963FC5418DA}"/>
          </ac:spMkLst>
        </pc:spChg>
        <pc:spChg chg="del">
          <ac:chgData name="عبدالله العمري" userId="7cc512ff5fe1685a" providerId="LiveId" clId="{974159BA-C391-425D-9A50-CD56E088455E}" dt="2023-08-26T14:57:24.980" v="106" actId="478"/>
          <ac:spMkLst>
            <pc:docMk/>
            <pc:sldMk cId="1328768317" sldId="285"/>
            <ac:spMk id="6" creationId="{729733E1-6843-D239-6EE2-516E5FB1AB97}"/>
          </ac:spMkLst>
        </pc:spChg>
        <pc:spChg chg="del">
          <ac:chgData name="عبدالله العمري" userId="7cc512ff5fe1685a" providerId="LiveId" clId="{974159BA-C391-425D-9A50-CD56E088455E}" dt="2023-08-26T14:57:24.980" v="106" actId="478"/>
          <ac:spMkLst>
            <pc:docMk/>
            <pc:sldMk cId="1328768317" sldId="285"/>
            <ac:spMk id="7" creationId="{415B4A8C-B6F6-A713-739B-0544374514CC}"/>
          </ac:spMkLst>
        </pc:spChg>
        <pc:spChg chg="del">
          <ac:chgData name="عبدالله العمري" userId="7cc512ff5fe1685a" providerId="LiveId" clId="{974159BA-C391-425D-9A50-CD56E088455E}" dt="2023-08-26T14:57:24.980" v="106" actId="478"/>
          <ac:spMkLst>
            <pc:docMk/>
            <pc:sldMk cId="1328768317" sldId="285"/>
            <ac:spMk id="8" creationId="{EC4F3F76-65B6-1D96-783E-91CB1230D51D}"/>
          </ac:spMkLst>
        </pc:spChg>
        <pc:picChg chg="add mod modCrop">
          <ac:chgData name="عبدالله العمري" userId="7cc512ff5fe1685a" providerId="LiveId" clId="{974159BA-C391-425D-9A50-CD56E088455E}" dt="2023-08-26T14:57:44.952" v="111" actId="1076"/>
          <ac:picMkLst>
            <pc:docMk/>
            <pc:sldMk cId="1328768317" sldId="285"/>
            <ac:picMk id="9" creationId="{AF255F57-F74B-5A7B-999B-9F6CB5034EC6}"/>
          </ac:picMkLst>
        </pc:picChg>
      </pc:sldChg>
      <pc:sldChg chg="addSp delSp modSp new del mod modClrScheme chgLayout">
        <pc:chgData name="عبدالله العمري" userId="7cc512ff5fe1685a" providerId="LiveId" clId="{974159BA-C391-425D-9A50-CD56E088455E}" dt="2023-08-29T02:04:58.557" v="2177" actId="47"/>
        <pc:sldMkLst>
          <pc:docMk/>
          <pc:sldMk cId="1988632945" sldId="286"/>
        </pc:sldMkLst>
        <pc:spChg chg="del mod ord">
          <ac:chgData name="عبدالله العمري" userId="7cc512ff5fe1685a" providerId="LiveId" clId="{974159BA-C391-425D-9A50-CD56E088455E}" dt="2023-08-26T14:58:04.722" v="113" actId="700"/>
          <ac:spMkLst>
            <pc:docMk/>
            <pc:sldMk cId="1988632945" sldId="286"/>
            <ac:spMk id="2" creationId="{FE8FD1E2-2802-4603-6122-7D5FCD874116}"/>
          </ac:spMkLst>
        </pc:spChg>
        <pc:spChg chg="del mod ord">
          <ac:chgData name="عبدالله العمري" userId="7cc512ff5fe1685a" providerId="LiveId" clId="{974159BA-C391-425D-9A50-CD56E088455E}" dt="2023-08-26T14:58:04.722" v="113" actId="700"/>
          <ac:spMkLst>
            <pc:docMk/>
            <pc:sldMk cId="1988632945" sldId="286"/>
            <ac:spMk id="3" creationId="{2464D7D3-2A4A-A1E6-1E65-54006DEAE136}"/>
          </ac:spMkLst>
        </pc:spChg>
        <pc:spChg chg="del mod ord">
          <ac:chgData name="عبدالله العمري" userId="7cc512ff5fe1685a" providerId="LiveId" clId="{974159BA-C391-425D-9A50-CD56E088455E}" dt="2023-08-26T14:58:04.722" v="113" actId="700"/>
          <ac:spMkLst>
            <pc:docMk/>
            <pc:sldMk cId="1988632945" sldId="286"/>
            <ac:spMk id="4" creationId="{EAE71BCB-FF4F-9E8B-6EB7-C8D74214D0C2}"/>
          </ac:spMkLst>
        </pc:spChg>
        <pc:spChg chg="del mod ord">
          <ac:chgData name="عبدالله العمري" userId="7cc512ff5fe1685a" providerId="LiveId" clId="{974159BA-C391-425D-9A50-CD56E088455E}" dt="2023-08-26T14:58:04.722" v="113" actId="700"/>
          <ac:spMkLst>
            <pc:docMk/>
            <pc:sldMk cId="1988632945" sldId="286"/>
            <ac:spMk id="5" creationId="{93C2DDB7-F0FB-B424-EFC6-3AE632DE3F66}"/>
          </ac:spMkLst>
        </pc:spChg>
        <pc:spChg chg="del mod ord">
          <ac:chgData name="عبدالله العمري" userId="7cc512ff5fe1685a" providerId="LiveId" clId="{974159BA-C391-425D-9A50-CD56E088455E}" dt="2023-08-26T14:58:04.722" v="113" actId="700"/>
          <ac:spMkLst>
            <pc:docMk/>
            <pc:sldMk cId="1988632945" sldId="286"/>
            <ac:spMk id="6" creationId="{BB3FF70B-4D49-C041-9561-499EBDDE3FC1}"/>
          </ac:spMkLst>
        </pc:spChg>
        <pc:spChg chg="del mod ord">
          <ac:chgData name="عبدالله العمري" userId="7cc512ff5fe1685a" providerId="LiveId" clId="{974159BA-C391-425D-9A50-CD56E088455E}" dt="2023-08-26T14:58:04.722" v="113" actId="700"/>
          <ac:spMkLst>
            <pc:docMk/>
            <pc:sldMk cId="1988632945" sldId="286"/>
            <ac:spMk id="7" creationId="{73E58674-9D15-09F1-AC02-C2221F9DC680}"/>
          </ac:spMkLst>
        </pc:spChg>
        <pc:spChg chg="del mod ord">
          <ac:chgData name="عبدالله العمري" userId="7cc512ff5fe1685a" providerId="LiveId" clId="{974159BA-C391-425D-9A50-CD56E088455E}" dt="2023-08-26T14:58:04.722" v="113" actId="700"/>
          <ac:spMkLst>
            <pc:docMk/>
            <pc:sldMk cId="1988632945" sldId="286"/>
            <ac:spMk id="8" creationId="{DB75802C-FB1B-9472-3280-4FA0B785C02D}"/>
          </ac:spMkLst>
        </pc:spChg>
        <pc:spChg chg="del">
          <ac:chgData name="عبدالله العمري" userId="7cc512ff5fe1685a" providerId="LiveId" clId="{974159BA-C391-425D-9A50-CD56E088455E}" dt="2023-08-26T14:58:04.722" v="113" actId="700"/>
          <ac:spMkLst>
            <pc:docMk/>
            <pc:sldMk cId="1988632945" sldId="286"/>
            <ac:spMk id="9" creationId="{C450D466-104A-5B00-234A-AADB451EF5D7}"/>
          </ac:spMkLst>
        </pc:spChg>
        <pc:spChg chg="del">
          <ac:chgData name="عبدالله العمري" userId="7cc512ff5fe1685a" providerId="LiveId" clId="{974159BA-C391-425D-9A50-CD56E088455E}" dt="2023-08-26T14:58:04.722" v="113" actId="700"/>
          <ac:spMkLst>
            <pc:docMk/>
            <pc:sldMk cId="1988632945" sldId="286"/>
            <ac:spMk id="10" creationId="{CF9DD2DA-188B-D990-E1E8-A3C23B2C9E3D}"/>
          </ac:spMkLst>
        </pc:spChg>
        <pc:spChg chg="add del mod ord">
          <ac:chgData name="عبدالله العمري" userId="7cc512ff5fe1685a" providerId="LiveId" clId="{974159BA-C391-425D-9A50-CD56E088455E}" dt="2023-08-26T14:58:07.518" v="114" actId="478"/>
          <ac:spMkLst>
            <pc:docMk/>
            <pc:sldMk cId="1988632945" sldId="286"/>
            <ac:spMk id="11" creationId="{132131F6-10BC-2DD8-7037-9D2B3E385CD2}"/>
          </ac:spMkLst>
        </pc:spChg>
        <pc:spChg chg="add del mod ord">
          <ac:chgData name="عبدالله العمري" userId="7cc512ff5fe1685a" providerId="LiveId" clId="{974159BA-C391-425D-9A50-CD56E088455E}" dt="2023-08-26T14:58:07.518" v="114" actId="478"/>
          <ac:spMkLst>
            <pc:docMk/>
            <pc:sldMk cId="1988632945" sldId="286"/>
            <ac:spMk id="12" creationId="{8BD8E074-1EC0-52A3-16E2-730EF7B36A80}"/>
          </ac:spMkLst>
        </pc:spChg>
        <pc:spChg chg="add del mod ord">
          <ac:chgData name="عبدالله العمري" userId="7cc512ff5fe1685a" providerId="LiveId" clId="{974159BA-C391-425D-9A50-CD56E088455E}" dt="2023-08-26T14:58:07.518" v="114" actId="478"/>
          <ac:spMkLst>
            <pc:docMk/>
            <pc:sldMk cId="1988632945" sldId="286"/>
            <ac:spMk id="13" creationId="{456C0B43-5419-7780-9419-BC1CD0CDA030}"/>
          </ac:spMkLst>
        </pc:spChg>
        <pc:spChg chg="add del mod ord">
          <ac:chgData name="عبدالله العمري" userId="7cc512ff5fe1685a" providerId="LiveId" clId="{974159BA-C391-425D-9A50-CD56E088455E}" dt="2023-08-26T14:58:07.518" v="114" actId="478"/>
          <ac:spMkLst>
            <pc:docMk/>
            <pc:sldMk cId="1988632945" sldId="286"/>
            <ac:spMk id="14" creationId="{FDB10208-9030-9E2D-03AB-71579472407A}"/>
          </ac:spMkLst>
        </pc:spChg>
        <pc:spChg chg="add del mod ord">
          <ac:chgData name="عبدالله العمري" userId="7cc512ff5fe1685a" providerId="LiveId" clId="{974159BA-C391-425D-9A50-CD56E088455E}" dt="2023-08-26T14:58:07.518" v="114" actId="478"/>
          <ac:spMkLst>
            <pc:docMk/>
            <pc:sldMk cId="1988632945" sldId="286"/>
            <ac:spMk id="15" creationId="{6E33ABB1-7E6D-D60C-7120-338E6DDE0492}"/>
          </ac:spMkLst>
        </pc:spChg>
        <pc:spChg chg="add del mod ord">
          <ac:chgData name="عبدالله العمري" userId="7cc512ff5fe1685a" providerId="LiveId" clId="{974159BA-C391-425D-9A50-CD56E088455E}" dt="2023-08-26T14:58:07.518" v="114" actId="478"/>
          <ac:spMkLst>
            <pc:docMk/>
            <pc:sldMk cId="1988632945" sldId="286"/>
            <ac:spMk id="16" creationId="{38722952-2DB7-2C83-88F6-C5E6BD68B747}"/>
          </ac:spMkLst>
        </pc:spChg>
        <pc:spChg chg="add del mod ord">
          <ac:chgData name="عبدالله العمري" userId="7cc512ff5fe1685a" providerId="LiveId" clId="{974159BA-C391-425D-9A50-CD56E088455E}" dt="2023-08-26T14:58:07.518" v="114" actId="478"/>
          <ac:spMkLst>
            <pc:docMk/>
            <pc:sldMk cId="1988632945" sldId="286"/>
            <ac:spMk id="17" creationId="{B2826E3F-0764-2BD4-CB68-4D744FAEC35F}"/>
          </ac:spMkLst>
        </pc:spChg>
        <pc:spChg chg="add del mod ord">
          <ac:chgData name="عبدالله العمري" userId="7cc512ff5fe1685a" providerId="LiveId" clId="{974159BA-C391-425D-9A50-CD56E088455E}" dt="2023-08-26T14:58:07.518" v="114" actId="478"/>
          <ac:spMkLst>
            <pc:docMk/>
            <pc:sldMk cId="1988632945" sldId="286"/>
            <ac:spMk id="18" creationId="{D205BAB5-EE26-0CA3-B15E-BF01F0D972FF}"/>
          </ac:spMkLst>
        </pc:spChg>
        <pc:spChg chg="add del mod ord">
          <ac:chgData name="عبدالله العمري" userId="7cc512ff5fe1685a" providerId="LiveId" clId="{974159BA-C391-425D-9A50-CD56E088455E}" dt="2023-08-26T14:58:07.518" v="114" actId="478"/>
          <ac:spMkLst>
            <pc:docMk/>
            <pc:sldMk cId="1988632945" sldId="286"/>
            <ac:spMk id="19" creationId="{2C422092-1E19-3D28-613B-3487369F0236}"/>
          </ac:spMkLst>
        </pc:spChg>
        <pc:spChg chg="add del mod ord">
          <ac:chgData name="عبدالله العمري" userId="7cc512ff5fe1685a" providerId="LiveId" clId="{974159BA-C391-425D-9A50-CD56E088455E}" dt="2023-08-26T14:58:07.518" v="114" actId="478"/>
          <ac:spMkLst>
            <pc:docMk/>
            <pc:sldMk cId="1988632945" sldId="286"/>
            <ac:spMk id="20" creationId="{57DA2588-9667-AFE0-7CFE-96DF788FB10F}"/>
          </ac:spMkLst>
        </pc:spChg>
        <pc:picChg chg="add mod">
          <ac:chgData name="عبدالله العمري" userId="7cc512ff5fe1685a" providerId="LiveId" clId="{974159BA-C391-425D-9A50-CD56E088455E}" dt="2023-08-26T14:58:12.548" v="115"/>
          <ac:picMkLst>
            <pc:docMk/>
            <pc:sldMk cId="1988632945" sldId="286"/>
            <ac:picMk id="21" creationId="{7AC26E28-DFE4-5E2B-0D2C-C4DDF38C6142}"/>
          </ac:picMkLst>
        </pc:picChg>
      </pc:sldChg>
      <pc:sldMasterChg chg="delSldLayout">
        <pc:chgData name="عبدالله العمري" userId="7cc512ff5fe1685a" providerId="LiveId" clId="{974159BA-C391-425D-9A50-CD56E088455E}" dt="2023-08-29T02:04:58.557" v="2177" actId="47"/>
        <pc:sldMasterMkLst>
          <pc:docMk/>
          <pc:sldMasterMk cId="1080003999" sldId="2147483660"/>
        </pc:sldMasterMkLst>
        <pc:sldLayoutChg chg="del">
          <pc:chgData name="عبدالله العمري" userId="7cc512ff5fe1685a" providerId="LiveId" clId="{974159BA-C391-425D-9A50-CD56E088455E}" dt="2023-08-26T14:48:51.341" v="70" actId="2696"/>
          <pc:sldLayoutMkLst>
            <pc:docMk/>
            <pc:sldMasterMk cId="1080003999" sldId="2147483660"/>
            <pc:sldLayoutMk cId="2999710334" sldId="2147483662"/>
          </pc:sldLayoutMkLst>
        </pc:sldLayoutChg>
        <pc:sldLayoutChg chg="del">
          <pc:chgData name="عبدالله العمري" userId="7cc512ff5fe1685a" providerId="LiveId" clId="{974159BA-C391-425D-9A50-CD56E088455E}" dt="2023-08-29T02:04:58.557" v="2177" actId="47"/>
          <pc:sldLayoutMkLst>
            <pc:docMk/>
            <pc:sldMasterMk cId="1080003999" sldId="2147483660"/>
            <pc:sldLayoutMk cId="274605977" sldId="2147483690"/>
          </pc:sldLayoutMkLst>
        </pc:sldLayoutChg>
      </pc:sldMasterChg>
    </pc:docChg>
  </pc:docChgLst>
</pc:chgInfo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صر نائب للرأس 1"/>
          <p:cNvSpPr>
            <a:spLocks noGrp="1"/>
          </p:cNvSpPr>
          <p:nvPr>
            <p:ph type="hdr" sz="quarter"/>
          </p:nvPr>
        </p:nvSpPr>
        <p:spPr>
          <a:xfrm>
            <a:off x="388620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1"/>
          <a:lstStyle>
            <a:lvl1pPr algn="r">
              <a:defRPr sz="1200"/>
            </a:lvl1pPr>
          </a:lstStyle>
          <a:p>
            <a:endParaRPr lang="ar-SA"/>
          </a:p>
        </p:txBody>
      </p:sp>
      <p:sp>
        <p:nvSpPr>
          <p:cNvPr id="3" name="عنصر نائب للتاريخ 2"/>
          <p:cNvSpPr>
            <a:spLocks noGrp="1"/>
          </p:cNvSpPr>
          <p:nvPr>
            <p:ph type="dt" idx="1"/>
          </p:nvPr>
        </p:nvSpPr>
        <p:spPr>
          <a:xfrm>
            <a:off x="1588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1"/>
          <a:lstStyle>
            <a:lvl1pPr algn="l">
              <a:defRPr sz="1200"/>
            </a:lvl1pPr>
          </a:lstStyle>
          <a:p>
            <a:fld id="{5EA6C579-6542-4974-B7A6-4D00CE610B50}" type="datetimeFigureOut">
              <a:rPr lang="ar-SA" smtClean="0"/>
              <a:t>13/02/45</a:t>
            </a:fld>
            <a:endParaRPr lang="ar-SA"/>
          </a:p>
        </p:txBody>
      </p:sp>
      <p:sp>
        <p:nvSpPr>
          <p:cNvPr id="4" name="عنصر نائب لصورة الشريحة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1" anchor="ctr"/>
          <a:lstStyle/>
          <a:p>
            <a:endParaRPr lang="ar-SA"/>
          </a:p>
        </p:txBody>
      </p:sp>
      <p:sp>
        <p:nvSpPr>
          <p:cNvPr id="5" name="عنصر نائب للملاحظات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1"/>
          <a:lstStyle/>
          <a:p>
            <a:pPr lvl="0"/>
            <a:r>
              <a:rPr lang="ar-SA"/>
              <a:t>انقر لتحرير أنماط نص الشكل الرئيسي</a:t>
            </a:r>
          </a:p>
          <a:p>
            <a:pPr lvl="1"/>
            <a:r>
              <a:rPr lang="ar-SA"/>
              <a:t>المستوى الثاني</a:t>
            </a:r>
          </a:p>
          <a:p>
            <a:pPr lvl="2"/>
            <a:r>
              <a:rPr lang="ar-SA"/>
              <a:t>المستوى الثالث</a:t>
            </a:r>
          </a:p>
          <a:p>
            <a:pPr lvl="3"/>
            <a:r>
              <a:rPr lang="ar-SA"/>
              <a:t>المستوى الرابع</a:t>
            </a:r>
          </a:p>
          <a:p>
            <a:pPr lvl="4"/>
            <a:r>
              <a:rPr lang="ar-SA"/>
              <a:t>المستوى الخامس</a:t>
            </a:r>
          </a:p>
        </p:txBody>
      </p:sp>
      <p:sp>
        <p:nvSpPr>
          <p:cNvPr id="6" name="عنصر نائب للتذييل 5"/>
          <p:cNvSpPr>
            <a:spLocks noGrp="1"/>
          </p:cNvSpPr>
          <p:nvPr>
            <p:ph type="ftr" sz="quarter" idx="4"/>
          </p:nvPr>
        </p:nvSpPr>
        <p:spPr>
          <a:xfrm>
            <a:off x="388620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1" anchor="b"/>
          <a:lstStyle>
            <a:lvl1pPr algn="r">
              <a:defRPr sz="1200"/>
            </a:lvl1pPr>
          </a:lstStyle>
          <a:p>
            <a:endParaRPr lang="ar-SA"/>
          </a:p>
        </p:txBody>
      </p:sp>
      <p:sp>
        <p:nvSpPr>
          <p:cNvPr id="7" name="عنصر نائب لرقم الشريحة 6"/>
          <p:cNvSpPr>
            <a:spLocks noGrp="1"/>
          </p:cNvSpPr>
          <p:nvPr>
            <p:ph type="sldNum" sz="quarter" idx="5"/>
          </p:nvPr>
        </p:nvSpPr>
        <p:spPr>
          <a:xfrm>
            <a:off x="1588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1" anchor="b"/>
          <a:lstStyle>
            <a:lvl1pPr algn="l">
              <a:defRPr sz="1200"/>
            </a:lvl1pPr>
          </a:lstStyle>
          <a:p>
            <a:fld id="{A3A1DDFA-AE79-4E81-BD66-D0EA4D9F77FE}" type="slidenum">
              <a:rPr lang="ar-SA" smtClean="0"/>
              <a:t>‹#›</a:t>
            </a:fld>
            <a:endParaRPr lang="ar-SA"/>
          </a:p>
        </p:txBody>
      </p:sp>
    </p:spTree>
    <p:extLst>
      <p:ext uri="{BB962C8B-B14F-4D97-AF65-F5344CB8AC3E}">
        <p14:creationId xmlns:p14="http://schemas.microsoft.com/office/powerpoint/2010/main" val="73888847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9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4" name="Google Shape;294;g4dfce81f19_0_45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95" name="Google Shape;295;g4dfce81f19_0_45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0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4" name="Google Shape;304;g244e5176e77_0_2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305" name="Google Shape;305;g244e5176e77_0_2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2.xml.rels><?xml version="1.0" encoding="UTF-8" standalone="yes"?>
<Relationships xmlns="http://schemas.openxmlformats.org/package/2006/relationships"><Relationship Id="rId3" Type="http://schemas.openxmlformats.org/officeDocument/2006/relationships/hyperlink" Target="http://bit.ly/2TyoMsr" TargetMode="External"/><Relationship Id="rId2" Type="http://schemas.openxmlformats.org/officeDocument/2006/relationships/hyperlink" Target="https://bit.ly/3A1uf1Q" TargetMode="External"/><Relationship Id="rId1" Type="http://schemas.openxmlformats.org/officeDocument/2006/relationships/slideMaster" Target="../slideMasters/slideMaster1.xml"/><Relationship Id="rId4" Type="http://schemas.openxmlformats.org/officeDocument/2006/relationships/hyperlink" Target="http://bit.ly/2TtBDfr" TargetMode="Externa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slide" type="title">
  <p:cSld name="Title slide">
    <p:spTree>
      <p:nvGrpSpPr>
        <p:cNvPr id="1" name="Shape 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Google Shape;9;p2"/>
          <p:cNvSpPr txBox="1">
            <a:spLocks noGrp="1"/>
          </p:cNvSpPr>
          <p:nvPr>
            <p:ph type="ctrTitle"/>
          </p:nvPr>
        </p:nvSpPr>
        <p:spPr>
          <a:xfrm>
            <a:off x="950976" y="1438656"/>
            <a:ext cx="5963600" cy="29180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>
            <a:lvl1pPr lvl="0">
              <a:lnSpc>
                <a:spcPct val="95000"/>
              </a:lnSpc>
              <a:spcBef>
                <a:spcPts val="0"/>
              </a:spcBef>
              <a:spcAft>
                <a:spcPts val="0"/>
              </a:spcAft>
              <a:buClr>
                <a:srgbClr val="191919"/>
              </a:buClr>
              <a:buSzPts val="5200"/>
              <a:buNone/>
              <a:defRPr sz="9333"/>
            </a:lvl1pPr>
            <a:lvl2pPr lvl="1" algn="ctr">
              <a:spcBef>
                <a:spcPts val="0"/>
              </a:spcBef>
              <a:spcAft>
                <a:spcPts val="0"/>
              </a:spcAft>
              <a:buClr>
                <a:srgbClr val="191919"/>
              </a:buClr>
              <a:buSzPts val="5200"/>
              <a:buNone/>
              <a:defRPr sz="6933">
                <a:solidFill>
                  <a:srgbClr val="191919"/>
                </a:solidFill>
              </a:defRPr>
            </a:lvl2pPr>
            <a:lvl3pPr lvl="2" algn="ctr">
              <a:spcBef>
                <a:spcPts val="0"/>
              </a:spcBef>
              <a:spcAft>
                <a:spcPts val="0"/>
              </a:spcAft>
              <a:buClr>
                <a:srgbClr val="191919"/>
              </a:buClr>
              <a:buSzPts val="5200"/>
              <a:buNone/>
              <a:defRPr sz="6933">
                <a:solidFill>
                  <a:srgbClr val="191919"/>
                </a:solidFill>
              </a:defRPr>
            </a:lvl3pPr>
            <a:lvl4pPr lvl="3" algn="ctr">
              <a:spcBef>
                <a:spcPts val="0"/>
              </a:spcBef>
              <a:spcAft>
                <a:spcPts val="0"/>
              </a:spcAft>
              <a:buClr>
                <a:srgbClr val="191919"/>
              </a:buClr>
              <a:buSzPts val="5200"/>
              <a:buNone/>
              <a:defRPr sz="6933">
                <a:solidFill>
                  <a:srgbClr val="191919"/>
                </a:solidFill>
              </a:defRPr>
            </a:lvl4pPr>
            <a:lvl5pPr lvl="4" algn="ctr">
              <a:spcBef>
                <a:spcPts val="0"/>
              </a:spcBef>
              <a:spcAft>
                <a:spcPts val="0"/>
              </a:spcAft>
              <a:buClr>
                <a:srgbClr val="191919"/>
              </a:buClr>
              <a:buSzPts val="5200"/>
              <a:buNone/>
              <a:defRPr sz="6933">
                <a:solidFill>
                  <a:srgbClr val="191919"/>
                </a:solidFill>
              </a:defRPr>
            </a:lvl5pPr>
            <a:lvl6pPr lvl="5" algn="ctr">
              <a:spcBef>
                <a:spcPts val="0"/>
              </a:spcBef>
              <a:spcAft>
                <a:spcPts val="0"/>
              </a:spcAft>
              <a:buClr>
                <a:srgbClr val="191919"/>
              </a:buClr>
              <a:buSzPts val="5200"/>
              <a:buNone/>
              <a:defRPr sz="6933">
                <a:solidFill>
                  <a:srgbClr val="191919"/>
                </a:solidFill>
              </a:defRPr>
            </a:lvl6pPr>
            <a:lvl7pPr lvl="6" algn="ctr">
              <a:spcBef>
                <a:spcPts val="0"/>
              </a:spcBef>
              <a:spcAft>
                <a:spcPts val="0"/>
              </a:spcAft>
              <a:buClr>
                <a:srgbClr val="191919"/>
              </a:buClr>
              <a:buSzPts val="5200"/>
              <a:buNone/>
              <a:defRPr sz="6933">
                <a:solidFill>
                  <a:srgbClr val="191919"/>
                </a:solidFill>
              </a:defRPr>
            </a:lvl7pPr>
            <a:lvl8pPr lvl="7" algn="ctr">
              <a:spcBef>
                <a:spcPts val="0"/>
              </a:spcBef>
              <a:spcAft>
                <a:spcPts val="0"/>
              </a:spcAft>
              <a:buClr>
                <a:srgbClr val="191919"/>
              </a:buClr>
              <a:buSzPts val="5200"/>
              <a:buNone/>
              <a:defRPr sz="6933">
                <a:solidFill>
                  <a:srgbClr val="191919"/>
                </a:solidFill>
              </a:defRPr>
            </a:lvl8pPr>
            <a:lvl9pPr lvl="8" algn="ctr">
              <a:spcBef>
                <a:spcPts val="0"/>
              </a:spcBef>
              <a:spcAft>
                <a:spcPts val="0"/>
              </a:spcAft>
              <a:buClr>
                <a:srgbClr val="191919"/>
              </a:buClr>
              <a:buSzPts val="5200"/>
              <a:buNone/>
              <a:defRPr sz="6933">
                <a:solidFill>
                  <a:srgbClr val="191919"/>
                </a:solidFill>
              </a:defRPr>
            </a:lvl9pPr>
          </a:lstStyle>
          <a:p>
            <a:endParaRPr/>
          </a:p>
        </p:txBody>
      </p:sp>
      <p:sp>
        <p:nvSpPr>
          <p:cNvPr id="10" name="Google Shape;10;p2"/>
          <p:cNvSpPr txBox="1">
            <a:spLocks noGrp="1"/>
          </p:cNvSpPr>
          <p:nvPr>
            <p:ph type="subTitle" idx="1"/>
          </p:nvPr>
        </p:nvSpPr>
        <p:spPr>
          <a:xfrm>
            <a:off x="950967" y="5306265"/>
            <a:ext cx="2869600" cy="8324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1400"/>
              <a:buNone/>
              <a:defRPr>
                <a:solidFill>
                  <a:schemeClr val="dk1"/>
                </a:solidFill>
              </a:defRPr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 sz="24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 sz="24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 sz="24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 sz="24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 sz="24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 sz="24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 sz="24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 sz="2400"/>
            </a:lvl9pPr>
          </a:lstStyle>
          <a:p>
            <a:endParaRPr/>
          </a:p>
        </p:txBody>
      </p:sp>
      <p:sp>
        <p:nvSpPr>
          <p:cNvPr id="11" name="Google Shape;11;p2"/>
          <p:cNvSpPr>
            <a:spLocks noGrp="1"/>
          </p:cNvSpPr>
          <p:nvPr>
            <p:ph type="pic" idx="2"/>
          </p:nvPr>
        </p:nvSpPr>
        <p:spPr>
          <a:xfrm>
            <a:off x="6669024" y="170688"/>
            <a:ext cx="5315600" cy="6522800"/>
          </a:xfrm>
          <a:prstGeom prst="roundRect">
            <a:avLst>
              <a:gd name="adj" fmla="val 16667"/>
            </a:avLst>
          </a:prstGeom>
          <a:noFill/>
          <a:ln>
            <a:noFill/>
          </a:ln>
        </p:spPr>
      </p:sp>
      <p:sp>
        <p:nvSpPr>
          <p:cNvPr id="12" name="Google Shape;12;p2"/>
          <p:cNvSpPr>
            <a:spLocks noGrp="1"/>
          </p:cNvSpPr>
          <p:nvPr>
            <p:ph type="pic" idx="3"/>
          </p:nvPr>
        </p:nvSpPr>
        <p:spPr>
          <a:xfrm>
            <a:off x="5900928" y="3462528"/>
            <a:ext cx="1524000" cy="1524000"/>
          </a:xfrm>
          <a:prstGeom prst="ellipse">
            <a:avLst/>
          </a:prstGeom>
          <a:noFill/>
          <a:ln>
            <a:noFill/>
          </a:ln>
        </p:spPr>
      </p:sp>
      <p:cxnSp>
        <p:nvCxnSpPr>
          <p:cNvPr id="13" name="Google Shape;13;p2"/>
          <p:cNvCxnSpPr/>
          <p:nvPr/>
        </p:nvCxnSpPr>
        <p:spPr>
          <a:xfrm rot="10800000">
            <a:off x="302367" y="-32267"/>
            <a:ext cx="0" cy="6966000"/>
          </a:xfrm>
          <a:prstGeom prst="straightConnector1">
            <a:avLst/>
          </a:prstGeom>
          <a:noFill/>
          <a:ln w="9525" cap="flat" cmpd="sng">
            <a:solidFill>
              <a:schemeClr val="dk2"/>
            </a:solidFill>
            <a:prstDash val="solid"/>
            <a:round/>
            <a:headEnd type="none" w="med" len="med"/>
            <a:tailEnd type="none" w="med" len="med"/>
          </a:ln>
        </p:spPr>
      </p:cxnSp>
    </p:spTree>
    <p:extLst>
      <p:ext uri="{BB962C8B-B14F-4D97-AF65-F5344CB8AC3E}">
        <p14:creationId xmlns:p14="http://schemas.microsoft.com/office/powerpoint/2010/main" val="343193564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body" type="tx">
  <p:cSld name="Title and body">
    <p:spTree>
      <p:nvGrpSpPr>
        <p:cNvPr id="1" name="Shape 2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Google Shape;22;p4"/>
          <p:cNvSpPr>
            <a:spLocks noGrp="1"/>
          </p:cNvSpPr>
          <p:nvPr>
            <p:ph type="pic" idx="2"/>
          </p:nvPr>
        </p:nvSpPr>
        <p:spPr>
          <a:xfrm flipH="1">
            <a:off x="1097000" y="383000"/>
            <a:ext cx="9998000" cy="2874000"/>
          </a:xfrm>
          <a:prstGeom prst="roundRect">
            <a:avLst>
              <a:gd name="adj" fmla="val 16667"/>
            </a:avLst>
          </a:prstGeom>
          <a:noFill/>
          <a:ln>
            <a:noFill/>
          </a:ln>
        </p:spPr>
      </p:sp>
      <p:sp>
        <p:nvSpPr>
          <p:cNvPr id="23" name="Google Shape;23;p4"/>
          <p:cNvSpPr>
            <a:spLocks noGrp="1"/>
          </p:cNvSpPr>
          <p:nvPr>
            <p:ph type="pic" idx="3"/>
          </p:nvPr>
        </p:nvSpPr>
        <p:spPr>
          <a:xfrm>
            <a:off x="649648" y="1115061"/>
            <a:ext cx="1524000" cy="1524000"/>
          </a:xfrm>
          <a:prstGeom prst="ellipse">
            <a:avLst/>
          </a:prstGeom>
          <a:noFill/>
          <a:ln>
            <a:noFill/>
          </a:ln>
        </p:spPr>
      </p:sp>
      <p:sp>
        <p:nvSpPr>
          <p:cNvPr id="24" name="Google Shape;24;p4"/>
          <p:cNvSpPr txBox="1">
            <a:spLocks noGrp="1"/>
          </p:cNvSpPr>
          <p:nvPr>
            <p:ph type="title"/>
          </p:nvPr>
        </p:nvSpPr>
        <p:spPr>
          <a:xfrm>
            <a:off x="2471000" y="3693700"/>
            <a:ext cx="8770000" cy="7636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>
            <a:lvl1pPr lvl="0" algn="r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1pPr>
            <a:lvl2pPr lvl="1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9pPr>
          </a:lstStyle>
          <a:p>
            <a:endParaRPr/>
          </a:p>
        </p:txBody>
      </p:sp>
      <p:sp>
        <p:nvSpPr>
          <p:cNvPr id="25" name="Google Shape;25;p4"/>
          <p:cNvSpPr txBox="1">
            <a:spLocks noGrp="1"/>
          </p:cNvSpPr>
          <p:nvPr>
            <p:ph type="body" idx="1"/>
          </p:nvPr>
        </p:nvSpPr>
        <p:spPr>
          <a:xfrm>
            <a:off x="950967" y="4457300"/>
            <a:ext cx="10290000" cy="15240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marL="609585" lvl="0" indent="-423323" algn="r" rtl="0">
              <a:spcBef>
                <a:spcPts val="0"/>
              </a:spcBef>
              <a:spcAft>
                <a:spcPts val="0"/>
              </a:spcAft>
              <a:buSzPts val="1400"/>
              <a:buFont typeface="Nunito Light"/>
              <a:buChar char="●"/>
              <a:defRPr/>
            </a:lvl1pPr>
            <a:lvl2pPr marL="1219170" lvl="1" indent="-423323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Font typeface="Nunito Light"/>
              <a:buChar char="○"/>
              <a:defRPr/>
            </a:lvl2pPr>
            <a:lvl3pPr marL="1828754" lvl="2" indent="-423323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Font typeface="Nunito Light"/>
              <a:buChar char="■"/>
              <a:defRPr/>
            </a:lvl3pPr>
            <a:lvl4pPr marL="2438339" lvl="3" indent="-423323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Font typeface="Nunito Light"/>
              <a:buChar char="●"/>
              <a:defRPr/>
            </a:lvl4pPr>
            <a:lvl5pPr marL="3047924" lvl="4" indent="-423323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Font typeface="Nunito Light"/>
              <a:buChar char="○"/>
              <a:defRPr/>
            </a:lvl5pPr>
            <a:lvl6pPr marL="3657509" lvl="5" indent="-423323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Font typeface="Nunito Light"/>
              <a:buChar char="■"/>
              <a:defRPr/>
            </a:lvl6pPr>
            <a:lvl7pPr marL="4267093" lvl="6" indent="-423323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Font typeface="Nunito Light"/>
              <a:buChar char="●"/>
              <a:defRPr/>
            </a:lvl7pPr>
            <a:lvl8pPr marL="4876678" lvl="7" indent="-423323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Font typeface="Nunito Light"/>
              <a:buChar char="○"/>
              <a:defRPr/>
            </a:lvl8pPr>
            <a:lvl9pPr marL="5486263" lvl="8" indent="-423323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Font typeface="Nunito Light"/>
              <a:buChar char="■"/>
              <a:defRPr/>
            </a:lvl9pPr>
          </a:lstStyle>
          <a:p>
            <a:endParaRPr/>
          </a:p>
        </p:txBody>
      </p:sp>
      <p:cxnSp>
        <p:nvCxnSpPr>
          <p:cNvPr id="26" name="Google Shape;26;p4"/>
          <p:cNvCxnSpPr/>
          <p:nvPr/>
        </p:nvCxnSpPr>
        <p:spPr>
          <a:xfrm rot="10800000">
            <a:off x="11889600" y="-53967"/>
            <a:ext cx="0" cy="4928000"/>
          </a:xfrm>
          <a:prstGeom prst="straightConnector1">
            <a:avLst/>
          </a:prstGeom>
          <a:noFill/>
          <a:ln w="9525" cap="flat" cmpd="sng">
            <a:solidFill>
              <a:schemeClr val="dk2"/>
            </a:solidFill>
            <a:prstDash val="solid"/>
            <a:round/>
            <a:headEnd type="none" w="med" len="med"/>
            <a:tailEnd type="none" w="med" len="med"/>
          </a:ln>
        </p:spPr>
      </p:cxnSp>
      <p:cxnSp>
        <p:nvCxnSpPr>
          <p:cNvPr id="27" name="Google Shape;27;p4"/>
          <p:cNvCxnSpPr/>
          <p:nvPr/>
        </p:nvCxnSpPr>
        <p:spPr>
          <a:xfrm>
            <a:off x="-253067" y="6602043"/>
            <a:ext cx="5050800" cy="0"/>
          </a:xfrm>
          <a:prstGeom prst="straightConnector1">
            <a:avLst/>
          </a:prstGeom>
          <a:noFill/>
          <a:ln w="9525" cap="flat" cmpd="sng">
            <a:solidFill>
              <a:schemeClr val="dk2"/>
            </a:solidFill>
            <a:prstDash val="solid"/>
            <a:round/>
            <a:headEnd type="none" w="med" len="med"/>
            <a:tailEnd type="none" w="med" len="med"/>
          </a:ln>
        </p:spPr>
      </p:cxnSp>
    </p:spTree>
    <p:extLst>
      <p:ext uri="{BB962C8B-B14F-4D97-AF65-F5344CB8AC3E}">
        <p14:creationId xmlns:p14="http://schemas.microsoft.com/office/powerpoint/2010/main" val="82990220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two columns" type="twoColTx">
  <p:cSld name="Title and two columns">
    <p:spTree>
      <p:nvGrpSpPr>
        <p:cNvPr id="1" name="Shape 2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Google Shape;29;p5"/>
          <p:cNvSpPr txBox="1">
            <a:spLocks noGrp="1"/>
          </p:cNvSpPr>
          <p:nvPr>
            <p:ph type="title"/>
          </p:nvPr>
        </p:nvSpPr>
        <p:spPr>
          <a:xfrm>
            <a:off x="960000" y="593367"/>
            <a:ext cx="10272000" cy="7636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1pPr>
            <a:lvl2pPr lvl="1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9pPr>
          </a:lstStyle>
          <a:p>
            <a:endParaRPr/>
          </a:p>
        </p:txBody>
      </p:sp>
      <p:sp>
        <p:nvSpPr>
          <p:cNvPr id="30" name="Google Shape;30;p5"/>
          <p:cNvSpPr txBox="1">
            <a:spLocks noGrp="1"/>
          </p:cNvSpPr>
          <p:nvPr>
            <p:ph type="subTitle" idx="1"/>
          </p:nvPr>
        </p:nvSpPr>
        <p:spPr>
          <a:xfrm>
            <a:off x="6583200" y="2624333"/>
            <a:ext cx="4648800" cy="22564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2800"/>
              <a:buNone/>
              <a:defRPr sz="1867" b="0"/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3733"/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3733"/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3733"/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3733"/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3733"/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3733"/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3733"/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3733"/>
            </a:lvl9pPr>
          </a:lstStyle>
          <a:p>
            <a:endParaRPr/>
          </a:p>
        </p:txBody>
      </p:sp>
      <p:sp>
        <p:nvSpPr>
          <p:cNvPr id="31" name="Google Shape;31;p5"/>
          <p:cNvSpPr txBox="1">
            <a:spLocks noGrp="1"/>
          </p:cNvSpPr>
          <p:nvPr>
            <p:ph type="subTitle" idx="2"/>
          </p:nvPr>
        </p:nvSpPr>
        <p:spPr>
          <a:xfrm>
            <a:off x="950967" y="2624333"/>
            <a:ext cx="4648800" cy="22564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2800"/>
              <a:buNone/>
              <a:defRPr sz="1867" b="0"/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3733"/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3733"/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3733"/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3733"/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3733"/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3733"/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3733"/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3733"/>
            </a:lvl9pPr>
          </a:lstStyle>
          <a:p>
            <a:endParaRPr/>
          </a:p>
        </p:txBody>
      </p:sp>
      <p:cxnSp>
        <p:nvCxnSpPr>
          <p:cNvPr id="32" name="Google Shape;32;p5"/>
          <p:cNvCxnSpPr/>
          <p:nvPr/>
        </p:nvCxnSpPr>
        <p:spPr>
          <a:xfrm rot="10800000">
            <a:off x="302367" y="-32267"/>
            <a:ext cx="0" cy="6966000"/>
          </a:xfrm>
          <a:prstGeom prst="straightConnector1">
            <a:avLst/>
          </a:prstGeom>
          <a:noFill/>
          <a:ln w="9525" cap="flat" cmpd="sng">
            <a:solidFill>
              <a:schemeClr val="dk2"/>
            </a:solidFill>
            <a:prstDash val="solid"/>
            <a:round/>
            <a:headEnd type="none" w="med" len="med"/>
            <a:tailEnd type="none" w="med" len="med"/>
          </a:ln>
        </p:spPr>
      </p:cxnSp>
      <p:cxnSp>
        <p:nvCxnSpPr>
          <p:cNvPr id="33" name="Google Shape;33;p5"/>
          <p:cNvCxnSpPr/>
          <p:nvPr/>
        </p:nvCxnSpPr>
        <p:spPr>
          <a:xfrm rot="10800000">
            <a:off x="11889600" y="-54000"/>
            <a:ext cx="0" cy="6966000"/>
          </a:xfrm>
          <a:prstGeom prst="straightConnector1">
            <a:avLst/>
          </a:prstGeom>
          <a:noFill/>
          <a:ln w="9525" cap="flat" cmpd="sng">
            <a:solidFill>
              <a:schemeClr val="dk2"/>
            </a:solidFill>
            <a:prstDash val="solid"/>
            <a:round/>
            <a:headEnd type="none" w="med" len="med"/>
            <a:tailEnd type="none" w="med" len="med"/>
          </a:ln>
        </p:spPr>
      </p:cxnSp>
      <p:sp>
        <p:nvSpPr>
          <p:cNvPr id="34" name="Google Shape;34;p5"/>
          <p:cNvSpPr/>
          <p:nvPr/>
        </p:nvSpPr>
        <p:spPr>
          <a:xfrm rot="5400000">
            <a:off x="11307633" y="4365867"/>
            <a:ext cx="1066400" cy="4561600"/>
          </a:xfrm>
          <a:prstGeom prst="roundRect">
            <a:avLst>
              <a:gd name="adj" fmla="val 50000"/>
            </a:avLst>
          </a:prstGeom>
          <a:gradFill>
            <a:gsLst>
              <a:gs pos="0">
                <a:schemeClr val="dk2"/>
              </a:gs>
              <a:gs pos="50000">
                <a:schemeClr val="accent1"/>
              </a:gs>
              <a:gs pos="100000">
                <a:schemeClr val="accent2"/>
              </a:gs>
            </a:gsLst>
            <a:lin ang="5400012" scaled="0"/>
          </a:gra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/>
          </a:p>
        </p:txBody>
      </p:sp>
    </p:spTree>
    <p:extLst>
      <p:ext uri="{BB962C8B-B14F-4D97-AF65-F5344CB8AC3E}">
        <p14:creationId xmlns:p14="http://schemas.microsoft.com/office/powerpoint/2010/main" val="218768633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only" type="titleOnly">
  <p:cSld name="Title only">
    <p:spTree>
      <p:nvGrpSpPr>
        <p:cNvPr id="1" name="Shape 3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" name="Google Shape;36;p6"/>
          <p:cNvSpPr txBox="1">
            <a:spLocks noGrp="1"/>
          </p:cNvSpPr>
          <p:nvPr>
            <p:ph type="title"/>
          </p:nvPr>
        </p:nvSpPr>
        <p:spPr>
          <a:xfrm>
            <a:off x="960000" y="593367"/>
            <a:ext cx="10272000" cy="7636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1pPr>
            <a:lvl2pPr lvl="1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9pPr>
          </a:lstStyle>
          <a:p>
            <a:endParaRPr/>
          </a:p>
        </p:txBody>
      </p:sp>
      <p:sp>
        <p:nvSpPr>
          <p:cNvPr id="37" name="Google Shape;37;p6"/>
          <p:cNvSpPr/>
          <p:nvPr/>
        </p:nvSpPr>
        <p:spPr>
          <a:xfrm rot="5400000">
            <a:off x="11307633" y="4365867"/>
            <a:ext cx="1066400" cy="4561600"/>
          </a:xfrm>
          <a:prstGeom prst="roundRect">
            <a:avLst>
              <a:gd name="adj" fmla="val 50000"/>
            </a:avLst>
          </a:prstGeom>
          <a:gradFill>
            <a:gsLst>
              <a:gs pos="0">
                <a:schemeClr val="dk2"/>
              </a:gs>
              <a:gs pos="50000">
                <a:schemeClr val="accent1"/>
              </a:gs>
              <a:gs pos="100000">
                <a:schemeClr val="accent2"/>
              </a:gs>
            </a:gsLst>
            <a:lin ang="5400012" scaled="0"/>
          </a:gra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/>
          </a:p>
        </p:txBody>
      </p:sp>
      <p:cxnSp>
        <p:nvCxnSpPr>
          <p:cNvPr id="38" name="Google Shape;38;p6"/>
          <p:cNvCxnSpPr/>
          <p:nvPr/>
        </p:nvCxnSpPr>
        <p:spPr>
          <a:xfrm rot="10800000">
            <a:off x="302367" y="-32433"/>
            <a:ext cx="0" cy="4068800"/>
          </a:xfrm>
          <a:prstGeom prst="straightConnector1">
            <a:avLst/>
          </a:prstGeom>
          <a:noFill/>
          <a:ln w="9525" cap="flat" cmpd="sng">
            <a:solidFill>
              <a:schemeClr val="dk2"/>
            </a:solidFill>
            <a:prstDash val="solid"/>
            <a:round/>
            <a:headEnd type="none" w="med" len="med"/>
            <a:tailEnd type="none" w="med" len="med"/>
          </a:ln>
        </p:spPr>
      </p:cxnSp>
    </p:spTree>
    <p:extLst>
      <p:ext uri="{BB962C8B-B14F-4D97-AF65-F5344CB8AC3E}">
        <p14:creationId xmlns:p14="http://schemas.microsoft.com/office/powerpoint/2010/main" val="272662342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One column text">
  <p:cSld name="One column text">
    <p:spTree>
      <p:nvGrpSpPr>
        <p:cNvPr id="1" name="Shape 3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" name="Google Shape;40;p7"/>
          <p:cNvSpPr txBox="1">
            <a:spLocks noGrp="1"/>
          </p:cNvSpPr>
          <p:nvPr>
            <p:ph type="title"/>
          </p:nvPr>
        </p:nvSpPr>
        <p:spPr>
          <a:xfrm>
            <a:off x="950967" y="719333"/>
            <a:ext cx="4887600" cy="25496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1pPr>
            <a:lvl2pPr lvl="1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9pPr>
          </a:lstStyle>
          <a:p>
            <a:endParaRPr/>
          </a:p>
        </p:txBody>
      </p:sp>
      <p:sp>
        <p:nvSpPr>
          <p:cNvPr id="41" name="Google Shape;41;p7"/>
          <p:cNvSpPr txBox="1">
            <a:spLocks noGrp="1"/>
          </p:cNvSpPr>
          <p:nvPr>
            <p:ph type="subTitle" idx="1"/>
          </p:nvPr>
        </p:nvSpPr>
        <p:spPr>
          <a:xfrm>
            <a:off x="950967" y="3282667"/>
            <a:ext cx="4887600" cy="28560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1600"/>
              <a:buFont typeface="Catamaran Light"/>
              <a:buChar char="●"/>
              <a:defRPr/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E76A28"/>
              </a:buClr>
              <a:buSzPts val="1600"/>
              <a:buFont typeface="Nunito Light"/>
              <a:buChar char="○"/>
              <a:defRPr/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E76A28"/>
              </a:buClr>
              <a:buSzPts val="1500"/>
              <a:buFont typeface="Nunito Light"/>
              <a:buChar char="■"/>
              <a:defRPr/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E76A28"/>
              </a:buClr>
              <a:buSzPts val="1500"/>
              <a:buFont typeface="Nunito Light"/>
              <a:buChar char="●"/>
              <a:defRPr/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E76A28"/>
              </a:buClr>
              <a:buSzPts val="1400"/>
              <a:buFont typeface="Nunito Light"/>
              <a:buChar char="○"/>
              <a:defRPr/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999999"/>
              </a:buClr>
              <a:buSzPts val="1400"/>
              <a:buFont typeface="Nunito Light"/>
              <a:buChar char="■"/>
              <a:defRPr/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999999"/>
              </a:buClr>
              <a:buSzPts val="1300"/>
              <a:buFont typeface="Nunito Light"/>
              <a:buChar char="●"/>
              <a:defRPr/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999999"/>
              </a:buClr>
              <a:buSzPts val="1300"/>
              <a:buFont typeface="Nunito Light"/>
              <a:buChar char="○"/>
              <a:defRPr/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999999"/>
              </a:buClr>
              <a:buSzPts val="1400"/>
              <a:buFont typeface="Nunito Light"/>
              <a:buChar char="■"/>
              <a:defRPr/>
            </a:lvl9pPr>
          </a:lstStyle>
          <a:p>
            <a:endParaRPr/>
          </a:p>
        </p:txBody>
      </p:sp>
      <p:sp>
        <p:nvSpPr>
          <p:cNvPr id="42" name="Google Shape;42;p7"/>
          <p:cNvSpPr>
            <a:spLocks noGrp="1"/>
          </p:cNvSpPr>
          <p:nvPr>
            <p:ph type="pic" idx="2"/>
          </p:nvPr>
        </p:nvSpPr>
        <p:spPr>
          <a:xfrm>
            <a:off x="6432165" y="618999"/>
            <a:ext cx="4580000" cy="5620000"/>
          </a:xfrm>
          <a:prstGeom prst="roundRect">
            <a:avLst>
              <a:gd name="adj" fmla="val 16667"/>
            </a:avLst>
          </a:prstGeom>
          <a:noFill/>
          <a:ln>
            <a:noFill/>
          </a:ln>
        </p:spPr>
      </p:sp>
      <p:sp>
        <p:nvSpPr>
          <p:cNvPr id="43" name="Google Shape;43;p7"/>
          <p:cNvSpPr>
            <a:spLocks noGrp="1"/>
          </p:cNvSpPr>
          <p:nvPr>
            <p:ph type="pic" idx="3"/>
          </p:nvPr>
        </p:nvSpPr>
        <p:spPr>
          <a:xfrm>
            <a:off x="10059861" y="867661"/>
            <a:ext cx="1524000" cy="1524000"/>
          </a:xfrm>
          <a:prstGeom prst="ellipse">
            <a:avLst/>
          </a:prstGeom>
          <a:noFill/>
          <a:ln>
            <a:noFill/>
          </a:ln>
        </p:spPr>
      </p:sp>
      <p:sp>
        <p:nvSpPr>
          <p:cNvPr id="44" name="Google Shape;44;p7"/>
          <p:cNvSpPr/>
          <p:nvPr/>
        </p:nvSpPr>
        <p:spPr>
          <a:xfrm rot="5400000">
            <a:off x="549033" y="5425000"/>
            <a:ext cx="1066400" cy="2694400"/>
          </a:xfrm>
          <a:prstGeom prst="roundRect">
            <a:avLst>
              <a:gd name="adj" fmla="val 50000"/>
            </a:avLst>
          </a:prstGeom>
          <a:gradFill>
            <a:gsLst>
              <a:gs pos="0">
                <a:schemeClr val="dk2"/>
              </a:gs>
              <a:gs pos="50000">
                <a:schemeClr val="accent1"/>
              </a:gs>
              <a:gs pos="100000">
                <a:schemeClr val="accent2"/>
              </a:gs>
            </a:gsLst>
            <a:lin ang="5400012" scaled="0"/>
          </a:gra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/>
          </a:p>
        </p:txBody>
      </p:sp>
    </p:spTree>
    <p:extLst>
      <p:ext uri="{BB962C8B-B14F-4D97-AF65-F5344CB8AC3E}">
        <p14:creationId xmlns:p14="http://schemas.microsoft.com/office/powerpoint/2010/main" val="233170125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Main point">
  <p:cSld name="Main point">
    <p:spTree>
      <p:nvGrpSpPr>
        <p:cNvPr id="1" name="Shape 4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" name="Google Shape;46;p8"/>
          <p:cNvSpPr txBox="1">
            <a:spLocks noGrp="1"/>
          </p:cNvSpPr>
          <p:nvPr>
            <p:ph type="title"/>
          </p:nvPr>
        </p:nvSpPr>
        <p:spPr>
          <a:xfrm>
            <a:off x="950967" y="5075233"/>
            <a:ext cx="10290000" cy="106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SzPts val="4800"/>
              <a:buNone/>
              <a:defRPr sz="5333"/>
            </a:lvl1pPr>
            <a:lvl2pPr lvl="1">
              <a:spcBef>
                <a:spcPts val="0"/>
              </a:spcBef>
              <a:spcAft>
                <a:spcPts val="0"/>
              </a:spcAft>
              <a:buSzPts val="4800"/>
              <a:buNone/>
              <a:defRPr sz="6400"/>
            </a:lvl2pPr>
            <a:lvl3pPr lvl="2">
              <a:spcBef>
                <a:spcPts val="0"/>
              </a:spcBef>
              <a:spcAft>
                <a:spcPts val="0"/>
              </a:spcAft>
              <a:buSzPts val="4800"/>
              <a:buNone/>
              <a:defRPr sz="6400"/>
            </a:lvl3pPr>
            <a:lvl4pPr lvl="3">
              <a:spcBef>
                <a:spcPts val="0"/>
              </a:spcBef>
              <a:spcAft>
                <a:spcPts val="0"/>
              </a:spcAft>
              <a:buSzPts val="4800"/>
              <a:buNone/>
              <a:defRPr sz="6400"/>
            </a:lvl4pPr>
            <a:lvl5pPr lvl="4">
              <a:spcBef>
                <a:spcPts val="0"/>
              </a:spcBef>
              <a:spcAft>
                <a:spcPts val="0"/>
              </a:spcAft>
              <a:buSzPts val="4800"/>
              <a:buNone/>
              <a:defRPr sz="6400"/>
            </a:lvl5pPr>
            <a:lvl6pPr lvl="5">
              <a:spcBef>
                <a:spcPts val="0"/>
              </a:spcBef>
              <a:spcAft>
                <a:spcPts val="0"/>
              </a:spcAft>
              <a:buSzPts val="4800"/>
              <a:buNone/>
              <a:defRPr sz="6400"/>
            </a:lvl6pPr>
            <a:lvl7pPr lvl="6">
              <a:spcBef>
                <a:spcPts val="0"/>
              </a:spcBef>
              <a:spcAft>
                <a:spcPts val="0"/>
              </a:spcAft>
              <a:buSzPts val="4800"/>
              <a:buNone/>
              <a:defRPr sz="6400"/>
            </a:lvl7pPr>
            <a:lvl8pPr lvl="7">
              <a:spcBef>
                <a:spcPts val="0"/>
              </a:spcBef>
              <a:spcAft>
                <a:spcPts val="0"/>
              </a:spcAft>
              <a:buSzPts val="4800"/>
              <a:buNone/>
              <a:defRPr sz="6400"/>
            </a:lvl8pPr>
            <a:lvl9pPr lvl="8">
              <a:spcBef>
                <a:spcPts val="0"/>
              </a:spcBef>
              <a:spcAft>
                <a:spcPts val="0"/>
              </a:spcAft>
              <a:buSzPts val="4800"/>
              <a:buNone/>
              <a:defRPr sz="6400"/>
            </a:lvl9pPr>
          </a:lstStyle>
          <a:p>
            <a:endParaRPr/>
          </a:p>
        </p:txBody>
      </p:sp>
      <p:sp>
        <p:nvSpPr>
          <p:cNvPr id="47" name="Google Shape;47;p8"/>
          <p:cNvSpPr>
            <a:spLocks noGrp="1"/>
          </p:cNvSpPr>
          <p:nvPr>
            <p:ph type="pic" idx="2"/>
          </p:nvPr>
        </p:nvSpPr>
        <p:spPr>
          <a:xfrm>
            <a:off x="4167551" y="94267"/>
            <a:ext cx="3856800" cy="4732800"/>
          </a:xfrm>
          <a:prstGeom prst="roundRect">
            <a:avLst>
              <a:gd name="adj" fmla="val 16667"/>
            </a:avLst>
          </a:prstGeom>
          <a:noFill/>
          <a:ln>
            <a:noFill/>
          </a:ln>
        </p:spPr>
      </p:sp>
      <p:sp>
        <p:nvSpPr>
          <p:cNvPr id="48" name="Google Shape;48;p8"/>
          <p:cNvSpPr>
            <a:spLocks noGrp="1"/>
          </p:cNvSpPr>
          <p:nvPr>
            <p:ph type="pic" idx="3"/>
          </p:nvPr>
        </p:nvSpPr>
        <p:spPr>
          <a:xfrm>
            <a:off x="9502045" y="2866528"/>
            <a:ext cx="1524000" cy="1524000"/>
          </a:xfrm>
          <a:prstGeom prst="ellipse">
            <a:avLst/>
          </a:prstGeom>
          <a:noFill/>
          <a:ln>
            <a:noFill/>
          </a:ln>
        </p:spPr>
      </p:sp>
      <p:sp>
        <p:nvSpPr>
          <p:cNvPr id="49" name="Google Shape;49;p8"/>
          <p:cNvSpPr>
            <a:spLocks noGrp="1"/>
          </p:cNvSpPr>
          <p:nvPr>
            <p:ph type="pic" idx="4"/>
          </p:nvPr>
        </p:nvSpPr>
        <p:spPr>
          <a:xfrm>
            <a:off x="1165977" y="488828"/>
            <a:ext cx="1524000" cy="1524000"/>
          </a:xfrm>
          <a:prstGeom prst="ellipse">
            <a:avLst/>
          </a:prstGeom>
          <a:noFill/>
          <a:ln>
            <a:noFill/>
          </a:ln>
        </p:spPr>
      </p:sp>
      <p:cxnSp>
        <p:nvCxnSpPr>
          <p:cNvPr id="50" name="Google Shape;50;p8"/>
          <p:cNvCxnSpPr/>
          <p:nvPr/>
        </p:nvCxnSpPr>
        <p:spPr>
          <a:xfrm rot="10800000">
            <a:off x="302367" y="2889733"/>
            <a:ext cx="0" cy="4044000"/>
          </a:xfrm>
          <a:prstGeom prst="straightConnector1">
            <a:avLst/>
          </a:prstGeom>
          <a:noFill/>
          <a:ln w="9525" cap="flat" cmpd="sng">
            <a:solidFill>
              <a:schemeClr val="dk2"/>
            </a:solidFill>
            <a:prstDash val="solid"/>
            <a:round/>
            <a:headEnd type="none" w="med" len="med"/>
            <a:tailEnd type="none" w="med" len="med"/>
          </a:ln>
        </p:spPr>
      </p:cxnSp>
      <p:cxnSp>
        <p:nvCxnSpPr>
          <p:cNvPr id="51" name="Google Shape;51;p8"/>
          <p:cNvCxnSpPr/>
          <p:nvPr/>
        </p:nvCxnSpPr>
        <p:spPr>
          <a:xfrm rot="10800000">
            <a:off x="11889600" y="-54167"/>
            <a:ext cx="0" cy="1609600"/>
          </a:xfrm>
          <a:prstGeom prst="straightConnector1">
            <a:avLst/>
          </a:prstGeom>
          <a:noFill/>
          <a:ln w="9525" cap="flat" cmpd="sng">
            <a:solidFill>
              <a:schemeClr val="dk2"/>
            </a:solidFill>
            <a:prstDash val="solid"/>
            <a:round/>
            <a:headEnd type="none" w="med" len="med"/>
            <a:tailEnd type="none" w="med" len="med"/>
          </a:ln>
        </p:spPr>
      </p:cxnSp>
    </p:spTree>
    <p:extLst>
      <p:ext uri="{BB962C8B-B14F-4D97-AF65-F5344CB8AC3E}">
        <p14:creationId xmlns:p14="http://schemas.microsoft.com/office/powerpoint/2010/main" val="393651836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title and description">
  <p:cSld name="Section title and description">
    <p:spTree>
      <p:nvGrpSpPr>
        <p:cNvPr id="1" name="Shape 5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" name="Google Shape;53;p9"/>
          <p:cNvSpPr txBox="1">
            <a:spLocks noGrp="1"/>
          </p:cNvSpPr>
          <p:nvPr>
            <p:ph type="title"/>
          </p:nvPr>
        </p:nvSpPr>
        <p:spPr>
          <a:xfrm>
            <a:off x="6324967" y="1028467"/>
            <a:ext cx="4916000" cy="15484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>
            <a:lvl1pPr lvl="0" algn="r" rtl="0">
              <a:spcBef>
                <a:spcPts val="0"/>
              </a:spcBef>
              <a:spcAft>
                <a:spcPts val="0"/>
              </a:spcAft>
              <a:buSzPts val="3000"/>
              <a:buNone/>
              <a:defRPr sz="5333"/>
            </a:lvl1pPr>
            <a:lvl2pPr lvl="1" algn="ctr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2pPr>
            <a:lvl3pPr lvl="2" algn="ctr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3pPr>
            <a:lvl4pPr lvl="3" algn="ctr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4pPr>
            <a:lvl5pPr lvl="4" algn="ctr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5pPr>
            <a:lvl6pPr lvl="5" algn="ctr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6pPr>
            <a:lvl7pPr lvl="6" algn="ctr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7pPr>
            <a:lvl8pPr lvl="7" algn="ctr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8pPr>
            <a:lvl9pPr lvl="8" algn="ctr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9pPr>
          </a:lstStyle>
          <a:p>
            <a:endParaRPr/>
          </a:p>
        </p:txBody>
      </p:sp>
      <p:sp>
        <p:nvSpPr>
          <p:cNvPr id="54" name="Google Shape;54;p9"/>
          <p:cNvSpPr txBox="1">
            <a:spLocks noGrp="1"/>
          </p:cNvSpPr>
          <p:nvPr>
            <p:ph type="subTitle" idx="1"/>
          </p:nvPr>
        </p:nvSpPr>
        <p:spPr>
          <a:xfrm>
            <a:off x="6324967" y="2577033"/>
            <a:ext cx="4916000" cy="89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r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5" name="Google Shape;55;p9"/>
          <p:cNvSpPr>
            <a:spLocks noGrp="1"/>
          </p:cNvSpPr>
          <p:nvPr>
            <p:ph type="pic" idx="2"/>
          </p:nvPr>
        </p:nvSpPr>
        <p:spPr>
          <a:xfrm flipH="1">
            <a:off x="950965" y="627999"/>
            <a:ext cx="4565200" cy="5602000"/>
          </a:xfrm>
          <a:prstGeom prst="roundRect">
            <a:avLst>
              <a:gd name="adj" fmla="val 16667"/>
            </a:avLst>
          </a:prstGeom>
          <a:noFill/>
          <a:ln>
            <a:noFill/>
          </a:ln>
        </p:spPr>
      </p:sp>
      <p:sp>
        <p:nvSpPr>
          <p:cNvPr id="56" name="Google Shape;56;p9"/>
          <p:cNvSpPr>
            <a:spLocks noGrp="1"/>
          </p:cNvSpPr>
          <p:nvPr>
            <p:ph type="pic" idx="3"/>
          </p:nvPr>
        </p:nvSpPr>
        <p:spPr>
          <a:xfrm>
            <a:off x="8588795" y="4202395"/>
            <a:ext cx="1524000" cy="1524000"/>
          </a:xfrm>
          <a:prstGeom prst="ellipse">
            <a:avLst/>
          </a:prstGeom>
          <a:noFill/>
          <a:ln>
            <a:noFill/>
          </a:ln>
        </p:spPr>
      </p:sp>
      <p:cxnSp>
        <p:nvCxnSpPr>
          <p:cNvPr id="57" name="Google Shape;57;p9"/>
          <p:cNvCxnSpPr/>
          <p:nvPr/>
        </p:nvCxnSpPr>
        <p:spPr>
          <a:xfrm rot="10800000">
            <a:off x="11883800" y="0"/>
            <a:ext cx="0" cy="6966000"/>
          </a:xfrm>
          <a:prstGeom prst="straightConnector1">
            <a:avLst/>
          </a:prstGeom>
          <a:noFill/>
          <a:ln w="9525" cap="flat" cmpd="sng">
            <a:solidFill>
              <a:schemeClr val="dk2"/>
            </a:solidFill>
            <a:prstDash val="solid"/>
            <a:round/>
            <a:headEnd type="none" w="med" len="med"/>
            <a:tailEnd type="none" w="med" len="med"/>
          </a:ln>
        </p:spPr>
      </p:cxnSp>
      <p:cxnSp>
        <p:nvCxnSpPr>
          <p:cNvPr id="58" name="Google Shape;58;p9"/>
          <p:cNvCxnSpPr/>
          <p:nvPr/>
        </p:nvCxnSpPr>
        <p:spPr>
          <a:xfrm rot="10800000">
            <a:off x="302367" y="-32333"/>
            <a:ext cx="0" cy="3852800"/>
          </a:xfrm>
          <a:prstGeom prst="straightConnector1">
            <a:avLst/>
          </a:prstGeom>
          <a:noFill/>
          <a:ln w="9525" cap="flat" cmpd="sng">
            <a:solidFill>
              <a:schemeClr val="dk2"/>
            </a:solidFill>
            <a:prstDash val="solid"/>
            <a:round/>
            <a:headEnd type="none" w="med" len="med"/>
            <a:tailEnd type="none" w="med" len="med"/>
          </a:ln>
        </p:spPr>
      </p:cxnSp>
    </p:spTree>
    <p:extLst>
      <p:ext uri="{BB962C8B-B14F-4D97-AF65-F5344CB8AC3E}">
        <p14:creationId xmlns:p14="http://schemas.microsoft.com/office/powerpoint/2010/main" val="422669746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aption">
  <p:cSld name="Caption">
    <p:spTree>
      <p:nvGrpSpPr>
        <p:cNvPr id="1" name="Shape 5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" name="Google Shape;60;p10"/>
          <p:cNvSpPr>
            <a:spLocks noGrp="1"/>
          </p:cNvSpPr>
          <p:nvPr>
            <p:ph type="pic" idx="2"/>
          </p:nvPr>
        </p:nvSpPr>
        <p:spPr>
          <a:xfrm>
            <a:off x="-33" y="-18300"/>
            <a:ext cx="12192000" cy="6876400"/>
          </a:xfrm>
          <a:prstGeom prst="rect">
            <a:avLst/>
          </a:prstGeom>
          <a:noFill/>
          <a:ln>
            <a:noFill/>
          </a:ln>
        </p:spPr>
      </p:sp>
      <p:sp>
        <p:nvSpPr>
          <p:cNvPr id="61" name="Google Shape;61;p10"/>
          <p:cNvSpPr txBox="1">
            <a:spLocks noGrp="1"/>
          </p:cNvSpPr>
          <p:nvPr>
            <p:ph type="title"/>
          </p:nvPr>
        </p:nvSpPr>
        <p:spPr>
          <a:xfrm>
            <a:off x="950967" y="719333"/>
            <a:ext cx="4344400" cy="1066400"/>
          </a:xfrm>
          <a:prstGeom prst="rect">
            <a:avLst/>
          </a:prstGeom>
          <a:solidFill>
            <a:schemeClr val="lt1"/>
          </a:solidFill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 sz="2400">
                <a:solidFill>
                  <a:schemeClr val="dk2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2pPr>
            <a:lvl3pPr lvl="2" algn="ctr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3pPr>
            <a:lvl4pPr lvl="3" algn="ctr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4pPr>
            <a:lvl5pPr lvl="4" algn="ctr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5pPr>
            <a:lvl6pPr lvl="5" algn="ctr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6pPr>
            <a:lvl7pPr lvl="6" algn="ctr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7pPr>
            <a:lvl8pPr lvl="7" algn="ctr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8pPr>
            <a:lvl9pPr lvl="8" algn="ctr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9pPr>
          </a:lstStyle>
          <a:p>
            <a:endParaRPr/>
          </a:p>
        </p:txBody>
      </p:sp>
    </p:spTree>
    <p:extLst>
      <p:ext uri="{BB962C8B-B14F-4D97-AF65-F5344CB8AC3E}">
        <p14:creationId xmlns:p14="http://schemas.microsoft.com/office/powerpoint/2010/main" val="26071698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ig number">
  <p:cSld name="Big number">
    <p:spTree>
      <p:nvGrpSpPr>
        <p:cNvPr id="1" name="Shape 6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" name="Google Shape;63;p11"/>
          <p:cNvSpPr txBox="1">
            <a:spLocks noGrp="1"/>
          </p:cNvSpPr>
          <p:nvPr>
            <p:ph type="title" hasCustomPrompt="1"/>
          </p:nvPr>
        </p:nvSpPr>
        <p:spPr>
          <a:xfrm>
            <a:off x="5902233" y="3983233"/>
            <a:ext cx="5338800" cy="13400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>
            <a:lvl1pPr lvl="0" algn="r">
              <a:spcBef>
                <a:spcPts val="0"/>
              </a:spcBef>
              <a:spcAft>
                <a:spcPts val="0"/>
              </a:spcAft>
              <a:buSzPts val="9600"/>
              <a:buNone/>
              <a:defRPr sz="5333"/>
            </a:lvl1pPr>
            <a:lvl2pPr lvl="1" algn="ctr">
              <a:spcBef>
                <a:spcPts val="0"/>
              </a:spcBef>
              <a:spcAft>
                <a:spcPts val="0"/>
              </a:spcAft>
              <a:buSzPts val="9600"/>
              <a:buNone/>
              <a:defRPr sz="12800"/>
            </a:lvl2pPr>
            <a:lvl3pPr lvl="2" algn="ctr">
              <a:spcBef>
                <a:spcPts val="0"/>
              </a:spcBef>
              <a:spcAft>
                <a:spcPts val="0"/>
              </a:spcAft>
              <a:buSzPts val="9600"/>
              <a:buNone/>
              <a:defRPr sz="12800"/>
            </a:lvl3pPr>
            <a:lvl4pPr lvl="3" algn="ctr">
              <a:spcBef>
                <a:spcPts val="0"/>
              </a:spcBef>
              <a:spcAft>
                <a:spcPts val="0"/>
              </a:spcAft>
              <a:buSzPts val="9600"/>
              <a:buNone/>
              <a:defRPr sz="12800"/>
            </a:lvl4pPr>
            <a:lvl5pPr lvl="4" algn="ctr">
              <a:spcBef>
                <a:spcPts val="0"/>
              </a:spcBef>
              <a:spcAft>
                <a:spcPts val="0"/>
              </a:spcAft>
              <a:buSzPts val="9600"/>
              <a:buNone/>
              <a:defRPr sz="12800"/>
            </a:lvl5pPr>
            <a:lvl6pPr lvl="5" algn="ctr">
              <a:spcBef>
                <a:spcPts val="0"/>
              </a:spcBef>
              <a:spcAft>
                <a:spcPts val="0"/>
              </a:spcAft>
              <a:buSzPts val="9600"/>
              <a:buNone/>
              <a:defRPr sz="12800"/>
            </a:lvl6pPr>
            <a:lvl7pPr lvl="6" algn="ctr">
              <a:spcBef>
                <a:spcPts val="0"/>
              </a:spcBef>
              <a:spcAft>
                <a:spcPts val="0"/>
              </a:spcAft>
              <a:buSzPts val="9600"/>
              <a:buNone/>
              <a:defRPr sz="12800"/>
            </a:lvl7pPr>
            <a:lvl8pPr lvl="7" algn="ctr">
              <a:spcBef>
                <a:spcPts val="0"/>
              </a:spcBef>
              <a:spcAft>
                <a:spcPts val="0"/>
              </a:spcAft>
              <a:buSzPts val="9600"/>
              <a:buNone/>
              <a:defRPr sz="12800"/>
            </a:lvl8pPr>
            <a:lvl9pPr lvl="8" algn="ctr">
              <a:spcBef>
                <a:spcPts val="0"/>
              </a:spcBef>
              <a:spcAft>
                <a:spcPts val="0"/>
              </a:spcAft>
              <a:buSzPts val="9600"/>
              <a:buNone/>
              <a:defRPr sz="12800"/>
            </a:lvl9pPr>
          </a:lstStyle>
          <a:p>
            <a:r>
              <a:t>xx%</a:t>
            </a:r>
          </a:p>
        </p:txBody>
      </p:sp>
      <p:sp>
        <p:nvSpPr>
          <p:cNvPr id="64" name="Google Shape;64;p11"/>
          <p:cNvSpPr txBox="1">
            <a:spLocks noGrp="1"/>
          </p:cNvSpPr>
          <p:nvPr>
            <p:ph type="subTitle" idx="1"/>
          </p:nvPr>
        </p:nvSpPr>
        <p:spPr>
          <a:xfrm>
            <a:off x="5902233" y="5323700"/>
            <a:ext cx="5338800" cy="662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r" rtl="0">
              <a:spcBef>
                <a:spcPts val="0"/>
              </a:spcBef>
              <a:spcAft>
                <a:spcPts val="0"/>
              </a:spcAft>
              <a:buSzPts val="1600"/>
              <a:buNone/>
              <a:defRPr/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 sz="2133"/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 sz="2133"/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 sz="2133"/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 sz="2133"/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 sz="2133"/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 sz="2133"/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 sz="2133"/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 sz="2133"/>
            </a:lvl9pPr>
          </a:lstStyle>
          <a:p>
            <a:endParaRPr/>
          </a:p>
        </p:txBody>
      </p:sp>
      <p:sp>
        <p:nvSpPr>
          <p:cNvPr id="65" name="Google Shape;65;p11"/>
          <p:cNvSpPr>
            <a:spLocks noGrp="1"/>
          </p:cNvSpPr>
          <p:nvPr>
            <p:ph type="pic" idx="2"/>
          </p:nvPr>
        </p:nvSpPr>
        <p:spPr>
          <a:xfrm>
            <a:off x="528267" y="351235"/>
            <a:ext cx="5124000" cy="6287600"/>
          </a:xfrm>
          <a:prstGeom prst="roundRect">
            <a:avLst>
              <a:gd name="adj" fmla="val 16667"/>
            </a:avLst>
          </a:prstGeom>
          <a:noFill/>
          <a:ln>
            <a:noFill/>
          </a:ln>
        </p:spPr>
      </p:sp>
      <p:sp>
        <p:nvSpPr>
          <p:cNvPr id="66" name="Google Shape;66;p11"/>
          <p:cNvSpPr>
            <a:spLocks noGrp="1"/>
          </p:cNvSpPr>
          <p:nvPr>
            <p:ph type="pic" idx="3"/>
          </p:nvPr>
        </p:nvSpPr>
        <p:spPr>
          <a:xfrm>
            <a:off x="7127228" y="1120861"/>
            <a:ext cx="1524000" cy="1524000"/>
          </a:xfrm>
          <a:prstGeom prst="ellipse">
            <a:avLst/>
          </a:prstGeom>
          <a:noFill/>
          <a:ln>
            <a:noFill/>
          </a:ln>
        </p:spPr>
      </p:sp>
    </p:spTree>
    <p:extLst>
      <p:ext uri="{BB962C8B-B14F-4D97-AF65-F5344CB8AC3E}">
        <p14:creationId xmlns:p14="http://schemas.microsoft.com/office/powerpoint/2010/main" val="393186583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lank" type="blank">
  <p:cSld name="Blank">
    <p:bg>
      <p:bgPr>
        <a:solidFill>
          <a:srgbClr val="FFFFFF"/>
        </a:solidFill>
        <a:effectLst/>
      </p:bgPr>
    </p:bg>
    <p:spTree>
      <p:nvGrpSpPr>
        <p:cNvPr id="1" name="Shape 67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52729363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able of contents">
  <p:cSld name="Table of contents">
    <p:spTree>
      <p:nvGrpSpPr>
        <p:cNvPr id="1" name="Shape 6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" name="Google Shape;69;p13"/>
          <p:cNvSpPr txBox="1">
            <a:spLocks noGrp="1"/>
          </p:cNvSpPr>
          <p:nvPr>
            <p:ph type="title"/>
          </p:nvPr>
        </p:nvSpPr>
        <p:spPr>
          <a:xfrm>
            <a:off x="960000" y="593367"/>
            <a:ext cx="10272000" cy="7636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1pPr>
            <a:lvl2pPr lvl="1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9pPr>
          </a:lstStyle>
          <a:p>
            <a:endParaRPr/>
          </a:p>
        </p:txBody>
      </p:sp>
      <p:sp>
        <p:nvSpPr>
          <p:cNvPr id="70" name="Google Shape;70;p13"/>
          <p:cNvSpPr txBox="1">
            <a:spLocks noGrp="1"/>
          </p:cNvSpPr>
          <p:nvPr>
            <p:ph type="subTitle" idx="1"/>
          </p:nvPr>
        </p:nvSpPr>
        <p:spPr>
          <a:xfrm>
            <a:off x="960000" y="3047179"/>
            <a:ext cx="4115200" cy="7636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1400"/>
              <a:buNone/>
              <a:defRPr sz="1867"/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1" name="Google Shape;71;p13"/>
          <p:cNvSpPr txBox="1">
            <a:spLocks noGrp="1"/>
          </p:cNvSpPr>
          <p:nvPr>
            <p:ph type="subTitle" idx="2"/>
          </p:nvPr>
        </p:nvSpPr>
        <p:spPr>
          <a:xfrm>
            <a:off x="6794233" y="3047179"/>
            <a:ext cx="4115200" cy="7636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1400"/>
              <a:buNone/>
              <a:defRPr sz="1867"/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2" name="Google Shape;72;p13"/>
          <p:cNvSpPr txBox="1">
            <a:spLocks noGrp="1"/>
          </p:cNvSpPr>
          <p:nvPr>
            <p:ph type="subTitle" idx="3"/>
          </p:nvPr>
        </p:nvSpPr>
        <p:spPr>
          <a:xfrm>
            <a:off x="960000" y="5358100"/>
            <a:ext cx="4115200" cy="7636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1400"/>
              <a:buNone/>
              <a:defRPr sz="1867"/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3" name="Google Shape;73;p13"/>
          <p:cNvSpPr txBox="1">
            <a:spLocks noGrp="1"/>
          </p:cNvSpPr>
          <p:nvPr>
            <p:ph type="subTitle" idx="4"/>
          </p:nvPr>
        </p:nvSpPr>
        <p:spPr>
          <a:xfrm>
            <a:off x="6794233" y="5358100"/>
            <a:ext cx="4115200" cy="7636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1400"/>
              <a:buNone/>
              <a:defRPr sz="1867"/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4" name="Google Shape;74;p13"/>
          <p:cNvSpPr txBox="1">
            <a:spLocks noGrp="1"/>
          </p:cNvSpPr>
          <p:nvPr>
            <p:ph type="title" idx="5" hasCustomPrompt="1"/>
          </p:nvPr>
        </p:nvSpPr>
        <p:spPr>
          <a:xfrm>
            <a:off x="960000" y="1776033"/>
            <a:ext cx="1256800" cy="596800"/>
          </a:xfrm>
          <a:prstGeom prst="rect">
            <a:avLst/>
          </a:prstGeom>
          <a:noFill/>
        </p:spPr>
        <p:txBody>
          <a:bodyPr spcFirstLastPara="1" wrap="square" lIns="91425" tIns="91425" rIns="91425" bIns="91425" anchor="ctr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3000"/>
              <a:buNone/>
              <a:defRPr sz="3467"/>
            </a:lvl1pPr>
            <a:lvl2pPr lvl="1" rtl="0">
              <a:spcBef>
                <a:spcPts val="0"/>
              </a:spcBef>
              <a:spcAft>
                <a:spcPts val="0"/>
              </a:spcAft>
              <a:buSzPts val="3000"/>
              <a:buNone/>
              <a:defRPr sz="4000"/>
            </a:lvl2pPr>
            <a:lvl3pPr lvl="2" rtl="0">
              <a:spcBef>
                <a:spcPts val="0"/>
              </a:spcBef>
              <a:spcAft>
                <a:spcPts val="0"/>
              </a:spcAft>
              <a:buSzPts val="3000"/>
              <a:buNone/>
              <a:defRPr sz="4000"/>
            </a:lvl3pPr>
            <a:lvl4pPr lvl="3" rtl="0">
              <a:spcBef>
                <a:spcPts val="0"/>
              </a:spcBef>
              <a:spcAft>
                <a:spcPts val="0"/>
              </a:spcAft>
              <a:buSzPts val="3000"/>
              <a:buNone/>
              <a:defRPr sz="4000"/>
            </a:lvl4pPr>
            <a:lvl5pPr lvl="4" rtl="0">
              <a:spcBef>
                <a:spcPts val="0"/>
              </a:spcBef>
              <a:spcAft>
                <a:spcPts val="0"/>
              </a:spcAft>
              <a:buSzPts val="3000"/>
              <a:buNone/>
              <a:defRPr sz="4000"/>
            </a:lvl5pPr>
            <a:lvl6pPr lvl="5" rtl="0">
              <a:spcBef>
                <a:spcPts val="0"/>
              </a:spcBef>
              <a:spcAft>
                <a:spcPts val="0"/>
              </a:spcAft>
              <a:buSzPts val="3000"/>
              <a:buNone/>
              <a:defRPr sz="4000"/>
            </a:lvl6pPr>
            <a:lvl7pPr lvl="6" rtl="0">
              <a:spcBef>
                <a:spcPts val="0"/>
              </a:spcBef>
              <a:spcAft>
                <a:spcPts val="0"/>
              </a:spcAft>
              <a:buSzPts val="3000"/>
              <a:buNone/>
              <a:defRPr sz="4000"/>
            </a:lvl7pPr>
            <a:lvl8pPr lvl="7" rtl="0">
              <a:spcBef>
                <a:spcPts val="0"/>
              </a:spcBef>
              <a:spcAft>
                <a:spcPts val="0"/>
              </a:spcAft>
              <a:buSzPts val="3000"/>
              <a:buNone/>
              <a:defRPr sz="4000"/>
            </a:lvl8pPr>
            <a:lvl9pPr lvl="8" rtl="0">
              <a:spcBef>
                <a:spcPts val="0"/>
              </a:spcBef>
              <a:spcAft>
                <a:spcPts val="0"/>
              </a:spcAft>
              <a:buSzPts val="3000"/>
              <a:buNone/>
              <a:defRPr sz="4000"/>
            </a:lvl9pPr>
          </a:lstStyle>
          <a:p>
            <a:r>
              <a:t>xx%</a:t>
            </a:r>
          </a:p>
        </p:txBody>
      </p:sp>
      <p:sp>
        <p:nvSpPr>
          <p:cNvPr id="75" name="Google Shape;75;p13"/>
          <p:cNvSpPr txBox="1">
            <a:spLocks noGrp="1"/>
          </p:cNvSpPr>
          <p:nvPr>
            <p:ph type="title" idx="6" hasCustomPrompt="1"/>
          </p:nvPr>
        </p:nvSpPr>
        <p:spPr>
          <a:xfrm>
            <a:off x="960000" y="4086165"/>
            <a:ext cx="1256800" cy="596800"/>
          </a:xfrm>
          <a:prstGeom prst="rect">
            <a:avLst/>
          </a:prstGeom>
          <a:noFill/>
        </p:spPr>
        <p:txBody>
          <a:bodyPr spcFirstLastPara="1" wrap="square" lIns="91425" tIns="91425" rIns="91425" bIns="91425" anchor="ctr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3000"/>
              <a:buNone/>
              <a:defRPr sz="3467"/>
            </a:lvl1pPr>
            <a:lvl2pPr lvl="1" rtl="0">
              <a:spcBef>
                <a:spcPts val="0"/>
              </a:spcBef>
              <a:spcAft>
                <a:spcPts val="0"/>
              </a:spcAft>
              <a:buSzPts val="3000"/>
              <a:buNone/>
              <a:defRPr sz="4000"/>
            </a:lvl2pPr>
            <a:lvl3pPr lvl="2" rtl="0">
              <a:spcBef>
                <a:spcPts val="0"/>
              </a:spcBef>
              <a:spcAft>
                <a:spcPts val="0"/>
              </a:spcAft>
              <a:buSzPts val="3000"/>
              <a:buNone/>
              <a:defRPr sz="4000"/>
            </a:lvl3pPr>
            <a:lvl4pPr lvl="3" rtl="0">
              <a:spcBef>
                <a:spcPts val="0"/>
              </a:spcBef>
              <a:spcAft>
                <a:spcPts val="0"/>
              </a:spcAft>
              <a:buSzPts val="3000"/>
              <a:buNone/>
              <a:defRPr sz="4000"/>
            </a:lvl4pPr>
            <a:lvl5pPr lvl="4" rtl="0">
              <a:spcBef>
                <a:spcPts val="0"/>
              </a:spcBef>
              <a:spcAft>
                <a:spcPts val="0"/>
              </a:spcAft>
              <a:buSzPts val="3000"/>
              <a:buNone/>
              <a:defRPr sz="4000"/>
            </a:lvl5pPr>
            <a:lvl6pPr lvl="5" rtl="0">
              <a:spcBef>
                <a:spcPts val="0"/>
              </a:spcBef>
              <a:spcAft>
                <a:spcPts val="0"/>
              </a:spcAft>
              <a:buSzPts val="3000"/>
              <a:buNone/>
              <a:defRPr sz="4000"/>
            </a:lvl6pPr>
            <a:lvl7pPr lvl="6" rtl="0">
              <a:spcBef>
                <a:spcPts val="0"/>
              </a:spcBef>
              <a:spcAft>
                <a:spcPts val="0"/>
              </a:spcAft>
              <a:buSzPts val="3000"/>
              <a:buNone/>
              <a:defRPr sz="4000"/>
            </a:lvl7pPr>
            <a:lvl8pPr lvl="7" rtl="0">
              <a:spcBef>
                <a:spcPts val="0"/>
              </a:spcBef>
              <a:spcAft>
                <a:spcPts val="0"/>
              </a:spcAft>
              <a:buSzPts val="3000"/>
              <a:buNone/>
              <a:defRPr sz="4000"/>
            </a:lvl8pPr>
            <a:lvl9pPr lvl="8" rtl="0">
              <a:spcBef>
                <a:spcPts val="0"/>
              </a:spcBef>
              <a:spcAft>
                <a:spcPts val="0"/>
              </a:spcAft>
              <a:buSzPts val="3000"/>
              <a:buNone/>
              <a:defRPr sz="4000"/>
            </a:lvl9pPr>
          </a:lstStyle>
          <a:p>
            <a:r>
              <a:t>xx%</a:t>
            </a:r>
          </a:p>
        </p:txBody>
      </p:sp>
      <p:sp>
        <p:nvSpPr>
          <p:cNvPr id="76" name="Google Shape;76;p13"/>
          <p:cNvSpPr txBox="1">
            <a:spLocks noGrp="1"/>
          </p:cNvSpPr>
          <p:nvPr>
            <p:ph type="title" idx="7" hasCustomPrompt="1"/>
          </p:nvPr>
        </p:nvSpPr>
        <p:spPr>
          <a:xfrm>
            <a:off x="6794235" y="1776033"/>
            <a:ext cx="1256800" cy="596800"/>
          </a:xfrm>
          <a:prstGeom prst="rect">
            <a:avLst/>
          </a:prstGeom>
          <a:noFill/>
        </p:spPr>
        <p:txBody>
          <a:bodyPr spcFirstLastPara="1" wrap="square" lIns="91425" tIns="91425" rIns="91425" bIns="91425" anchor="ctr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3000"/>
              <a:buNone/>
              <a:defRPr sz="3467"/>
            </a:lvl1pPr>
            <a:lvl2pPr lvl="1" rtl="0">
              <a:spcBef>
                <a:spcPts val="0"/>
              </a:spcBef>
              <a:spcAft>
                <a:spcPts val="0"/>
              </a:spcAft>
              <a:buSzPts val="3000"/>
              <a:buNone/>
              <a:defRPr sz="4000"/>
            </a:lvl2pPr>
            <a:lvl3pPr lvl="2" rtl="0">
              <a:spcBef>
                <a:spcPts val="0"/>
              </a:spcBef>
              <a:spcAft>
                <a:spcPts val="0"/>
              </a:spcAft>
              <a:buSzPts val="3000"/>
              <a:buNone/>
              <a:defRPr sz="4000"/>
            </a:lvl3pPr>
            <a:lvl4pPr lvl="3" rtl="0">
              <a:spcBef>
                <a:spcPts val="0"/>
              </a:spcBef>
              <a:spcAft>
                <a:spcPts val="0"/>
              </a:spcAft>
              <a:buSzPts val="3000"/>
              <a:buNone/>
              <a:defRPr sz="4000"/>
            </a:lvl4pPr>
            <a:lvl5pPr lvl="4" rtl="0">
              <a:spcBef>
                <a:spcPts val="0"/>
              </a:spcBef>
              <a:spcAft>
                <a:spcPts val="0"/>
              </a:spcAft>
              <a:buSzPts val="3000"/>
              <a:buNone/>
              <a:defRPr sz="4000"/>
            </a:lvl5pPr>
            <a:lvl6pPr lvl="5" rtl="0">
              <a:spcBef>
                <a:spcPts val="0"/>
              </a:spcBef>
              <a:spcAft>
                <a:spcPts val="0"/>
              </a:spcAft>
              <a:buSzPts val="3000"/>
              <a:buNone/>
              <a:defRPr sz="4000"/>
            </a:lvl6pPr>
            <a:lvl7pPr lvl="6" rtl="0">
              <a:spcBef>
                <a:spcPts val="0"/>
              </a:spcBef>
              <a:spcAft>
                <a:spcPts val="0"/>
              </a:spcAft>
              <a:buSzPts val="3000"/>
              <a:buNone/>
              <a:defRPr sz="4000"/>
            </a:lvl7pPr>
            <a:lvl8pPr lvl="7" rtl="0">
              <a:spcBef>
                <a:spcPts val="0"/>
              </a:spcBef>
              <a:spcAft>
                <a:spcPts val="0"/>
              </a:spcAft>
              <a:buSzPts val="3000"/>
              <a:buNone/>
              <a:defRPr sz="4000"/>
            </a:lvl8pPr>
            <a:lvl9pPr lvl="8" rtl="0">
              <a:spcBef>
                <a:spcPts val="0"/>
              </a:spcBef>
              <a:spcAft>
                <a:spcPts val="0"/>
              </a:spcAft>
              <a:buSzPts val="3000"/>
              <a:buNone/>
              <a:defRPr sz="4000"/>
            </a:lvl9pPr>
          </a:lstStyle>
          <a:p>
            <a:r>
              <a:t>xx%</a:t>
            </a:r>
          </a:p>
        </p:txBody>
      </p:sp>
      <p:sp>
        <p:nvSpPr>
          <p:cNvPr id="77" name="Google Shape;77;p13"/>
          <p:cNvSpPr txBox="1">
            <a:spLocks noGrp="1"/>
          </p:cNvSpPr>
          <p:nvPr>
            <p:ph type="title" idx="8" hasCustomPrompt="1"/>
          </p:nvPr>
        </p:nvSpPr>
        <p:spPr>
          <a:xfrm>
            <a:off x="6794235" y="4086165"/>
            <a:ext cx="1256800" cy="596800"/>
          </a:xfrm>
          <a:prstGeom prst="rect">
            <a:avLst/>
          </a:prstGeom>
          <a:noFill/>
        </p:spPr>
        <p:txBody>
          <a:bodyPr spcFirstLastPara="1" wrap="square" lIns="91425" tIns="91425" rIns="91425" bIns="91425" anchor="ctr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3000"/>
              <a:buNone/>
              <a:defRPr sz="3467"/>
            </a:lvl1pPr>
            <a:lvl2pPr lvl="1" rtl="0">
              <a:spcBef>
                <a:spcPts val="0"/>
              </a:spcBef>
              <a:spcAft>
                <a:spcPts val="0"/>
              </a:spcAft>
              <a:buSzPts val="3000"/>
              <a:buNone/>
              <a:defRPr sz="4000"/>
            </a:lvl2pPr>
            <a:lvl3pPr lvl="2" rtl="0">
              <a:spcBef>
                <a:spcPts val="0"/>
              </a:spcBef>
              <a:spcAft>
                <a:spcPts val="0"/>
              </a:spcAft>
              <a:buSzPts val="3000"/>
              <a:buNone/>
              <a:defRPr sz="4000"/>
            </a:lvl3pPr>
            <a:lvl4pPr lvl="3" rtl="0">
              <a:spcBef>
                <a:spcPts val="0"/>
              </a:spcBef>
              <a:spcAft>
                <a:spcPts val="0"/>
              </a:spcAft>
              <a:buSzPts val="3000"/>
              <a:buNone/>
              <a:defRPr sz="4000"/>
            </a:lvl4pPr>
            <a:lvl5pPr lvl="4" rtl="0">
              <a:spcBef>
                <a:spcPts val="0"/>
              </a:spcBef>
              <a:spcAft>
                <a:spcPts val="0"/>
              </a:spcAft>
              <a:buSzPts val="3000"/>
              <a:buNone/>
              <a:defRPr sz="4000"/>
            </a:lvl5pPr>
            <a:lvl6pPr lvl="5" rtl="0">
              <a:spcBef>
                <a:spcPts val="0"/>
              </a:spcBef>
              <a:spcAft>
                <a:spcPts val="0"/>
              </a:spcAft>
              <a:buSzPts val="3000"/>
              <a:buNone/>
              <a:defRPr sz="4000"/>
            </a:lvl6pPr>
            <a:lvl7pPr lvl="6" rtl="0">
              <a:spcBef>
                <a:spcPts val="0"/>
              </a:spcBef>
              <a:spcAft>
                <a:spcPts val="0"/>
              </a:spcAft>
              <a:buSzPts val="3000"/>
              <a:buNone/>
              <a:defRPr sz="4000"/>
            </a:lvl7pPr>
            <a:lvl8pPr lvl="7" rtl="0">
              <a:spcBef>
                <a:spcPts val="0"/>
              </a:spcBef>
              <a:spcAft>
                <a:spcPts val="0"/>
              </a:spcAft>
              <a:buSzPts val="3000"/>
              <a:buNone/>
              <a:defRPr sz="4000"/>
            </a:lvl8pPr>
            <a:lvl9pPr lvl="8" rtl="0">
              <a:spcBef>
                <a:spcPts val="0"/>
              </a:spcBef>
              <a:spcAft>
                <a:spcPts val="0"/>
              </a:spcAft>
              <a:buSzPts val="3000"/>
              <a:buNone/>
              <a:defRPr sz="4000"/>
            </a:lvl9pPr>
          </a:lstStyle>
          <a:p>
            <a:r>
              <a:t>xx%</a:t>
            </a:r>
          </a:p>
        </p:txBody>
      </p:sp>
      <p:sp>
        <p:nvSpPr>
          <p:cNvPr id="78" name="Google Shape;78;p13"/>
          <p:cNvSpPr txBox="1">
            <a:spLocks noGrp="1"/>
          </p:cNvSpPr>
          <p:nvPr>
            <p:ph type="subTitle" idx="9"/>
          </p:nvPr>
        </p:nvSpPr>
        <p:spPr>
          <a:xfrm>
            <a:off x="960000" y="2401467"/>
            <a:ext cx="4115200" cy="6464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2400"/>
              <a:buFont typeface="Bebas Neue"/>
              <a:buNone/>
              <a:defRPr sz="2400">
                <a:solidFill>
                  <a:schemeClr val="dk2"/>
                </a:solidFill>
                <a:latin typeface="Krona One"/>
                <a:ea typeface="Krona One"/>
                <a:cs typeface="Krona One"/>
                <a:sym typeface="Krona One"/>
              </a:defRPr>
            </a:lvl1pPr>
            <a:lvl2pPr lvl="1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Font typeface="Bebas Neue"/>
              <a:buNone/>
              <a:defRPr sz="3200">
                <a:latin typeface="Bebas Neue"/>
                <a:ea typeface="Bebas Neue"/>
                <a:cs typeface="Bebas Neue"/>
                <a:sym typeface="Bebas Neue"/>
              </a:defRPr>
            </a:lvl2pPr>
            <a:lvl3pPr lvl="2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Font typeface="Bebas Neue"/>
              <a:buNone/>
              <a:defRPr sz="3200">
                <a:latin typeface="Bebas Neue"/>
                <a:ea typeface="Bebas Neue"/>
                <a:cs typeface="Bebas Neue"/>
                <a:sym typeface="Bebas Neue"/>
              </a:defRPr>
            </a:lvl3pPr>
            <a:lvl4pPr lvl="3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Font typeface="Bebas Neue"/>
              <a:buNone/>
              <a:defRPr sz="3200">
                <a:latin typeface="Bebas Neue"/>
                <a:ea typeface="Bebas Neue"/>
                <a:cs typeface="Bebas Neue"/>
                <a:sym typeface="Bebas Neue"/>
              </a:defRPr>
            </a:lvl4pPr>
            <a:lvl5pPr lvl="4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Font typeface="Bebas Neue"/>
              <a:buNone/>
              <a:defRPr sz="3200">
                <a:latin typeface="Bebas Neue"/>
                <a:ea typeface="Bebas Neue"/>
                <a:cs typeface="Bebas Neue"/>
                <a:sym typeface="Bebas Neue"/>
              </a:defRPr>
            </a:lvl5pPr>
            <a:lvl6pPr lvl="5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Font typeface="Bebas Neue"/>
              <a:buNone/>
              <a:defRPr sz="3200">
                <a:latin typeface="Bebas Neue"/>
                <a:ea typeface="Bebas Neue"/>
                <a:cs typeface="Bebas Neue"/>
                <a:sym typeface="Bebas Neue"/>
              </a:defRPr>
            </a:lvl6pPr>
            <a:lvl7pPr lvl="6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Font typeface="Bebas Neue"/>
              <a:buNone/>
              <a:defRPr sz="3200">
                <a:latin typeface="Bebas Neue"/>
                <a:ea typeface="Bebas Neue"/>
                <a:cs typeface="Bebas Neue"/>
                <a:sym typeface="Bebas Neue"/>
              </a:defRPr>
            </a:lvl7pPr>
            <a:lvl8pPr lvl="7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Font typeface="Bebas Neue"/>
              <a:buNone/>
              <a:defRPr sz="3200">
                <a:latin typeface="Bebas Neue"/>
                <a:ea typeface="Bebas Neue"/>
                <a:cs typeface="Bebas Neue"/>
                <a:sym typeface="Bebas Neue"/>
              </a:defRPr>
            </a:lvl8pPr>
            <a:lvl9pPr lvl="8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Font typeface="Bebas Neue"/>
              <a:buNone/>
              <a:defRPr sz="3200">
                <a:latin typeface="Bebas Neue"/>
                <a:ea typeface="Bebas Neue"/>
                <a:cs typeface="Bebas Neue"/>
                <a:sym typeface="Bebas Neue"/>
              </a:defRPr>
            </a:lvl9pPr>
          </a:lstStyle>
          <a:p>
            <a:endParaRPr/>
          </a:p>
        </p:txBody>
      </p:sp>
      <p:sp>
        <p:nvSpPr>
          <p:cNvPr id="79" name="Google Shape;79;p13"/>
          <p:cNvSpPr txBox="1">
            <a:spLocks noGrp="1"/>
          </p:cNvSpPr>
          <p:nvPr>
            <p:ph type="subTitle" idx="13"/>
          </p:nvPr>
        </p:nvSpPr>
        <p:spPr>
          <a:xfrm>
            <a:off x="6794233" y="2401467"/>
            <a:ext cx="4115200" cy="6464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2400"/>
              <a:buFont typeface="Bebas Neue"/>
              <a:buNone/>
              <a:defRPr sz="2400">
                <a:solidFill>
                  <a:schemeClr val="dk2"/>
                </a:solidFill>
                <a:latin typeface="Krona One"/>
                <a:ea typeface="Krona One"/>
                <a:cs typeface="Krona One"/>
                <a:sym typeface="Krona One"/>
              </a:defRPr>
            </a:lvl1pPr>
            <a:lvl2pPr lvl="1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Font typeface="Bebas Neue"/>
              <a:buNone/>
              <a:defRPr sz="3200">
                <a:latin typeface="Bebas Neue"/>
                <a:ea typeface="Bebas Neue"/>
                <a:cs typeface="Bebas Neue"/>
                <a:sym typeface="Bebas Neue"/>
              </a:defRPr>
            </a:lvl2pPr>
            <a:lvl3pPr lvl="2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Font typeface="Bebas Neue"/>
              <a:buNone/>
              <a:defRPr sz="3200">
                <a:latin typeface="Bebas Neue"/>
                <a:ea typeface="Bebas Neue"/>
                <a:cs typeface="Bebas Neue"/>
                <a:sym typeface="Bebas Neue"/>
              </a:defRPr>
            </a:lvl3pPr>
            <a:lvl4pPr lvl="3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Font typeface="Bebas Neue"/>
              <a:buNone/>
              <a:defRPr sz="3200">
                <a:latin typeface="Bebas Neue"/>
                <a:ea typeface="Bebas Neue"/>
                <a:cs typeface="Bebas Neue"/>
                <a:sym typeface="Bebas Neue"/>
              </a:defRPr>
            </a:lvl4pPr>
            <a:lvl5pPr lvl="4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Font typeface="Bebas Neue"/>
              <a:buNone/>
              <a:defRPr sz="3200">
                <a:latin typeface="Bebas Neue"/>
                <a:ea typeface="Bebas Neue"/>
                <a:cs typeface="Bebas Neue"/>
                <a:sym typeface="Bebas Neue"/>
              </a:defRPr>
            </a:lvl5pPr>
            <a:lvl6pPr lvl="5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Font typeface="Bebas Neue"/>
              <a:buNone/>
              <a:defRPr sz="3200">
                <a:latin typeface="Bebas Neue"/>
                <a:ea typeface="Bebas Neue"/>
                <a:cs typeface="Bebas Neue"/>
                <a:sym typeface="Bebas Neue"/>
              </a:defRPr>
            </a:lvl6pPr>
            <a:lvl7pPr lvl="6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Font typeface="Bebas Neue"/>
              <a:buNone/>
              <a:defRPr sz="3200">
                <a:latin typeface="Bebas Neue"/>
                <a:ea typeface="Bebas Neue"/>
                <a:cs typeface="Bebas Neue"/>
                <a:sym typeface="Bebas Neue"/>
              </a:defRPr>
            </a:lvl7pPr>
            <a:lvl8pPr lvl="7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Font typeface="Bebas Neue"/>
              <a:buNone/>
              <a:defRPr sz="3200">
                <a:latin typeface="Bebas Neue"/>
                <a:ea typeface="Bebas Neue"/>
                <a:cs typeface="Bebas Neue"/>
                <a:sym typeface="Bebas Neue"/>
              </a:defRPr>
            </a:lvl8pPr>
            <a:lvl9pPr lvl="8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Font typeface="Bebas Neue"/>
              <a:buNone/>
              <a:defRPr sz="3200">
                <a:latin typeface="Bebas Neue"/>
                <a:ea typeface="Bebas Neue"/>
                <a:cs typeface="Bebas Neue"/>
                <a:sym typeface="Bebas Neue"/>
              </a:defRPr>
            </a:lvl9pPr>
          </a:lstStyle>
          <a:p>
            <a:endParaRPr/>
          </a:p>
        </p:txBody>
      </p:sp>
      <p:sp>
        <p:nvSpPr>
          <p:cNvPr id="80" name="Google Shape;80;p13"/>
          <p:cNvSpPr txBox="1">
            <a:spLocks noGrp="1"/>
          </p:cNvSpPr>
          <p:nvPr>
            <p:ph type="subTitle" idx="14"/>
          </p:nvPr>
        </p:nvSpPr>
        <p:spPr>
          <a:xfrm>
            <a:off x="960000" y="4711696"/>
            <a:ext cx="4115200" cy="6464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2400"/>
              <a:buFont typeface="Bebas Neue"/>
              <a:buNone/>
              <a:defRPr sz="2400">
                <a:solidFill>
                  <a:schemeClr val="dk2"/>
                </a:solidFill>
                <a:latin typeface="Krona One"/>
                <a:ea typeface="Krona One"/>
                <a:cs typeface="Krona One"/>
                <a:sym typeface="Krona One"/>
              </a:defRPr>
            </a:lvl1pPr>
            <a:lvl2pPr lvl="1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Font typeface="Bebas Neue"/>
              <a:buNone/>
              <a:defRPr sz="3200">
                <a:latin typeface="Bebas Neue"/>
                <a:ea typeface="Bebas Neue"/>
                <a:cs typeface="Bebas Neue"/>
                <a:sym typeface="Bebas Neue"/>
              </a:defRPr>
            </a:lvl2pPr>
            <a:lvl3pPr lvl="2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Font typeface="Bebas Neue"/>
              <a:buNone/>
              <a:defRPr sz="3200">
                <a:latin typeface="Bebas Neue"/>
                <a:ea typeface="Bebas Neue"/>
                <a:cs typeface="Bebas Neue"/>
                <a:sym typeface="Bebas Neue"/>
              </a:defRPr>
            </a:lvl3pPr>
            <a:lvl4pPr lvl="3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Font typeface="Bebas Neue"/>
              <a:buNone/>
              <a:defRPr sz="3200">
                <a:latin typeface="Bebas Neue"/>
                <a:ea typeface="Bebas Neue"/>
                <a:cs typeface="Bebas Neue"/>
                <a:sym typeface="Bebas Neue"/>
              </a:defRPr>
            </a:lvl4pPr>
            <a:lvl5pPr lvl="4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Font typeface="Bebas Neue"/>
              <a:buNone/>
              <a:defRPr sz="3200">
                <a:latin typeface="Bebas Neue"/>
                <a:ea typeface="Bebas Neue"/>
                <a:cs typeface="Bebas Neue"/>
                <a:sym typeface="Bebas Neue"/>
              </a:defRPr>
            </a:lvl5pPr>
            <a:lvl6pPr lvl="5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Font typeface="Bebas Neue"/>
              <a:buNone/>
              <a:defRPr sz="3200">
                <a:latin typeface="Bebas Neue"/>
                <a:ea typeface="Bebas Neue"/>
                <a:cs typeface="Bebas Neue"/>
                <a:sym typeface="Bebas Neue"/>
              </a:defRPr>
            </a:lvl6pPr>
            <a:lvl7pPr lvl="6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Font typeface="Bebas Neue"/>
              <a:buNone/>
              <a:defRPr sz="3200">
                <a:latin typeface="Bebas Neue"/>
                <a:ea typeface="Bebas Neue"/>
                <a:cs typeface="Bebas Neue"/>
                <a:sym typeface="Bebas Neue"/>
              </a:defRPr>
            </a:lvl7pPr>
            <a:lvl8pPr lvl="7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Font typeface="Bebas Neue"/>
              <a:buNone/>
              <a:defRPr sz="3200">
                <a:latin typeface="Bebas Neue"/>
                <a:ea typeface="Bebas Neue"/>
                <a:cs typeface="Bebas Neue"/>
                <a:sym typeface="Bebas Neue"/>
              </a:defRPr>
            </a:lvl8pPr>
            <a:lvl9pPr lvl="8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Font typeface="Bebas Neue"/>
              <a:buNone/>
              <a:defRPr sz="3200">
                <a:latin typeface="Bebas Neue"/>
                <a:ea typeface="Bebas Neue"/>
                <a:cs typeface="Bebas Neue"/>
                <a:sym typeface="Bebas Neue"/>
              </a:defRPr>
            </a:lvl9pPr>
          </a:lstStyle>
          <a:p>
            <a:endParaRPr/>
          </a:p>
        </p:txBody>
      </p:sp>
      <p:sp>
        <p:nvSpPr>
          <p:cNvPr id="81" name="Google Shape;81;p13"/>
          <p:cNvSpPr txBox="1">
            <a:spLocks noGrp="1"/>
          </p:cNvSpPr>
          <p:nvPr>
            <p:ph type="subTitle" idx="15"/>
          </p:nvPr>
        </p:nvSpPr>
        <p:spPr>
          <a:xfrm>
            <a:off x="6794233" y="4711696"/>
            <a:ext cx="4115200" cy="6464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2400"/>
              <a:buFont typeface="Bebas Neue"/>
              <a:buNone/>
              <a:defRPr sz="2400">
                <a:solidFill>
                  <a:schemeClr val="dk2"/>
                </a:solidFill>
                <a:latin typeface="Krona One"/>
                <a:ea typeface="Krona One"/>
                <a:cs typeface="Krona One"/>
                <a:sym typeface="Krona One"/>
              </a:defRPr>
            </a:lvl1pPr>
            <a:lvl2pPr lvl="1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Font typeface="Bebas Neue"/>
              <a:buNone/>
              <a:defRPr sz="3200">
                <a:latin typeface="Bebas Neue"/>
                <a:ea typeface="Bebas Neue"/>
                <a:cs typeface="Bebas Neue"/>
                <a:sym typeface="Bebas Neue"/>
              </a:defRPr>
            </a:lvl2pPr>
            <a:lvl3pPr lvl="2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Font typeface="Bebas Neue"/>
              <a:buNone/>
              <a:defRPr sz="3200">
                <a:latin typeface="Bebas Neue"/>
                <a:ea typeface="Bebas Neue"/>
                <a:cs typeface="Bebas Neue"/>
                <a:sym typeface="Bebas Neue"/>
              </a:defRPr>
            </a:lvl3pPr>
            <a:lvl4pPr lvl="3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Font typeface="Bebas Neue"/>
              <a:buNone/>
              <a:defRPr sz="3200">
                <a:latin typeface="Bebas Neue"/>
                <a:ea typeface="Bebas Neue"/>
                <a:cs typeface="Bebas Neue"/>
                <a:sym typeface="Bebas Neue"/>
              </a:defRPr>
            </a:lvl4pPr>
            <a:lvl5pPr lvl="4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Font typeface="Bebas Neue"/>
              <a:buNone/>
              <a:defRPr sz="3200">
                <a:latin typeface="Bebas Neue"/>
                <a:ea typeface="Bebas Neue"/>
                <a:cs typeface="Bebas Neue"/>
                <a:sym typeface="Bebas Neue"/>
              </a:defRPr>
            </a:lvl5pPr>
            <a:lvl6pPr lvl="5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Font typeface="Bebas Neue"/>
              <a:buNone/>
              <a:defRPr sz="3200">
                <a:latin typeface="Bebas Neue"/>
                <a:ea typeface="Bebas Neue"/>
                <a:cs typeface="Bebas Neue"/>
                <a:sym typeface="Bebas Neue"/>
              </a:defRPr>
            </a:lvl6pPr>
            <a:lvl7pPr lvl="6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Font typeface="Bebas Neue"/>
              <a:buNone/>
              <a:defRPr sz="3200">
                <a:latin typeface="Bebas Neue"/>
                <a:ea typeface="Bebas Neue"/>
                <a:cs typeface="Bebas Neue"/>
                <a:sym typeface="Bebas Neue"/>
              </a:defRPr>
            </a:lvl7pPr>
            <a:lvl8pPr lvl="7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Font typeface="Bebas Neue"/>
              <a:buNone/>
              <a:defRPr sz="3200">
                <a:latin typeface="Bebas Neue"/>
                <a:ea typeface="Bebas Neue"/>
                <a:cs typeface="Bebas Neue"/>
                <a:sym typeface="Bebas Neue"/>
              </a:defRPr>
            </a:lvl8pPr>
            <a:lvl9pPr lvl="8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Font typeface="Bebas Neue"/>
              <a:buNone/>
              <a:defRPr sz="3200">
                <a:latin typeface="Bebas Neue"/>
                <a:ea typeface="Bebas Neue"/>
                <a:cs typeface="Bebas Neue"/>
                <a:sym typeface="Bebas Neue"/>
              </a:defRPr>
            </a:lvl9pPr>
          </a:lstStyle>
          <a:p>
            <a:endParaRPr/>
          </a:p>
        </p:txBody>
      </p:sp>
      <p:sp>
        <p:nvSpPr>
          <p:cNvPr id="82" name="Google Shape;82;p13"/>
          <p:cNvSpPr/>
          <p:nvPr/>
        </p:nvSpPr>
        <p:spPr>
          <a:xfrm rot="10800000">
            <a:off x="-540567" y="0"/>
            <a:ext cx="1066400" cy="6131600"/>
          </a:xfrm>
          <a:prstGeom prst="roundRect">
            <a:avLst>
              <a:gd name="adj" fmla="val 50000"/>
            </a:avLst>
          </a:prstGeom>
          <a:gradFill>
            <a:gsLst>
              <a:gs pos="0">
                <a:schemeClr val="dk2"/>
              </a:gs>
              <a:gs pos="50000">
                <a:schemeClr val="accent1"/>
              </a:gs>
              <a:gs pos="100000">
                <a:schemeClr val="accent2"/>
              </a:gs>
            </a:gsLst>
            <a:lin ang="5400012" scaled="0"/>
          </a:gra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/>
          </a:p>
        </p:txBody>
      </p:sp>
      <p:cxnSp>
        <p:nvCxnSpPr>
          <p:cNvPr id="83" name="Google Shape;83;p13"/>
          <p:cNvCxnSpPr/>
          <p:nvPr/>
        </p:nvCxnSpPr>
        <p:spPr>
          <a:xfrm rot="10800000">
            <a:off x="11887200" y="3242800"/>
            <a:ext cx="0" cy="3615200"/>
          </a:xfrm>
          <a:prstGeom prst="straightConnector1">
            <a:avLst/>
          </a:prstGeom>
          <a:noFill/>
          <a:ln w="9525" cap="flat" cmpd="sng">
            <a:solidFill>
              <a:schemeClr val="dk2"/>
            </a:solidFill>
            <a:prstDash val="solid"/>
            <a:round/>
            <a:headEnd type="none" w="med" len="med"/>
            <a:tailEnd type="none" w="med" len="med"/>
          </a:ln>
        </p:spPr>
      </p:cxnSp>
    </p:spTree>
    <p:extLst>
      <p:ext uri="{BB962C8B-B14F-4D97-AF65-F5344CB8AC3E}">
        <p14:creationId xmlns:p14="http://schemas.microsoft.com/office/powerpoint/2010/main" val="2848416738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header 1">
  <p:cSld name="Section header 1">
    <p:spTree>
      <p:nvGrpSpPr>
        <p:cNvPr id="1" name="Shape 8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5" name="Google Shape;85;p14"/>
          <p:cNvSpPr txBox="1">
            <a:spLocks noGrp="1"/>
          </p:cNvSpPr>
          <p:nvPr>
            <p:ph type="title"/>
          </p:nvPr>
        </p:nvSpPr>
        <p:spPr>
          <a:xfrm>
            <a:off x="5876567" y="3177067"/>
            <a:ext cx="5364400" cy="22224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>
            <a:lvl1pPr lvl="0" algn="r" rtl="0">
              <a:spcBef>
                <a:spcPts val="0"/>
              </a:spcBef>
              <a:spcAft>
                <a:spcPts val="0"/>
              </a:spcAft>
              <a:buSzPts val="3600"/>
              <a:buNone/>
              <a:defRPr sz="5333"/>
            </a:lvl1pPr>
            <a:lvl2pPr lvl="1" algn="ctr" rtl="0">
              <a:spcBef>
                <a:spcPts val="0"/>
              </a:spcBef>
              <a:spcAft>
                <a:spcPts val="0"/>
              </a:spcAft>
              <a:buSzPts val="3600"/>
              <a:buNone/>
              <a:defRPr sz="4800"/>
            </a:lvl2pPr>
            <a:lvl3pPr lvl="2" algn="ctr" rtl="0">
              <a:spcBef>
                <a:spcPts val="0"/>
              </a:spcBef>
              <a:spcAft>
                <a:spcPts val="0"/>
              </a:spcAft>
              <a:buSzPts val="3600"/>
              <a:buNone/>
              <a:defRPr sz="4800"/>
            </a:lvl3pPr>
            <a:lvl4pPr lvl="3" algn="ctr" rtl="0">
              <a:spcBef>
                <a:spcPts val="0"/>
              </a:spcBef>
              <a:spcAft>
                <a:spcPts val="0"/>
              </a:spcAft>
              <a:buSzPts val="3600"/>
              <a:buNone/>
              <a:defRPr sz="4800"/>
            </a:lvl4pPr>
            <a:lvl5pPr lvl="4" algn="ctr" rtl="0">
              <a:spcBef>
                <a:spcPts val="0"/>
              </a:spcBef>
              <a:spcAft>
                <a:spcPts val="0"/>
              </a:spcAft>
              <a:buSzPts val="3600"/>
              <a:buNone/>
              <a:defRPr sz="4800"/>
            </a:lvl5pPr>
            <a:lvl6pPr lvl="5" algn="ctr" rtl="0">
              <a:spcBef>
                <a:spcPts val="0"/>
              </a:spcBef>
              <a:spcAft>
                <a:spcPts val="0"/>
              </a:spcAft>
              <a:buSzPts val="3600"/>
              <a:buNone/>
              <a:defRPr sz="4800"/>
            </a:lvl6pPr>
            <a:lvl7pPr lvl="6" algn="ctr" rtl="0">
              <a:spcBef>
                <a:spcPts val="0"/>
              </a:spcBef>
              <a:spcAft>
                <a:spcPts val="0"/>
              </a:spcAft>
              <a:buSzPts val="3600"/>
              <a:buNone/>
              <a:defRPr sz="4800"/>
            </a:lvl7pPr>
            <a:lvl8pPr lvl="7" algn="ctr" rtl="0">
              <a:spcBef>
                <a:spcPts val="0"/>
              </a:spcBef>
              <a:spcAft>
                <a:spcPts val="0"/>
              </a:spcAft>
              <a:buSzPts val="3600"/>
              <a:buNone/>
              <a:defRPr sz="4800"/>
            </a:lvl8pPr>
            <a:lvl9pPr lvl="8" algn="ctr" rtl="0">
              <a:spcBef>
                <a:spcPts val="0"/>
              </a:spcBef>
              <a:spcAft>
                <a:spcPts val="0"/>
              </a:spcAft>
              <a:buSzPts val="3600"/>
              <a:buNone/>
              <a:defRPr sz="4800"/>
            </a:lvl9pPr>
          </a:lstStyle>
          <a:p>
            <a:endParaRPr/>
          </a:p>
        </p:txBody>
      </p:sp>
      <p:sp>
        <p:nvSpPr>
          <p:cNvPr id="86" name="Google Shape;86;p14"/>
          <p:cNvSpPr txBox="1">
            <a:spLocks noGrp="1"/>
          </p:cNvSpPr>
          <p:nvPr>
            <p:ph type="title" idx="2" hasCustomPrompt="1"/>
          </p:nvPr>
        </p:nvSpPr>
        <p:spPr>
          <a:xfrm>
            <a:off x="9038233" y="1955833"/>
            <a:ext cx="2202800" cy="1221200"/>
          </a:xfrm>
          <a:prstGeom prst="rect">
            <a:avLst/>
          </a:prstGeom>
          <a:noFill/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6000"/>
              <a:buNone/>
              <a:defRPr sz="8000"/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6000"/>
              <a:buNone/>
              <a:defRPr sz="8000">
                <a:solidFill>
                  <a:schemeClr val="lt1"/>
                </a:solidFill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6000"/>
              <a:buNone/>
              <a:defRPr sz="8000">
                <a:solidFill>
                  <a:schemeClr val="lt1"/>
                </a:solidFill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6000"/>
              <a:buNone/>
              <a:defRPr sz="8000">
                <a:solidFill>
                  <a:schemeClr val="lt1"/>
                </a:solidFill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6000"/>
              <a:buNone/>
              <a:defRPr sz="8000">
                <a:solidFill>
                  <a:schemeClr val="lt1"/>
                </a:solidFill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6000"/>
              <a:buNone/>
              <a:defRPr sz="8000">
                <a:solidFill>
                  <a:schemeClr val="lt1"/>
                </a:solidFill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6000"/>
              <a:buNone/>
              <a:defRPr sz="8000">
                <a:solidFill>
                  <a:schemeClr val="lt1"/>
                </a:solidFill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6000"/>
              <a:buNone/>
              <a:defRPr sz="8000">
                <a:solidFill>
                  <a:schemeClr val="lt1"/>
                </a:solidFill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6000"/>
              <a:buNone/>
              <a:defRPr sz="8000">
                <a:solidFill>
                  <a:schemeClr val="lt1"/>
                </a:solidFill>
              </a:defRPr>
            </a:lvl9pPr>
          </a:lstStyle>
          <a:p>
            <a:r>
              <a:t>xx%</a:t>
            </a:r>
          </a:p>
        </p:txBody>
      </p:sp>
      <p:sp>
        <p:nvSpPr>
          <p:cNvPr id="87" name="Google Shape;87;p14"/>
          <p:cNvSpPr txBox="1">
            <a:spLocks noGrp="1"/>
          </p:cNvSpPr>
          <p:nvPr>
            <p:ph type="subTitle" idx="1"/>
          </p:nvPr>
        </p:nvSpPr>
        <p:spPr>
          <a:xfrm>
            <a:off x="5876633" y="5352467"/>
            <a:ext cx="5364400" cy="4780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r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88" name="Google Shape;88;p14"/>
          <p:cNvSpPr>
            <a:spLocks noGrp="1"/>
          </p:cNvSpPr>
          <p:nvPr>
            <p:ph type="pic" idx="3"/>
          </p:nvPr>
        </p:nvSpPr>
        <p:spPr>
          <a:xfrm>
            <a:off x="543033" y="376984"/>
            <a:ext cx="5142800" cy="4906800"/>
          </a:xfrm>
          <a:prstGeom prst="roundRect">
            <a:avLst>
              <a:gd name="adj" fmla="val 16667"/>
            </a:avLst>
          </a:prstGeom>
          <a:noFill/>
          <a:ln>
            <a:noFill/>
          </a:ln>
        </p:spPr>
      </p:sp>
      <p:sp>
        <p:nvSpPr>
          <p:cNvPr id="89" name="Google Shape;89;p14"/>
          <p:cNvSpPr>
            <a:spLocks noGrp="1"/>
          </p:cNvSpPr>
          <p:nvPr>
            <p:ph type="pic" idx="4"/>
          </p:nvPr>
        </p:nvSpPr>
        <p:spPr>
          <a:xfrm>
            <a:off x="2352448" y="4249379"/>
            <a:ext cx="1524000" cy="1524000"/>
          </a:xfrm>
          <a:prstGeom prst="ellipse">
            <a:avLst/>
          </a:prstGeom>
          <a:noFill/>
          <a:ln>
            <a:noFill/>
          </a:ln>
        </p:spPr>
      </p:sp>
      <p:cxnSp>
        <p:nvCxnSpPr>
          <p:cNvPr id="90" name="Google Shape;90;p14"/>
          <p:cNvCxnSpPr/>
          <p:nvPr/>
        </p:nvCxnSpPr>
        <p:spPr>
          <a:xfrm>
            <a:off x="-280900" y="6138667"/>
            <a:ext cx="2773200" cy="0"/>
          </a:xfrm>
          <a:prstGeom prst="straightConnector1">
            <a:avLst/>
          </a:prstGeom>
          <a:noFill/>
          <a:ln w="9525" cap="flat" cmpd="sng">
            <a:solidFill>
              <a:schemeClr val="dk2"/>
            </a:solidFill>
            <a:prstDash val="solid"/>
            <a:round/>
            <a:headEnd type="none" w="med" len="med"/>
            <a:tailEnd type="none" w="med" len="med"/>
          </a:ln>
        </p:spPr>
      </p:cxnSp>
      <p:cxnSp>
        <p:nvCxnSpPr>
          <p:cNvPr id="91" name="Google Shape;91;p14"/>
          <p:cNvCxnSpPr/>
          <p:nvPr/>
        </p:nvCxnSpPr>
        <p:spPr>
          <a:xfrm rot="10800000">
            <a:off x="11889600" y="-54000"/>
            <a:ext cx="0" cy="6966000"/>
          </a:xfrm>
          <a:prstGeom prst="straightConnector1">
            <a:avLst/>
          </a:prstGeom>
          <a:noFill/>
          <a:ln w="9525" cap="flat" cmpd="sng">
            <a:solidFill>
              <a:schemeClr val="dk2"/>
            </a:solidFill>
            <a:prstDash val="solid"/>
            <a:round/>
            <a:headEnd type="none" w="med" len="med"/>
            <a:tailEnd type="none" w="med" len="med"/>
          </a:ln>
        </p:spPr>
      </p:cxnSp>
      <p:sp>
        <p:nvSpPr>
          <p:cNvPr id="92" name="Google Shape;92;p14"/>
          <p:cNvSpPr/>
          <p:nvPr/>
        </p:nvSpPr>
        <p:spPr>
          <a:xfrm rot="-5400000" flipH="1">
            <a:off x="10532267" y="-770467"/>
            <a:ext cx="1066400" cy="2979600"/>
          </a:xfrm>
          <a:prstGeom prst="roundRect">
            <a:avLst>
              <a:gd name="adj" fmla="val 50000"/>
            </a:avLst>
          </a:prstGeom>
          <a:gradFill>
            <a:gsLst>
              <a:gs pos="0">
                <a:schemeClr val="dk2"/>
              </a:gs>
              <a:gs pos="50000">
                <a:schemeClr val="accent1"/>
              </a:gs>
              <a:gs pos="100000">
                <a:schemeClr val="accent2"/>
              </a:gs>
            </a:gsLst>
            <a:lin ang="5400012" scaled="0"/>
          </a:gra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/>
          </a:p>
        </p:txBody>
      </p:sp>
    </p:spTree>
    <p:extLst>
      <p:ext uri="{BB962C8B-B14F-4D97-AF65-F5344CB8AC3E}">
        <p14:creationId xmlns:p14="http://schemas.microsoft.com/office/powerpoint/2010/main" val="1664122871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Quote">
  <p:cSld name="Quote">
    <p:spTree>
      <p:nvGrpSpPr>
        <p:cNvPr id="1" name="Shape 9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4" name="Google Shape;94;p15"/>
          <p:cNvSpPr>
            <a:spLocks noGrp="1"/>
          </p:cNvSpPr>
          <p:nvPr>
            <p:ph type="pic" idx="2"/>
          </p:nvPr>
        </p:nvSpPr>
        <p:spPr>
          <a:xfrm>
            <a:off x="314767" y="3331667"/>
            <a:ext cx="9998000" cy="3102800"/>
          </a:xfrm>
          <a:prstGeom prst="roundRect">
            <a:avLst>
              <a:gd name="adj" fmla="val 16667"/>
            </a:avLst>
          </a:prstGeom>
          <a:noFill/>
          <a:ln>
            <a:noFill/>
          </a:ln>
        </p:spPr>
      </p:sp>
      <p:sp>
        <p:nvSpPr>
          <p:cNvPr id="95" name="Google Shape;95;p15"/>
          <p:cNvSpPr>
            <a:spLocks noGrp="1"/>
          </p:cNvSpPr>
          <p:nvPr>
            <p:ph type="pic" idx="3"/>
          </p:nvPr>
        </p:nvSpPr>
        <p:spPr>
          <a:xfrm>
            <a:off x="9856881" y="2148628"/>
            <a:ext cx="1524000" cy="1524000"/>
          </a:xfrm>
          <a:prstGeom prst="ellipse">
            <a:avLst/>
          </a:prstGeom>
          <a:noFill/>
          <a:ln>
            <a:noFill/>
          </a:ln>
        </p:spPr>
      </p:sp>
      <p:cxnSp>
        <p:nvCxnSpPr>
          <p:cNvPr id="96" name="Google Shape;96;p15"/>
          <p:cNvCxnSpPr/>
          <p:nvPr/>
        </p:nvCxnSpPr>
        <p:spPr>
          <a:xfrm>
            <a:off x="-176767" y="367367"/>
            <a:ext cx="6071600" cy="0"/>
          </a:xfrm>
          <a:prstGeom prst="straightConnector1">
            <a:avLst/>
          </a:prstGeom>
          <a:noFill/>
          <a:ln w="9525" cap="flat" cmpd="sng">
            <a:solidFill>
              <a:schemeClr val="dk2"/>
            </a:solidFill>
            <a:prstDash val="solid"/>
            <a:round/>
            <a:headEnd type="none" w="med" len="med"/>
            <a:tailEnd type="none" w="med" len="med"/>
          </a:ln>
        </p:spPr>
      </p:cxnSp>
      <p:sp>
        <p:nvSpPr>
          <p:cNvPr id="97" name="Google Shape;97;p15"/>
          <p:cNvSpPr txBox="1">
            <a:spLocks noGrp="1"/>
          </p:cNvSpPr>
          <p:nvPr>
            <p:ph type="title"/>
          </p:nvPr>
        </p:nvSpPr>
        <p:spPr>
          <a:xfrm>
            <a:off x="950967" y="2186133"/>
            <a:ext cx="8768800" cy="882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1pPr>
            <a:lvl2pPr lvl="1" algn="ctr" rtl="0">
              <a:spcBef>
                <a:spcPts val="0"/>
              </a:spcBef>
              <a:spcAft>
                <a:spcPts val="0"/>
              </a:spcAft>
              <a:buSzPts val="3000"/>
              <a:buNone/>
              <a:defRPr sz="4000"/>
            </a:lvl2pPr>
            <a:lvl3pPr lvl="2" algn="ctr" rtl="0">
              <a:spcBef>
                <a:spcPts val="0"/>
              </a:spcBef>
              <a:spcAft>
                <a:spcPts val="0"/>
              </a:spcAft>
              <a:buSzPts val="3000"/>
              <a:buNone/>
              <a:defRPr sz="4000"/>
            </a:lvl3pPr>
            <a:lvl4pPr lvl="3" algn="ctr" rtl="0">
              <a:spcBef>
                <a:spcPts val="0"/>
              </a:spcBef>
              <a:spcAft>
                <a:spcPts val="0"/>
              </a:spcAft>
              <a:buSzPts val="3000"/>
              <a:buNone/>
              <a:defRPr sz="4000"/>
            </a:lvl4pPr>
            <a:lvl5pPr lvl="4" algn="ctr" rtl="0">
              <a:spcBef>
                <a:spcPts val="0"/>
              </a:spcBef>
              <a:spcAft>
                <a:spcPts val="0"/>
              </a:spcAft>
              <a:buSzPts val="3000"/>
              <a:buNone/>
              <a:defRPr sz="4000"/>
            </a:lvl5pPr>
            <a:lvl6pPr lvl="5" algn="ctr" rtl="0">
              <a:spcBef>
                <a:spcPts val="0"/>
              </a:spcBef>
              <a:spcAft>
                <a:spcPts val="0"/>
              </a:spcAft>
              <a:buSzPts val="3000"/>
              <a:buNone/>
              <a:defRPr sz="4000"/>
            </a:lvl6pPr>
            <a:lvl7pPr lvl="6" algn="ctr" rtl="0">
              <a:spcBef>
                <a:spcPts val="0"/>
              </a:spcBef>
              <a:spcAft>
                <a:spcPts val="0"/>
              </a:spcAft>
              <a:buSzPts val="3000"/>
              <a:buNone/>
              <a:defRPr sz="4000"/>
            </a:lvl7pPr>
            <a:lvl8pPr lvl="7" algn="ctr" rtl="0">
              <a:spcBef>
                <a:spcPts val="0"/>
              </a:spcBef>
              <a:spcAft>
                <a:spcPts val="0"/>
              </a:spcAft>
              <a:buSzPts val="3000"/>
              <a:buNone/>
              <a:defRPr sz="4000"/>
            </a:lvl8pPr>
            <a:lvl9pPr lvl="8" algn="ctr" rtl="0">
              <a:spcBef>
                <a:spcPts val="0"/>
              </a:spcBef>
              <a:spcAft>
                <a:spcPts val="0"/>
              </a:spcAft>
              <a:buSzPts val="3000"/>
              <a:buNone/>
              <a:defRPr sz="4000"/>
            </a:lvl9pPr>
          </a:lstStyle>
          <a:p>
            <a:endParaRPr/>
          </a:p>
        </p:txBody>
      </p:sp>
      <p:sp>
        <p:nvSpPr>
          <p:cNvPr id="98" name="Google Shape;98;p15"/>
          <p:cNvSpPr txBox="1">
            <a:spLocks noGrp="1"/>
          </p:cNvSpPr>
          <p:nvPr>
            <p:ph type="subTitle" idx="1"/>
          </p:nvPr>
        </p:nvSpPr>
        <p:spPr>
          <a:xfrm>
            <a:off x="950967" y="943467"/>
            <a:ext cx="8768800" cy="13956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3000"/>
              <a:buNone/>
              <a:defRPr sz="3067"/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 sz="4000"/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 sz="4000"/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 sz="4000"/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 sz="4000"/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 sz="4000"/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 sz="4000"/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 sz="4000"/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 sz="4000"/>
            </a:lvl9pPr>
          </a:lstStyle>
          <a:p>
            <a:endParaRPr/>
          </a:p>
        </p:txBody>
      </p:sp>
    </p:spTree>
    <p:extLst>
      <p:ext uri="{BB962C8B-B14F-4D97-AF65-F5344CB8AC3E}">
        <p14:creationId xmlns:p14="http://schemas.microsoft.com/office/powerpoint/2010/main" val="4270812616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text">
  <p:cSld name="Title and text">
    <p:spTree>
      <p:nvGrpSpPr>
        <p:cNvPr id="1" name="Shape 9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0" name="Google Shape;100;p16"/>
          <p:cNvSpPr txBox="1">
            <a:spLocks noGrp="1"/>
          </p:cNvSpPr>
          <p:nvPr>
            <p:ph type="title"/>
          </p:nvPr>
        </p:nvSpPr>
        <p:spPr>
          <a:xfrm>
            <a:off x="950967" y="2083800"/>
            <a:ext cx="4690400" cy="27660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1pPr>
            <a:lvl2pPr lvl="1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9pPr>
          </a:lstStyle>
          <a:p>
            <a:endParaRPr/>
          </a:p>
        </p:txBody>
      </p:sp>
      <p:sp>
        <p:nvSpPr>
          <p:cNvPr id="101" name="Google Shape;101;p16"/>
          <p:cNvSpPr txBox="1">
            <a:spLocks noGrp="1"/>
          </p:cNvSpPr>
          <p:nvPr>
            <p:ph type="subTitle" idx="1"/>
          </p:nvPr>
        </p:nvSpPr>
        <p:spPr>
          <a:xfrm>
            <a:off x="950967" y="4849500"/>
            <a:ext cx="4690400" cy="13460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02" name="Google Shape;102;p16"/>
          <p:cNvSpPr>
            <a:spLocks noGrp="1"/>
          </p:cNvSpPr>
          <p:nvPr>
            <p:ph type="pic" idx="2"/>
          </p:nvPr>
        </p:nvSpPr>
        <p:spPr>
          <a:xfrm>
            <a:off x="6433500" y="323001"/>
            <a:ext cx="5124000" cy="6287600"/>
          </a:xfrm>
          <a:prstGeom prst="roundRect">
            <a:avLst>
              <a:gd name="adj" fmla="val 16667"/>
            </a:avLst>
          </a:prstGeom>
          <a:noFill/>
          <a:ln>
            <a:noFill/>
          </a:ln>
        </p:spPr>
      </p:sp>
      <p:sp>
        <p:nvSpPr>
          <p:cNvPr id="103" name="Google Shape;103;p16"/>
          <p:cNvSpPr>
            <a:spLocks noGrp="1"/>
          </p:cNvSpPr>
          <p:nvPr>
            <p:ph type="pic" idx="3"/>
          </p:nvPr>
        </p:nvSpPr>
        <p:spPr>
          <a:xfrm>
            <a:off x="3485995" y="422795"/>
            <a:ext cx="1524000" cy="1524000"/>
          </a:xfrm>
          <a:prstGeom prst="ellipse">
            <a:avLst/>
          </a:prstGeom>
          <a:noFill/>
          <a:ln>
            <a:noFill/>
          </a:ln>
        </p:spPr>
      </p:sp>
    </p:spTree>
    <p:extLst>
      <p:ext uri="{BB962C8B-B14F-4D97-AF65-F5344CB8AC3E}">
        <p14:creationId xmlns:p14="http://schemas.microsoft.com/office/powerpoint/2010/main" val="612500072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text 1">
  <p:cSld name="Title and text 1">
    <p:spTree>
      <p:nvGrpSpPr>
        <p:cNvPr id="1" name="Shape 10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5" name="Google Shape;105;p17"/>
          <p:cNvSpPr txBox="1">
            <a:spLocks noGrp="1"/>
          </p:cNvSpPr>
          <p:nvPr>
            <p:ph type="title"/>
          </p:nvPr>
        </p:nvSpPr>
        <p:spPr>
          <a:xfrm>
            <a:off x="960000" y="597408"/>
            <a:ext cx="10278000" cy="7680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1pPr>
            <a:lvl2pPr lvl="1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9pPr>
          </a:lstStyle>
          <a:p>
            <a:endParaRPr/>
          </a:p>
        </p:txBody>
      </p:sp>
      <p:sp>
        <p:nvSpPr>
          <p:cNvPr id="106" name="Google Shape;106;p17"/>
          <p:cNvSpPr txBox="1">
            <a:spLocks noGrp="1"/>
          </p:cNvSpPr>
          <p:nvPr>
            <p:ph type="subTitle" idx="1"/>
          </p:nvPr>
        </p:nvSpPr>
        <p:spPr>
          <a:xfrm>
            <a:off x="1208067" y="2764533"/>
            <a:ext cx="3314000" cy="14312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cxnSp>
        <p:nvCxnSpPr>
          <p:cNvPr id="107" name="Google Shape;107;p17"/>
          <p:cNvCxnSpPr/>
          <p:nvPr/>
        </p:nvCxnSpPr>
        <p:spPr>
          <a:xfrm rot="10800000">
            <a:off x="302367" y="-32267"/>
            <a:ext cx="0" cy="6966000"/>
          </a:xfrm>
          <a:prstGeom prst="straightConnector1">
            <a:avLst/>
          </a:prstGeom>
          <a:noFill/>
          <a:ln w="9525" cap="flat" cmpd="sng">
            <a:solidFill>
              <a:schemeClr val="dk2"/>
            </a:solidFill>
            <a:prstDash val="solid"/>
            <a:round/>
            <a:headEnd type="none" w="med" len="med"/>
            <a:tailEnd type="none" w="med" len="med"/>
          </a:ln>
        </p:spPr>
      </p:cxnSp>
      <p:sp>
        <p:nvSpPr>
          <p:cNvPr id="108" name="Google Shape;108;p17"/>
          <p:cNvSpPr/>
          <p:nvPr/>
        </p:nvSpPr>
        <p:spPr>
          <a:xfrm rot="5400000">
            <a:off x="981000" y="4085467"/>
            <a:ext cx="1066400" cy="4106400"/>
          </a:xfrm>
          <a:prstGeom prst="roundRect">
            <a:avLst>
              <a:gd name="adj" fmla="val 50000"/>
            </a:avLst>
          </a:prstGeom>
          <a:gradFill>
            <a:gsLst>
              <a:gs pos="0">
                <a:schemeClr val="dk2"/>
              </a:gs>
              <a:gs pos="50000">
                <a:schemeClr val="accent1"/>
              </a:gs>
              <a:gs pos="100000">
                <a:schemeClr val="accent2"/>
              </a:gs>
            </a:gsLst>
            <a:lin ang="5400012" scaled="0"/>
          </a:gra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/>
          </a:p>
        </p:txBody>
      </p:sp>
    </p:spTree>
    <p:extLst>
      <p:ext uri="{BB962C8B-B14F-4D97-AF65-F5344CB8AC3E}">
        <p14:creationId xmlns:p14="http://schemas.microsoft.com/office/powerpoint/2010/main" val="1920965324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text 2">
  <p:cSld name="Title and text 2">
    <p:spTree>
      <p:nvGrpSpPr>
        <p:cNvPr id="1" name="Shape 10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0" name="Google Shape;110;p18"/>
          <p:cNvSpPr txBox="1">
            <a:spLocks noGrp="1"/>
          </p:cNvSpPr>
          <p:nvPr>
            <p:ph type="title"/>
          </p:nvPr>
        </p:nvSpPr>
        <p:spPr>
          <a:xfrm>
            <a:off x="6713135" y="1922733"/>
            <a:ext cx="3504000" cy="14144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>
            <a:lvl1pPr lvl="0" algn="r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1pPr>
            <a:lvl2pPr lvl="1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9pPr>
          </a:lstStyle>
          <a:p>
            <a:endParaRPr/>
          </a:p>
        </p:txBody>
      </p:sp>
      <p:sp>
        <p:nvSpPr>
          <p:cNvPr id="111" name="Google Shape;111;p18"/>
          <p:cNvSpPr txBox="1">
            <a:spLocks noGrp="1"/>
          </p:cNvSpPr>
          <p:nvPr>
            <p:ph type="subTitle" idx="1"/>
          </p:nvPr>
        </p:nvSpPr>
        <p:spPr>
          <a:xfrm>
            <a:off x="6713301" y="3337133"/>
            <a:ext cx="3504000" cy="1440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r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cxnSp>
        <p:nvCxnSpPr>
          <p:cNvPr id="112" name="Google Shape;112;p18"/>
          <p:cNvCxnSpPr/>
          <p:nvPr/>
        </p:nvCxnSpPr>
        <p:spPr>
          <a:xfrm rot="10800000">
            <a:off x="11889600" y="-53967"/>
            <a:ext cx="0" cy="5984000"/>
          </a:xfrm>
          <a:prstGeom prst="straightConnector1">
            <a:avLst/>
          </a:prstGeom>
          <a:noFill/>
          <a:ln w="9525" cap="flat" cmpd="sng">
            <a:solidFill>
              <a:schemeClr val="dk2"/>
            </a:solidFill>
            <a:prstDash val="solid"/>
            <a:round/>
            <a:headEnd type="none" w="med" len="med"/>
            <a:tailEnd type="none" w="med" len="med"/>
          </a:ln>
        </p:spPr>
      </p:cxnSp>
      <p:cxnSp>
        <p:nvCxnSpPr>
          <p:cNvPr id="113" name="Google Shape;113;p18"/>
          <p:cNvCxnSpPr/>
          <p:nvPr/>
        </p:nvCxnSpPr>
        <p:spPr>
          <a:xfrm>
            <a:off x="-176767" y="367367"/>
            <a:ext cx="6469200" cy="0"/>
          </a:xfrm>
          <a:prstGeom prst="straightConnector1">
            <a:avLst/>
          </a:prstGeom>
          <a:noFill/>
          <a:ln w="9525" cap="flat" cmpd="sng">
            <a:solidFill>
              <a:schemeClr val="dk2"/>
            </a:solidFill>
            <a:prstDash val="solid"/>
            <a:round/>
            <a:headEnd type="none" w="med" len="med"/>
            <a:tailEnd type="none" w="med" len="med"/>
          </a:ln>
        </p:spPr>
      </p:cxnSp>
      <p:sp>
        <p:nvSpPr>
          <p:cNvPr id="114" name="Google Shape;114;p18"/>
          <p:cNvSpPr/>
          <p:nvPr/>
        </p:nvSpPr>
        <p:spPr>
          <a:xfrm rot="-5400000" flipH="1">
            <a:off x="9778700" y="3857867"/>
            <a:ext cx="1066400" cy="4561600"/>
          </a:xfrm>
          <a:prstGeom prst="roundRect">
            <a:avLst>
              <a:gd name="adj" fmla="val 50000"/>
            </a:avLst>
          </a:prstGeom>
          <a:gradFill>
            <a:gsLst>
              <a:gs pos="0">
                <a:schemeClr val="dk2"/>
              </a:gs>
              <a:gs pos="50000">
                <a:schemeClr val="accent1"/>
              </a:gs>
              <a:gs pos="100000">
                <a:schemeClr val="accent2"/>
              </a:gs>
            </a:gsLst>
            <a:lin ang="5400012" scaled="0"/>
          </a:gra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/>
          </a:p>
        </p:txBody>
      </p:sp>
    </p:spTree>
    <p:extLst>
      <p:ext uri="{BB962C8B-B14F-4D97-AF65-F5344CB8AC3E}">
        <p14:creationId xmlns:p14="http://schemas.microsoft.com/office/powerpoint/2010/main" val="3695894878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text 3">
  <p:cSld name="Title and text 3">
    <p:spTree>
      <p:nvGrpSpPr>
        <p:cNvPr id="1" name="Shape 11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6" name="Google Shape;116;p19"/>
          <p:cNvSpPr txBox="1">
            <a:spLocks noGrp="1"/>
          </p:cNvSpPr>
          <p:nvPr>
            <p:ph type="title"/>
          </p:nvPr>
        </p:nvSpPr>
        <p:spPr>
          <a:xfrm>
            <a:off x="2030433" y="1913643"/>
            <a:ext cx="3499200" cy="14176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1pPr>
            <a:lvl2pPr lvl="1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9pPr>
          </a:lstStyle>
          <a:p>
            <a:endParaRPr/>
          </a:p>
        </p:txBody>
      </p:sp>
      <p:sp>
        <p:nvSpPr>
          <p:cNvPr id="117" name="Google Shape;117;p19"/>
          <p:cNvSpPr txBox="1">
            <a:spLocks noGrp="1"/>
          </p:cNvSpPr>
          <p:nvPr>
            <p:ph type="subTitle" idx="1"/>
          </p:nvPr>
        </p:nvSpPr>
        <p:spPr>
          <a:xfrm>
            <a:off x="2030433" y="3331243"/>
            <a:ext cx="3499200" cy="1438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cxnSp>
        <p:nvCxnSpPr>
          <p:cNvPr id="118" name="Google Shape;118;p19"/>
          <p:cNvCxnSpPr/>
          <p:nvPr/>
        </p:nvCxnSpPr>
        <p:spPr>
          <a:xfrm rot="10800000">
            <a:off x="302367" y="-32267"/>
            <a:ext cx="0" cy="6966000"/>
          </a:xfrm>
          <a:prstGeom prst="straightConnector1">
            <a:avLst/>
          </a:prstGeom>
          <a:noFill/>
          <a:ln w="9525" cap="flat" cmpd="sng">
            <a:solidFill>
              <a:schemeClr val="dk2"/>
            </a:solidFill>
            <a:prstDash val="solid"/>
            <a:round/>
            <a:headEnd type="none" w="med" len="med"/>
            <a:tailEnd type="none" w="med" len="med"/>
          </a:ln>
        </p:spPr>
      </p:cxnSp>
      <p:sp>
        <p:nvSpPr>
          <p:cNvPr id="119" name="Google Shape;119;p19"/>
          <p:cNvSpPr/>
          <p:nvPr/>
        </p:nvSpPr>
        <p:spPr>
          <a:xfrm rot="5400000">
            <a:off x="2259033" y="-2940667"/>
            <a:ext cx="1066400" cy="7320000"/>
          </a:xfrm>
          <a:prstGeom prst="roundRect">
            <a:avLst>
              <a:gd name="adj" fmla="val 50000"/>
            </a:avLst>
          </a:prstGeom>
          <a:gradFill>
            <a:gsLst>
              <a:gs pos="0">
                <a:schemeClr val="dk2"/>
              </a:gs>
              <a:gs pos="50000">
                <a:schemeClr val="accent1"/>
              </a:gs>
              <a:gs pos="100000">
                <a:schemeClr val="accent2"/>
              </a:gs>
            </a:gsLst>
            <a:lin ang="5400012" scaled="0"/>
          </a:gra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/>
          </a:p>
        </p:txBody>
      </p:sp>
      <p:sp>
        <p:nvSpPr>
          <p:cNvPr id="120" name="Google Shape;120;p19"/>
          <p:cNvSpPr/>
          <p:nvPr/>
        </p:nvSpPr>
        <p:spPr>
          <a:xfrm rot="5400000">
            <a:off x="528067" y="4648867"/>
            <a:ext cx="1066400" cy="2979600"/>
          </a:xfrm>
          <a:prstGeom prst="roundRect">
            <a:avLst>
              <a:gd name="adj" fmla="val 50000"/>
            </a:avLst>
          </a:prstGeom>
          <a:gradFill>
            <a:gsLst>
              <a:gs pos="0">
                <a:schemeClr val="dk2"/>
              </a:gs>
              <a:gs pos="50000">
                <a:schemeClr val="accent1"/>
              </a:gs>
              <a:gs pos="100000">
                <a:schemeClr val="accent2"/>
              </a:gs>
            </a:gsLst>
            <a:lin ang="5400012" scaled="0"/>
          </a:gra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/>
          </a:p>
        </p:txBody>
      </p:sp>
      <p:cxnSp>
        <p:nvCxnSpPr>
          <p:cNvPr id="121" name="Google Shape;121;p19"/>
          <p:cNvCxnSpPr/>
          <p:nvPr/>
        </p:nvCxnSpPr>
        <p:spPr>
          <a:xfrm rot="10800000">
            <a:off x="11889600" y="-54000"/>
            <a:ext cx="0" cy="6966000"/>
          </a:xfrm>
          <a:prstGeom prst="straightConnector1">
            <a:avLst/>
          </a:prstGeom>
          <a:noFill/>
          <a:ln w="9525" cap="flat" cmpd="sng">
            <a:solidFill>
              <a:schemeClr val="dk2"/>
            </a:solidFill>
            <a:prstDash val="solid"/>
            <a:round/>
            <a:headEnd type="none" w="med" len="med"/>
            <a:tailEnd type="none" w="med" len="med"/>
          </a:ln>
        </p:spPr>
      </p:cxnSp>
    </p:spTree>
    <p:extLst>
      <p:ext uri="{BB962C8B-B14F-4D97-AF65-F5344CB8AC3E}">
        <p14:creationId xmlns:p14="http://schemas.microsoft.com/office/powerpoint/2010/main" val="3787721623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text 4">
  <p:cSld name="Title and text 4">
    <p:spTree>
      <p:nvGrpSpPr>
        <p:cNvPr id="1" name="Shape 12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3" name="Google Shape;123;p20"/>
          <p:cNvSpPr txBox="1">
            <a:spLocks noGrp="1"/>
          </p:cNvSpPr>
          <p:nvPr>
            <p:ph type="title"/>
          </p:nvPr>
        </p:nvSpPr>
        <p:spPr>
          <a:xfrm>
            <a:off x="960000" y="597408"/>
            <a:ext cx="10278000" cy="7680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1pPr>
            <a:lvl2pPr lvl="1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9pPr>
          </a:lstStyle>
          <a:p>
            <a:endParaRPr/>
          </a:p>
        </p:txBody>
      </p:sp>
      <p:sp>
        <p:nvSpPr>
          <p:cNvPr id="124" name="Google Shape;124;p20"/>
          <p:cNvSpPr txBox="1">
            <a:spLocks noGrp="1"/>
          </p:cNvSpPr>
          <p:nvPr>
            <p:ph type="subTitle" idx="1"/>
          </p:nvPr>
        </p:nvSpPr>
        <p:spPr>
          <a:xfrm>
            <a:off x="960000" y="1353267"/>
            <a:ext cx="10281200" cy="47852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Font typeface="Anaheim"/>
              <a:buChar char="○"/>
              <a:defRPr/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Font typeface="Anaheim"/>
              <a:buChar char="■"/>
              <a:defRPr/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Font typeface="Anaheim"/>
              <a:buChar char="●"/>
              <a:defRPr/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Font typeface="Anaheim"/>
              <a:buChar char="○"/>
              <a:defRPr/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Font typeface="Anaheim"/>
              <a:buChar char="■"/>
              <a:defRPr/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Font typeface="Anaheim"/>
              <a:buChar char="●"/>
              <a:defRPr/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Font typeface="Anaheim"/>
              <a:buChar char="○"/>
              <a:defRPr/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Font typeface="Anaheim"/>
              <a:buChar char="■"/>
              <a:defRPr/>
            </a:lvl9pPr>
          </a:lstStyle>
          <a:p>
            <a:endParaRPr/>
          </a:p>
        </p:txBody>
      </p:sp>
      <p:cxnSp>
        <p:nvCxnSpPr>
          <p:cNvPr id="125" name="Google Shape;125;p20"/>
          <p:cNvCxnSpPr/>
          <p:nvPr/>
        </p:nvCxnSpPr>
        <p:spPr>
          <a:xfrm rot="10800000">
            <a:off x="11889600" y="-54000"/>
            <a:ext cx="0" cy="6234800"/>
          </a:xfrm>
          <a:prstGeom prst="straightConnector1">
            <a:avLst/>
          </a:prstGeom>
          <a:noFill/>
          <a:ln w="9525" cap="flat" cmpd="sng">
            <a:solidFill>
              <a:schemeClr val="dk2"/>
            </a:solidFill>
            <a:prstDash val="solid"/>
            <a:round/>
            <a:headEnd type="none" w="med" len="med"/>
            <a:tailEnd type="none" w="med" len="med"/>
          </a:ln>
        </p:spPr>
      </p:cxnSp>
      <p:cxnSp>
        <p:nvCxnSpPr>
          <p:cNvPr id="126" name="Google Shape;126;p20"/>
          <p:cNvCxnSpPr/>
          <p:nvPr/>
        </p:nvCxnSpPr>
        <p:spPr>
          <a:xfrm rot="10800000">
            <a:off x="302367" y="-32267"/>
            <a:ext cx="0" cy="6966000"/>
          </a:xfrm>
          <a:prstGeom prst="straightConnector1">
            <a:avLst/>
          </a:prstGeom>
          <a:noFill/>
          <a:ln w="9525" cap="flat" cmpd="sng">
            <a:solidFill>
              <a:schemeClr val="dk2"/>
            </a:solidFill>
            <a:prstDash val="solid"/>
            <a:round/>
            <a:headEnd type="none" w="med" len="med"/>
            <a:tailEnd type="none" w="med" len="med"/>
          </a:ln>
        </p:spPr>
      </p:cxnSp>
    </p:spTree>
    <p:extLst>
      <p:ext uri="{BB962C8B-B14F-4D97-AF65-F5344CB8AC3E}">
        <p14:creationId xmlns:p14="http://schemas.microsoft.com/office/powerpoint/2010/main" val="3169853827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two columns 1">
  <p:cSld name="Title and two columns 1">
    <p:spTree>
      <p:nvGrpSpPr>
        <p:cNvPr id="1" name="Shape 12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8" name="Google Shape;128;p21"/>
          <p:cNvSpPr txBox="1">
            <a:spLocks noGrp="1"/>
          </p:cNvSpPr>
          <p:nvPr>
            <p:ph type="title"/>
          </p:nvPr>
        </p:nvSpPr>
        <p:spPr>
          <a:xfrm>
            <a:off x="960000" y="593367"/>
            <a:ext cx="10272000" cy="7636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1pPr>
            <a:lvl2pPr lvl="1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9pPr>
          </a:lstStyle>
          <a:p>
            <a:endParaRPr/>
          </a:p>
        </p:txBody>
      </p:sp>
      <p:sp>
        <p:nvSpPr>
          <p:cNvPr id="129" name="Google Shape;129;p21"/>
          <p:cNvSpPr txBox="1">
            <a:spLocks noGrp="1"/>
          </p:cNvSpPr>
          <p:nvPr>
            <p:ph type="subTitle" idx="1"/>
          </p:nvPr>
        </p:nvSpPr>
        <p:spPr>
          <a:xfrm>
            <a:off x="6202667" y="4291584"/>
            <a:ext cx="4711600" cy="13476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1400"/>
              <a:buNone/>
              <a:defRPr b="0"/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30" name="Google Shape;130;p21"/>
          <p:cNvSpPr txBox="1">
            <a:spLocks noGrp="1"/>
          </p:cNvSpPr>
          <p:nvPr>
            <p:ph type="subTitle" idx="2"/>
          </p:nvPr>
        </p:nvSpPr>
        <p:spPr>
          <a:xfrm>
            <a:off x="950987" y="4291584"/>
            <a:ext cx="4711600" cy="13476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1400"/>
              <a:buNone/>
              <a:defRPr b="0"/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31" name="Google Shape;131;p21"/>
          <p:cNvSpPr txBox="1">
            <a:spLocks noGrp="1"/>
          </p:cNvSpPr>
          <p:nvPr>
            <p:ph type="subTitle" idx="3"/>
          </p:nvPr>
        </p:nvSpPr>
        <p:spPr>
          <a:xfrm>
            <a:off x="950967" y="3229193"/>
            <a:ext cx="4711600" cy="10624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2400"/>
              <a:buFont typeface="Bebas Neue"/>
              <a:buNone/>
              <a:defRPr sz="2400">
                <a:solidFill>
                  <a:schemeClr val="dk2"/>
                </a:solidFill>
                <a:latin typeface="Krona One"/>
                <a:ea typeface="Krona One"/>
                <a:cs typeface="Krona One"/>
                <a:sym typeface="Krona One"/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Font typeface="Bebas Neue"/>
              <a:buNone/>
              <a:defRPr sz="3200">
                <a:latin typeface="Bebas Neue"/>
                <a:ea typeface="Bebas Neue"/>
                <a:cs typeface="Bebas Neue"/>
                <a:sym typeface="Bebas Neue"/>
              </a:defRPr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Font typeface="Bebas Neue"/>
              <a:buNone/>
              <a:defRPr sz="3200">
                <a:latin typeface="Bebas Neue"/>
                <a:ea typeface="Bebas Neue"/>
                <a:cs typeface="Bebas Neue"/>
                <a:sym typeface="Bebas Neue"/>
              </a:defRPr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Font typeface="Bebas Neue"/>
              <a:buNone/>
              <a:defRPr sz="3200">
                <a:latin typeface="Bebas Neue"/>
                <a:ea typeface="Bebas Neue"/>
                <a:cs typeface="Bebas Neue"/>
                <a:sym typeface="Bebas Neue"/>
              </a:defRPr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Font typeface="Bebas Neue"/>
              <a:buNone/>
              <a:defRPr sz="3200">
                <a:latin typeface="Bebas Neue"/>
                <a:ea typeface="Bebas Neue"/>
                <a:cs typeface="Bebas Neue"/>
                <a:sym typeface="Bebas Neue"/>
              </a:defRPr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Font typeface="Bebas Neue"/>
              <a:buNone/>
              <a:defRPr sz="3200">
                <a:latin typeface="Bebas Neue"/>
                <a:ea typeface="Bebas Neue"/>
                <a:cs typeface="Bebas Neue"/>
                <a:sym typeface="Bebas Neue"/>
              </a:defRPr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Font typeface="Bebas Neue"/>
              <a:buNone/>
              <a:defRPr sz="3200">
                <a:latin typeface="Bebas Neue"/>
                <a:ea typeface="Bebas Neue"/>
                <a:cs typeface="Bebas Neue"/>
                <a:sym typeface="Bebas Neue"/>
              </a:defRPr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Font typeface="Bebas Neue"/>
              <a:buNone/>
              <a:defRPr sz="3200">
                <a:latin typeface="Bebas Neue"/>
                <a:ea typeface="Bebas Neue"/>
                <a:cs typeface="Bebas Neue"/>
                <a:sym typeface="Bebas Neue"/>
              </a:defRPr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Font typeface="Bebas Neue"/>
              <a:buNone/>
              <a:defRPr sz="3200">
                <a:latin typeface="Bebas Neue"/>
                <a:ea typeface="Bebas Neue"/>
                <a:cs typeface="Bebas Neue"/>
                <a:sym typeface="Bebas Neue"/>
              </a:defRPr>
            </a:lvl9pPr>
          </a:lstStyle>
          <a:p>
            <a:endParaRPr/>
          </a:p>
        </p:txBody>
      </p:sp>
      <p:sp>
        <p:nvSpPr>
          <p:cNvPr id="132" name="Google Shape;132;p21"/>
          <p:cNvSpPr txBox="1">
            <a:spLocks noGrp="1"/>
          </p:cNvSpPr>
          <p:nvPr>
            <p:ph type="subTitle" idx="4"/>
          </p:nvPr>
        </p:nvSpPr>
        <p:spPr>
          <a:xfrm>
            <a:off x="6202669" y="3229193"/>
            <a:ext cx="4711600" cy="10624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2400"/>
              <a:buFont typeface="Bebas Neue"/>
              <a:buNone/>
              <a:defRPr sz="2400">
                <a:solidFill>
                  <a:schemeClr val="dk2"/>
                </a:solidFill>
                <a:latin typeface="Krona One"/>
                <a:ea typeface="Krona One"/>
                <a:cs typeface="Krona One"/>
                <a:sym typeface="Krona One"/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Font typeface="Bebas Neue"/>
              <a:buNone/>
              <a:defRPr sz="3200">
                <a:latin typeface="Bebas Neue"/>
                <a:ea typeface="Bebas Neue"/>
                <a:cs typeface="Bebas Neue"/>
                <a:sym typeface="Bebas Neue"/>
              </a:defRPr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Font typeface="Bebas Neue"/>
              <a:buNone/>
              <a:defRPr sz="3200">
                <a:latin typeface="Bebas Neue"/>
                <a:ea typeface="Bebas Neue"/>
                <a:cs typeface="Bebas Neue"/>
                <a:sym typeface="Bebas Neue"/>
              </a:defRPr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Font typeface="Bebas Neue"/>
              <a:buNone/>
              <a:defRPr sz="3200">
                <a:latin typeface="Bebas Neue"/>
                <a:ea typeface="Bebas Neue"/>
                <a:cs typeface="Bebas Neue"/>
                <a:sym typeface="Bebas Neue"/>
              </a:defRPr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Font typeface="Bebas Neue"/>
              <a:buNone/>
              <a:defRPr sz="3200">
                <a:latin typeface="Bebas Neue"/>
                <a:ea typeface="Bebas Neue"/>
                <a:cs typeface="Bebas Neue"/>
                <a:sym typeface="Bebas Neue"/>
              </a:defRPr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Font typeface="Bebas Neue"/>
              <a:buNone/>
              <a:defRPr sz="3200">
                <a:latin typeface="Bebas Neue"/>
                <a:ea typeface="Bebas Neue"/>
                <a:cs typeface="Bebas Neue"/>
                <a:sym typeface="Bebas Neue"/>
              </a:defRPr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Font typeface="Bebas Neue"/>
              <a:buNone/>
              <a:defRPr sz="3200">
                <a:latin typeface="Bebas Neue"/>
                <a:ea typeface="Bebas Neue"/>
                <a:cs typeface="Bebas Neue"/>
                <a:sym typeface="Bebas Neue"/>
              </a:defRPr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Font typeface="Bebas Neue"/>
              <a:buNone/>
              <a:defRPr sz="3200">
                <a:latin typeface="Bebas Neue"/>
                <a:ea typeface="Bebas Neue"/>
                <a:cs typeface="Bebas Neue"/>
                <a:sym typeface="Bebas Neue"/>
              </a:defRPr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Font typeface="Bebas Neue"/>
              <a:buNone/>
              <a:defRPr sz="3200">
                <a:latin typeface="Bebas Neue"/>
                <a:ea typeface="Bebas Neue"/>
                <a:cs typeface="Bebas Neue"/>
                <a:sym typeface="Bebas Neue"/>
              </a:defRPr>
            </a:lvl9pPr>
          </a:lstStyle>
          <a:p>
            <a:endParaRPr/>
          </a:p>
        </p:txBody>
      </p:sp>
      <p:cxnSp>
        <p:nvCxnSpPr>
          <p:cNvPr id="133" name="Google Shape;133;p21"/>
          <p:cNvCxnSpPr/>
          <p:nvPr/>
        </p:nvCxnSpPr>
        <p:spPr>
          <a:xfrm>
            <a:off x="-176767" y="367367"/>
            <a:ext cx="11727600" cy="0"/>
          </a:xfrm>
          <a:prstGeom prst="straightConnector1">
            <a:avLst/>
          </a:prstGeom>
          <a:noFill/>
          <a:ln w="9525" cap="flat" cmpd="sng">
            <a:solidFill>
              <a:schemeClr val="dk2"/>
            </a:solidFill>
            <a:prstDash val="solid"/>
            <a:round/>
            <a:headEnd type="none" w="med" len="med"/>
            <a:tailEnd type="none" w="med" len="med"/>
          </a:ln>
        </p:spPr>
      </p:cxnSp>
      <p:sp>
        <p:nvSpPr>
          <p:cNvPr id="134" name="Google Shape;134;p21"/>
          <p:cNvSpPr/>
          <p:nvPr/>
        </p:nvSpPr>
        <p:spPr>
          <a:xfrm rot="10800000">
            <a:off x="11241033" y="-350867"/>
            <a:ext cx="1066400" cy="2979600"/>
          </a:xfrm>
          <a:prstGeom prst="roundRect">
            <a:avLst>
              <a:gd name="adj" fmla="val 50000"/>
            </a:avLst>
          </a:prstGeom>
          <a:gradFill>
            <a:gsLst>
              <a:gs pos="0">
                <a:schemeClr val="dk2"/>
              </a:gs>
              <a:gs pos="50000">
                <a:schemeClr val="accent1"/>
              </a:gs>
              <a:gs pos="100000">
                <a:schemeClr val="accent2"/>
              </a:gs>
            </a:gsLst>
            <a:lin ang="5400012" scaled="0"/>
          </a:gra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/>
          </a:p>
        </p:txBody>
      </p:sp>
      <p:cxnSp>
        <p:nvCxnSpPr>
          <p:cNvPr id="135" name="Google Shape;135;p21"/>
          <p:cNvCxnSpPr/>
          <p:nvPr/>
        </p:nvCxnSpPr>
        <p:spPr>
          <a:xfrm>
            <a:off x="-176767" y="6535967"/>
            <a:ext cx="6363200" cy="0"/>
          </a:xfrm>
          <a:prstGeom prst="straightConnector1">
            <a:avLst/>
          </a:prstGeom>
          <a:noFill/>
          <a:ln w="9525" cap="flat" cmpd="sng">
            <a:solidFill>
              <a:schemeClr val="dk2"/>
            </a:solidFill>
            <a:prstDash val="solid"/>
            <a:round/>
            <a:headEnd type="none" w="med" len="med"/>
            <a:tailEnd type="none" w="med" len="med"/>
          </a:ln>
        </p:spPr>
      </p:cxnSp>
    </p:spTree>
    <p:extLst>
      <p:ext uri="{BB962C8B-B14F-4D97-AF65-F5344CB8AC3E}">
        <p14:creationId xmlns:p14="http://schemas.microsoft.com/office/powerpoint/2010/main" val="2060680448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two columns 2">
  <p:cSld name="Title and two columns 2">
    <p:spTree>
      <p:nvGrpSpPr>
        <p:cNvPr id="1" name="Shape 13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7" name="Google Shape;137;p22"/>
          <p:cNvSpPr txBox="1">
            <a:spLocks noGrp="1"/>
          </p:cNvSpPr>
          <p:nvPr>
            <p:ph type="title"/>
          </p:nvPr>
        </p:nvSpPr>
        <p:spPr>
          <a:xfrm>
            <a:off x="960000" y="593367"/>
            <a:ext cx="10272000" cy="7636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1pPr>
            <a:lvl2pPr lvl="1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9pPr>
          </a:lstStyle>
          <a:p>
            <a:endParaRPr/>
          </a:p>
        </p:txBody>
      </p:sp>
      <p:sp>
        <p:nvSpPr>
          <p:cNvPr id="138" name="Google Shape;138;p22"/>
          <p:cNvSpPr txBox="1">
            <a:spLocks noGrp="1"/>
          </p:cNvSpPr>
          <p:nvPr>
            <p:ph type="subTitle" idx="1"/>
          </p:nvPr>
        </p:nvSpPr>
        <p:spPr>
          <a:xfrm>
            <a:off x="6096000" y="1356967"/>
            <a:ext cx="5136000" cy="47816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600" b="0" u="sng"/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Font typeface="Anaheim"/>
              <a:buChar char="○"/>
              <a:defRPr/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Font typeface="Anaheim"/>
              <a:buChar char="■"/>
              <a:defRPr/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Font typeface="Anaheim"/>
              <a:buChar char="●"/>
              <a:defRPr/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Font typeface="Anaheim"/>
              <a:buChar char="○"/>
              <a:defRPr/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Font typeface="Anaheim"/>
              <a:buChar char="■"/>
              <a:defRPr/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Font typeface="Anaheim"/>
              <a:buChar char="●"/>
              <a:defRPr/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Font typeface="Anaheim"/>
              <a:buChar char="○"/>
              <a:defRPr/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Font typeface="Anaheim"/>
              <a:buChar char="■"/>
              <a:defRPr/>
            </a:lvl9pPr>
          </a:lstStyle>
          <a:p>
            <a:endParaRPr/>
          </a:p>
        </p:txBody>
      </p:sp>
      <p:sp>
        <p:nvSpPr>
          <p:cNvPr id="139" name="Google Shape;139;p22"/>
          <p:cNvSpPr txBox="1">
            <a:spLocks noGrp="1"/>
          </p:cNvSpPr>
          <p:nvPr>
            <p:ph type="subTitle" idx="2"/>
          </p:nvPr>
        </p:nvSpPr>
        <p:spPr>
          <a:xfrm>
            <a:off x="960000" y="1356967"/>
            <a:ext cx="5136000" cy="47816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1400"/>
              <a:buChar char="●"/>
              <a:defRPr b="0"/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9pPr>
          </a:lstStyle>
          <a:p>
            <a:endParaRPr/>
          </a:p>
        </p:txBody>
      </p:sp>
      <p:cxnSp>
        <p:nvCxnSpPr>
          <p:cNvPr id="140" name="Google Shape;140;p22"/>
          <p:cNvCxnSpPr/>
          <p:nvPr/>
        </p:nvCxnSpPr>
        <p:spPr>
          <a:xfrm rot="10800000">
            <a:off x="302367" y="553333"/>
            <a:ext cx="0" cy="6380400"/>
          </a:xfrm>
          <a:prstGeom prst="straightConnector1">
            <a:avLst/>
          </a:prstGeom>
          <a:noFill/>
          <a:ln w="9525" cap="flat" cmpd="sng">
            <a:solidFill>
              <a:schemeClr val="dk2"/>
            </a:solidFill>
            <a:prstDash val="solid"/>
            <a:round/>
            <a:headEnd type="none" w="med" len="med"/>
            <a:tailEnd type="none" w="med" len="med"/>
          </a:ln>
        </p:spPr>
      </p:cxnSp>
      <p:cxnSp>
        <p:nvCxnSpPr>
          <p:cNvPr id="141" name="Google Shape;141;p22"/>
          <p:cNvCxnSpPr/>
          <p:nvPr/>
        </p:nvCxnSpPr>
        <p:spPr>
          <a:xfrm rot="10800000">
            <a:off x="11889600" y="-54033"/>
            <a:ext cx="0" cy="3583200"/>
          </a:xfrm>
          <a:prstGeom prst="straightConnector1">
            <a:avLst/>
          </a:prstGeom>
          <a:noFill/>
          <a:ln w="9525" cap="flat" cmpd="sng">
            <a:solidFill>
              <a:schemeClr val="dk2"/>
            </a:solidFill>
            <a:prstDash val="solid"/>
            <a:round/>
            <a:headEnd type="none" w="med" len="med"/>
            <a:tailEnd type="none" w="med" len="med"/>
          </a:ln>
        </p:spPr>
      </p:cxnSp>
      <p:sp>
        <p:nvSpPr>
          <p:cNvPr id="142" name="Google Shape;142;p22"/>
          <p:cNvSpPr/>
          <p:nvPr/>
        </p:nvSpPr>
        <p:spPr>
          <a:xfrm rot="5400000">
            <a:off x="-864533" y="-1303667"/>
            <a:ext cx="1066400" cy="2979600"/>
          </a:xfrm>
          <a:prstGeom prst="roundRect">
            <a:avLst>
              <a:gd name="adj" fmla="val 50000"/>
            </a:avLst>
          </a:prstGeom>
          <a:gradFill>
            <a:gsLst>
              <a:gs pos="0">
                <a:schemeClr val="dk2"/>
              </a:gs>
              <a:gs pos="50000">
                <a:schemeClr val="accent1"/>
              </a:gs>
              <a:gs pos="100000">
                <a:schemeClr val="accent2"/>
              </a:gs>
            </a:gsLst>
            <a:lin ang="5400012" scaled="0"/>
          </a:gra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/>
          </a:p>
        </p:txBody>
      </p:sp>
    </p:spTree>
    <p:extLst>
      <p:ext uri="{BB962C8B-B14F-4D97-AF65-F5344CB8AC3E}">
        <p14:creationId xmlns:p14="http://schemas.microsoft.com/office/powerpoint/2010/main" val="850838645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two columns 3">
  <p:cSld name="Title and two columns 3">
    <p:spTree>
      <p:nvGrpSpPr>
        <p:cNvPr id="1" name="Shape 14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4" name="Google Shape;144;p23"/>
          <p:cNvSpPr txBox="1">
            <a:spLocks noGrp="1"/>
          </p:cNvSpPr>
          <p:nvPr>
            <p:ph type="title"/>
          </p:nvPr>
        </p:nvSpPr>
        <p:spPr>
          <a:xfrm>
            <a:off x="960000" y="593367"/>
            <a:ext cx="10272000" cy="7636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1pPr>
            <a:lvl2pPr lvl="1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9pPr>
          </a:lstStyle>
          <a:p>
            <a:endParaRPr/>
          </a:p>
        </p:txBody>
      </p:sp>
      <p:sp>
        <p:nvSpPr>
          <p:cNvPr id="145" name="Google Shape;145;p23"/>
          <p:cNvSpPr txBox="1">
            <a:spLocks noGrp="1"/>
          </p:cNvSpPr>
          <p:nvPr>
            <p:ph type="subTitle" idx="1"/>
          </p:nvPr>
        </p:nvSpPr>
        <p:spPr>
          <a:xfrm>
            <a:off x="4946500" y="4228984"/>
            <a:ext cx="6175200" cy="13660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2800"/>
              <a:buNone/>
              <a:defRPr sz="1867" b="0"/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3733"/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3733"/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3733"/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3733"/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3733"/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3733"/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3733"/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3733"/>
            </a:lvl9pPr>
          </a:lstStyle>
          <a:p>
            <a:endParaRPr/>
          </a:p>
        </p:txBody>
      </p:sp>
      <p:sp>
        <p:nvSpPr>
          <p:cNvPr id="146" name="Google Shape;146;p23"/>
          <p:cNvSpPr txBox="1">
            <a:spLocks noGrp="1"/>
          </p:cNvSpPr>
          <p:nvPr>
            <p:ph type="subTitle" idx="2"/>
          </p:nvPr>
        </p:nvSpPr>
        <p:spPr>
          <a:xfrm>
            <a:off x="4946500" y="2103217"/>
            <a:ext cx="6175200" cy="13660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2800"/>
              <a:buNone/>
              <a:defRPr sz="1867" b="0"/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3733"/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3733"/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3733"/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3733"/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3733"/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3733"/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3733"/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3733"/>
            </a:lvl9pPr>
          </a:lstStyle>
          <a:p>
            <a:endParaRPr/>
          </a:p>
        </p:txBody>
      </p:sp>
      <p:sp>
        <p:nvSpPr>
          <p:cNvPr id="147" name="Google Shape;147;p23"/>
          <p:cNvSpPr txBox="1">
            <a:spLocks noGrp="1"/>
          </p:cNvSpPr>
          <p:nvPr>
            <p:ph type="subTitle" idx="3"/>
          </p:nvPr>
        </p:nvSpPr>
        <p:spPr>
          <a:xfrm>
            <a:off x="2966900" y="2413617"/>
            <a:ext cx="1974000" cy="7452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Font typeface="Bebas Neue"/>
              <a:buNone/>
              <a:defRPr sz="2400">
                <a:solidFill>
                  <a:schemeClr val="dk2"/>
                </a:solidFill>
                <a:latin typeface="Krona One"/>
                <a:ea typeface="Krona One"/>
                <a:cs typeface="Krona One"/>
                <a:sym typeface="Krona One"/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Font typeface="Bebas Neue"/>
              <a:buNone/>
              <a:defRPr sz="3200">
                <a:latin typeface="Bebas Neue"/>
                <a:ea typeface="Bebas Neue"/>
                <a:cs typeface="Bebas Neue"/>
                <a:sym typeface="Bebas Neue"/>
              </a:defRPr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Font typeface="Bebas Neue"/>
              <a:buNone/>
              <a:defRPr sz="3200">
                <a:latin typeface="Bebas Neue"/>
                <a:ea typeface="Bebas Neue"/>
                <a:cs typeface="Bebas Neue"/>
                <a:sym typeface="Bebas Neue"/>
              </a:defRPr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Font typeface="Bebas Neue"/>
              <a:buNone/>
              <a:defRPr sz="3200">
                <a:latin typeface="Bebas Neue"/>
                <a:ea typeface="Bebas Neue"/>
                <a:cs typeface="Bebas Neue"/>
                <a:sym typeface="Bebas Neue"/>
              </a:defRPr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Font typeface="Bebas Neue"/>
              <a:buNone/>
              <a:defRPr sz="3200">
                <a:latin typeface="Bebas Neue"/>
                <a:ea typeface="Bebas Neue"/>
                <a:cs typeface="Bebas Neue"/>
                <a:sym typeface="Bebas Neue"/>
              </a:defRPr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Font typeface="Bebas Neue"/>
              <a:buNone/>
              <a:defRPr sz="3200">
                <a:latin typeface="Bebas Neue"/>
                <a:ea typeface="Bebas Neue"/>
                <a:cs typeface="Bebas Neue"/>
                <a:sym typeface="Bebas Neue"/>
              </a:defRPr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Font typeface="Bebas Neue"/>
              <a:buNone/>
              <a:defRPr sz="3200">
                <a:latin typeface="Bebas Neue"/>
                <a:ea typeface="Bebas Neue"/>
                <a:cs typeface="Bebas Neue"/>
                <a:sym typeface="Bebas Neue"/>
              </a:defRPr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Font typeface="Bebas Neue"/>
              <a:buNone/>
              <a:defRPr sz="3200">
                <a:latin typeface="Bebas Neue"/>
                <a:ea typeface="Bebas Neue"/>
                <a:cs typeface="Bebas Neue"/>
                <a:sym typeface="Bebas Neue"/>
              </a:defRPr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Font typeface="Bebas Neue"/>
              <a:buNone/>
              <a:defRPr sz="3200">
                <a:latin typeface="Bebas Neue"/>
                <a:ea typeface="Bebas Neue"/>
                <a:cs typeface="Bebas Neue"/>
                <a:sym typeface="Bebas Neue"/>
              </a:defRPr>
            </a:lvl9pPr>
          </a:lstStyle>
          <a:p>
            <a:endParaRPr/>
          </a:p>
        </p:txBody>
      </p:sp>
      <p:sp>
        <p:nvSpPr>
          <p:cNvPr id="148" name="Google Shape;148;p23"/>
          <p:cNvSpPr txBox="1">
            <a:spLocks noGrp="1"/>
          </p:cNvSpPr>
          <p:nvPr>
            <p:ph type="subTitle" idx="4"/>
          </p:nvPr>
        </p:nvSpPr>
        <p:spPr>
          <a:xfrm>
            <a:off x="2972239" y="4539384"/>
            <a:ext cx="1974000" cy="7452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Font typeface="Bebas Neue"/>
              <a:buNone/>
              <a:defRPr sz="2400">
                <a:solidFill>
                  <a:schemeClr val="dk2"/>
                </a:solidFill>
                <a:latin typeface="Krona One"/>
                <a:ea typeface="Krona One"/>
                <a:cs typeface="Krona One"/>
                <a:sym typeface="Krona One"/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Font typeface="Bebas Neue"/>
              <a:buNone/>
              <a:defRPr sz="3200">
                <a:latin typeface="Bebas Neue"/>
                <a:ea typeface="Bebas Neue"/>
                <a:cs typeface="Bebas Neue"/>
                <a:sym typeface="Bebas Neue"/>
              </a:defRPr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Font typeface="Bebas Neue"/>
              <a:buNone/>
              <a:defRPr sz="3200">
                <a:latin typeface="Bebas Neue"/>
                <a:ea typeface="Bebas Neue"/>
                <a:cs typeface="Bebas Neue"/>
                <a:sym typeface="Bebas Neue"/>
              </a:defRPr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Font typeface="Bebas Neue"/>
              <a:buNone/>
              <a:defRPr sz="3200">
                <a:latin typeface="Bebas Neue"/>
                <a:ea typeface="Bebas Neue"/>
                <a:cs typeface="Bebas Neue"/>
                <a:sym typeface="Bebas Neue"/>
              </a:defRPr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Font typeface="Bebas Neue"/>
              <a:buNone/>
              <a:defRPr sz="3200">
                <a:latin typeface="Bebas Neue"/>
                <a:ea typeface="Bebas Neue"/>
                <a:cs typeface="Bebas Neue"/>
                <a:sym typeface="Bebas Neue"/>
              </a:defRPr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Font typeface="Bebas Neue"/>
              <a:buNone/>
              <a:defRPr sz="3200">
                <a:latin typeface="Bebas Neue"/>
                <a:ea typeface="Bebas Neue"/>
                <a:cs typeface="Bebas Neue"/>
                <a:sym typeface="Bebas Neue"/>
              </a:defRPr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Font typeface="Bebas Neue"/>
              <a:buNone/>
              <a:defRPr sz="3200">
                <a:latin typeface="Bebas Neue"/>
                <a:ea typeface="Bebas Neue"/>
                <a:cs typeface="Bebas Neue"/>
                <a:sym typeface="Bebas Neue"/>
              </a:defRPr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Font typeface="Bebas Neue"/>
              <a:buNone/>
              <a:defRPr sz="3200">
                <a:latin typeface="Bebas Neue"/>
                <a:ea typeface="Bebas Neue"/>
                <a:cs typeface="Bebas Neue"/>
                <a:sym typeface="Bebas Neue"/>
              </a:defRPr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Font typeface="Bebas Neue"/>
              <a:buNone/>
              <a:defRPr sz="3200">
                <a:latin typeface="Bebas Neue"/>
                <a:ea typeface="Bebas Neue"/>
                <a:cs typeface="Bebas Neue"/>
                <a:sym typeface="Bebas Neue"/>
              </a:defRPr>
            </a:lvl9pPr>
          </a:lstStyle>
          <a:p>
            <a:endParaRPr/>
          </a:p>
        </p:txBody>
      </p:sp>
      <p:sp>
        <p:nvSpPr>
          <p:cNvPr id="149" name="Google Shape;149;p23"/>
          <p:cNvSpPr>
            <a:spLocks noGrp="1"/>
          </p:cNvSpPr>
          <p:nvPr>
            <p:ph type="pic" idx="5"/>
          </p:nvPr>
        </p:nvSpPr>
        <p:spPr>
          <a:xfrm>
            <a:off x="1087028" y="1942061"/>
            <a:ext cx="1524000" cy="1524000"/>
          </a:xfrm>
          <a:prstGeom prst="ellipse">
            <a:avLst/>
          </a:prstGeom>
          <a:noFill/>
          <a:ln>
            <a:noFill/>
          </a:ln>
        </p:spPr>
      </p:sp>
      <p:cxnSp>
        <p:nvCxnSpPr>
          <p:cNvPr id="150" name="Google Shape;150;p23"/>
          <p:cNvCxnSpPr/>
          <p:nvPr/>
        </p:nvCxnSpPr>
        <p:spPr>
          <a:xfrm rot="10800000">
            <a:off x="302367" y="-32267"/>
            <a:ext cx="0" cy="6966000"/>
          </a:xfrm>
          <a:prstGeom prst="straightConnector1">
            <a:avLst/>
          </a:prstGeom>
          <a:noFill/>
          <a:ln w="9525" cap="flat" cmpd="sng">
            <a:solidFill>
              <a:schemeClr val="dk2"/>
            </a:solidFill>
            <a:prstDash val="solid"/>
            <a:round/>
            <a:headEnd type="none" w="med" len="med"/>
            <a:tailEnd type="none" w="med" len="med"/>
          </a:ln>
        </p:spPr>
      </p:cxnSp>
      <p:cxnSp>
        <p:nvCxnSpPr>
          <p:cNvPr id="151" name="Google Shape;151;p23"/>
          <p:cNvCxnSpPr/>
          <p:nvPr/>
        </p:nvCxnSpPr>
        <p:spPr>
          <a:xfrm>
            <a:off x="6247567" y="367367"/>
            <a:ext cx="6037600" cy="0"/>
          </a:xfrm>
          <a:prstGeom prst="straightConnector1">
            <a:avLst/>
          </a:prstGeom>
          <a:noFill/>
          <a:ln w="9525" cap="flat" cmpd="sng">
            <a:solidFill>
              <a:schemeClr val="dk2"/>
            </a:solidFill>
            <a:prstDash val="solid"/>
            <a:round/>
            <a:headEnd type="none" w="med" len="med"/>
            <a:tailEnd type="none" w="med" len="med"/>
          </a:ln>
        </p:spPr>
      </p:cxnSp>
      <p:sp>
        <p:nvSpPr>
          <p:cNvPr id="152" name="Google Shape;152;p23"/>
          <p:cNvSpPr/>
          <p:nvPr/>
        </p:nvSpPr>
        <p:spPr>
          <a:xfrm rot="-5400000" flipH="1">
            <a:off x="11307633" y="4365867"/>
            <a:ext cx="1066400" cy="4561600"/>
          </a:xfrm>
          <a:prstGeom prst="roundRect">
            <a:avLst>
              <a:gd name="adj" fmla="val 50000"/>
            </a:avLst>
          </a:prstGeom>
          <a:gradFill>
            <a:gsLst>
              <a:gs pos="0">
                <a:schemeClr val="dk2"/>
              </a:gs>
              <a:gs pos="50000">
                <a:schemeClr val="accent1"/>
              </a:gs>
              <a:gs pos="100000">
                <a:schemeClr val="accent2"/>
              </a:gs>
            </a:gsLst>
            <a:lin ang="5400012" scaled="0"/>
          </a:gra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/>
          </a:p>
        </p:txBody>
      </p:sp>
    </p:spTree>
    <p:extLst>
      <p:ext uri="{BB962C8B-B14F-4D97-AF65-F5344CB8AC3E}">
        <p14:creationId xmlns:p14="http://schemas.microsoft.com/office/powerpoint/2010/main" val="4215637901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three columns">
  <p:cSld name="Title and three columns">
    <p:spTree>
      <p:nvGrpSpPr>
        <p:cNvPr id="1" name="Shape 15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4" name="Google Shape;154;p24"/>
          <p:cNvSpPr txBox="1">
            <a:spLocks noGrp="1"/>
          </p:cNvSpPr>
          <p:nvPr>
            <p:ph type="title"/>
          </p:nvPr>
        </p:nvSpPr>
        <p:spPr>
          <a:xfrm>
            <a:off x="960000" y="593367"/>
            <a:ext cx="10272000" cy="7636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1pPr>
            <a:lvl2pPr lvl="1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9pPr>
          </a:lstStyle>
          <a:p>
            <a:endParaRPr/>
          </a:p>
        </p:txBody>
      </p:sp>
      <p:sp>
        <p:nvSpPr>
          <p:cNvPr id="155" name="Google Shape;155;p24"/>
          <p:cNvSpPr txBox="1">
            <a:spLocks noGrp="1"/>
          </p:cNvSpPr>
          <p:nvPr>
            <p:ph type="subTitle" idx="1"/>
          </p:nvPr>
        </p:nvSpPr>
        <p:spPr>
          <a:xfrm>
            <a:off x="960000" y="4294669"/>
            <a:ext cx="3250000" cy="119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1400"/>
              <a:buNone/>
              <a:defRPr sz="1867"/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56" name="Google Shape;156;p24"/>
          <p:cNvSpPr txBox="1">
            <a:spLocks noGrp="1"/>
          </p:cNvSpPr>
          <p:nvPr>
            <p:ph type="subTitle" idx="2"/>
          </p:nvPr>
        </p:nvSpPr>
        <p:spPr>
          <a:xfrm>
            <a:off x="4470997" y="4294667"/>
            <a:ext cx="3250000" cy="119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1400"/>
              <a:buNone/>
              <a:defRPr sz="1867"/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57" name="Google Shape;157;p24"/>
          <p:cNvSpPr txBox="1">
            <a:spLocks noGrp="1"/>
          </p:cNvSpPr>
          <p:nvPr>
            <p:ph type="subTitle" idx="3"/>
          </p:nvPr>
        </p:nvSpPr>
        <p:spPr>
          <a:xfrm>
            <a:off x="7991033" y="4294672"/>
            <a:ext cx="3250000" cy="119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1400"/>
              <a:buNone/>
              <a:defRPr sz="1867"/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58" name="Google Shape;158;p24"/>
          <p:cNvSpPr txBox="1">
            <a:spLocks noGrp="1"/>
          </p:cNvSpPr>
          <p:nvPr>
            <p:ph type="subTitle" idx="4"/>
          </p:nvPr>
        </p:nvSpPr>
        <p:spPr>
          <a:xfrm>
            <a:off x="960000" y="3414667"/>
            <a:ext cx="3250000" cy="8800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2400"/>
              <a:buFont typeface="Bebas Neue"/>
              <a:buNone/>
              <a:defRPr sz="2400">
                <a:solidFill>
                  <a:schemeClr val="dk2"/>
                </a:solidFill>
                <a:latin typeface="Krona One"/>
                <a:ea typeface="Krona One"/>
                <a:cs typeface="Krona One"/>
                <a:sym typeface="Krona One"/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Font typeface="Bebas Neue"/>
              <a:buNone/>
              <a:defRPr sz="3200">
                <a:latin typeface="Bebas Neue"/>
                <a:ea typeface="Bebas Neue"/>
                <a:cs typeface="Bebas Neue"/>
                <a:sym typeface="Bebas Neue"/>
              </a:defRPr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Font typeface="Bebas Neue"/>
              <a:buNone/>
              <a:defRPr sz="3200">
                <a:latin typeface="Bebas Neue"/>
                <a:ea typeface="Bebas Neue"/>
                <a:cs typeface="Bebas Neue"/>
                <a:sym typeface="Bebas Neue"/>
              </a:defRPr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Font typeface="Bebas Neue"/>
              <a:buNone/>
              <a:defRPr sz="3200">
                <a:latin typeface="Bebas Neue"/>
                <a:ea typeface="Bebas Neue"/>
                <a:cs typeface="Bebas Neue"/>
                <a:sym typeface="Bebas Neue"/>
              </a:defRPr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Font typeface="Bebas Neue"/>
              <a:buNone/>
              <a:defRPr sz="3200">
                <a:latin typeface="Bebas Neue"/>
                <a:ea typeface="Bebas Neue"/>
                <a:cs typeface="Bebas Neue"/>
                <a:sym typeface="Bebas Neue"/>
              </a:defRPr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Font typeface="Bebas Neue"/>
              <a:buNone/>
              <a:defRPr sz="3200">
                <a:latin typeface="Bebas Neue"/>
                <a:ea typeface="Bebas Neue"/>
                <a:cs typeface="Bebas Neue"/>
                <a:sym typeface="Bebas Neue"/>
              </a:defRPr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Font typeface="Bebas Neue"/>
              <a:buNone/>
              <a:defRPr sz="3200">
                <a:latin typeface="Bebas Neue"/>
                <a:ea typeface="Bebas Neue"/>
                <a:cs typeface="Bebas Neue"/>
                <a:sym typeface="Bebas Neue"/>
              </a:defRPr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Font typeface="Bebas Neue"/>
              <a:buNone/>
              <a:defRPr sz="3200">
                <a:latin typeface="Bebas Neue"/>
                <a:ea typeface="Bebas Neue"/>
                <a:cs typeface="Bebas Neue"/>
                <a:sym typeface="Bebas Neue"/>
              </a:defRPr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Font typeface="Bebas Neue"/>
              <a:buNone/>
              <a:defRPr sz="3200">
                <a:latin typeface="Bebas Neue"/>
                <a:ea typeface="Bebas Neue"/>
                <a:cs typeface="Bebas Neue"/>
                <a:sym typeface="Bebas Neue"/>
              </a:defRPr>
            </a:lvl9pPr>
          </a:lstStyle>
          <a:p>
            <a:endParaRPr/>
          </a:p>
        </p:txBody>
      </p:sp>
      <p:sp>
        <p:nvSpPr>
          <p:cNvPr id="159" name="Google Shape;159;p24"/>
          <p:cNvSpPr txBox="1">
            <a:spLocks noGrp="1"/>
          </p:cNvSpPr>
          <p:nvPr>
            <p:ph type="subTitle" idx="5"/>
          </p:nvPr>
        </p:nvSpPr>
        <p:spPr>
          <a:xfrm>
            <a:off x="4471003" y="3414667"/>
            <a:ext cx="3250000" cy="8800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2400"/>
              <a:buFont typeface="Bebas Neue"/>
              <a:buNone/>
              <a:defRPr sz="2400">
                <a:solidFill>
                  <a:schemeClr val="dk2"/>
                </a:solidFill>
                <a:latin typeface="Krona One"/>
                <a:ea typeface="Krona One"/>
                <a:cs typeface="Krona One"/>
                <a:sym typeface="Krona One"/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Font typeface="Bebas Neue"/>
              <a:buNone/>
              <a:defRPr sz="3200">
                <a:latin typeface="Bebas Neue"/>
                <a:ea typeface="Bebas Neue"/>
                <a:cs typeface="Bebas Neue"/>
                <a:sym typeface="Bebas Neue"/>
              </a:defRPr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Font typeface="Bebas Neue"/>
              <a:buNone/>
              <a:defRPr sz="3200">
                <a:latin typeface="Bebas Neue"/>
                <a:ea typeface="Bebas Neue"/>
                <a:cs typeface="Bebas Neue"/>
                <a:sym typeface="Bebas Neue"/>
              </a:defRPr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Font typeface="Bebas Neue"/>
              <a:buNone/>
              <a:defRPr sz="3200">
                <a:latin typeface="Bebas Neue"/>
                <a:ea typeface="Bebas Neue"/>
                <a:cs typeface="Bebas Neue"/>
                <a:sym typeface="Bebas Neue"/>
              </a:defRPr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Font typeface="Bebas Neue"/>
              <a:buNone/>
              <a:defRPr sz="3200">
                <a:latin typeface="Bebas Neue"/>
                <a:ea typeface="Bebas Neue"/>
                <a:cs typeface="Bebas Neue"/>
                <a:sym typeface="Bebas Neue"/>
              </a:defRPr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Font typeface="Bebas Neue"/>
              <a:buNone/>
              <a:defRPr sz="3200">
                <a:latin typeface="Bebas Neue"/>
                <a:ea typeface="Bebas Neue"/>
                <a:cs typeface="Bebas Neue"/>
                <a:sym typeface="Bebas Neue"/>
              </a:defRPr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Font typeface="Bebas Neue"/>
              <a:buNone/>
              <a:defRPr sz="3200">
                <a:latin typeface="Bebas Neue"/>
                <a:ea typeface="Bebas Neue"/>
                <a:cs typeface="Bebas Neue"/>
                <a:sym typeface="Bebas Neue"/>
              </a:defRPr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Font typeface="Bebas Neue"/>
              <a:buNone/>
              <a:defRPr sz="3200">
                <a:latin typeface="Bebas Neue"/>
                <a:ea typeface="Bebas Neue"/>
                <a:cs typeface="Bebas Neue"/>
                <a:sym typeface="Bebas Neue"/>
              </a:defRPr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Font typeface="Bebas Neue"/>
              <a:buNone/>
              <a:defRPr sz="3200">
                <a:latin typeface="Bebas Neue"/>
                <a:ea typeface="Bebas Neue"/>
                <a:cs typeface="Bebas Neue"/>
                <a:sym typeface="Bebas Neue"/>
              </a:defRPr>
            </a:lvl9pPr>
          </a:lstStyle>
          <a:p>
            <a:endParaRPr/>
          </a:p>
        </p:txBody>
      </p:sp>
      <p:sp>
        <p:nvSpPr>
          <p:cNvPr id="160" name="Google Shape;160;p24"/>
          <p:cNvSpPr txBox="1">
            <a:spLocks noGrp="1"/>
          </p:cNvSpPr>
          <p:nvPr>
            <p:ph type="subTitle" idx="6"/>
          </p:nvPr>
        </p:nvSpPr>
        <p:spPr>
          <a:xfrm>
            <a:off x="7991033" y="3414667"/>
            <a:ext cx="3250000" cy="8800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2400"/>
              <a:buFont typeface="Bebas Neue"/>
              <a:buNone/>
              <a:defRPr sz="2400">
                <a:solidFill>
                  <a:schemeClr val="dk2"/>
                </a:solidFill>
                <a:latin typeface="Krona One"/>
                <a:ea typeface="Krona One"/>
                <a:cs typeface="Krona One"/>
                <a:sym typeface="Krona One"/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Font typeface="Bebas Neue"/>
              <a:buNone/>
              <a:defRPr sz="3200">
                <a:latin typeface="Bebas Neue"/>
                <a:ea typeface="Bebas Neue"/>
                <a:cs typeface="Bebas Neue"/>
                <a:sym typeface="Bebas Neue"/>
              </a:defRPr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Font typeface="Bebas Neue"/>
              <a:buNone/>
              <a:defRPr sz="3200">
                <a:latin typeface="Bebas Neue"/>
                <a:ea typeface="Bebas Neue"/>
                <a:cs typeface="Bebas Neue"/>
                <a:sym typeface="Bebas Neue"/>
              </a:defRPr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Font typeface="Bebas Neue"/>
              <a:buNone/>
              <a:defRPr sz="3200">
                <a:latin typeface="Bebas Neue"/>
                <a:ea typeface="Bebas Neue"/>
                <a:cs typeface="Bebas Neue"/>
                <a:sym typeface="Bebas Neue"/>
              </a:defRPr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Font typeface="Bebas Neue"/>
              <a:buNone/>
              <a:defRPr sz="3200">
                <a:latin typeface="Bebas Neue"/>
                <a:ea typeface="Bebas Neue"/>
                <a:cs typeface="Bebas Neue"/>
                <a:sym typeface="Bebas Neue"/>
              </a:defRPr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Font typeface="Bebas Neue"/>
              <a:buNone/>
              <a:defRPr sz="3200">
                <a:latin typeface="Bebas Neue"/>
                <a:ea typeface="Bebas Neue"/>
                <a:cs typeface="Bebas Neue"/>
                <a:sym typeface="Bebas Neue"/>
              </a:defRPr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Font typeface="Bebas Neue"/>
              <a:buNone/>
              <a:defRPr sz="3200">
                <a:latin typeface="Bebas Neue"/>
                <a:ea typeface="Bebas Neue"/>
                <a:cs typeface="Bebas Neue"/>
                <a:sym typeface="Bebas Neue"/>
              </a:defRPr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Font typeface="Bebas Neue"/>
              <a:buNone/>
              <a:defRPr sz="3200">
                <a:latin typeface="Bebas Neue"/>
                <a:ea typeface="Bebas Neue"/>
                <a:cs typeface="Bebas Neue"/>
                <a:sym typeface="Bebas Neue"/>
              </a:defRPr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Font typeface="Bebas Neue"/>
              <a:buNone/>
              <a:defRPr sz="3200">
                <a:latin typeface="Bebas Neue"/>
                <a:ea typeface="Bebas Neue"/>
                <a:cs typeface="Bebas Neue"/>
                <a:sym typeface="Bebas Neue"/>
              </a:defRPr>
            </a:lvl9pPr>
          </a:lstStyle>
          <a:p>
            <a:endParaRPr/>
          </a:p>
        </p:txBody>
      </p:sp>
      <p:sp>
        <p:nvSpPr>
          <p:cNvPr id="161" name="Google Shape;161;p24"/>
          <p:cNvSpPr/>
          <p:nvPr/>
        </p:nvSpPr>
        <p:spPr>
          <a:xfrm rot="5400000">
            <a:off x="848867" y="4391067"/>
            <a:ext cx="1066400" cy="4561600"/>
          </a:xfrm>
          <a:prstGeom prst="roundRect">
            <a:avLst>
              <a:gd name="adj" fmla="val 50000"/>
            </a:avLst>
          </a:prstGeom>
          <a:gradFill>
            <a:gsLst>
              <a:gs pos="0">
                <a:schemeClr val="dk2"/>
              </a:gs>
              <a:gs pos="50000">
                <a:schemeClr val="accent1"/>
              </a:gs>
              <a:gs pos="100000">
                <a:schemeClr val="accent2"/>
              </a:gs>
            </a:gsLst>
            <a:lin ang="5400012" scaled="0"/>
          </a:gra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/>
          </a:p>
        </p:txBody>
      </p:sp>
      <p:cxnSp>
        <p:nvCxnSpPr>
          <p:cNvPr id="162" name="Google Shape;162;p24"/>
          <p:cNvCxnSpPr/>
          <p:nvPr/>
        </p:nvCxnSpPr>
        <p:spPr>
          <a:xfrm rot="10800000">
            <a:off x="11883800" y="0"/>
            <a:ext cx="0" cy="6966000"/>
          </a:xfrm>
          <a:prstGeom prst="straightConnector1">
            <a:avLst/>
          </a:prstGeom>
          <a:noFill/>
          <a:ln w="9525" cap="flat" cmpd="sng">
            <a:solidFill>
              <a:schemeClr val="dk2"/>
            </a:solidFill>
            <a:prstDash val="solid"/>
            <a:round/>
            <a:headEnd type="none" w="med" len="med"/>
            <a:tailEnd type="none" w="med" len="med"/>
          </a:ln>
        </p:spPr>
      </p:cxnSp>
    </p:spTree>
    <p:extLst>
      <p:ext uri="{BB962C8B-B14F-4D97-AF65-F5344CB8AC3E}">
        <p14:creationId xmlns:p14="http://schemas.microsoft.com/office/powerpoint/2010/main" val="3267601935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three columns 1">
  <p:cSld name="Title and three columns 1">
    <p:spTree>
      <p:nvGrpSpPr>
        <p:cNvPr id="1" name="Shape 16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4" name="Google Shape;164;p25"/>
          <p:cNvSpPr txBox="1">
            <a:spLocks noGrp="1"/>
          </p:cNvSpPr>
          <p:nvPr>
            <p:ph type="title"/>
          </p:nvPr>
        </p:nvSpPr>
        <p:spPr>
          <a:xfrm>
            <a:off x="960000" y="593367"/>
            <a:ext cx="10272000" cy="7636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1pPr>
            <a:lvl2pPr lvl="1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9pPr>
          </a:lstStyle>
          <a:p>
            <a:endParaRPr/>
          </a:p>
        </p:txBody>
      </p:sp>
      <p:sp>
        <p:nvSpPr>
          <p:cNvPr id="165" name="Google Shape;165;p25"/>
          <p:cNvSpPr txBox="1">
            <a:spLocks noGrp="1"/>
          </p:cNvSpPr>
          <p:nvPr>
            <p:ph type="subTitle" idx="1"/>
          </p:nvPr>
        </p:nvSpPr>
        <p:spPr>
          <a:xfrm>
            <a:off x="1250167" y="5310667"/>
            <a:ext cx="2900400" cy="8280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1400"/>
              <a:buNone/>
              <a:defRPr sz="1867"/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66" name="Google Shape;166;p25"/>
          <p:cNvSpPr txBox="1">
            <a:spLocks noGrp="1"/>
          </p:cNvSpPr>
          <p:nvPr>
            <p:ph type="subTitle" idx="2"/>
          </p:nvPr>
        </p:nvSpPr>
        <p:spPr>
          <a:xfrm>
            <a:off x="4645796" y="5310667"/>
            <a:ext cx="2900400" cy="8280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1400"/>
              <a:buNone/>
              <a:defRPr sz="1867"/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67" name="Google Shape;167;p25"/>
          <p:cNvSpPr txBox="1">
            <a:spLocks noGrp="1"/>
          </p:cNvSpPr>
          <p:nvPr>
            <p:ph type="subTitle" idx="3"/>
          </p:nvPr>
        </p:nvSpPr>
        <p:spPr>
          <a:xfrm>
            <a:off x="8041433" y="5310667"/>
            <a:ext cx="2900400" cy="8280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1400"/>
              <a:buNone/>
              <a:defRPr sz="1867"/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68" name="Google Shape;168;p25"/>
          <p:cNvSpPr txBox="1">
            <a:spLocks noGrp="1"/>
          </p:cNvSpPr>
          <p:nvPr>
            <p:ph type="subTitle" idx="4"/>
          </p:nvPr>
        </p:nvSpPr>
        <p:spPr>
          <a:xfrm>
            <a:off x="1250167" y="4808696"/>
            <a:ext cx="2900400" cy="6036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2400"/>
              <a:buFont typeface="Bebas Neue"/>
              <a:buNone/>
              <a:defRPr sz="2400">
                <a:solidFill>
                  <a:schemeClr val="dk2"/>
                </a:solidFill>
                <a:latin typeface="Krona One"/>
                <a:ea typeface="Krona One"/>
                <a:cs typeface="Krona One"/>
                <a:sym typeface="Krona One"/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Font typeface="Bebas Neue"/>
              <a:buNone/>
              <a:defRPr sz="3200">
                <a:latin typeface="Bebas Neue"/>
                <a:ea typeface="Bebas Neue"/>
                <a:cs typeface="Bebas Neue"/>
                <a:sym typeface="Bebas Neue"/>
              </a:defRPr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Font typeface="Bebas Neue"/>
              <a:buNone/>
              <a:defRPr sz="3200">
                <a:latin typeface="Bebas Neue"/>
                <a:ea typeface="Bebas Neue"/>
                <a:cs typeface="Bebas Neue"/>
                <a:sym typeface="Bebas Neue"/>
              </a:defRPr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Font typeface="Bebas Neue"/>
              <a:buNone/>
              <a:defRPr sz="3200">
                <a:latin typeface="Bebas Neue"/>
                <a:ea typeface="Bebas Neue"/>
                <a:cs typeface="Bebas Neue"/>
                <a:sym typeface="Bebas Neue"/>
              </a:defRPr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Font typeface="Bebas Neue"/>
              <a:buNone/>
              <a:defRPr sz="3200">
                <a:latin typeface="Bebas Neue"/>
                <a:ea typeface="Bebas Neue"/>
                <a:cs typeface="Bebas Neue"/>
                <a:sym typeface="Bebas Neue"/>
              </a:defRPr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Font typeface="Bebas Neue"/>
              <a:buNone/>
              <a:defRPr sz="3200">
                <a:latin typeface="Bebas Neue"/>
                <a:ea typeface="Bebas Neue"/>
                <a:cs typeface="Bebas Neue"/>
                <a:sym typeface="Bebas Neue"/>
              </a:defRPr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Font typeface="Bebas Neue"/>
              <a:buNone/>
              <a:defRPr sz="3200">
                <a:latin typeface="Bebas Neue"/>
                <a:ea typeface="Bebas Neue"/>
                <a:cs typeface="Bebas Neue"/>
                <a:sym typeface="Bebas Neue"/>
              </a:defRPr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Font typeface="Bebas Neue"/>
              <a:buNone/>
              <a:defRPr sz="3200">
                <a:latin typeface="Bebas Neue"/>
                <a:ea typeface="Bebas Neue"/>
                <a:cs typeface="Bebas Neue"/>
                <a:sym typeface="Bebas Neue"/>
              </a:defRPr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Font typeface="Bebas Neue"/>
              <a:buNone/>
              <a:defRPr sz="3200">
                <a:latin typeface="Bebas Neue"/>
                <a:ea typeface="Bebas Neue"/>
                <a:cs typeface="Bebas Neue"/>
                <a:sym typeface="Bebas Neue"/>
              </a:defRPr>
            </a:lvl9pPr>
          </a:lstStyle>
          <a:p>
            <a:endParaRPr/>
          </a:p>
        </p:txBody>
      </p:sp>
      <p:sp>
        <p:nvSpPr>
          <p:cNvPr id="169" name="Google Shape;169;p25"/>
          <p:cNvSpPr txBox="1">
            <a:spLocks noGrp="1"/>
          </p:cNvSpPr>
          <p:nvPr>
            <p:ph type="subTitle" idx="5"/>
          </p:nvPr>
        </p:nvSpPr>
        <p:spPr>
          <a:xfrm>
            <a:off x="4645800" y="4808696"/>
            <a:ext cx="2900400" cy="6036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2400"/>
              <a:buFont typeface="Bebas Neue"/>
              <a:buNone/>
              <a:defRPr sz="2400">
                <a:solidFill>
                  <a:schemeClr val="dk2"/>
                </a:solidFill>
                <a:latin typeface="Krona One"/>
                <a:ea typeface="Krona One"/>
                <a:cs typeface="Krona One"/>
                <a:sym typeface="Krona One"/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Font typeface="Bebas Neue"/>
              <a:buNone/>
              <a:defRPr sz="3200">
                <a:latin typeface="Bebas Neue"/>
                <a:ea typeface="Bebas Neue"/>
                <a:cs typeface="Bebas Neue"/>
                <a:sym typeface="Bebas Neue"/>
              </a:defRPr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Font typeface="Bebas Neue"/>
              <a:buNone/>
              <a:defRPr sz="3200">
                <a:latin typeface="Bebas Neue"/>
                <a:ea typeface="Bebas Neue"/>
                <a:cs typeface="Bebas Neue"/>
                <a:sym typeface="Bebas Neue"/>
              </a:defRPr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Font typeface="Bebas Neue"/>
              <a:buNone/>
              <a:defRPr sz="3200">
                <a:latin typeface="Bebas Neue"/>
                <a:ea typeface="Bebas Neue"/>
                <a:cs typeface="Bebas Neue"/>
                <a:sym typeface="Bebas Neue"/>
              </a:defRPr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Font typeface="Bebas Neue"/>
              <a:buNone/>
              <a:defRPr sz="3200">
                <a:latin typeface="Bebas Neue"/>
                <a:ea typeface="Bebas Neue"/>
                <a:cs typeface="Bebas Neue"/>
                <a:sym typeface="Bebas Neue"/>
              </a:defRPr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Font typeface="Bebas Neue"/>
              <a:buNone/>
              <a:defRPr sz="3200">
                <a:latin typeface="Bebas Neue"/>
                <a:ea typeface="Bebas Neue"/>
                <a:cs typeface="Bebas Neue"/>
                <a:sym typeface="Bebas Neue"/>
              </a:defRPr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Font typeface="Bebas Neue"/>
              <a:buNone/>
              <a:defRPr sz="3200">
                <a:latin typeface="Bebas Neue"/>
                <a:ea typeface="Bebas Neue"/>
                <a:cs typeface="Bebas Neue"/>
                <a:sym typeface="Bebas Neue"/>
              </a:defRPr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Font typeface="Bebas Neue"/>
              <a:buNone/>
              <a:defRPr sz="3200">
                <a:latin typeface="Bebas Neue"/>
                <a:ea typeface="Bebas Neue"/>
                <a:cs typeface="Bebas Neue"/>
                <a:sym typeface="Bebas Neue"/>
              </a:defRPr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Font typeface="Bebas Neue"/>
              <a:buNone/>
              <a:defRPr sz="3200">
                <a:latin typeface="Bebas Neue"/>
                <a:ea typeface="Bebas Neue"/>
                <a:cs typeface="Bebas Neue"/>
                <a:sym typeface="Bebas Neue"/>
              </a:defRPr>
            </a:lvl9pPr>
          </a:lstStyle>
          <a:p>
            <a:endParaRPr/>
          </a:p>
        </p:txBody>
      </p:sp>
      <p:sp>
        <p:nvSpPr>
          <p:cNvPr id="170" name="Google Shape;170;p25"/>
          <p:cNvSpPr txBox="1">
            <a:spLocks noGrp="1"/>
          </p:cNvSpPr>
          <p:nvPr>
            <p:ph type="subTitle" idx="6"/>
          </p:nvPr>
        </p:nvSpPr>
        <p:spPr>
          <a:xfrm>
            <a:off x="8041433" y="4808696"/>
            <a:ext cx="2900400" cy="6036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2400"/>
              <a:buFont typeface="Bebas Neue"/>
              <a:buNone/>
              <a:defRPr sz="2400">
                <a:solidFill>
                  <a:schemeClr val="dk2"/>
                </a:solidFill>
                <a:latin typeface="Krona One"/>
                <a:ea typeface="Krona One"/>
                <a:cs typeface="Krona One"/>
                <a:sym typeface="Krona One"/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Font typeface="Bebas Neue"/>
              <a:buNone/>
              <a:defRPr sz="3200">
                <a:latin typeface="Bebas Neue"/>
                <a:ea typeface="Bebas Neue"/>
                <a:cs typeface="Bebas Neue"/>
                <a:sym typeface="Bebas Neue"/>
              </a:defRPr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Font typeface="Bebas Neue"/>
              <a:buNone/>
              <a:defRPr sz="3200">
                <a:latin typeface="Bebas Neue"/>
                <a:ea typeface="Bebas Neue"/>
                <a:cs typeface="Bebas Neue"/>
                <a:sym typeface="Bebas Neue"/>
              </a:defRPr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Font typeface="Bebas Neue"/>
              <a:buNone/>
              <a:defRPr sz="3200">
                <a:latin typeface="Bebas Neue"/>
                <a:ea typeface="Bebas Neue"/>
                <a:cs typeface="Bebas Neue"/>
                <a:sym typeface="Bebas Neue"/>
              </a:defRPr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Font typeface="Bebas Neue"/>
              <a:buNone/>
              <a:defRPr sz="3200">
                <a:latin typeface="Bebas Neue"/>
                <a:ea typeface="Bebas Neue"/>
                <a:cs typeface="Bebas Neue"/>
                <a:sym typeface="Bebas Neue"/>
              </a:defRPr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Font typeface="Bebas Neue"/>
              <a:buNone/>
              <a:defRPr sz="3200">
                <a:latin typeface="Bebas Neue"/>
                <a:ea typeface="Bebas Neue"/>
                <a:cs typeface="Bebas Neue"/>
                <a:sym typeface="Bebas Neue"/>
              </a:defRPr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Font typeface="Bebas Neue"/>
              <a:buNone/>
              <a:defRPr sz="3200">
                <a:latin typeface="Bebas Neue"/>
                <a:ea typeface="Bebas Neue"/>
                <a:cs typeface="Bebas Neue"/>
                <a:sym typeface="Bebas Neue"/>
              </a:defRPr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Font typeface="Bebas Neue"/>
              <a:buNone/>
              <a:defRPr sz="3200">
                <a:latin typeface="Bebas Neue"/>
                <a:ea typeface="Bebas Neue"/>
                <a:cs typeface="Bebas Neue"/>
                <a:sym typeface="Bebas Neue"/>
              </a:defRPr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Font typeface="Bebas Neue"/>
              <a:buNone/>
              <a:defRPr sz="3200">
                <a:latin typeface="Bebas Neue"/>
                <a:ea typeface="Bebas Neue"/>
                <a:cs typeface="Bebas Neue"/>
                <a:sym typeface="Bebas Neue"/>
              </a:defRPr>
            </a:lvl9pPr>
          </a:lstStyle>
          <a:p>
            <a:endParaRPr/>
          </a:p>
        </p:txBody>
      </p:sp>
      <p:cxnSp>
        <p:nvCxnSpPr>
          <p:cNvPr id="171" name="Google Shape;171;p25"/>
          <p:cNvCxnSpPr/>
          <p:nvPr/>
        </p:nvCxnSpPr>
        <p:spPr>
          <a:xfrm rot="10800000">
            <a:off x="11889600" y="648800"/>
            <a:ext cx="0" cy="6263200"/>
          </a:xfrm>
          <a:prstGeom prst="straightConnector1">
            <a:avLst/>
          </a:prstGeom>
          <a:noFill/>
          <a:ln w="9525" cap="flat" cmpd="sng">
            <a:solidFill>
              <a:schemeClr val="dk2"/>
            </a:solidFill>
            <a:prstDash val="solid"/>
            <a:round/>
            <a:headEnd type="none" w="med" len="med"/>
            <a:tailEnd type="none" w="med" len="med"/>
          </a:ln>
        </p:spPr>
      </p:cxnSp>
    </p:spTree>
    <p:extLst>
      <p:ext uri="{BB962C8B-B14F-4D97-AF65-F5344CB8AC3E}">
        <p14:creationId xmlns:p14="http://schemas.microsoft.com/office/powerpoint/2010/main" val="3617436766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three columns 2">
  <p:cSld name="Title and three columns 2">
    <p:spTree>
      <p:nvGrpSpPr>
        <p:cNvPr id="1" name="Shape 17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3" name="Google Shape;173;p26"/>
          <p:cNvSpPr txBox="1">
            <a:spLocks noGrp="1"/>
          </p:cNvSpPr>
          <p:nvPr>
            <p:ph type="title"/>
          </p:nvPr>
        </p:nvSpPr>
        <p:spPr>
          <a:xfrm>
            <a:off x="960000" y="593367"/>
            <a:ext cx="10272000" cy="7636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1pPr>
            <a:lvl2pPr lvl="1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9pPr>
          </a:lstStyle>
          <a:p>
            <a:endParaRPr/>
          </a:p>
        </p:txBody>
      </p:sp>
      <p:sp>
        <p:nvSpPr>
          <p:cNvPr id="174" name="Google Shape;174;p26"/>
          <p:cNvSpPr txBox="1">
            <a:spLocks noGrp="1"/>
          </p:cNvSpPr>
          <p:nvPr>
            <p:ph type="title" idx="2"/>
          </p:nvPr>
        </p:nvSpPr>
        <p:spPr>
          <a:xfrm>
            <a:off x="1800273" y="1622595"/>
            <a:ext cx="7410400" cy="642800"/>
          </a:xfrm>
          <a:prstGeom prst="rect">
            <a:avLst/>
          </a:prstGeom>
          <a:ln>
            <a:noFill/>
          </a:ln>
        </p:spPr>
        <p:txBody>
          <a:bodyPr spcFirstLastPara="1" wrap="square" lIns="91425" tIns="91425" rIns="91425" bIns="91425" anchor="b" anchorCtr="0">
            <a:noAutofit/>
          </a:bodyPr>
          <a:lstStyle>
            <a:lvl1pPr lvl="0" algn="l" rtl="0">
              <a:spcBef>
                <a:spcPts val="0"/>
              </a:spcBef>
              <a:spcAft>
                <a:spcPts val="0"/>
              </a:spcAft>
              <a:buSzPts val="2500"/>
              <a:buNone/>
              <a:defRPr sz="2400">
                <a:solidFill>
                  <a:schemeClr val="dk2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SzPts val="2500"/>
              <a:buNone/>
              <a:defRPr sz="3333"/>
            </a:lvl2pPr>
            <a:lvl3pPr lvl="2" algn="ctr" rtl="0">
              <a:spcBef>
                <a:spcPts val="0"/>
              </a:spcBef>
              <a:spcAft>
                <a:spcPts val="0"/>
              </a:spcAft>
              <a:buSzPts val="2500"/>
              <a:buNone/>
              <a:defRPr sz="3333"/>
            </a:lvl3pPr>
            <a:lvl4pPr lvl="3" algn="ctr" rtl="0">
              <a:spcBef>
                <a:spcPts val="0"/>
              </a:spcBef>
              <a:spcAft>
                <a:spcPts val="0"/>
              </a:spcAft>
              <a:buSzPts val="2500"/>
              <a:buNone/>
              <a:defRPr sz="3333"/>
            </a:lvl4pPr>
            <a:lvl5pPr lvl="4" algn="ctr" rtl="0">
              <a:spcBef>
                <a:spcPts val="0"/>
              </a:spcBef>
              <a:spcAft>
                <a:spcPts val="0"/>
              </a:spcAft>
              <a:buSzPts val="2500"/>
              <a:buNone/>
              <a:defRPr sz="3333"/>
            </a:lvl5pPr>
            <a:lvl6pPr lvl="5" algn="ctr" rtl="0">
              <a:spcBef>
                <a:spcPts val="0"/>
              </a:spcBef>
              <a:spcAft>
                <a:spcPts val="0"/>
              </a:spcAft>
              <a:buSzPts val="2500"/>
              <a:buNone/>
              <a:defRPr sz="3333"/>
            </a:lvl6pPr>
            <a:lvl7pPr lvl="6" algn="ctr" rtl="0">
              <a:spcBef>
                <a:spcPts val="0"/>
              </a:spcBef>
              <a:spcAft>
                <a:spcPts val="0"/>
              </a:spcAft>
              <a:buSzPts val="2500"/>
              <a:buNone/>
              <a:defRPr sz="3333"/>
            </a:lvl7pPr>
            <a:lvl8pPr lvl="7" algn="ctr" rtl="0">
              <a:spcBef>
                <a:spcPts val="0"/>
              </a:spcBef>
              <a:spcAft>
                <a:spcPts val="0"/>
              </a:spcAft>
              <a:buSzPts val="2500"/>
              <a:buNone/>
              <a:defRPr sz="3333"/>
            </a:lvl8pPr>
            <a:lvl9pPr lvl="8" algn="ctr" rtl="0">
              <a:spcBef>
                <a:spcPts val="0"/>
              </a:spcBef>
              <a:spcAft>
                <a:spcPts val="0"/>
              </a:spcAft>
              <a:buSzPts val="2500"/>
              <a:buNone/>
              <a:defRPr sz="3333"/>
            </a:lvl9pPr>
          </a:lstStyle>
          <a:p>
            <a:endParaRPr/>
          </a:p>
        </p:txBody>
      </p:sp>
      <p:sp>
        <p:nvSpPr>
          <p:cNvPr id="175" name="Google Shape;175;p26"/>
          <p:cNvSpPr txBox="1">
            <a:spLocks noGrp="1"/>
          </p:cNvSpPr>
          <p:nvPr>
            <p:ph type="subTitle" idx="1"/>
          </p:nvPr>
        </p:nvSpPr>
        <p:spPr>
          <a:xfrm>
            <a:off x="1800251" y="2149351"/>
            <a:ext cx="7410400" cy="837600"/>
          </a:xfrm>
          <a:prstGeom prst="rect">
            <a:avLst/>
          </a:prstGeom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76" name="Google Shape;176;p26"/>
          <p:cNvSpPr txBox="1">
            <a:spLocks noGrp="1"/>
          </p:cNvSpPr>
          <p:nvPr>
            <p:ph type="title" idx="3"/>
          </p:nvPr>
        </p:nvSpPr>
        <p:spPr>
          <a:xfrm>
            <a:off x="1800553" y="4595132"/>
            <a:ext cx="7405200" cy="646000"/>
          </a:xfrm>
          <a:prstGeom prst="rect">
            <a:avLst/>
          </a:prstGeom>
          <a:ln>
            <a:noFill/>
          </a:ln>
        </p:spPr>
        <p:txBody>
          <a:bodyPr spcFirstLastPara="1" wrap="square" lIns="91425" tIns="91425" rIns="91425" bIns="91425" anchor="b" anchorCtr="0">
            <a:noAutofit/>
          </a:bodyPr>
          <a:lstStyle>
            <a:lvl1pPr lvl="0" algn="l" rtl="0">
              <a:spcBef>
                <a:spcPts val="0"/>
              </a:spcBef>
              <a:spcAft>
                <a:spcPts val="0"/>
              </a:spcAft>
              <a:buSzPts val="2500"/>
              <a:buNone/>
              <a:defRPr sz="2400">
                <a:solidFill>
                  <a:schemeClr val="dk2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SzPts val="2500"/>
              <a:buNone/>
              <a:defRPr sz="3333"/>
            </a:lvl2pPr>
            <a:lvl3pPr lvl="2" algn="ctr" rtl="0">
              <a:spcBef>
                <a:spcPts val="0"/>
              </a:spcBef>
              <a:spcAft>
                <a:spcPts val="0"/>
              </a:spcAft>
              <a:buSzPts val="2500"/>
              <a:buNone/>
              <a:defRPr sz="3333"/>
            </a:lvl3pPr>
            <a:lvl4pPr lvl="3" algn="ctr" rtl="0">
              <a:spcBef>
                <a:spcPts val="0"/>
              </a:spcBef>
              <a:spcAft>
                <a:spcPts val="0"/>
              </a:spcAft>
              <a:buSzPts val="2500"/>
              <a:buNone/>
              <a:defRPr sz="3333"/>
            </a:lvl4pPr>
            <a:lvl5pPr lvl="4" algn="ctr" rtl="0">
              <a:spcBef>
                <a:spcPts val="0"/>
              </a:spcBef>
              <a:spcAft>
                <a:spcPts val="0"/>
              </a:spcAft>
              <a:buSzPts val="2500"/>
              <a:buNone/>
              <a:defRPr sz="3333"/>
            </a:lvl5pPr>
            <a:lvl6pPr lvl="5" algn="ctr" rtl="0">
              <a:spcBef>
                <a:spcPts val="0"/>
              </a:spcBef>
              <a:spcAft>
                <a:spcPts val="0"/>
              </a:spcAft>
              <a:buSzPts val="2500"/>
              <a:buNone/>
              <a:defRPr sz="3333"/>
            </a:lvl6pPr>
            <a:lvl7pPr lvl="6" algn="ctr" rtl="0">
              <a:spcBef>
                <a:spcPts val="0"/>
              </a:spcBef>
              <a:spcAft>
                <a:spcPts val="0"/>
              </a:spcAft>
              <a:buSzPts val="2500"/>
              <a:buNone/>
              <a:defRPr sz="3333"/>
            </a:lvl7pPr>
            <a:lvl8pPr lvl="7" algn="ctr" rtl="0">
              <a:spcBef>
                <a:spcPts val="0"/>
              </a:spcBef>
              <a:spcAft>
                <a:spcPts val="0"/>
              </a:spcAft>
              <a:buSzPts val="2500"/>
              <a:buNone/>
              <a:defRPr sz="3333"/>
            </a:lvl8pPr>
            <a:lvl9pPr lvl="8" algn="ctr" rtl="0">
              <a:spcBef>
                <a:spcPts val="0"/>
              </a:spcBef>
              <a:spcAft>
                <a:spcPts val="0"/>
              </a:spcAft>
              <a:buSzPts val="2500"/>
              <a:buNone/>
              <a:defRPr sz="3333"/>
            </a:lvl9pPr>
          </a:lstStyle>
          <a:p>
            <a:endParaRPr/>
          </a:p>
        </p:txBody>
      </p:sp>
      <p:sp>
        <p:nvSpPr>
          <p:cNvPr id="177" name="Google Shape;177;p26"/>
          <p:cNvSpPr txBox="1">
            <a:spLocks noGrp="1"/>
          </p:cNvSpPr>
          <p:nvPr>
            <p:ph type="subTitle" idx="4"/>
          </p:nvPr>
        </p:nvSpPr>
        <p:spPr>
          <a:xfrm>
            <a:off x="1800563" y="5125084"/>
            <a:ext cx="7410000" cy="837600"/>
          </a:xfrm>
          <a:prstGeom prst="rect">
            <a:avLst/>
          </a:prstGeom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78" name="Google Shape;178;p26"/>
          <p:cNvSpPr txBox="1">
            <a:spLocks noGrp="1"/>
          </p:cNvSpPr>
          <p:nvPr>
            <p:ph type="title" idx="5"/>
          </p:nvPr>
        </p:nvSpPr>
        <p:spPr>
          <a:xfrm>
            <a:off x="1802675" y="3109339"/>
            <a:ext cx="7405200" cy="6460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>
            <a:lvl1pPr lvl="0" algn="l" rtl="0">
              <a:spcBef>
                <a:spcPts val="0"/>
              </a:spcBef>
              <a:spcAft>
                <a:spcPts val="0"/>
              </a:spcAft>
              <a:buSzPts val="2500"/>
              <a:buNone/>
              <a:defRPr sz="2400">
                <a:solidFill>
                  <a:schemeClr val="dk2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SzPts val="2500"/>
              <a:buNone/>
              <a:defRPr sz="3333"/>
            </a:lvl2pPr>
            <a:lvl3pPr lvl="2" algn="ctr" rtl="0">
              <a:spcBef>
                <a:spcPts val="0"/>
              </a:spcBef>
              <a:spcAft>
                <a:spcPts val="0"/>
              </a:spcAft>
              <a:buSzPts val="2500"/>
              <a:buNone/>
              <a:defRPr sz="3333"/>
            </a:lvl3pPr>
            <a:lvl4pPr lvl="3" algn="ctr" rtl="0">
              <a:spcBef>
                <a:spcPts val="0"/>
              </a:spcBef>
              <a:spcAft>
                <a:spcPts val="0"/>
              </a:spcAft>
              <a:buSzPts val="2500"/>
              <a:buNone/>
              <a:defRPr sz="3333"/>
            </a:lvl4pPr>
            <a:lvl5pPr lvl="4" algn="ctr" rtl="0">
              <a:spcBef>
                <a:spcPts val="0"/>
              </a:spcBef>
              <a:spcAft>
                <a:spcPts val="0"/>
              </a:spcAft>
              <a:buSzPts val="2500"/>
              <a:buNone/>
              <a:defRPr sz="3333"/>
            </a:lvl5pPr>
            <a:lvl6pPr lvl="5" algn="ctr" rtl="0">
              <a:spcBef>
                <a:spcPts val="0"/>
              </a:spcBef>
              <a:spcAft>
                <a:spcPts val="0"/>
              </a:spcAft>
              <a:buSzPts val="2500"/>
              <a:buNone/>
              <a:defRPr sz="3333"/>
            </a:lvl6pPr>
            <a:lvl7pPr lvl="6" algn="ctr" rtl="0">
              <a:spcBef>
                <a:spcPts val="0"/>
              </a:spcBef>
              <a:spcAft>
                <a:spcPts val="0"/>
              </a:spcAft>
              <a:buSzPts val="2500"/>
              <a:buNone/>
              <a:defRPr sz="3333"/>
            </a:lvl7pPr>
            <a:lvl8pPr lvl="7" algn="ctr" rtl="0">
              <a:spcBef>
                <a:spcPts val="0"/>
              </a:spcBef>
              <a:spcAft>
                <a:spcPts val="0"/>
              </a:spcAft>
              <a:buSzPts val="2500"/>
              <a:buNone/>
              <a:defRPr sz="3333"/>
            </a:lvl8pPr>
            <a:lvl9pPr lvl="8" algn="ctr" rtl="0">
              <a:spcBef>
                <a:spcPts val="0"/>
              </a:spcBef>
              <a:spcAft>
                <a:spcPts val="0"/>
              </a:spcAft>
              <a:buSzPts val="2500"/>
              <a:buNone/>
              <a:defRPr sz="3333"/>
            </a:lvl9pPr>
          </a:lstStyle>
          <a:p>
            <a:endParaRPr/>
          </a:p>
        </p:txBody>
      </p:sp>
      <p:sp>
        <p:nvSpPr>
          <p:cNvPr id="179" name="Google Shape;179;p26"/>
          <p:cNvSpPr txBox="1">
            <a:spLocks noGrp="1"/>
          </p:cNvSpPr>
          <p:nvPr>
            <p:ph type="subTitle" idx="6"/>
          </p:nvPr>
        </p:nvSpPr>
        <p:spPr>
          <a:xfrm>
            <a:off x="1800251" y="3639284"/>
            <a:ext cx="7410400" cy="8376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80" name="Google Shape;180;p26"/>
          <p:cNvSpPr/>
          <p:nvPr/>
        </p:nvSpPr>
        <p:spPr>
          <a:xfrm rot="5400000">
            <a:off x="755500" y="4389467"/>
            <a:ext cx="1066400" cy="4561600"/>
          </a:xfrm>
          <a:prstGeom prst="roundRect">
            <a:avLst>
              <a:gd name="adj" fmla="val 50000"/>
            </a:avLst>
          </a:prstGeom>
          <a:gradFill>
            <a:gsLst>
              <a:gs pos="0">
                <a:schemeClr val="dk2"/>
              </a:gs>
              <a:gs pos="50000">
                <a:schemeClr val="accent1"/>
              </a:gs>
              <a:gs pos="100000">
                <a:schemeClr val="accent2"/>
              </a:gs>
            </a:gsLst>
            <a:lin ang="5400012" scaled="0"/>
          </a:gra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/>
          </a:p>
        </p:txBody>
      </p:sp>
      <p:sp>
        <p:nvSpPr>
          <p:cNvPr id="181" name="Google Shape;181;p26"/>
          <p:cNvSpPr/>
          <p:nvPr/>
        </p:nvSpPr>
        <p:spPr>
          <a:xfrm rot="10800000">
            <a:off x="11232000" y="-500133"/>
            <a:ext cx="1066400" cy="4561600"/>
          </a:xfrm>
          <a:prstGeom prst="roundRect">
            <a:avLst>
              <a:gd name="adj" fmla="val 50000"/>
            </a:avLst>
          </a:prstGeom>
          <a:gradFill>
            <a:gsLst>
              <a:gs pos="0">
                <a:schemeClr val="dk2"/>
              </a:gs>
              <a:gs pos="50000">
                <a:schemeClr val="accent1"/>
              </a:gs>
              <a:gs pos="100000">
                <a:schemeClr val="accent2"/>
              </a:gs>
            </a:gsLst>
            <a:lin ang="5400012" scaled="0"/>
          </a:gra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/>
          </a:p>
        </p:txBody>
      </p:sp>
    </p:spTree>
    <p:extLst>
      <p:ext uri="{BB962C8B-B14F-4D97-AF65-F5344CB8AC3E}">
        <p14:creationId xmlns:p14="http://schemas.microsoft.com/office/powerpoint/2010/main" val="2902920616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four columns">
  <p:cSld name="Title and four columns">
    <p:spTree>
      <p:nvGrpSpPr>
        <p:cNvPr id="1" name="Shape 18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3" name="Google Shape;183;p27"/>
          <p:cNvSpPr txBox="1">
            <a:spLocks noGrp="1"/>
          </p:cNvSpPr>
          <p:nvPr>
            <p:ph type="title"/>
          </p:nvPr>
        </p:nvSpPr>
        <p:spPr>
          <a:xfrm>
            <a:off x="960000" y="593367"/>
            <a:ext cx="10272000" cy="7636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1pPr>
            <a:lvl2pPr lvl="1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9pPr>
          </a:lstStyle>
          <a:p>
            <a:endParaRPr/>
          </a:p>
        </p:txBody>
      </p:sp>
      <p:sp>
        <p:nvSpPr>
          <p:cNvPr id="184" name="Google Shape;184;p27"/>
          <p:cNvSpPr txBox="1">
            <a:spLocks noGrp="1"/>
          </p:cNvSpPr>
          <p:nvPr>
            <p:ph type="subTitle" idx="1"/>
          </p:nvPr>
        </p:nvSpPr>
        <p:spPr>
          <a:xfrm>
            <a:off x="1792548" y="2596967"/>
            <a:ext cx="2637600" cy="8872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1400"/>
              <a:buNone/>
              <a:defRPr sz="1867"/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85" name="Google Shape;185;p27"/>
          <p:cNvSpPr txBox="1">
            <a:spLocks noGrp="1"/>
          </p:cNvSpPr>
          <p:nvPr>
            <p:ph type="subTitle" idx="2"/>
          </p:nvPr>
        </p:nvSpPr>
        <p:spPr>
          <a:xfrm>
            <a:off x="6991480" y="2596967"/>
            <a:ext cx="2637600" cy="8872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1400"/>
              <a:buNone/>
              <a:defRPr sz="1867"/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86" name="Google Shape;186;p27"/>
          <p:cNvSpPr txBox="1">
            <a:spLocks noGrp="1"/>
          </p:cNvSpPr>
          <p:nvPr>
            <p:ph type="subTitle" idx="3"/>
          </p:nvPr>
        </p:nvSpPr>
        <p:spPr>
          <a:xfrm>
            <a:off x="1792548" y="4990667"/>
            <a:ext cx="2637600" cy="8872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1400"/>
              <a:buNone/>
              <a:defRPr sz="1867"/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87" name="Google Shape;187;p27"/>
          <p:cNvSpPr txBox="1">
            <a:spLocks noGrp="1"/>
          </p:cNvSpPr>
          <p:nvPr>
            <p:ph type="subTitle" idx="4"/>
          </p:nvPr>
        </p:nvSpPr>
        <p:spPr>
          <a:xfrm>
            <a:off x="6991480" y="4990667"/>
            <a:ext cx="2637600" cy="8872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1400"/>
              <a:buNone/>
              <a:defRPr sz="1867"/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88" name="Google Shape;188;p27"/>
          <p:cNvSpPr txBox="1">
            <a:spLocks noGrp="1"/>
          </p:cNvSpPr>
          <p:nvPr>
            <p:ph type="subTitle" idx="5"/>
          </p:nvPr>
        </p:nvSpPr>
        <p:spPr>
          <a:xfrm>
            <a:off x="1792548" y="1922833"/>
            <a:ext cx="2637600" cy="6740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2400"/>
              <a:buFont typeface="Bebas Neue"/>
              <a:buNone/>
              <a:defRPr sz="2400">
                <a:solidFill>
                  <a:schemeClr val="dk2"/>
                </a:solidFill>
                <a:latin typeface="Krona One"/>
                <a:ea typeface="Krona One"/>
                <a:cs typeface="Krona One"/>
                <a:sym typeface="Krona One"/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Font typeface="Bebas Neue"/>
              <a:buNone/>
              <a:defRPr sz="3200">
                <a:latin typeface="Bebas Neue"/>
                <a:ea typeface="Bebas Neue"/>
                <a:cs typeface="Bebas Neue"/>
                <a:sym typeface="Bebas Neue"/>
              </a:defRPr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Font typeface="Bebas Neue"/>
              <a:buNone/>
              <a:defRPr sz="3200">
                <a:latin typeface="Bebas Neue"/>
                <a:ea typeface="Bebas Neue"/>
                <a:cs typeface="Bebas Neue"/>
                <a:sym typeface="Bebas Neue"/>
              </a:defRPr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Font typeface="Bebas Neue"/>
              <a:buNone/>
              <a:defRPr sz="3200">
                <a:latin typeface="Bebas Neue"/>
                <a:ea typeface="Bebas Neue"/>
                <a:cs typeface="Bebas Neue"/>
                <a:sym typeface="Bebas Neue"/>
              </a:defRPr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Font typeface="Bebas Neue"/>
              <a:buNone/>
              <a:defRPr sz="3200">
                <a:latin typeface="Bebas Neue"/>
                <a:ea typeface="Bebas Neue"/>
                <a:cs typeface="Bebas Neue"/>
                <a:sym typeface="Bebas Neue"/>
              </a:defRPr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Font typeface="Bebas Neue"/>
              <a:buNone/>
              <a:defRPr sz="3200">
                <a:latin typeface="Bebas Neue"/>
                <a:ea typeface="Bebas Neue"/>
                <a:cs typeface="Bebas Neue"/>
                <a:sym typeface="Bebas Neue"/>
              </a:defRPr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Font typeface="Bebas Neue"/>
              <a:buNone/>
              <a:defRPr sz="3200">
                <a:latin typeface="Bebas Neue"/>
                <a:ea typeface="Bebas Neue"/>
                <a:cs typeface="Bebas Neue"/>
                <a:sym typeface="Bebas Neue"/>
              </a:defRPr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Font typeface="Bebas Neue"/>
              <a:buNone/>
              <a:defRPr sz="3200">
                <a:latin typeface="Bebas Neue"/>
                <a:ea typeface="Bebas Neue"/>
                <a:cs typeface="Bebas Neue"/>
                <a:sym typeface="Bebas Neue"/>
              </a:defRPr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Font typeface="Bebas Neue"/>
              <a:buNone/>
              <a:defRPr sz="3200">
                <a:latin typeface="Bebas Neue"/>
                <a:ea typeface="Bebas Neue"/>
                <a:cs typeface="Bebas Neue"/>
                <a:sym typeface="Bebas Neue"/>
              </a:defRPr>
            </a:lvl9pPr>
          </a:lstStyle>
          <a:p>
            <a:endParaRPr/>
          </a:p>
        </p:txBody>
      </p:sp>
      <p:sp>
        <p:nvSpPr>
          <p:cNvPr id="189" name="Google Shape;189;p27"/>
          <p:cNvSpPr txBox="1">
            <a:spLocks noGrp="1"/>
          </p:cNvSpPr>
          <p:nvPr>
            <p:ph type="subTitle" idx="6"/>
          </p:nvPr>
        </p:nvSpPr>
        <p:spPr>
          <a:xfrm>
            <a:off x="1792548" y="4316667"/>
            <a:ext cx="2637600" cy="6740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2400"/>
              <a:buFont typeface="Bebas Neue"/>
              <a:buNone/>
              <a:defRPr sz="2400">
                <a:solidFill>
                  <a:schemeClr val="dk2"/>
                </a:solidFill>
                <a:latin typeface="Krona One"/>
                <a:ea typeface="Krona One"/>
                <a:cs typeface="Krona One"/>
                <a:sym typeface="Krona One"/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Font typeface="Bebas Neue"/>
              <a:buNone/>
              <a:defRPr sz="3200">
                <a:latin typeface="Bebas Neue"/>
                <a:ea typeface="Bebas Neue"/>
                <a:cs typeface="Bebas Neue"/>
                <a:sym typeface="Bebas Neue"/>
              </a:defRPr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Font typeface="Bebas Neue"/>
              <a:buNone/>
              <a:defRPr sz="3200">
                <a:latin typeface="Bebas Neue"/>
                <a:ea typeface="Bebas Neue"/>
                <a:cs typeface="Bebas Neue"/>
                <a:sym typeface="Bebas Neue"/>
              </a:defRPr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Font typeface="Bebas Neue"/>
              <a:buNone/>
              <a:defRPr sz="3200">
                <a:latin typeface="Bebas Neue"/>
                <a:ea typeface="Bebas Neue"/>
                <a:cs typeface="Bebas Neue"/>
                <a:sym typeface="Bebas Neue"/>
              </a:defRPr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Font typeface="Bebas Neue"/>
              <a:buNone/>
              <a:defRPr sz="3200">
                <a:latin typeface="Bebas Neue"/>
                <a:ea typeface="Bebas Neue"/>
                <a:cs typeface="Bebas Neue"/>
                <a:sym typeface="Bebas Neue"/>
              </a:defRPr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Font typeface="Bebas Neue"/>
              <a:buNone/>
              <a:defRPr sz="3200">
                <a:latin typeface="Bebas Neue"/>
                <a:ea typeface="Bebas Neue"/>
                <a:cs typeface="Bebas Neue"/>
                <a:sym typeface="Bebas Neue"/>
              </a:defRPr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Font typeface="Bebas Neue"/>
              <a:buNone/>
              <a:defRPr sz="3200">
                <a:latin typeface="Bebas Neue"/>
                <a:ea typeface="Bebas Neue"/>
                <a:cs typeface="Bebas Neue"/>
                <a:sym typeface="Bebas Neue"/>
              </a:defRPr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Font typeface="Bebas Neue"/>
              <a:buNone/>
              <a:defRPr sz="3200">
                <a:latin typeface="Bebas Neue"/>
                <a:ea typeface="Bebas Neue"/>
                <a:cs typeface="Bebas Neue"/>
                <a:sym typeface="Bebas Neue"/>
              </a:defRPr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Font typeface="Bebas Neue"/>
              <a:buNone/>
              <a:defRPr sz="3200">
                <a:latin typeface="Bebas Neue"/>
                <a:ea typeface="Bebas Neue"/>
                <a:cs typeface="Bebas Neue"/>
                <a:sym typeface="Bebas Neue"/>
              </a:defRPr>
            </a:lvl9pPr>
          </a:lstStyle>
          <a:p>
            <a:endParaRPr/>
          </a:p>
        </p:txBody>
      </p:sp>
      <p:sp>
        <p:nvSpPr>
          <p:cNvPr id="190" name="Google Shape;190;p27"/>
          <p:cNvSpPr txBox="1">
            <a:spLocks noGrp="1"/>
          </p:cNvSpPr>
          <p:nvPr>
            <p:ph type="subTitle" idx="7"/>
          </p:nvPr>
        </p:nvSpPr>
        <p:spPr>
          <a:xfrm>
            <a:off x="6991475" y="1922833"/>
            <a:ext cx="2637600" cy="6740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2400"/>
              <a:buFont typeface="Bebas Neue"/>
              <a:buNone/>
              <a:defRPr sz="2400">
                <a:solidFill>
                  <a:schemeClr val="dk2"/>
                </a:solidFill>
                <a:latin typeface="Krona One"/>
                <a:ea typeface="Krona One"/>
                <a:cs typeface="Krona One"/>
                <a:sym typeface="Krona One"/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Font typeface="Bebas Neue"/>
              <a:buNone/>
              <a:defRPr sz="3200">
                <a:latin typeface="Bebas Neue"/>
                <a:ea typeface="Bebas Neue"/>
                <a:cs typeface="Bebas Neue"/>
                <a:sym typeface="Bebas Neue"/>
              </a:defRPr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Font typeface="Bebas Neue"/>
              <a:buNone/>
              <a:defRPr sz="3200">
                <a:latin typeface="Bebas Neue"/>
                <a:ea typeface="Bebas Neue"/>
                <a:cs typeface="Bebas Neue"/>
                <a:sym typeface="Bebas Neue"/>
              </a:defRPr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Font typeface="Bebas Neue"/>
              <a:buNone/>
              <a:defRPr sz="3200">
                <a:latin typeface="Bebas Neue"/>
                <a:ea typeface="Bebas Neue"/>
                <a:cs typeface="Bebas Neue"/>
                <a:sym typeface="Bebas Neue"/>
              </a:defRPr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Font typeface="Bebas Neue"/>
              <a:buNone/>
              <a:defRPr sz="3200">
                <a:latin typeface="Bebas Neue"/>
                <a:ea typeface="Bebas Neue"/>
                <a:cs typeface="Bebas Neue"/>
                <a:sym typeface="Bebas Neue"/>
              </a:defRPr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Font typeface="Bebas Neue"/>
              <a:buNone/>
              <a:defRPr sz="3200">
                <a:latin typeface="Bebas Neue"/>
                <a:ea typeface="Bebas Neue"/>
                <a:cs typeface="Bebas Neue"/>
                <a:sym typeface="Bebas Neue"/>
              </a:defRPr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Font typeface="Bebas Neue"/>
              <a:buNone/>
              <a:defRPr sz="3200">
                <a:latin typeface="Bebas Neue"/>
                <a:ea typeface="Bebas Neue"/>
                <a:cs typeface="Bebas Neue"/>
                <a:sym typeface="Bebas Neue"/>
              </a:defRPr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Font typeface="Bebas Neue"/>
              <a:buNone/>
              <a:defRPr sz="3200">
                <a:latin typeface="Bebas Neue"/>
                <a:ea typeface="Bebas Neue"/>
                <a:cs typeface="Bebas Neue"/>
                <a:sym typeface="Bebas Neue"/>
              </a:defRPr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Font typeface="Bebas Neue"/>
              <a:buNone/>
              <a:defRPr sz="3200">
                <a:latin typeface="Bebas Neue"/>
                <a:ea typeface="Bebas Neue"/>
                <a:cs typeface="Bebas Neue"/>
                <a:sym typeface="Bebas Neue"/>
              </a:defRPr>
            </a:lvl9pPr>
          </a:lstStyle>
          <a:p>
            <a:endParaRPr/>
          </a:p>
        </p:txBody>
      </p:sp>
      <p:sp>
        <p:nvSpPr>
          <p:cNvPr id="191" name="Google Shape;191;p27"/>
          <p:cNvSpPr txBox="1">
            <a:spLocks noGrp="1"/>
          </p:cNvSpPr>
          <p:nvPr>
            <p:ph type="subTitle" idx="8"/>
          </p:nvPr>
        </p:nvSpPr>
        <p:spPr>
          <a:xfrm>
            <a:off x="6991475" y="4316667"/>
            <a:ext cx="2637600" cy="6740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2400"/>
              <a:buFont typeface="Bebas Neue"/>
              <a:buNone/>
              <a:defRPr sz="2400">
                <a:solidFill>
                  <a:schemeClr val="dk2"/>
                </a:solidFill>
                <a:latin typeface="Krona One"/>
                <a:ea typeface="Krona One"/>
                <a:cs typeface="Krona One"/>
                <a:sym typeface="Krona One"/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Font typeface="Bebas Neue"/>
              <a:buNone/>
              <a:defRPr sz="3200">
                <a:latin typeface="Bebas Neue"/>
                <a:ea typeface="Bebas Neue"/>
                <a:cs typeface="Bebas Neue"/>
                <a:sym typeface="Bebas Neue"/>
              </a:defRPr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Font typeface="Bebas Neue"/>
              <a:buNone/>
              <a:defRPr sz="3200">
                <a:latin typeface="Bebas Neue"/>
                <a:ea typeface="Bebas Neue"/>
                <a:cs typeface="Bebas Neue"/>
                <a:sym typeface="Bebas Neue"/>
              </a:defRPr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Font typeface="Bebas Neue"/>
              <a:buNone/>
              <a:defRPr sz="3200">
                <a:latin typeface="Bebas Neue"/>
                <a:ea typeface="Bebas Neue"/>
                <a:cs typeface="Bebas Neue"/>
                <a:sym typeface="Bebas Neue"/>
              </a:defRPr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Font typeface="Bebas Neue"/>
              <a:buNone/>
              <a:defRPr sz="3200">
                <a:latin typeface="Bebas Neue"/>
                <a:ea typeface="Bebas Neue"/>
                <a:cs typeface="Bebas Neue"/>
                <a:sym typeface="Bebas Neue"/>
              </a:defRPr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Font typeface="Bebas Neue"/>
              <a:buNone/>
              <a:defRPr sz="3200">
                <a:latin typeface="Bebas Neue"/>
                <a:ea typeface="Bebas Neue"/>
                <a:cs typeface="Bebas Neue"/>
                <a:sym typeface="Bebas Neue"/>
              </a:defRPr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Font typeface="Bebas Neue"/>
              <a:buNone/>
              <a:defRPr sz="3200">
                <a:latin typeface="Bebas Neue"/>
                <a:ea typeface="Bebas Neue"/>
                <a:cs typeface="Bebas Neue"/>
                <a:sym typeface="Bebas Neue"/>
              </a:defRPr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Font typeface="Bebas Neue"/>
              <a:buNone/>
              <a:defRPr sz="3200">
                <a:latin typeface="Bebas Neue"/>
                <a:ea typeface="Bebas Neue"/>
                <a:cs typeface="Bebas Neue"/>
                <a:sym typeface="Bebas Neue"/>
              </a:defRPr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Font typeface="Bebas Neue"/>
              <a:buNone/>
              <a:defRPr sz="3200">
                <a:latin typeface="Bebas Neue"/>
                <a:ea typeface="Bebas Neue"/>
                <a:cs typeface="Bebas Neue"/>
                <a:sym typeface="Bebas Neue"/>
              </a:defRPr>
            </a:lvl9pPr>
          </a:lstStyle>
          <a:p>
            <a:endParaRPr/>
          </a:p>
        </p:txBody>
      </p:sp>
      <p:cxnSp>
        <p:nvCxnSpPr>
          <p:cNvPr id="192" name="Google Shape;192;p27"/>
          <p:cNvCxnSpPr/>
          <p:nvPr/>
        </p:nvCxnSpPr>
        <p:spPr>
          <a:xfrm rot="10800000">
            <a:off x="302367" y="-32267"/>
            <a:ext cx="0" cy="6966000"/>
          </a:xfrm>
          <a:prstGeom prst="straightConnector1">
            <a:avLst/>
          </a:prstGeom>
          <a:noFill/>
          <a:ln w="9525" cap="flat" cmpd="sng">
            <a:solidFill>
              <a:schemeClr val="dk2"/>
            </a:solidFill>
            <a:prstDash val="solid"/>
            <a:round/>
            <a:headEnd type="none" w="med" len="med"/>
            <a:tailEnd type="none" w="med" len="med"/>
          </a:ln>
        </p:spPr>
      </p:cxnSp>
      <p:cxnSp>
        <p:nvCxnSpPr>
          <p:cNvPr id="193" name="Google Shape;193;p27"/>
          <p:cNvCxnSpPr/>
          <p:nvPr/>
        </p:nvCxnSpPr>
        <p:spPr>
          <a:xfrm rot="10800000">
            <a:off x="11889600" y="-54000"/>
            <a:ext cx="0" cy="6966000"/>
          </a:xfrm>
          <a:prstGeom prst="straightConnector1">
            <a:avLst/>
          </a:prstGeom>
          <a:noFill/>
          <a:ln w="9525" cap="flat" cmpd="sng">
            <a:solidFill>
              <a:schemeClr val="dk2"/>
            </a:solidFill>
            <a:prstDash val="solid"/>
            <a:round/>
            <a:headEnd type="none" w="med" len="med"/>
            <a:tailEnd type="none" w="med" len="med"/>
          </a:ln>
        </p:spPr>
      </p:cxnSp>
      <p:sp>
        <p:nvSpPr>
          <p:cNvPr id="194" name="Google Shape;194;p27"/>
          <p:cNvSpPr/>
          <p:nvPr/>
        </p:nvSpPr>
        <p:spPr>
          <a:xfrm rot="5400000">
            <a:off x="11307633" y="4365867"/>
            <a:ext cx="1066400" cy="4561600"/>
          </a:xfrm>
          <a:prstGeom prst="roundRect">
            <a:avLst>
              <a:gd name="adj" fmla="val 50000"/>
            </a:avLst>
          </a:prstGeom>
          <a:gradFill>
            <a:gsLst>
              <a:gs pos="0">
                <a:schemeClr val="dk2"/>
              </a:gs>
              <a:gs pos="50000">
                <a:schemeClr val="accent1"/>
              </a:gs>
              <a:gs pos="100000">
                <a:schemeClr val="accent2"/>
              </a:gs>
            </a:gsLst>
            <a:lin ang="5400012" scaled="0"/>
          </a:gra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/>
          </a:p>
        </p:txBody>
      </p:sp>
      <p:sp>
        <p:nvSpPr>
          <p:cNvPr id="195" name="Google Shape;195;p27"/>
          <p:cNvSpPr/>
          <p:nvPr/>
        </p:nvSpPr>
        <p:spPr>
          <a:xfrm rot="-5400000" flipH="1">
            <a:off x="-729300" y="-2220633"/>
            <a:ext cx="1066400" cy="4561600"/>
          </a:xfrm>
          <a:prstGeom prst="roundRect">
            <a:avLst>
              <a:gd name="adj" fmla="val 50000"/>
            </a:avLst>
          </a:prstGeom>
          <a:gradFill>
            <a:gsLst>
              <a:gs pos="0">
                <a:schemeClr val="dk2"/>
              </a:gs>
              <a:gs pos="50000">
                <a:schemeClr val="accent1"/>
              </a:gs>
              <a:gs pos="100000">
                <a:schemeClr val="accent2"/>
              </a:gs>
            </a:gsLst>
            <a:lin ang="5400012" scaled="0"/>
          </a:gra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/>
          </a:p>
        </p:txBody>
      </p:sp>
    </p:spTree>
    <p:extLst>
      <p:ext uri="{BB962C8B-B14F-4D97-AF65-F5344CB8AC3E}">
        <p14:creationId xmlns:p14="http://schemas.microsoft.com/office/powerpoint/2010/main" val="688377513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six columns">
  <p:cSld name="Title and six columns">
    <p:spTree>
      <p:nvGrpSpPr>
        <p:cNvPr id="1" name="Shape 19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7" name="Google Shape;197;p28"/>
          <p:cNvSpPr txBox="1">
            <a:spLocks noGrp="1"/>
          </p:cNvSpPr>
          <p:nvPr>
            <p:ph type="title"/>
          </p:nvPr>
        </p:nvSpPr>
        <p:spPr>
          <a:xfrm>
            <a:off x="960000" y="593367"/>
            <a:ext cx="10272000" cy="7636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1pPr>
            <a:lvl2pPr lvl="1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9pPr>
          </a:lstStyle>
          <a:p>
            <a:endParaRPr/>
          </a:p>
        </p:txBody>
      </p:sp>
      <p:sp>
        <p:nvSpPr>
          <p:cNvPr id="198" name="Google Shape;198;p28"/>
          <p:cNvSpPr txBox="1">
            <a:spLocks noGrp="1"/>
          </p:cNvSpPr>
          <p:nvPr>
            <p:ph type="subTitle" idx="1"/>
          </p:nvPr>
        </p:nvSpPr>
        <p:spPr>
          <a:xfrm>
            <a:off x="960003" y="2865600"/>
            <a:ext cx="2648000" cy="8472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1400"/>
              <a:buNone/>
              <a:defRPr sz="1867"/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99" name="Google Shape;199;p28"/>
          <p:cNvSpPr txBox="1">
            <a:spLocks noGrp="1"/>
          </p:cNvSpPr>
          <p:nvPr>
            <p:ph type="subTitle" idx="2"/>
          </p:nvPr>
        </p:nvSpPr>
        <p:spPr>
          <a:xfrm>
            <a:off x="4772000" y="2865600"/>
            <a:ext cx="2648000" cy="8472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1400"/>
              <a:buNone/>
              <a:defRPr sz="1867"/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00" name="Google Shape;200;p28"/>
          <p:cNvSpPr txBox="1">
            <a:spLocks noGrp="1"/>
          </p:cNvSpPr>
          <p:nvPr>
            <p:ph type="subTitle" idx="3"/>
          </p:nvPr>
        </p:nvSpPr>
        <p:spPr>
          <a:xfrm>
            <a:off x="960003" y="5280567"/>
            <a:ext cx="2648000" cy="8472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1400"/>
              <a:buNone/>
              <a:defRPr sz="1867"/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01" name="Google Shape;201;p28"/>
          <p:cNvSpPr txBox="1">
            <a:spLocks noGrp="1"/>
          </p:cNvSpPr>
          <p:nvPr>
            <p:ph type="subTitle" idx="4"/>
          </p:nvPr>
        </p:nvSpPr>
        <p:spPr>
          <a:xfrm>
            <a:off x="4772000" y="5280567"/>
            <a:ext cx="2648000" cy="8472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1400"/>
              <a:buNone/>
              <a:defRPr sz="1867"/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02" name="Google Shape;202;p28"/>
          <p:cNvSpPr txBox="1">
            <a:spLocks noGrp="1"/>
          </p:cNvSpPr>
          <p:nvPr>
            <p:ph type="subTitle" idx="5"/>
          </p:nvPr>
        </p:nvSpPr>
        <p:spPr>
          <a:xfrm>
            <a:off x="8583997" y="2865600"/>
            <a:ext cx="2648000" cy="8472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1400"/>
              <a:buNone/>
              <a:defRPr sz="1867"/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03" name="Google Shape;203;p28"/>
          <p:cNvSpPr txBox="1">
            <a:spLocks noGrp="1"/>
          </p:cNvSpPr>
          <p:nvPr>
            <p:ph type="subTitle" idx="6"/>
          </p:nvPr>
        </p:nvSpPr>
        <p:spPr>
          <a:xfrm>
            <a:off x="8583997" y="5280567"/>
            <a:ext cx="2648000" cy="8472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1400"/>
              <a:buNone/>
              <a:defRPr sz="1867"/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04" name="Google Shape;204;p28"/>
          <p:cNvSpPr txBox="1">
            <a:spLocks noGrp="1"/>
          </p:cNvSpPr>
          <p:nvPr>
            <p:ph type="subTitle" idx="7"/>
          </p:nvPr>
        </p:nvSpPr>
        <p:spPr>
          <a:xfrm>
            <a:off x="965200" y="1716001"/>
            <a:ext cx="2637600" cy="11496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2400"/>
              <a:buFont typeface="Bebas Neue"/>
              <a:buNone/>
              <a:defRPr sz="2400">
                <a:solidFill>
                  <a:schemeClr val="dk2"/>
                </a:solidFill>
                <a:latin typeface="Krona One"/>
                <a:ea typeface="Krona One"/>
                <a:cs typeface="Krona One"/>
                <a:sym typeface="Krona One"/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Font typeface="Bebas Neue"/>
              <a:buNone/>
              <a:defRPr sz="3200">
                <a:latin typeface="Bebas Neue"/>
                <a:ea typeface="Bebas Neue"/>
                <a:cs typeface="Bebas Neue"/>
                <a:sym typeface="Bebas Neue"/>
              </a:defRPr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Font typeface="Bebas Neue"/>
              <a:buNone/>
              <a:defRPr sz="3200">
                <a:latin typeface="Bebas Neue"/>
                <a:ea typeface="Bebas Neue"/>
                <a:cs typeface="Bebas Neue"/>
                <a:sym typeface="Bebas Neue"/>
              </a:defRPr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Font typeface="Bebas Neue"/>
              <a:buNone/>
              <a:defRPr sz="3200">
                <a:latin typeface="Bebas Neue"/>
                <a:ea typeface="Bebas Neue"/>
                <a:cs typeface="Bebas Neue"/>
                <a:sym typeface="Bebas Neue"/>
              </a:defRPr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Font typeface="Bebas Neue"/>
              <a:buNone/>
              <a:defRPr sz="3200">
                <a:latin typeface="Bebas Neue"/>
                <a:ea typeface="Bebas Neue"/>
                <a:cs typeface="Bebas Neue"/>
                <a:sym typeface="Bebas Neue"/>
              </a:defRPr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Font typeface="Bebas Neue"/>
              <a:buNone/>
              <a:defRPr sz="3200">
                <a:latin typeface="Bebas Neue"/>
                <a:ea typeface="Bebas Neue"/>
                <a:cs typeface="Bebas Neue"/>
                <a:sym typeface="Bebas Neue"/>
              </a:defRPr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Font typeface="Bebas Neue"/>
              <a:buNone/>
              <a:defRPr sz="3200">
                <a:latin typeface="Bebas Neue"/>
                <a:ea typeface="Bebas Neue"/>
                <a:cs typeface="Bebas Neue"/>
                <a:sym typeface="Bebas Neue"/>
              </a:defRPr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Font typeface="Bebas Neue"/>
              <a:buNone/>
              <a:defRPr sz="3200">
                <a:latin typeface="Bebas Neue"/>
                <a:ea typeface="Bebas Neue"/>
                <a:cs typeface="Bebas Neue"/>
                <a:sym typeface="Bebas Neue"/>
              </a:defRPr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Font typeface="Bebas Neue"/>
              <a:buNone/>
              <a:defRPr sz="3200">
                <a:latin typeface="Bebas Neue"/>
                <a:ea typeface="Bebas Neue"/>
                <a:cs typeface="Bebas Neue"/>
                <a:sym typeface="Bebas Neue"/>
              </a:defRPr>
            </a:lvl9pPr>
          </a:lstStyle>
          <a:p>
            <a:endParaRPr/>
          </a:p>
        </p:txBody>
      </p:sp>
      <p:sp>
        <p:nvSpPr>
          <p:cNvPr id="205" name="Google Shape;205;p28"/>
          <p:cNvSpPr txBox="1">
            <a:spLocks noGrp="1"/>
          </p:cNvSpPr>
          <p:nvPr>
            <p:ph type="subTitle" idx="8"/>
          </p:nvPr>
        </p:nvSpPr>
        <p:spPr>
          <a:xfrm>
            <a:off x="4777200" y="1716001"/>
            <a:ext cx="2637600" cy="11496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2400"/>
              <a:buFont typeface="Bebas Neue"/>
              <a:buNone/>
              <a:defRPr sz="2400">
                <a:solidFill>
                  <a:schemeClr val="dk2"/>
                </a:solidFill>
                <a:latin typeface="Krona One"/>
                <a:ea typeface="Krona One"/>
                <a:cs typeface="Krona One"/>
                <a:sym typeface="Krona One"/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Font typeface="Bebas Neue"/>
              <a:buNone/>
              <a:defRPr sz="3200">
                <a:latin typeface="Bebas Neue"/>
                <a:ea typeface="Bebas Neue"/>
                <a:cs typeface="Bebas Neue"/>
                <a:sym typeface="Bebas Neue"/>
              </a:defRPr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Font typeface="Bebas Neue"/>
              <a:buNone/>
              <a:defRPr sz="3200">
                <a:latin typeface="Bebas Neue"/>
                <a:ea typeface="Bebas Neue"/>
                <a:cs typeface="Bebas Neue"/>
                <a:sym typeface="Bebas Neue"/>
              </a:defRPr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Font typeface="Bebas Neue"/>
              <a:buNone/>
              <a:defRPr sz="3200">
                <a:latin typeface="Bebas Neue"/>
                <a:ea typeface="Bebas Neue"/>
                <a:cs typeface="Bebas Neue"/>
                <a:sym typeface="Bebas Neue"/>
              </a:defRPr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Font typeface="Bebas Neue"/>
              <a:buNone/>
              <a:defRPr sz="3200">
                <a:latin typeface="Bebas Neue"/>
                <a:ea typeface="Bebas Neue"/>
                <a:cs typeface="Bebas Neue"/>
                <a:sym typeface="Bebas Neue"/>
              </a:defRPr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Font typeface="Bebas Neue"/>
              <a:buNone/>
              <a:defRPr sz="3200">
                <a:latin typeface="Bebas Neue"/>
                <a:ea typeface="Bebas Neue"/>
                <a:cs typeface="Bebas Neue"/>
                <a:sym typeface="Bebas Neue"/>
              </a:defRPr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Font typeface="Bebas Neue"/>
              <a:buNone/>
              <a:defRPr sz="3200">
                <a:latin typeface="Bebas Neue"/>
                <a:ea typeface="Bebas Neue"/>
                <a:cs typeface="Bebas Neue"/>
                <a:sym typeface="Bebas Neue"/>
              </a:defRPr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Font typeface="Bebas Neue"/>
              <a:buNone/>
              <a:defRPr sz="3200">
                <a:latin typeface="Bebas Neue"/>
                <a:ea typeface="Bebas Neue"/>
                <a:cs typeface="Bebas Neue"/>
                <a:sym typeface="Bebas Neue"/>
              </a:defRPr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Font typeface="Bebas Neue"/>
              <a:buNone/>
              <a:defRPr sz="3200">
                <a:latin typeface="Bebas Neue"/>
                <a:ea typeface="Bebas Neue"/>
                <a:cs typeface="Bebas Neue"/>
                <a:sym typeface="Bebas Neue"/>
              </a:defRPr>
            </a:lvl9pPr>
          </a:lstStyle>
          <a:p>
            <a:endParaRPr/>
          </a:p>
        </p:txBody>
      </p:sp>
      <p:sp>
        <p:nvSpPr>
          <p:cNvPr id="206" name="Google Shape;206;p28"/>
          <p:cNvSpPr txBox="1">
            <a:spLocks noGrp="1"/>
          </p:cNvSpPr>
          <p:nvPr>
            <p:ph type="subTitle" idx="9"/>
          </p:nvPr>
        </p:nvSpPr>
        <p:spPr>
          <a:xfrm>
            <a:off x="8589199" y="1716001"/>
            <a:ext cx="2637600" cy="11496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2400"/>
              <a:buFont typeface="Bebas Neue"/>
              <a:buNone/>
              <a:defRPr sz="2400">
                <a:solidFill>
                  <a:schemeClr val="dk2"/>
                </a:solidFill>
                <a:latin typeface="Krona One"/>
                <a:ea typeface="Krona One"/>
                <a:cs typeface="Krona One"/>
                <a:sym typeface="Krona One"/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Font typeface="Bebas Neue"/>
              <a:buNone/>
              <a:defRPr sz="3200">
                <a:latin typeface="Bebas Neue"/>
                <a:ea typeface="Bebas Neue"/>
                <a:cs typeface="Bebas Neue"/>
                <a:sym typeface="Bebas Neue"/>
              </a:defRPr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Font typeface="Bebas Neue"/>
              <a:buNone/>
              <a:defRPr sz="3200">
                <a:latin typeface="Bebas Neue"/>
                <a:ea typeface="Bebas Neue"/>
                <a:cs typeface="Bebas Neue"/>
                <a:sym typeface="Bebas Neue"/>
              </a:defRPr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Font typeface="Bebas Neue"/>
              <a:buNone/>
              <a:defRPr sz="3200">
                <a:latin typeface="Bebas Neue"/>
                <a:ea typeface="Bebas Neue"/>
                <a:cs typeface="Bebas Neue"/>
                <a:sym typeface="Bebas Neue"/>
              </a:defRPr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Font typeface="Bebas Neue"/>
              <a:buNone/>
              <a:defRPr sz="3200">
                <a:latin typeface="Bebas Neue"/>
                <a:ea typeface="Bebas Neue"/>
                <a:cs typeface="Bebas Neue"/>
                <a:sym typeface="Bebas Neue"/>
              </a:defRPr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Font typeface="Bebas Neue"/>
              <a:buNone/>
              <a:defRPr sz="3200">
                <a:latin typeface="Bebas Neue"/>
                <a:ea typeface="Bebas Neue"/>
                <a:cs typeface="Bebas Neue"/>
                <a:sym typeface="Bebas Neue"/>
              </a:defRPr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Font typeface="Bebas Neue"/>
              <a:buNone/>
              <a:defRPr sz="3200">
                <a:latin typeface="Bebas Neue"/>
                <a:ea typeface="Bebas Neue"/>
                <a:cs typeface="Bebas Neue"/>
                <a:sym typeface="Bebas Neue"/>
              </a:defRPr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Font typeface="Bebas Neue"/>
              <a:buNone/>
              <a:defRPr sz="3200">
                <a:latin typeface="Bebas Neue"/>
                <a:ea typeface="Bebas Neue"/>
                <a:cs typeface="Bebas Neue"/>
                <a:sym typeface="Bebas Neue"/>
              </a:defRPr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Font typeface="Bebas Neue"/>
              <a:buNone/>
              <a:defRPr sz="3200">
                <a:latin typeface="Bebas Neue"/>
                <a:ea typeface="Bebas Neue"/>
                <a:cs typeface="Bebas Neue"/>
                <a:sym typeface="Bebas Neue"/>
              </a:defRPr>
            </a:lvl9pPr>
          </a:lstStyle>
          <a:p>
            <a:endParaRPr/>
          </a:p>
        </p:txBody>
      </p:sp>
      <p:sp>
        <p:nvSpPr>
          <p:cNvPr id="207" name="Google Shape;207;p28"/>
          <p:cNvSpPr txBox="1">
            <a:spLocks noGrp="1"/>
          </p:cNvSpPr>
          <p:nvPr>
            <p:ph type="subTitle" idx="13"/>
          </p:nvPr>
        </p:nvSpPr>
        <p:spPr>
          <a:xfrm>
            <a:off x="965200" y="4130767"/>
            <a:ext cx="2637600" cy="11496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2400"/>
              <a:buFont typeface="Bebas Neue"/>
              <a:buNone/>
              <a:defRPr sz="2400">
                <a:solidFill>
                  <a:schemeClr val="dk2"/>
                </a:solidFill>
                <a:latin typeface="Krona One"/>
                <a:ea typeface="Krona One"/>
                <a:cs typeface="Krona One"/>
                <a:sym typeface="Krona One"/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Font typeface="Bebas Neue"/>
              <a:buNone/>
              <a:defRPr sz="3200">
                <a:latin typeface="Bebas Neue"/>
                <a:ea typeface="Bebas Neue"/>
                <a:cs typeface="Bebas Neue"/>
                <a:sym typeface="Bebas Neue"/>
              </a:defRPr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Font typeface="Bebas Neue"/>
              <a:buNone/>
              <a:defRPr sz="3200">
                <a:latin typeface="Bebas Neue"/>
                <a:ea typeface="Bebas Neue"/>
                <a:cs typeface="Bebas Neue"/>
                <a:sym typeface="Bebas Neue"/>
              </a:defRPr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Font typeface="Bebas Neue"/>
              <a:buNone/>
              <a:defRPr sz="3200">
                <a:latin typeface="Bebas Neue"/>
                <a:ea typeface="Bebas Neue"/>
                <a:cs typeface="Bebas Neue"/>
                <a:sym typeface="Bebas Neue"/>
              </a:defRPr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Font typeface="Bebas Neue"/>
              <a:buNone/>
              <a:defRPr sz="3200">
                <a:latin typeface="Bebas Neue"/>
                <a:ea typeface="Bebas Neue"/>
                <a:cs typeface="Bebas Neue"/>
                <a:sym typeface="Bebas Neue"/>
              </a:defRPr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Font typeface="Bebas Neue"/>
              <a:buNone/>
              <a:defRPr sz="3200">
                <a:latin typeface="Bebas Neue"/>
                <a:ea typeface="Bebas Neue"/>
                <a:cs typeface="Bebas Neue"/>
                <a:sym typeface="Bebas Neue"/>
              </a:defRPr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Font typeface="Bebas Neue"/>
              <a:buNone/>
              <a:defRPr sz="3200">
                <a:latin typeface="Bebas Neue"/>
                <a:ea typeface="Bebas Neue"/>
                <a:cs typeface="Bebas Neue"/>
                <a:sym typeface="Bebas Neue"/>
              </a:defRPr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Font typeface="Bebas Neue"/>
              <a:buNone/>
              <a:defRPr sz="3200">
                <a:latin typeface="Bebas Neue"/>
                <a:ea typeface="Bebas Neue"/>
                <a:cs typeface="Bebas Neue"/>
                <a:sym typeface="Bebas Neue"/>
              </a:defRPr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Font typeface="Bebas Neue"/>
              <a:buNone/>
              <a:defRPr sz="3200">
                <a:latin typeface="Bebas Neue"/>
                <a:ea typeface="Bebas Neue"/>
                <a:cs typeface="Bebas Neue"/>
                <a:sym typeface="Bebas Neue"/>
              </a:defRPr>
            </a:lvl9pPr>
          </a:lstStyle>
          <a:p>
            <a:endParaRPr/>
          </a:p>
        </p:txBody>
      </p:sp>
      <p:sp>
        <p:nvSpPr>
          <p:cNvPr id="208" name="Google Shape;208;p28"/>
          <p:cNvSpPr txBox="1">
            <a:spLocks noGrp="1"/>
          </p:cNvSpPr>
          <p:nvPr>
            <p:ph type="subTitle" idx="14"/>
          </p:nvPr>
        </p:nvSpPr>
        <p:spPr>
          <a:xfrm>
            <a:off x="4777200" y="4130767"/>
            <a:ext cx="2637600" cy="11496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2400"/>
              <a:buFont typeface="Bebas Neue"/>
              <a:buNone/>
              <a:defRPr sz="2400">
                <a:solidFill>
                  <a:schemeClr val="dk2"/>
                </a:solidFill>
                <a:latin typeface="Krona One"/>
                <a:ea typeface="Krona One"/>
                <a:cs typeface="Krona One"/>
                <a:sym typeface="Krona One"/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Font typeface="Bebas Neue"/>
              <a:buNone/>
              <a:defRPr sz="3200">
                <a:latin typeface="Bebas Neue"/>
                <a:ea typeface="Bebas Neue"/>
                <a:cs typeface="Bebas Neue"/>
                <a:sym typeface="Bebas Neue"/>
              </a:defRPr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Font typeface="Bebas Neue"/>
              <a:buNone/>
              <a:defRPr sz="3200">
                <a:latin typeface="Bebas Neue"/>
                <a:ea typeface="Bebas Neue"/>
                <a:cs typeface="Bebas Neue"/>
                <a:sym typeface="Bebas Neue"/>
              </a:defRPr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Font typeface="Bebas Neue"/>
              <a:buNone/>
              <a:defRPr sz="3200">
                <a:latin typeface="Bebas Neue"/>
                <a:ea typeface="Bebas Neue"/>
                <a:cs typeface="Bebas Neue"/>
                <a:sym typeface="Bebas Neue"/>
              </a:defRPr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Font typeface="Bebas Neue"/>
              <a:buNone/>
              <a:defRPr sz="3200">
                <a:latin typeface="Bebas Neue"/>
                <a:ea typeface="Bebas Neue"/>
                <a:cs typeface="Bebas Neue"/>
                <a:sym typeface="Bebas Neue"/>
              </a:defRPr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Font typeface="Bebas Neue"/>
              <a:buNone/>
              <a:defRPr sz="3200">
                <a:latin typeface="Bebas Neue"/>
                <a:ea typeface="Bebas Neue"/>
                <a:cs typeface="Bebas Neue"/>
                <a:sym typeface="Bebas Neue"/>
              </a:defRPr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Font typeface="Bebas Neue"/>
              <a:buNone/>
              <a:defRPr sz="3200">
                <a:latin typeface="Bebas Neue"/>
                <a:ea typeface="Bebas Neue"/>
                <a:cs typeface="Bebas Neue"/>
                <a:sym typeface="Bebas Neue"/>
              </a:defRPr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Font typeface="Bebas Neue"/>
              <a:buNone/>
              <a:defRPr sz="3200">
                <a:latin typeface="Bebas Neue"/>
                <a:ea typeface="Bebas Neue"/>
                <a:cs typeface="Bebas Neue"/>
                <a:sym typeface="Bebas Neue"/>
              </a:defRPr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Font typeface="Bebas Neue"/>
              <a:buNone/>
              <a:defRPr sz="3200">
                <a:latin typeface="Bebas Neue"/>
                <a:ea typeface="Bebas Neue"/>
                <a:cs typeface="Bebas Neue"/>
                <a:sym typeface="Bebas Neue"/>
              </a:defRPr>
            </a:lvl9pPr>
          </a:lstStyle>
          <a:p>
            <a:endParaRPr/>
          </a:p>
        </p:txBody>
      </p:sp>
      <p:sp>
        <p:nvSpPr>
          <p:cNvPr id="209" name="Google Shape;209;p28"/>
          <p:cNvSpPr txBox="1">
            <a:spLocks noGrp="1"/>
          </p:cNvSpPr>
          <p:nvPr>
            <p:ph type="subTitle" idx="15"/>
          </p:nvPr>
        </p:nvSpPr>
        <p:spPr>
          <a:xfrm>
            <a:off x="8589199" y="4130767"/>
            <a:ext cx="2637600" cy="11496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2400"/>
              <a:buFont typeface="Bebas Neue"/>
              <a:buNone/>
              <a:defRPr sz="2400">
                <a:solidFill>
                  <a:schemeClr val="dk2"/>
                </a:solidFill>
                <a:latin typeface="Krona One"/>
                <a:ea typeface="Krona One"/>
                <a:cs typeface="Krona One"/>
                <a:sym typeface="Krona One"/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Font typeface="Bebas Neue"/>
              <a:buNone/>
              <a:defRPr sz="3200">
                <a:latin typeface="Bebas Neue"/>
                <a:ea typeface="Bebas Neue"/>
                <a:cs typeface="Bebas Neue"/>
                <a:sym typeface="Bebas Neue"/>
              </a:defRPr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Font typeface="Bebas Neue"/>
              <a:buNone/>
              <a:defRPr sz="3200">
                <a:latin typeface="Bebas Neue"/>
                <a:ea typeface="Bebas Neue"/>
                <a:cs typeface="Bebas Neue"/>
                <a:sym typeface="Bebas Neue"/>
              </a:defRPr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Font typeface="Bebas Neue"/>
              <a:buNone/>
              <a:defRPr sz="3200">
                <a:latin typeface="Bebas Neue"/>
                <a:ea typeface="Bebas Neue"/>
                <a:cs typeface="Bebas Neue"/>
                <a:sym typeface="Bebas Neue"/>
              </a:defRPr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Font typeface="Bebas Neue"/>
              <a:buNone/>
              <a:defRPr sz="3200">
                <a:latin typeface="Bebas Neue"/>
                <a:ea typeface="Bebas Neue"/>
                <a:cs typeface="Bebas Neue"/>
                <a:sym typeface="Bebas Neue"/>
              </a:defRPr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Font typeface="Bebas Neue"/>
              <a:buNone/>
              <a:defRPr sz="3200">
                <a:latin typeface="Bebas Neue"/>
                <a:ea typeface="Bebas Neue"/>
                <a:cs typeface="Bebas Neue"/>
                <a:sym typeface="Bebas Neue"/>
              </a:defRPr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Font typeface="Bebas Neue"/>
              <a:buNone/>
              <a:defRPr sz="3200">
                <a:latin typeface="Bebas Neue"/>
                <a:ea typeface="Bebas Neue"/>
                <a:cs typeface="Bebas Neue"/>
                <a:sym typeface="Bebas Neue"/>
              </a:defRPr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Font typeface="Bebas Neue"/>
              <a:buNone/>
              <a:defRPr sz="3200">
                <a:latin typeface="Bebas Neue"/>
                <a:ea typeface="Bebas Neue"/>
                <a:cs typeface="Bebas Neue"/>
                <a:sym typeface="Bebas Neue"/>
              </a:defRPr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Font typeface="Bebas Neue"/>
              <a:buNone/>
              <a:defRPr sz="3200">
                <a:latin typeface="Bebas Neue"/>
                <a:ea typeface="Bebas Neue"/>
                <a:cs typeface="Bebas Neue"/>
                <a:sym typeface="Bebas Neue"/>
              </a:defRPr>
            </a:lvl9pPr>
          </a:lstStyle>
          <a:p>
            <a:endParaRPr/>
          </a:p>
        </p:txBody>
      </p:sp>
      <p:cxnSp>
        <p:nvCxnSpPr>
          <p:cNvPr id="210" name="Google Shape;210;p28"/>
          <p:cNvCxnSpPr/>
          <p:nvPr/>
        </p:nvCxnSpPr>
        <p:spPr>
          <a:xfrm rot="10800000">
            <a:off x="302367" y="2766133"/>
            <a:ext cx="0" cy="4167600"/>
          </a:xfrm>
          <a:prstGeom prst="straightConnector1">
            <a:avLst/>
          </a:prstGeom>
          <a:noFill/>
          <a:ln w="9525" cap="flat" cmpd="sng">
            <a:solidFill>
              <a:schemeClr val="dk2"/>
            </a:solidFill>
            <a:prstDash val="solid"/>
            <a:round/>
            <a:headEnd type="none" w="med" len="med"/>
            <a:tailEnd type="none" w="med" len="med"/>
          </a:ln>
        </p:spPr>
      </p:cxnSp>
      <p:sp>
        <p:nvSpPr>
          <p:cNvPr id="211" name="Google Shape;211;p28"/>
          <p:cNvSpPr/>
          <p:nvPr/>
        </p:nvSpPr>
        <p:spPr>
          <a:xfrm>
            <a:off x="-230833" y="-114000"/>
            <a:ext cx="1066400" cy="2979600"/>
          </a:xfrm>
          <a:prstGeom prst="roundRect">
            <a:avLst>
              <a:gd name="adj" fmla="val 50000"/>
            </a:avLst>
          </a:prstGeom>
          <a:gradFill>
            <a:gsLst>
              <a:gs pos="0">
                <a:schemeClr val="dk2"/>
              </a:gs>
              <a:gs pos="50000">
                <a:schemeClr val="accent1"/>
              </a:gs>
              <a:gs pos="100000">
                <a:schemeClr val="accent2"/>
              </a:gs>
            </a:gsLst>
            <a:lin ang="5400012" scaled="0"/>
          </a:gra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/>
          </a:p>
        </p:txBody>
      </p:sp>
      <p:cxnSp>
        <p:nvCxnSpPr>
          <p:cNvPr id="212" name="Google Shape;212;p28"/>
          <p:cNvCxnSpPr/>
          <p:nvPr/>
        </p:nvCxnSpPr>
        <p:spPr>
          <a:xfrm>
            <a:off x="7830100" y="6527133"/>
            <a:ext cx="6363200" cy="0"/>
          </a:xfrm>
          <a:prstGeom prst="straightConnector1">
            <a:avLst/>
          </a:prstGeom>
          <a:noFill/>
          <a:ln w="9525" cap="flat" cmpd="sng">
            <a:solidFill>
              <a:schemeClr val="dk2"/>
            </a:solidFill>
            <a:prstDash val="solid"/>
            <a:round/>
            <a:headEnd type="none" w="med" len="med"/>
            <a:tailEnd type="none" w="med" len="med"/>
          </a:ln>
        </p:spPr>
      </p:cxnSp>
    </p:spTree>
    <p:extLst>
      <p:ext uri="{BB962C8B-B14F-4D97-AF65-F5344CB8AC3E}">
        <p14:creationId xmlns:p14="http://schemas.microsoft.com/office/powerpoint/2010/main" val="2478450636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seven columns">
  <p:cSld name="Title and seven columns">
    <p:spTree>
      <p:nvGrpSpPr>
        <p:cNvPr id="1" name="Shape 21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4" name="Google Shape;214;p29"/>
          <p:cNvSpPr txBox="1">
            <a:spLocks noGrp="1"/>
          </p:cNvSpPr>
          <p:nvPr>
            <p:ph type="title"/>
          </p:nvPr>
        </p:nvSpPr>
        <p:spPr>
          <a:xfrm>
            <a:off x="960000" y="593367"/>
            <a:ext cx="10272000" cy="7636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1pPr>
            <a:lvl2pPr lvl="1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9pPr>
          </a:lstStyle>
          <a:p>
            <a:endParaRPr/>
          </a:p>
        </p:txBody>
      </p:sp>
      <p:sp>
        <p:nvSpPr>
          <p:cNvPr id="215" name="Google Shape;215;p29"/>
          <p:cNvSpPr txBox="1">
            <a:spLocks noGrp="1"/>
          </p:cNvSpPr>
          <p:nvPr>
            <p:ph type="subTitle" idx="1"/>
          </p:nvPr>
        </p:nvSpPr>
        <p:spPr>
          <a:xfrm>
            <a:off x="3558419" y="5088900"/>
            <a:ext cx="2475600" cy="8400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rtl="0">
              <a:spcBef>
                <a:spcPts val="1333"/>
              </a:spcBef>
              <a:spcAft>
                <a:spcPts val="0"/>
              </a:spcAft>
              <a:buSzPts val="14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16" name="Google Shape;216;p29"/>
          <p:cNvSpPr txBox="1">
            <a:spLocks noGrp="1"/>
          </p:cNvSpPr>
          <p:nvPr>
            <p:ph type="subTitle" idx="2"/>
          </p:nvPr>
        </p:nvSpPr>
        <p:spPr>
          <a:xfrm>
            <a:off x="3558433" y="4192900"/>
            <a:ext cx="2475600" cy="9932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Titillium Web Black"/>
              <a:buNone/>
              <a:defRPr sz="2400">
                <a:solidFill>
                  <a:schemeClr val="dk2"/>
                </a:solidFill>
                <a:latin typeface="Krona One"/>
                <a:ea typeface="Krona One"/>
                <a:cs typeface="Krona One"/>
                <a:sym typeface="Krona One"/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Titillium Web Black"/>
              <a:buNone/>
              <a:defRPr sz="2667">
                <a:solidFill>
                  <a:schemeClr val="dk1"/>
                </a:solidFill>
                <a:latin typeface="Titillium Web Black"/>
                <a:ea typeface="Titillium Web Black"/>
                <a:cs typeface="Titillium Web Black"/>
                <a:sym typeface="Titillium Web Black"/>
              </a:defRPr>
            </a:lvl2pPr>
            <a:lvl3pPr lvl="2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Titillium Web Black"/>
              <a:buNone/>
              <a:defRPr sz="2667">
                <a:solidFill>
                  <a:schemeClr val="dk1"/>
                </a:solidFill>
                <a:latin typeface="Titillium Web Black"/>
                <a:ea typeface="Titillium Web Black"/>
                <a:cs typeface="Titillium Web Black"/>
                <a:sym typeface="Titillium Web Black"/>
              </a:defRPr>
            </a:lvl3pPr>
            <a:lvl4pPr lvl="3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Titillium Web Black"/>
              <a:buNone/>
              <a:defRPr sz="2667">
                <a:solidFill>
                  <a:schemeClr val="dk1"/>
                </a:solidFill>
                <a:latin typeface="Titillium Web Black"/>
                <a:ea typeface="Titillium Web Black"/>
                <a:cs typeface="Titillium Web Black"/>
                <a:sym typeface="Titillium Web Black"/>
              </a:defRPr>
            </a:lvl4pPr>
            <a:lvl5pPr lvl="4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Titillium Web Black"/>
              <a:buNone/>
              <a:defRPr sz="2667">
                <a:solidFill>
                  <a:schemeClr val="dk1"/>
                </a:solidFill>
                <a:latin typeface="Titillium Web Black"/>
                <a:ea typeface="Titillium Web Black"/>
                <a:cs typeface="Titillium Web Black"/>
                <a:sym typeface="Titillium Web Black"/>
              </a:defRPr>
            </a:lvl5pPr>
            <a:lvl6pPr lvl="5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Titillium Web Black"/>
              <a:buNone/>
              <a:defRPr sz="2667">
                <a:solidFill>
                  <a:schemeClr val="dk1"/>
                </a:solidFill>
                <a:latin typeface="Titillium Web Black"/>
                <a:ea typeface="Titillium Web Black"/>
                <a:cs typeface="Titillium Web Black"/>
                <a:sym typeface="Titillium Web Black"/>
              </a:defRPr>
            </a:lvl6pPr>
            <a:lvl7pPr lvl="6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Titillium Web Black"/>
              <a:buNone/>
              <a:defRPr sz="2667">
                <a:solidFill>
                  <a:schemeClr val="dk1"/>
                </a:solidFill>
                <a:latin typeface="Titillium Web Black"/>
                <a:ea typeface="Titillium Web Black"/>
                <a:cs typeface="Titillium Web Black"/>
                <a:sym typeface="Titillium Web Black"/>
              </a:defRPr>
            </a:lvl7pPr>
            <a:lvl8pPr lvl="7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Titillium Web Black"/>
              <a:buNone/>
              <a:defRPr sz="2667">
                <a:solidFill>
                  <a:schemeClr val="dk1"/>
                </a:solidFill>
                <a:latin typeface="Titillium Web Black"/>
                <a:ea typeface="Titillium Web Black"/>
                <a:cs typeface="Titillium Web Black"/>
                <a:sym typeface="Titillium Web Black"/>
              </a:defRPr>
            </a:lvl8pPr>
            <a:lvl9pPr lvl="8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Titillium Web Black"/>
              <a:buNone/>
              <a:defRPr sz="2667">
                <a:solidFill>
                  <a:schemeClr val="dk1"/>
                </a:solidFill>
                <a:latin typeface="Titillium Web Black"/>
                <a:ea typeface="Titillium Web Black"/>
                <a:cs typeface="Titillium Web Black"/>
                <a:sym typeface="Titillium Web Black"/>
              </a:defRPr>
            </a:lvl9pPr>
          </a:lstStyle>
          <a:p>
            <a:endParaRPr/>
          </a:p>
        </p:txBody>
      </p:sp>
      <p:sp>
        <p:nvSpPr>
          <p:cNvPr id="217" name="Google Shape;217;p29"/>
          <p:cNvSpPr txBox="1">
            <a:spLocks noGrp="1"/>
          </p:cNvSpPr>
          <p:nvPr>
            <p:ph type="subTitle" idx="3"/>
          </p:nvPr>
        </p:nvSpPr>
        <p:spPr>
          <a:xfrm>
            <a:off x="959617" y="5088900"/>
            <a:ext cx="2475600" cy="8400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1400"/>
              <a:buNone/>
              <a:defRPr>
                <a:solidFill>
                  <a:srgbClr val="191919"/>
                </a:solidFill>
                <a:latin typeface="Anaheim"/>
                <a:ea typeface="Anaheim"/>
                <a:cs typeface="Anaheim"/>
                <a:sym typeface="Anaheim"/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18" name="Google Shape;218;p29"/>
          <p:cNvSpPr txBox="1">
            <a:spLocks noGrp="1"/>
          </p:cNvSpPr>
          <p:nvPr>
            <p:ph type="subTitle" idx="4"/>
          </p:nvPr>
        </p:nvSpPr>
        <p:spPr>
          <a:xfrm>
            <a:off x="959617" y="4192900"/>
            <a:ext cx="2475600" cy="9932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Titillium Web Black"/>
              <a:buNone/>
              <a:defRPr sz="2400">
                <a:solidFill>
                  <a:schemeClr val="dk2"/>
                </a:solidFill>
                <a:latin typeface="Krona One"/>
                <a:ea typeface="Krona One"/>
                <a:cs typeface="Krona One"/>
                <a:sym typeface="Krona One"/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Titillium Web Black"/>
              <a:buNone/>
              <a:defRPr sz="2667">
                <a:solidFill>
                  <a:schemeClr val="dk1"/>
                </a:solidFill>
                <a:latin typeface="Titillium Web Black"/>
                <a:ea typeface="Titillium Web Black"/>
                <a:cs typeface="Titillium Web Black"/>
                <a:sym typeface="Titillium Web Black"/>
              </a:defRPr>
            </a:lvl2pPr>
            <a:lvl3pPr lvl="2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Titillium Web Black"/>
              <a:buNone/>
              <a:defRPr sz="2667">
                <a:solidFill>
                  <a:schemeClr val="dk1"/>
                </a:solidFill>
                <a:latin typeface="Titillium Web Black"/>
                <a:ea typeface="Titillium Web Black"/>
                <a:cs typeface="Titillium Web Black"/>
                <a:sym typeface="Titillium Web Black"/>
              </a:defRPr>
            </a:lvl3pPr>
            <a:lvl4pPr lvl="3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Titillium Web Black"/>
              <a:buNone/>
              <a:defRPr sz="2667">
                <a:solidFill>
                  <a:schemeClr val="dk1"/>
                </a:solidFill>
                <a:latin typeface="Titillium Web Black"/>
                <a:ea typeface="Titillium Web Black"/>
                <a:cs typeface="Titillium Web Black"/>
                <a:sym typeface="Titillium Web Black"/>
              </a:defRPr>
            </a:lvl4pPr>
            <a:lvl5pPr lvl="4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Titillium Web Black"/>
              <a:buNone/>
              <a:defRPr sz="2667">
                <a:solidFill>
                  <a:schemeClr val="dk1"/>
                </a:solidFill>
                <a:latin typeface="Titillium Web Black"/>
                <a:ea typeface="Titillium Web Black"/>
                <a:cs typeface="Titillium Web Black"/>
                <a:sym typeface="Titillium Web Black"/>
              </a:defRPr>
            </a:lvl5pPr>
            <a:lvl6pPr lvl="5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Titillium Web Black"/>
              <a:buNone/>
              <a:defRPr sz="2667">
                <a:solidFill>
                  <a:schemeClr val="dk1"/>
                </a:solidFill>
                <a:latin typeface="Titillium Web Black"/>
                <a:ea typeface="Titillium Web Black"/>
                <a:cs typeface="Titillium Web Black"/>
                <a:sym typeface="Titillium Web Black"/>
              </a:defRPr>
            </a:lvl6pPr>
            <a:lvl7pPr lvl="6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Titillium Web Black"/>
              <a:buNone/>
              <a:defRPr sz="2667">
                <a:solidFill>
                  <a:schemeClr val="dk1"/>
                </a:solidFill>
                <a:latin typeface="Titillium Web Black"/>
                <a:ea typeface="Titillium Web Black"/>
                <a:cs typeface="Titillium Web Black"/>
                <a:sym typeface="Titillium Web Black"/>
              </a:defRPr>
            </a:lvl7pPr>
            <a:lvl8pPr lvl="7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Titillium Web Black"/>
              <a:buNone/>
              <a:defRPr sz="2667">
                <a:solidFill>
                  <a:schemeClr val="dk1"/>
                </a:solidFill>
                <a:latin typeface="Titillium Web Black"/>
                <a:ea typeface="Titillium Web Black"/>
                <a:cs typeface="Titillium Web Black"/>
                <a:sym typeface="Titillium Web Black"/>
              </a:defRPr>
            </a:lvl8pPr>
            <a:lvl9pPr lvl="8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Titillium Web Black"/>
              <a:buNone/>
              <a:defRPr sz="2667">
                <a:solidFill>
                  <a:schemeClr val="dk1"/>
                </a:solidFill>
                <a:latin typeface="Titillium Web Black"/>
                <a:ea typeface="Titillium Web Black"/>
                <a:cs typeface="Titillium Web Black"/>
                <a:sym typeface="Titillium Web Black"/>
              </a:defRPr>
            </a:lvl9pPr>
          </a:lstStyle>
          <a:p>
            <a:endParaRPr/>
          </a:p>
        </p:txBody>
      </p:sp>
      <p:sp>
        <p:nvSpPr>
          <p:cNvPr id="219" name="Google Shape;219;p29"/>
          <p:cNvSpPr txBox="1">
            <a:spLocks noGrp="1"/>
          </p:cNvSpPr>
          <p:nvPr>
            <p:ph type="subTitle" idx="5"/>
          </p:nvPr>
        </p:nvSpPr>
        <p:spPr>
          <a:xfrm>
            <a:off x="6157220" y="5088900"/>
            <a:ext cx="2475600" cy="8400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rtl="0">
              <a:spcBef>
                <a:spcPts val="1333"/>
              </a:spcBef>
              <a:spcAft>
                <a:spcPts val="0"/>
              </a:spcAft>
              <a:buSzPts val="14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20" name="Google Shape;220;p29"/>
          <p:cNvSpPr txBox="1">
            <a:spLocks noGrp="1"/>
          </p:cNvSpPr>
          <p:nvPr>
            <p:ph type="subTitle" idx="6"/>
          </p:nvPr>
        </p:nvSpPr>
        <p:spPr>
          <a:xfrm>
            <a:off x="6157251" y="4192900"/>
            <a:ext cx="2475600" cy="9932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Titillium Web Black"/>
              <a:buNone/>
              <a:defRPr sz="2400">
                <a:solidFill>
                  <a:schemeClr val="dk2"/>
                </a:solidFill>
                <a:latin typeface="Krona One"/>
                <a:ea typeface="Krona One"/>
                <a:cs typeface="Krona One"/>
                <a:sym typeface="Krona One"/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Titillium Web Black"/>
              <a:buNone/>
              <a:defRPr sz="2667">
                <a:solidFill>
                  <a:schemeClr val="dk1"/>
                </a:solidFill>
                <a:latin typeface="Titillium Web Black"/>
                <a:ea typeface="Titillium Web Black"/>
                <a:cs typeface="Titillium Web Black"/>
                <a:sym typeface="Titillium Web Black"/>
              </a:defRPr>
            </a:lvl2pPr>
            <a:lvl3pPr lvl="2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Titillium Web Black"/>
              <a:buNone/>
              <a:defRPr sz="2667">
                <a:solidFill>
                  <a:schemeClr val="dk1"/>
                </a:solidFill>
                <a:latin typeface="Titillium Web Black"/>
                <a:ea typeface="Titillium Web Black"/>
                <a:cs typeface="Titillium Web Black"/>
                <a:sym typeface="Titillium Web Black"/>
              </a:defRPr>
            </a:lvl3pPr>
            <a:lvl4pPr lvl="3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Titillium Web Black"/>
              <a:buNone/>
              <a:defRPr sz="2667">
                <a:solidFill>
                  <a:schemeClr val="dk1"/>
                </a:solidFill>
                <a:latin typeface="Titillium Web Black"/>
                <a:ea typeface="Titillium Web Black"/>
                <a:cs typeface="Titillium Web Black"/>
                <a:sym typeface="Titillium Web Black"/>
              </a:defRPr>
            </a:lvl4pPr>
            <a:lvl5pPr lvl="4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Titillium Web Black"/>
              <a:buNone/>
              <a:defRPr sz="2667">
                <a:solidFill>
                  <a:schemeClr val="dk1"/>
                </a:solidFill>
                <a:latin typeface="Titillium Web Black"/>
                <a:ea typeface="Titillium Web Black"/>
                <a:cs typeface="Titillium Web Black"/>
                <a:sym typeface="Titillium Web Black"/>
              </a:defRPr>
            </a:lvl5pPr>
            <a:lvl6pPr lvl="5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Titillium Web Black"/>
              <a:buNone/>
              <a:defRPr sz="2667">
                <a:solidFill>
                  <a:schemeClr val="dk1"/>
                </a:solidFill>
                <a:latin typeface="Titillium Web Black"/>
                <a:ea typeface="Titillium Web Black"/>
                <a:cs typeface="Titillium Web Black"/>
                <a:sym typeface="Titillium Web Black"/>
              </a:defRPr>
            </a:lvl6pPr>
            <a:lvl7pPr lvl="6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Titillium Web Black"/>
              <a:buNone/>
              <a:defRPr sz="2667">
                <a:solidFill>
                  <a:schemeClr val="dk1"/>
                </a:solidFill>
                <a:latin typeface="Titillium Web Black"/>
                <a:ea typeface="Titillium Web Black"/>
                <a:cs typeface="Titillium Web Black"/>
                <a:sym typeface="Titillium Web Black"/>
              </a:defRPr>
            </a:lvl7pPr>
            <a:lvl8pPr lvl="7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Titillium Web Black"/>
              <a:buNone/>
              <a:defRPr sz="2667">
                <a:solidFill>
                  <a:schemeClr val="dk1"/>
                </a:solidFill>
                <a:latin typeface="Titillium Web Black"/>
                <a:ea typeface="Titillium Web Black"/>
                <a:cs typeface="Titillium Web Black"/>
                <a:sym typeface="Titillium Web Black"/>
              </a:defRPr>
            </a:lvl8pPr>
            <a:lvl9pPr lvl="8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Titillium Web Black"/>
              <a:buNone/>
              <a:defRPr sz="2667">
                <a:solidFill>
                  <a:schemeClr val="dk1"/>
                </a:solidFill>
                <a:latin typeface="Titillium Web Black"/>
                <a:ea typeface="Titillium Web Black"/>
                <a:cs typeface="Titillium Web Black"/>
                <a:sym typeface="Titillium Web Black"/>
              </a:defRPr>
            </a:lvl9pPr>
          </a:lstStyle>
          <a:p>
            <a:endParaRPr/>
          </a:p>
        </p:txBody>
      </p:sp>
      <p:sp>
        <p:nvSpPr>
          <p:cNvPr id="221" name="Google Shape;221;p29"/>
          <p:cNvSpPr txBox="1">
            <a:spLocks noGrp="1"/>
          </p:cNvSpPr>
          <p:nvPr>
            <p:ph type="subTitle" idx="7"/>
          </p:nvPr>
        </p:nvSpPr>
        <p:spPr>
          <a:xfrm>
            <a:off x="3558835" y="2663800"/>
            <a:ext cx="2474800" cy="8400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rtl="0">
              <a:spcBef>
                <a:spcPts val="1333"/>
              </a:spcBef>
              <a:spcAft>
                <a:spcPts val="0"/>
              </a:spcAft>
              <a:buSzPts val="14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22" name="Google Shape;222;p29"/>
          <p:cNvSpPr txBox="1">
            <a:spLocks noGrp="1"/>
          </p:cNvSpPr>
          <p:nvPr>
            <p:ph type="subTitle" idx="8"/>
          </p:nvPr>
        </p:nvSpPr>
        <p:spPr>
          <a:xfrm>
            <a:off x="3558835" y="1767733"/>
            <a:ext cx="2474800" cy="9932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Titillium Web Black"/>
              <a:buNone/>
              <a:defRPr sz="2400">
                <a:solidFill>
                  <a:schemeClr val="dk2"/>
                </a:solidFill>
                <a:latin typeface="Krona One"/>
                <a:ea typeface="Krona One"/>
                <a:cs typeface="Krona One"/>
                <a:sym typeface="Krona One"/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Titillium Web Black"/>
              <a:buNone/>
              <a:defRPr sz="2667">
                <a:solidFill>
                  <a:schemeClr val="dk1"/>
                </a:solidFill>
                <a:latin typeface="Titillium Web Black"/>
                <a:ea typeface="Titillium Web Black"/>
                <a:cs typeface="Titillium Web Black"/>
                <a:sym typeface="Titillium Web Black"/>
              </a:defRPr>
            </a:lvl2pPr>
            <a:lvl3pPr lvl="2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Titillium Web Black"/>
              <a:buNone/>
              <a:defRPr sz="2667">
                <a:solidFill>
                  <a:schemeClr val="dk1"/>
                </a:solidFill>
                <a:latin typeface="Titillium Web Black"/>
                <a:ea typeface="Titillium Web Black"/>
                <a:cs typeface="Titillium Web Black"/>
                <a:sym typeface="Titillium Web Black"/>
              </a:defRPr>
            </a:lvl3pPr>
            <a:lvl4pPr lvl="3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Titillium Web Black"/>
              <a:buNone/>
              <a:defRPr sz="2667">
                <a:solidFill>
                  <a:schemeClr val="dk1"/>
                </a:solidFill>
                <a:latin typeface="Titillium Web Black"/>
                <a:ea typeface="Titillium Web Black"/>
                <a:cs typeface="Titillium Web Black"/>
                <a:sym typeface="Titillium Web Black"/>
              </a:defRPr>
            </a:lvl4pPr>
            <a:lvl5pPr lvl="4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Titillium Web Black"/>
              <a:buNone/>
              <a:defRPr sz="2667">
                <a:solidFill>
                  <a:schemeClr val="dk1"/>
                </a:solidFill>
                <a:latin typeface="Titillium Web Black"/>
                <a:ea typeface="Titillium Web Black"/>
                <a:cs typeface="Titillium Web Black"/>
                <a:sym typeface="Titillium Web Black"/>
              </a:defRPr>
            </a:lvl5pPr>
            <a:lvl6pPr lvl="5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Titillium Web Black"/>
              <a:buNone/>
              <a:defRPr sz="2667">
                <a:solidFill>
                  <a:schemeClr val="dk1"/>
                </a:solidFill>
                <a:latin typeface="Titillium Web Black"/>
                <a:ea typeface="Titillium Web Black"/>
                <a:cs typeface="Titillium Web Black"/>
                <a:sym typeface="Titillium Web Black"/>
              </a:defRPr>
            </a:lvl6pPr>
            <a:lvl7pPr lvl="6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Titillium Web Black"/>
              <a:buNone/>
              <a:defRPr sz="2667">
                <a:solidFill>
                  <a:schemeClr val="dk1"/>
                </a:solidFill>
                <a:latin typeface="Titillium Web Black"/>
                <a:ea typeface="Titillium Web Black"/>
                <a:cs typeface="Titillium Web Black"/>
                <a:sym typeface="Titillium Web Black"/>
              </a:defRPr>
            </a:lvl7pPr>
            <a:lvl8pPr lvl="7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Titillium Web Black"/>
              <a:buNone/>
              <a:defRPr sz="2667">
                <a:solidFill>
                  <a:schemeClr val="dk1"/>
                </a:solidFill>
                <a:latin typeface="Titillium Web Black"/>
                <a:ea typeface="Titillium Web Black"/>
                <a:cs typeface="Titillium Web Black"/>
                <a:sym typeface="Titillium Web Black"/>
              </a:defRPr>
            </a:lvl8pPr>
            <a:lvl9pPr lvl="8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Titillium Web Black"/>
              <a:buNone/>
              <a:defRPr sz="2667">
                <a:solidFill>
                  <a:schemeClr val="dk1"/>
                </a:solidFill>
                <a:latin typeface="Titillium Web Black"/>
                <a:ea typeface="Titillium Web Black"/>
                <a:cs typeface="Titillium Web Black"/>
                <a:sym typeface="Titillium Web Black"/>
              </a:defRPr>
            </a:lvl9pPr>
          </a:lstStyle>
          <a:p>
            <a:endParaRPr/>
          </a:p>
        </p:txBody>
      </p:sp>
      <p:sp>
        <p:nvSpPr>
          <p:cNvPr id="223" name="Google Shape;223;p29"/>
          <p:cNvSpPr txBox="1">
            <a:spLocks noGrp="1"/>
          </p:cNvSpPr>
          <p:nvPr>
            <p:ph type="subTitle" idx="9"/>
          </p:nvPr>
        </p:nvSpPr>
        <p:spPr>
          <a:xfrm>
            <a:off x="960000" y="2663801"/>
            <a:ext cx="2475600" cy="8400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rtl="0">
              <a:spcBef>
                <a:spcPts val="1333"/>
              </a:spcBef>
              <a:spcAft>
                <a:spcPts val="0"/>
              </a:spcAft>
              <a:buSzPts val="14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24" name="Google Shape;224;p29"/>
          <p:cNvSpPr txBox="1">
            <a:spLocks noGrp="1"/>
          </p:cNvSpPr>
          <p:nvPr>
            <p:ph type="subTitle" idx="13"/>
          </p:nvPr>
        </p:nvSpPr>
        <p:spPr>
          <a:xfrm>
            <a:off x="960000" y="1767733"/>
            <a:ext cx="2475600" cy="9932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Titillium Web Black"/>
              <a:buNone/>
              <a:defRPr sz="2400">
                <a:solidFill>
                  <a:schemeClr val="dk2"/>
                </a:solidFill>
                <a:latin typeface="Krona One"/>
                <a:ea typeface="Krona One"/>
                <a:cs typeface="Krona One"/>
                <a:sym typeface="Krona One"/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Titillium Web Black"/>
              <a:buNone/>
              <a:defRPr sz="2667">
                <a:solidFill>
                  <a:schemeClr val="dk1"/>
                </a:solidFill>
                <a:latin typeface="Titillium Web Black"/>
                <a:ea typeface="Titillium Web Black"/>
                <a:cs typeface="Titillium Web Black"/>
                <a:sym typeface="Titillium Web Black"/>
              </a:defRPr>
            </a:lvl2pPr>
            <a:lvl3pPr lvl="2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Titillium Web Black"/>
              <a:buNone/>
              <a:defRPr sz="2667">
                <a:solidFill>
                  <a:schemeClr val="dk1"/>
                </a:solidFill>
                <a:latin typeface="Titillium Web Black"/>
                <a:ea typeface="Titillium Web Black"/>
                <a:cs typeface="Titillium Web Black"/>
                <a:sym typeface="Titillium Web Black"/>
              </a:defRPr>
            </a:lvl3pPr>
            <a:lvl4pPr lvl="3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Titillium Web Black"/>
              <a:buNone/>
              <a:defRPr sz="2667">
                <a:solidFill>
                  <a:schemeClr val="dk1"/>
                </a:solidFill>
                <a:latin typeface="Titillium Web Black"/>
                <a:ea typeface="Titillium Web Black"/>
                <a:cs typeface="Titillium Web Black"/>
                <a:sym typeface="Titillium Web Black"/>
              </a:defRPr>
            </a:lvl4pPr>
            <a:lvl5pPr lvl="4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Titillium Web Black"/>
              <a:buNone/>
              <a:defRPr sz="2667">
                <a:solidFill>
                  <a:schemeClr val="dk1"/>
                </a:solidFill>
                <a:latin typeface="Titillium Web Black"/>
                <a:ea typeface="Titillium Web Black"/>
                <a:cs typeface="Titillium Web Black"/>
                <a:sym typeface="Titillium Web Black"/>
              </a:defRPr>
            </a:lvl5pPr>
            <a:lvl6pPr lvl="5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Titillium Web Black"/>
              <a:buNone/>
              <a:defRPr sz="2667">
                <a:solidFill>
                  <a:schemeClr val="dk1"/>
                </a:solidFill>
                <a:latin typeface="Titillium Web Black"/>
                <a:ea typeface="Titillium Web Black"/>
                <a:cs typeface="Titillium Web Black"/>
                <a:sym typeface="Titillium Web Black"/>
              </a:defRPr>
            </a:lvl6pPr>
            <a:lvl7pPr lvl="6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Titillium Web Black"/>
              <a:buNone/>
              <a:defRPr sz="2667">
                <a:solidFill>
                  <a:schemeClr val="dk1"/>
                </a:solidFill>
                <a:latin typeface="Titillium Web Black"/>
                <a:ea typeface="Titillium Web Black"/>
                <a:cs typeface="Titillium Web Black"/>
                <a:sym typeface="Titillium Web Black"/>
              </a:defRPr>
            </a:lvl7pPr>
            <a:lvl8pPr lvl="7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Titillium Web Black"/>
              <a:buNone/>
              <a:defRPr sz="2667">
                <a:solidFill>
                  <a:schemeClr val="dk1"/>
                </a:solidFill>
                <a:latin typeface="Titillium Web Black"/>
                <a:ea typeface="Titillium Web Black"/>
                <a:cs typeface="Titillium Web Black"/>
                <a:sym typeface="Titillium Web Black"/>
              </a:defRPr>
            </a:lvl8pPr>
            <a:lvl9pPr lvl="8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Titillium Web Black"/>
              <a:buNone/>
              <a:defRPr sz="2667">
                <a:solidFill>
                  <a:schemeClr val="dk1"/>
                </a:solidFill>
                <a:latin typeface="Titillium Web Black"/>
                <a:ea typeface="Titillium Web Black"/>
                <a:cs typeface="Titillium Web Black"/>
                <a:sym typeface="Titillium Web Black"/>
              </a:defRPr>
            </a:lvl9pPr>
          </a:lstStyle>
          <a:p>
            <a:endParaRPr/>
          </a:p>
        </p:txBody>
      </p:sp>
      <p:sp>
        <p:nvSpPr>
          <p:cNvPr id="225" name="Google Shape;225;p29"/>
          <p:cNvSpPr txBox="1">
            <a:spLocks noGrp="1"/>
          </p:cNvSpPr>
          <p:nvPr>
            <p:ph type="subTitle" idx="14"/>
          </p:nvPr>
        </p:nvSpPr>
        <p:spPr>
          <a:xfrm>
            <a:off x="6157640" y="2663801"/>
            <a:ext cx="2475600" cy="8400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rtl="0">
              <a:spcBef>
                <a:spcPts val="1333"/>
              </a:spcBef>
              <a:spcAft>
                <a:spcPts val="0"/>
              </a:spcAft>
              <a:buSzPts val="14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26" name="Google Shape;226;p29"/>
          <p:cNvSpPr txBox="1">
            <a:spLocks noGrp="1"/>
          </p:cNvSpPr>
          <p:nvPr>
            <p:ph type="subTitle" idx="15"/>
          </p:nvPr>
        </p:nvSpPr>
        <p:spPr>
          <a:xfrm>
            <a:off x="6157640" y="1767733"/>
            <a:ext cx="2475600" cy="9932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Titillium Web Black"/>
              <a:buNone/>
              <a:defRPr sz="2400">
                <a:solidFill>
                  <a:schemeClr val="dk2"/>
                </a:solidFill>
                <a:latin typeface="Krona One"/>
                <a:ea typeface="Krona One"/>
                <a:cs typeface="Krona One"/>
                <a:sym typeface="Krona One"/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Titillium Web Black"/>
              <a:buNone/>
              <a:defRPr sz="2667">
                <a:solidFill>
                  <a:schemeClr val="dk1"/>
                </a:solidFill>
                <a:latin typeface="Titillium Web Black"/>
                <a:ea typeface="Titillium Web Black"/>
                <a:cs typeface="Titillium Web Black"/>
                <a:sym typeface="Titillium Web Black"/>
              </a:defRPr>
            </a:lvl2pPr>
            <a:lvl3pPr lvl="2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Titillium Web Black"/>
              <a:buNone/>
              <a:defRPr sz="2667">
                <a:solidFill>
                  <a:schemeClr val="dk1"/>
                </a:solidFill>
                <a:latin typeface="Titillium Web Black"/>
                <a:ea typeface="Titillium Web Black"/>
                <a:cs typeface="Titillium Web Black"/>
                <a:sym typeface="Titillium Web Black"/>
              </a:defRPr>
            </a:lvl3pPr>
            <a:lvl4pPr lvl="3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Titillium Web Black"/>
              <a:buNone/>
              <a:defRPr sz="2667">
                <a:solidFill>
                  <a:schemeClr val="dk1"/>
                </a:solidFill>
                <a:latin typeface="Titillium Web Black"/>
                <a:ea typeface="Titillium Web Black"/>
                <a:cs typeface="Titillium Web Black"/>
                <a:sym typeface="Titillium Web Black"/>
              </a:defRPr>
            </a:lvl4pPr>
            <a:lvl5pPr lvl="4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Titillium Web Black"/>
              <a:buNone/>
              <a:defRPr sz="2667">
                <a:solidFill>
                  <a:schemeClr val="dk1"/>
                </a:solidFill>
                <a:latin typeface="Titillium Web Black"/>
                <a:ea typeface="Titillium Web Black"/>
                <a:cs typeface="Titillium Web Black"/>
                <a:sym typeface="Titillium Web Black"/>
              </a:defRPr>
            </a:lvl5pPr>
            <a:lvl6pPr lvl="5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Titillium Web Black"/>
              <a:buNone/>
              <a:defRPr sz="2667">
                <a:solidFill>
                  <a:schemeClr val="dk1"/>
                </a:solidFill>
                <a:latin typeface="Titillium Web Black"/>
                <a:ea typeface="Titillium Web Black"/>
                <a:cs typeface="Titillium Web Black"/>
                <a:sym typeface="Titillium Web Black"/>
              </a:defRPr>
            </a:lvl6pPr>
            <a:lvl7pPr lvl="6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Titillium Web Black"/>
              <a:buNone/>
              <a:defRPr sz="2667">
                <a:solidFill>
                  <a:schemeClr val="dk1"/>
                </a:solidFill>
                <a:latin typeface="Titillium Web Black"/>
                <a:ea typeface="Titillium Web Black"/>
                <a:cs typeface="Titillium Web Black"/>
                <a:sym typeface="Titillium Web Black"/>
              </a:defRPr>
            </a:lvl7pPr>
            <a:lvl8pPr lvl="7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Titillium Web Black"/>
              <a:buNone/>
              <a:defRPr sz="2667">
                <a:solidFill>
                  <a:schemeClr val="dk1"/>
                </a:solidFill>
                <a:latin typeface="Titillium Web Black"/>
                <a:ea typeface="Titillium Web Black"/>
                <a:cs typeface="Titillium Web Black"/>
                <a:sym typeface="Titillium Web Black"/>
              </a:defRPr>
            </a:lvl8pPr>
            <a:lvl9pPr lvl="8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Titillium Web Black"/>
              <a:buNone/>
              <a:defRPr sz="2667">
                <a:solidFill>
                  <a:schemeClr val="dk1"/>
                </a:solidFill>
                <a:latin typeface="Titillium Web Black"/>
                <a:ea typeface="Titillium Web Black"/>
                <a:cs typeface="Titillium Web Black"/>
                <a:sym typeface="Titillium Web Black"/>
              </a:defRPr>
            </a:lvl9pPr>
          </a:lstStyle>
          <a:p>
            <a:endParaRPr/>
          </a:p>
        </p:txBody>
      </p:sp>
      <p:sp>
        <p:nvSpPr>
          <p:cNvPr id="227" name="Google Shape;227;p29"/>
          <p:cNvSpPr txBox="1">
            <a:spLocks noGrp="1"/>
          </p:cNvSpPr>
          <p:nvPr>
            <p:ph type="subTitle" idx="16"/>
          </p:nvPr>
        </p:nvSpPr>
        <p:spPr>
          <a:xfrm>
            <a:off x="8756465" y="2663801"/>
            <a:ext cx="2475600" cy="8400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rtl="0">
              <a:spcBef>
                <a:spcPts val="1333"/>
              </a:spcBef>
              <a:spcAft>
                <a:spcPts val="0"/>
              </a:spcAft>
              <a:buSzPts val="14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28" name="Google Shape;228;p29"/>
          <p:cNvSpPr txBox="1">
            <a:spLocks noGrp="1"/>
          </p:cNvSpPr>
          <p:nvPr>
            <p:ph type="subTitle" idx="17"/>
          </p:nvPr>
        </p:nvSpPr>
        <p:spPr>
          <a:xfrm>
            <a:off x="8756467" y="1767733"/>
            <a:ext cx="2475600" cy="9932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Titillium Web Black"/>
              <a:buNone/>
              <a:defRPr sz="2400">
                <a:solidFill>
                  <a:schemeClr val="dk2"/>
                </a:solidFill>
                <a:latin typeface="Krona One"/>
                <a:ea typeface="Krona One"/>
                <a:cs typeface="Krona One"/>
                <a:sym typeface="Krona One"/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Titillium Web Black"/>
              <a:buNone/>
              <a:defRPr sz="2667">
                <a:solidFill>
                  <a:schemeClr val="dk1"/>
                </a:solidFill>
                <a:latin typeface="Titillium Web Black"/>
                <a:ea typeface="Titillium Web Black"/>
                <a:cs typeface="Titillium Web Black"/>
                <a:sym typeface="Titillium Web Black"/>
              </a:defRPr>
            </a:lvl2pPr>
            <a:lvl3pPr lvl="2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Titillium Web Black"/>
              <a:buNone/>
              <a:defRPr sz="2667">
                <a:solidFill>
                  <a:schemeClr val="dk1"/>
                </a:solidFill>
                <a:latin typeface="Titillium Web Black"/>
                <a:ea typeface="Titillium Web Black"/>
                <a:cs typeface="Titillium Web Black"/>
                <a:sym typeface="Titillium Web Black"/>
              </a:defRPr>
            </a:lvl3pPr>
            <a:lvl4pPr lvl="3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Titillium Web Black"/>
              <a:buNone/>
              <a:defRPr sz="2667">
                <a:solidFill>
                  <a:schemeClr val="dk1"/>
                </a:solidFill>
                <a:latin typeface="Titillium Web Black"/>
                <a:ea typeface="Titillium Web Black"/>
                <a:cs typeface="Titillium Web Black"/>
                <a:sym typeface="Titillium Web Black"/>
              </a:defRPr>
            </a:lvl4pPr>
            <a:lvl5pPr lvl="4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Titillium Web Black"/>
              <a:buNone/>
              <a:defRPr sz="2667">
                <a:solidFill>
                  <a:schemeClr val="dk1"/>
                </a:solidFill>
                <a:latin typeface="Titillium Web Black"/>
                <a:ea typeface="Titillium Web Black"/>
                <a:cs typeface="Titillium Web Black"/>
                <a:sym typeface="Titillium Web Black"/>
              </a:defRPr>
            </a:lvl5pPr>
            <a:lvl6pPr lvl="5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Titillium Web Black"/>
              <a:buNone/>
              <a:defRPr sz="2667">
                <a:solidFill>
                  <a:schemeClr val="dk1"/>
                </a:solidFill>
                <a:latin typeface="Titillium Web Black"/>
                <a:ea typeface="Titillium Web Black"/>
                <a:cs typeface="Titillium Web Black"/>
                <a:sym typeface="Titillium Web Black"/>
              </a:defRPr>
            </a:lvl6pPr>
            <a:lvl7pPr lvl="6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Titillium Web Black"/>
              <a:buNone/>
              <a:defRPr sz="2667">
                <a:solidFill>
                  <a:schemeClr val="dk1"/>
                </a:solidFill>
                <a:latin typeface="Titillium Web Black"/>
                <a:ea typeface="Titillium Web Black"/>
                <a:cs typeface="Titillium Web Black"/>
                <a:sym typeface="Titillium Web Black"/>
              </a:defRPr>
            </a:lvl7pPr>
            <a:lvl8pPr lvl="7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Titillium Web Black"/>
              <a:buNone/>
              <a:defRPr sz="2667">
                <a:solidFill>
                  <a:schemeClr val="dk1"/>
                </a:solidFill>
                <a:latin typeface="Titillium Web Black"/>
                <a:ea typeface="Titillium Web Black"/>
                <a:cs typeface="Titillium Web Black"/>
                <a:sym typeface="Titillium Web Black"/>
              </a:defRPr>
            </a:lvl8pPr>
            <a:lvl9pPr lvl="8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Titillium Web Black"/>
              <a:buNone/>
              <a:defRPr sz="2667">
                <a:solidFill>
                  <a:schemeClr val="dk1"/>
                </a:solidFill>
                <a:latin typeface="Titillium Web Black"/>
                <a:ea typeface="Titillium Web Black"/>
                <a:cs typeface="Titillium Web Black"/>
                <a:sym typeface="Titillium Web Black"/>
              </a:defRPr>
            </a:lvl9pPr>
          </a:lstStyle>
          <a:p>
            <a:endParaRPr/>
          </a:p>
        </p:txBody>
      </p:sp>
      <p:cxnSp>
        <p:nvCxnSpPr>
          <p:cNvPr id="229" name="Google Shape;229;p29"/>
          <p:cNvCxnSpPr/>
          <p:nvPr/>
        </p:nvCxnSpPr>
        <p:spPr>
          <a:xfrm rot="10800000">
            <a:off x="11889600" y="-53867"/>
            <a:ext cx="0" cy="6098800"/>
          </a:xfrm>
          <a:prstGeom prst="straightConnector1">
            <a:avLst/>
          </a:prstGeom>
          <a:noFill/>
          <a:ln w="9525" cap="flat" cmpd="sng">
            <a:solidFill>
              <a:schemeClr val="dk2"/>
            </a:solidFill>
            <a:prstDash val="solid"/>
            <a:round/>
            <a:headEnd type="none" w="med" len="med"/>
            <a:tailEnd type="none" w="med" len="med"/>
          </a:ln>
        </p:spPr>
      </p:cxnSp>
      <p:cxnSp>
        <p:nvCxnSpPr>
          <p:cNvPr id="230" name="Google Shape;230;p29"/>
          <p:cNvCxnSpPr/>
          <p:nvPr/>
        </p:nvCxnSpPr>
        <p:spPr>
          <a:xfrm rot="10800000">
            <a:off x="302367" y="5134533"/>
            <a:ext cx="0" cy="1799200"/>
          </a:xfrm>
          <a:prstGeom prst="straightConnector1">
            <a:avLst/>
          </a:prstGeom>
          <a:noFill/>
          <a:ln w="9525" cap="flat" cmpd="sng">
            <a:solidFill>
              <a:schemeClr val="dk2"/>
            </a:solidFill>
            <a:prstDash val="solid"/>
            <a:round/>
            <a:headEnd type="none" w="med" len="med"/>
            <a:tailEnd type="none" w="med" len="med"/>
          </a:ln>
        </p:spPr>
      </p:cxnSp>
    </p:spTree>
    <p:extLst>
      <p:ext uri="{BB962C8B-B14F-4D97-AF65-F5344CB8AC3E}">
        <p14:creationId xmlns:p14="http://schemas.microsoft.com/office/powerpoint/2010/main" val="3839200911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Numbers and text">
  <p:cSld name="Numbers and text">
    <p:spTree>
      <p:nvGrpSpPr>
        <p:cNvPr id="1" name="Shape 23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2" name="Google Shape;232;p30"/>
          <p:cNvSpPr txBox="1">
            <a:spLocks noGrp="1"/>
          </p:cNvSpPr>
          <p:nvPr>
            <p:ph type="title" hasCustomPrompt="1"/>
          </p:nvPr>
        </p:nvSpPr>
        <p:spPr>
          <a:xfrm>
            <a:off x="5867400" y="1299063"/>
            <a:ext cx="5218000" cy="1025200"/>
          </a:xfrm>
          <a:prstGeom prst="rect">
            <a:avLst/>
          </a:prstGeom>
          <a:noFill/>
        </p:spPr>
        <p:txBody>
          <a:bodyPr spcFirstLastPara="1" wrap="square" lIns="91425" tIns="91425" rIns="91425" bIns="91425" anchor="b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6000"/>
              <a:buNone/>
              <a:defRPr sz="4267"/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6000"/>
              <a:buNone/>
              <a:defRPr sz="8000">
                <a:solidFill>
                  <a:schemeClr val="lt1"/>
                </a:solidFill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6000"/>
              <a:buNone/>
              <a:defRPr sz="8000">
                <a:solidFill>
                  <a:schemeClr val="lt1"/>
                </a:solidFill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6000"/>
              <a:buNone/>
              <a:defRPr sz="8000">
                <a:solidFill>
                  <a:schemeClr val="lt1"/>
                </a:solidFill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6000"/>
              <a:buNone/>
              <a:defRPr sz="8000">
                <a:solidFill>
                  <a:schemeClr val="lt1"/>
                </a:solidFill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6000"/>
              <a:buNone/>
              <a:defRPr sz="8000">
                <a:solidFill>
                  <a:schemeClr val="lt1"/>
                </a:solidFill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6000"/>
              <a:buNone/>
              <a:defRPr sz="8000">
                <a:solidFill>
                  <a:schemeClr val="lt1"/>
                </a:solidFill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6000"/>
              <a:buNone/>
              <a:defRPr sz="8000">
                <a:solidFill>
                  <a:schemeClr val="lt1"/>
                </a:solidFill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6000"/>
              <a:buNone/>
              <a:defRPr sz="8000">
                <a:solidFill>
                  <a:schemeClr val="lt1"/>
                </a:solidFill>
              </a:defRPr>
            </a:lvl9pPr>
          </a:lstStyle>
          <a:p>
            <a:r>
              <a:t>xx%</a:t>
            </a:r>
          </a:p>
        </p:txBody>
      </p:sp>
      <p:sp>
        <p:nvSpPr>
          <p:cNvPr id="233" name="Google Shape;233;p30"/>
          <p:cNvSpPr txBox="1">
            <a:spLocks noGrp="1"/>
          </p:cNvSpPr>
          <p:nvPr>
            <p:ph type="subTitle" idx="1"/>
          </p:nvPr>
        </p:nvSpPr>
        <p:spPr>
          <a:xfrm>
            <a:off x="5867400" y="2267428"/>
            <a:ext cx="5218000" cy="548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PT Sans"/>
              <a:buNone/>
              <a:defRPr>
                <a:solidFill>
                  <a:schemeClr val="dk1"/>
                </a:solidFill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100"/>
              <a:buNone/>
              <a:defRPr sz="2800">
                <a:solidFill>
                  <a:schemeClr val="dk1"/>
                </a:solidFill>
              </a:defRPr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100"/>
              <a:buNone/>
              <a:defRPr sz="2800">
                <a:solidFill>
                  <a:schemeClr val="dk1"/>
                </a:solidFill>
              </a:defRPr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100"/>
              <a:buFont typeface="PT Sans"/>
              <a:buNone/>
              <a:defRPr sz="2800">
                <a:solidFill>
                  <a:schemeClr val="dk1"/>
                </a:solidFill>
                <a:latin typeface="PT Sans"/>
                <a:ea typeface="PT Sans"/>
                <a:cs typeface="PT Sans"/>
                <a:sym typeface="PT Sans"/>
              </a:defRPr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100"/>
              <a:buFont typeface="PT Sans"/>
              <a:buNone/>
              <a:defRPr sz="2800">
                <a:solidFill>
                  <a:schemeClr val="dk1"/>
                </a:solidFill>
                <a:latin typeface="PT Sans"/>
                <a:ea typeface="PT Sans"/>
                <a:cs typeface="PT Sans"/>
                <a:sym typeface="PT Sans"/>
              </a:defRPr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100"/>
              <a:buFont typeface="PT Sans"/>
              <a:buNone/>
              <a:defRPr sz="2800">
                <a:solidFill>
                  <a:schemeClr val="dk1"/>
                </a:solidFill>
                <a:latin typeface="PT Sans"/>
                <a:ea typeface="PT Sans"/>
                <a:cs typeface="PT Sans"/>
                <a:sym typeface="PT Sans"/>
              </a:defRPr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100"/>
              <a:buFont typeface="PT Sans"/>
              <a:buNone/>
              <a:defRPr sz="2800">
                <a:solidFill>
                  <a:schemeClr val="dk1"/>
                </a:solidFill>
                <a:latin typeface="PT Sans"/>
                <a:ea typeface="PT Sans"/>
                <a:cs typeface="PT Sans"/>
                <a:sym typeface="PT Sans"/>
              </a:defRPr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100"/>
              <a:buFont typeface="PT Sans"/>
              <a:buNone/>
              <a:defRPr sz="2800">
                <a:solidFill>
                  <a:schemeClr val="dk1"/>
                </a:solidFill>
                <a:latin typeface="PT Sans"/>
                <a:ea typeface="PT Sans"/>
                <a:cs typeface="PT Sans"/>
                <a:sym typeface="PT Sans"/>
              </a:defRPr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100"/>
              <a:buFont typeface="PT Sans"/>
              <a:buNone/>
              <a:defRPr sz="2800">
                <a:solidFill>
                  <a:schemeClr val="dk1"/>
                </a:solidFill>
                <a:latin typeface="PT Sans"/>
                <a:ea typeface="PT Sans"/>
                <a:cs typeface="PT Sans"/>
                <a:sym typeface="PT Sans"/>
              </a:defRPr>
            </a:lvl9pPr>
          </a:lstStyle>
          <a:p>
            <a:endParaRPr/>
          </a:p>
        </p:txBody>
      </p:sp>
      <p:sp>
        <p:nvSpPr>
          <p:cNvPr id="234" name="Google Shape;234;p30"/>
          <p:cNvSpPr txBox="1">
            <a:spLocks noGrp="1"/>
          </p:cNvSpPr>
          <p:nvPr>
            <p:ph type="title" idx="2" hasCustomPrompt="1"/>
          </p:nvPr>
        </p:nvSpPr>
        <p:spPr>
          <a:xfrm>
            <a:off x="1106600" y="2757780"/>
            <a:ext cx="3905600" cy="1025200"/>
          </a:xfrm>
          <a:prstGeom prst="rect">
            <a:avLst/>
          </a:prstGeom>
          <a:noFill/>
        </p:spPr>
        <p:txBody>
          <a:bodyPr spcFirstLastPara="1" wrap="square" lIns="91425" tIns="91425" rIns="91425" bIns="91425" anchor="b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6000"/>
              <a:buNone/>
              <a:defRPr sz="4267"/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6000"/>
              <a:buNone/>
              <a:defRPr sz="8000">
                <a:solidFill>
                  <a:schemeClr val="lt1"/>
                </a:solidFill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6000"/>
              <a:buNone/>
              <a:defRPr sz="8000">
                <a:solidFill>
                  <a:schemeClr val="lt1"/>
                </a:solidFill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6000"/>
              <a:buNone/>
              <a:defRPr sz="8000">
                <a:solidFill>
                  <a:schemeClr val="lt1"/>
                </a:solidFill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6000"/>
              <a:buNone/>
              <a:defRPr sz="8000">
                <a:solidFill>
                  <a:schemeClr val="lt1"/>
                </a:solidFill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6000"/>
              <a:buNone/>
              <a:defRPr sz="8000">
                <a:solidFill>
                  <a:schemeClr val="lt1"/>
                </a:solidFill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6000"/>
              <a:buNone/>
              <a:defRPr sz="8000">
                <a:solidFill>
                  <a:schemeClr val="lt1"/>
                </a:solidFill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6000"/>
              <a:buNone/>
              <a:defRPr sz="8000">
                <a:solidFill>
                  <a:schemeClr val="lt1"/>
                </a:solidFill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6000"/>
              <a:buNone/>
              <a:defRPr sz="8000">
                <a:solidFill>
                  <a:schemeClr val="lt1"/>
                </a:solidFill>
              </a:defRPr>
            </a:lvl9pPr>
          </a:lstStyle>
          <a:p>
            <a:r>
              <a:t>xx%</a:t>
            </a:r>
          </a:p>
        </p:txBody>
      </p:sp>
      <p:sp>
        <p:nvSpPr>
          <p:cNvPr id="235" name="Google Shape;235;p30"/>
          <p:cNvSpPr txBox="1">
            <a:spLocks noGrp="1"/>
          </p:cNvSpPr>
          <p:nvPr>
            <p:ph type="subTitle" idx="3"/>
          </p:nvPr>
        </p:nvSpPr>
        <p:spPr>
          <a:xfrm>
            <a:off x="1106600" y="3726149"/>
            <a:ext cx="3905600" cy="548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PT Sans"/>
              <a:buNone/>
              <a:defRPr>
                <a:solidFill>
                  <a:schemeClr val="dk1"/>
                </a:solidFill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100"/>
              <a:buNone/>
              <a:defRPr sz="2800">
                <a:solidFill>
                  <a:schemeClr val="dk1"/>
                </a:solidFill>
              </a:defRPr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100"/>
              <a:buNone/>
              <a:defRPr sz="2800">
                <a:solidFill>
                  <a:schemeClr val="dk1"/>
                </a:solidFill>
              </a:defRPr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100"/>
              <a:buFont typeface="PT Sans"/>
              <a:buNone/>
              <a:defRPr sz="2800">
                <a:solidFill>
                  <a:schemeClr val="dk1"/>
                </a:solidFill>
                <a:latin typeface="PT Sans"/>
                <a:ea typeface="PT Sans"/>
                <a:cs typeface="PT Sans"/>
                <a:sym typeface="PT Sans"/>
              </a:defRPr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100"/>
              <a:buFont typeface="PT Sans"/>
              <a:buNone/>
              <a:defRPr sz="2800">
                <a:solidFill>
                  <a:schemeClr val="dk1"/>
                </a:solidFill>
                <a:latin typeface="PT Sans"/>
                <a:ea typeface="PT Sans"/>
                <a:cs typeface="PT Sans"/>
                <a:sym typeface="PT Sans"/>
              </a:defRPr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100"/>
              <a:buFont typeface="PT Sans"/>
              <a:buNone/>
              <a:defRPr sz="2800">
                <a:solidFill>
                  <a:schemeClr val="dk1"/>
                </a:solidFill>
                <a:latin typeface="PT Sans"/>
                <a:ea typeface="PT Sans"/>
                <a:cs typeface="PT Sans"/>
                <a:sym typeface="PT Sans"/>
              </a:defRPr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100"/>
              <a:buFont typeface="PT Sans"/>
              <a:buNone/>
              <a:defRPr sz="2800">
                <a:solidFill>
                  <a:schemeClr val="dk1"/>
                </a:solidFill>
                <a:latin typeface="PT Sans"/>
                <a:ea typeface="PT Sans"/>
                <a:cs typeface="PT Sans"/>
                <a:sym typeface="PT Sans"/>
              </a:defRPr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100"/>
              <a:buFont typeface="PT Sans"/>
              <a:buNone/>
              <a:defRPr sz="2800">
                <a:solidFill>
                  <a:schemeClr val="dk1"/>
                </a:solidFill>
                <a:latin typeface="PT Sans"/>
                <a:ea typeface="PT Sans"/>
                <a:cs typeface="PT Sans"/>
                <a:sym typeface="PT Sans"/>
              </a:defRPr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100"/>
              <a:buFont typeface="PT Sans"/>
              <a:buNone/>
              <a:defRPr sz="2800">
                <a:solidFill>
                  <a:schemeClr val="dk1"/>
                </a:solidFill>
                <a:latin typeface="PT Sans"/>
                <a:ea typeface="PT Sans"/>
                <a:cs typeface="PT Sans"/>
                <a:sym typeface="PT Sans"/>
              </a:defRPr>
            </a:lvl9pPr>
          </a:lstStyle>
          <a:p>
            <a:endParaRPr/>
          </a:p>
        </p:txBody>
      </p:sp>
      <p:sp>
        <p:nvSpPr>
          <p:cNvPr id="236" name="Google Shape;236;p30"/>
          <p:cNvSpPr txBox="1">
            <a:spLocks noGrp="1"/>
          </p:cNvSpPr>
          <p:nvPr>
            <p:ph type="title" idx="4" hasCustomPrompt="1"/>
          </p:nvPr>
        </p:nvSpPr>
        <p:spPr>
          <a:xfrm>
            <a:off x="5867400" y="4216489"/>
            <a:ext cx="5218000" cy="1025200"/>
          </a:xfrm>
          <a:prstGeom prst="rect">
            <a:avLst/>
          </a:prstGeom>
          <a:noFill/>
        </p:spPr>
        <p:txBody>
          <a:bodyPr spcFirstLastPara="1" wrap="square" lIns="91425" tIns="91425" rIns="91425" bIns="91425" anchor="b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6000"/>
              <a:buNone/>
              <a:defRPr sz="4267"/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6000"/>
              <a:buNone/>
              <a:defRPr sz="8000">
                <a:solidFill>
                  <a:schemeClr val="lt1"/>
                </a:solidFill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6000"/>
              <a:buNone/>
              <a:defRPr sz="8000">
                <a:solidFill>
                  <a:schemeClr val="lt1"/>
                </a:solidFill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6000"/>
              <a:buNone/>
              <a:defRPr sz="8000">
                <a:solidFill>
                  <a:schemeClr val="lt1"/>
                </a:solidFill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6000"/>
              <a:buNone/>
              <a:defRPr sz="8000">
                <a:solidFill>
                  <a:schemeClr val="lt1"/>
                </a:solidFill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6000"/>
              <a:buNone/>
              <a:defRPr sz="8000">
                <a:solidFill>
                  <a:schemeClr val="lt1"/>
                </a:solidFill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6000"/>
              <a:buNone/>
              <a:defRPr sz="8000">
                <a:solidFill>
                  <a:schemeClr val="lt1"/>
                </a:solidFill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6000"/>
              <a:buNone/>
              <a:defRPr sz="8000">
                <a:solidFill>
                  <a:schemeClr val="lt1"/>
                </a:solidFill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6000"/>
              <a:buNone/>
              <a:defRPr sz="8000">
                <a:solidFill>
                  <a:schemeClr val="lt1"/>
                </a:solidFill>
              </a:defRPr>
            </a:lvl9pPr>
          </a:lstStyle>
          <a:p>
            <a:r>
              <a:t>xx%</a:t>
            </a:r>
          </a:p>
        </p:txBody>
      </p:sp>
      <p:sp>
        <p:nvSpPr>
          <p:cNvPr id="237" name="Google Shape;237;p30"/>
          <p:cNvSpPr txBox="1">
            <a:spLocks noGrp="1"/>
          </p:cNvSpPr>
          <p:nvPr>
            <p:ph type="subTitle" idx="5"/>
          </p:nvPr>
        </p:nvSpPr>
        <p:spPr>
          <a:xfrm>
            <a:off x="5867400" y="5184867"/>
            <a:ext cx="5218000" cy="548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PT Sans"/>
              <a:buNone/>
              <a:defRPr>
                <a:solidFill>
                  <a:schemeClr val="dk1"/>
                </a:solidFill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100"/>
              <a:buNone/>
              <a:defRPr sz="2800">
                <a:solidFill>
                  <a:schemeClr val="dk1"/>
                </a:solidFill>
              </a:defRPr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100"/>
              <a:buNone/>
              <a:defRPr sz="2800">
                <a:solidFill>
                  <a:schemeClr val="dk1"/>
                </a:solidFill>
              </a:defRPr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100"/>
              <a:buFont typeface="PT Sans"/>
              <a:buNone/>
              <a:defRPr sz="2800">
                <a:solidFill>
                  <a:schemeClr val="dk1"/>
                </a:solidFill>
                <a:latin typeface="PT Sans"/>
                <a:ea typeface="PT Sans"/>
                <a:cs typeface="PT Sans"/>
                <a:sym typeface="PT Sans"/>
              </a:defRPr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100"/>
              <a:buFont typeface="PT Sans"/>
              <a:buNone/>
              <a:defRPr sz="2800">
                <a:solidFill>
                  <a:schemeClr val="dk1"/>
                </a:solidFill>
                <a:latin typeface="PT Sans"/>
                <a:ea typeface="PT Sans"/>
                <a:cs typeface="PT Sans"/>
                <a:sym typeface="PT Sans"/>
              </a:defRPr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100"/>
              <a:buFont typeface="PT Sans"/>
              <a:buNone/>
              <a:defRPr sz="2800">
                <a:solidFill>
                  <a:schemeClr val="dk1"/>
                </a:solidFill>
                <a:latin typeface="PT Sans"/>
                <a:ea typeface="PT Sans"/>
                <a:cs typeface="PT Sans"/>
                <a:sym typeface="PT Sans"/>
              </a:defRPr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100"/>
              <a:buFont typeface="PT Sans"/>
              <a:buNone/>
              <a:defRPr sz="2800">
                <a:solidFill>
                  <a:schemeClr val="dk1"/>
                </a:solidFill>
                <a:latin typeface="PT Sans"/>
                <a:ea typeface="PT Sans"/>
                <a:cs typeface="PT Sans"/>
                <a:sym typeface="PT Sans"/>
              </a:defRPr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100"/>
              <a:buFont typeface="PT Sans"/>
              <a:buNone/>
              <a:defRPr sz="2800">
                <a:solidFill>
                  <a:schemeClr val="dk1"/>
                </a:solidFill>
                <a:latin typeface="PT Sans"/>
                <a:ea typeface="PT Sans"/>
                <a:cs typeface="PT Sans"/>
                <a:sym typeface="PT Sans"/>
              </a:defRPr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100"/>
              <a:buFont typeface="PT Sans"/>
              <a:buNone/>
              <a:defRPr sz="2800">
                <a:solidFill>
                  <a:schemeClr val="dk1"/>
                </a:solidFill>
                <a:latin typeface="PT Sans"/>
                <a:ea typeface="PT Sans"/>
                <a:cs typeface="PT Sans"/>
                <a:sym typeface="PT Sans"/>
              </a:defRPr>
            </a:lvl9pPr>
          </a:lstStyle>
          <a:p>
            <a:endParaRPr/>
          </a:p>
        </p:txBody>
      </p:sp>
      <p:cxnSp>
        <p:nvCxnSpPr>
          <p:cNvPr id="238" name="Google Shape;238;p30"/>
          <p:cNvCxnSpPr/>
          <p:nvPr/>
        </p:nvCxnSpPr>
        <p:spPr>
          <a:xfrm rot="10800000">
            <a:off x="302367" y="963333"/>
            <a:ext cx="0" cy="5970400"/>
          </a:xfrm>
          <a:prstGeom prst="straightConnector1">
            <a:avLst/>
          </a:prstGeom>
          <a:noFill/>
          <a:ln w="9525" cap="flat" cmpd="sng">
            <a:solidFill>
              <a:schemeClr val="dk2"/>
            </a:solidFill>
            <a:prstDash val="solid"/>
            <a:round/>
            <a:headEnd type="none" w="med" len="med"/>
            <a:tailEnd type="none" w="med" len="med"/>
          </a:ln>
        </p:spPr>
      </p:cxnSp>
      <p:cxnSp>
        <p:nvCxnSpPr>
          <p:cNvPr id="239" name="Google Shape;239;p30"/>
          <p:cNvCxnSpPr/>
          <p:nvPr/>
        </p:nvCxnSpPr>
        <p:spPr>
          <a:xfrm rot="10800000">
            <a:off x="11889600" y="-54000"/>
            <a:ext cx="0" cy="6966000"/>
          </a:xfrm>
          <a:prstGeom prst="straightConnector1">
            <a:avLst/>
          </a:prstGeom>
          <a:noFill/>
          <a:ln w="9525" cap="flat" cmpd="sng">
            <a:solidFill>
              <a:schemeClr val="dk2"/>
            </a:solidFill>
            <a:prstDash val="solid"/>
            <a:round/>
            <a:headEnd type="none" w="med" len="med"/>
            <a:tailEnd type="none" w="med" len="med"/>
          </a:ln>
        </p:spPr>
      </p:cxnSp>
    </p:spTree>
    <p:extLst>
      <p:ext uri="{BB962C8B-B14F-4D97-AF65-F5344CB8AC3E}">
        <p14:creationId xmlns:p14="http://schemas.microsoft.com/office/powerpoint/2010/main" val="2908069769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only 1">
  <p:cSld name="Title only 1">
    <p:spTree>
      <p:nvGrpSpPr>
        <p:cNvPr id="1" name="Shape 25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5" name="Google Shape;255;p32"/>
          <p:cNvSpPr txBox="1">
            <a:spLocks noGrp="1"/>
          </p:cNvSpPr>
          <p:nvPr>
            <p:ph type="title"/>
          </p:nvPr>
        </p:nvSpPr>
        <p:spPr>
          <a:xfrm>
            <a:off x="960000" y="593367"/>
            <a:ext cx="10272000" cy="7636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1pPr>
            <a:lvl2pPr lvl="1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9pPr>
          </a:lstStyle>
          <a:p>
            <a:endParaRPr/>
          </a:p>
        </p:txBody>
      </p:sp>
      <p:cxnSp>
        <p:nvCxnSpPr>
          <p:cNvPr id="256" name="Google Shape;256;p32"/>
          <p:cNvCxnSpPr/>
          <p:nvPr/>
        </p:nvCxnSpPr>
        <p:spPr>
          <a:xfrm rot="10800000">
            <a:off x="302367" y="0"/>
            <a:ext cx="0" cy="3650400"/>
          </a:xfrm>
          <a:prstGeom prst="straightConnector1">
            <a:avLst/>
          </a:prstGeom>
          <a:noFill/>
          <a:ln w="9525" cap="flat" cmpd="sng">
            <a:solidFill>
              <a:schemeClr val="dk2"/>
            </a:solidFill>
            <a:prstDash val="solid"/>
            <a:round/>
            <a:headEnd type="none" w="med" len="med"/>
            <a:tailEnd type="none" w="med" len="med"/>
          </a:ln>
        </p:spPr>
      </p:cxnSp>
      <p:cxnSp>
        <p:nvCxnSpPr>
          <p:cNvPr id="257" name="Google Shape;257;p32"/>
          <p:cNvCxnSpPr/>
          <p:nvPr/>
        </p:nvCxnSpPr>
        <p:spPr>
          <a:xfrm rot="10800000">
            <a:off x="11889600" y="3271945"/>
            <a:ext cx="0" cy="3650400"/>
          </a:xfrm>
          <a:prstGeom prst="straightConnector1">
            <a:avLst/>
          </a:prstGeom>
          <a:noFill/>
          <a:ln w="9525" cap="flat" cmpd="sng">
            <a:solidFill>
              <a:schemeClr val="dk2"/>
            </a:solidFill>
            <a:prstDash val="solid"/>
            <a:round/>
            <a:headEnd type="none" w="med" len="med"/>
            <a:tailEnd type="none" w="med" len="med"/>
          </a:ln>
        </p:spPr>
      </p:cxnSp>
      <p:sp>
        <p:nvSpPr>
          <p:cNvPr id="258" name="Google Shape;258;p32"/>
          <p:cNvSpPr/>
          <p:nvPr/>
        </p:nvSpPr>
        <p:spPr>
          <a:xfrm rot="5400000">
            <a:off x="43733" y="5182067"/>
            <a:ext cx="1066400" cy="2979600"/>
          </a:xfrm>
          <a:prstGeom prst="roundRect">
            <a:avLst>
              <a:gd name="adj" fmla="val 50000"/>
            </a:avLst>
          </a:prstGeom>
          <a:gradFill>
            <a:gsLst>
              <a:gs pos="0">
                <a:schemeClr val="dk2"/>
              </a:gs>
              <a:gs pos="50000">
                <a:schemeClr val="accent1"/>
              </a:gs>
              <a:gs pos="100000">
                <a:schemeClr val="accent2"/>
              </a:gs>
            </a:gsLst>
            <a:lin ang="5400012" scaled="0"/>
          </a:gra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/>
          </a:p>
        </p:txBody>
      </p:sp>
      <p:sp>
        <p:nvSpPr>
          <p:cNvPr id="259" name="Google Shape;259;p32"/>
          <p:cNvSpPr/>
          <p:nvPr/>
        </p:nvSpPr>
        <p:spPr>
          <a:xfrm rot="-5400000" flipH="1">
            <a:off x="11081867" y="-1303667"/>
            <a:ext cx="1066400" cy="2979600"/>
          </a:xfrm>
          <a:prstGeom prst="roundRect">
            <a:avLst>
              <a:gd name="adj" fmla="val 50000"/>
            </a:avLst>
          </a:prstGeom>
          <a:gradFill>
            <a:gsLst>
              <a:gs pos="0">
                <a:schemeClr val="dk2"/>
              </a:gs>
              <a:gs pos="50000">
                <a:schemeClr val="accent1"/>
              </a:gs>
              <a:gs pos="100000">
                <a:schemeClr val="accent2"/>
              </a:gs>
            </a:gsLst>
            <a:lin ang="5400012" scaled="0"/>
          </a:gra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/>
          </a:p>
        </p:txBody>
      </p:sp>
    </p:spTree>
    <p:extLst>
      <p:ext uri="{BB962C8B-B14F-4D97-AF65-F5344CB8AC3E}">
        <p14:creationId xmlns:p14="http://schemas.microsoft.com/office/powerpoint/2010/main" val="1239862775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only 2">
  <p:cSld name="Title only 2">
    <p:spTree>
      <p:nvGrpSpPr>
        <p:cNvPr id="1" name="Shape 26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1" name="Google Shape;261;p33"/>
          <p:cNvSpPr txBox="1">
            <a:spLocks noGrp="1"/>
          </p:cNvSpPr>
          <p:nvPr>
            <p:ph type="title"/>
          </p:nvPr>
        </p:nvSpPr>
        <p:spPr>
          <a:xfrm>
            <a:off x="960000" y="593367"/>
            <a:ext cx="10272000" cy="7636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1pPr>
            <a:lvl2pPr lvl="1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9pPr>
          </a:lstStyle>
          <a:p>
            <a:endParaRPr/>
          </a:p>
        </p:txBody>
      </p:sp>
      <p:cxnSp>
        <p:nvCxnSpPr>
          <p:cNvPr id="262" name="Google Shape;262;p33"/>
          <p:cNvCxnSpPr/>
          <p:nvPr/>
        </p:nvCxnSpPr>
        <p:spPr>
          <a:xfrm>
            <a:off x="-152600" y="367367"/>
            <a:ext cx="3500400" cy="0"/>
          </a:xfrm>
          <a:prstGeom prst="straightConnector1">
            <a:avLst/>
          </a:prstGeom>
          <a:noFill/>
          <a:ln w="9525" cap="flat" cmpd="sng">
            <a:solidFill>
              <a:schemeClr val="dk2"/>
            </a:solidFill>
            <a:prstDash val="solid"/>
            <a:round/>
            <a:headEnd type="none" w="med" len="med"/>
            <a:tailEnd type="none" w="med" len="med"/>
          </a:ln>
        </p:spPr>
      </p:cxnSp>
      <p:sp>
        <p:nvSpPr>
          <p:cNvPr id="263" name="Google Shape;263;p33"/>
          <p:cNvSpPr/>
          <p:nvPr/>
        </p:nvSpPr>
        <p:spPr>
          <a:xfrm rot="5400000">
            <a:off x="11115533" y="5182067"/>
            <a:ext cx="1066400" cy="2979600"/>
          </a:xfrm>
          <a:prstGeom prst="roundRect">
            <a:avLst>
              <a:gd name="adj" fmla="val 50000"/>
            </a:avLst>
          </a:prstGeom>
          <a:gradFill>
            <a:gsLst>
              <a:gs pos="0">
                <a:schemeClr val="dk2"/>
              </a:gs>
              <a:gs pos="50000">
                <a:schemeClr val="accent1"/>
              </a:gs>
              <a:gs pos="100000">
                <a:schemeClr val="accent2"/>
              </a:gs>
            </a:gsLst>
            <a:lin ang="5400012" scaled="0"/>
          </a:gra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/>
          </a:p>
        </p:txBody>
      </p:sp>
      <p:cxnSp>
        <p:nvCxnSpPr>
          <p:cNvPr id="264" name="Google Shape;264;p33"/>
          <p:cNvCxnSpPr>
            <a:endCxn id="263" idx="2"/>
          </p:cNvCxnSpPr>
          <p:nvPr/>
        </p:nvCxnSpPr>
        <p:spPr>
          <a:xfrm>
            <a:off x="-257467" y="6671867"/>
            <a:ext cx="10416400" cy="0"/>
          </a:xfrm>
          <a:prstGeom prst="straightConnector1">
            <a:avLst/>
          </a:prstGeom>
          <a:noFill/>
          <a:ln w="9525" cap="flat" cmpd="sng">
            <a:solidFill>
              <a:schemeClr val="dk2"/>
            </a:solidFill>
            <a:prstDash val="solid"/>
            <a:round/>
            <a:headEnd type="none" w="med" len="med"/>
            <a:tailEnd type="none" w="med" len="med"/>
          </a:ln>
        </p:spPr>
      </p:cxnSp>
    </p:spTree>
    <p:extLst>
      <p:ext uri="{BB962C8B-B14F-4D97-AF65-F5344CB8AC3E}">
        <p14:creationId xmlns:p14="http://schemas.microsoft.com/office/powerpoint/2010/main" val="128394776"/>
      </p:ext>
    </p:extLst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only 3">
  <p:cSld name="Title only 3">
    <p:spTree>
      <p:nvGrpSpPr>
        <p:cNvPr id="1" name="Shape 26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" name="Google Shape;266;p34"/>
          <p:cNvSpPr txBox="1">
            <a:spLocks noGrp="1"/>
          </p:cNvSpPr>
          <p:nvPr>
            <p:ph type="title"/>
          </p:nvPr>
        </p:nvSpPr>
        <p:spPr>
          <a:xfrm>
            <a:off x="960000" y="593367"/>
            <a:ext cx="10272000" cy="7636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1pPr>
            <a:lvl2pPr lvl="1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9pPr>
          </a:lstStyle>
          <a:p>
            <a:endParaRPr/>
          </a:p>
        </p:txBody>
      </p:sp>
      <p:cxnSp>
        <p:nvCxnSpPr>
          <p:cNvPr id="267" name="Google Shape;267;p34"/>
          <p:cNvCxnSpPr/>
          <p:nvPr/>
        </p:nvCxnSpPr>
        <p:spPr>
          <a:xfrm rot="10800000">
            <a:off x="302367" y="-32267"/>
            <a:ext cx="0" cy="6966000"/>
          </a:xfrm>
          <a:prstGeom prst="straightConnector1">
            <a:avLst/>
          </a:prstGeom>
          <a:noFill/>
          <a:ln w="9525" cap="flat" cmpd="sng">
            <a:solidFill>
              <a:schemeClr val="dk2"/>
            </a:solidFill>
            <a:prstDash val="solid"/>
            <a:round/>
            <a:headEnd type="none" w="med" len="med"/>
            <a:tailEnd type="none" w="med" len="med"/>
          </a:ln>
        </p:spPr>
      </p:cxnSp>
      <p:cxnSp>
        <p:nvCxnSpPr>
          <p:cNvPr id="268" name="Google Shape;268;p34"/>
          <p:cNvCxnSpPr/>
          <p:nvPr/>
        </p:nvCxnSpPr>
        <p:spPr>
          <a:xfrm rot="10800000">
            <a:off x="11889600" y="-54000"/>
            <a:ext cx="0" cy="6966000"/>
          </a:xfrm>
          <a:prstGeom prst="straightConnector1">
            <a:avLst/>
          </a:prstGeom>
          <a:noFill/>
          <a:ln w="9525" cap="flat" cmpd="sng">
            <a:solidFill>
              <a:schemeClr val="dk2"/>
            </a:solidFill>
            <a:prstDash val="solid"/>
            <a:round/>
            <a:headEnd type="none" w="med" len="med"/>
            <a:tailEnd type="none" w="med" len="med"/>
          </a:ln>
        </p:spPr>
      </p:cxnSp>
    </p:spTree>
    <p:extLst>
      <p:ext uri="{BB962C8B-B14F-4D97-AF65-F5344CB8AC3E}">
        <p14:creationId xmlns:p14="http://schemas.microsoft.com/office/powerpoint/2010/main" val="3064988754"/>
      </p:ext>
    </p:extLst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hanks">
  <p:cSld name="Thanks">
    <p:spTree>
      <p:nvGrpSpPr>
        <p:cNvPr id="1" name="Shape 26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0" name="Google Shape;270;p35"/>
          <p:cNvSpPr txBox="1">
            <a:spLocks noGrp="1"/>
          </p:cNvSpPr>
          <p:nvPr>
            <p:ph type="title"/>
          </p:nvPr>
        </p:nvSpPr>
        <p:spPr>
          <a:xfrm>
            <a:off x="950967" y="1414800"/>
            <a:ext cx="5930800" cy="9960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3000"/>
              <a:buNone/>
              <a:defRPr sz="5333"/>
            </a:lvl1pPr>
            <a:lvl2pPr lvl="1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9pPr>
          </a:lstStyle>
          <a:p>
            <a:endParaRPr/>
          </a:p>
        </p:txBody>
      </p:sp>
      <p:sp>
        <p:nvSpPr>
          <p:cNvPr id="271" name="Google Shape;271;p35"/>
          <p:cNvSpPr txBox="1">
            <a:spLocks noGrp="1"/>
          </p:cNvSpPr>
          <p:nvPr>
            <p:ph type="subTitle" idx="1"/>
          </p:nvPr>
        </p:nvSpPr>
        <p:spPr>
          <a:xfrm>
            <a:off x="950967" y="2410800"/>
            <a:ext cx="5930800" cy="14116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72" name="Google Shape;272;p35"/>
          <p:cNvSpPr txBox="1"/>
          <p:nvPr/>
        </p:nvSpPr>
        <p:spPr>
          <a:xfrm>
            <a:off x="950967" y="4869067"/>
            <a:ext cx="6594400" cy="741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21900" tIns="121900" rIns="121900" bIns="121900" anchor="t" anchorCtr="0">
            <a:noAutofit/>
          </a:bodyPr>
          <a:lstStyle/>
          <a:p>
            <a:pPr marL="0" lvl="0" indent="0" algn="l" rtl="0">
              <a:spcBef>
                <a:spcPts val="400"/>
              </a:spcBef>
              <a:spcAft>
                <a:spcPts val="0"/>
              </a:spcAft>
              <a:buNone/>
            </a:pPr>
            <a:r>
              <a:rPr lang="en" sz="1600" b="1">
                <a:solidFill>
                  <a:schemeClr val="dk1"/>
                </a:solidFill>
                <a:latin typeface="Catamaran"/>
                <a:ea typeface="Catamaran"/>
                <a:cs typeface="Catamaran"/>
                <a:sym typeface="Catamaran"/>
              </a:rPr>
              <a:t>CREDITS:</a:t>
            </a:r>
            <a:r>
              <a:rPr lang="en" sz="1600">
                <a:solidFill>
                  <a:schemeClr val="dk1"/>
                </a:solidFill>
                <a:latin typeface="Catamaran"/>
                <a:ea typeface="Catamaran"/>
                <a:cs typeface="Catamaran"/>
                <a:sym typeface="Catamaran"/>
              </a:rPr>
              <a:t> This presentation template was created by </a:t>
            </a:r>
            <a:r>
              <a:rPr lang="en" sz="1600" b="1" u="sng">
                <a:solidFill>
                  <a:schemeClr val="dk1"/>
                </a:solidFill>
                <a:latin typeface="Catamaran"/>
                <a:ea typeface="Catamaran"/>
                <a:cs typeface="Catamaran"/>
                <a:sym typeface="Catamaran"/>
                <a:hlinkClick r:id="rId2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Slidesgo</a:t>
            </a:r>
            <a:r>
              <a:rPr lang="en" sz="1600">
                <a:solidFill>
                  <a:schemeClr val="dk1"/>
                </a:solidFill>
                <a:latin typeface="Catamaran"/>
                <a:ea typeface="Catamaran"/>
                <a:cs typeface="Catamaran"/>
                <a:sym typeface="Catamaran"/>
              </a:rPr>
              <a:t>, and includes icons by </a:t>
            </a:r>
            <a:r>
              <a:rPr lang="en" sz="1600" b="1" u="sng">
                <a:solidFill>
                  <a:schemeClr val="dk1"/>
                </a:solidFill>
                <a:latin typeface="Catamaran"/>
                <a:ea typeface="Catamaran"/>
                <a:cs typeface="Catamaran"/>
                <a:sym typeface="Catamaran"/>
                <a:hlinkClick r:id="rId3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Flaticon</a:t>
            </a:r>
            <a:r>
              <a:rPr lang="en" sz="1600">
                <a:solidFill>
                  <a:schemeClr val="dk1"/>
                </a:solidFill>
                <a:latin typeface="Catamaran"/>
                <a:ea typeface="Catamaran"/>
                <a:cs typeface="Catamaran"/>
                <a:sym typeface="Catamaran"/>
              </a:rPr>
              <a:t>, and infographics &amp; images by </a:t>
            </a:r>
            <a:r>
              <a:rPr lang="en" sz="1600" b="1" u="sng">
                <a:solidFill>
                  <a:schemeClr val="dk1"/>
                </a:solidFill>
                <a:latin typeface="Catamaran"/>
                <a:ea typeface="Catamaran"/>
                <a:cs typeface="Catamaran"/>
                <a:sym typeface="Catamaran"/>
                <a:hlinkClick r:id="rId4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Freepik</a:t>
            </a:r>
            <a:r>
              <a:rPr lang="en" sz="1600" u="sng">
                <a:solidFill>
                  <a:schemeClr val="dk1"/>
                </a:solidFill>
                <a:latin typeface="Catamaran"/>
                <a:ea typeface="Catamaran"/>
                <a:cs typeface="Catamaran"/>
                <a:sym typeface="Catamaran"/>
              </a:rPr>
              <a:t> </a:t>
            </a:r>
            <a:endParaRPr sz="1600" b="1" u="sng">
              <a:solidFill>
                <a:schemeClr val="dk1"/>
              </a:solidFill>
              <a:latin typeface="Catamaran"/>
              <a:ea typeface="Catamaran"/>
              <a:cs typeface="Catamaran"/>
              <a:sym typeface="Catamaran"/>
            </a:endParaRPr>
          </a:p>
        </p:txBody>
      </p:sp>
      <p:sp>
        <p:nvSpPr>
          <p:cNvPr id="273" name="Google Shape;273;p35"/>
          <p:cNvSpPr>
            <a:spLocks noGrp="1"/>
          </p:cNvSpPr>
          <p:nvPr>
            <p:ph type="pic" idx="2"/>
          </p:nvPr>
        </p:nvSpPr>
        <p:spPr>
          <a:xfrm>
            <a:off x="7527000" y="914800"/>
            <a:ext cx="3796400" cy="5000400"/>
          </a:xfrm>
          <a:prstGeom prst="roundRect">
            <a:avLst>
              <a:gd name="adj" fmla="val 16667"/>
            </a:avLst>
          </a:prstGeom>
          <a:noFill/>
          <a:ln>
            <a:noFill/>
          </a:ln>
        </p:spPr>
      </p:sp>
      <p:sp>
        <p:nvSpPr>
          <p:cNvPr id="274" name="Google Shape;274;p35"/>
          <p:cNvSpPr>
            <a:spLocks noGrp="1"/>
          </p:cNvSpPr>
          <p:nvPr>
            <p:ph type="pic" idx="3"/>
          </p:nvPr>
        </p:nvSpPr>
        <p:spPr>
          <a:xfrm>
            <a:off x="10268295" y="765095"/>
            <a:ext cx="1524000" cy="1524000"/>
          </a:xfrm>
          <a:prstGeom prst="ellipse">
            <a:avLst/>
          </a:prstGeom>
          <a:noFill/>
          <a:ln>
            <a:noFill/>
          </a:ln>
        </p:spPr>
      </p:sp>
      <p:cxnSp>
        <p:nvCxnSpPr>
          <p:cNvPr id="275" name="Google Shape;275;p35"/>
          <p:cNvCxnSpPr/>
          <p:nvPr/>
        </p:nvCxnSpPr>
        <p:spPr>
          <a:xfrm rot="10800000">
            <a:off x="302367" y="648533"/>
            <a:ext cx="0" cy="6285200"/>
          </a:xfrm>
          <a:prstGeom prst="straightConnector1">
            <a:avLst/>
          </a:prstGeom>
          <a:noFill/>
          <a:ln w="9525" cap="flat" cmpd="sng">
            <a:solidFill>
              <a:schemeClr val="dk2"/>
            </a:solidFill>
            <a:prstDash val="solid"/>
            <a:round/>
            <a:headEnd type="none" w="med" len="med"/>
            <a:tailEnd type="none" w="med" len="med"/>
          </a:ln>
        </p:spPr>
      </p:cxnSp>
      <p:cxnSp>
        <p:nvCxnSpPr>
          <p:cNvPr id="276" name="Google Shape;276;p35"/>
          <p:cNvCxnSpPr/>
          <p:nvPr/>
        </p:nvCxnSpPr>
        <p:spPr>
          <a:xfrm>
            <a:off x="7265333" y="6602043"/>
            <a:ext cx="5050800" cy="0"/>
          </a:xfrm>
          <a:prstGeom prst="straightConnector1">
            <a:avLst/>
          </a:prstGeom>
          <a:noFill/>
          <a:ln w="9525" cap="flat" cmpd="sng">
            <a:solidFill>
              <a:schemeClr val="dk2"/>
            </a:solidFill>
            <a:prstDash val="solid"/>
            <a:round/>
            <a:headEnd type="none" w="med" len="med"/>
            <a:tailEnd type="none" w="med" len="med"/>
          </a:ln>
        </p:spPr>
      </p:cxnSp>
    </p:spTree>
    <p:extLst>
      <p:ext uri="{BB962C8B-B14F-4D97-AF65-F5344CB8AC3E}">
        <p14:creationId xmlns:p14="http://schemas.microsoft.com/office/powerpoint/2010/main" val="1299296889"/>
      </p:ext>
    </p:extLst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ackground">
  <p:cSld name="Background">
    <p:spTree>
      <p:nvGrpSpPr>
        <p:cNvPr id="1" name="Shape 27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278" name="Google Shape;278;p36"/>
          <p:cNvCxnSpPr/>
          <p:nvPr/>
        </p:nvCxnSpPr>
        <p:spPr>
          <a:xfrm>
            <a:off x="-48367" y="367367"/>
            <a:ext cx="11307200" cy="0"/>
          </a:xfrm>
          <a:prstGeom prst="straightConnector1">
            <a:avLst/>
          </a:prstGeom>
          <a:noFill/>
          <a:ln w="9525" cap="flat" cmpd="sng">
            <a:solidFill>
              <a:schemeClr val="dk2"/>
            </a:solidFill>
            <a:prstDash val="solid"/>
            <a:round/>
            <a:headEnd type="none" w="med" len="med"/>
            <a:tailEnd type="none" w="med" len="med"/>
          </a:ln>
        </p:spPr>
      </p:cxnSp>
      <p:cxnSp>
        <p:nvCxnSpPr>
          <p:cNvPr id="279" name="Google Shape;279;p36"/>
          <p:cNvCxnSpPr/>
          <p:nvPr/>
        </p:nvCxnSpPr>
        <p:spPr>
          <a:xfrm>
            <a:off x="918900" y="6441933"/>
            <a:ext cx="11346000" cy="0"/>
          </a:xfrm>
          <a:prstGeom prst="straightConnector1">
            <a:avLst/>
          </a:prstGeom>
          <a:noFill/>
          <a:ln w="9525" cap="flat" cmpd="sng">
            <a:solidFill>
              <a:schemeClr val="dk2"/>
            </a:solidFill>
            <a:prstDash val="solid"/>
            <a:round/>
            <a:headEnd type="none" w="med" len="med"/>
            <a:tailEnd type="none" w="med" len="med"/>
          </a:ln>
        </p:spPr>
      </p:cxnSp>
      <p:sp>
        <p:nvSpPr>
          <p:cNvPr id="280" name="Google Shape;280;p36"/>
          <p:cNvSpPr/>
          <p:nvPr/>
        </p:nvSpPr>
        <p:spPr>
          <a:xfrm>
            <a:off x="417767" y="4320800"/>
            <a:ext cx="1066400" cy="2979600"/>
          </a:xfrm>
          <a:prstGeom prst="roundRect">
            <a:avLst>
              <a:gd name="adj" fmla="val 50000"/>
            </a:avLst>
          </a:prstGeom>
          <a:gradFill>
            <a:gsLst>
              <a:gs pos="0">
                <a:schemeClr val="dk2"/>
              </a:gs>
              <a:gs pos="50000">
                <a:schemeClr val="accent1"/>
              </a:gs>
              <a:gs pos="100000">
                <a:schemeClr val="accent2"/>
              </a:gs>
            </a:gsLst>
            <a:lin ang="5400012" scaled="0"/>
          </a:gra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/>
          </a:p>
        </p:txBody>
      </p:sp>
      <p:sp>
        <p:nvSpPr>
          <p:cNvPr id="281" name="Google Shape;281;p36"/>
          <p:cNvSpPr/>
          <p:nvPr/>
        </p:nvSpPr>
        <p:spPr>
          <a:xfrm rot="10800000" flipH="1">
            <a:off x="10707833" y="-467133"/>
            <a:ext cx="1066400" cy="2979600"/>
          </a:xfrm>
          <a:prstGeom prst="roundRect">
            <a:avLst>
              <a:gd name="adj" fmla="val 50000"/>
            </a:avLst>
          </a:prstGeom>
          <a:gradFill>
            <a:gsLst>
              <a:gs pos="0">
                <a:schemeClr val="dk2"/>
              </a:gs>
              <a:gs pos="50000">
                <a:schemeClr val="accent1"/>
              </a:gs>
              <a:gs pos="100000">
                <a:schemeClr val="accent2"/>
              </a:gs>
            </a:gsLst>
            <a:lin ang="5400012" scaled="0"/>
          </a:gra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/>
          </a:p>
        </p:txBody>
      </p:sp>
    </p:spTree>
    <p:extLst>
      <p:ext uri="{BB962C8B-B14F-4D97-AF65-F5344CB8AC3E}">
        <p14:creationId xmlns:p14="http://schemas.microsoft.com/office/powerpoint/2010/main" val="267518631"/>
      </p:ext>
    </p:extLst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ackground 1">
  <p:cSld name="Background 1">
    <p:spTree>
      <p:nvGrpSpPr>
        <p:cNvPr id="1" name="Shape 28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283" name="Google Shape;283;p37"/>
          <p:cNvCxnSpPr/>
          <p:nvPr/>
        </p:nvCxnSpPr>
        <p:spPr>
          <a:xfrm rot="10800000">
            <a:off x="302367" y="-32267"/>
            <a:ext cx="0" cy="6966000"/>
          </a:xfrm>
          <a:prstGeom prst="straightConnector1">
            <a:avLst/>
          </a:prstGeom>
          <a:noFill/>
          <a:ln w="9525" cap="flat" cmpd="sng">
            <a:solidFill>
              <a:schemeClr val="dk2"/>
            </a:solidFill>
            <a:prstDash val="solid"/>
            <a:round/>
            <a:headEnd type="none" w="med" len="med"/>
            <a:tailEnd type="none" w="med" len="med"/>
          </a:ln>
        </p:spPr>
      </p:cxnSp>
      <p:sp>
        <p:nvSpPr>
          <p:cNvPr id="284" name="Google Shape;284;p37"/>
          <p:cNvSpPr/>
          <p:nvPr/>
        </p:nvSpPr>
        <p:spPr>
          <a:xfrm rot="5400000">
            <a:off x="529533" y="-742200"/>
            <a:ext cx="1066400" cy="2979600"/>
          </a:xfrm>
          <a:prstGeom prst="roundRect">
            <a:avLst>
              <a:gd name="adj" fmla="val 50000"/>
            </a:avLst>
          </a:prstGeom>
          <a:gradFill>
            <a:gsLst>
              <a:gs pos="0">
                <a:schemeClr val="dk2"/>
              </a:gs>
              <a:gs pos="50000">
                <a:schemeClr val="accent1"/>
              </a:gs>
              <a:gs pos="100000">
                <a:schemeClr val="accent2"/>
              </a:gs>
            </a:gsLst>
            <a:lin ang="5400012" scaled="0"/>
          </a:gra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/>
          </a:p>
        </p:txBody>
      </p:sp>
      <p:cxnSp>
        <p:nvCxnSpPr>
          <p:cNvPr id="285" name="Google Shape;285;p37"/>
          <p:cNvCxnSpPr/>
          <p:nvPr/>
        </p:nvCxnSpPr>
        <p:spPr>
          <a:xfrm rot="10800000">
            <a:off x="11889600" y="-54000"/>
            <a:ext cx="0" cy="6966000"/>
          </a:xfrm>
          <a:prstGeom prst="straightConnector1">
            <a:avLst/>
          </a:prstGeom>
          <a:noFill/>
          <a:ln w="9525" cap="flat" cmpd="sng">
            <a:solidFill>
              <a:schemeClr val="dk2"/>
            </a:solidFill>
            <a:prstDash val="solid"/>
            <a:round/>
            <a:headEnd type="none" w="med" len="med"/>
            <a:tailEnd type="none" w="med" len="med"/>
          </a:ln>
        </p:spPr>
      </p:cxnSp>
      <p:sp>
        <p:nvSpPr>
          <p:cNvPr id="286" name="Google Shape;286;p37"/>
          <p:cNvSpPr/>
          <p:nvPr/>
        </p:nvSpPr>
        <p:spPr>
          <a:xfrm rot="-5400000" flipH="1">
            <a:off x="10596067" y="4664067"/>
            <a:ext cx="1066400" cy="2979600"/>
          </a:xfrm>
          <a:prstGeom prst="roundRect">
            <a:avLst>
              <a:gd name="adj" fmla="val 50000"/>
            </a:avLst>
          </a:prstGeom>
          <a:gradFill>
            <a:gsLst>
              <a:gs pos="0">
                <a:schemeClr val="dk2"/>
              </a:gs>
              <a:gs pos="50000">
                <a:schemeClr val="accent1"/>
              </a:gs>
              <a:gs pos="100000">
                <a:schemeClr val="accent2"/>
              </a:gs>
            </a:gsLst>
            <a:lin ang="5400012" scaled="0"/>
          </a:gra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/>
          </a:p>
        </p:txBody>
      </p:sp>
    </p:spTree>
    <p:extLst>
      <p:ext uri="{BB962C8B-B14F-4D97-AF65-F5344CB8AC3E}">
        <p14:creationId xmlns:p14="http://schemas.microsoft.com/office/powerpoint/2010/main" val="117918896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13" Type="http://schemas.openxmlformats.org/officeDocument/2006/relationships/slideLayout" Target="../slideLayouts/slideLayout13.xml"/><Relationship Id="rId18" Type="http://schemas.openxmlformats.org/officeDocument/2006/relationships/slideLayout" Target="../slideLayouts/slideLayout18.xml"/><Relationship Id="rId26" Type="http://schemas.openxmlformats.org/officeDocument/2006/relationships/slideLayout" Target="../slideLayouts/slideLayout26.xml"/><Relationship Id="rId3" Type="http://schemas.openxmlformats.org/officeDocument/2006/relationships/slideLayout" Target="../slideLayouts/slideLayout3.xml"/><Relationship Id="rId21" Type="http://schemas.openxmlformats.org/officeDocument/2006/relationships/slideLayout" Target="../slideLayouts/slideLayout21.xml"/><Relationship Id="rId34" Type="http://schemas.openxmlformats.org/officeDocument/2006/relationships/slideLayout" Target="../slideLayouts/slideLayout34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5" Type="http://schemas.openxmlformats.org/officeDocument/2006/relationships/slideLayout" Target="../slideLayouts/slideLayout25.xml"/><Relationship Id="rId33" Type="http://schemas.openxmlformats.org/officeDocument/2006/relationships/slideLayout" Target="../slideLayouts/slideLayout33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slideLayout" Target="../slideLayouts/slideLayout20.xml"/><Relationship Id="rId29" Type="http://schemas.openxmlformats.org/officeDocument/2006/relationships/slideLayout" Target="../slideLayouts/slideLayout29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24" Type="http://schemas.openxmlformats.org/officeDocument/2006/relationships/slideLayout" Target="../slideLayouts/slideLayout24.xml"/><Relationship Id="rId32" Type="http://schemas.openxmlformats.org/officeDocument/2006/relationships/slideLayout" Target="../slideLayouts/slideLayout32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23" Type="http://schemas.openxmlformats.org/officeDocument/2006/relationships/slideLayout" Target="../slideLayouts/slideLayout23.xml"/><Relationship Id="rId28" Type="http://schemas.openxmlformats.org/officeDocument/2006/relationships/slideLayout" Target="../slideLayouts/slideLayout28.xml"/><Relationship Id="rId10" Type="http://schemas.openxmlformats.org/officeDocument/2006/relationships/slideLayout" Target="../slideLayouts/slideLayout10.xml"/><Relationship Id="rId19" Type="http://schemas.openxmlformats.org/officeDocument/2006/relationships/slideLayout" Target="../slideLayouts/slideLayout19.xml"/><Relationship Id="rId31" Type="http://schemas.openxmlformats.org/officeDocument/2006/relationships/slideLayout" Target="../slideLayouts/slideLayout31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Relationship Id="rId22" Type="http://schemas.openxmlformats.org/officeDocument/2006/relationships/slideLayout" Target="../slideLayouts/slideLayout22.xml"/><Relationship Id="rId27" Type="http://schemas.openxmlformats.org/officeDocument/2006/relationships/slideLayout" Target="../slideLayouts/slideLayout27.xml"/><Relationship Id="rId30" Type="http://schemas.openxmlformats.org/officeDocument/2006/relationships/slideLayout" Target="../slideLayouts/slideLayout30.xml"/><Relationship Id="rId35" Type="http://schemas.openxmlformats.org/officeDocument/2006/relationships/theme" Target="../theme/theme1.xml"/><Relationship Id="rId8" Type="http://schemas.openxmlformats.org/officeDocument/2006/relationships/slideLayout" Target="../slideLayouts/slideLayout8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1"/>
        </a:solidFill>
        <a:effectLst/>
      </p:bgPr>
    </p:bg>
    <p:spTree>
      <p:nvGrpSpPr>
        <p:cNvPr id="1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1"/>
          <p:cNvSpPr txBox="1">
            <a:spLocks noGrp="1"/>
          </p:cNvSpPr>
          <p:nvPr>
            <p:ph type="title"/>
          </p:nvPr>
        </p:nvSpPr>
        <p:spPr>
          <a:xfrm>
            <a:off x="950967" y="593367"/>
            <a:ext cx="10290000" cy="763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00"/>
              <a:buFont typeface="Krona One"/>
              <a:buNone/>
              <a:defRPr sz="3000">
                <a:solidFill>
                  <a:schemeClr val="dk1"/>
                </a:solidFill>
                <a:latin typeface="Krona One"/>
                <a:ea typeface="Krona One"/>
                <a:cs typeface="Krona One"/>
                <a:sym typeface="Krona One"/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00"/>
              <a:buFont typeface="Krona One"/>
              <a:buNone/>
              <a:defRPr sz="3000">
                <a:solidFill>
                  <a:schemeClr val="dk1"/>
                </a:solidFill>
                <a:latin typeface="Krona One"/>
                <a:ea typeface="Krona One"/>
                <a:cs typeface="Krona One"/>
                <a:sym typeface="Krona One"/>
              </a:defRPr>
            </a:lvl2pPr>
            <a:lvl3pPr lvl="2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00"/>
              <a:buFont typeface="Krona One"/>
              <a:buNone/>
              <a:defRPr sz="3000">
                <a:solidFill>
                  <a:schemeClr val="dk1"/>
                </a:solidFill>
                <a:latin typeface="Krona One"/>
                <a:ea typeface="Krona One"/>
                <a:cs typeface="Krona One"/>
                <a:sym typeface="Krona One"/>
              </a:defRPr>
            </a:lvl3pPr>
            <a:lvl4pPr lvl="3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00"/>
              <a:buFont typeface="Krona One"/>
              <a:buNone/>
              <a:defRPr sz="3000">
                <a:solidFill>
                  <a:schemeClr val="dk1"/>
                </a:solidFill>
                <a:latin typeface="Krona One"/>
                <a:ea typeface="Krona One"/>
                <a:cs typeface="Krona One"/>
                <a:sym typeface="Krona One"/>
              </a:defRPr>
            </a:lvl4pPr>
            <a:lvl5pPr lvl="4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00"/>
              <a:buFont typeface="Krona One"/>
              <a:buNone/>
              <a:defRPr sz="3000">
                <a:solidFill>
                  <a:schemeClr val="dk1"/>
                </a:solidFill>
                <a:latin typeface="Krona One"/>
                <a:ea typeface="Krona One"/>
                <a:cs typeface="Krona One"/>
                <a:sym typeface="Krona One"/>
              </a:defRPr>
            </a:lvl5pPr>
            <a:lvl6pPr lvl="5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00"/>
              <a:buFont typeface="Krona One"/>
              <a:buNone/>
              <a:defRPr sz="3000">
                <a:solidFill>
                  <a:schemeClr val="dk1"/>
                </a:solidFill>
                <a:latin typeface="Krona One"/>
                <a:ea typeface="Krona One"/>
                <a:cs typeface="Krona One"/>
                <a:sym typeface="Krona One"/>
              </a:defRPr>
            </a:lvl6pPr>
            <a:lvl7pPr lvl="6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00"/>
              <a:buFont typeface="Krona One"/>
              <a:buNone/>
              <a:defRPr sz="3000">
                <a:solidFill>
                  <a:schemeClr val="dk1"/>
                </a:solidFill>
                <a:latin typeface="Krona One"/>
                <a:ea typeface="Krona One"/>
                <a:cs typeface="Krona One"/>
                <a:sym typeface="Krona One"/>
              </a:defRPr>
            </a:lvl7pPr>
            <a:lvl8pPr lvl="7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00"/>
              <a:buFont typeface="Krona One"/>
              <a:buNone/>
              <a:defRPr sz="3000">
                <a:solidFill>
                  <a:schemeClr val="dk1"/>
                </a:solidFill>
                <a:latin typeface="Krona One"/>
                <a:ea typeface="Krona One"/>
                <a:cs typeface="Krona One"/>
                <a:sym typeface="Krona One"/>
              </a:defRPr>
            </a:lvl8pPr>
            <a:lvl9pPr lvl="8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00"/>
              <a:buFont typeface="Krona One"/>
              <a:buNone/>
              <a:defRPr sz="3000">
                <a:solidFill>
                  <a:schemeClr val="dk1"/>
                </a:solidFill>
                <a:latin typeface="Krona One"/>
                <a:ea typeface="Krona One"/>
                <a:cs typeface="Krona One"/>
                <a:sym typeface="Krona One"/>
              </a:defRPr>
            </a:lvl9pPr>
          </a:lstStyle>
          <a:p>
            <a:endParaRPr/>
          </a:p>
        </p:txBody>
      </p:sp>
      <p:sp>
        <p:nvSpPr>
          <p:cNvPr id="7" name="Google Shape;7;p1"/>
          <p:cNvSpPr txBox="1">
            <a:spLocks noGrp="1"/>
          </p:cNvSpPr>
          <p:nvPr>
            <p:ph type="body" idx="1"/>
          </p:nvPr>
        </p:nvSpPr>
        <p:spPr>
          <a:xfrm>
            <a:off x="950967" y="1536633"/>
            <a:ext cx="10290000" cy="4555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tamaran"/>
              <a:buChar char="●"/>
              <a:defRPr>
                <a:solidFill>
                  <a:schemeClr val="dk1"/>
                </a:solidFill>
                <a:latin typeface="Catamaran"/>
                <a:ea typeface="Catamaran"/>
                <a:cs typeface="Catamaran"/>
                <a:sym typeface="Catamaran"/>
              </a:defRPr>
            </a:lvl1pPr>
            <a:lvl2pPr marL="914400" lvl="1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tamaran"/>
              <a:buChar char="○"/>
              <a:defRPr>
                <a:solidFill>
                  <a:schemeClr val="dk1"/>
                </a:solidFill>
                <a:latin typeface="Catamaran"/>
                <a:ea typeface="Catamaran"/>
                <a:cs typeface="Catamaran"/>
                <a:sym typeface="Catamaran"/>
              </a:defRPr>
            </a:lvl2pPr>
            <a:lvl3pPr marL="1371600" lvl="2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tamaran"/>
              <a:buChar char="■"/>
              <a:defRPr>
                <a:solidFill>
                  <a:schemeClr val="dk1"/>
                </a:solidFill>
                <a:latin typeface="Catamaran"/>
                <a:ea typeface="Catamaran"/>
                <a:cs typeface="Catamaran"/>
                <a:sym typeface="Catamaran"/>
              </a:defRPr>
            </a:lvl3pPr>
            <a:lvl4pPr marL="1828800" lvl="3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tamaran"/>
              <a:buChar char="●"/>
              <a:defRPr>
                <a:solidFill>
                  <a:schemeClr val="dk1"/>
                </a:solidFill>
                <a:latin typeface="Catamaran"/>
                <a:ea typeface="Catamaran"/>
                <a:cs typeface="Catamaran"/>
                <a:sym typeface="Catamaran"/>
              </a:defRPr>
            </a:lvl4pPr>
            <a:lvl5pPr marL="2286000" lvl="4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tamaran"/>
              <a:buChar char="○"/>
              <a:defRPr>
                <a:solidFill>
                  <a:schemeClr val="dk1"/>
                </a:solidFill>
                <a:latin typeface="Catamaran"/>
                <a:ea typeface="Catamaran"/>
                <a:cs typeface="Catamaran"/>
                <a:sym typeface="Catamaran"/>
              </a:defRPr>
            </a:lvl5pPr>
            <a:lvl6pPr marL="2743200" lvl="5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tamaran"/>
              <a:buChar char="■"/>
              <a:defRPr>
                <a:solidFill>
                  <a:schemeClr val="dk1"/>
                </a:solidFill>
                <a:latin typeface="Catamaran"/>
                <a:ea typeface="Catamaran"/>
                <a:cs typeface="Catamaran"/>
                <a:sym typeface="Catamaran"/>
              </a:defRPr>
            </a:lvl6pPr>
            <a:lvl7pPr marL="3200400" lvl="6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tamaran"/>
              <a:buChar char="●"/>
              <a:defRPr>
                <a:solidFill>
                  <a:schemeClr val="dk1"/>
                </a:solidFill>
                <a:latin typeface="Catamaran"/>
                <a:ea typeface="Catamaran"/>
                <a:cs typeface="Catamaran"/>
                <a:sym typeface="Catamaran"/>
              </a:defRPr>
            </a:lvl7pPr>
            <a:lvl8pPr marL="3657600" lvl="7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tamaran"/>
              <a:buChar char="○"/>
              <a:defRPr>
                <a:solidFill>
                  <a:schemeClr val="dk1"/>
                </a:solidFill>
                <a:latin typeface="Catamaran"/>
                <a:ea typeface="Catamaran"/>
                <a:cs typeface="Catamaran"/>
                <a:sym typeface="Catamaran"/>
              </a:defRPr>
            </a:lvl8pPr>
            <a:lvl9pPr marL="4114800" lvl="8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tamaran"/>
              <a:buChar char="■"/>
              <a:defRPr>
                <a:solidFill>
                  <a:schemeClr val="dk1"/>
                </a:solidFill>
                <a:latin typeface="Catamaran"/>
                <a:ea typeface="Catamaran"/>
                <a:cs typeface="Catamaran"/>
                <a:sym typeface="Catamaran"/>
              </a:defRPr>
            </a:lvl9pPr>
          </a:lstStyle>
          <a:p>
            <a:endParaRPr/>
          </a:p>
        </p:txBody>
      </p:sp>
    </p:spTree>
    <p:extLst>
      <p:ext uri="{BB962C8B-B14F-4D97-AF65-F5344CB8AC3E}">
        <p14:creationId xmlns:p14="http://schemas.microsoft.com/office/powerpoint/2010/main" val="1080003999"/>
      </p:ext>
    </p:extLst>
  </p:cSld>
  <p:clrMap bg1="lt1" tx1="dk1" bg2="dk2" tx2="lt2" accent1="accent1" accent2="accent2" accent3="accent3" accent4="accent4" accent5="accent5" accent6="accent6" hlink="hlink" folHlink="folHlink"/>
  <p:sldLayoutIdLst>
    <p:sldLayoutId id="2147483661" r:id="rId1"/>
    <p:sldLayoutId id="2147483663" r:id="rId2"/>
    <p:sldLayoutId id="2147483664" r:id="rId3"/>
    <p:sldLayoutId id="2147483665" r:id="rId4"/>
    <p:sldLayoutId id="2147483666" r:id="rId5"/>
    <p:sldLayoutId id="2147483667" r:id="rId6"/>
    <p:sldLayoutId id="2147483668" r:id="rId7"/>
    <p:sldLayoutId id="2147483669" r:id="rId8"/>
    <p:sldLayoutId id="2147483670" r:id="rId9"/>
    <p:sldLayoutId id="2147483671" r:id="rId10"/>
    <p:sldLayoutId id="2147483672" r:id="rId11"/>
    <p:sldLayoutId id="2147483673" r:id="rId12"/>
    <p:sldLayoutId id="2147483674" r:id="rId13"/>
    <p:sldLayoutId id="2147483675" r:id="rId14"/>
    <p:sldLayoutId id="2147483676" r:id="rId15"/>
    <p:sldLayoutId id="2147483677" r:id="rId16"/>
    <p:sldLayoutId id="2147483678" r:id="rId17"/>
    <p:sldLayoutId id="2147483679" r:id="rId18"/>
    <p:sldLayoutId id="2147483680" r:id="rId19"/>
    <p:sldLayoutId id="2147483681" r:id="rId20"/>
    <p:sldLayoutId id="2147483682" r:id="rId21"/>
    <p:sldLayoutId id="2147483683" r:id="rId22"/>
    <p:sldLayoutId id="2147483684" r:id="rId23"/>
    <p:sldLayoutId id="2147483685" r:id="rId24"/>
    <p:sldLayoutId id="2147483686" r:id="rId25"/>
    <p:sldLayoutId id="2147483687" r:id="rId26"/>
    <p:sldLayoutId id="2147483688" r:id="rId27"/>
    <p:sldLayoutId id="2147483689" r:id="rId28"/>
    <p:sldLayoutId id="2147483691" r:id="rId29"/>
    <p:sldLayoutId id="2147483692" r:id="rId30"/>
    <p:sldLayoutId id="2147483693" r:id="rId31"/>
    <p:sldLayoutId id="2147483694" r:id="rId32"/>
    <p:sldLayoutId id="2147483695" r:id="rId33"/>
    <p:sldLayoutId id="2147483696" r:id="rId34"/>
  </p:sldLayoutIdLst>
  <p:hf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jp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6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0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5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6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30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4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5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6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9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6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4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9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6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4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4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34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6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1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4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0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30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9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7" name="Google Shape;297;p41"/>
          <p:cNvSpPr txBox="1">
            <a:spLocks noGrp="1"/>
          </p:cNvSpPr>
          <p:nvPr>
            <p:ph type="ctrTitle"/>
          </p:nvPr>
        </p:nvSpPr>
        <p:spPr>
          <a:xfrm>
            <a:off x="513654" y="2248078"/>
            <a:ext cx="5963600" cy="1331048"/>
          </a:xfrm>
          <a:prstGeom prst="rect">
            <a:avLst/>
          </a:prstGeom>
        </p:spPr>
        <p:txBody>
          <a:bodyPr spcFirstLastPara="1" wrap="square" lIns="121900" tIns="121900" rIns="121900" bIns="121900" anchor="b" anchorCtr="0">
            <a:noAutofit/>
          </a:bodyPr>
          <a:lstStyle/>
          <a:p>
            <a:pPr algn="ctr" rtl="1"/>
            <a:r>
              <a:rPr lang="ar-SA" sz="6000" dirty="0">
                <a:solidFill>
                  <a:schemeClr val="accent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e_AlArabiya" panose="02060603050605020204" pitchFamily="18" charset="-78"/>
                <a:cs typeface="ae_AlArabiya" panose="02060603050605020204" pitchFamily="18" charset="-78"/>
              </a:rPr>
              <a:t>الكفايات اللغوية 1 </a:t>
            </a:r>
            <a:endParaRPr sz="6600" dirty="0">
              <a:solidFill>
                <a:schemeClr val="accent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e_AlArabiya" panose="02060603050605020204" pitchFamily="18" charset="-78"/>
              <a:cs typeface="ae_AlArabiya" panose="02060603050605020204" pitchFamily="18" charset="-78"/>
            </a:endParaRPr>
          </a:p>
        </p:txBody>
      </p:sp>
      <p:sp>
        <p:nvSpPr>
          <p:cNvPr id="299" name="Google Shape;299;p41"/>
          <p:cNvSpPr/>
          <p:nvPr/>
        </p:nvSpPr>
        <p:spPr>
          <a:xfrm rot="5400000">
            <a:off x="528067" y="-757400"/>
            <a:ext cx="1066400" cy="2979600"/>
          </a:xfrm>
          <a:prstGeom prst="roundRect">
            <a:avLst>
              <a:gd name="adj" fmla="val 50000"/>
            </a:avLst>
          </a:prstGeom>
          <a:gradFill>
            <a:gsLst>
              <a:gs pos="0">
                <a:schemeClr val="dk2"/>
              </a:gs>
              <a:gs pos="50000">
                <a:schemeClr val="accent1"/>
              </a:gs>
              <a:gs pos="100000">
                <a:schemeClr val="accent2"/>
              </a:gs>
            </a:gsLst>
            <a:lin ang="5400012" scaled="0"/>
          </a:gra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algn="l" defTabSz="1219170" rtl="0">
              <a:buClr>
                <a:srgbClr val="000000"/>
              </a:buClr>
            </a:pPr>
            <a:endParaRPr sz="1867" kern="0">
              <a:solidFill>
                <a:srgbClr val="000000"/>
              </a:solidFill>
              <a:latin typeface="Arial"/>
              <a:cs typeface="Arial"/>
              <a:sym typeface="Arial"/>
            </a:endParaRPr>
          </a:p>
        </p:txBody>
      </p:sp>
      <p:pic>
        <p:nvPicPr>
          <p:cNvPr id="300" name="Google Shape;300;p41"/>
          <p:cNvPicPr preferRelativeResize="0">
            <a:picLocks noGrp="1"/>
          </p:cNvPicPr>
          <p:nvPr>
            <p:ph type="pic" idx="2"/>
          </p:nvPr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955" t="-467" r="6881" b="467"/>
          <a:stretch/>
        </p:blipFill>
        <p:spPr>
          <a:xfrm>
            <a:off x="6669024" y="170688"/>
            <a:ext cx="5315600" cy="6522800"/>
          </a:xfrm>
          <a:prstGeom prst="roundRect">
            <a:avLst>
              <a:gd name="adj" fmla="val 16667"/>
            </a:avLst>
          </a:prstGeom>
          <a:ln>
            <a:solidFill>
              <a:schemeClr val="accent1"/>
            </a:solidFill>
          </a:ln>
        </p:spPr>
      </p:pic>
      <p:pic>
        <p:nvPicPr>
          <p:cNvPr id="7" name="صورة 6" descr="صورة تحتوي على الخط, التصميم, مستطيل, رمز&#10;&#10;تم إنشاء الوصف تلقائياً">
            <a:extLst>
              <a:ext uri="{FF2B5EF4-FFF2-40B4-BE49-F238E27FC236}">
                <a16:creationId xmlns:a16="http://schemas.microsoft.com/office/drawing/2014/main" id="{3C8B23CD-3ED5-E194-5878-A97698C69B3F}"/>
              </a:ext>
            </a:extLst>
          </p:cNvPr>
          <p:cNvPicPr>
            <a:picLocks noChangeAspect="1"/>
          </p:cNvPicPr>
          <p:nvPr/>
        </p:nvPicPr>
        <p:blipFill>
          <a:blip r:embed="rId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30084" y="4253947"/>
            <a:ext cx="2530740" cy="2185851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0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" name="صورة 25">
            <a:extLst>
              <a:ext uri="{FF2B5EF4-FFF2-40B4-BE49-F238E27FC236}">
                <a16:creationId xmlns:a16="http://schemas.microsoft.com/office/drawing/2014/main" id="{3B4E5B00-5504-3E33-AE9E-473D796D742D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2148" b="12148"/>
          <a:stretch/>
        </p:blipFill>
        <p:spPr>
          <a:xfrm>
            <a:off x="2768842" y="324246"/>
            <a:ext cx="7605452" cy="5642756"/>
          </a:xfrm>
          <a:prstGeom prst="rect">
            <a:avLst/>
          </a:prstGeom>
        </p:spPr>
      </p:pic>
      <p:sp>
        <p:nvSpPr>
          <p:cNvPr id="2" name="مربع نص 1">
            <a:extLst>
              <a:ext uri="{FF2B5EF4-FFF2-40B4-BE49-F238E27FC236}">
                <a16:creationId xmlns:a16="http://schemas.microsoft.com/office/drawing/2014/main" id="{03C3BE09-F4B7-44C3-157D-E9097D7EB2FA}"/>
              </a:ext>
            </a:extLst>
          </p:cNvPr>
          <p:cNvSpPr txBox="1"/>
          <p:nvPr/>
        </p:nvSpPr>
        <p:spPr>
          <a:xfrm>
            <a:off x="8030815" y="4678229"/>
            <a:ext cx="1116499" cy="338554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ar-SA" sz="1600" b="1" dirty="0">
                <a:solidFill>
                  <a:schemeClr val="accent2">
                    <a:lumMod val="75000"/>
                  </a:schemeClr>
                </a:solidFill>
                <a:latin typeface="Dubai" panose="020B0503030403030204" pitchFamily="34" charset="-78"/>
                <a:cs typeface="Dubai" panose="020B0503030403030204" pitchFamily="34" charset="-78"/>
              </a:rPr>
              <a:t>الالف مثنى </a:t>
            </a:r>
          </a:p>
        </p:txBody>
      </p:sp>
      <p:sp>
        <p:nvSpPr>
          <p:cNvPr id="3" name="مربع نص 2">
            <a:extLst>
              <a:ext uri="{FF2B5EF4-FFF2-40B4-BE49-F238E27FC236}">
                <a16:creationId xmlns:a16="http://schemas.microsoft.com/office/drawing/2014/main" id="{02525A7B-9A89-4CD3-3894-4D2617EB0F64}"/>
              </a:ext>
            </a:extLst>
          </p:cNvPr>
          <p:cNvSpPr txBox="1"/>
          <p:nvPr/>
        </p:nvSpPr>
        <p:spPr>
          <a:xfrm>
            <a:off x="5868232" y="4807438"/>
            <a:ext cx="1116499" cy="338554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ar-SA" sz="1600" b="1" dirty="0">
                <a:solidFill>
                  <a:schemeClr val="accent2">
                    <a:lumMod val="75000"/>
                  </a:schemeClr>
                </a:solidFill>
                <a:latin typeface="Dubai" panose="020B0503030403030204" pitchFamily="34" charset="-78"/>
                <a:cs typeface="Dubai" panose="020B0503030403030204" pitchFamily="34" charset="-78"/>
              </a:rPr>
              <a:t>الالف مثنى </a:t>
            </a:r>
          </a:p>
        </p:txBody>
      </p:sp>
      <p:sp>
        <p:nvSpPr>
          <p:cNvPr id="4" name="مربع نص 3">
            <a:extLst>
              <a:ext uri="{FF2B5EF4-FFF2-40B4-BE49-F238E27FC236}">
                <a16:creationId xmlns:a16="http://schemas.microsoft.com/office/drawing/2014/main" id="{EB8F6E27-6284-E106-E798-1409F0B5AA47}"/>
              </a:ext>
            </a:extLst>
          </p:cNvPr>
          <p:cNvSpPr txBox="1"/>
          <p:nvPr/>
        </p:nvSpPr>
        <p:spPr>
          <a:xfrm>
            <a:off x="4953824" y="4767370"/>
            <a:ext cx="1116499" cy="338554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ar-SA" sz="1600" b="1" dirty="0">
                <a:solidFill>
                  <a:schemeClr val="accent2">
                    <a:lumMod val="75000"/>
                  </a:schemeClr>
                </a:solidFill>
                <a:latin typeface="Dubai" panose="020B0503030403030204" pitchFamily="34" charset="-78"/>
                <a:cs typeface="Dubai" panose="020B0503030403030204" pitchFamily="34" charset="-78"/>
              </a:rPr>
              <a:t>الياء</a:t>
            </a:r>
          </a:p>
        </p:txBody>
      </p:sp>
      <p:sp>
        <p:nvSpPr>
          <p:cNvPr id="5" name="مربع نص 4">
            <a:extLst>
              <a:ext uri="{FF2B5EF4-FFF2-40B4-BE49-F238E27FC236}">
                <a16:creationId xmlns:a16="http://schemas.microsoft.com/office/drawing/2014/main" id="{84FB08C0-1198-684A-E69D-6924B8E1925C}"/>
              </a:ext>
            </a:extLst>
          </p:cNvPr>
          <p:cNvSpPr txBox="1"/>
          <p:nvPr/>
        </p:nvSpPr>
        <p:spPr>
          <a:xfrm>
            <a:off x="4142450" y="4784459"/>
            <a:ext cx="1116499" cy="338554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ar-SA" sz="1600" b="1" dirty="0">
                <a:solidFill>
                  <a:schemeClr val="accent2">
                    <a:lumMod val="75000"/>
                  </a:schemeClr>
                </a:solidFill>
                <a:latin typeface="Dubai" panose="020B0503030403030204" pitchFamily="34" charset="-78"/>
                <a:cs typeface="Dubai" panose="020B0503030403030204" pitchFamily="34" charset="-78"/>
              </a:rPr>
              <a:t>مثنى </a:t>
            </a:r>
          </a:p>
        </p:txBody>
      </p:sp>
      <p:sp>
        <p:nvSpPr>
          <p:cNvPr id="6" name="مربع نص 5">
            <a:extLst>
              <a:ext uri="{FF2B5EF4-FFF2-40B4-BE49-F238E27FC236}">
                <a16:creationId xmlns:a16="http://schemas.microsoft.com/office/drawing/2014/main" id="{9D659144-4B5C-3769-4A92-26A6926CA765}"/>
              </a:ext>
            </a:extLst>
          </p:cNvPr>
          <p:cNvSpPr txBox="1"/>
          <p:nvPr/>
        </p:nvSpPr>
        <p:spPr>
          <a:xfrm>
            <a:off x="3852900" y="4688297"/>
            <a:ext cx="719978" cy="584775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ar-SA" sz="1600" b="1" dirty="0">
                <a:solidFill>
                  <a:schemeClr val="accent2">
                    <a:lumMod val="75000"/>
                  </a:schemeClr>
                </a:solidFill>
                <a:latin typeface="Dubai" panose="020B0503030403030204" pitchFamily="34" charset="-78"/>
                <a:cs typeface="Dubai" panose="020B0503030403030204" pitchFamily="34" charset="-78"/>
              </a:rPr>
              <a:t>الالف مثنى </a:t>
            </a:r>
          </a:p>
        </p:txBody>
      </p:sp>
      <p:sp>
        <p:nvSpPr>
          <p:cNvPr id="7" name="مربع نص 6">
            <a:extLst>
              <a:ext uri="{FF2B5EF4-FFF2-40B4-BE49-F238E27FC236}">
                <a16:creationId xmlns:a16="http://schemas.microsoft.com/office/drawing/2014/main" id="{A05794C8-F6AC-D284-DE2A-C1EAA12521E1}"/>
              </a:ext>
            </a:extLst>
          </p:cNvPr>
          <p:cNvSpPr txBox="1"/>
          <p:nvPr/>
        </p:nvSpPr>
        <p:spPr>
          <a:xfrm>
            <a:off x="2718135" y="4767370"/>
            <a:ext cx="1116499" cy="338554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ar-SA" sz="1600" b="1" dirty="0">
                <a:solidFill>
                  <a:schemeClr val="accent2">
                    <a:lumMod val="75000"/>
                  </a:schemeClr>
                </a:solidFill>
                <a:latin typeface="Dubai" panose="020B0503030403030204" pitchFamily="34" charset="-78"/>
                <a:cs typeface="Dubai" panose="020B0503030403030204" pitchFamily="34" charset="-78"/>
              </a:rPr>
              <a:t>الياء</a:t>
            </a:r>
          </a:p>
        </p:txBody>
      </p:sp>
      <p:sp>
        <p:nvSpPr>
          <p:cNvPr id="8" name="مربع نص 7">
            <a:extLst>
              <a:ext uri="{FF2B5EF4-FFF2-40B4-BE49-F238E27FC236}">
                <a16:creationId xmlns:a16="http://schemas.microsoft.com/office/drawing/2014/main" id="{B43CA102-1F73-E2F8-F5C3-CE25D8531BA0}"/>
              </a:ext>
            </a:extLst>
          </p:cNvPr>
          <p:cNvSpPr txBox="1"/>
          <p:nvPr/>
        </p:nvSpPr>
        <p:spPr>
          <a:xfrm>
            <a:off x="7377318" y="5902398"/>
            <a:ext cx="2257842" cy="338554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ar-SA" sz="1600" b="1" dirty="0">
                <a:solidFill>
                  <a:schemeClr val="accent2">
                    <a:lumMod val="75000"/>
                  </a:schemeClr>
                </a:solidFill>
                <a:latin typeface="Dubai" panose="020B0503030403030204" pitchFamily="34" charset="-78"/>
                <a:cs typeface="Dubai" panose="020B0503030403030204" pitchFamily="34" charset="-78"/>
              </a:rPr>
              <a:t>الواو ، جمع مذكر / الواو </a:t>
            </a:r>
          </a:p>
        </p:txBody>
      </p:sp>
      <p:sp>
        <p:nvSpPr>
          <p:cNvPr id="9" name="مربع نص 8">
            <a:extLst>
              <a:ext uri="{FF2B5EF4-FFF2-40B4-BE49-F238E27FC236}">
                <a16:creationId xmlns:a16="http://schemas.microsoft.com/office/drawing/2014/main" id="{66F147A0-800F-E892-EFC6-5DAF18318C0C}"/>
              </a:ext>
            </a:extLst>
          </p:cNvPr>
          <p:cNvSpPr txBox="1"/>
          <p:nvPr/>
        </p:nvSpPr>
        <p:spPr>
          <a:xfrm>
            <a:off x="5119476" y="5837793"/>
            <a:ext cx="2257842" cy="338554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ar-SA" sz="1600" b="1" dirty="0">
                <a:solidFill>
                  <a:schemeClr val="accent2">
                    <a:lumMod val="75000"/>
                  </a:schemeClr>
                </a:solidFill>
                <a:latin typeface="Dubai" panose="020B0503030403030204" pitchFamily="34" charset="-78"/>
                <a:cs typeface="Dubai" panose="020B0503030403030204" pitchFamily="34" charset="-78"/>
              </a:rPr>
              <a:t>، جمع مذكر / الواو </a:t>
            </a:r>
          </a:p>
        </p:txBody>
      </p:sp>
      <p:sp>
        <p:nvSpPr>
          <p:cNvPr id="10" name="مربع نص 9">
            <a:extLst>
              <a:ext uri="{FF2B5EF4-FFF2-40B4-BE49-F238E27FC236}">
                <a16:creationId xmlns:a16="http://schemas.microsoft.com/office/drawing/2014/main" id="{0DB43A2E-2635-A7C2-110F-BA35A553CCBE}"/>
              </a:ext>
            </a:extLst>
          </p:cNvPr>
          <p:cNvSpPr txBox="1"/>
          <p:nvPr/>
        </p:nvSpPr>
        <p:spPr>
          <a:xfrm>
            <a:off x="5119476" y="6096210"/>
            <a:ext cx="2257842" cy="338554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ar-SA" sz="1600" b="1" dirty="0">
                <a:solidFill>
                  <a:schemeClr val="accent2">
                    <a:lumMod val="75000"/>
                  </a:schemeClr>
                </a:solidFill>
                <a:latin typeface="Dubai" panose="020B0503030403030204" pitchFamily="34" charset="-78"/>
                <a:cs typeface="Dubai" panose="020B0503030403030204" pitchFamily="34" charset="-78"/>
              </a:rPr>
              <a:t>، جمع مذكر / الياء</a:t>
            </a:r>
          </a:p>
        </p:txBody>
      </p:sp>
      <p:sp>
        <p:nvSpPr>
          <p:cNvPr id="11" name="مربع نص 10">
            <a:extLst>
              <a:ext uri="{FF2B5EF4-FFF2-40B4-BE49-F238E27FC236}">
                <a16:creationId xmlns:a16="http://schemas.microsoft.com/office/drawing/2014/main" id="{21899881-B32A-D8E7-1DE1-1FEEF9E89533}"/>
              </a:ext>
            </a:extLst>
          </p:cNvPr>
          <p:cNvSpPr txBox="1"/>
          <p:nvPr/>
        </p:nvSpPr>
        <p:spPr>
          <a:xfrm>
            <a:off x="2778808" y="5837793"/>
            <a:ext cx="2257842" cy="338554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ar-SA" sz="1600" b="1" dirty="0">
                <a:solidFill>
                  <a:schemeClr val="accent2">
                    <a:lumMod val="75000"/>
                  </a:schemeClr>
                </a:solidFill>
                <a:latin typeface="Dubai" panose="020B0503030403030204" pitchFamily="34" charset="-78"/>
                <a:cs typeface="Dubai" panose="020B0503030403030204" pitchFamily="34" charset="-78"/>
              </a:rPr>
              <a:t>، جمع مذكر / الياء</a:t>
            </a:r>
          </a:p>
        </p:txBody>
      </p:sp>
      <p:sp>
        <p:nvSpPr>
          <p:cNvPr id="12" name="مربع نص 11">
            <a:extLst>
              <a:ext uri="{FF2B5EF4-FFF2-40B4-BE49-F238E27FC236}">
                <a16:creationId xmlns:a16="http://schemas.microsoft.com/office/drawing/2014/main" id="{2FCF9A03-9506-D058-D4AA-E440EDA91FBA}"/>
              </a:ext>
            </a:extLst>
          </p:cNvPr>
          <p:cNvSpPr txBox="1"/>
          <p:nvPr/>
        </p:nvSpPr>
        <p:spPr>
          <a:xfrm>
            <a:off x="2695982" y="6096210"/>
            <a:ext cx="2257842" cy="338554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ar-SA" sz="1600" b="1" dirty="0">
                <a:solidFill>
                  <a:schemeClr val="accent2">
                    <a:lumMod val="75000"/>
                  </a:schemeClr>
                </a:solidFill>
                <a:latin typeface="Dubai" panose="020B0503030403030204" pitchFamily="34" charset="-78"/>
                <a:cs typeface="Dubai" panose="020B0503030403030204" pitchFamily="34" charset="-78"/>
              </a:rPr>
              <a:t>، جمع مذكر / الواو </a:t>
            </a:r>
          </a:p>
        </p:txBody>
      </p:sp>
    </p:spTree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4" grpId="0"/>
      <p:bldP spid="5" grpId="0"/>
      <p:bldP spid="6" grpId="0"/>
      <p:bldP spid="7" grpId="0"/>
      <p:bldP spid="8" grpId="0"/>
      <p:bldP spid="9" grpId="0"/>
      <p:bldP spid="10" grpId="0"/>
      <p:bldP spid="11" grpId="0"/>
      <p:bldP spid="12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صورة 8">
            <a:extLst>
              <a:ext uri="{FF2B5EF4-FFF2-40B4-BE49-F238E27FC236}">
                <a16:creationId xmlns:a16="http://schemas.microsoft.com/office/drawing/2014/main" id="{44C74CCE-470F-797D-72D1-9831EA3B7CFC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117" t="178" r="117" b="51988"/>
          <a:stretch/>
        </p:blipFill>
        <p:spPr>
          <a:xfrm>
            <a:off x="1862816" y="744632"/>
            <a:ext cx="8519379" cy="5373757"/>
          </a:xfrm>
          <a:prstGeom prst="rect">
            <a:avLst/>
          </a:prstGeom>
        </p:spPr>
      </p:pic>
      <p:sp>
        <p:nvSpPr>
          <p:cNvPr id="2" name="مربع نص 1">
            <a:extLst>
              <a:ext uri="{FF2B5EF4-FFF2-40B4-BE49-F238E27FC236}">
                <a16:creationId xmlns:a16="http://schemas.microsoft.com/office/drawing/2014/main" id="{1517F5B4-2845-B10C-7752-CE0531D4A288}"/>
              </a:ext>
            </a:extLst>
          </p:cNvPr>
          <p:cNvSpPr txBox="1"/>
          <p:nvPr/>
        </p:nvSpPr>
        <p:spPr>
          <a:xfrm>
            <a:off x="6652590" y="2816817"/>
            <a:ext cx="848139" cy="338554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ar-SA" sz="1600" b="1" dirty="0">
                <a:solidFill>
                  <a:schemeClr val="accent2">
                    <a:lumMod val="75000"/>
                  </a:schemeClr>
                </a:solidFill>
                <a:latin typeface="Dubai" panose="020B0503030403030204" pitchFamily="34" charset="-78"/>
                <a:cs typeface="Dubai" panose="020B0503030403030204" pitchFamily="34" charset="-78"/>
              </a:rPr>
              <a:t>اسم </a:t>
            </a:r>
          </a:p>
        </p:txBody>
      </p:sp>
      <p:sp>
        <p:nvSpPr>
          <p:cNvPr id="3" name="مربع نص 2">
            <a:extLst>
              <a:ext uri="{FF2B5EF4-FFF2-40B4-BE49-F238E27FC236}">
                <a16:creationId xmlns:a16="http://schemas.microsoft.com/office/drawing/2014/main" id="{29903760-780F-A52D-968D-A05E98449E45}"/>
              </a:ext>
            </a:extLst>
          </p:cNvPr>
          <p:cNvSpPr txBox="1"/>
          <p:nvPr/>
        </p:nvSpPr>
        <p:spPr>
          <a:xfrm>
            <a:off x="4886741" y="2851083"/>
            <a:ext cx="848139" cy="338554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ar-SA" sz="1600" b="1" dirty="0">
                <a:solidFill>
                  <a:schemeClr val="accent2">
                    <a:lumMod val="75000"/>
                  </a:schemeClr>
                </a:solidFill>
                <a:latin typeface="Dubai" panose="020B0503030403030204" pitchFamily="34" charset="-78"/>
                <a:cs typeface="Dubai" panose="020B0503030403030204" pitchFamily="34" charset="-78"/>
              </a:rPr>
              <a:t>مبتدأ</a:t>
            </a:r>
          </a:p>
        </p:txBody>
      </p:sp>
      <p:sp>
        <p:nvSpPr>
          <p:cNvPr id="4" name="مربع نص 3">
            <a:extLst>
              <a:ext uri="{FF2B5EF4-FFF2-40B4-BE49-F238E27FC236}">
                <a16:creationId xmlns:a16="http://schemas.microsoft.com/office/drawing/2014/main" id="{23570CE2-5D12-82D5-701E-152138B14843}"/>
              </a:ext>
            </a:extLst>
          </p:cNvPr>
          <p:cNvSpPr txBox="1"/>
          <p:nvPr/>
        </p:nvSpPr>
        <p:spPr>
          <a:xfrm>
            <a:off x="3197094" y="2869849"/>
            <a:ext cx="848139" cy="338554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ar-SA" sz="1600" b="1" dirty="0">
                <a:solidFill>
                  <a:schemeClr val="accent2">
                    <a:lumMod val="75000"/>
                  </a:schemeClr>
                </a:solidFill>
                <a:latin typeface="Dubai" panose="020B0503030403030204" pitchFamily="34" charset="-78"/>
                <a:cs typeface="Dubai" panose="020B0503030403030204" pitchFamily="34" charset="-78"/>
              </a:rPr>
              <a:t>مرفوع </a:t>
            </a:r>
          </a:p>
        </p:txBody>
      </p:sp>
      <p:sp>
        <p:nvSpPr>
          <p:cNvPr id="5" name="مربع نص 4">
            <a:extLst>
              <a:ext uri="{FF2B5EF4-FFF2-40B4-BE49-F238E27FC236}">
                <a16:creationId xmlns:a16="http://schemas.microsoft.com/office/drawing/2014/main" id="{9F88C1EA-F2B5-EF21-5426-41E18F03DCB2}"/>
              </a:ext>
            </a:extLst>
          </p:cNvPr>
          <p:cNvSpPr txBox="1"/>
          <p:nvPr/>
        </p:nvSpPr>
        <p:spPr>
          <a:xfrm>
            <a:off x="6694012" y="3325534"/>
            <a:ext cx="848139" cy="338554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ar-SA" sz="1600" b="1" dirty="0">
                <a:solidFill>
                  <a:schemeClr val="accent2">
                    <a:lumMod val="75000"/>
                  </a:schemeClr>
                </a:solidFill>
                <a:latin typeface="Dubai" panose="020B0503030403030204" pitchFamily="34" charset="-78"/>
                <a:cs typeface="Dubai" panose="020B0503030403030204" pitchFamily="34" charset="-78"/>
              </a:rPr>
              <a:t>ناسخ</a:t>
            </a:r>
          </a:p>
        </p:txBody>
      </p:sp>
      <p:sp>
        <p:nvSpPr>
          <p:cNvPr id="6" name="مربع نص 5">
            <a:extLst>
              <a:ext uri="{FF2B5EF4-FFF2-40B4-BE49-F238E27FC236}">
                <a16:creationId xmlns:a16="http://schemas.microsoft.com/office/drawing/2014/main" id="{2A25FA6E-EA85-32AE-68A0-0B8134A32A97}"/>
              </a:ext>
            </a:extLst>
          </p:cNvPr>
          <p:cNvSpPr txBox="1"/>
          <p:nvPr/>
        </p:nvSpPr>
        <p:spPr>
          <a:xfrm>
            <a:off x="5234797" y="3338201"/>
            <a:ext cx="848139" cy="338554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ar-SA" sz="1600" b="1" dirty="0">
                <a:solidFill>
                  <a:schemeClr val="accent2">
                    <a:lumMod val="75000"/>
                  </a:schemeClr>
                </a:solidFill>
                <a:latin typeface="Dubai" panose="020B0503030403030204" pitchFamily="34" charset="-78"/>
                <a:cs typeface="Dubai" panose="020B0503030403030204" pitchFamily="34" charset="-78"/>
              </a:rPr>
              <a:t>المبتدأ</a:t>
            </a:r>
          </a:p>
        </p:txBody>
      </p:sp>
      <p:sp>
        <p:nvSpPr>
          <p:cNvPr id="7" name="مربع نص 6">
            <a:extLst>
              <a:ext uri="{FF2B5EF4-FFF2-40B4-BE49-F238E27FC236}">
                <a16:creationId xmlns:a16="http://schemas.microsoft.com/office/drawing/2014/main" id="{63CC0C5A-B3F1-D300-C4FC-89BE75A485C9}"/>
              </a:ext>
            </a:extLst>
          </p:cNvPr>
          <p:cNvSpPr txBox="1"/>
          <p:nvPr/>
        </p:nvSpPr>
        <p:spPr>
          <a:xfrm>
            <a:off x="3801712" y="3313573"/>
            <a:ext cx="848139" cy="338554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ar-SA" sz="1600" b="1" dirty="0">
                <a:solidFill>
                  <a:schemeClr val="accent2">
                    <a:lumMod val="75000"/>
                  </a:schemeClr>
                </a:solidFill>
                <a:latin typeface="Dubai" panose="020B0503030403030204" pitchFamily="34" charset="-78"/>
                <a:cs typeface="Dubai" panose="020B0503030403030204" pitchFamily="34" charset="-78"/>
              </a:rPr>
              <a:t>اسمها</a:t>
            </a:r>
          </a:p>
        </p:txBody>
      </p:sp>
      <p:sp>
        <p:nvSpPr>
          <p:cNvPr id="8" name="مربع نص 7">
            <a:extLst>
              <a:ext uri="{FF2B5EF4-FFF2-40B4-BE49-F238E27FC236}">
                <a16:creationId xmlns:a16="http://schemas.microsoft.com/office/drawing/2014/main" id="{C922BFEB-24FB-B620-08F9-A8D45BDE4748}"/>
              </a:ext>
            </a:extLst>
          </p:cNvPr>
          <p:cNvSpPr txBox="1"/>
          <p:nvPr/>
        </p:nvSpPr>
        <p:spPr>
          <a:xfrm>
            <a:off x="6747051" y="3798302"/>
            <a:ext cx="848139" cy="338554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ar-SA" sz="1600" b="1" dirty="0">
                <a:solidFill>
                  <a:schemeClr val="accent2">
                    <a:lumMod val="75000"/>
                  </a:schemeClr>
                </a:solidFill>
                <a:latin typeface="Dubai" panose="020B0503030403030204" pitchFamily="34" charset="-78"/>
                <a:cs typeface="Dubai" panose="020B0503030403030204" pitchFamily="34" charset="-78"/>
              </a:rPr>
              <a:t>ناسخ</a:t>
            </a:r>
          </a:p>
        </p:txBody>
      </p:sp>
      <p:sp>
        <p:nvSpPr>
          <p:cNvPr id="10" name="مربع نص 9">
            <a:extLst>
              <a:ext uri="{FF2B5EF4-FFF2-40B4-BE49-F238E27FC236}">
                <a16:creationId xmlns:a16="http://schemas.microsoft.com/office/drawing/2014/main" id="{52BA080A-466A-8229-3318-083913D7A936}"/>
              </a:ext>
            </a:extLst>
          </p:cNvPr>
          <p:cNvSpPr txBox="1"/>
          <p:nvPr/>
        </p:nvSpPr>
        <p:spPr>
          <a:xfrm>
            <a:off x="8187108" y="3749741"/>
            <a:ext cx="848139" cy="338554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ar-SA" sz="1600" b="1" dirty="0">
                <a:solidFill>
                  <a:schemeClr val="accent2">
                    <a:lumMod val="75000"/>
                  </a:schemeClr>
                </a:solidFill>
                <a:latin typeface="Dubai" panose="020B0503030403030204" pitchFamily="34" charset="-78"/>
                <a:cs typeface="Dubai" panose="020B0503030403030204" pitchFamily="34" charset="-78"/>
              </a:rPr>
              <a:t>الخبر</a:t>
            </a:r>
          </a:p>
        </p:txBody>
      </p:sp>
      <p:sp>
        <p:nvSpPr>
          <p:cNvPr id="11" name="مربع نص 10">
            <a:extLst>
              <a:ext uri="{FF2B5EF4-FFF2-40B4-BE49-F238E27FC236}">
                <a16:creationId xmlns:a16="http://schemas.microsoft.com/office/drawing/2014/main" id="{5C1E61F4-41A1-DB65-7286-ADD873BBFF15}"/>
              </a:ext>
            </a:extLst>
          </p:cNvPr>
          <p:cNvSpPr txBox="1"/>
          <p:nvPr/>
        </p:nvSpPr>
        <p:spPr>
          <a:xfrm>
            <a:off x="5683448" y="3780691"/>
            <a:ext cx="848139" cy="338554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ar-SA" sz="1600" b="1" dirty="0">
                <a:solidFill>
                  <a:schemeClr val="accent2">
                    <a:lumMod val="75000"/>
                  </a:schemeClr>
                </a:solidFill>
                <a:latin typeface="Dubai" panose="020B0503030403030204" pitchFamily="34" charset="-78"/>
                <a:cs typeface="Dubai" panose="020B0503030403030204" pitchFamily="34" charset="-78"/>
              </a:rPr>
              <a:t>ينصب</a:t>
            </a:r>
          </a:p>
        </p:txBody>
      </p:sp>
      <p:sp>
        <p:nvSpPr>
          <p:cNvPr id="12" name="مربع نص 11">
            <a:extLst>
              <a:ext uri="{FF2B5EF4-FFF2-40B4-BE49-F238E27FC236}">
                <a16:creationId xmlns:a16="http://schemas.microsoft.com/office/drawing/2014/main" id="{CB6A8F82-07DF-D999-4083-02BBCCBA7CD1}"/>
              </a:ext>
            </a:extLst>
          </p:cNvPr>
          <p:cNvSpPr txBox="1"/>
          <p:nvPr/>
        </p:nvSpPr>
        <p:spPr>
          <a:xfrm>
            <a:off x="3962435" y="3798302"/>
            <a:ext cx="848139" cy="338554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ar-SA" sz="1600" b="1" dirty="0">
                <a:solidFill>
                  <a:schemeClr val="accent2">
                    <a:lumMod val="75000"/>
                  </a:schemeClr>
                </a:solidFill>
                <a:latin typeface="Dubai" panose="020B0503030403030204" pitchFamily="34" charset="-78"/>
                <a:cs typeface="Dubai" panose="020B0503030403030204" pitchFamily="34" charset="-78"/>
              </a:rPr>
              <a:t>اسمها</a:t>
            </a:r>
          </a:p>
        </p:txBody>
      </p:sp>
      <p:sp>
        <p:nvSpPr>
          <p:cNvPr id="13" name="مربع نص 12">
            <a:extLst>
              <a:ext uri="{FF2B5EF4-FFF2-40B4-BE49-F238E27FC236}">
                <a16:creationId xmlns:a16="http://schemas.microsoft.com/office/drawing/2014/main" id="{07A15E2F-24B5-A09E-409C-6F53C907465F}"/>
              </a:ext>
            </a:extLst>
          </p:cNvPr>
          <p:cNvSpPr txBox="1"/>
          <p:nvPr/>
        </p:nvSpPr>
        <p:spPr>
          <a:xfrm>
            <a:off x="3086097" y="3798302"/>
            <a:ext cx="848139" cy="338554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ar-SA" sz="1600" b="1" dirty="0">
                <a:solidFill>
                  <a:schemeClr val="accent2">
                    <a:lumMod val="75000"/>
                  </a:schemeClr>
                </a:solidFill>
                <a:latin typeface="Dubai" panose="020B0503030403030204" pitchFamily="34" charset="-78"/>
                <a:cs typeface="Dubai" panose="020B0503030403030204" pitchFamily="34" charset="-78"/>
              </a:rPr>
              <a:t>يرفع</a:t>
            </a:r>
          </a:p>
        </p:txBody>
      </p:sp>
      <p:sp>
        <p:nvSpPr>
          <p:cNvPr id="15" name="مربع نص 14">
            <a:extLst>
              <a:ext uri="{FF2B5EF4-FFF2-40B4-BE49-F238E27FC236}">
                <a16:creationId xmlns:a16="http://schemas.microsoft.com/office/drawing/2014/main" id="{6692006D-3B97-D6ED-E4F7-998A825E9578}"/>
              </a:ext>
            </a:extLst>
          </p:cNvPr>
          <p:cNvSpPr txBox="1"/>
          <p:nvPr/>
        </p:nvSpPr>
        <p:spPr>
          <a:xfrm>
            <a:off x="6766409" y="4703693"/>
            <a:ext cx="848139" cy="338554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ar-SA" sz="1600" b="1" dirty="0">
                <a:solidFill>
                  <a:schemeClr val="accent2">
                    <a:lumMod val="75000"/>
                  </a:schemeClr>
                </a:solidFill>
                <a:latin typeface="Dubai" panose="020B0503030403030204" pitchFamily="34" charset="-78"/>
                <a:cs typeface="Dubai" panose="020B0503030403030204" pitchFamily="34" charset="-78"/>
              </a:rPr>
              <a:t>اسمها</a:t>
            </a:r>
          </a:p>
        </p:txBody>
      </p:sp>
      <p:sp>
        <p:nvSpPr>
          <p:cNvPr id="16" name="مربع نص 15">
            <a:extLst>
              <a:ext uri="{FF2B5EF4-FFF2-40B4-BE49-F238E27FC236}">
                <a16:creationId xmlns:a16="http://schemas.microsoft.com/office/drawing/2014/main" id="{70FCC42F-BA13-B302-E6A3-558631AF4729}"/>
              </a:ext>
            </a:extLst>
          </p:cNvPr>
          <p:cNvSpPr txBox="1"/>
          <p:nvPr/>
        </p:nvSpPr>
        <p:spPr>
          <a:xfrm>
            <a:off x="5948491" y="4740230"/>
            <a:ext cx="848139" cy="338554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ar-SA" sz="1600" b="1" dirty="0">
                <a:solidFill>
                  <a:schemeClr val="accent2">
                    <a:lumMod val="75000"/>
                  </a:schemeClr>
                </a:solidFill>
                <a:latin typeface="Dubai" panose="020B0503030403030204" pitchFamily="34" charset="-78"/>
                <a:cs typeface="Dubai" panose="020B0503030403030204" pitchFamily="34" charset="-78"/>
              </a:rPr>
              <a:t>الالف</a:t>
            </a:r>
          </a:p>
        </p:txBody>
      </p:sp>
      <p:sp>
        <p:nvSpPr>
          <p:cNvPr id="17" name="مربع نص 16">
            <a:extLst>
              <a:ext uri="{FF2B5EF4-FFF2-40B4-BE49-F238E27FC236}">
                <a16:creationId xmlns:a16="http://schemas.microsoft.com/office/drawing/2014/main" id="{F92848EF-03F4-C6A2-283B-B4950798944E}"/>
              </a:ext>
            </a:extLst>
          </p:cNvPr>
          <p:cNvSpPr txBox="1"/>
          <p:nvPr/>
        </p:nvSpPr>
        <p:spPr>
          <a:xfrm>
            <a:off x="5085518" y="4679092"/>
            <a:ext cx="848139" cy="338554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ar-SA" sz="1600" b="1" dirty="0">
                <a:solidFill>
                  <a:schemeClr val="accent2">
                    <a:lumMod val="75000"/>
                  </a:schemeClr>
                </a:solidFill>
                <a:latin typeface="Dubai" panose="020B0503030403030204" pitchFamily="34" charset="-78"/>
                <a:cs typeface="Dubai" panose="020B0503030403030204" pitchFamily="34" charset="-78"/>
              </a:rPr>
              <a:t>الواو</a:t>
            </a:r>
          </a:p>
        </p:txBody>
      </p:sp>
      <p:sp>
        <p:nvSpPr>
          <p:cNvPr id="18" name="مربع نص 17">
            <a:extLst>
              <a:ext uri="{FF2B5EF4-FFF2-40B4-BE49-F238E27FC236}">
                <a16:creationId xmlns:a16="http://schemas.microsoft.com/office/drawing/2014/main" id="{F70B9E99-8919-ED8D-AC1C-4EAAE5B729DB}"/>
              </a:ext>
            </a:extLst>
          </p:cNvPr>
          <p:cNvSpPr txBox="1"/>
          <p:nvPr/>
        </p:nvSpPr>
        <p:spPr>
          <a:xfrm>
            <a:off x="6493564" y="5270530"/>
            <a:ext cx="848139" cy="338554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ar-SA" sz="1600" b="1" dirty="0">
                <a:solidFill>
                  <a:schemeClr val="accent2">
                    <a:lumMod val="75000"/>
                  </a:schemeClr>
                </a:solidFill>
                <a:latin typeface="Dubai" panose="020B0503030403030204" pitchFamily="34" charset="-78"/>
                <a:cs typeface="Dubai" panose="020B0503030403030204" pitchFamily="34" charset="-78"/>
              </a:rPr>
              <a:t>الفتحة</a:t>
            </a:r>
          </a:p>
        </p:txBody>
      </p:sp>
      <p:sp>
        <p:nvSpPr>
          <p:cNvPr id="19" name="مربع نص 18">
            <a:extLst>
              <a:ext uri="{FF2B5EF4-FFF2-40B4-BE49-F238E27FC236}">
                <a16:creationId xmlns:a16="http://schemas.microsoft.com/office/drawing/2014/main" id="{D562F4FC-01FF-0DE6-94B8-326A97729DF9}"/>
              </a:ext>
            </a:extLst>
          </p:cNvPr>
          <p:cNvSpPr txBox="1"/>
          <p:nvPr/>
        </p:nvSpPr>
        <p:spPr>
          <a:xfrm>
            <a:off x="5274367" y="5270530"/>
            <a:ext cx="848139" cy="338554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ar-SA" sz="1600" b="1" dirty="0">
                <a:solidFill>
                  <a:schemeClr val="accent2">
                    <a:lumMod val="75000"/>
                  </a:schemeClr>
                </a:solidFill>
                <a:latin typeface="Dubai" panose="020B0503030403030204" pitchFamily="34" charset="-78"/>
                <a:cs typeface="Dubai" panose="020B0503030403030204" pitchFamily="34" charset="-78"/>
              </a:rPr>
              <a:t>الكسرة</a:t>
            </a:r>
          </a:p>
        </p:txBody>
      </p:sp>
      <p:sp>
        <p:nvSpPr>
          <p:cNvPr id="20" name="مربع نص 19">
            <a:extLst>
              <a:ext uri="{FF2B5EF4-FFF2-40B4-BE49-F238E27FC236}">
                <a16:creationId xmlns:a16="http://schemas.microsoft.com/office/drawing/2014/main" id="{3B275BE1-4DD9-25DB-1FFD-2F3372DEC9AB}"/>
              </a:ext>
            </a:extLst>
          </p:cNvPr>
          <p:cNvSpPr txBox="1"/>
          <p:nvPr/>
        </p:nvSpPr>
        <p:spPr>
          <a:xfrm>
            <a:off x="4038602" y="5269627"/>
            <a:ext cx="848139" cy="338554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ar-SA" sz="1600" b="1" dirty="0">
                <a:solidFill>
                  <a:schemeClr val="accent2">
                    <a:lumMod val="75000"/>
                  </a:schemeClr>
                </a:solidFill>
                <a:latin typeface="Dubai" panose="020B0503030403030204" pitchFamily="34" charset="-78"/>
                <a:cs typeface="Dubai" panose="020B0503030403030204" pitchFamily="34" charset="-78"/>
              </a:rPr>
              <a:t>الالف</a:t>
            </a:r>
          </a:p>
        </p:txBody>
      </p:sp>
      <p:sp>
        <p:nvSpPr>
          <p:cNvPr id="21" name="مربع نص 20">
            <a:extLst>
              <a:ext uri="{FF2B5EF4-FFF2-40B4-BE49-F238E27FC236}">
                <a16:creationId xmlns:a16="http://schemas.microsoft.com/office/drawing/2014/main" id="{74640EC6-F8E6-D348-AD4E-E676501A876C}"/>
              </a:ext>
            </a:extLst>
          </p:cNvPr>
          <p:cNvSpPr txBox="1"/>
          <p:nvPr/>
        </p:nvSpPr>
        <p:spPr>
          <a:xfrm>
            <a:off x="8034132" y="5608181"/>
            <a:ext cx="848139" cy="338554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ar-SA" sz="1600" b="1" dirty="0">
                <a:solidFill>
                  <a:schemeClr val="accent2">
                    <a:lumMod val="75000"/>
                  </a:schemeClr>
                </a:solidFill>
                <a:latin typeface="Dubai" panose="020B0503030403030204" pitchFamily="34" charset="-78"/>
                <a:cs typeface="Dubai" panose="020B0503030403030204" pitchFamily="34" charset="-78"/>
              </a:rPr>
              <a:t>الياء</a:t>
            </a:r>
          </a:p>
        </p:txBody>
      </p:sp>
    </p:spTree>
    <p:extLst>
      <p:ext uri="{BB962C8B-B14F-4D97-AF65-F5344CB8AC3E}">
        <p14:creationId xmlns:p14="http://schemas.microsoft.com/office/powerpoint/2010/main" val="1977506756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2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8" fill="hold">
                      <p:stCondLst>
                        <p:cond delay="indefinite"/>
                      </p:stCondLst>
                      <p:childTnLst>
                        <p:par>
                          <p:cTn id="79" fill="hold">
                            <p:stCondLst>
                              <p:cond delay="0"/>
                            </p:stCondLst>
                            <p:childTnLst>
                              <p:par>
                                <p:cTn id="8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2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3" fill="hold">
                      <p:stCondLst>
                        <p:cond delay="indefinite"/>
                      </p:stCondLst>
                      <p:childTnLst>
                        <p:par>
                          <p:cTn id="84" fill="hold">
                            <p:stCondLst>
                              <p:cond delay="0"/>
                            </p:stCondLst>
                            <p:childTnLst>
                              <p:par>
                                <p:cTn id="8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7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8" fill="hold">
                      <p:stCondLst>
                        <p:cond delay="indefinite"/>
                      </p:stCondLst>
                      <p:childTnLst>
                        <p:par>
                          <p:cTn id="89" fill="hold">
                            <p:stCondLst>
                              <p:cond delay="0"/>
                            </p:stCondLst>
                            <p:childTnLst>
                              <p:par>
                                <p:cTn id="9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2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4" grpId="0"/>
      <p:bldP spid="5" grpId="0"/>
      <p:bldP spid="6" grpId="0"/>
      <p:bldP spid="7" grpId="0"/>
      <p:bldP spid="8" grpId="0"/>
      <p:bldP spid="10" grpId="0"/>
      <p:bldP spid="11" grpId="0"/>
      <p:bldP spid="12" grpId="0"/>
      <p:bldP spid="13" grpId="0"/>
      <p:bldP spid="15" grpId="0"/>
      <p:bldP spid="16" grpId="0"/>
      <p:bldP spid="17" grpId="0"/>
      <p:bldP spid="18" grpId="0"/>
      <p:bldP spid="19" grpId="0"/>
      <p:bldP spid="20" grpId="0"/>
      <p:bldP spid="21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صورة 4">
            <a:extLst>
              <a:ext uri="{FF2B5EF4-FFF2-40B4-BE49-F238E27FC236}">
                <a16:creationId xmlns:a16="http://schemas.microsoft.com/office/drawing/2014/main" id="{5FCA2830-F562-D734-4F72-E3D9738F8D1D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46802" b="912"/>
          <a:stretch/>
        </p:blipFill>
        <p:spPr>
          <a:xfrm>
            <a:off x="1728252" y="857407"/>
            <a:ext cx="8959626" cy="5568289"/>
          </a:xfrm>
          <a:prstGeom prst="rect">
            <a:avLst/>
          </a:prstGeom>
        </p:spPr>
      </p:pic>
      <p:sp>
        <p:nvSpPr>
          <p:cNvPr id="2" name="مربع نص 1">
            <a:extLst>
              <a:ext uri="{FF2B5EF4-FFF2-40B4-BE49-F238E27FC236}">
                <a16:creationId xmlns:a16="http://schemas.microsoft.com/office/drawing/2014/main" id="{0F0D1342-D685-EA34-17CB-D82CA61334D3}"/>
              </a:ext>
            </a:extLst>
          </p:cNvPr>
          <p:cNvSpPr txBox="1"/>
          <p:nvPr/>
        </p:nvSpPr>
        <p:spPr>
          <a:xfrm>
            <a:off x="1609104" y="2060842"/>
            <a:ext cx="5734048" cy="338554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ar-SA" sz="1600" b="1" dirty="0">
                <a:solidFill>
                  <a:schemeClr val="accent2">
                    <a:lumMod val="75000"/>
                  </a:schemeClr>
                </a:solidFill>
                <a:latin typeface="Dubai" panose="020B0503030403030204" pitchFamily="34" charset="-78"/>
                <a:cs typeface="Dubai" panose="020B0503030403030204" pitchFamily="34" charset="-78"/>
              </a:rPr>
              <a:t>أبو – أخو – حمو – فو – ذو يضاف لها اسم سادس : هنَّ</a:t>
            </a:r>
          </a:p>
        </p:txBody>
      </p:sp>
      <p:sp>
        <p:nvSpPr>
          <p:cNvPr id="3" name="مربع نص 2">
            <a:extLst>
              <a:ext uri="{FF2B5EF4-FFF2-40B4-BE49-F238E27FC236}">
                <a16:creationId xmlns:a16="http://schemas.microsoft.com/office/drawing/2014/main" id="{332BAAEC-0FE3-94B6-5C1E-EE1BB3AB8308}"/>
              </a:ext>
            </a:extLst>
          </p:cNvPr>
          <p:cNvSpPr txBox="1"/>
          <p:nvPr/>
        </p:nvSpPr>
        <p:spPr>
          <a:xfrm>
            <a:off x="1391479" y="2485503"/>
            <a:ext cx="5734048" cy="338554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ar-SA" sz="1600" b="1" dirty="0">
                <a:solidFill>
                  <a:schemeClr val="accent2">
                    <a:lumMod val="75000"/>
                  </a:schemeClr>
                </a:solidFill>
                <a:latin typeface="Dubai" panose="020B0503030403030204" pitchFamily="34" charset="-78"/>
                <a:cs typeface="Dubai" panose="020B0503030403030204" pitchFamily="34" charset="-78"/>
              </a:rPr>
              <a:t>ترفع بالواو – تنصف </a:t>
            </a:r>
            <a:r>
              <a:rPr lang="ar-SA" sz="1600" b="1" dirty="0" err="1">
                <a:solidFill>
                  <a:schemeClr val="accent2">
                    <a:lumMod val="75000"/>
                  </a:schemeClr>
                </a:solidFill>
                <a:latin typeface="Dubai" panose="020B0503030403030204" pitchFamily="34" charset="-78"/>
                <a:cs typeface="Dubai" panose="020B0503030403030204" pitchFamily="34" charset="-78"/>
              </a:rPr>
              <a:t>بالالف</a:t>
            </a:r>
            <a:r>
              <a:rPr lang="ar-SA" sz="1600" b="1" dirty="0">
                <a:solidFill>
                  <a:schemeClr val="accent2">
                    <a:lumMod val="75000"/>
                  </a:schemeClr>
                </a:solidFill>
                <a:latin typeface="Dubai" panose="020B0503030403030204" pitchFamily="34" charset="-78"/>
                <a:cs typeface="Dubai" panose="020B0503030403030204" pitchFamily="34" charset="-78"/>
              </a:rPr>
              <a:t> – تجر بالياء </a:t>
            </a:r>
          </a:p>
        </p:txBody>
      </p:sp>
      <p:sp>
        <p:nvSpPr>
          <p:cNvPr id="4" name="مربع نص 3">
            <a:extLst>
              <a:ext uri="{FF2B5EF4-FFF2-40B4-BE49-F238E27FC236}">
                <a16:creationId xmlns:a16="http://schemas.microsoft.com/office/drawing/2014/main" id="{243411C0-BD88-76D3-EEBA-EC83C06E3542}"/>
              </a:ext>
            </a:extLst>
          </p:cNvPr>
          <p:cNvSpPr txBox="1"/>
          <p:nvPr/>
        </p:nvSpPr>
        <p:spPr>
          <a:xfrm>
            <a:off x="1194525" y="2783838"/>
            <a:ext cx="6169298" cy="338554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ar-SA" sz="1600" b="1" dirty="0">
                <a:solidFill>
                  <a:schemeClr val="accent2">
                    <a:lumMod val="75000"/>
                  </a:schemeClr>
                </a:solidFill>
                <a:latin typeface="Dubai" panose="020B0503030403030204" pitchFamily="34" charset="-78"/>
                <a:cs typeface="Dubai" panose="020B0503030403030204" pitchFamily="34" charset="-78"/>
              </a:rPr>
              <a:t>1- أن تكون مفردة فلو كانت مثناة أو مجموعة فيكون لها إعراب المثنى والجمع </a:t>
            </a:r>
          </a:p>
        </p:txBody>
      </p:sp>
      <p:sp>
        <p:nvSpPr>
          <p:cNvPr id="6" name="مربع نص 5">
            <a:extLst>
              <a:ext uri="{FF2B5EF4-FFF2-40B4-BE49-F238E27FC236}">
                <a16:creationId xmlns:a16="http://schemas.microsoft.com/office/drawing/2014/main" id="{4D1F99A2-68B5-7AE1-27E6-C6D3E5451927}"/>
              </a:ext>
            </a:extLst>
          </p:cNvPr>
          <p:cNvSpPr txBox="1"/>
          <p:nvPr/>
        </p:nvSpPr>
        <p:spPr>
          <a:xfrm>
            <a:off x="1173854" y="3082173"/>
            <a:ext cx="6169298" cy="338554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ar-SA" sz="1600" b="1" dirty="0">
                <a:solidFill>
                  <a:schemeClr val="accent2">
                    <a:lumMod val="75000"/>
                  </a:schemeClr>
                </a:solidFill>
                <a:latin typeface="Dubai" panose="020B0503030403030204" pitchFamily="34" charset="-78"/>
                <a:cs typeface="Dubai" panose="020B0503030403030204" pitchFamily="34" charset="-78"/>
              </a:rPr>
              <a:t>2- ألا تكون مصغرة : مثل أُبَي فإنها تعرف بالحركات </a:t>
            </a:r>
          </a:p>
        </p:txBody>
      </p:sp>
      <p:sp>
        <p:nvSpPr>
          <p:cNvPr id="7" name="مربع نص 6">
            <a:extLst>
              <a:ext uri="{FF2B5EF4-FFF2-40B4-BE49-F238E27FC236}">
                <a16:creationId xmlns:a16="http://schemas.microsoft.com/office/drawing/2014/main" id="{852C62E4-F08C-085E-FF7B-82A45A5CA1D4}"/>
              </a:ext>
            </a:extLst>
          </p:cNvPr>
          <p:cNvSpPr txBox="1"/>
          <p:nvPr/>
        </p:nvSpPr>
        <p:spPr>
          <a:xfrm>
            <a:off x="1184190" y="3318065"/>
            <a:ext cx="6169298" cy="338554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ar-SA" sz="1600" b="1" dirty="0">
                <a:solidFill>
                  <a:schemeClr val="accent2">
                    <a:lumMod val="75000"/>
                  </a:schemeClr>
                </a:solidFill>
                <a:latin typeface="Dubai" panose="020B0503030403030204" pitchFamily="34" charset="-78"/>
                <a:cs typeface="Dubai" panose="020B0503030403030204" pitchFamily="34" charset="-78"/>
              </a:rPr>
              <a:t>3- ان تكون مضافة فإذا لم تكن مضافة تعرب الحركات الاصلية </a:t>
            </a:r>
          </a:p>
        </p:txBody>
      </p:sp>
      <p:sp>
        <p:nvSpPr>
          <p:cNvPr id="8" name="مربع نص 7">
            <a:extLst>
              <a:ext uri="{FF2B5EF4-FFF2-40B4-BE49-F238E27FC236}">
                <a16:creationId xmlns:a16="http://schemas.microsoft.com/office/drawing/2014/main" id="{FE21D0A8-22B0-F666-5D42-156A6BBF754A}"/>
              </a:ext>
            </a:extLst>
          </p:cNvPr>
          <p:cNvSpPr txBox="1"/>
          <p:nvPr/>
        </p:nvSpPr>
        <p:spPr>
          <a:xfrm>
            <a:off x="1173854" y="3584640"/>
            <a:ext cx="6169298" cy="338554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ar-SA" sz="1600" b="1" dirty="0">
                <a:solidFill>
                  <a:schemeClr val="accent2">
                    <a:lumMod val="75000"/>
                  </a:schemeClr>
                </a:solidFill>
                <a:latin typeface="Dubai" panose="020B0503030403030204" pitchFamily="34" charset="-78"/>
                <a:cs typeface="Dubai" panose="020B0503030403030204" pitchFamily="34" charset="-78"/>
              </a:rPr>
              <a:t>4- ان تكون إضافتها لغير ياء المتكلم فلو أضيفت له تعرب بحركات اصلية </a:t>
            </a:r>
          </a:p>
        </p:txBody>
      </p:sp>
      <p:sp>
        <p:nvSpPr>
          <p:cNvPr id="9" name="مربع نص 8">
            <a:extLst>
              <a:ext uri="{FF2B5EF4-FFF2-40B4-BE49-F238E27FC236}">
                <a16:creationId xmlns:a16="http://schemas.microsoft.com/office/drawing/2014/main" id="{E16B5885-D882-2BAE-DC57-E0FF283AAE62}"/>
              </a:ext>
            </a:extLst>
          </p:cNvPr>
          <p:cNvSpPr txBox="1"/>
          <p:nvPr/>
        </p:nvSpPr>
        <p:spPr>
          <a:xfrm>
            <a:off x="2692263" y="3989809"/>
            <a:ext cx="6169298" cy="1077218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ar-SA" sz="1600" b="1" dirty="0">
                <a:solidFill>
                  <a:schemeClr val="accent2">
                    <a:lumMod val="75000"/>
                  </a:schemeClr>
                </a:solidFill>
                <a:latin typeface="Dubai" panose="020B0503030403030204" pitchFamily="34" charset="-78"/>
                <a:cs typeface="Dubai" panose="020B0503030403030204" pitchFamily="34" charset="-78"/>
              </a:rPr>
              <a:t>أمثلة عليها : </a:t>
            </a:r>
          </a:p>
          <a:p>
            <a:r>
              <a:rPr lang="ar-SA" sz="1600" b="1" dirty="0">
                <a:solidFill>
                  <a:schemeClr val="accent2">
                    <a:lumMod val="75000"/>
                  </a:schemeClr>
                </a:solidFill>
                <a:latin typeface="Dubai" panose="020B0503030403030204" pitchFamily="34" charset="-78"/>
                <a:cs typeface="Dubai" panose="020B0503030403030204" pitchFamily="34" charset="-78"/>
              </a:rPr>
              <a:t>في حالة الرفع: أخوكَ مجتهدٌ، جاءَ أخوكَ </a:t>
            </a:r>
          </a:p>
          <a:p>
            <a:r>
              <a:rPr lang="ar-SA" sz="1600" b="1" dirty="0">
                <a:solidFill>
                  <a:schemeClr val="accent2">
                    <a:lumMod val="75000"/>
                  </a:schemeClr>
                </a:solidFill>
                <a:latin typeface="Dubai" panose="020B0503030403030204" pitchFamily="34" charset="-78"/>
                <a:cs typeface="Dubai" panose="020B0503030403030204" pitchFamily="34" charset="-78"/>
              </a:rPr>
              <a:t>في حالة النصب: إنَّ أباكَ رحيمٌ ، كرَّمت المدرسةُ أبا فهدٍ </a:t>
            </a:r>
          </a:p>
          <a:p>
            <a:r>
              <a:rPr lang="ar-SA" sz="1600" b="1" dirty="0">
                <a:solidFill>
                  <a:schemeClr val="accent2">
                    <a:lumMod val="75000"/>
                  </a:schemeClr>
                </a:solidFill>
                <a:latin typeface="Dubai" panose="020B0503030403030204" pitchFamily="34" charset="-78"/>
                <a:cs typeface="Dubai" panose="020B0503030403030204" pitchFamily="34" charset="-78"/>
              </a:rPr>
              <a:t>في حالة الجر : لا يخرج من فيكَ إلَّا الكلام الطَّيِّبُ لا تقل بفيك إلا الحق </a:t>
            </a:r>
          </a:p>
        </p:txBody>
      </p:sp>
    </p:spTree>
    <p:extLst>
      <p:ext uri="{BB962C8B-B14F-4D97-AF65-F5344CB8AC3E}">
        <p14:creationId xmlns:p14="http://schemas.microsoft.com/office/powerpoint/2010/main" val="1423929210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4" grpId="0"/>
      <p:bldP spid="6" grpId="0"/>
      <p:bldP spid="7" grpId="0"/>
      <p:bldP spid="8" grpId="0"/>
      <p:bldP spid="9" grpId="0" build="p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صورة 10">
            <a:extLst>
              <a:ext uri="{FF2B5EF4-FFF2-40B4-BE49-F238E27FC236}">
                <a16:creationId xmlns:a16="http://schemas.microsoft.com/office/drawing/2014/main" id="{C0A666DE-E318-153A-D4B4-F6D3B38591C3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724" b="53078"/>
          <a:stretch/>
        </p:blipFill>
        <p:spPr>
          <a:xfrm>
            <a:off x="1759211" y="599210"/>
            <a:ext cx="8673577" cy="4832599"/>
          </a:xfrm>
          <a:prstGeom prst="rect">
            <a:avLst/>
          </a:prstGeom>
        </p:spPr>
      </p:pic>
      <p:sp>
        <p:nvSpPr>
          <p:cNvPr id="2" name="مربع نص 1">
            <a:extLst>
              <a:ext uri="{FF2B5EF4-FFF2-40B4-BE49-F238E27FC236}">
                <a16:creationId xmlns:a16="http://schemas.microsoft.com/office/drawing/2014/main" id="{92896FF5-BD42-9C06-E4A7-84B6E5023552}"/>
              </a:ext>
            </a:extLst>
          </p:cNvPr>
          <p:cNvSpPr txBox="1"/>
          <p:nvPr/>
        </p:nvSpPr>
        <p:spPr>
          <a:xfrm>
            <a:off x="4748286" y="5093255"/>
            <a:ext cx="2921756" cy="338554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ar-SA" sz="1600" b="1" dirty="0">
                <a:solidFill>
                  <a:schemeClr val="accent2">
                    <a:lumMod val="75000"/>
                  </a:schemeClr>
                </a:solidFill>
                <a:latin typeface="Dubai" panose="020B0503030403030204" pitchFamily="34" charset="-78"/>
                <a:cs typeface="Dubai" panose="020B0503030403030204" pitchFamily="34" charset="-78"/>
              </a:rPr>
              <a:t>يختصمان على الجملة الاسمية </a:t>
            </a:r>
          </a:p>
        </p:txBody>
      </p:sp>
    </p:spTree>
    <p:extLst>
      <p:ext uri="{BB962C8B-B14F-4D97-AF65-F5344CB8AC3E}">
        <p14:creationId xmlns:p14="http://schemas.microsoft.com/office/powerpoint/2010/main" val="2997538277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صورة 14">
            <a:extLst>
              <a:ext uri="{FF2B5EF4-FFF2-40B4-BE49-F238E27FC236}">
                <a16:creationId xmlns:a16="http://schemas.microsoft.com/office/drawing/2014/main" id="{EE117379-C848-5E1A-8329-920B1FDC3966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46225" b="3646"/>
          <a:stretch/>
        </p:blipFill>
        <p:spPr>
          <a:xfrm>
            <a:off x="2179982" y="790592"/>
            <a:ext cx="8196469" cy="5225895"/>
          </a:xfrm>
          <a:prstGeom prst="rect">
            <a:avLst/>
          </a:prstGeom>
        </p:spPr>
      </p:pic>
      <p:sp>
        <p:nvSpPr>
          <p:cNvPr id="2" name="مربع نص 1">
            <a:extLst>
              <a:ext uri="{FF2B5EF4-FFF2-40B4-BE49-F238E27FC236}">
                <a16:creationId xmlns:a16="http://schemas.microsoft.com/office/drawing/2014/main" id="{5034DB20-F2DA-E85D-84D3-338EF30F6D9E}"/>
              </a:ext>
            </a:extLst>
          </p:cNvPr>
          <p:cNvSpPr txBox="1"/>
          <p:nvPr/>
        </p:nvSpPr>
        <p:spPr>
          <a:xfrm>
            <a:off x="5751443" y="1374327"/>
            <a:ext cx="1639959" cy="338554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ar-SA" sz="1600" b="1" dirty="0">
                <a:solidFill>
                  <a:schemeClr val="accent2">
                    <a:lumMod val="75000"/>
                  </a:schemeClr>
                </a:solidFill>
                <a:latin typeface="Dubai" panose="020B0503030403030204" pitchFamily="34" charset="-78"/>
                <a:cs typeface="Dubai" panose="020B0503030403030204" pitchFamily="34" charset="-78"/>
              </a:rPr>
              <a:t>كان واخواتها</a:t>
            </a:r>
          </a:p>
        </p:txBody>
      </p:sp>
      <p:sp>
        <p:nvSpPr>
          <p:cNvPr id="3" name="مربع نص 2">
            <a:extLst>
              <a:ext uri="{FF2B5EF4-FFF2-40B4-BE49-F238E27FC236}">
                <a16:creationId xmlns:a16="http://schemas.microsoft.com/office/drawing/2014/main" id="{4B2923AF-010F-CC8B-6C5A-A6B06CB83018}"/>
              </a:ext>
            </a:extLst>
          </p:cNvPr>
          <p:cNvSpPr txBox="1"/>
          <p:nvPr/>
        </p:nvSpPr>
        <p:spPr>
          <a:xfrm>
            <a:off x="5751443" y="1784930"/>
            <a:ext cx="1639959" cy="338554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ar-SA" sz="1600" b="1" dirty="0">
                <a:solidFill>
                  <a:schemeClr val="accent2">
                    <a:lumMod val="75000"/>
                  </a:schemeClr>
                </a:solidFill>
                <a:latin typeface="Dubai" panose="020B0503030403030204" pitchFamily="34" charset="-78"/>
                <a:cs typeface="Dubai" panose="020B0503030403030204" pitchFamily="34" charset="-78"/>
              </a:rPr>
              <a:t>إن واخواتها</a:t>
            </a:r>
          </a:p>
        </p:txBody>
      </p:sp>
      <p:sp>
        <p:nvSpPr>
          <p:cNvPr id="4" name="مربع نص 3">
            <a:extLst>
              <a:ext uri="{FF2B5EF4-FFF2-40B4-BE49-F238E27FC236}">
                <a16:creationId xmlns:a16="http://schemas.microsoft.com/office/drawing/2014/main" id="{B49C504E-BCCD-343A-F01E-7E8A64520979}"/>
              </a:ext>
            </a:extLst>
          </p:cNvPr>
          <p:cNvSpPr txBox="1"/>
          <p:nvPr/>
        </p:nvSpPr>
        <p:spPr>
          <a:xfrm>
            <a:off x="1815549" y="3234262"/>
            <a:ext cx="7308579" cy="338554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ar-SA" sz="1600" b="1" dirty="0">
                <a:solidFill>
                  <a:schemeClr val="accent2">
                    <a:lumMod val="75000"/>
                  </a:schemeClr>
                </a:solidFill>
                <a:latin typeface="Dubai" panose="020B0503030403030204" pitchFamily="34" charset="-78"/>
                <a:cs typeface="Dubai" panose="020B0503030403030204" pitchFamily="34" charset="-78"/>
              </a:rPr>
              <a:t>الأفعال الناسخة ترفع المبتدأ وتنصب الخبر بينما الحروف الناسخة تنصب المبتدأ وترفع الخبر</a:t>
            </a:r>
          </a:p>
        </p:txBody>
      </p:sp>
      <p:sp>
        <p:nvSpPr>
          <p:cNvPr id="5" name="مربع نص 4">
            <a:extLst>
              <a:ext uri="{FF2B5EF4-FFF2-40B4-BE49-F238E27FC236}">
                <a16:creationId xmlns:a16="http://schemas.microsoft.com/office/drawing/2014/main" id="{F64A3702-31D7-F0DA-375E-94C6477B4175}"/>
              </a:ext>
            </a:extLst>
          </p:cNvPr>
          <p:cNvSpPr txBox="1"/>
          <p:nvPr/>
        </p:nvSpPr>
        <p:spPr>
          <a:xfrm>
            <a:off x="3410780" y="4313690"/>
            <a:ext cx="4118115" cy="338554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ar-SA" sz="1600" b="1" dirty="0">
                <a:solidFill>
                  <a:schemeClr val="accent2">
                    <a:lumMod val="75000"/>
                  </a:schemeClr>
                </a:solidFill>
                <a:latin typeface="Dubai" panose="020B0503030403030204" pitchFamily="34" charset="-78"/>
                <a:cs typeface="Dubai" panose="020B0503030403030204" pitchFamily="34" charset="-78"/>
              </a:rPr>
              <a:t>الجوُّ معتدلُ – كان الجوُّ معتدلا – أصبحَ الجوُّ حارُّا </a:t>
            </a:r>
          </a:p>
        </p:txBody>
      </p:sp>
      <p:sp>
        <p:nvSpPr>
          <p:cNvPr id="6" name="مربع نص 5">
            <a:extLst>
              <a:ext uri="{FF2B5EF4-FFF2-40B4-BE49-F238E27FC236}">
                <a16:creationId xmlns:a16="http://schemas.microsoft.com/office/drawing/2014/main" id="{117E6871-60ED-7508-4B90-1A98C256AD56}"/>
              </a:ext>
            </a:extLst>
          </p:cNvPr>
          <p:cNvSpPr txBox="1"/>
          <p:nvPr/>
        </p:nvSpPr>
        <p:spPr>
          <a:xfrm>
            <a:off x="1921566" y="4652244"/>
            <a:ext cx="5728254" cy="338554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ar-SA" sz="1600" b="1" dirty="0">
                <a:solidFill>
                  <a:schemeClr val="accent2">
                    <a:lumMod val="75000"/>
                  </a:schemeClr>
                </a:solidFill>
                <a:latin typeface="Dubai" panose="020B0503030403030204" pitchFamily="34" charset="-78"/>
                <a:cs typeface="Dubai" panose="020B0503030403030204" pitchFamily="34" charset="-78"/>
              </a:rPr>
              <a:t>الإنسانُ اجتماعيٌّ بطبعه – كان الإنسان منعزلًا – أصبح الإنسان متفائلًا </a:t>
            </a:r>
          </a:p>
        </p:txBody>
      </p:sp>
      <p:sp>
        <p:nvSpPr>
          <p:cNvPr id="7" name="مربع نص 6">
            <a:extLst>
              <a:ext uri="{FF2B5EF4-FFF2-40B4-BE49-F238E27FC236}">
                <a16:creationId xmlns:a16="http://schemas.microsoft.com/office/drawing/2014/main" id="{1CAFCB59-8EE3-1225-2AC9-BF4132CB5A2C}"/>
              </a:ext>
            </a:extLst>
          </p:cNvPr>
          <p:cNvSpPr txBox="1"/>
          <p:nvPr/>
        </p:nvSpPr>
        <p:spPr>
          <a:xfrm>
            <a:off x="1815549" y="5061182"/>
            <a:ext cx="5728254" cy="584775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ar-SA" sz="1600" b="1" dirty="0">
                <a:solidFill>
                  <a:schemeClr val="accent2">
                    <a:lumMod val="75000"/>
                  </a:schemeClr>
                </a:solidFill>
                <a:latin typeface="Dubai" panose="020B0503030403030204" pitchFamily="34" charset="-78"/>
                <a:cs typeface="Dubai" panose="020B0503030403030204" pitchFamily="34" charset="-78"/>
              </a:rPr>
              <a:t>الشمسُ ساطعةٌ – كانت الشمسُ ساطعةً – </a:t>
            </a:r>
          </a:p>
          <a:p>
            <a:r>
              <a:rPr lang="ar-SA" sz="1600" b="1" dirty="0">
                <a:solidFill>
                  <a:schemeClr val="accent2">
                    <a:lumMod val="75000"/>
                  </a:schemeClr>
                </a:solidFill>
                <a:latin typeface="Dubai" panose="020B0503030403030204" pitchFamily="34" charset="-78"/>
                <a:cs typeface="Dubai" panose="020B0503030403030204" pitchFamily="34" charset="-78"/>
              </a:rPr>
              <a:t>أصبحت الشمسُ ساطعةً – صارت الشمسُ ساطعةٌ</a:t>
            </a:r>
          </a:p>
        </p:txBody>
      </p:sp>
    </p:spTree>
    <p:extLst>
      <p:ext uri="{BB962C8B-B14F-4D97-AF65-F5344CB8AC3E}">
        <p14:creationId xmlns:p14="http://schemas.microsoft.com/office/powerpoint/2010/main" val="1267130924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4" grpId="0"/>
      <p:bldP spid="5" grpId="0"/>
      <p:bldP spid="6" grpId="0"/>
      <p:bldP spid="7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صورة 2">
            <a:extLst>
              <a:ext uri="{FF2B5EF4-FFF2-40B4-BE49-F238E27FC236}">
                <a16:creationId xmlns:a16="http://schemas.microsoft.com/office/drawing/2014/main" id="{0567CBA5-2881-CC66-8AC2-CB855882FD69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-231" b="41138"/>
          <a:stretch/>
        </p:blipFill>
        <p:spPr>
          <a:xfrm>
            <a:off x="1997765" y="452038"/>
            <a:ext cx="8196469" cy="5760908"/>
          </a:xfrm>
          <a:prstGeom prst="rect">
            <a:avLst/>
          </a:prstGeom>
        </p:spPr>
      </p:pic>
      <p:sp>
        <p:nvSpPr>
          <p:cNvPr id="2" name="مربع نص 1">
            <a:extLst>
              <a:ext uri="{FF2B5EF4-FFF2-40B4-BE49-F238E27FC236}">
                <a16:creationId xmlns:a16="http://schemas.microsoft.com/office/drawing/2014/main" id="{7452F7A7-0E50-054A-CB21-1A69B870FF03}"/>
              </a:ext>
            </a:extLst>
          </p:cNvPr>
          <p:cNvSpPr txBox="1"/>
          <p:nvPr/>
        </p:nvSpPr>
        <p:spPr>
          <a:xfrm>
            <a:off x="1810993" y="1968121"/>
            <a:ext cx="6169298" cy="338554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ar-SA" sz="1600" b="1" dirty="0">
                <a:solidFill>
                  <a:schemeClr val="accent2">
                    <a:lumMod val="75000"/>
                  </a:schemeClr>
                </a:solidFill>
                <a:latin typeface="Dubai" panose="020B0503030403030204" pitchFamily="34" charset="-78"/>
                <a:cs typeface="Dubai" panose="020B0503030403030204" pitchFamily="34" charset="-78"/>
              </a:rPr>
              <a:t>المطرُ غزيزٌ – إنَّ المطرَ غزيرٌ – لعلَّ المطرَ منهمرٌ – لكن المطرَ منهمرٌ </a:t>
            </a:r>
          </a:p>
        </p:txBody>
      </p:sp>
      <p:sp>
        <p:nvSpPr>
          <p:cNvPr id="4" name="مربع نص 3">
            <a:extLst>
              <a:ext uri="{FF2B5EF4-FFF2-40B4-BE49-F238E27FC236}">
                <a16:creationId xmlns:a16="http://schemas.microsoft.com/office/drawing/2014/main" id="{FAECEA2B-0900-C5E4-51CB-46B0629F323E}"/>
              </a:ext>
            </a:extLst>
          </p:cNvPr>
          <p:cNvSpPr txBox="1"/>
          <p:nvPr/>
        </p:nvSpPr>
        <p:spPr>
          <a:xfrm>
            <a:off x="1997765" y="2306675"/>
            <a:ext cx="6169298" cy="338554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ar-SA" sz="1600" b="1" dirty="0">
                <a:solidFill>
                  <a:schemeClr val="accent2">
                    <a:lumMod val="75000"/>
                  </a:schemeClr>
                </a:solidFill>
                <a:latin typeface="Dubai" panose="020B0503030403030204" pitchFamily="34" charset="-78"/>
                <a:cs typeface="Dubai" panose="020B0503030403030204" pitchFamily="34" charset="-78"/>
              </a:rPr>
              <a:t>الكتابُ مفيدٌ – إنَّ الكتابَ مفيدٌ – ليتَ الكتابَ كبيرٌ – لكنَّ الكتابَ معلٌمِّ</a:t>
            </a:r>
          </a:p>
        </p:txBody>
      </p:sp>
      <p:sp>
        <p:nvSpPr>
          <p:cNvPr id="5" name="مربع نص 4">
            <a:extLst>
              <a:ext uri="{FF2B5EF4-FFF2-40B4-BE49-F238E27FC236}">
                <a16:creationId xmlns:a16="http://schemas.microsoft.com/office/drawing/2014/main" id="{9653CC3A-32D6-00F6-F2DE-CE955134762F}"/>
              </a:ext>
            </a:extLst>
          </p:cNvPr>
          <p:cNvSpPr txBox="1"/>
          <p:nvPr/>
        </p:nvSpPr>
        <p:spPr>
          <a:xfrm>
            <a:off x="1997765" y="2628663"/>
            <a:ext cx="6169298" cy="338554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ar-SA" sz="1600" b="1" dirty="0">
                <a:solidFill>
                  <a:schemeClr val="accent2">
                    <a:lumMod val="75000"/>
                  </a:schemeClr>
                </a:solidFill>
                <a:latin typeface="Dubai" panose="020B0503030403030204" pitchFamily="34" charset="-78"/>
                <a:cs typeface="Dubai" panose="020B0503030403030204" pitchFamily="34" charset="-78"/>
              </a:rPr>
              <a:t>السَّائقٌ ماهرٌ – إن السائقَ ماهرٌ – ليتَ السَّائقَ مسرعٌ – لكنَّ السَّائقَ مسرعٌ</a:t>
            </a:r>
          </a:p>
        </p:txBody>
      </p:sp>
      <p:sp>
        <p:nvSpPr>
          <p:cNvPr id="6" name="مربع نص 5">
            <a:extLst>
              <a:ext uri="{FF2B5EF4-FFF2-40B4-BE49-F238E27FC236}">
                <a16:creationId xmlns:a16="http://schemas.microsoft.com/office/drawing/2014/main" id="{7A5E4E31-7CE8-D040-BF95-DA94E213E095}"/>
              </a:ext>
            </a:extLst>
          </p:cNvPr>
          <p:cNvSpPr txBox="1"/>
          <p:nvPr/>
        </p:nvSpPr>
        <p:spPr>
          <a:xfrm>
            <a:off x="3909390" y="5179707"/>
            <a:ext cx="2806559" cy="338554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ar-SA" sz="1600" b="1" dirty="0">
                <a:solidFill>
                  <a:schemeClr val="accent2">
                    <a:lumMod val="75000"/>
                  </a:schemeClr>
                </a:solidFill>
                <a:latin typeface="Dubai" panose="020B0503030403030204" pitchFamily="34" charset="-78"/>
                <a:cs typeface="Dubai" panose="020B0503030403030204" pitchFamily="34" charset="-78"/>
              </a:rPr>
              <a:t>1- غطاءٌ سميكٌ يحمي الرَّأسَ </a:t>
            </a:r>
          </a:p>
        </p:txBody>
      </p:sp>
      <p:sp>
        <p:nvSpPr>
          <p:cNvPr id="7" name="مربع نص 6">
            <a:extLst>
              <a:ext uri="{FF2B5EF4-FFF2-40B4-BE49-F238E27FC236}">
                <a16:creationId xmlns:a16="http://schemas.microsoft.com/office/drawing/2014/main" id="{2511D893-1CA8-E91B-DECF-72D9D06269FB}"/>
              </a:ext>
            </a:extLst>
          </p:cNvPr>
          <p:cNvSpPr txBox="1"/>
          <p:nvPr/>
        </p:nvSpPr>
        <p:spPr>
          <a:xfrm>
            <a:off x="3909389" y="5518261"/>
            <a:ext cx="2806559" cy="338554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ar-SA" sz="1600" b="1" dirty="0">
                <a:solidFill>
                  <a:schemeClr val="accent2">
                    <a:lumMod val="75000"/>
                  </a:schemeClr>
                </a:solidFill>
                <a:latin typeface="Dubai" panose="020B0503030403030204" pitchFamily="34" charset="-78"/>
                <a:cs typeface="Dubai" panose="020B0503030403030204" pitchFamily="34" charset="-78"/>
              </a:rPr>
              <a:t>2- البنَّاء ماهرٌ</a:t>
            </a:r>
          </a:p>
        </p:txBody>
      </p:sp>
      <p:sp>
        <p:nvSpPr>
          <p:cNvPr id="8" name="مربع نص 7">
            <a:extLst>
              <a:ext uri="{FF2B5EF4-FFF2-40B4-BE49-F238E27FC236}">
                <a16:creationId xmlns:a16="http://schemas.microsoft.com/office/drawing/2014/main" id="{C3F591C2-4450-9B86-5203-F41BE7895C40}"/>
              </a:ext>
            </a:extLst>
          </p:cNvPr>
          <p:cNvSpPr txBox="1"/>
          <p:nvPr/>
        </p:nvSpPr>
        <p:spPr>
          <a:xfrm>
            <a:off x="3485320" y="5798697"/>
            <a:ext cx="3257132" cy="338554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ar-SA" sz="1600" b="1" dirty="0">
                <a:solidFill>
                  <a:schemeClr val="accent2">
                    <a:lumMod val="75000"/>
                  </a:schemeClr>
                </a:solidFill>
                <a:latin typeface="Dubai" panose="020B0503030403030204" pitchFamily="34" charset="-78"/>
                <a:cs typeface="Dubai" panose="020B0503030403030204" pitchFamily="34" charset="-78"/>
              </a:rPr>
              <a:t>3- البنيان المرصوص يشدُّ بعضه بعضًا </a:t>
            </a:r>
          </a:p>
        </p:txBody>
      </p:sp>
    </p:spTree>
    <p:extLst>
      <p:ext uri="{BB962C8B-B14F-4D97-AF65-F5344CB8AC3E}">
        <p14:creationId xmlns:p14="http://schemas.microsoft.com/office/powerpoint/2010/main" val="805642818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/>
      <p:bldP spid="5" grpId="0"/>
      <p:bldP spid="6" grpId="0"/>
      <p:bldP spid="7" grpId="0"/>
      <p:bldP spid="8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صورة 15">
            <a:extLst>
              <a:ext uri="{FF2B5EF4-FFF2-40B4-BE49-F238E27FC236}">
                <a16:creationId xmlns:a16="http://schemas.microsoft.com/office/drawing/2014/main" id="{842BA7C1-FB2E-C94A-51E8-A191D5681D3C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59173" b="2458"/>
          <a:stretch/>
        </p:blipFill>
        <p:spPr>
          <a:xfrm>
            <a:off x="1455739" y="1485335"/>
            <a:ext cx="8776938" cy="4425549"/>
          </a:xfrm>
          <a:prstGeom prst="rect">
            <a:avLst/>
          </a:prstGeom>
        </p:spPr>
      </p:pic>
      <p:sp>
        <p:nvSpPr>
          <p:cNvPr id="2" name="مربع نص 1">
            <a:extLst>
              <a:ext uri="{FF2B5EF4-FFF2-40B4-BE49-F238E27FC236}">
                <a16:creationId xmlns:a16="http://schemas.microsoft.com/office/drawing/2014/main" id="{B03AC561-50A5-A432-0717-6DB0506E26C7}"/>
              </a:ext>
            </a:extLst>
          </p:cNvPr>
          <p:cNvSpPr txBox="1"/>
          <p:nvPr/>
        </p:nvSpPr>
        <p:spPr>
          <a:xfrm>
            <a:off x="3754991" y="1657774"/>
            <a:ext cx="3257132" cy="338554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ar-SA" sz="1600" b="1" dirty="0">
                <a:solidFill>
                  <a:schemeClr val="accent2">
                    <a:lumMod val="75000"/>
                  </a:schemeClr>
                </a:solidFill>
                <a:latin typeface="Dubai" panose="020B0503030403030204" pitchFamily="34" charset="-78"/>
                <a:cs typeface="Dubai" panose="020B0503030403030204" pitchFamily="34" charset="-78"/>
              </a:rPr>
              <a:t>1- الوقتُ ثمينٌ</a:t>
            </a:r>
          </a:p>
        </p:txBody>
      </p:sp>
      <p:sp>
        <p:nvSpPr>
          <p:cNvPr id="3" name="مربع نص 2">
            <a:extLst>
              <a:ext uri="{FF2B5EF4-FFF2-40B4-BE49-F238E27FC236}">
                <a16:creationId xmlns:a16="http://schemas.microsoft.com/office/drawing/2014/main" id="{314323D7-EC1A-080B-9EC6-C677C1A408E2}"/>
              </a:ext>
            </a:extLst>
          </p:cNvPr>
          <p:cNvSpPr txBox="1"/>
          <p:nvPr/>
        </p:nvSpPr>
        <p:spPr>
          <a:xfrm>
            <a:off x="3754991" y="2019931"/>
            <a:ext cx="3257132" cy="338554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ar-SA" sz="1600" b="1" dirty="0">
                <a:solidFill>
                  <a:schemeClr val="accent2">
                    <a:lumMod val="75000"/>
                  </a:schemeClr>
                </a:solidFill>
                <a:latin typeface="Dubai" panose="020B0503030403030204" pitchFamily="34" charset="-78"/>
                <a:cs typeface="Dubai" panose="020B0503030403030204" pitchFamily="34" charset="-78"/>
              </a:rPr>
              <a:t>2- الوقتُ كنزٌ إن ضيعته ضعت </a:t>
            </a:r>
          </a:p>
        </p:txBody>
      </p:sp>
      <p:sp>
        <p:nvSpPr>
          <p:cNvPr id="4" name="مربع نص 3">
            <a:extLst>
              <a:ext uri="{FF2B5EF4-FFF2-40B4-BE49-F238E27FC236}">
                <a16:creationId xmlns:a16="http://schemas.microsoft.com/office/drawing/2014/main" id="{0BDCEC41-E2B9-7F76-2018-C5934A11307E}"/>
              </a:ext>
            </a:extLst>
          </p:cNvPr>
          <p:cNvSpPr txBox="1"/>
          <p:nvPr/>
        </p:nvSpPr>
        <p:spPr>
          <a:xfrm>
            <a:off x="2146852" y="2435576"/>
            <a:ext cx="4865271" cy="338554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ar-SA" sz="1600" b="1" dirty="0">
                <a:solidFill>
                  <a:schemeClr val="accent2">
                    <a:lumMod val="75000"/>
                  </a:schemeClr>
                </a:solidFill>
                <a:latin typeface="Dubai" panose="020B0503030403030204" pitchFamily="34" charset="-78"/>
                <a:cs typeface="Dubai" panose="020B0503030403030204" pitchFamily="34" charset="-78"/>
              </a:rPr>
              <a:t>3- الوقتُ المرتَّبُ جيدًا هو أضمن علامة على عقلٍ مرتبٍ </a:t>
            </a:r>
          </a:p>
        </p:txBody>
      </p:sp>
      <p:sp>
        <p:nvSpPr>
          <p:cNvPr id="5" name="مربع نص 4">
            <a:extLst>
              <a:ext uri="{FF2B5EF4-FFF2-40B4-BE49-F238E27FC236}">
                <a16:creationId xmlns:a16="http://schemas.microsoft.com/office/drawing/2014/main" id="{7816B82C-4303-759B-62A5-FBD375CEE8F2}"/>
              </a:ext>
            </a:extLst>
          </p:cNvPr>
          <p:cNvSpPr txBox="1"/>
          <p:nvPr/>
        </p:nvSpPr>
        <p:spPr>
          <a:xfrm>
            <a:off x="1810962" y="3159891"/>
            <a:ext cx="4865271" cy="338554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ar-SA" sz="1600" b="1" dirty="0">
                <a:solidFill>
                  <a:schemeClr val="accent2">
                    <a:lumMod val="75000"/>
                  </a:schemeClr>
                </a:solidFill>
                <a:latin typeface="Dubai" panose="020B0503030403030204" pitchFamily="34" charset="-78"/>
                <a:cs typeface="Dubai" panose="020B0503030403030204" pitchFamily="34" charset="-78"/>
              </a:rPr>
              <a:t>1- القراءةُ غذاءُ العقلِ</a:t>
            </a:r>
          </a:p>
        </p:txBody>
      </p:sp>
      <p:sp>
        <p:nvSpPr>
          <p:cNvPr id="6" name="مربع نص 5">
            <a:extLst>
              <a:ext uri="{FF2B5EF4-FFF2-40B4-BE49-F238E27FC236}">
                <a16:creationId xmlns:a16="http://schemas.microsoft.com/office/drawing/2014/main" id="{20A5CC88-42A9-69AF-7111-E67BE2F20F12}"/>
              </a:ext>
            </a:extLst>
          </p:cNvPr>
          <p:cNvSpPr txBox="1"/>
          <p:nvPr/>
        </p:nvSpPr>
        <p:spPr>
          <a:xfrm>
            <a:off x="1810963" y="3557157"/>
            <a:ext cx="4865271" cy="338554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ar-SA" sz="1600" b="1" dirty="0">
                <a:solidFill>
                  <a:schemeClr val="accent2">
                    <a:lumMod val="75000"/>
                  </a:schemeClr>
                </a:solidFill>
                <a:latin typeface="Dubai" panose="020B0503030403030204" pitchFamily="34" charset="-78"/>
                <a:cs typeface="Dubai" panose="020B0503030403030204" pitchFamily="34" charset="-78"/>
              </a:rPr>
              <a:t>2- الكتابُ خيرُ جليسِ</a:t>
            </a:r>
          </a:p>
        </p:txBody>
      </p:sp>
      <p:sp>
        <p:nvSpPr>
          <p:cNvPr id="7" name="مربع نص 6">
            <a:extLst>
              <a:ext uri="{FF2B5EF4-FFF2-40B4-BE49-F238E27FC236}">
                <a16:creationId xmlns:a16="http://schemas.microsoft.com/office/drawing/2014/main" id="{5BDAA4DF-B015-C439-47EC-6B16ED295F87}"/>
              </a:ext>
            </a:extLst>
          </p:cNvPr>
          <p:cNvSpPr txBox="1"/>
          <p:nvPr/>
        </p:nvSpPr>
        <p:spPr>
          <a:xfrm>
            <a:off x="1810963" y="3895711"/>
            <a:ext cx="4865271" cy="338554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ar-SA" sz="1600" b="1" dirty="0">
                <a:solidFill>
                  <a:schemeClr val="accent2">
                    <a:lumMod val="75000"/>
                  </a:schemeClr>
                </a:solidFill>
                <a:latin typeface="Dubai" panose="020B0503030403030204" pitchFamily="34" charset="-78"/>
                <a:cs typeface="Dubai" panose="020B0503030403030204" pitchFamily="34" charset="-78"/>
              </a:rPr>
              <a:t>3- كتبُكَ حياتُكَ فاغتنمها </a:t>
            </a:r>
          </a:p>
        </p:txBody>
      </p:sp>
    </p:spTree>
    <p:extLst>
      <p:ext uri="{BB962C8B-B14F-4D97-AF65-F5344CB8AC3E}">
        <p14:creationId xmlns:p14="http://schemas.microsoft.com/office/powerpoint/2010/main" val="1468509547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4" grpId="0"/>
      <p:bldP spid="5" grpId="0"/>
      <p:bldP spid="6" grpId="0"/>
      <p:bldP spid="7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" name="صورة 18">
            <a:extLst>
              <a:ext uri="{FF2B5EF4-FFF2-40B4-BE49-F238E27FC236}">
                <a16:creationId xmlns:a16="http://schemas.microsoft.com/office/drawing/2014/main" id="{E1E6233C-56BB-8A48-1BA6-34A9504FA3BF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21" b="48638"/>
          <a:stretch/>
        </p:blipFill>
        <p:spPr>
          <a:xfrm>
            <a:off x="1953904" y="668770"/>
            <a:ext cx="8284191" cy="5227064"/>
          </a:xfrm>
          <a:prstGeom prst="rect">
            <a:avLst/>
          </a:prstGeom>
        </p:spPr>
      </p:pic>
      <p:sp>
        <p:nvSpPr>
          <p:cNvPr id="2" name="مربع نص 1">
            <a:extLst>
              <a:ext uri="{FF2B5EF4-FFF2-40B4-BE49-F238E27FC236}">
                <a16:creationId xmlns:a16="http://schemas.microsoft.com/office/drawing/2014/main" id="{7E06BE98-8AA9-2F36-5E18-AC93FCCC39F3}"/>
              </a:ext>
            </a:extLst>
          </p:cNvPr>
          <p:cNvSpPr txBox="1"/>
          <p:nvPr/>
        </p:nvSpPr>
        <p:spPr>
          <a:xfrm>
            <a:off x="859809" y="2581633"/>
            <a:ext cx="6159633" cy="584775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ar-SA" sz="1600" b="1" dirty="0">
                <a:solidFill>
                  <a:schemeClr val="accent2">
                    <a:lumMod val="75000"/>
                  </a:schemeClr>
                </a:solidFill>
                <a:latin typeface="Dubai" panose="020B0503030403030204" pitchFamily="34" charset="-78"/>
                <a:cs typeface="Dubai" panose="020B0503030403030204" pitchFamily="34" charset="-78"/>
              </a:rPr>
              <a:t>محاكاةُ النَّاجحينَ أسرعُ وسيلةٍ للنجاحِ ، فلقد كانَ كلُّ مخترعٍ عظيمٍ مقلًدًا قبل أن يخترع شيئٌا جديدًا كما أنَّ كلَّ طفلٍ مقلِّدٌ بطبيعتهِ للكبارِ من حولهِ</a:t>
            </a:r>
          </a:p>
        </p:txBody>
      </p:sp>
      <p:sp>
        <p:nvSpPr>
          <p:cNvPr id="3" name="مربع نص 2">
            <a:extLst>
              <a:ext uri="{FF2B5EF4-FFF2-40B4-BE49-F238E27FC236}">
                <a16:creationId xmlns:a16="http://schemas.microsoft.com/office/drawing/2014/main" id="{B6750B84-81EE-1B11-3183-924C2A9A1398}"/>
              </a:ext>
            </a:extLst>
          </p:cNvPr>
          <p:cNvSpPr txBox="1"/>
          <p:nvPr/>
        </p:nvSpPr>
        <p:spPr>
          <a:xfrm>
            <a:off x="2158619" y="4192567"/>
            <a:ext cx="6159633" cy="338554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ar-SA" sz="1600" b="1" dirty="0">
                <a:solidFill>
                  <a:schemeClr val="accent2">
                    <a:lumMod val="75000"/>
                  </a:schemeClr>
                </a:solidFill>
                <a:latin typeface="Dubai" panose="020B0503030403030204" pitchFamily="34" charset="-78"/>
                <a:cs typeface="Dubai" panose="020B0503030403030204" pitchFamily="34" charset="-78"/>
              </a:rPr>
              <a:t>كانت كلُّ أم تسألُ غيرها قبل أن تتعلَّمَ كلٍّ شيءٍ </a:t>
            </a:r>
          </a:p>
        </p:txBody>
      </p:sp>
      <p:sp>
        <p:nvSpPr>
          <p:cNvPr id="4" name="مربع نص 3">
            <a:extLst>
              <a:ext uri="{FF2B5EF4-FFF2-40B4-BE49-F238E27FC236}">
                <a16:creationId xmlns:a16="http://schemas.microsoft.com/office/drawing/2014/main" id="{FB1331F3-897A-1932-F357-B518E76FC961}"/>
              </a:ext>
            </a:extLst>
          </p:cNvPr>
          <p:cNvSpPr txBox="1"/>
          <p:nvPr/>
        </p:nvSpPr>
        <p:spPr>
          <a:xfrm>
            <a:off x="2158618" y="4705646"/>
            <a:ext cx="6159633" cy="338554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ar-SA" sz="1600" b="1" dirty="0">
                <a:solidFill>
                  <a:schemeClr val="accent2">
                    <a:lumMod val="75000"/>
                  </a:schemeClr>
                </a:solidFill>
                <a:latin typeface="Dubai" panose="020B0503030403030204" pitchFamily="34" charset="-78"/>
                <a:cs typeface="Dubai" panose="020B0503030403030204" pitchFamily="34" charset="-78"/>
              </a:rPr>
              <a:t>كانت كلُّ أبٍ حكيمٍ طالبَ علمِ قبلَ أن يكونَ رشيدًا </a:t>
            </a:r>
          </a:p>
        </p:txBody>
      </p:sp>
    </p:spTree>
    <p:extLst>
      <p:ext uri="{BB962C8B-B14F-4D97-AF65-F5344CB8AC3E}">
        <p14:creationId xmlns:p14="http://schemas.microsoft.com/office/powerpoint/2010/main" val="1856910593"/>
      </p:ext>
    </p:extLst>
  </p:cSld>
  <p:clrMapOvr>
    <a:masterClrMapping/>
  </p:clrMapOvr>
  <p:transition spd="slow">
    <p:wipe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4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صورة 14">
            <a:extLst>
              <a:ext uri="{FF2B5EF4-FFF2-40B4-BE49-F238E27FC236}">
                <a16:creationId xmlns:a16="http://schemas.microsoft.com/office/drawing/2014/main" id="{4DA89FE7-631D-5702-06B7-0BA3F1663ACB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48725" b="2179"/>
          <a:stretch/>
        </p:blipFill>
        <p:spPr>
          <a:xfrm>
            <a:off x="1997765" y="941636"/>
            <a:ext cx="8196469" cy="4974728"/>
          </a:xfrm>
          <a:prstGeom prst="rect">
            <a:avLst/>
          </a:prstGeom>
        </p:spPr>
      </p:pic>
      <p:sp>
        <p:nvSpPr>
          <p:cNvPr id="3" name="مربع نص 2">
            <a:extLst>
              <a:ext uri="{FF2B5EF4-FFF2-40B4-BE49-F238E27FC236}">
                <a16:creationId xmlns:a16="http://schemas.microsoft.com/office/drawing/2014/main" id="{975FA275-DDCB-A4D1-9E4E-ABBEC6D7376E}"/>
              </a:ext>
            </a:extLst>
          </p:cNvPr>
          <p:cNvSpPr txBox="1"/>
          <p:nvPr/>
        </p:nvSpPr>
        <p:spPr>
          <a:xfrm>
            <a:off x="6095999" y="2582798"/>
            <a:ext cx="2460001" cy="338554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ar-SA" sz="1600" b="1" dirty="0">
                <a:solidFill>
                  <a:schemeClr val="accent2">
                    <a:lumMod val="75000"/>
                  </a:schemeClr>
                </a:solidFill>
                <a:latin typeface="Dubai" panose="020B0503030403030204" pitchFamily="34" charset="-78"/>
                <a:cs typeface="Dubai" panose="020B0503030403030204" pitchFamily="34" charset="-78"/>
              </a:rPr>
              <a:t>كانَ الصدقُ منجاةٌ</a:t>
            </a:r>
          </a:p>
        </p:txBody>
      </p:sp>
      <p:sp>
        <p:nvSpPr>
          <p:cNvPr id="4" name="مربع نص 3">
            <a:extLst>
              <a:ext uri="{FF2B5EF4-FFF2-40B4-BE49-F238E27FC236}">
                <a16:creationId xmlns:a16="http://schemas.microsoft.com/office/drawing/2014/main" id="{01545026-E2B3-EDDB-9D62-3CBF182CAF28}"/>
              </a:ext>
            </a:extLst>
          </p:cNvPr>
          <p:cNvSpPr txBox="1"/>
          <p:nvPr/>
        </p:nvSpPr>
        <p:spPr>
          <a:xfrm>
            <a:off x="6095999" y="3090446"/>
            <a:ext cx="2460001" cy="338554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ar-SA" sz="1600" b="1" dirty="0">
                <a:solidFill>
                  <a:schemeClr val="accent2">
                    <a:lumMod val="75000"/>
                  </a:schemeClr>
                </a:solidFill>
                <a:latin typeface="Dubai" panose="020B0503030403030204" pitchFamily="34" charset="-78"/>
                <a:cs typeface="Dubai" panose="020B0503030403030204" pitchFamily="34" charset="-78"/>
              </a:rPr>
              <a:t>تيقَّنتُ أنَّ الصدقَ منجاةٌ</a:t>
            </a:r>
          </a:p>
        </p:txBody>
      </p:sp>
      <p:sp>
        <p:nvSpPr>
          <p:cNvPr id="5" name="مربع نص 4">
            <a:extLst>
              <a:ext uri="{FF2B5EF4-FFF2-40B4-BE49-F238E27FC236}">
                <a16:creationId xmlns:a16="http://schemas.microsoft.com/office/drawing/2014/main" id="{0CA516B7-60A5-389F-9A73-08BB90632702}"/>
              </a:ext>
            </a:extLst>
          </p:cNvPr>
          <p:cNvSpPr txBox="1"/>
          <p:nvPr/>
        </p:nvSpPr>
        <p:spPr>
          <a:xfrm>
            <a:off x="5499652" y="3995757"/>
            <a:ext cx="3056348" cy="338554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ar-SA" sz="1600" b="1" dirty="0">
                <a:solidFill>
                  <a:schemeClr val="accent2">
                    <a:lumMod val="75000"/>
                  </a:schemeClr>
                </a:solidFill>
                <a:latin typeface="Dubai" panose="020B0503030403030204" pitchFamily="34" charset="-78"/>
                <a:cs typeface="Dubai" panose="020B0503030403030204" pitchFamily="34" charset="-78"/>
              </a:rPr>
              <a:t>يصبحُ الظلمُ ظلماتِ يوم القيامة </a:t>
            </a:r>
          </a:p>
        </p:txBody>
      </p:sp>
      <p:sp>
        <p:nvSpPr>
          <p:cNvPr id="6" name="مربع نص 5">
            <a:extLst>
              <a:ext uri="{FF2B5EF4-FFF2-40B4-BE49-F238E27FC236}">
                <a16:creationId xmlns:a16="http://schemas.microsoft.com/office/drawing/2014/main" id="{A33DB65B-E4E7-4FBB-06EA-E303B115E9CA}"/>
              </a:ext>
            </a:extLst>
          </p:cNvPr>
          <p:cNvSpPr txBox="1"/>
          <p:nvPr/>
        </p:nvSpPr>
        <p:spPr>
          <a:xfrm>
            <a:off x="6095999" y="4503405"/>
            <a:ext cx="2460001" cy="338554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ar-SA" sz="1600" b="1" dirty="0">
                <a:solidFill>
                  <a:schemeClr val="accent2">
                    <a:lumMod val="75000"/>
                  </a:schemeClr>
                </a:solidFill>
                <a:latin typeface="Dubai" panose="020B0503030403030204" pitchFamily="34" charset="-78"/>
                <a:cs typeface="Dubai" panose="020B0503030403030204" pitchFamily="34" charset="-78"/>
              </a:rPr>
              <a:t>إنَّ الظلمَ ظلماتُ يومِ القيامةِ</a:t>
            </a:r>
          </a:p>
        </p:txBody>
      </p:sp>
    </p:spTree>
    <p:extLst>
      <p:ext uri="{BB962C8B-B14F-4D97-AF65-F5344CB8AC3E}">
        <p14:creationId xmlns:p14="http://schemas.microsoft.com/office/powerpoint/2010/main" val="329909354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  <p:bldP spid="5" grpId="0"/>
      <p:bldP spid="6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صورة 6">
            <a:extLst>
              <a:ext uri="{FF2B5EF4-FFF2-40B4-BE49-F238E27FC236}">
                <a16:creationId xmlns:a16="http://schemas.microsoft.com/office/drawing/2014/main" id="{651E216F-8CB3-A44C-D1AC-A88A93C19B18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558" b="38418"/>
          <a:stretch/>
        </p:blipFill>
        <p:spPr>
          <a:xfrm>
            <a:off x="1997765" y="481123"/>
            <a:ext cx="8196469" cy="5895754"/>
          </a:xfrm>
          <a:prstGeom prst="rect">
            <a:avLst/>
          </a:prstGeom>
        </p:spPr>
      </p:pic>
      <p:sp>
        <p:nvSpPr>
          <p:cNvPr id="2" name="مربع نص 1">
            <a:extLst>
              <a:ext uri="{FF2B5EF4-FFF2-40B4-BE49-F238E27FC236}">
                <a16:creationId xmlns:a16="http://schemas.microsoft.com/office/drawing/2014/main" id="{E33595B4-2C96-5542-6B9A-0A36EA168523}"/>
              </a:ext>
            </a:extLst>
          </p:cNvPr>
          <p:cNvSpPr txBox="1"/>
          <p:nvPr/>
        </p:nvSpPr>
        <p:spPr>
          <a:xfrm>
            <a:off x="6096000" y="1666461"/>
            <a:ext cx="2460001" cy="338554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ar-SA" sz="1600" b="1" dirty="0">
                <a:solidFill>
                  <a:schemeClr val="accent2">
                    <a:lumMod val="75000"/>
                  </a:schemeClr>
                </a:solidFill>
                <a:latin typeface="Dubai" panose="020B0503030403030204" pitchFamily="34" charset="-78"/>
                <a:cs typeface="Dubai" panose="020B0503030403030204" pitchFamily="34" charset="-78"/>
              </a:rPr>
              <a:t>أمسى الشبابُ عمادَ الوطنِ</a:t>
            </a:r>
          </a:p>
        </p:txBody>
      </p:sp>
      <p:sp>
        <p:nvSpPr>
          <p:cNvPr id="4" name="مربع نص 3">
            <a:extLst>
              <a:ext uri="{FF2B5EF4-FFF2-40B4-BE49-F238E27FC236}">
                <a16:creationId xmlns:a16="http://schemas.microsoft.com/office/drawing/2014/main" id="{9CAC5786-BB3C-AC92-E59E-0DAE08611CB1}"/>
              </a:ext>
            </a:extLst>
          </p:cNvPr>
          <p:cNvSpPr txBox="1"/>
          <p:nvPr/>
        </p:nvSpPr>
        <p:spPr>
          <a:xfrm>
            <a:off x="6095999" y="2005015"/>
            <a:ext cx="2460001" cy="338554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ar-SA" sz="1600" b="1" dirty="0">
                <a:solidFill>
                  <a:schemeClr val="accent2">
                    <a:lumMod val="75000"/>
                  </a:schemeClr>
                </a:solidFill>
                <a:latin typeface="Dubai" panose="020B0503030403030204" pitchFamily="34" charset="-78"/>
                <a:cs typeface="Dubai" panose="020B0503030403030204" pitchFamily="34" charset="-78"/>
              </a:rPr>
              <a:t>أعلمُ أنَّ الشَّبابَ عمادُ الوطنِ</a:t>
            </a:r>
          </a:p>
        </p:txBody>
      </p:sp>
      <p:sp>
        <p:nvSpPr>
          <p:cNvPr id="5" name="مربع نص 4">
            <a:extLst>
              <a:ext uri="{FF2B5EF4-FFF2-40B4-BE49-F238E27FC236}">
                <a16:creationId xmlns:a16="http://schemas.microsoft.com/office/drawing/2014/main" id="{079087D7-C3A1-A698-2371-8E165DF392B4}"/>
              </a:ext>
            </a:extLst>
          </p:cNvPr>
          <p:cNvSpPr txBox="1"/>
          <p:nvPr/>
        </p:nvSpPr>
        <p:spPr>
          <a:xfrm>
            <a:off x="6095999" y="2851799"/>
            <a:ext cx="2460001" cy="338554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ar-SA" sz="1600" b="1" dirty="0">
                <a:solidFill>
                  <a:schemeClr val="accent2">
                    <a:lumMod val="75000"/>
                  </a:schemeClr>
                </a:solidFill>
                <a:latin typeface="Dubai" panose="020B0503030403030204" pitchFamily="34" charset="-78"/>
                <a:cs typeface="Dubai" panose="020B0503030403030204" pitchFamily="34" charset="-78"/>
              </a:rPr>
              <a:t>صارتِ القراءةُ سبيلَ التقدُّمِ</a:t>
            </a:r>
          </a:p>
        </p:txBody>
      </p:sp>
      <p:sp>
        <p:nvSpPr>
          <p:cNvPr id="8" name="مربع نص 7">
            <a:extLst>
              <a:ext uri="{FF2B5EF4-FFF2-40B4-BE49-F238E27FC236}">
                <a16:creationId xmlns:a16="http://schemas.microsoft.com/office/drawing/2014/main" id="{D4E49E2D-D2A0-DC1B-BA80-6DB5BE995F0E}"/>
              </a:ext>
            </a:extLst>
          </p:cNvPr>
          <p:cNvSpPr txBox="1"/>
          <p:nvPr/>
        </p:nvSpPr>
        <p:spPr>
          <a:xfrm>
            <a:off x="6095998" y="3259723"/>
            <a:ext cx="2460001" cy="338554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ar-SA" sz="1600" b="1" dirty="0">
                <a:solidFill>
                  <a:schemeClr val="accent2">
                    <a:lumMod val="75000"/>
                  </a:schemeClr>
                </a:solidFill>
                <a:latin typeface="Dubai" panose="020B0503030403030204" pitchFamily="34" charset="-78"/>
                <a:cs typeface="Dubai" panose="020B0503030403030204" pitchFamily="34" charset="-78"/>
              </a:rPr>
              <a:t>إنَّ القراءةَ سبيلَ التَّقدُّمِ</a:t>
            </a:r>
          </a:p>
        </p:txBody>
      </p:sp>
      <p:sp>
        <p:nvSpPr>
          <p:cNvPr id="9" name="مربع نص 8">
            <a:extLst>
              <a:ext uri="{FF2B5EF4-FFF2-40B4-BE49-F238E27FC236}">
                <a16:creationId xmlns:a16="http://schemas.microsoft.com/office/drawing/2014/main" id="{8BD92CF4-8EE0-659E-06AF-576F42663B37}"/>
              </a:ext>
            </a:extLst>
          </p:cNvPr>
          <p:cNvSpPr txBox="1"/>
          <p:nvPr/>
        </p:nvSpPr>
        <p:spPr>
          <a:xfrm>
            <a:off x="6095998" y="3937230"/>
            <a:ext cx="2460001" cy="338554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ar-SA" sz="1600" b="1" dirty="0">
                <a:solidFill>
                  <a:schemeClr val="accent2">
                    <a:lumMod val="75000"/>
                  </a:schemeClr>
                </a:solidFill>
                <a:latin typeface="Dubai" panose="020B0503030403030204" pitchFamily="34" charset="-78"/>
                <a:cs typeface="Dubai" panose="020B0503030403030204" pitchFamily="34" charset="-78"/>
              </a:rPr>
              <a:t>أصبح القارئان مجيدين</a:t>
            </a:r>
          </a:p>
        </p:txBody>
      </p:sp>
      <p:sp>
        <p:nvSpPr>
          <p:cNvPr id="10" name="مربع نص 9">
            <a:extLst>
              <a:ext uri="{FF2B5EF4-FFF2-40B4-BE49-F238E27FC236}">
                <a16:creationId xmlns:a16="http://schemas.microsoft.com/office/drawing/2014/main" id="{D8468BEC-760D-E694-A913-7EFDDC4DEBF8}"/>
              </a:ext>
            </a:extLst>
          </p:cNvPr>
          <p:cNvSpPr txBox="1"/>
          <p:nvPr/>
        </p:nvSpPr>
        <p:spPr>
          <a:xfrm>
            <a:off x="6095998" y="4434331"/>
            <a:ext cx="2460001" cy="338554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ar-SA" sz="1600" b="1" dirty="0">
                <a:solidFill>
                  <a:schemeClr val="accent2">
                    <a:lumMod val="75000"/>
                  </a:schemeClr>
                </a:solidFill>
                <a:latin typeface="Dubai" panose="020B0503030403030204" pitchFamily="34" charset="-78"/>
                <a:cs typeface="Dubai" panose="020B0503030403030204" pitchFamily="34" charset="-78"/>
              </a:rPr>
              <a:t>لعلَّ القارئين مجيدان</a:t>
            </a:r>
          </a:p>
        </p:txBody>
      </p:sp>
      <p:sp>
        <p:nvSpPr>
          <p:cNvPr id="11" name="مربع نص 10">
            <a:extLst>
              <a:ext uri="{FF2B5EF4-FFF2-40B4-BE49-F238E27FC236}">
                <a16:creationId xmlns:a16="http://schemas.microsoft.com/office/drawing/2014/main" id="{39C0BE6A-D61F-1AA5-46F0-234A120BAA2F}"/>
              </a:ext>
            </a:extLst>
          </p:cNvPr>
          <p:cNvSpPr txBox="1"/>
          <p:nvPr/>
        </p:nvSpPr>
        <p:spPr>
          <a:xfrm>
            <a:off x="6192075" y="4782596"/>
            <a:ext cx="2460001" cy="338554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ar-SA" sz="1600" b="1" dirty="0">
                <a:solidFill>
                  <a:schemeClr val="accent2">
                    <a:lumMod val="75000"/>
                  </a:schemeClr>
                </a:solidFill>
                <a:latin typeface="Dubai" panose="020B0503030403030204" pitchFamily="34" charset="-78"/>
                <a:cs typeface="Dubai" panose="020B0503030403030204" pitchFamily="34" charset="-78"/>
              </a:rPr>
              <a:t>أضحى القارئان مجيدين</a:t>
            </a:r>
          </a:p>
        </p:txBody>
      </p:sp>
      <p:sp>
        <p:nvSpPr>
          <p:cNvPr id="12" name="مربع نص 11">
            <a:extLst>
              <a:ext uri="{FF2B5EF4-FFF2-40B4-BE49-F238E27FC236}">
                <a16:creationId xmlns:a16="http://schemas.microsoft.com/office/drawing/2014/main" id="{F8B61BD6-C289-8CB0-52A5-DCFA1C2696DA}"/>
              </a:ext>
            </a:extLst>
          </p:cNvPr>
          <p:cNvSpPr txBox="1"/>
          <p:nvPr/>
        </p:nvSpPr>
        <p:spPr>
          <a:xfrm>
            <a:off x="6192076" y="5182227"/>
            <a:ext cx="2460001" cy="338554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ar-SA" sz="1600" b="1" dirty="0">
                <a:solidFill>
                  <a:schemeClr val="accent2">
                    <a:lumMod val="75000"/>
                  </a:schemeClr>
                </a:solidFill>
                <a:latin typeface="Dubai" panose="020B0503030403030204" pitchFamily="34" charset="-78"/>
                <a:cs typeface="Dubai" panose="020B0503030403030204" pitchFamily="34" charset="-78"/>
              </a:rPr>
              <a:t>ليتَ القارئان مجيدين</a:t>
            </a:r>
          </a:p>
        </p:txBody>
      </p:sp>
      <p:sp>
        <p:nvSpPr>
          <p:cNvPr id="13" name="مربع نص 12">
            <a:extLst>
              <a:ext uri="{FF2B5EF4-FFF2-40B4-BE49-F238E27FC236}">
                <a16:creationId xmlns:a16="http://schemas.microsoft.com/office/drawing/2014/main" id="{0A33642E-03B7-F85D-58DB-763ADC2B95D1}"/>
              </a:ext>
            </a:extLst>
          </p:cNvPr>
          <p:cNvSpPr txBox="1"/>
          <p:nvPr/>
        </p:nvSpPr>
        <p:spPr>
          <a:xfrm>
            <a:off x="6192077" y="5520781"/>
            <a:ext cx="2460001" cy="338554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ar-SA" sz="1600" b="1" dirty="0">
                <a:solidFill>
                  <a:schemeClr val="accent2">
                    <a:lumMod val="75000"/>
                  </a:schemeClr>
                </a:solidFill>
                <a:latin typeface="Dubai" panose="020B0503030403030204" pitchFamily="34" charset="-78"/>
                <a:cs typeface="Dubai" panose="020B0503030403030204" pitchFamily="34" charset="-78"/>
              </a:rPr>
              <a:t>صار القارئان مجيدين</a:t>
            </a:r>
          </a:p>
        </p:txBody>
      </p:sp>
      <p:sp>
        <p:nvSpPr>
          <p:cNvPr id="14" name="مربع نص 13">
            <a:extLst>
              <a:ext uri="{FF2B5EF4-FFF2-40B4-BE49-F238E27FC236}">
                <a16:creationId xmlns:a16="http://schemas.microsoft.com/office/drawing/2014/main" id="{4B91B05B-47E2-3021-40B2-0FB3F4E4FFA0}"/>
              </a:ext>
            </a:extLst>
          </p:cNvPr>
          <p:cNvSpPr txBox="1"/>
          <p:nvPr/>
        </p:nvSpPr>
        <p:spPr>
          <a:xfrm>
            <a:off x="6192078" y="5859335"/>
            <a:ext cx="2460001" cy="338554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ar-SA" sz="1600" b="1" dirty="0">
                <a:solidFill>
                  <a:schemeClr val="accent2">
                    <a:lumMod val="75000"/>
                  </a:schemeClr>
                </a:solidFill>
                <a:latin typeface="Dubai" panose="020B0503030403030204" pitchFamily="34" charset="-78"/>
                <a:cs typeface="Dubai" panose="020B0503030403030204" pitchFamily="34" charset="-78"/>
              </a:rPr>
              <a:t>كأنَّ القارئين مجيدان</a:t>
            </a:r>
          </a:p>
        </p:txBody>
      </p:sp>
    </p:spTree>
    <p:extLst>
      <p:ext uri="{BB962C8B-B14F-4D97-AF65-F5344CB8AC3E}">
        <p14:creationId xmlns:p14="http://schemas.microsoft.com/office/powerpoint/2010/main" val="5671229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/>
      <p:bldP spid="5" grpId="0"/>
      <p:bldP spid="8" grpId="0"/>
      <p:bldP spid="9" grpId="0"/>
      <p:bldP spid="10" grpId="0"/>
      <p:bldP spid="11" grpId="0"/>
      <p:bldP spid="12" grpId="0"/>
      <p:bldP spid="13" grpId="0"/>
      <p:bldP spid="14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صورة 14">
            <a:extLst>
              <a:ext uri="{FF2B5EF4-FFF2-40B4-BE49-F238E27FC236}">
                <a16:creationId xmlns:a16="http://schemas.microsoft.com/office/drawing/2014/main" id="{B26D17CA-DEB7-45F0-3D11-F46F1D841548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59748" b="2617"/>
          <a:stretch/>
        </p:blipFill>
        <p:spPr>
          <a:xfrm>
            <a:off x="1997765" y="1700015"/>
            <a:ext cx="8196469" cy="3696625"/>
          </a:xfrm>
          <a:prstGeom prst="rect">
            <a:avLst/>
          </a:prstGeom>
        </p:spPr>
      </p:pic>
      <p:sp>
        <p:nvSpPr>
          <p:cNvPr id="6" name="مربع نص 5">
            <a:extLst>
              <a:ext uri="{FF2B5EF4-FFF2-40B4-BE49-F238E27FC236}">
                <a16:creationId xmlns:a16="http://schemas.microsoft.com/office/drawing/2014/main" id="{494E0A83-F802-0CA0-FA48-79A3312D1595}"/>
              </a:ext>
            </a:extLst>
          </p:cNvPr>
          <p:cNvSpPr txBox="1"/>
          <p:nvPr/>
        </p:nvSpPr>
        <p:spPr>
          <a:xfrm>
            <a:off x="6251712" y="2170768"/>
            <a:ext cx="2460001" cy="338554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ar-SA" sz="1600" b="1" dirty="0">
                <a:solidFill>
                  <a:schemeClr val="accent2">
                    <a:lumMod val="75000"/>
                  </a:schemeClr>
                </a:solidFill>
                <a:latin typeface="Dubai" panose="020B0503030403030204" pitchFamily="34" charset="-78"/>
                <a:cs typeface="Dubai" panose="020B0503030403030204" pitchFamily="34" charset="-78"/>
              </a:rPr>
              <a:t>ما زالَ أبوكَ ذا منزلةٍ عاليةِ </a:t>
            </a:r>
          </a:p>
        </p:txBody>
      </p:sp>
      <p:sp>
        <p:nvSpPr>
          <p:cNvPr id="7" name="مربع نص 6">
            <a:extLst>
              <a:ext uri="{FF2B5EF4-FFF2-40B4-BE49-F238E27FC236}">
                <a16:creationId xmlns:a16="http://schemas.microsoft.com/office/drawing/2014/main" id="{569BFB25-EF4A-9103-8986-79D28017000B}"/>
              </a:ext>
            </a:extLst>
          </p:cNvPr>
          <p:cNvSpPr txBox="1"/>
          <p:nvPr/>
        </p:nvSpPr>
        <p:spPr>
          <a:xfrm>
            <a:off x="6251712" y="2583921"/>
            <a:ext cx="2460001" cy="338554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ar-SA" sz="1600" b="1" dirty="0">
                <a:solidFill>
                  <a:schemeClr val="accent2">
                    <a:lumMod val="75000"/>
                  </a:schemeClr>
                </a:solidFill>
                <a:latin typeface="Dubai" panose="020B0503030403030204" pitchFamily="34" charset="-78"/>
                <a:cs typeface="Dubai" panose="020B0503030403030204" pitchFamily="34" charset="-78"/>
              </a:rPr>
              <a:t>ليتَ أباكَ ذو منزلةٍ عاليةِ </a:t>
            </a:r>
          </a:p>
        </p:txBody>
      </p:sp>
      <p:sp>
        <p:nvSpPr>
          <p:cNvPr id="8" name="مربع نص 7">
            <a:extLst>
              <a:ext uri="{FF2B5EF4-FFF2-40B4-BE49-F238E27FC236}">
                <a16:creationId xmlns:a16="http://schemas.microsoft.com/office/drawing/2014/main" id="{4A5FB0AE-2547-231F-B64C-E6CC296C9B8C}"/>
              </a:ext>
            </a:extLst>
          </p:cNvPr>
          <p:cNvSpPr txBox="1"/>
          <p:nvPr/>
        </p:nvSpPr>
        <p:spPr>
          <a:xfrm>
            <a:off x="6251712" y="2983746"/>
            <a:ext cx="2460001" cy="338554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ar-SA" sz="1600" b="1" dirty="0">
                <a:solidFill>
                  <a:schemeClr val="accent2">
                    <a:lumMod val="75000"/>
                  </a:schemeClr>
                </a:solidFill>
                <a:latin typeface="Dubai" panose="020B0503030403030204" pitchFamily="34" charset="-78"/>
                <a:cs typeface="Dubai" panose="020B0503030403030204" pitchFamily="34" charset="-78"/>
              </a:rPr>
              <a:t>لكنَّ أباكَ ذو منزلةٍ عاليةِ </a:t>
            </a:r>
          </a:p>
        </p:txBody>
      </p:sp>
      <p:sp>
        <p:nvSpPr>
          <p:cNvPr id="9" name="مربع نص 8">
            <a:extLst>
              <a:ext uri="{FF2B5EF4-FFF2-40B4-BE49-F238E27FC236}">
                <a16:creationId xmlns:a16="http://schemas.microsoft.com/office/drawing/2014/main" id="{0AB59A0C-7B6E-D732-12D5-88A21F4E6A45}"/>
              </a:ext>
            </a:extLst>
          </p:cNvPr>
          <p:cNvSpPr txBox="1"/>
          <p:nvPr/>
        </p:nvSpPr>
        <p:spPr>
          <a:xfrm>
            <a:off x="6251712" y="3348340"/>
            <a:ext cx="2460001" cy="338554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ar-SA" sz="1600" b="1" dirty="0">
                <a:solidFill>
                  <a:schemeClr val="accent2">
                    <a:lumMod val="75000"/>
                  </a:schemeClr>
                </a:solidFill>
                <a:latin typeface="Dubai" panose="020B0503030403030204" pitchFamily="34" charset="-78"/>
                <a:cs typeface="Dubai" panose="020B0503030403030204" pitchFamily="34" charset="-78"/>
              </a:rPr>
              <a:t>ليسَ أبوكَ ذا منزلةٍ عاليةِ </a:t>
            </a:r>
          </a:p>
        </p:txBody>
      </p:sp>
    </p:spTree>
    <p:extLst>
      <p:ext uri="{BB962C8B-B14F-4D97-AF65-F5344CB8AC3E}">
        <p14:creationId xmlns:p14="http://schemas.microsoft.com/office/powerpoint/2010/main" val="1527594131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7" grpId="0"/>
      <p:bldP spid="8" grpId="0"/>
      <p:bldP spid="9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صورة 7">
            <a:extLst>
              <a:ext uri="{FF2B5EF4-FFF2-40B4-BE49-F238E27FC236}">
                <a16:creationId xmlns:a16="http://schemas.microsoft.com/office/drawing/2014/main" id="{A3A58C7B-1827-136A-A9A7-7B9482CC6891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-131" b="44033"/>
          <a:stretch/>
        </p:blipFill>
        <p:spPr>
          <a:xfrm>
            <a:off x="2080590" y="609966"/>
            <a:ext cx="8196469" cy="5638068"/>
          </a:xfrm>
          <a:prstGeom prst="rect">
            <a:avLst/>
          </a:prstGeom>
        </p:spPr>
      </p:pic>
      <p:sp>
        <p:nvSpPr>
          <p:cNvPr id="2" name="مربع نص 1">
            <a:extLst>
              <a:ext uri="{FF2B5EF4-FFF2-40B4-BE49-F238E27FC236}">
                <a16:creationId xmlns:a16="http://schemas.microsoft.com/office/drawing/2014/main" id="{08688C85-39D1-2EAC-FAE9-0334C4CC5708}"/>
              </a:ext>
            </a:extLst>
          </p:cNvPr>
          <p:cNvSpPr txBox="1"/>
          <p:nvPr/>
        </p:nvSpPr>
        <p:spPr>
          <a:xfrm>
            <a:off x="6384235" y="1974493"/>
            <a:ext cx="2460001" cy="338554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ar-SA" sz="1600" b="1" dirty="0">
                <a:solidFill>
                  <a:schemeClr val="accent2">
                    <a:lumMod val="75000"/>
                  </a:schemeClr>
                </a:solidFill>
                <a:latin typeface="Dubai" panose="020B0503030403030204" pitchFamily="34" charset="-78"/>
                <a:cs typeface="Dubai" panose="020B0503030403030204" pitchFamily="34" charset="-78"/>
              </a:rPr>
              <a:t>كانَ المديرون مجتمعين </a:t>
            </a:r>
          </a:p>
        </p:txBody>
      </p:sp>
      <p:sp>
        <p:nvSpPr>
          <p:cNvPr id="3" name="مربع نص 2">
            <a:extLst>
              <a:ext uri="{FF2B5EF4-FFF2-40B4-BE49-F238E27FC236}">
                <a16:creationId xmlns:a16="http://schemas.microsoft.com/office/drawing/2014/main" id="{F1AD835F-7EF4-2548-8222-C97F42CC3E15}"/>
              </a:ext>
            </a:extLst>
          </p:cNvPr>
          <p:cNvSpPr txBox="1"/>
          <p:nvPr/>
        </p:nvSpPr>
        <p:spPr>
          <a:xfrm>
            <a:off x="6384235" y="2313047"/>
            <a:ext cx="2460001" cy="338554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ar-SA" sz="1600" b="1" dirty="0">
                <a:solidFill>
                  <a:schemeClr val="accent2">
                    <a:lumMod val="75000"/>
                  </a:schemeClr>
                </a:solidFill>
                <a:latin typeface="Dubai" panose="020B0503030403030204" pitchFamily="34" charset="-78"/>
                <a:cs typeface="Dubai" panose="020B0503030403030204" pitchFamily="34" charset="-78"/>
              </a:rPr>
              <a:t>لعلَّ المديرين مجتمعونَ</a:t>
            </a:r>
          </a:p>
        </p:txBody>
      </p:sp>
      <p:sp>
        <p:nvSpPr>
          <p:cNvPr id="4" name="مربع نص 3">
            <a:extLst>
              <a:ext uri="{FF2B5EF4-FFF2-40B4-BE49-F238E27FC236}">
                <a16:creationId xmlns:a16="http://schemas.microsoft.com/office/drawing/2014/main" id="{6858F71B-C40E-3036-3E84-59DC2D20EA67}"/>
              </a:ext>
            </a:extLst>
          </p:cNvPr>
          <p:cNvSpPr txBox="1"/>
          <p:nvPr/>
        </p:nvSpPr>
        <p:spPr>
          <a:xfrm>
            <a:off x="6030897" y="4708455"/>
            <a:ext cx="2460001" cy="338554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ar-SA" sz="1600" b="1" dirty="0">
                <a:solidFill>
                  <a:schemeClr val="accent2">
                    <a:lumMod val="75000"/>
                  </a:schemeClr>
                </a:solidFill>
                <a:latin typeface="Dubai" panose="020B0503030403030204" pitchFamily="34" charset="-78"/>
                <a:cs typeface="Dubai" panose="020B0503030403030204" pitchFamily="34" charset="-78"/>
              </a:rPr>
              <a:t>التدخينُ سمَا قاتلًا</a:t>
            </a:r>
          </a:p>
        </p:txBody>
      </p:sp>
      <p:sp>
        <p:nvSpPr>
          <p:cNvPr id="5" name="مربع نص 4">
            <a:extLst>
              <a:ext uri="{FF2B5EF4-FFF2-40B4-BE49-F238E27FC236}">
                <a16:creationId xmlns:a16="http://schemas.microsoft.com/office/drawing/2014/main" id="{D8CFEC3D-878D-1BDF-8A37-DD81A3E12863}"/>
              </a:ext>
            </a:extLst>
          </p:cNvPr>
          <p:cNvSpPr txBox="1"/>
          <p:nvPr/>
        </p:nvSpPr>
        <p:spPr>
          <a:xfrm>
            <a:off x="6061147" y="5037024"/>
            <a:ext cx="2460001" cy="338554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ar-SA" sz="1600" b="1" dirty="0">
                <a:solidFill>
                  <a:schemeClr val="accent2">
                    <a:lumMod val="75000"/>
                  </a:schemeClr>
                </a:solidFill>
                <a:latin typeface="Dubai" panose="020B0503030403030204" pitchFamily="34" charset="-78"/>
                <a:cs typeface="Dubai" panose="020B0503030403030204" pitchFamily="34" charset="-78"/>
              </a:rPr>
              <a:t>التدخينُ سمَا قاتلًا</a:t>
            </a:r>
          </a:p>
        </p:txBody>
      </p:sp>
      <p:sp>
        <p:nvSpPr>
          <p:cNvPr id="6" name="مربع نص 5">
            <a:extLst>
              <a:ext uri="{FF2B5EF4-FFF2-40B4-BE49-F238E27FC236}">
                <a16:creationId xmlns:a16="http://schemas.microsoft.com/office/drawing/2014/main" id="{ECE0CC22-4BA4-79A2-0676-010D01D763A8}"/>
              </a:ext>
            </a:extLst>
          </p:cNvPr>
          <p:cNvSpPr txBox="1"/>
          <p:nvPr/>
        </p:nvSpPr>
        <p:spPr>
          <a:xfrm>
            <a:off x="6099247" y="5381419"/>
            <a:ext cx="2460001" cy="338554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ar-SA" sz="1600" b="1" dirty="0">
                <a:solidFill>
                  <a:schemeClr val="accent2">
                    <a:lumMod val="75000"/>
                  </a:schemeClr>
                </a:solidFill>
                <a:latin typeface="Dubai" panose="020B0503030403030204" pitchFamily="34" charset="-78"/>
                <a:cs typeface="Dubai" panose="020B0503030403030204" pitchFamily="34" charset="-78"/>
              </a:rPr>
              <a:t>التدخينُ سمَا قاتلًا</a:t>
            </a:r>
          </a:p>
        </p:txBody>
      </p:sp>
      <p:sp>
        <p:nvSpPr>
          <p:cNvPr id="9" name="مربع نص 8">
            <a:extLst>
              <a:ext uri="{FF2B5EF4-FFF2-40B4-BE49-F238E27FC236}">
                <a16:creationId xmlns:a16="http://schemas.microsoft.com/office/drawing/2014/main" id="{1EF7D848-8E14-4904-3829-161CBF877054}"/>
              </a:ext>
            </a:extLst>
          </p:cNvPr>
          <p:cNvSpPr txBox="1"/>
          <p:nvPr/>
        </p:nvSpPr>
        <p:spPr>
          <a:xfrm>
            <a:off x="3472368" y="4703130"/>
            <a:ext cx="2460001" cy="338554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ar-SA" sz="1600" b="1" dirty="0">
                <a:solidFill>
                  <a:schemeClr val="accent2">
                    <a:lumMod val="75000"/>
                  </a:schemeClr>
                </a:solidFill>
                <a:latin typeface="Dubai" panose="020B0503030403030204" pitchFamily="34" charset="-78"/>
                <a:cs typeface="Dubai" panose="020B0503030403030204" pitchFamily="34" charset="-78"/>
              </a:rPr>
              <a:t>التدخينَ سمٌّ قاتلٌ</a:t>
            </a:r>
          </a:p>
        </p:txBody>
      </p:sp>
      <p:sp>
        <p:nvSpPr>
          <p:cNvPr id="10" name="مربع نص 9">
            <a:extLst>
              <a:ext uri="{FF2B5EF4-FFF2-40B4-BE49-F238E27FC236}">
                <a16:creationId xmlns:a16="http://schemas.microsoft.com/office/drawing/2014/main" id="{70AB6927-6DE7-4B01-270A-9817822CE64A}"/>
              </a:ext>
            </a:extLst>
          </p:cNvPr>
          <p:cNvSpPr txBox="1"/>
          <p:nvPr/>
        </p:nvSpPr>
        <p:spPr>
          <a:xfrm>
            <a:off x="3267390" y="5041684"/>
            <a:ext cx="2460001" cy="338554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ar-SA" sz="1600" b="1" dirty="0">
                <a:solidFill>
                  <a:schemeClr val="accent2">
                    <a:lumMod val="75000"/>
                  </a:schemeClr>
                </a:solidFill>
                <a:latin typeface="Dubai" panose="020B0503030403030204" pitchFamily="34" charset="-78"/>
                <a:cs typeface="Dubai" panose="020B0503030403030204" pitchFamily="34" charset="-78"/>
              </a:rPr>
              <a:t>التدخينَ سمٌّ قاتلٌ</a:t>
            </a:r>
          </a:p>
        </p:txBody>
      </p:sp>
    </p:spTree>
    <p:extLst>
      <p:ext uri="{BB962C8B-B14F-4D97-AF65-F5344CB8AC3E}">
        <p14:creationId xmlns:p14="http://schemas.microsoft.com/office/powerpoint/2010/main" val="3777655467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4" grpId="0"/>
      <p:bldP spid="5" grpId="0"/>
      <p:bldP spid="6" grpId="0"/>
      <p:bldP spid="9" grpId="0"/>
      <p:bldP spid="10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صورة 8">
            <a:extLst>
              <a:ext uri="{FF2B5EF4-FFF2-40B4-BE49-F238E27FC236}">
                <a16:creationId xmlns:a16="http://schemas.microsoft.com/office/drawing/2014/main" id="{FD42BFD6-8B80-46F3-E503-6D4D630C0818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55410" b="1480"/>
          <a:stretch/>
        </p:blipFill>
        <p:spPr>
          <a:xfrm>
            <a:off x="1997765" y="1592693"/>
            <a:ext cx="8196469" cy="4332728"/>
          </a:xfrm>
          <a:prstGeom prst="rect">
            <a:avLst/>
          </a:prstGeom>
        </p:spPr>
      </p:pic>
      <p:sp>
        <p:nvSpPr>
          <p:cNvPr id="2" name="مربع نص 1">
            <a:extLst>
              <a:ext uri="{FF2B5EF4-FFF2-40B4-BE49-F238E27FC236}">
                <a16:creationId xmlns:a16="http://schemas.microsoft.com/office/drawing/2014/main" id="{7A876E5A-F80E-4B77-39CE-D88472DA8829}"/>
              </a:ext>
            </a:extLst>
          </p:cNvPr>
          <p:cNvSpPr txBox="1"/>
          <p:nvPr/>
        </p:nvSpPr>
        <p:spPr>
          <a:xfrm>
            <a:off x="6249989" y="2206598"/>
            <a:ext cx="2460001" cy="338554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ar-SA" sz="1600" b="1" dirty="0">
                <a:solidFill>
                  <a:schemeClr val="accent2">
                    <a:lumMod val="75000"/>
                  </a:schemeClr>
                </a:solidFill>
                <a:latin typeface="Dubai" panose="020B0503030403030204" pitchFamily="34" charset="-78"/>
                <a:cs typeface="Dubai" panose="020B0503030403030204" pitchFamily="34" charset="-78"/>
              </a:rPr>
              <a:t>كانت المخدراتُ مهلكاتٍ</a:t>
            </a:r>
          </a:p>
        </p:txBody>
      </p:sp>
      <p:sp>
        <p:nvSpPr>
          <p:cNvPr id="3" name="مربع نص 2">
            <a:extLst>
              <a:ext uri="{FF2B5EF4-FFF2-40B4-BE49-F238E27FC236}">
                <a16:creationId xmlns:a16="http://schemas.microsoft.com/office/drawing/2014/main" id="{DBF4B971-5DA5-2D44-E6E8-588E5744A42C}"/>
              </a:ext>
            </a:extLst>
          </p:cNvPr>
          <p:cNvSpPr txBox="1"/>
          <p:nvPr/>
        </p:nvSpPr>
        <p:spPr>
          <a:xfrm>
            <a:off x="6249989" y="2545152"/>
            <a:ext cx="2460001" cy="338554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ar-SA" sz="1600" b="1" dirty="0">
                <a:solidFill>
                  <a:schemeClr val="accent2">
                    <a:lumMod val="75000"/>
                  </a:schemeClr>
                </a:solidFill>
                <a:latin typeface="Dubai" panose="020B0503030403030204" pitchFamily="34" charset="-78"/>
                <a:cs typeface="Dubai" panose="020B0503030403030204" pitchFamily="34" charset="-78"/>
              </a:rPr>
              <a:t>أصبحت المخدراتُ مهلكاتٍ</a:t>
            </a:r>
          </a:p>
        </p:txBody>
      </p:sp>
      <p:sp>
        <p:nvSpPr>
          <p:cNvPr id="4" name="مربع نص 3">
            <a:extLst>
              <a:ext uri="{FF2B5EF4-FFF2-40B4-BE49-F238E27FC236}">
                <a16:creationId xmlns:a16="http://schemas.microsoft.com/office/drawing/2014/main" id="{F86AF0FA-6011-8D7F-18C6-93975EE52F36}"/>
              </a:ext>
            </a:extLst>
          </p:cNvPr>
          <p:cNvSpPr txBox="1"/>
          <p:nvPr/>
        </p:nvSpPr>
        <p:spPr>
          <a:xfrm>
            <a:off x="6249989" y="2925018"/>
            <a:ext cx="2460001" cy="338554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ar-SA" sz="1600" b="1" dirty="0">
                <a:solidFill>
                  <a:schemeClr val="accent2">
                    <a:lumMod val="75000"/>
                  </a:schemeClr>
                </a:solidFill>
                <a:latin typeface="Dubai" panose="020B0503030403030204" pitchFamily="34" charset="-78"/>
                <a:cs typeface="Dubai" panose="020B0503030403030204" pitchFamily="34" charset="-78"/>
              </a:rPr>
              <a:t>صارت المخدراتُ مهلكاتٍ</a:t>
            </a:r>
          </a:p>
        </p:txBody>
      </p:sp>
      <p:sp>
        <p:nvSpPr>
          <p:cNvPr id="5" name="مربع نص 4">
            <a:extLst>
              <a:ext uri="{FF2B5EF4-FFF2-40B4-BE49-F238E27FC236}">
                <a16:creationId xmlns:a16="http://schemas.microsoft.com/office/drawing/2014/main" id="{2E4D5021-5C66-F1DB-0E95-34DCAE5B563D}"/>
              </a:ext>
            </a:extLst>
          </p:cNvPr>
          <p:cNvSpPr txBox="1"/>
          <p:nvPr/>
        </p:nvSpPr>
        <p:spPr>
          <a:xfrm>
            <a:off x="3221867" y="2206598"/>
            <a:ext cx="2460001" cy="338554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ar-SA" sz="1600" b="1" dirty="0">
                <a:solidFill>
                  <a:schemeClr val="accent2">
                    <a:lumMod val="75000"/>
                  </a:schemeClr>
                </a:solidFill>
                <a:latin typeface="Dubai" panose="020B0503030403030204" pitchFamily="34" charset="-78"/>
                <a:cs typeface="Dubai" panose="020B0503030403030204" pitchFamily="34" charset="-78"/>
              </a:rPr>
              <a:t>إنَّ المخدراتِ مهلكاتٌ</a:t>
            </a:r>
          </a:p>
        </p:txBody>
      </p:sp>
      <p:sp>
        <p:nvSpPr>
          <p:cNvPr id="6" name="مربع نص 5">
            <a:extLst>
              <a:ext uri="{FF2B5EF4-FFF2-40B4-BE49-F238E27FC236}">
                <a16:creationId xmlns:a16="http://schemas.microsoft.com/office/drawing/2014/main" id="{CC43004C-EDC9-9C71-12C5-12465544029F}"/>
              </a:ext>
            </a:extLst>
          </p:cNvPr>
          <p:cNvSpPr txBox="1"/>
          <p:nvPr/>
        </p:nvSpPr>
        <p:spPr>
          <a:xfrm>
            <a:off x="3221867" y="2531900"/>
            <a:ext cx="2460001" cy="338554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ar-SA" sz="1600" b="1" dirty="0">
                <a:solidFill>
                  <a:schemeClr val="accent2">
                    <a:lumMod val="75000"/>
                  </a:schemeClr>
                </a:solidFill>
                <a:latin typeface="Dubai" panose="020B0503030403030204" pitchFamily="34" charset="-78"/>
                <a:cs typeface="Dubai" panose="020B0503030403030204" pitchFamily="34" charset="-78"/>
              </a:rPr>
              <a:t>كأَّنَّ المخدراتِ مهلكاتٌ</a:t>
            </a:r>
          </a:p>
        </p:txBody>
      </p:sp>
      <p:sp>
        <p:nvSpPr>
          <p:cNvPr id="7" name="مربع نص 6">
            <a:extLst>
              <a:ext uri="{FF2B5EF4-FFF2-40B4-BE49-F238E27FC236}">
                <a16:creationId xmlns:a16="http://schemas.microsoft.com/office/drawing/2014/main" id="{308F84DA-CFFC-905E-1F06-10A3FC97F4A8}"/>
              </a:ext>
            </a:extLst>
          </p:cNvPr>
          <p:cNvSpPr txBox="1"/>
          <p:nvPr/>
        </p:nvSpPr>
        <p:spPr>
          <a:xfrm>
            <a:off x="6180422" y="3865993"/>
            <a:ext cx="2460001" cy="338554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ar-SA" sz="1600" b="1" dirty="0">
                <a:solidFill>
                  <a:schemeClr val="accent2">
                    <a:lumMod val="75000"/>
                  </a:schemeClr>
                </a:solidFill>
                <a:latin typeface="Dubai" panose="020B0503030403030204" pitchFamily="34" charset="-78"/>
                <a:cs typeface="Dubai" panose="020B0503030403030204" pitchFamily="34" charset="-78"/>
              </a:rPr>
              <a:t>كان المواطنون آمنين</a:t>
            </a:r>
          </a:p>
        </p:txBody>
      </p:sp>
      <p:sp>
        <p:nvSpPr>
          <p:cNvPr id="8" name="مربع نص 7">
            <a:extLst>
              <a:ext uri="{FF2B5EF4-FFF2-40B4-BE49-F238E27FC236}">
                <a16:creationId xmlns:a16="http://schemas.microsoft.com/office/drawing/2014/main" id="{B388BFB0-5057-7E81-033C-5E1B7C5FCB6D}"/>
              </a:ext>
            </a:extLst>
          </p:cNvPr>
          <p:cNvSpPr txBox="1"/>
          <p:nvPr/>
        </p:nvSpPr>
        <p:spPr>
          <a:xfrm>
            <a:off x="6180422" y="4255942"/>
            <a:ext cx="2460001" cy="338554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ar-SA" sz="1600" b="1" dirty="0">
                <a:solidFill>
                  <a:schemeClr val="accent2">
                    <a:lumMod val="75000"/>
                  </a:schemeClr>
                </a:solidFill>
                <a:latin typeface="Dubai" panose="020B0503030403030204" pitchFamily="34" charset="-78"/>
                <a:cs typeface="Dubai" panose="020B0503030403030204" pitchFamily="34" charset="-78"/>
              </a:rPr>
              <a:t>أصبح المواطنون آمنين</a:t>
            </a:r>
          </a:p>
        </p:txBody>
      </p:sp>
      <p:sp>
        <p:nvSpPr>
          <p:cNvPr id="10" name="مربع نص 9">
            <a:extLst>
              <a:ext uri="{FF2B5EF4-FFF2-40B4-BE49-F238E27FC236}">
                <a16:creationId xmlns:a16="http://schemas.microsoft.com/office/drawing/2014/main" id="{3B54C26A-BB2A-C542-20F3-5C08B4E8C634}"/>
              </a:ext>
            </a:extLst>
          </p:cNvPr>
          <p:cNvSpPr txBox="1"/>
          <p:nvPr/>
        </p:nvSpPr>
        <p:spPr>
          <a:xfrm>
            <a:off x="6180422" y="4645891"/>
            <a:ext cx="2460001" cy="338554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ar-SA" sz="1600" b="1" dirty="0">
                <a:solidFill>
                  <a:schemeClr val="accent2">
                    <a:lumMod val="75000"/>
                  </a:schemeClr>
                </a:solidFill>
                <a:latin typeface="Dubai" panose="020B0503030403030204" pitchFamily="34" charset="-78"/>
                <a:cs typeface="Dubai" panose="020B0503030403030204" pitchFamily="34" charset="-78"/>
              </a:rPr>
              <a:t>صار المواطنون آمنين</a:t>
            </a:r>
          </a:p>
        </p:txBody>
      </p:sp>
      <p:sp>
        <p:nvSpPr>
          <p:cNvPr id="11" name="مربع نص 10">
            <a:extLst>
              <a:ext uri="{FF2B5EF4-FFF2-40B4-BE49-F238E27FC236}">
                <a16:creationId xmlns:a16="http://schemas.microsoft.com/office/drawing/2014/main" id="{B6430D8F-1DAD-8784-1360-7B2AE000FA08}"/>
              </a:ext>
            </a:extLst>
          </p:cNvPr>
          <p:cNvSpPr txBox="1"/>
          <p:nvPr/>
        </p:nvSpPr>
        <p:spPr>
          <a:xfrm>
            <a:off x="3079405" y="3867909"/>
            <a:ext cx="2460001" cy="338554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ar-SA" sz="1600" b="1" dirty="0">
                <a:solidFill>
                  <a:schemeClr val="accent2">
                    <a:lumMod val="75000"/>
                  </a:schemeClr>
                </a:solidFill>
                <a:latin typeface="Dubai" panose="020B0503030403030204" pitchFamily="34" charset="-78"/>
                <a:cs typeface="Dubai" panose="020B0503030403030204" pitchFamily="34" charset="-78"/>
              </a:rPr>
              <a:t>إنَّ المواطنين آمنون</a:t>
            </a:r>
          </a:p>
        </p:txBody>
      </p:sp>
      <p:sp>
        <p:nvSpPr>
          <p:cNvPr id="12" name="مربع نص 11">
            <a:extLst>
              <a:ext uri="{FF2B5EF4-FFF2-40B4-BE49-F238E27FC236}">
                <a16:creationId xmlns:a16="http://schemas.microsoft.com/office/drawing/2014/main" id="{4C6685C6-E3BF-5CB0-BAED-CFB379E80B0E}"/>
              </a:ext>
            </a:extLst>
          </p:cNvPr>
          <p:cNvSpPr txBox="1"/>
          <p:nvPr/>
        </p:nvSpPr>
        <p:spPr>
          <a:xfrm>
            <a:off x="3079404" y="4307337"/>
            <a:ext cx="2460001" cy="338554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ar-SA" sz="1600" b="1" dirty="0">
                <a:solidFill>
                  <a:schemeClr val="accent2">
                    <a:lumMod val="75000"/>
                  </a:schemeClr>
                </a:solidFill>
                <a:latin typeface="Dubai" panose="020B0503030403030204" pitchFamily="34" charset="-78"/>
                <a:cs typeface="Dubai" panose="020B0503030403030204" pitchFamily="34" charset="-78"/>
              </a:rPr>
              <a:t>كأنَّ المواطنين آمنون</a:t>
            </a:r>
          </a:p>
        </p:txBody>
      </p:sp>
    </p:spTree>
    <p:extLst>
      <p:ext uri="{BB962C8B-B14F-4D97-AF65-F5344CB8AC3E}">
        <p14:creationId xmlns:p14="http://schemas.microsoft.com/office/powerpoint/2010/main" val="3499239182"/>
      </p:ext>
    </p:extLst>
  </p:cSld>
  <p:clrMapOvr>
    <a:masterClrMapping/>
  </p:clrMapOvr>
  <p:transition spd="slow">
    <p:wipe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4" grpId="0"/>
      <p:bldP spid="5" grpId="0"/>
      <p:bldP spid="6" grpId="0"/>
      <p:bldP spid="7" grpId="0"/>
      <p:bldP spid="8" grpId="0"/>
      <p:bldP spid="10" grpId="0"/>
      <p:bldP spid="11" grpId="0"/>
      <p:bldP spid="12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" name="صورة 22">
            <a:extLst>
              <a:ext uri="{FF2B5EF4-FFF2-40B4-BE49-F238E27FC236}">
                <a16:creationId xmlns:a16="http://schemas.microsoft.com/office/drawing/2014/main" id="{6F6A6D68-9884-EC7E-0054-DC3C18D3BB7D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972" b="52033"/>
          <a:stretch/>
        </p:blipFill>
        <p:spPr>
          <a:xfrm>
            <a:off x="1580688" y="407869"/>
            <a:ext cx="9030624" cy="5211053"/>
          </a:xfrm>
          <a:prstGeom prst="rect">
            <a:avLst/>
          </a:prstGeom>
        </p:spPr>
      </p:pic>
      <p:sp>
        <p:nvSpPr>
          <p:cNvPr id="2" name="مربع نص 1">
            <a:extLst>
              <a:ext uri="{FF2B5EF4-FFF2-40B4-BE49-F238E27FC236}">
                <a16:creationId xmlns:a16="http://schemas.microsoft.com/office/drawing/2014/main" id="{7F34E02A-8E0C-0721-AD28-F3BAB485967F}"/>
              </a:ext>
            </a:extLst>
          </p:cNvPr>
          <p:cNvSpPr txBox="1"/>
          <p:nvPr/>
        </p:nvSpPr>
        <p:spPr>
          <a:xfrm>
            <a:off x="6299683" y="2288961"/>
            <a:ext cx="2460001" cy="338554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ar-SA" sz="1600" b="1" dirty="0">
                <a:solidFill>
                  <a:schemeClr val="accent2">
                    <a:lumMod val="75000"/>
                  </a:schemeClr>
                </a:solidFill>
                <a:latin typeface="Dubai" panose="020B0503030403030204" pitchFamily="34" charset="-78"/>
                <a:cs typeface="Dubai" panose="020B0503030403030204" pitchFamily="34" charset="-78"/>
              </a:rPr>
              <a:t>كان الحكمان عادلين </a:t>
            </a:r>
          </a:p>
        </p:txBody>
      </p:sp>
      <p:sp>
        <p:nvSpPr>
          <p:cNvPr id="3" name="مربع نص 2">
            <a:extLst>
              <a:ext uri="{FF2B5EF4-FFF2-40B4-BE49-F238E27FC236}">
                <a16:creationId xmlns:a16="http://schemas.microsoft.com/office/drawing/2014/main" id="{7646D5E0-C664-3C27-2772-B62FDC23D3D1}"/>
              </a:ext>
            </a:extLst>
          </p:cNvPr>
          <p:cNvSpPr txBox="1"/>
          <p:nvPr/>
        </p:nvSpPr>
        <p:spPr>
          <a:xfrm>
            <a:off x="6299683" y="2774342"/>
            <a:ext cx="2460001" cy="338554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ar-SA" sz="1600" b="1" dirty="0">
                <a:solidFill>
                  <a:schemeClr val="accent2">
                    <a:lumMod val="75000"/>
                  </a:schemeClr>
                </a:solidFill>
                <a:latin typeface="Dubai" panose="020B0503030403030204" pitchFamily="34" charset="-78"/>
                <a:cs typeface="Dubai" panose="020B0503030403030204" pitchFamily="34" charset="-78"/>
              </a:rPr>
              <a:t>أًصبح الحكمان عادلين </a:t>
            </a:r>
          </a:p>
        </p:txBody>
      </p:sp>
      <p:sp>
        <p:nvSpPr>
          <p:cNvPr id="4" name="مربع نص 3">
            <a:extLst>
              <a:ext uri="{FF2B5EF4-FFF2-40B4-BE49-F238E27FC236}">
                <a16:creationId xmlns:a16="http://schemas.microsoft.com/office/drawing/2014/main" id="{821A11A1-54CD-58E9-C382-8F7279BE1B40}"/>
              </a:ext>
            </a:extLst>
          </p:cNvPr>
          <p:cNvSpPr txBox="1"/>
          <p:nvPr/>
        </p:nvSpPr>
        <p:spPr>
          <a:xfrm>
            <a:off x="6327409" y="3150619"/>
            <a:ext cx="2460001" cy="338554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ar-SA" sz="1600" b="1" dirty="0">
                <a:solidFill>
                  <a:schemeClr val="accent2">
                    <a:lumMod val="75000"/>
                  </a:schemeClr>
                </a:solidFill>
                <a:latin typeface="Dubai" panose="020B0503030403030204" pitchFamily="34" charset="-78"/>
                <a:cs typeface="Dubai" panose="020B0503030403030204" pitchFamily="34" charset="-78"/>
              </a:rPr>
              <a:t>صار الحكمان عادلين </a:t>
            </a:r>
          </a:p>
        </p:txBody>
      </p:sp>
      <p:sp>
        <p:nvSpPr>
          <p:cNvPr id="5" name="مربع نص 4">
            <a:extLst>
              <a:ext uri="{FF2B5EF4-FFF2-40B4-BE49-F238E27FC236}">
                <a16:creationId xmlns:a16="http://schemas.microsoft.com/office/drawing/2014/main" id="{6E9C3801-DE90-FC7C-5768-946A7309A2B9}"/>
              </a:ext>
            </a:extLst>
          </p:cNvPr>
          <p:cNvSpPr txBox="1"/>
          <p:nvPr/>
        </p:nvSpPr>
        <p:spPr>
          <a:xfrm>
            <a:off x="3218054" y="2288961"/>
            <a:ext cx="2460001" cy="338554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ar-SA" sz="1600" b="1" dirty="0">
                <a:solidFill>
                  <a:schemeClr val="accent2">
                    <a:lumMod val="75000"/>
                  </a:schemeClr>
                </a:solidFill>
                <a:latin typeface="Dubai" panose="020B0503030403030204" pitchFamily="34" charset="-78"/>
                <a:cs typeface="Dubai" panose="020B0503030403030204" pitchFamily="34" charset="-78"/>
              </a:rPr>
              <a:t>إنَّ الحكمين عادلان </a:t>
            </a:r>
          </a:p>
        </p:txBody>
      </p:sp>
      <p:sp>
        <p:nvSpPr>
          <p:cNvPr id="6" name="مربع نص 5">
            <a:extLst>
              <a:ext uri="{FF2B5EF4-FFF2-40B4-BE49-F238E27FC236}">
                <a16:creationId xmlns:a16="http://schemas.microsoft.com/office/drawing/2014/main" id="{8A3379A3-B740-E000-F3FE-3AAD8A72BA03}"/>
              </a:ext>
            </a:extLst>
          </p:cNvPr>
          <p:cNvSpPr txBox="1"/>
          <p:nvPr/>
        </p:nvSpPr>
        <p:spPr>
          <a:xfrm>
            <a:off x="3218054" y="2774342"/>
            <a:ext cx="2460001" cy="338554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ar-SA" sz="1600" b="1" dirty="0">
                <a:solidFill>
                  <a:schemeClr val="accent2">
                    <a:lumMod val="75000"/>
                  </a:schemeClr>
                </a:solidFill>
                <a:latin typeface="Dubai" panose="020B0503030403030204" pitchFamily="34" charset="-78"/>
                <a:cs typeface="Dubai" panose="020B0503030403030204" pitchFamily="34" charset="-78"/>
              </a:rPr>
              <a:t>كأنَّ الحكمين عادلان </a:t>
            </a:r>
          </a:p>
        </p:txBody>
      </p:sp>
      <p:sp>
        <p:nvSpPr>
          <p:cNvPr id="7" name="مربع نص 6">
            <a:extLst>
              <a:ext uri="{FF2B5EF4-FFF2-40B4-BE49-F238E27FC236}">
                <a16:creationId xmlns:a16="http://schemas.microsoft.com/office/drawing/2014/main" id="{3A6F708E-BA15-071B-5238-1CA87EE2DB2E}"/>
              </a:ext>
            </a:extLst>
          </p:cNvPr>
          <p:cNvSpPr txBox="1"/>
          <p:nvPr/>
        </p:nvSpPr>
        <p:spPr>
          <a:xfrm>
            <a:off x="3226186" y="4233828"/>
            <a:ext cx="2460001" cy="338554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ar-SA" sz="1600" b="1" dirty="0">
                <a:solidFill>
                  <a:schemeClr val="accent2">
                    <a:lumMod val="75000"/>
                  </a:schemeClr>
                </a:solidFill>
                <a:latin typeface="Dubai" panose="020B0503030403030204" pitchFamily="34" charset="-78"/>
                <a:cs typeface="Dubai" panose="020B0503030403030204" pitchFamily="34" charset="-78"/>
              </a:rPr>
              <a:t>إنَّ أخاك ذو أدبٍ جمٍّ</a:t>
            </a:r>
          </a:p>
        </p:txBody>
      </p:sp>
      <p:sp>
        <p:nvSpPr>
          <p:cNvPr id="8" name="مربع نص 7">
            <a:extLst>
              <a:ext uri="{FF2B5EF4-FFF2-40B4-BE49-F238E27FC236}">
                <a16:creationId xmlns:a16="http://schemas.microsoft.com/office/drawing/2014/main" id="{7F30AF22-458D-238D-F060-5046BD2E89A4}"/>
              </a:ext>
            </a:extLst>
          </p:cNvPr>
          <p:cNvSpPr txBox="1"/>
          <p:nvPr/>
        </p:nvSpPr>
        <p:spPr>
          <a:xfrm>
            <a:off x="3364944" y="4967165"/>
            <a:ext cx="2460001" cy="338554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ar-SA" sz="1600" b="1" dirty="0">
                <a:solidFill>
                  <a:schemeClr val="accent2">
                    <a:lumMod val="75000"/>
                  </a:schemeClr>
                </a:solidFill>
                <a:latin typeface="Dubai" panose="020B0503030403030204" pitchFamily="34" charset="-78"/>
                <a:cs typeface="Dubai" panose="020B0503030403030204" pitchFamily="34" charset="-78"/>
              </a:rPr>
              <a:t>كأنَّ أخاك ذو أدبٍ جمٍّ</a:t>
            </a:r>
          </a:p>
        </p:txBody>
      </p:sp>
      <p:sp>
        <p:nvSpPr>
          <p:cNvPr id="9" name="مربع نص 8">
            <a:extLst>
              <a:ext uri="{FF2B5EF4-FFF2-40B4-BE49-F238E27FC236}">
                <a16:creationId xmlns:a16="http://schemas.microsoft.com/office/drawing/2014/main" id="{C0FD8EC6-EE57-385E-8C83-71EBD644618B}"/>
              </a:ext>
            </a:extLst>
          </p:cNvPr>
          <p:cNvSpPr txBox="1"/>
          <p:nvPr/>
        </p:nvSpPr>
        <p:spPr>
          <a:xfrm>
            <a:off x="6417226" y="4170053"/>
            <a:ext cx="2460001" cy="338554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ar-SA" sz="1600" b="1" dirty="0">
                <a:solidFill>
                  <a:schemeClr val="accent2">
                    <a:lumMod val="75000"/>
                  </a:schemeClr>
                </a:solidFill>
                <a:latin typeface="Dubai" panose="020B0503030403030204" pitchFamily="34" charset="-78"/>
                <a:cs typeface="Dubai" panose="020B0503030403030204" pitchFamily="34" charset="-78"/>
              </a:rPr>
              <a:t>كان اخوك ذا أدبٍ جمٍّ </a:t>
            </a:r>
          </a:p>
        </p:txBody>
      </p:sp>
      <p:sp>
        <p:nvSpPr>
          <p:cNvPr id="10" name="مربع نص 9">
            <a:extLst>
              <a:ext uri="{FF2B5EF4-FFF2-40B4-BE49-F238E27FC236}">
                <a16:creationId xmlns:a16="http://schemas.microsoft.com/office/drawing/2014/main" id="{043EC155-5AD7-A1DE-70F0-B8CA10E5B7FD}"/>
              </a:ext>
            </a:extLst>
          </p:cNvPr>
          <p:cNvSpPr txBox="1"/>
          <p:nvPr/>
        </p:nvSpPr>
        <p:spPr>
          <a:xfrm>
            <a:off x="6417226" y="4715607"/>
            <a:ext cx="2460001" cy="338554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ar-SA" sz="1600" b="1" dirty="0">
                <a:solidFill>
                  <a:schemeClr val="accent2">
                    <a:lumMod val="75000"/>
                  </a:schemeClr>
                </a:solidFill>
                <a:latin typeface="Dubai" panose="020B0503030403030204" pitchFamily="34" charset="-78"/>
                <a:cs typeface="Dubai" panose="020B0503030403030204" pitchFamily="34" charset="-78"/>
              </a:rPr>
              <a:t>أصبحَ اخوك ذا أدبٍ جمٍّ </a:t>
            </a:r>
          </a:p>
        </p:txBody>
      </p:sp>
      <p:sp>
        <p:nvSpPr>
          <p:cNvPr id="11" name="مربع نص 10">
            <a:extLst>
              <a:ext uri="{FF2B5EF4-FFF2-40B4-BE49-F238E27FC236}">
                <a16:creationId xmlns:a16="http://schemas.microsoft.com/office/drawing/2014/main" id="{857BE170-AE40-1135-55A4-976DE09134B8}"/>
              </a:ext>
            </a:extLst>
          </p:cNvPr>
          <p:cNvSpPr txBox="1"/>
          <p:nvPr/>
        </p:nvSpPr>
        <p:spPr>
          <a:xfrm>
            <a:off x="6327409" y="5091884"/>
            <a:ext cx="2460001" cy="338554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ar-SA" sz="1600" b="1" dirty="0">
                <a:solidFill>
                  <a:schemeClr val="accent2">
                    <a:lumMod val="75000"/>
                  </a:schemeClr>
                </a:solidFill>
                <a:latin typeface="Dubai" panose="020B0503030403030204" pitchFamily="34" charset="-78"/>
                <a:cs typeface="Dubai" panose="020B0503030403030204" pitchFamily="34" charset="-78"/>
              </a:rPr>
              <a:t>صارَ اخوك ذا أدبٍ جمٍّ </a:t>
            </a:r>
          </a:p>
        </p:txBody>
      </p:sp>
    </p:spTree>
    <p:extLst>
      <p:ext uri="{BB962C8B-B14F-4D97-AF65-F5344CB8AC3E}">
        <p14:creationId xmlns:p14="http://schemas.microsoft.com/office/powerpoint/2010/main" val="1472497310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4" grpId="0"/>
      <p:bldP spid="5" grpId="0"/>
      <p:bldP spid="6" grpId="0"/>
      <p:bldP spid="7" grpId="0"/>
      <p:bldP spid="8" grpId="0"/>
      <p:bldP spid="9" grpId="0"/>
      <p:bldP spid="10" grpId="0"/>
      <p:bldP spid="11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صورة 14">
            <a:extLst>
              <a:ext uri="{FF2B5EF4-FFF2-40B4-BE49-F238E27FC236}">
                <a16:creationId xmlns:a16="http://schemas.microsoft.com/office/drawing/2014/main" id="{538C6495-586F-BED3-4412-CC59AE2E714C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47469" b="2662"/>
          <a:stretch/>
        </p:blipFill>
        <p:spPr>
          <a:xfrm>
            <a:off x="1580688" y="742121"/>
            <a:ext cx="9030624" cy="5650213"/>
          </a:xfrm>
          <a:prstGeom prst="rect">
            <a:avLst/>
          </a:prstGeom>
        </p:spPr>
      </p:pic>
      <p:sp>
        <p:nvSpPr>
          <p:cNvPr id="2" name="مربع نص 1">
            <a:extLst>
              <a:ext uri="{FF2B5EF4-FFF2-40B4-BE49-F238E27FC236}">
                <a16:creationId xmlns:a16="http://schemas.microsoft.com/office/drawing/2014/main" id="{F1DC35DA-6F7B-67B2-AF9E-BE924F993608}"/>
              </a:ext>
            </a:extLst>
          </p:cNvPr>
          <p:cNvSpPr txBox="1"/>
          <p:nvPr/>
        </p:nvSpPr>
        <p:spPr>
          <a:xfrm>
            <a:off x="3104030" y="1163748"/>
            <a:ext cx="2460001" cy="338554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ar-SA" sz="1600" b="1" dirty="0">
                <a:solidFill>
                  <a:schemeClr val="accent2">
                    <a:lumMod val="75000"/>
                  </a:schemeClr>
                </a:solidFill>
                <a:latin typeface="Dubai" panose="020B0503030403030204" pitchFamily="34" charset="-78"/>
                <a:cs typeface="Dubai" panose="020B0503030403030204" pitchFamily="34" charset="-78"/>
              </a:rPr>
              <a:t>لأنها جمع </a:t>
            </a:r>
          </a:p>
        </p:txBody>
      </p:sp>
      <p:sp>
        <p:nvSpPr>
          <p:cNvPr id="3" name="مربع نص 2">
            <a:extLst>
              <a:ext uri="{FF2B5EF4-FFF2-40B4-BE49-F238E27FC236}">
                <a16:creationId xmlns:a16="http://schemas.microsoft.com/office/drawing/2014/main" id="{B145A742-3C91-ACB2-5863-57C23A806B4A}"/>
              </a:ext>
            </a:extLst>
          </p:cNvPr>
          <p:cNvSpPr txBox="1"/>
          <p:nvPr/>
        </p:nvSpPr>
        <p:spPr>
          <a:xfrm>
            <a:off x="4657598" y="1514320"/>
            <a:ext cx="2460001" cy="338554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ar-SA" sz="1600" b="1" dirty="0">
                <a:solidFill>
                  <a:schemeClr val="accent2">
                    <a:lumMod val="75000"/>
                  </a:schemeClr>
                </a:solidFill>
                <a:latin typeface="Dubai" panose="020B0503030403030204" pitchFamily="34" charset="-78"/>
                <a:cs typeface="Dubai" panose="020B0503030403030204" pitchFamily="34" charset="-78"/>
              </a:rPr>
              <a:t>لأن الميم اتصلت بها  </a:t>
            </a:r>
          </a:p>
        </p:txBody>
      </p:sp>
      <p:sp>
        <p:nvSpPr>
          <p:cNvPr id="4" name="مربع نص 3">
            <a:extLst>
              <a:ext uri="{FF2B5EF4-FFF2-40B4-BE49-F238E27FC236}">
                <a16:creationId xmlns:a16="http://schemas.microsoft.com/office/drawing/2014/main" id="{B76A76F2-2E98-3B9B-C65C-D1642D2EF574}"/>
              </a:ext>
            </a:extLst>
          </p:cNvPr>
          <p:cNvSpPr txBox="1"/>
          <p:nvPr/>
        </p:nvSpPr>
        <p:spPr>
          <a:xfrm>
            <a:off x="5007297" y="1886541"/>
            <a:ext cx="2460001" cy="338554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ar-SA" sz="1600" b="1" dirty="0">
                <a:solidFill>
                  <a:schemeClr val="accent2">
                    <a:lumMod val="75000"/>
                  </a:schemeClr>
                </a:solidFill>
                <a:latin typeface="Dubai" panose="020B0503030403030204" pitchFamily="34" charset="-78"/>
                <a:cs typeface="Dubai" panose="020B0503030403030204" pitchFamily="34" charset="-78"/>
              </a:rPr>
              <a:t>لأنها مثنى  </a:t>
            </a:r>
          </a:p>
        </p:txBody>
      </p:sp>
      <p:sp>
        <p:nvSpPr>
          <p:cNvPr id="5" name="مربع نص 4">
            <a:extLst>
              <a:ext uri="{FF2B5EF4-FFF2-40B4-BE49-F238E27FC236}">
                <a16:creationId xmlns:a16="http://schemas.microsoft.com/office/drawing/2014/main" id="{1E2FA42C-9391-5601-83F9-EBF9A5C7CC8D}"/>
              </a:ext>
            </a:extLst>
          </p:cNvPr>
          <p:cNvSpPr txBox="1"/>
          <p:nvPr/>
        </p:nvSpPr>
        <p:spPr>
          <a:xfrm>
            <a:off x="5007297" y="2203446"/>
            <a:ext cx="2460001" cy="338554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ar-SA" sz="1600" b="1" dirty="0">
                <a:solidFill>
                  <a:schemeClr val="accent2">
                    <a:lumMod val="75000"/>
                  </a:schemeClr>
                </a:solidFill>
                <a:latin typeface="Dubai" panose="020B0503030403030204" pitchFamily="34" charset="-78"/>
                <a:cs typeface="Dubai" panose="020B0503030403030204" pitchFamily="34" charset="-78"/>
              </a:rPr>
              <a:t>لأنها مضافة لياء المتكلم  </a:t>
            </a:r>
          </a:p>
        </p:txBody>
      </p:sp>
      <p:sp>
        <p:nvSpPr>
          <p:cNvPr id="6" name="مربع نص 5">
            <a:extLst>
              <a:ext uri="{FF2B5EF4-FFF2-40B4-BE49-F238E27FC236}">
                <a16:creationId xmlns:a16="http://schemas.microsoft.com/office/drawing/2014/main" id="{A51E40D6-0CD5-DA92-F129-639CBEDE2DDA}"/>
              </a:ext>
            </a:extLst>
          </p:cNvPr>
          <p:cNvSpPr txBox="1"/>
          <p:nvPr/>
        </p:nvSpPr>
        <p:spPr>
          <a:xfrm>
            <a:off x="6346522" y="4148472"/>
            <a:ext cx="2460001" cy="338554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ar-SA" sz="1600" b="1" dirty="0">
                <a:solidFill>
                  <a:schemeClr val="accent2">
                    <a:lumMod val="75000"/>
                  </a:schemeClr>
                </a:solidFill>
                <a:latin typeface="Dubai" panose="020B0503030403030204" pitchFamily="34" charset="-78"/>
                <a:cs typeface="Dubai" panose="020B0503030403030204" pitchFamily="34" charset="-78"/>
              </a:rPr>
              <a:t>الصَّفُّ رائعٌ </a:t>
            </a:r>
          </a:p>
        </p:txBody>
      </p:sp>
      <p:sp>
        <p:nvSpPr>
          <p:cNvPr id="7" name="مربع نص 6">
            <a:extLst>
              <a:ext uri="{FF2B5EF4-FFF2-40B4-BE49-F238E27FC236}">
                <a16:creationId xmlns:a16="http://schemas.microsoft.com/office/drawing/2014/main" id="{3C51DD02-2C0A-732B-2635-05AD68F4D947}"/>
              </a:ext>
            </a:extLst>
          </p:cNvPr>
          <p:cNvSpPr txBox="1"/>
          <p:nvPr/>
        </p:nvSpPr>
        <p:spPr>
          <a:xfrm>
            <a:off x="6346521" y="4572955"/>
            <a:ext cx="2460001" cy="338554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ar-SA" sz="1600" b="1" dirty="0">
                <a:solidFill>
                  <a:schemeClr val="accent2">
                    <a:lumMod val="75000"/>
                  </a:schemeClr>
                </a:solidFill>
                <a:latin typeface="Dubai" panose="020B0503030403030204" pitchFamily="34" charset="-78"/>
                <a:cs typeface="Dubai" panose="020B0503030403030204" pitchFamily="34" charset="-78"/>
              </a:rPr>
              <a:t>الفناءُ جديدٌ</a:t>
            </a:r>
          </a:p>
        </p:txBody>
      </p:sp>
      <p:sp>
        <p:nvSpPr>
          <p:cNvPr id="8" name="مربع نص 7">
            <a:extLst>
              <a:ext uri="{FF2B5EF4-FFF2-40B4-BE49-F238E27FC236}">
                <a16:creationId xmlns:a16="http://schemas.microsoft.com/office/drawing/2014/main" id="{D19E1CC2-2A62-2936-506C-EB7FF785D376}"/>
              </a:ext>
            </a:extLst>
          </p:cNvPr>
          <p:cNvSpPr txBox="1"/>
          <p:nvPr/>
        </p:nvSpPr>
        <p:spPr>
          <a:xfrm>
            <a:off x="6346521" y="5082940"/>
            <a:ext cx="2460001" cy="338554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ar-SA" sz="1600" b="1" dirty="0">
                <a:solidFill>
                  <a:schemeClr val="accent2">
                    <a:lumMod val="75000"/>
                  </a:schemeClr>
                </a:solidFill>
                <a:latin typeface="Dubai" panose="020B0503030403030204" pitchFamily="34" charset="-78"/>
                <a:cs typeface="Dubai" panose="020B0503030403030204" pitchFamily="34" charset="-78"/>
              </a:rPr>
              <a:t>السبورةُ بيضاءٌ</a:t>
            </a:r>
          </a:p>
        </p:txBody>
      </p:sp>
      <p:sp>
        <p:nvSpPr>
          <p:cNvPr id="9" name="مربع نص 8">
            <a:extLst>
              <a:ext uri="{FF2B5EF4-FFF2-40B4-BE49-F238E27FC236}">
                <a16:creationId xmlns:a16="http://schemas.microsoft.com/office/drawing/2014/main" id="{6F247D33-AACA-2A9E-161D-A1493449EC4B}"/>
              </a:ext>
            </a:extLst>
          </p:cNvPr>
          <p:cNvSpPr txBox="1"/>
          <p:nvPr/>
        </p:nvSpPr>
        <p:spPr>
          <a:xfrm>
            <a:off x="2733604" y="4138787"/>
            <a:ext cx="2460001" cy="338554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ar-SA" sz="1600" b="1" dirty="0">
                <a:solidFill>
                  <a:schemeClr val="accent2">
                    <a:lumMod val="75000"/>
                  </a:schemeClr>
                </a:solidFill>
                <a:latin typeface="Dubai" panose="020B0503030403030204" pitchFamily="34" charset="-78"/>
                <a:cs typeface="Dubai" panose="020B0503030403030204" pitchFamily="34" charset="-78"/>
              </a:rPr>
              <a:t>الكتابُ ملوَّنٌ وممتعٌ</a:t>
            </a:r>
          </a:p>
        </p:txBody>
      </p:sp>
      <p:sp>
        <p:nvSpPr>
          <p:cNvPr id="10" name="مربع نص 9">
            <a:extLst>
              <a:ext uri="{FF2B5EF4-FFF2-40B4-BE49-F238E27FC236}">
                <a16:creationId xmlns:a16="http://schemas.microsoft.com/office/drawing/2014/main" id="{DCD8DE9F-E96D-192A-94F7-9C419E3549FD}"/>
              </a:ext>
            </a:extLst>
          </p:cNvPr>
          <p:cNvSpPr txBox="1"/>
          <p:nvPr/>
        </p:nvSpPr>
        <p:spPr>
          <a:xfrm>
            <a:off x="2733604" y="4572955"/>
            <a:ext cx="2460001" cy="338554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ar-SA" sz="1600" b="1" dirty="0">
                <a:solidFill>
                  <a:schemeClr val="accent2">
                    <a:lumMod val="75000"/>
                  </a:schemeClr>
                </a:solidFill>
                <a:latin typeface="Dubai" panose="020B0503030403030204" pitchFamily="34" charset="-78"/>
                <a:cs typeface="Dubai" panose="020B0503030403030204" pitchFamily="34" charset="-78"/>
              </a:rPr>
              <a:t>المكتبةُ رائعةٌ</a:t>
            </a:r>
          </a:p>
        </p:txBody>
      </p:sp>
    </p:spTree>
    <p:extLst>
      <p:ext uri="{BB962C8B-B14F-4D97-AF65-F5344CB8AC3E}">
        <p14:creationId xmlns:p14="http://schemas.microsoft.com/office/powerpoint/2010/main" val="2618632749"/>
      </p:ext>
    </p:extLst>
  </p:cSld>
  <p:clrMapOvr>
    <a:masterClrMapping/>
  </p:clrMapOvr>
  <p:transition spd="slow">
    <p:wipe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4" grpId="0"/>
      <p:bldP spid="5" grpId="0"/>
      <p:bldP spid="6" grpId="0"/>
      <p:bldP spid="7" grpId="0"/>
      <p:bldP spid="8" grpId="0"/>
      <p:bldP spid="9" grpId="0"/>
      <p:bldP spid="10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" name="صورة 18">
            <a:extLst>
              <a:ext uri="{FF2B5EF4-FFF2-40B4-BE49-F238E27FC236}">
                <a16:creationId xmlns:a16="http://schemas.microsoft.com/office/drawing/2014/main" id="{807C62C8-8FAD-C0BE-2FE8-81832B6B97B7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664" b="52232"/>
          <a:stretch/>
        </p:blipFill>
        <p:spPr>
          <a:xfrm>
            <a:off x="1580688" y="627084"/>
            <a:ext cx="9030624" cy="560383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65874279"/>
      </p:ext>
    </p:extLst>
  </p:cSld>
  <p:clrMapOvr>
    <a:masterClrMapping/>
  </p:clrMapOvr>
  <p:transition spd="slow">
    <p:push dir="u"/>
  </p:transition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صورة 14">
            <a:extLst>
              <a:ext uri="{FF2B5EF4-FFF2-40B4-BE49-F238E27FC236}">
                <a16:creationId xmlns:a16="http://schemas.microsoft.com/office/drawing/2014/main" id="{D560FE51-77D8-760D-EB1E-4FF77EC2339D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51279" b="-234"/>
          <a:stretch/>
        </p:blipFill>
        <p:spPr>
          <a:xfrm>
            <a:off x="1580688" y="830377"/>
            <a:ext cx="9030624" cy="519724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49423945"/>
      </p:ext>
    </p:extLst>
  </p:cSld>
  <p:clrMapOvr>
    <a:masterClrMapping/>
  </p:clrMapOvr>
  <p:transition spd="med">
    <p:pull dir="r"/>
  </p:transition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صورة 6">
            <a:extLst>
              <a:ext uri="{FF2B5EF4-FFF2-40B4-BE49-F238E27FC236}">
                <a16:creationId xmlns:a16="http://schemas.microsoft.com/office/drawing/2014/main" id="{EBC7C5C0-AF3C-F935-0C54-18F7024FADA0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037" b="42985"/>
          <a:stretch/>
        </p:blipFill>
        <p:spPr>
          <a:xfrm>
            <a:off x="1795669" y="517346"/>
            <a:ext cx="8600662" cy="5876315"/>
          </a:xfrm>
          <a:prstGeom prst="rect">
            <a:avLst/>
          </a:prstGeom>
        </p:spPr>
      </p:pic>
      <p:sp>
        <p:nvSpPr>
          <p:cNvPr id="2" name="مربع نص 1">
            <a:extLst>
              <a:ext uri="{FF2B5EF4-FFF2-40B4-BE49-F238E27FC236}">
                <a16:creationId xmlns:a16="http://schemas.microsoft.com/office/drawing/2014/main" id="{4B657F30-5238-F917-8522-5BF4D3E411FA}"/>
              </a:ext>
            </a:extLst>
          </p:cNvPr>
          <p:cNvSpPr txBox="1"/>
          <p:nvPr/>
        </p:nvSpPr>
        <p:spPr>
          <a:xfrm>
            <a:off x="1795669" y="4083582"/>
            <a:ext cx="7028842" cy="338554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ar-SA" sz="1600" b="1" dirty="0">
                <a:solidFill>
                  <a:schemeClr val="accent2">
                    <a:lumMod val="75000"/>
                  </a:schemeClr>
                </a:solidFill>
                <a:latin typeface="Dubai" panose="020B0503030403030204" pitchFamily="34" charset="-78"/>
                <a:cs typeface="Dubai" panose="020B0503030403030204" pitchFamily="34" charset="-78"/>
              </a:rPr>
              <a:t>كانت الطائرة في المدرج ، ثم أضحت في السماء ، إنها مرتفعة جًدا </a:t>
            </a:r>
          </a:p>
        </p:txBody>
      </p:sp>
      <p:sp>
        <p:nvSpPr>
          <p:cNvPr id="3" name="مربع نص 2">
            <a:extLst>
              <a:ext uri="{FF2B5EF4-FFF2-40B4-BE49-F238E27FC236}">
                <a16:creationId xmlns:a16="http://schemas.microsoft.com/office/drawing/2014/main" id="{3256A026-0768-FB5F-8D92-ED77C160E825}"/>
              </a:ext>
            </a:extLst>
          </p:cNvPr>
          <p:cNvSpPr txBox="1"/>
          <p:nvPr/>
        </p:nvSpPr>
        <p:spPr>
          <a:xfrm>
            <a:off x="1928191" y="6171377"/>
            <a:ext cx="7028842" cy="338554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ar-SA" sz="1600" b="1" dirty="0">
                <a:solidFill>
                  <a:schemeClr val="accent2">
                    <a:lumMod val="75000"/>
                  </a:schemeClr>
                </a:solidFill>
                <a:latin typeface="Dubai" panose="020B0503030403030204" pitchFamily="34" charset="-78"/>
                <a:cs typeface="Dubai" panose="020B0503030403030204" pitchFamily="34" charset="-78"/>
              </a:rPr>
              <a:t>ليس في الطريق سيَّاراتٌ ، كأنَّ سيَّارةٌ ظهرت ، صارت الطَّريقُ مزدحمةً بالسَّيَّاراتِ </a:t>
            </a:r>
          </a:p>
        </p:txBody>
      </p:sp>
    </p:spTree>
    <p:extLst>
      <p:ext uri="{BB962C8B-B14F-4D97-AF65-F5344CB8AC3E}">
        <p14:creationId xmlns:p14="http://schemas.microsoft.com/office/powerpoint/2010/main" val="2357737949"/>
      </p:ext>
    </p:extLst>
  </p:cSld>
  <p:clrMapOvr>
    <a:masterClrMapping/>
  </p:clrMapOvr>
  <p:transition spd="slow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" name="صورة 23">
            <a:extLst>
              <a:ext uri="{FF2B5EF4-FFF2-40B4-BE49-F238E27FC236}">
                <a16:creationId xmlns:a16="http://schemas.microsoft.com/office/drawing/2014/main" id="{D1224C85-DA82-0447-12C3-EE367A00D0A3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54243" b="2915"/>
          <a:stretch/>
        </p:blipFill>
        <p:spPr>
          <a:xfrm>
            <a:off x="1795669" y="1139350"/>
            <a:ext cx="8600662" cy="4579300"/>
          </a:xfrm>
          <a:prstGeom prst="rect">
            <a:avLst/>
          </a:prstGeom>
        </p:spPr>
      </p:pic>
      <p:sp>
        <p:nvSpPr>
          <p:cNvPr id="2" name="مربع نص 1">
            <a:extLst>
              <a:ext uri="{FF2B5EF4-FFF2-40B4-BE49-F238E27FC236}">
                <a16:creationId xmlns:a16="http://schemas.microsoft.com/office/drawing/2014/main" id="{62DA95F1-5AB8-39A5-AEEC-F7ECAB620F76}"/>
              </a:ext>
            </a:extLst>
          </p:cNvPr>
          <p:cNvSpPr txBox="1"/>
          <p:nvPr/>
        </p:nvSpPr>
        <p:spPr>
          <a:xfrm>
            <a:off x="1795669" y="3196462"/>
            <a:ext cx="7028842" cy="338554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ar-SA" sz="1600" b="1" dirty="0">
                <a:solidFill>
                  <a:schemeClr val="accent2">
                    <a:lumMod val="75000"/>
                  </a:schemeClr>
                </a:solidFill>
                <a:latin typeface="Dubai" panose="020B0503030403030204" pitchFamily="34" charset="-78"/>
                <a:cs typeface="Dubai" panose="020B0503030403030204" pitchFamily="34" charset="-78"/>
              </a:rPr>
              <a:t>ليس في الطريق سيَّاراتٌ ، كأنَّ سيَّارةٌ ظهرت ، صارت الطَّريقُ مزدحمةً بالسَّيَّاراتِ </a:t>
            </a:r>
          </a:p>
        </p:txBody>
      </p:sp>
      <p:sp>
        <p:nvSpPr>
          <p:cNvPr id="3" name="مربع نص 2">
            <a:extLst>
              <a:ext uri="{FF2B5EF4-FFF2-40B4-BE49-F238E27FC236}">
                <a16:creationId xmlns:a16="http://schemas.microsoft.com/office/drawing/2014/main" id="{5BACA32D-CB6A-7CC9-DC92-126D3443146C}"/>
              </a:ext>
            </a:extLst>
          </p:cNvPr>
          <p:cNvSpPr txBox="1"/>
          <p:nvPr/>
        </p:nvSpPr>
        <p:spPr>
          <a:xfrm>
            <a:off x="1907127" y="4288279"/>
            <a:ext cx="7028842" cy="338554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ar-SA" sz="1600" b="1" dirty="0">
                <a:solidFill>
                  <a:schemeClr val="accent2">
                    <a:lumMod val="75000"/>
                  </a:schemeClr>
                </a:solidFill>
                <a:latin typeface="Dubai" panose="020B0503030403030204" pitchFamily="34" charset="-78"/>
                <a:cs typeface="Dubai" panose="020B0503030403030204" pitchFamily="34" charset="-78"/>
              </a:rPr>
              <a:t>كأنَّ ظلَّ باتَ اضحى أصبحَ     أمسى وليس صارَ ومازالَ ما برحا </a:t>
            </a:r>
          </a:p>
        </p:txBody>
      </p:sp>
    </p:spTree>
    <p:extLst>
      <p:ext uri="{BB962C8B-B14F-4D97-AF65-F5344CB8AC3E}">
        <p14:creationId xmlns:p14="http://schemas.microsoft.com/office/powerpoint/2010/main" val="2931090479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صورة 3">
            <a:extLst>
              <a:ext uri="{FF2B5EF4-FFF2-40B4-BE49-F238E27FC236}">
                <a16:creationId xmlns:a16="http://schemas.microsoft.com/office/drawing/2014/main" id="{63514AE2-E61D-EDD2-60F0-B1777F188921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050" r="1530" b="57848"/>
          <a:stretch/>
        </p:blipFill>
        <p:spPr>
          <a:xfrm>
            <a:off x="1754186" y="1341181"/>
            <a:ext cx="8683627" cy="44135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010235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" name="صورة 24">
            <a:extLst>
              <a:ext uri="{FF2B5EF4-FFF2-40B4-BE49-F238E27FC236}">
                <a16:creationId xmlns:a16="http://schemas.microsoft.com/office/drawing/2014/main" id="{E60DE4CB-386E-39E5-225D-43CBADFDEB0D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41857" b="319"/>
          <a:stretch/>
        </p:blipFill>
        <p:spPr>
          <a:xfrm>
            <a:off x="1941964" y="504092"/>
            <a:ext cx="8308075" cy="5849816"/>
          </a:xfrm>
          <a:prstGeom prst="rect">
            <a:avLst/>
          </a:prstGeom>
        </p:spPr>
      </p:pic>
      <p:sp>
        <p:nvSpPr>
          <p:cNvPr id="2" name="مربع نص 1">
            <a:extLst>
              <a:ext uri="{FF2B5EF4-FFF2-40B4-BE49-F238E27FC236}">
                <a16:creationId xmlns:a16="http://schemas.microsoft.com/office/drawing/2014/main" id="{8A851BB5-EBEF-0E79-87BB-C0E4B12D79F2}"/>
              </a:ext>
            </a:extLst>
          </p:cNvPr>
          <p:cNvSpPr txBox="1"/>
          <p:nvPr/>
        </p:nvSpPr>
        <p:spPr>
          <a:xfrm>
            <a:off x="5627789" y="1093708"/>
            <a:ext cx="2377644" cy="584775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ar-SA" sz="1600" b="1" dirty="0">
                <a:solidFill>
                  <a:schemeClr val="accent2">
                    <a:lumMod val="75000"/>
                  </a:schemeClr>
                </a:solidFill>
                <a:latin typeface="Dubai" panose="020B0503030403030204" pitchFamily="34" charset="-78"/>
                <a:cs typeface="Dubai" panose="020B0503030403030204" pitchFamily="34" charset="-78"/>
              </a:rPr>
              <a:t>خبر أبت منصوب وعلامة نصبه الفتحة الظاهرة </a:t>
            </a:r>
          </a:p>
        </p:txBody>
      </p:sp>
      <p:sp>
        <p:nvSpPr>
          <p:cNvPr id="3" name="مربع نص 2">
            <a:extLst>
              <a:ext uri="{FF2B5EF4-FFF2-40B4-BE49-F238E27FC236}">
                <a16:creationId xmlns:a16="http://schemas.microsoft.com/office/drawing/2014/main" id="{B265D6DC-BDB7-0A3E-AE15-F9040E1F4AE4}"/>
              </a:ext>
            </a:extLst>
          </p:cNvPr>
          <p:cNvSpPr txBox="1"/>
          <p:nvPr/>
        </p:nvSpPr>
        <p:spPr>
          <a:xfrm>
            <a:off x="8294724" y="1386096"/>
            <a:ext cx="2367074" cy="584775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ctr"/>
            <a:r>
              <a:rPr lang="ar-SA" sz="1600" b="1" dirty="0">
                <a:solidFill>
                  <a:schemeClr val="accent2">
                    <a:lumMod val="75000"/>
                  </a:schemeClr>
                </a:solidFill>
                <a:latin typeface="Dubai" panose="020B0503030403030204" pitchFamily="34" charset="-78"/>
                <a:cs typeface="Dubai" panose="020B0503030403030204" pitchFamily="34" charset="-78"/>
              </a:rPr>
              <a:t>اسم إنَّ منصوب وعلامة نصبه الفتحة الظاهرة </a:t>
            </a:r>
          </a:p>
        </p:txBody>
      </p:sp>
      <p:sp>
        <p:nvSpPr>
          <p:cNvPr id="4" name="مربع نص 3">
            <a:extLst>
              <a:ext uri="{FF2B5EF4-FFF2-40B4-BE49-F238E27FC236}">
                <a16:creationId xmlns:a16="http://schemas.microsoft.com/office/drawing/2014/main" id="{A1F8A0EB-5C05-777F-4BA0-C1C75C608F68}"/>
              </a:ext>
            </a:extLst>
          </p:cNvPr>
          <p:cNvSpPr txBox="1"/>
          <p:nvPr/>
        </p:nvSpPr>
        <p:spPr>
          <a:xfrm>
            <a:off x="4018977" y="1823915"/>
            <a:ext cx="4154037" cy="338554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ar-SA" sz="1600" b="1" dirty="0">
                <a:solidFill>
                  <a:schemeClr val="accent2">
                    <a:lumMod val="75000"/>
                  </a:schemeClr>
                </a:solidFill>
                <a:latin typeface="Dubai" panose="020B0503030403030204" pitchFamily="34" charset="-78"/>
                <a:cs typeface="Dubai" panose="020B0503030403030204" pitchFamily="34" charset="-78"/>
              </a:rPr>
              <a:t>خبر إنَّ منصوب وعلامة نصبه الفتحة الظاهرة </a:t>
            </a:r>
          </a:p>
        </p:txBody>
      </p:sp>
      <p:sp>
        <p:nvSpPr>
          <p:cNvPr id="5" name="مربع نص 4">
            <a:extLst>
              <a:ext uri="{FF2B5EF4-FFF2-40B4-BE49-F238E27FC236}">
                <a16:creationId xmlns:a16="http://schemas.microsoft.com/office/drawing/2014/main" id="{C0448C67-9C77-199C-2C5B-F06D52CB3FBC}"/>
              </a:ext>
            </a:extLst>
          </p:cNvPr>
          <p:cNvSpPr txBox="1"/>
          <p:nvPr/>
        </p:nvSpPr>
        <p:spPr>
          <a:xfrm>
            <a:off x="772708" y="1079365"/>
            <a:ext cx="4443579" cy="338554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ar-SA" sz="1600" b="1" dirty="0">
                <a:solidFill>
                  <a:schemeClr val="accent2">
                    <a:lumMod val="75000"/>
                  </a:schemeClr>
                </a:solidFill>
                <a:latin typeface="Dubai" panose="020B0503030403030204" pitchFamily="34" charset="-78"/>
                <a:cs typeface="Dubai" panose="020B0503030403030204" pitchFamily="34" charset="-78"/>
              </a:rPr>
              <a:t>المطروق : خبر كان مرفوع وعلامة رفعة الضمة الظاهرة </a:t>
            </a:r>
          </a:p>
        </p:txBody>
      </p:sp>
      <p:sp>
        <p:nvSpPr>
          <p:cNvPr id="6" name="مربع نص 5">
            <a:extLst>
              <a:ext uri="{FF2B5EF4-FFF2-40B4-BE49-F238E27FC236}">
                <a16:creationId xmlns:a16="http://schemas.microsoft.com/office/drawing/2014/main" id="{E8DA36F0-E77E-6D15-FB3B-45425DE1505B}"/>
              </a:ext>
            </a:extLst>
          </p:cNvPr>
          <p:cNvSpPr txBox="1"/>
          <p:nvPr/>
        </p:nvSpPr>
        <p:spPr>
          <a:xfrm>
            <a:off x="894920" y="1498723"/>
            <a:ext cx="4443579" cy="338554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ar-SA" sz="1600" b="1" dirty="0">
                <a:solidFill>
                  <a:schemeClr val="accent2">
                    <a:lumMod val="75000"/>
                  </a:schemeClr>
                </a:solidFill>
                <a:latin typeface="Dubai" panose="020B0503030403030204" pitchFamily="34" charset="-78"/>
                <a:cs typeface="Dubai" panose="020B0503030403030204" pitchFamily="34" charset="-78"/>
              </a:rPr>
              <a:t>حتم : خبر أنَّ  مرفوع وعلامة رفعة الضمة الظاهرة </a:t>
            </a:r>
          </a:p>
        </p:txBody>
      </p:sp>
      <p:sp>
        <p:nvSpPr>
          <p:cNvPr id="7" name="مربع نص 6">
            <a:extLst>
              <a:ext uri="{FF2B5EF4-FFF2-40B4-BE49-F238E27FC236}">
                <a16:creationId xmlns:a16="http://schemas.microsoft.com/office/drawing/2014/main" id="{F6656684-421D-AC5E-337A-4587A654D169}"/>
              </a:ext>
            </a:extLst>
          </p:cNvPr>
          <p:cNvSpPr txBox="1"/>
          <p:nvPr/>
        </p:nvSpPr>
        <p:spPr>
          <a:xfrm>
            <a:off x="1652417" y="2190619"/>
            <a:ext cx="4443579" cy="338554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ar-SA" sz="1600" b="1" dirty="0">
                <a:solidFill>
                  <a:schemeClr val="accent2">
                    <a:lumMod val="75000"/>
                  </a:schemeClr>
                </a:solidFill>
                <a:latin typeface="Dubai" panose="020B0503030403030204" pitchFamily="34" charset="-78"/>
                <a:cs typeface="Dubai" panose="020B0503030403030204" pitchFamily="34" charset="-78"/>
              </a:rPr>
              <a:t>كنت ( كان) ، أبت ( بات ) </a:t>
            </a:r>
          </a:p>
        </p:txBody>
      </p:sp>
      <p:sp>
        <p:nvSpPr>
          <p:cNvPr id="8" name="مربع نص 7">
            <a:extLst>
              <a:ext uri="{FF2B5EF4-FFF2-40B4-BE49-F238E27FC236}">
                <a16:creationId xmlns:a16="http://schemas.microsoft.com/office/drawing/2014/main" id="{BB527B7B-63EA-46AF-47BD-56C09EDD0F93}"/>
              </a:ext>
            </a:extLst>
          </p:cNvPr>
          <p:cNvSpPr txBox="1"/>
          <p:nvPr/>
        </p:nvSpPr>
        <p:spPr>
          <a:xfrm>
            <a:off x="1362878" y="2508790"/>
            <a:ext cx="4443579" cy="338554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ar-SA" sz="1600" b="1" dirty="0">
                <a:solidFill>
                  <a:schemeClr val="accent2">
                    <a:lumMod val="75000"/>
                  </a:schemeClr>
                </a:solidFill>
                <a:latin typeface="Dubai" panose="020B0503030403030204" pitchFamily="34" charset="-78"/>
                <a:cs typeface="Dubai" panose="020B0503030403030204" pitchFamily="34" charset="-78"/>
              </a:rPr>
              <a:t>أنَّ ، كأنَّ ، ليت </a:t>
            </a:r>
          </a:p>
        </p:txBody>
      </p:sp>
      <p:sp>
        <p:nvSpPr>
          <p:cNvPr id="9" name="مربع نص 8">
            <a:extLst>
              <a:ext uri="{FF2B5EF4-FFF2-40B4-BE49-F238E27FC236}">
                <a16:creationId xmlns:a16="http://schemas.microsoft.com/office/drawing/2014/main" id="{5E77B548-F8FC-C63D-E926-32814AD22F08}"/>
              </a:ext>
            </a:extLst>
          </p:cNvPr>
          <p:cNvSpPr txBox="1"/>
          <p:nvPr/>
        </p:nvSpPr>
        <p:spPr>
          <a:xfrm>
            <a:off x="3198931" y="3686061"/>
            <a:ext cx="4974086" cy="338554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ar-SA" sz="1600" b="1" dirty="0">
                <a:solidFill>
                  <a:schemeClr val="accent2">
                    <a:lumMod val="75000"/>
                  </a:schemeClr>
                </a:solidFill>
                <a:latin typeface="Dubai" panose="020B0503030403030204" pitchFamily="34" charset="-78"/>
                <a:cs typeface="Dubai" panose="020B0503030403030204" pitchFamily="34" charset="-78"/>
              </a:rPr>
              <a:t>أبي الغالي سامحني على تقصيري في حقك وأعدم بمراعاة حقوقك </a:t>
            </a:r>
          </a:p>
        </p:txBody>
      </p:sp>
    </p:spTree>
    <p:extLst>
      <p:ext uri="{BB962C8B-B14F-4D97-AF65-F5344CB8AC3E}">
        <p14:creationId xmlns:p14="http://schemas.microsoft.com/office/powerpoint/2010/main" val="4227221948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4" grpId="0"/>
      <p:bldP spid="5" grpId="0"/>
      <p:bldP spid="6" grpId="0"/>
      <p:bldP spid="7" grpId="0"/>
      <p:bldP spid="8" grpId="0"/>
      <p:bldP spid="9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صورة 14">
            <a:extLst>
              <a:ext uri="{FF2B5EF4-FFF2-40B4-BE49-F238E27FC236}">
                <a16:creationId xmlns:a16="http://schemas.microsoft.com/office/drawing/2014/main" id="{9A5BF8C0-5FCD-20D0-8C2E-9FFA6519CD08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222" b="27726"/>
          <a:stretch/>
        </p:blipFill>
        <p:spPr>
          <a:xfrm>
            <a:off x="2065361" y="211317"/>
            <a:ext cx="8061277" cy="6659904"/>
          </a:xfrm>
          <a:prstGeom prst="rect">
            <a:avLst/>
          </a:prstGeom>
        </p:spPr>
      </p:pic>
      <p:sp>
        <p:nvSpPr>
          <p:cNvPr id="2" name="مربع نص 1">
            <a:extLst>
              <a:ext uri="{FF2B5EF4-FFF2-40B4-BE49-F238E27FC236}">
                <a16:creationId xmlns:a16="http://schemas.microsoft.com/office/drawing/2014/main" id="{AA119D81-2321-7C0F-FA3D-D975AF53A61B}"/>
              </a:ext>
            </a:extLst>
          </p:cNvPr>
          <p:cNvSpPr txBox="1"/>
          <p:nvPr/>
        </p:nvSpPr>
        <p:spPr>
          <a:xfrm>
            <a:off x="7898296" y="3090446"/>
            <a:ext cx="1009680" cy="338554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ar-SA" sz="1600" b="1" dirty="0">
                <a:solidFill>
                  <a:schemeClr val="accent2">
                    <a:lumMod val="75000"/>
                  </a:schemeClr>
                </a:solidFill>
                <a:latin typeface="Dubai" panose="020B0503030403030204" pitchFamily="34" charset="-78"/>
                <a:cs typeface="Dubai" panose="020B0503030403030204" pitchFamily="34" charset="-78"/>
              </a:rPr>
              <a:t>القليلون </a:t>
            </a:r>
          </a:p>
        </p:txBody>
      </p:sp>
      <p:sp>
        <p:nvSpPr>
          <p:cNvPr id="3" name="مربع نص 2">
            <a:extLst>
              <a:ext uri="{FF2B5EF4-FFF2-40B4-BE49-F238E27FC236}">
                <a16:creationId xmlns:a16="http://schemas.microsoft.com/office/drawing/2014/main" id="{367A0AB5-2A7E-D105-0909-CAADDD6723E4}"/>
              </a:ext>
            </a:extLst>
          </p:cNvPr>
          <p:cNvSpPr txBox="1"/>
          <p:nvPr/>
        </p:nvSpPr>
        <p:spPr>
          <a:xfrm>
            <a:off x="6354418" y="3090446"/>
            <a:ext cx="1009680" cy="338554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ar-SA" sz="1600" b="1" dirty="0">
                <a:solidFill>
                  <a:schemeClr val="accent2">
                    <a:lumMod val="75000"/>
                  </a:schemeClr>
                </a:solidFill>
                <a:latin typeface="Dubai" panose="020B0503030403030204" pitchFamily="34" charset="-78"/>
                <a:cs typeface="Dubai" panose="020B0503030403030204" pitchFamily="34" charset="-78"/>
              </a:rPr>
              <a:t>القليلين</a:t>
            </a:r>
          </a:p>
        </p:txBody>
      </p:sp>
      <p:sp>
        <p:nvSpPr>
          <p:cNvPr id="4" name="مربع نص 3">
            <a:extLst>
              <a:ext uri="{FF2B5EF4-FFF2-40B4-BE49-F238E27FC236}">
                <a16:creationId xmlns:a16="http://schemas.microsoft.com/office/drawing/2014/main" id="{79330099-A71F-00F8-038C-6ADD50A1A085}"/>
              </a:ext>
            </a:extLst>
          </p:cNvPr>
          <p:cNvSpPr txBox="1"/>
          <p:nvPr/>
        </p:nvSpPr>
        <p:spPr>
          <a:xfrm>
            <a:off x="4827903" y="3099699"/>
            <a:ext cx="1009680" cy="338554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ar-SA" sz="1600" b="1" dirty="0">
                <a:solidFill>
                  <a:schemeClr val="accent2">
                    <a:lumMod val="75000"/>
                  </a:schemeClr>
                </a:solidFill>
                <a:latin typeface="Dubai" panose="020B0503030403030204" pitchFamily="34" charset="-78"/>
                <a:cs typeface="Dubai" panose="020B0503030403030204" pitchFamily="34" charset="-78"/>
              </a:rPr>
              <a:t>فضلٌ</a:t>
            </a:r>
          </a:p>
        </p:txBody>
      </p:sp>
      <p:sp>
        <p:nvSpPr>
          <p:cNvPr id="5" name="مربع نص 4">
            <a:extLst>
              <a:ext uri="{FF2B5EF4-FFF2-40B4-BE49-F238E27FC236}">
                <a16:creationId xmlns:a16="http://schemas.microsoft.com/office/drawing/2014/main" id="{230A32E4-5D87-1B21-0D46-698CCC3A6607}"/>
              </a:ext>
            </a:extLst>
          </p:cNvPr>
          <p:cNvSpPr txBox="1"/>
          <p:nvPr/>
        </p:nvSpPr>
        <p:spPr>
          <a:xfrm>
            <a:off x="3104401" y="3090446"/>
            <a:ext cx="1009680" cy="338554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ar-SA" sz="1600" b="1" dirty="0">
                <a:solidFill>
                  <a:schemeClr val="accent2">
                    <a:lumMod val="75000"/>
                  </a:schemeClr>
                </a:solidFill>
                <a:latin typeface="Dubai" panose="020B0503030403030204" pitchFamily="34" charset="-78"/>
                <a:cs typeface="Dubai" panose="020B0503030403030204" pitchFamily="34" charset="-78"/>
              </a:rPr>
              <a:t>فضلَ</a:t>
            </a:r>
          </a:p>
        </p:txBody>
      </p:sp>
      <p:sp>
        <p:nvSpPr>
          <p:cNvPr id="6" name="مربع نص 5">
            <a:extLst>
              <a:ext uri="{FF2B5EF4-FFF2-40B4-BE49-F238E27FC236}">
                <a16:creationId xmlns:a16="http://schemas.microsoft.com/office/drawing/2014/main" id="{A768C295-5973-3D19-7FDC-50360A11AB1F}"/>
              </a:ext>
            </a:extLst>
          </p:cNvPr>
          <p:cNvSpPr txBox="1"/>
          <p:nvPr/>
        </p:nvSpPr>
        <p:spPr>
          <a:xfrm>
            <a:off x="7898296" y="3454475"/>
            <a:ext cx="1009680" cy="338554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ar-SA" sz="1600" b="1" dirty="0">
                <a:solidFill>
                  <a:schemeClr val="accent2">
                    <a:lumMod val="75000"/>
                  </a:schemeClr>
                </a:solidFill>
                <a:latin typeface="Dubai" panose="020B0503030403030204" pitchFamily="34" charset="-78"/>
                <a:cs typeface="Dubai" panose="020B0503030403030204" pitchFamily="34" charset="-78"/>
              </a:rPr>
              <a:t>جزءًا </a:t>
            </a:r>
          </a:p>
        </p:txBody>
      </p:sp>
      <p:sp>
        <p:nvSpPr>
          <p:cNvPr id="7" name="مربع نص 6">
            <a:extLst>
              <a:ext uri="{FF2B5EF4-FFF2-40B4-BE49-F238E27FC236}">
                <a16:creationId xmlns:a16="http://schemas.microsoft.com/office/drawing/2014/main" id="{F7F23ADA-75B9-0D53-5832-F958EA390D65}"/>
              </a:ext>
            </a:extLst>
          </p:cNvPr>
          <p:cNvSpPr txBox="1"/>
          <p:nvPr/>
        </p:nvSpPr>
        <p:spPr>
          <a:xfrm>
            <a:off x="6174794" y="3528048"/>
            <a:ext cx="1009680" cy="338554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ar-SA" sz="1600" b="1" dirty="0">
                <a:solidFill>
                  <a:schemeClr val="accent2">
                    <a:lumMod val="75000"/>
                  </a:schemeClr>
                </a:solidFill>
                <a:latin typeface="Dubai" panose="020B0503030403030204" pitchFamily="34" charset="-78"/>
                <a:cs typeface="Dubai" panose="020B0503030403030204" pitchFamily="34" charset="-78"/>
              </a:rPr>
              <a:t>جزءٌ</a:t>
            </a:r>
          </a:p>
        </p:txBody>
      </p:sp>
      <p:sp>
        <p:nvSpPr>
          <p:cNvPr id="8" name="مربع نص 7">
            <a:extLst>
              <a:ext uri="{FF2B5EF4-FFF2-40B4-BE49-F238E27FC236}">
                <a16:creationId xmlns:a16="http://schemas.microsoft.com/office/drawing/2014/main" id="{DD8B68C2-9961-20BA-A910-85B4BA71EA23}"/>
              </a:ext>
            </a:extLst>
          </p:cNvPr>
          <p:cNvSpPr txBox="1"/>
          <p:nvPr/>
        </p:nvSpPr>
        <p:spPr>
          <a:xfrm>
            <a:off x="4787787" y="3541269"/>
            <a:ext cx="1009680" cy="338554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ar-SA" sz="1600" b="1" dirty="0">
                <a:solidFill>
                  <a:schemeClr val="accent2">
                    <a:lumMod val="75000"/>
                  </a:schemeClr>
                </a:solidFill>
                <a:latin typeface="Dubai" panose="020B0503030403030204" pitchFamily="34" charset="-78"/>
                <a:cs typeface="Dubai" panose="020B0503030403030204" pitchFamily="34" charset="-78"/>
              </a:rPr>
              <a:t>أهدافُهم </a:t>
            </a:r>
          </a:p>
        </p:txBody>
      </p:sp>
      <p:sp>
        <p:nvSpPr>
          <p:cNvPr id="9" name="مربع نص 8">
            <a:extLst>
              <a:ext uri="{FF2B5EF4-FFF2-40B4-BE49-F238E27FC236}">
                <a16:creationId xmlns:a16="http://schemas.microsoft.com/office/drawing/2014/main" id="{42EBADF7-7574-4AF7-724A-4ABB22261249}"/>
              </a:ext>
            </a:extLst>
          </p:cNvPr>
          <p:cNvSpPr txBox="1"/>
          <p:nvPr/>
        </p:nvSpPr>
        <p:spPr>
          <a:xfrm>
            <a:off x="3232630" y="3541269"/>
            <a:ext cx="1009680" cy="338554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ar-SA" sz="1600" b="1" dirty="0">
                <a:solidFill>
                  <a:schemeClr val="accent2">
                    <a:lumMod val="75000"/>
                  </a:schemeClr>
                </a:solidFill>
                <a:latin typeface="Dubai" panose="020B0503030403030204" pitchFamily="34" charset="-78"/>
                <a:cs typeface="Dubai" panose="020B0503030403030204" pitchFamily="34" charset="-78"/>
              </a:rPr>
              <a:t>أهدافَهم </a:t>
            </a:r>
          </a:p>
        </p:txBody>
      </p:sp>
      <p:pic>
        <p:nvPicPr>
          <p:cNvPr id="11" name="صورة 10">
            <a:extLst>
              <a:ext uri="{FF2B5EF4-FFF2-40B4-BE49-F238E27FC236}">
                <a16:creationId xmlns:a16="http://schemas.microsoft.com/office/drawing/2014/main" id="{38E1B360-49C2-935C-CD80-4F9B07B01C81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317" t="53078" r="56018" b="30980"/>
          <a:stretch/>
        </p:blipFill>
        <p:spPr>
          <a:xfrm>
            <a:off x="2670223" y="5095804"/>
            <a:ext cx="2887715" cy="166314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51569887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4" grpId="0"/>
      <p:bldP spid="5" grpId="0"/>
      <p:bldP spid="6" grpId="0"/>
      <p:bldP spid="7" grpId="0"/>
      <p:bldP spid="8" grpId="0"/>
      <p:bldP spid="9" grpId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صورة 8">
            <a:extLst>
              <a:ext uri="{FF2B5EF4-FFF2-40B4-BE49-F238E27FC236}">
                <a16:creationId xmlns:a16="http://schemas.microsoft.com/office/drawing/2014/main" id="{45354C16-5653-FD29-5803-C69C4214C3CD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69922" b="23582"/>
          <a:stretch/>
        </p:blipFill>
        <p:spPr>
          <a:xfrm>
            <a:off x="1611573" y="1060175"/>
            <a:ext cx="8968853" cy="1020416"/>
          </a:xfrm>
          <a:prstGeom prst="rect">
            <a:avLst/>
          </a:prstGeom>
        </p:spPr>
      </p:pic>
      <p:pic>
        <p:nvPicPr>
          <p:cNvPr id="3" name="صورة 2">
            <a:extLst>
              <a:ext uri="{FF2B5EF4-FFF2-40B4-BE49-F238E27FC236}">
                <a16:creationId xmlns:a16="http://schemas.microsoft.com/office/drawing/2014/main" id="{AF791200-D3AC-0E20-A3F5-D4D0DB2A32F0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579" t="72446" r="16808" b="3030"/>
          <a:stretch/>
        </p:blipFill>
        <p:spPr>
          <a:xfrm>
            <a:off x="2577547" y="2482220"/>
            <a:ext cx="7036904" cy="283271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58712855"/>
      </p:ext>
    </p:extLst>
  </p:cSld>
  <p:clrMapOvr>
    <a:masterClrMapping/>
  </p:clrMapOvr>
  <p:transition spd="slow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صورة 15">
            <a:extLst>
              <a:ext uri="{FF2B5EF4-FFF2-40B4-BE49-F238E27FC236}">
                <a16:creationId xmlns:a16="http://schemas.microsoft.com/office/drawing/2014/main" id="{4FE7B332-2985-3E30-8758-0D9361E60EE6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874" r="1892" b="41948"/>
          <a:stretch/>
        </p:blipFill>
        <p:spPr>
          <a:xfrm>
            <a:off x="1605886" y="330719"/>
            <a:ext cx="8810324" cy="6196561"/>
          </a:xfrm>
          <a:prstGeom prst="rect">
            <a:avLst/>
          </a:prstGeom>
        </p:spPr>
      </p:pic>
      <p:sp>
        <p:nvSpPr>
          <p:cNvPr id="2" name="مربع نص 1">
            <a:extLst>
              <a:ext uri="{FF2B5EF4-FFF2-40B4-BE49-F238E27FC236}">
                <a16:creationId xmlns:a16="http://schemas.microsoft.com/office/drawing/2014/main" id="{53689BCC-369A-6178-16C2-AD049B297CE8}"/>
              </a:ext>
            </a:extLst>
          </p:cNvPr>
          <p:cNvSpPr txBox="1"/>
          <p:nvPr/>
        </p:nvSpPr>
        <p:spPr>
          <a:xfrm>
            <a:off x="4587767" y="2879096"/>
            <a:ext cx="2209002" cy="338554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ar-SA" sz="1600" b="1" dirty="0">
                <a:solidFill>
                  <a:schemeClr val="accent2">
                    <a:lumMod val="75000"/>
                  </a:schemeClr>
                </a:solidFill>
                <a:latin typeface="Dubai" panose="020B0503030403030204" pitchFamily="34" charset="-78"/>
                <a:cs typeface="Dubai" panose="020B0503030403030204" pitchFamily="34" charset="-78"/>
              </a:rPr>
              <a:t>أصبح العلماءُ ورثةٌ للأنبياء</a:t>
            </a:r>
          </a:p>
        </p:txBody>
      </p:sp>
      <p:sp>
        <p:nvSpPr>
          <p:cNvPr id="4" name="مربع نص 3">
            <a:extLst>
              <a:ext uri="{FF2B5EF4-FFF2-40B4-BE49-F238E27FC236}">
                <a16:creationId xmlns:a16="http://schemas.microsoft.com/office/drawing/2014/main" id="{1D35B70A-FB44-7A94-789B-5DF759FA601A}"/>
              </a:ext>
            </a:extLst>
          </p:cNvPr>
          <p:cNvSpPr txBox="1"/>
          <p:nvPr/>
        </p:nvSpPr>
        <p:spPr>
          <a:xfrm>
            <a:off x="2378765" y="2879096"/>
            <a:ext cx="2209002" cy="338554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ar-SA" sz="1600" b="1" dirty="0">
                <a:solidFill>
                  <a:schemeClr val="accent2">
                    <a:lumMod val="75000"/>
                  </a:schemeClr>
                </a:solidFill>
                <a:latin typeface="Dubai" panose="020B0503030403030204" pitchFamily="34" charset="-78"/>
                <a:cs typeface="Dubai" panose="020B0503030403030204" pitchFamily="34" charset="-78"/>
              </a:rPr>
              <a:t>إنَّ العلماءَ ورثةٌ للأنبياء</a:t>
            </a:r>
          </a:p>
        </p:txBody>
      </p:sp>
      <p:sp>
        <p:nvSpPr>
          <p:cNvPr id="5" name="مربع نص 4">
            <a:extLst>
              <a:ext uri="{FF2B5EF4-FFF2-40B4-BE49-F238E27FC236}">
                <a16:creationId xmlns:a16="http://schemas.microsoft.com/office/drawing/2014/main" id="{B9F5F9D4-1481-4F23-7AF8-F573EFA81DE2}"/>
              </a:ext>
            </a:extLst>
          </p:cNvPr>
          <p:cNvSpPr txBox="1"/>
          <p:nvPr/>
        </p:nvSpPr>
        <p:spPr>
          <a:xfrm>
            <a:off x="4316098" y="3271339"/>
            <a:ext cx="2679454" cy="338554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ar-SA" sz="1600" b="1" dirty="0">
                <a:solidFill>
                  <a:schemeClr val="accent2">
                    <a:lumMod val="75000"/>
                  </a:schemeClr>
                </a:solidFill>
                <a:latin typeface="Dubai" panose="020B0503030403030204" pitchFamily="34" charset="-78"/>
                <a:cs typeface="Dubai" panose="020B0503030403030204" pitchFamily="34" charset="-78"/>
              </a:rPr>
              <a:t>صارت المخدِّراتُ سبيلَ الهلاكِ</a:t>
            </a:r>
          </a:p>
        </p:txBody>
      </p:sp>
      <p:sp>
        <p:nvSpPr>
          <p:cNvPr id="6" name="مربع نص 5">
            <a:extLst>
              <a:ext uri="{FF2B5EF4-FFF2-40B4-BE49-F238E27FC236}">
                <a16:creationId xmlns:a16="http://schemas.microsoft.com/office/drawing/2014/main" id="{0C7734AB-B544-126C-F355-1884398ED050}"/>
              </a:ext>
            </a:extLst>
          </p:cNvPr>
          <p:cNvSpPr txBox="1"/>
          <p:nvPr/>
        </p:nvSpPr>
        <p:spPr>
          <a:xfrm>
            <a:off x="1908313" y="3259722"/>
            <a:ext cx="2679454" cy="338554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ar-SA" sz="1600" b="1" dirty="0">
                <a:solidFill>
                  <a:schemeClr val="accent2">
                    <a:lumMod val="75000"/>
                  </a:schemeClr>
                </a:solidFill>
                <a:latin typeface="Dubai" panose="020B0503030403030204" pitchFamily="34" charset="-78"/>
                <a:cs typeface="Dubai" panose="020B0503030403030204" pitchFamily="34" charset="-78"/>
              </a:rPr>
              <a:t>كأنَّ المخدِّراتُ سبيلُ الهلاكِ</a:t>
            </a:r>
          </a:p>
        </p:txBody>
      </p:sp>
      <p:sp>
        <p:nvSpPr>
          <p:cNvPr id="7" name="مربع نص 6">
            <a:extLst>
              <a:ext uri="{FF2B5EF4-FFF2-40B4-BE49-F238E27FC236}">
                <a16:creationId xmlns:a16="http://schemas.microsoft.com/office/drawing/2014/main" id="{945686E2-ECC9-6CF6-4056-5F6BC21BDF07}"/>
              </a:ext>
            </a:extLst>
          </p:cNvPr>
          <p:cNvSpPr txBox="1"/>
          <p:nvPr/>
        </p:nvSpPr>
        <p:spPr>
          <a:xfrm>
            <a:off x="4333461" y="3696026"/>
            <a:ext cx="2209002" cy="338554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ar-SA" sz="1600" b="1" dirty="0">
                <a:solidFill>
                  <a:schemeClr val="accent2">
                    <a:lumMod val="75000"/>
                  </a:schemeClr>
                </a:solidFill>
                <a:latin typeface="Dubai" panose="020B0503030403030204" pitchFamily="34" charset="-78"/>
                <a:cs typeface="Dubai" panose="020B0503030403030204" pitchFamily="34" charset="-78"/>
              </a:rPr>
              <a:t>كان الفائزون فرحين </a:t>
            </a:r>
          </a:p>
        </p:txBody>
      </p:sp>
      <p:sp>
        <p:nvSpPr>
          <p:cNvPr id="8" name="مربع نص 7">
            <a:extLst>
              <a:ext uri="{FF2B5EF4-FFF2-40B4-BE49-F238E27FC236}">
                <a16:creationId xmlns:a16="http://schemas.microsoft.com/office/drawing/2014/main" id="{FB1FFA84-E5CD-B04B-ECDB-2BE4625D9FBD}"/>
              </a:ext>
            </a:extLst>
          </p:cNvPr>
          <p:cNvSpPr txBox="1"/>
          <p:nvPr/>
        </p:nvSpPr>
        <p:spPr>
          <a:xfrm>
            <a:off x="2143539" y="3660596"/>
            <a:ext cx="2209002" cy="338554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ar-SA" sz="1600" b="1" dirty="0">
                <a:solidFill>
                  <a:schemeClr val="accent2">
                    <a:lumMod val="75000"/>
                  </a:schemeClr>
                </a:solidFill>
                <a:latin typeface="Dubai" panose="020B0503030403030204" pitchFamily="34" charset="-78"/>
                <a:cs typeface="Dubai" panose="020B0503030403030204" pitchFamily="34" charset="-78"/>
              </a:rPr>
              <a:t>كان الفائزين فرحون </a:t>
            </a:r>
          </a:p>
        </p:txBody>
      </p:sp>
      <p:sp>
        <p:nvSpPr>
          <p:cNvPr id="9" name="مربع نص 8">
            <a:extLst>
              <a:ext uri="{FF2B5EF4-FFF2-40B4-BE49-F238E27FC236}">
                <a16:creationId xmlns:a16="http://schemas.microsoft.com/office/drawing/2014/main" id="{549748B4-4F1E-B1D7-7858-A87F0B82FAB3}"/>
              </a:ext>
            </a:extLst>
          </p:cNvPr>
          <p:cNvSpPr txBox="1"/>
          <p:nvPr/>
        </p:nvSpPr>
        <p:spPr>
          <a:xfrm>
            <a:off x="4333461" y="4021892"/>
            <a:ext cx="2209002" cy="338554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ar-SA" sz="1600" b="1" dirty="0">
                <a:solidFill>
                  <a:schemeClr val="accent2">
                    <a:lumMod val="75000"/>
                  </a:schemeClr>
                </a:solidFill>
                <a:latin typeface="Dubai" panose="020B0503030403030204" pitchFamily="34" charset="-78"/>
                <a:cs typeface="Dubai" panose="020B0503030403030204" pitchFamily="34" charset="-78"/>
              </a:rPr>
              <a:t>بات الكاتبان نافعين</a:t>
            </a:r>
          </a:p>
        </p:txBody>
      </p:sp>
      <p:sp>
        <p:nvSpPr>
          <p:cNvPr id="10" name="مربع نص 9">
            <a:extLst>
              <a:ext uri="{FF2B5EF4-FFF2-40B4-BE49-F238E27FC236}">
                <a16:creationId xmlns:a16="http://schemas.microsoft.com/office/drawing/2014/main" id="{CD33248F-0468-08CA-7BDE-F259CB9E8A1B}"/>
              </a:ext>
            </a:extLst>
          </p:cNvPr>
          <p:cNvSpPr txBox="1"/>
          <p:nvPr/>
        </p:nvSpPr>
        <p:spPr>
          <a:xfrm>
            <a:off x="2143539" y="4021892"/>
            <a:ext cx="2209002" cy="338554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ar-SA" sz="1600" b="1" dirty="0">
                <a:solidFill>
                  <a:schemeClr val="accent2">
                    <a:lumMod val="75000"/>
                  </a:schemeClr>
                </a:solidFill>
                <a:latin typeface="Dubai" panose="020B0503030403030204" pitchFamily="34" charset="-78"/>
                <a:cs typeface="Dubai" panose="020B0503030403030204" pitchFamily="34" charset="-78"/>
              </a:rPr>
              <a:t>بات الكاتبين نافعان</a:t>
            </a:r>
          </a:p>
        </p:txBody>
      </p:sp>
      <p:sp>
        <p:nvSpPr>
          <p:cNvPr id="11" name="مربع نص 10">
            <a:extLst>
              <a:ext uri="{FF2B5EF4-FFF2-40B4-BE49-F238E27FC236}">
                <a16:creationId xmlns:a16="http://schemas.microsoft.com/office/drawing/2014/main" id="{84667530-E729-FB07-001C-3E86EBE10894}"/>
              </a:ext>
            </a:extLst>
          </p:cNvPr>
          <p:cNvSpPr txBox="1"/>
          <p:nvPr/>
        </p:nvSpPr>
        <p:spPr>
          <a:xfrm>
            <a:off x="5437962" y="5002722"/>
            <a:ext cx="2209002" cy="338554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ar-SA" sz="1600" b="1" dirty="0">
                <a:solidFill>
                  <a:schemeClr val="accent2">
                    <a:lumMod val="75000"/>
                  </a:schemeClr>
                </a:solidFill>
                <a:latin typeface="Dubai" panose="020B0503030403030204" pitchFamily="34" charset="-78"/>
                <a:cs typeface="Dubai" panose="020B0503030403030204" pitchFamily="34" charset="-78"/>
              </a:rPr>
              <a:t>لا أحدَ غائبٌ اليومَ </a:t>
            </a:r>
          </a:p>
        </p:txBody>
      </p:sp>
      <p:sp>
        <p:nvSpPr>
          <p:cNvPr id="12" name="مربع نص 11">
            <a:extLst>
              <a:ext uri="{FF2B5EF4-FFF2-40B4-BE49-F238E27FC236}">
                <a16:creationId xmlns:a16="http://schemas.microsoft.com/office/drawing/2014/main" id="{682F7497-1EC5-9B0A-24AA-083E05B37F0D}"/>
              </a:ext>
            </a:extLst>
          </p:cNvPr>
          <p:cNvSpPr txBox="1"/>
          <p:nvPr/>
        </p:nvSpPr>
        <p:spPr>
          <a:xfrm>
            <a:off x="5437962" y="5341276"/>
            <a:ext cx="2209002" cy="338554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ar-SA" sz="1600" b="1" dirty="0">
                <a:solidFill>
                  <a:schemeClr val="accent2">
                    <a:lumMod val="75000"/>
                  </a:schemeClr>
                </a:solidFill>
                <a:latin typeface="Dubai" panose="020B0503030403030204" pitchFamily="34" charset="-78"/>
                <a:cs typeface="Dubai" panose="020B0503030403030204" pitchFamily="34" charset="-78"/>
              </a:rPr>
              <a:t>كأنَّ القائدان أسدين</a:t>
            </a:r>
          </a:p>
        </p:txBody>
      </p:sp>
      <p:sp>
        <p:nvSpPr>
          <p:cNvPr id="13" name="مربع نص 12">
            <a:extLst>
              <a:ext uri="{FF2B5EF4-FFF2-40B4-BE49-F238E27FC236}">
                <a16:creationId xmlns:a16="http://schemas.microsoft.com/office/drawing/2014/main" id="{BFA97A2F-0FA7-43F3-82A8-E5704384413C}"/>
              </a:ext>
            </a:extLst>
          </p:cNvPr>
          <p:cNvSpPr txBox="1"/>
          <p:nvPr/>
        </p:nvSpPr>
        <p:spPr>
          <a:xfrm>
            <a:off x="5232553" y="5679830"/>
            <a:ext cx="2209002" cy="338554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ar-SA" sz="1600" b="1" dirty="0">
                <a:solidFill>
                  <a:schemeClr val="accent2">
                    <a:lumMod val="75000"/>
                  </a:schemeClr>
                </a:solidFill>
                <a:latin typeface="Dubai" panose="020B0503030403030204" pitchFamily="34" charset="-78"/>
                <a:cs typeface="Dubai" panose="020B0503030403030204" pitchFamily="34" charset="-78"/>
              </a:rPr>
              <a:t>بات العابدون ساجدين</a:t>
            </a:r>
          </a:p>
        </p:txBody>
      </p:sp>
      <p:sp>
        <p:nvSpPr>
          <p:cNvPr id="14" name="مربع نص 13">
            <a:extLst>
              <a:ext uri="{FF2B5EF4-FFF2-40B4-BE49-F238E27FC236}">
                <a16:creationId xmlns:a16="http://schemas.microsoft.com/office/drawing/2014/main" id="{5109FF26-0CF4-CCB1-896F-5B8E1DCA6AA7}"/>
              </a:ext>
            </a:extLst>
          </p:cNvPr>
          <p:cNvSpPr txBox="1"/>
          <p:nvPr/>
        </p:nvSpPr>
        <p:spPr>
          <a:xfrm>
            <a:off x="5232553" y="6051716"/>
            <a:ext cx="2209002" cy="338554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ar-SA" sz="1600" b="1" dirty="0">
                <a:solidFill>
                  <a:schemeClr val="accent2">
                    <a:lumMod val="75000"/>
                  </a:schemeClr>
                </a:solidFill>
                <a:latin typeface="Dubai" panose="020B0503030403030204" pitchFamily="34" charset="-78"/>
                <a:cs typeface="Dubai" panose="020B0503030403030204" pitchFamily="34" charset="-78"/>
              </a:rPr>
              <a:t>صارت التنقلاتُ سهلةً</a:t>
            </a:r>
          </a:p>
        </p:txBody>
      </p:sp>
    </p:spTree>
    <p:extLst>
      <p:ext uri="{BB962C8B-B14F-4D97-AF65-F5344CB8AC3E}">
        <p14:creationId xmlns:p14="http://schemas.microsoft.com/office/powerpoint/2010/main" val="1433788163"/>
      </p:ext>
    </p:extLst>
  </p:cSld>
  <p:clrMapOvr>
    <a:masterClrMapping/>
  </p:clrMapOvr>
  <p:transition spd="slow">
    <p:push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/>
      <p:bldP spid="5" grpId="0"/>
      <p:bldP spid="6" grpId="0"/>
      <p:bldP spid="7" grpId="0"/>
      <p:bldP spid="8" grpId="0"/>
      <p:bldP spid="9" grpId="0"/>
      <p:bldP spid="10" grpId="0"/>
      <p:bldP spid="11" grpId="0"/>
      <p:bldP spid="12" grpId="0"/>
      <p:bldP spid="13" grpId="0"/>
      <p:bldP spid="14" grpId="0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" name="صورة 39">
            <a:extLst>
              <a:ext uri="{FF2B5EF4-FFF2-40B4-BE49-F238E27FC236}">
                <a16:creationId xmlns:a16="http://schemas.microsoft.com/office/drawing/2014/main" id="{ACDA632D-80D1-7323-BE1F-DB6FFFE1DD07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57964" b="804"/>
          <a:stretch/>
        </p:blipFill>
        <p:spPr>
          <a:xfrm>
            <a:off x="1529456" y="1060174"/>
            <a:ext cx="9133088" cy="4544451"/>
          </a:xfrm>
          <a:prstGeom prst="rect">
            <a:avLst/>
          </a:prstGeom>
        </p:spPr>
      </p:pic>
      <p:sp>
        <p:nvSpPr>
          <p:cNvPr id="2" name="مربع نص 1">
            <a:extLst>
              <a:ext uri="{FF2B5EF4-FFF2-40B4-BE49-F238E27FC236}">
                <a16:creationId xmlns:a16="http://schemas.microsoft.com/office/drawing/2014/main" id="{F8CE1821-1A0E-EFE0-8D94-80278156911D}"/>
              </a:ext>
            </a:extLst>
          </p:cNvPr>
          <p:cNvSpPr txBox="1"/>
          <p:nvPr/>
        </p:nvSpPr>
        <p:spPr>
          <a:xfrm>
            <a:off x="4011865" y="1916644"/>
            <a:ext cx="2209002" cy="1077218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ar-SA" sz="1600" b="1" dirty="0">
                <a:solidFill>
                  <a:schemeClr val="accent2">
                    <a:lumMod val="75000"/>
                  </a:schemeClr>
                </a:solidFill>
                <a:latin typeface="Dubai" panose="020B0503030403030204" pitchFamily="34" charset="-78"/>
                <a:cs typeface="Dubai" panose="020B0503030403030204" pitchFamily="34" charset="-78"/>
              </a:rPr>
              <a:t>ليت الانسان لا يتعجل فأن العجلة من شيطان </a:t>
            </a:r>
          </a:p>
          <a:p>
            <a:r>
              <a:rPr lang="ar-SA" sz="1600" b="1" dirty="0">
                <a:solidFill>
                  <a:schemeClr val="accent2">
                    <a:lumMod val="75000"/>
                  </a:schemeClr>
                </a:solidFill>
                <a:latin typeface="Dubai" panose="020B0503030403030204" pitchFamily="34" charset="-78"/>
                <a:cs typeface="Dubai" panose="020B0503030403030204" pitchFamily="34" charset="-78"/>
              </a:rPr>
              <a:t>كن متريِّثًا ففي التَّأني السلامة وفي العجلة الندامة </a:t>
            </a:r>
          </a:p>
        </p:txBody>
      </p:sp>
    </p:spTree>
    <p:extLst>
      <p:ext uri="{BB962C8B-B14F-4D97-AF65-F5344CB8AC3E}">
        <p14:creationId xmlns:p14="http://schemas.microsoft.com/office/powerpoint/2010/main" val="2147854916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theme/theme1.xml><?xml version="1.0" encoding="utf-8"?>
<a:theme xmlns:a="http://schemas.openxmlformats.org/drawingml/2006/main" name="Science Subject for Middle School Comets and Meteors by Slidesgo">
  <a:themeElements>
    <a:clrScheme name="مخصص 152">
      <a:dk1>
        <a:srgbClr val="000000"/>
      </a:dk1>
      <a:lt1>
        <a:srgbClr val="FFFFFF"/>
      </a:lt1>
      <a:dk2>
        <a:srgbClr val="634939"/>
      </a:dk2>
      <a:lt2>
        <a:srgbClr val="FFFFFF"/>
      </a:lt2>
      <a:accent1>
        <a:srgbClr val="0097A7"/>
      </a:accent1>
      <a:accent2>
        <a:srgbClr val="D6BD8F"/>
      </a:accent2>
      <a:accent3>
        <a:srgbClr val="001B50"/>
      </a:accent3>
      <a:accent4>
        <a:srgbClr val="001B50"/>
      </a:accent4>
      <a:accent5>
        <a:srgbClr val="0097A7"/>
      </a:accent5>
      <a:accent6>
        <a:srgbClr val="0097A7"/>
      </a:accent6>
      <a:hlink>
        <a:srgbClr val="FFFFFF"/>
      </a:hlink>
      <a:folHlink>
        <a:srgbClr val="0097A7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نسق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248</TotalTime>
  <Words>721</Words>
  <Application>Microsoft Office PowerPoint</Application>
  <PresentationFormat>شاشة عريضة</PresentationFormat>
  <Paragraphs>151</Paragraphs>
  <Slides>26</Slides>
  <Notes>2</Notes>
  <HiddenSlides>0</HiddenSlides>
  <MMClips>0</MMClips>
  <ScaleCrop>false</ScaleCrop>
  <HeadingPairs>
    <vt:vector size="6" baseType="variant">
      <vt:variant>
        <vt:lpstr>الخطوط المستخدمة</vt:lpstr>
      </vt:variant>
      <vt:variant>
        <vt:i4>12</vt:i4>
      </vt:variant>
      <vt:variant>
        <vt:lpstr>نسق</vt:lpstr>
      </vt:variant>
      <vt:variant>
        <vt:i4>1</vt:i4>
      </vt:variant>
      <vt:variant>
        <vt:lpstr>عناوين الشرائح</vt:lpstr>
      </vt:variant>
      <vt:variant>
        <vt:i4>26</vt:i4>
      </vt:variant>
    </vt:vector>
  </HeadingPairs>
  <TitlesOfParts>
    <vt:vector size="39" baseType="lpstr">
      <vt:lpstr>ae_AlArabiya</vt:lpstr>
      <vt:lpstr>Anaheim</vt:lpstr>
      <vt:lpstr>Arial</vt:lpstr>
      <vt:lpstr>Bebas Neue</vt:lpstr>
      <vt:lpstr>Calibri</vt:lpstr>
      <vt:lpstr>Catamaran</vt:lpstr>
      <vt:lpstr>Catamaran Light</vt:lpstr>
      <vt:lpstr>Dubai</vt:lpstr>
      <vt:lpstr>Krona One</vt:lpstr>
      <vt:lpstr>Nunito Light</vt:lpstr>
      <vt:lpstr>PT Sans</vt:lpstr>
      <vt:lpstr>Titillium Web Black</vt:lpstr>
      <vt:lpstr>Science Subject for Middle School Comets and Meteors by Slidesgo</vt:lpstr>
      <vt:lpstr>الكفايات اللغوية 1 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الكفايات اللغوية 1 </dc:title>
  <dc:creator>عبدالله العمري</dc:creator>
  <cp:lastModifiedBy>عبدالله العمري</cp:lastModifiedBy>
  <cp:revision>1</cp:revision>
  <dcterms:created xsi:type="dcterms:W3CDTF">2023-08-23T14:47:04Z</dcterms:created>
  <dcterms:modified xsi:type="dcterms:W3CDTF">2023-08-29T03:14:58Z</dcterms:modified>
</cp:coreProperties>
</file>