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725" r:id="rId12"/>
    <p:sldId id="726" r:id="rId13"/>
    <p:sldId id="727" r:id="rId14"/>
    <p:sldId id="728" r:id="rId15"/>
    <p:sldId id="729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1F2AB-A505-442A-811B-645B2305E4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4CA5E-39C9-423F-B35C-A540A9413C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4457F-D139-4284-9C1B-AFD116047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EFCDC-7DAB-49E4-8301-FDD2D74EF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F59E2-4611-4983-933E-DDB0A9550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96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F0A05-2440-40F0-AD49-EF12C087A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579A1-8E57-4617-A207-941BEBCBF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E9C53-7B10-41E9-BAA9-73B4421A0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73DDC-FCE4-4CEF-921C-02C0A2A67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71230-7EF0-4668-95DB-80A91D39D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43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1CF9A-CDA2-4A26-97F2-38DFAB9CD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58006-3112-44D3-8F96-1967776F59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C76DC-D788-4978-97E0-199E22E5B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4D9D9-E55D-4FC1-BE37-3417DB3D1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A69B52-955B-43F8-95A5-91D9E1B46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14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82B18-B268-4477-A16C-825971814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41AEC-994A-401E-861F-A810FA9CE5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90DB11-8352-45B3-AE76-C412834A68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9C5950-6599-43B3-B1A8-5709479E3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614BB-8A64-4877-B976-D634996B2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C0DEC3-1406-4588-B7BC-9C03A1E86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6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40B8F-7440-434A-87A2-4132FAD40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C219BB-A37F-4E46-B45C-34E07E3BF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20632F-CC11-4F59-AB41-E6AAEA0554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81000F-C51E-48F3-B01B-7C30D656CE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A3AE55-332B-4A67-A8DB-4E254F113D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32C61D-6CEE-4D79-93E1-F7088F75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48192F-8273-464B-BCE5-A8494B4D7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EF541E-A258-4BC5-A765-EDA228064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394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7C0DF-5316-4A84-A933-92E91B14A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803E85-0A65-4531-B0A4-358802345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A2BE13-ECC7-4778-A803-EA72C5BE6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14A347-AA27-4475-B8BC-C8C99EEEE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078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7C4BDC-E8D3-498B-9562-5A1E9FA89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FC4631-C4FD-43BF-9797-8BD7DDF7C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058903-E47F-4809-80A4-258C073FD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939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85838-E9E3-4A49-BBAB-D16F118A3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6E77F-EF11-4A46-9DA5-A64A2DD19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B74F4-7B10-466F-8DB0-CFA4CC838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512C0-BEF8-46FC-AA34-14A2F3B2C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44C7F5-28D6-4525-B915-261704F14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56B9F-2F86-4205-BD4F-31C48B8EC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90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DF2D9-8702-4068-85E8-ED6ADB1F1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5B5A8E-8853-4EBE-AD2E-17064D24A2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07A3E-8AA0-4979-99F6-283539FF3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672752-9603-426A-82A2-DE7215C4B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3EB9B-6C33-4F60-BC78-E9556CC56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3BDFEE-5178-4AB4-9434-BBEF82729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531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8227F-90CE-49C4-9C26-56859BD04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60E553-14AE-4644-8092-CA93CC252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C6539-3BC3-4EEF-A121-3A00A1F16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15E63-D989-47C1-815D-E69B546D6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185-EB4B-432F-8155-7905BCC5B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718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392BD-18E8-4747-A1FA-D2D6D2C83D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A6115F-A501-4603-86FB-16CCC7F78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B9EE4-ABB7-4D4B-9194-58862D2B6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8809A-F8BE-4359-A1BD-F5E101D28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F6B55-4E33-4A03-BE76-67F1EB074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47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F82BAF-97FE-43ED-9F6D-0C972D589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33C8D2-99B7-452D-B76B-07099F5703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B9BD1-AFF6-4C40-8C19-C434B8768B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408A1-7667-45F4-828E-8CB91EFFA685}" type="datetimeFigureOut">
              <a:rPr lang="en-US" smtClean="0"/>
              <a:t>10/3/2022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B6329-84A2-42A6-9D5F-FF5CF307EB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93F27-510A-41E4-9504-ADA0D18F89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A082A-C571-4CD3-9B6D-70D46A60B5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61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BAEFC3-507C-4FCC-A04A-AAB5BD624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52"/>
            <a:ext cx="12192000" cy="68309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527254-8CE3-4050-B154-BDE5D573FB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29" t="19264" r="7537" b="7312"/>
          <a:stretch/>
        </p:blipFill>
        <p:spPr>
          <a:xfrm>
            <a:off x="9528777" y="257019"/>
            <a:ext cx="2438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828D0C-71C1-49CE-8203-9C850A790D8E}"/>
              </a:ext>
            </a:extLst>
          </p:cNvPr>
          <p:cNvSpPr txBox="1"/>
          <p:nvPr/>
        </p:nvSpPr>
        <p:spPr>
          <a:xfrm>
            <a:off x="6582297" y="2732527"/>
            <a:ext cx="3671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000" b="1" dirty="0"/>
              <a:t>اليوم والتاريخ: الخميس  2022/10/10 </a:t>
            </a:r>
            <a:endParaRPr lang="en-US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F8D752-1E99-4B30-9610-10D84F75F9AC}"/>
              </a:ext>
            </a:extLst>
          </p:cNvPr>
          <p:cNvSpPr txBox="1"/>
          <p:nvPr/>
        </p:nvSpPr>
        <p:spPr>
          <a:xfrm>
            <a:off x="3667941" y="1887958"/>
            <a:ext cx="55403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2000" b="1" dirty="0"/>
              <a:t>مدرسة الفتح للتعليم الأساسي – أبوظبي </a:t>
            </a:r>
          </a:p>
          <a:p>
            <a:pPr algn="ctr" rtl="1"/>
            <a:r>
              <a:rPr lang="ar-AE" sz="2000" b="1" dirty="0"/>
              <a:t>الفصل الدراسي الأول 2021-2022</a:t>
            </a:r>
            <a:endParaRPr lang="en-US" sz="2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A78ACA-5F28-4935-A422-B6975AEF4AC5}"/>
              </a:ext>
            </a:extLst>
          </p:cNvPr>
          <p:cNvSpPr txBox="1"/>
          <p:nvPr/>
        </p:nvSpPr>
        <p:spPr>
          <a:xfrm>
            <a:off x="5207651" y="3230185"/>
            <a:ext cx="55403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000" b="1" dirty="0"/>
              <a:t>المادة: اللغة العربية للصف الرابع </a:t>
            </a:r>
          </a:p>
          <a:p>
            <a:pPr algn="r" rtl="1"/>
            <a:r>
              <a:rPr lang="ar-AE" sz="2000" b="1" dirty="0"/>
              <a:t>الدرس: قراءة    </a:t>
            </a:r>
          </a:p>
          <a:p>
            <a:pPr algn="r" rtl="1"/>
            <a:r>
              <a:rPr lang="ar-AE" sz="2000" b="1" dirty="0"/>
              <a:t>عنوان الدرس : </a:t>
            </a:r>
            <a:r>
              <a:rPr lang="ar-AE" sz="2000" b="1" dirty="0" err="1"/>
              <a:t>أنترتيكا</a:t>
            </a:r>
            <a:r>
              <a:rPr lang="ar-AE" sz="2000" b="1" dirty="0"/>
              <a:t>  </a:t>
            </a:r>
            <a:endParaRPr lang="en-US" sz="2000" b="1" dirty="0"/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06BEA8FC-A263-468E-B40F-A2E5DA484C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90"/>
          <a:stretch/>
        </p:blipFill>
        <p:spPr>
          <a:xfrm>
            <a:off x="3269616" y="2564204"/>
            <a:ext cx="1664607" cy="12763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8CDD63-7932-4DF0-ADBB-B72633BC8056}"/>
              </a:ext>
            </a:extLst>
          </p:cNvPr>
          <p:cNvSpPr txBox="1"/>
          <p:nvPr/>
        </p:nvSpPr>
        <p:spPr>
          <a:xfrm>
            <a:off x="2315961" y="5542651"/>
            <a:ext cx="6393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sz="2400" b="1" dirty="0"/>
              <a:t>معلمة المادة الأستاذة/ لولوة محمد سالم 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E2F0783-1276-4BA3-8E1B-F0C8477BE277}"/>
              </a:ext>
            </a:extLst>
          </p:cNvPr>
          <p:cNvSpPr/>
          <p:nvPr/>
        </p:nvSpPr>
        <p:spPr>
          <a:xfrm>
            <a:off x="4794409" y="4694194"/>
            <a:ext cx="3900845" cy="707887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92D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4F1E43-5BEC-4FD9-BB68-CAB50D751E83}"/>
              </a:ext>
            </a:extLst>
          </p:cNvPr>
          <p:cNvSpPr txBox="1"/>
          <p:nvPr/>
        </p:nvSpPr>
        <p:spPr>
          <a:xfrm>
            <a:off x="4653929" y="4713874"/>
            <a:ext cx="384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b="1" dirty="0" err="1">
                <a:solidFill>
                  <a:schemeClr val="bg1"/>
                </a:solidFill>
              </a:rPr>
              <a:t>أنترتيكا</a:t>
            </a:r>
            <a:r>
              <a:rPr lang="ar-AE" sz="4000" b="1" dirty="0">
                <a:solidFill>
                  <a:schemeClr val="bg1"/>
                </a:solidFill>
              </a:rPr>
              <a:t> 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74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A0D811-2ABB-4CFC-A8B0-F9CB1A383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14B491-268F-40EB-AC46-ADD9C0FBC2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29" t="19264" r="7537" b="7312"/>
          <a:stretch/>
        </p:blipFill>
        <p:spPr>
          <a:xfrm>
            <a:off x="9753600" y="133076"/>
            <a:ext cx="2438400" cy="914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62B60F-BB26-48EA-98EB-C42214564BBB}"/>
              </a:ext>
            </a:extLst>
          </p:cNvPr>
          <p:cNvSpPr txBox="1"/>
          <p:nvPr/>
        </p:nvSpPr>
        <p:spPr>
          <a:xfrm>
            <a:off x="-464362" y="90731"/>
            <a:ext cx="4828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highlight>
                  <a:srgbClr val="FFFF00"/>
                </a:highlight>
              </a:rPr>
              <a:t>قوانين التعلم</a:t>
            </a:r>
            <a:endParaRPr lang="en-US" sz="2400" b="1" dirty="0">
              <a:highlight>
                <a:srgbClr val="FFFF00"/>
              </a:highlight>
            </a:endParaRPr>
          </a:p>
        </p:txBody>
      </p:sp>
      <p:pic>
        <p:nvPicPr>
          <p:cNvPr id="11" name="Picture 10" descr="A picture containing lamp, table, light&#10;&#10;Description automatically generated">
            <a:extLst>
              <a:ext uri="{FF2B5EF4-FFF2-40B4-BE49-F238E27FC236}">
                <a16:creationId xmlns:a16="http://schemas.microsoft.com/office/drawing/2014/main" id="{D3D32242-6A63-4E22-8D61-FE7C5B21DE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255" y="1015758"/>
            <a:ext cx="1807462" cy="18852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656ADCD-8BCE-44FC-B8D0-496A082E4E07}"/>
              </a:ext>
            </a:extLst>
          </p:cNvPr>
          <p:cNvSpPr txBox="1"/>
          <p:nvPr/>
        </p:nvSpPr>
        <p:spPr>
          <a:xfrm>
            <a:off x="7921668" y="3043927"/>
            <a:ext cx="2965418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3200" dirty="0">
                <a:latin typeface="Asmaa Font" panose="00000500000000000000" pitchFamily="50" charset="-78"/>
                <a:cs typeface="Asmaa Font" panose="00000500000000000000" pitchFamily="50" charset="-78"/>
              </a:rPr>
              <a:t>اجلس جلسة صحيحة</a:t>
            </a:r>
            <a:endParaRPr lang="en-US" sz="3200" dirty="0">
              <a:latin typeface="Asmaa Font" panose="00000500000000000000" pitchFamily="50" charset="-78"/>
              <a:cs typeface="Asmaa Font" panose="00000500000000000000" pitchFamily="50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3CD5DA-9B97-465C-90D4-7CA53CA79E94}"/>
              </a:ext>
            </a:extLst>
          </p:cNvPr>
          <p:cNvSpPr txBox="1"/>
          <p:nvPr/>
        </p:nvSpPr>
        <p:spPr>
          <a:xfrm>
            <a:off x="4722885" y="2742837"/>
            <a:ext cx="2395382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2000" b="1" dirty="0">
                <a:latin typeface="Asmaa Font" panose="00000500000000000000" pitchFamily="50" charset="-78"/>
                <a:cs typeface="Asmaa Font" panose="00000500000000000000" pitchFamily="50" charset="-78"/>
              </a:rPr>
              <a:t>أضع جميع </a:t>
            </a:r>
          </a:p>
          <a:p>
            <a:pPr algn="ctr"/>
            <a:r>
              <a:rPr lang="ar-AE" sz="2000" b="1" dirty="0">
                <a:latin typeface="Asmaa Font" panose="00000500000000000000" pitchFamily="50" charset="-78"/>
                <a:cs typeface="Asmaa Font" panose="00000500000000000000" pitchFamily="50" charset="-78"/>
              </a:rPr>
              <a:t>مستلزماتي بجانبي</a:t>
            </a:r>
            <a:endParaRPr lang="en-US" sz="2000" b="1" dirty="0">
              <a:latin typeface="Asmaa Font" panose="00000500000000000000" pitchFamily="50" charset="-78"/>
              <a:cs typeface="Asmaa Font" panose="00000500000000000000" pitchFamily="50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C19370-074A-419A-B713-171BF81878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9386" y="727822"/>
            <a:ext cx="1732637" cy="17875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01A3364-563F-40C9-990E-4B5E89187911}"/>
              </a:ext>
            </a:extLst>
          </p:cNvPr>
          <p:cNvSpPr txBox="1"/>
          <p:nvPr/>
        </p:nvSpPr>
        <p:spPr>
          <a:xfrm>
            <a:off x="7905128" y="5357016"/>
            <a:ext cx="3739042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1600" b="1" dirty="0">
                <a:latin typeface="Asmaa Font" panose="00000500000000000000" pitchFamily="50" charset="-78"/>
                <a:cs typeface="Asmaa Font" panose="00000500000000000000" pitchFamily="50" charset="-78"/>
              </a:rPr>
              <a:t>ولا أتحدث في غير دوري، أو أي شيء خارج الدرس </a:t>
            </a:r>
            <a:r>
              <a:rPr lang="en-US" sz="1600" b="1" dirty="0">
                <a:latin typeface="Asmaa Font" panose="00000500000000000000" pitchFamily="50" charset="-78"/>
                <a:cs typeface="Asmaa Font" panose="00000500000000000000" pitchFamily="50" charset="-78"/>
              </a:rPr>
              <a:t> 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65DB932-0AE4-4C5F-89DE-49D9BC4C8ACB}"/>
              </a:ext>
            </a:extLst>
          </p:cNvPr>
          <p:cNvSpPr/>
          <p:nvPr/>
        </p:nvSpPr>
        <p:spPr>
          <a:xfrm>
            <a:off x="8775260" y="4099188"/>
            <a:ext cx="1314981" cy="1099805"/>
          </a:xfrm>
          <a:prstGeom prst="ellipse">
            <a:avLst/>
          </a:prstGeom>
          <a:solidFill>
            <a:srgbClr val="4E6E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448165-79DA-45E9-B760-A6481AA7B8B4}"/>
              </a:ext>
            </a:extLst>
          </p:cNvPr>
          <p:cNvSpPr txBox="1"/>
          <p:nvPr/>
        </p:nvSpPr>
        <p:spPr>
          <a:xfrm>
            <a:off x="4729337" y="5329821"/>
            <a:ext cx="2304737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1600" b="1" dirty="0">
                <a:latin typeface="Asmaa Font" panose="00000500000000000000" pitchFamily="50" charset="-78"/>
                <a:cs typeface="Asmaa Font" panose="00000500000000000000" pitchFamily="50" charset="-78"/>
              </a:rPr>
              <a:t>أعتمدُ على نَفسي </a:t>
            </a:r>
          </a:p>
          <a:p>
            <a:pPr algn="ctr"/>
            <a:r>
              <a:rPr lang="ar-AE" sz="1600" b="1" dirty="0">
                <a:latin typeface="Asmaa Font" panose="00000500000000000000" pitchFamily="50" charset="-78"/>
                <a:cs typeface="Asmaa Font" panose="00000500000000000000" pitchFamily="50" charset="-78"/>
              </a:rPr>
              <a:t>لأنني أصبحتُ في الصف الرابع</a:t>
            </a:r>
            <a:endParaRPr lang="en-US" sz="1600" b="1" dirty="0">
              <a:latin typeface="Asmaa Font" panose="00000500000000000000" pitchFamily="50" charset="-78"/>
              <a:cs typeface="Asmaa Font" panose="00000500000000000000" pitchFamily="50" charset="-78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624BAC8-D12F-413D-AF34-E558CCA920D0}"/>
              </a:ext>
            </a:extLst>
          </p:cNvPr>
          <p:cNvSpPr/>
          <p:nvPr/>
        </p:nvSpPr>
        <p:spPr>
          <a:xfrm>
            <a:off x="5219386" y="3771432"/>
            <a:ext cx="1574598" cy="1415216"/>
          </a:xfrm>
          <a:prstGeom prst="ellipse">
            <a:avLst/>
          </a:prstGeom>
          <a:solidFill>
            <a:srgbClr val="4E6E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21" descr="A close up of a computer&#10;&#10;Description automatically generated">
            <a:extLst>
              <a:ext uri="{FF2B5EF4-FFF2-40B4-BE49-F238E27FC236}">
                <a16:creationId xmlns:a16="http://schemas.microsoft.com/office/drawing/2014/main" id="{45C0DD11-7BE1-4A0C-ABAD-992E286448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96" b="99132" l="2734" r="94824">
                        <a14:foregroundMark x1="20801" y1="14931" x2="22363" y2="34375"/>
                        <a14:foregroundMark x1="22363" y1="34375" x2="22461" y2="34549"/>
                        <a14:foregroundMark x1="23633" y1="14931" x2="55469" y2="14931"/>
                        <a14:foregroundMark x1="55469" y1="14931" x2="63867" y2="13368"/>
                        <a14:foregroundMark x1="68750" y1="14236" x2="75000" y2="14410"/>
                        <a14:foregroundMark x1="75000" y1="14410" x2="79688" y2="19792"/>
                        <a14:foregroundMark x1="79688" y1="19792" x2="80078" y2="31424"/>
                        <a14:foregroundMark x1="80078" y1="40451" x2="79883" y2="80903"/>
                        <a14:foregroundMark x1="79883" y1="80903" x2="79883" y2="80903"/>
                        <a14:foregroundMark x1="74805" y1="79514" x2="48562" y2="93724"/>
                        <a14:foregroundMark x1="2832" y1="90972" x2="8008" y2="90972"/>
                        <a14:foregroundMark x1="94824" y1="89583" x2="91113" y2="90104"/>
                        <a14:backgroundMark x1="40625" y1="99479" x2="45410" y2="97569"/>
                        <a14:backgroundMark x1="41113" y1="96701" x2="46094" y2="97569"/>
                        <a14:backgroundMark x1="38281" y1="98090" x2="41992" y2="99132"/>
                        <a14:backgroundMark x1="43945" y1="94618" x2="48242" y2="946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968" y="4086273"/>
            <a:ext cx="1387307" cy="78036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62499FD-B9B8-4F23-9287-08D426A7531C}"/>
              </a:ext>
            </a:extLst>
          </p:cNvPr>
          <p:cNvSpPr txBox="1"/>
          <p:nvPr/>
        </p:nvSpPr>
        <p:spPr>
          <a:xfrm>
            <a:off x="1792529" y="5330120"/>
            <a:ext cx="2834757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latin typeface="Asmaa Font" panose="00000500000000000000" pitchFamily="50" charset="-78"/>
                <a:cs typeface="Asmaa Font" panose="00000500000000000000" pitchFamily="50" charset="-78"/>
              </a:rPr>
              <a:t>أبذُل قصار جهدي و أتميز في التعلم </a:t>
            </a:r>
          </a:p>
          <a:p>
            <a:pPr algn="ctr"/>
            <a:r>
              <a:rPr lang="ar-AE" b="1" dirty="0">
                <a:latin typeface="Asmaa Font" panose="00000500000000000000" pitchFamily="50" charset="-78"/>
                <a:cs typeface="Asmaa Font" panose="00000500000000000000" pitchFamily="50" charset="-78"/>
              </a:rPr>
              <a:t>لأنني دائماً متميز </a:t>
            </a:r>
            <a:endParaRPr lang="en-US" b="1" dirty="0">
              <a:latin typeface="Asmaa Font" panose="00000500000000000000" pitchFamily="50" charset="-78"/>
              <a:cs typeface="Asmaa Font" panose="00000500000000000000" pitchFamily="50" charset="-78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6CA9402-213C-44AC-A821-F52324D2952D}"/>
              </a:ext>
            </a:extLst>
          </p:cNvPr>
          <p:cNvSpPr/>
          <p:nvPr/>
        </p:nvSpPr>
        <p:spPr>
          <a:xfrm>
            <a:off x="2410633" y="3844928"/>
            <a:ext cx="1401712" cy="1340179"/>
          </a:xfrm>
          <a:prstGeom prst="ellipse">
            <a:avLst/>
          </a:prstGeom>
          <a:solidFill>
            <a:srgbClr val="4E6E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5FCA13A8-225A-4847-BED1-DF5178327C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22" y="3941452"/>
            <a:ext cx="1050280" cy="10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8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7" grpId="0" animBg="1"/>
      <p:bldP spid="18" grpId="0" animBg="1"/>
      <p:bldP spid="20" grpId="0" animBg="1"/>
      <p:bldP spid="21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9D3ED7-1124-4549-9B8D-939ED5CC6C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04847"/>
          </a:xfrm>
          <a:prstGeom prst="rect">
            <a:avLst/>
          </a:prstGeom>
        </p:spPr>
      </p:pic>
      <p:pic>
        <p:nvPicPr>
          <p:cNvPr id="3" name="Picture 2" descr="123RF - Millions of Creative Stock Photos, Vectors, Videos and Music Files For Your Inspiration and Projects.">
            <a:extLst>
              <a:ext uri="{FF2B5EF4-FFF2-40B4-BE49-F238E27FC236}">
                <a16:creationId xmlns:a16="http://schemas.microsoft.com/office/drawing/2014/main" id="{DE507B8A-E25F-4E86-86BD-19E1DACD3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50" y="855784"/>
            <a:ext cx="4286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صورة 6" descr="صورة تحتوي على عنصر, ساعة حائط, أبيض, الطائرة&#10;&#10;تم إنشاء الوصف تلقائياً">
            <a:extLst>
              <a:ext uri="{FF2B5EF4-FFF2-40B4-BE49-F238E27FC236}">
                <a16:creationId xmlns:a16="http://schemas.microsoft.com/office/drawing/2014/main" id="{3C22885B-5CC7-4C21-A93D-CCE8A16CE6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57" y="1174759"/>
            <a:ext cx="1776805" cy="1332604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A7640A77-931C-4465-9290-48A2FEE0BAA9}"/>
              </a:ext>
            </a:extLst>
          </p:cNvPr>
          <p:cNvSpPr/>
          <p:nvPr/>
        </p:nvSpPr>
        <p:spPr>
          <a:xfrm>
            <a:off x="1702810" y="1379891"/>
            <a:ext cx="372349" cy="30480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400" dirty="0"/>
              <a:t>2</a:t>
            </a:r>
            <a:endParaRPr lang="en-US" sz="240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AE8E98D-C146-4B98-8B3B-C6A7274FCF58}"/>
              </a:ext>
            </a:extLst>
          </p:cNvPr>
          <p:cNvGrpSpPr/>
          <p:nvPr/>
        </p:nvGrpSpPr>
        <p:grpSpPr>
          <a:xfrm>
            <a:off x="3791380" y="1189987"/>
            <a:ext cx="2801541" cy="3617844"/>
            <a:chOff x="2050732" y="1266266"/>
            <a:chExt cx="3359467" cy="4325468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CD6EC33-454C-4A21-8834-D65CDC4C6D16}"/>
                </a:ext>
              </a:extLst>
            </p:cNvPr>
            <p:cNvGrpSpPr/>
            <p:nvPr/>
          </p:nvGrpSpPr>
          <p:grpSpPr>
            <a:xfrm>
              <a:off x="2050732" y="1266266"/>
              <a:ext cx="3359467" cy="4325468"/>
              <a:chOff x="5230813" y="2312988"/>
              <a:chExt cx="1733550" cy="2232025"/>
            </a:xfrm>
          </p:grpSpPr>
          <p:sp>
            <p:nvSpPr>
              <p:cNvPr id="16" name="Freeform 6">
                <a:extLst>
                  <a:ext uri="{FF2B5EF4-FFF2-40B4-BE49-F238E27FC236}">
                    <a16:creationId xmlns:a16="http://schemas.microsoft.com/office/drawing/2014/main" id="{FDE1FE72-D20B-41C4-A7F0-0079A00E32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3513" y="4191001"/>
                <a:ext cx="41275" cy="60325"/>
              </a:xfrm>
              <a:custGeom>
                <a:avLst/>
                <a:gdLst>
                  <a:gd name="T0" fmla="*/ 0 w 13"/>
                  <a:gd name="T1" fmla="*/ 3 h 19"/>
                  <a:gd name="T2" fmla="*/ 4 w 13"/>
                  <a:gd name="T3" fmla="*/ 0 h 19"/>
                  <a:gd name="T4" fmla="*/ 10 w 13"/>
                  <a:gd name="T5" fmla="*/ 5 h 19"/>
                  <a:gd name="T6" fmla="*/ 5 w 13"/>
                  <a:gd name="T7" fmla="*/ 18 h 19"/>
                  <a:gd name="T8" fmla="*/ 0 w 13"/>
                  <a:gd name="T9" fmla="*/ 15 h 19"/>
                  <a:gd name="T10" fmla="*/ 0 w 13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9">
                    <a:moveTo>
                      <a:pt x="0" y="3"/>
                    </a:moveTo>
                    <a:cubicBezTo>
                      <a:pt x="2" y="2"/>
                      <a:pt x="3" y="1"/>
                      <a:pt x="4" y="0"/>
                    </a:cubicBezTo>
                    <a:cubicBezTo>
                      <a:pt x="6" y="2"/>
                      <a:pt x="8" y="3"/>
                      <a:pt x="10" y="5"/>
                    </a:cubicBezTo>
                    <a:cubicBezTo>
                      <a:pt x="13" y="10"/>
                      <a:pt x="11" y="17"/>
                      <a:pt x="5" y="18"/>
                    </a:cubicBezTo>
                    <a:cubicBezTo>
                      <a:pt x="4" y="19"/>
                      <a:pt x="2" y="17"/>
                      <a:pt x="0" y="15"/>
                    </a:cubicBezTo>
                    <a:cubicBezTo>
                      <a:pt x="7" y="11"/>
                      <a:pt x="5" y="7"/>
                      <a:pt x="0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7" name="Freeform 7">
                <a:extLst>
                  <a:ext uri="{FF2B5EF4-FFF2-40B4-BE49-F238E27FC236}">
                    <a16:creationId xmlns:a16="http://schemas.microsoft.com/office/drawing/2014/main" id="{E86214B0-9CB0-48A7-91F3-1D6F1D560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26" y="2944813"/>
                <a:ext cx="28575" cy="34925"/>
              </a:xfrm>
              <a:custGeom>
                <a:avLst/>
                <a:gdLst>
                  <a:gd name="T0" fmla="*/ 0 w 9"/>
                  <a:gd name="T1" fmla="*/ 10 h 11"/>
                  <a:gd name="T2" fmla="*/ 2 w 9"/>
                  <a:gd name="T3" fmla="*/ 1 h 11"/>
                  <a:gd name="T4" fmla="*/ 8 w 9"/>
                  <a:gd name="T5" fmla="*/ 1 h 11"/>
                  <a:gd name="T6" fmla="*/ 9 w 9"/>
                  <a:gd name="T7" fmla="*/ 3 h 11"/>
                  <a:gd name="T8" fmla="*/ 8 w 9"/>
                  <a:gd name="T9" fmla="*/ 4 h 11"/>
                  <a:gd name="T10" fmla="*/ 2 w 9"/>
                  <a:gd name="T11" fmla="*/ 11 h 11"/>
                  <a:gd name="T12" fmla="*/ 0 w 9"/>
                  <a:gd name="T13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11">
                    <a:moveTo>
                      <a:pt x="0" y="10"/>
                    </a:moveTo>
                    <a:cubicBezTo>
                      <a:pt x="1" y="7"/>
                      <a:pt x="1" y="4"/>
                      <a:pt x="2" y="1"/>
                    </a:cubicBezTo>
                    <a:cubicBezTo>
                      <a:pt x="2" y="0"/>
                      <a:pt x="6" y="1"/>
                      <a:pt x="8" y="1"/>
                    </a:cubicBezTo>
                    <a:cubicBezTo>
                      <a:pt x="9" y="1"/>
                      <a:pt x="9" y="2"/>
                      <a:pt x="9" y="3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3" y="3"/>
                      <a:pt x="2" y="7"/>
                      <a:pt x="2" y="11"/>
                    </a:cubicBezTo>
                    <a:cubicBezTo>
                      <a:pt x="1" y="11"/>
                      <a:pt x="1" y="10"/>
                      <a:pt x="0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8" name="Freeform 8">
                <a:extLst>
                  <a:ext uri="{FF2B5EF4-FFF2-40B4-BE49-F238E27FC236}">
                    <a16:creationId xmlns:a16="http://schemas.microsoft.com/office/drawing/2014/main" id="{1BD181B0-BA67-4516-A637-666F1AA1A0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7101" y="3649663"/>
                <a:ext cx="622300" cy="611188"/>
              </a:xfrm>
              <a:custGeom>
                <a:avLst/>
                <a:gdLst>
                  <a:gd name="T0" fmla="*/ 145 w 195"/>
                  <a:gd name="T1" fmla="*/ 111 h 192"/>
                  <a:gd name="T2" fmla="*/ 109 w 195"/>
                  <a:gd name="T3" fmla="*/ 179 h 192"/>
                  <a:gd name="T4" fmla="*/ 82 w 195"/>
                  <a:gd name="T5" fmla="*/ 183 h 192"/>
                  <a:gd name="T6" fmla="*/ 7 w 195"/>
                  <a:gd name="T7" fmla="*/ 107 h 192"/>
                  <a:gd name="T8" fmla="*/ 6 w 195"/>
                  <a:gd name="T9" fmla="*/ 84 h 192"/>
                  <a:gd name="T10" fmla="*/ 30 w 195"/>
                  <a:gd name="T11" fmla="*/ 85 h 192"/>
                  <a:gd name="T12" fmla="*/ 87 w 195"/>
                  <a:gd name="T13" fmla="*/ 142 h 192"/>
                  <a:gd name="T14" fmla="*/ 91 w 195"/>
                  <a:gd name="T15" fmla="*/ 146 h 192"/>
                  <a:gd name="T16" fmla="*/ 102 w 195"/>
                  <a:gd name="T17" fmla="*/ 124 h 192"/>
                  <a:gd name="T18" fmla="*/ 148 w 195"/>
                  <a:gd name="T19" fmla="*/ 39 h 192"/>
                  <a:gd name="T20" fmla="*/ 163 w 195"/>
                  <a:gd name="T21" fmla="*/ 11 h 192"/>
                  <a:gd name="T22" fmla="*/ 185 w 195"/>
                  <a:gd name="T23" fmla="*/ 3 h 192"/>
                  <a:gd name="T24" fmla="*/ 191 w 195"/>
                  <a:gd name="T25" fmla="*/ 26 h 192"/>
                  <a:gd name="T26" fmla="*/ 162 w 195"/>
                  <a:gd name="T27" fmla="*/ 79 h 192"/>
                  <a:gd name="T28" fmla="*/ 145 w 195"/>
                  <a:gd name="T29" fmla="*/ 11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5" h="192">
                    <a:moveTo>
                      <a:pt x="145" y="111"/>
                    </a:moveTo>
                    <a:cubicBezTo>
                      <a:pt x="133" y="134"/>
                      <a:pt x="121" y="157"/>
                      <a:pt x="109" y="179"/>
                    </a:cubicBezTo>
                    <a:cubicBezTo>
                      <a:pt x="103" y="190"/>
                      <a:pt x="91" y="192"/>
                      <a:pt x="82" y="183"/>
                    </a:cubicBezTo>
                    <a:cubicBezTo>
                      <a:pt x="57" y="158"/>
                      <a:pt x="32" y="132"/>
                      <a:pt x="7" y="107"/>
                    </a:cubicBezTo>
                    <a:cubicBezTo>
                      <a:pt x="0" y="100"/>
                      <a:pt x="1" y="89"/>
                      <a:pt x="6" y="84"/>
                    </a:cubicBezTo>
                    <a:cubicBezTo>
                      <a:pt x="13" y="77"/>
                      <a:pt x="23" y="78"/>
                      <a:pt x="30" y="85"/>
                    </a:cubicBezTo>
                    <a:cubicBezTo>
                      <a:pt x="49" y="104"/>
                      <a:pt x="68" y="123"/>
                      <a:pt x="87" y="142"/>
                    </a:cubicBezTo>
                    <a:cubicBezTo>
                      <a:pt x="88" y="143"/>
                      <a:pt x="89" y="144"/>
                      <a:pt x="91" y="146"/>
                    </a:cubicBezTo>
                    <a:cubicBezTo>
                      <a:pt x="95" y="138"/>
                      <a:pt x="98" y="131"/>
                      <a:pt x="102" y="124"/>
                    </a:cubicBezTo>
                    <a:cubicBezTo>
                      <a:pt x="117" y="96"/>
                      <a:pt x="132" y="68"/>
                      <a:pt x="148" y="39"/>
                    </a:cubicBezTo>
                    <a:cubicBezTo>
                      <a:pt x="153" y="30"/>
                      <a:pt x="158" y="20"/>
                      <a:pt x="163" y="11"/>
                    </a:cubicBezTo>
                    <a:cubicBezTo>
                      <a:pt x="168" y="1"/>
                      <a:pt x="178" y="0"/>
                      <a:pt x="185" y="3"/>
                    </a:cubicBezTo>
                    <a:cubicBezTo>
                      <a:pt x="193" y="7"/>
                      <a:pt x="195" y="18"/>
                      <a:pt x="191" y="26"/>
                    </a:cubicBezTo>
                    <a:cubicBezTo>
                      <a:pt x="182" y="44"/>
                      <a:pt x="172" y="62"/>
                      <a:pt x="162" y="79"/>
                    </a:cubicBezTo>
                    <a:cubicBezTo>
                      <a:pt x="161" y="82"/>
                      <a:pt x="149" y="105"/>
                      <a:pt x="145" y="111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  <p:sp>
            <p:nvSpPr>
              <p:cNvPr id="19" name="Freeform 9">
                <a:extLst>
                  <a:ext uri="{FF2B5EF4-FFF2-40B4-BE49-F238E27FC236}">
                    <a16:creationId xmlns:a16="http://schemas.microsoft.com/office/drawing/2014/main" id="{9A1A9538-AF37-4856-9070-56681EDD94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30813" y="2312988"/>
                <a:ext cx="1733550" cy="2232025"/>
              </a:xfrm>
              <a:custGeom>
                <a:avLst/>
                <a:gdLst>
                  <a:gd name="T0" fmla="*/ 519 w 543"/>
                  <a:gd name="T1" fmla="*/ 420 h 700"/>
                  <a:gd name="T2" fmla="*/ 452 w 543"/>
                  <a:gd name="T3" fmla="*/ 344 h 700"/>
                  <a:gd name="T4" fmla="*/ 451 w 543"/>
                  <a:gd name="T5" fmla="*/ 131 h 700"/>
                  <a:gd name="T6" fmla="*/ 353 w 543"/>
                  <a:gd name="T7" fmla="*/ 120 h 700"/>
                  <a:gd name="T8" fmla="*/ 350 w 543"/>
                  <a:gd name="T9" fmla="*/ 120 h 700"/>
                  <a:gd name="T10" fmla="*/ 347 w 543"/>
                  <a:gd name="T11" fmla="*/ 93 h 700"/>
                  <a:gd name="T12" fmla="*/ 309 w 543"/>
                  <a:gd name="T13" fmla="*/ 76 h 700"/>
                  <a:gd name="T14" fmla="*/ 273 w 543"/>
                  <a:gd name="T15" fmla="*/ 18 h 700"/>
                  <a:gd name="T16" fmla="*/ 261 w 543"/>
                  <a:gd name="T17" fmla="*/ 10 h 700"/>
                  <a:gd name="T18" fmla="*/ 234 w 543"/>
                  <a:gd name="T19" fmla="*/ 2 h 700"/>
                  <a:gd name="T20" fmla="*/ 231 w 543"/>
                  <a:gd name="T21" fmla="*/ 2 h 700"/>
                  <a:gd name="T22" fmla="*/ 150 w 543"/>
                  <a:gd name="T23" fmla="*/ 69 h 700"/>
                  <a:gd name="T24" fmla="*/ 123 w 543"/>
                  <a:gd name="T25" fmla="*/ 75 h 700"/>
                  <a:gd name="T26" fmla="*/ 105 w 543"/>
                  <a:gd name="T27" fmla="*/ 114 h 700"/>
                  <a:gd name="T28" fmla="*/ 18 w 543"/>
                  <a:gd name="T29" fmla="*/ 120 h 700"/>
                  <a:gd name="T30" fmla="*/ 0 w 543"/>
                  <a:gd name="T31" fmla="*/ 371 h 700"/>
                  <a:gd name="T32" fmla="*/ 0 w 543"/>
                  <a:gd name="T33" fmla="*/ 606 h 700"/>
                  <a:gd name="T34" fmla="*/ 0 w 543"/>
                  <a:gd name="T35" fmla="*/ 607 h 700"/>
                  <a:gd name="T36" fmla="*/ 19 w 543"/>
                  <a:gd name="T37" fmla="*/ 621 h 700"/>
                  <a:gd name="T38" fmla="*/ 206 w 543"/>
                  <a:gd name="T39" fmla="*/ 625 h 700"/>
                  <a:gd name="T40" fmla="*/ 321 w 543"/>
                  <a:gd name="T41" fmla="*/ 695 h 700"/>
                  <a:gd name="T42" fmla="*/ 478 w 543"/>
                  <a:gd name="T43" fmla="*/ 651 h 700"/>
                  <a:gd name="T44" fmla="*/ 538 w 543"/>
                  <a:gd name="T45" fmla="*/ 473 h 700"/>
                  <a:gd name="T46" fmla="*/ 215 w 543"/>
                  <a:gd name="T47" fmla="*/ 35 h 700"/>
                  <a:gd name="T48" fmla="*/ 255 w 543"/>
                  <a:gd name="T49" fmla="*/ 45 h 700"/>
                  <a:gd name="T50" fmla="*/ 261 w 543"/>
                  <a:gd name="T51" fmla="*/ 51 h 700"/>
                  <a:gd name="T52" fmla="*/ 271 w 543"/>
                  <a:gd name="T53" fmla="*/ 76 h 700"/>
                  <a:gd name="T54" fmla="*/ 181 w 543"/>
                  <a:gd name="T55" fmla="*/ 75 h 700"/>
                  <a:gd name="T56" fmla="*/ 137 w 543"/>
                  <a:gd name="T57" fmla="*/ 107 h 700"/>
                  <a:gd name="T58" fmla="*/ 309 w 543"/>
                  <a:gd name="T59" fmla="*/ 108 h 700"/>
                  <a:gd name="T60" fmla="*/ 315 w 543"/>
                  <a:gd name="T61" fmla="*/ 160 h 700"/>
                  <a:gd name="T62" fmla="*/ 261 w 543"/>
                  <a:gd name="T63" fmla="*/ 166 h 700"/>
                  <a:gd name="T64" fmla="*/ 136 w 543"/>
                  <a:gd name="T65" fmla="*/ 160 h 700"/>
                  <a:gd name="T66" fmla="*/ 183 w 543"/>
                  <a:gd name="T67" fmla="*/ 588 h 700"/>
                  <a:gd name="T68" fmla="*/ 32 w 543"/>
                  <a:gd name="T69" fmla="*/ 290 h 700"/>
                  <a:gd name="T70" fmla="*/ 38 w 543"/>
                  <a:gd name="T71" fmla="*/ 152 h 700"/>
                  <a:gd name="T72" fmla="*/ 105 w 543"/>
                  <a:gd name="T73" fmla="*/ 158 h 700"/>
                  <a:gd name="T74" fmla="*/ 123 w 543"/>
                  <a:gd name="T75" fmla="*/ 197 h 700"/>
                  <a:gd name="T76" fmla="*/ 329 w 543"/>
                  <a:gd name="T77" fmla="*/ 197 h 700"/>
                  <a:gd name="T78" fmla="*/ 347 w 543"/>
                  <a:gd name="T79" fmla="*/ 158 h 700"/>
                  <a:gd name="T80" fmla="*/ 382 w 543"/>
                  <a:gd name="T81" fmla="*/ 152 h 700"/>
                  <a:gd name="T82" fmla="*/ 420 w 543"/>
                  <a:gd name="T83" fmla="*/ 157 h 700"/>
                  <a:gd name="T84" fmla="*/ 420 w 543"/>
                  <a:gd name="T85" fmla="*/ 327 h 700"/>
                  <a:gd name="T86" fmla="*/ 404 w 543"/>
                  <a:gd name="T87" fmla="*/ 329 h 700"/>
                  <a:gd name="T88" fmla="*/ 276 w 543"/>
                  <a:gd name="T89" fmla="*/ 339 h 700"/>
                  <a:gd name="T90" fmla="*/ 175 w 543"/>
                  <a:gd name="T91" fmla="*/ 452 h 700"/>
                  <a:gd name="T92" fmla="*/ 507 w 543"/>
                  <a:gd name="T93" fmla="*/ 536 h 700"/>
                  <a:gd name="T94" fmla="*/ 391 w 543"/>
                  <a:gd name="T95" fmla="*/ 661 h 700"/>
                  <a:gd name="T96" fmla="*/ 282 w 543"/>
                  <a:gd name="T97" fmla="*/ 648 h 700"/>
                  <a:gd name="T98" fmla="*/ 211 w 543"/>
                  <a:gd name="T99" fmla="*/ 572 h 700"/>
                  <a:gd name="T100" fmla="*/ 278 w 543"/>
                  <a:gd name="T101" fmla="*/ 374 h 700"/>
                  <a:gd name="T102" fmla="*/ 481 w 543"/>
                  <a:gd name="T103" fmla="*/ 421 h 700"/>
                  <a:gd name="T104" fmla="*/ 507 w 543"/>
                  <a:gd name="T105" fmla="*/ 536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43" h="700">
                    <a:moveTo>
                      <a:pt x="538" y="473"/>
                    </a:moveTo>
                    <a:cubicBezTo>
                      <a:pt x="534" y="454"/>
                      <a:pt x="528" y="437"/>
                      <a:pt x="519" y="420"/>
                    </a:cubicBezTo>
                    <a:cubicBezTo>
                      <a:pt x="504" y="393"/>
                      <a:pt x="483" y="370"/>
                      <a:pt x="457" y="353"/>
                    </a:cubicBezTo>
                    <a:cubicBezTo>
                      <a:pt x="453" y="351"/>
                      <a:pt x="452" y="348"/>
                      <a:pt x="452" y="344"/>
                    </a:cubicBezTo>
                    <a:cubicBezTo>
                      <a:pt x="452" y="276"/>
                      <a:pt x="452" y="208"/>
                      <a:pt x="452" y="140"/>
                    </a:cubicBezTo>
                    <a:cubicBezTo>
                      <a:pt x="452" y="137"/>
                      <a:pt x="452" y="134"/>
                      <a:pt x="451" y="131"/>
                    </a:cubicBezTo>
                    <a:cubicBezTo>
                      <a:pt x="448" y="123"/>
                      <a:pt x="442" y="120"/>
                      <a:pt x="434" y="120"/>
                    </a:cubicBezTo>
                    <a:cubicBezTo>
                      <a:pt x="407" y="120"/>
                      <a:pt x="380" y="120"/>
                      <a:pt x="353" y="120"/>
                    </a:cubicBezTo>
                    <a:cubicBezTo>
                      <a:pt x="352" y="120"/>
                      <a:pt x="351" y="120"/>
                      <a:pt x="350" y="120"/>
                    </a:cubicBezTo>
                    <a:cubicBezTo>
                      <a:pt x="350" y="120"/>
                      <a:pt x="350" y="120"/>
                      <a:pt x="350" y="120"/>
                    </a:cubicBezTo>
                    <a:cubicBezTo>
                      <a:pt x="347" y="120"/>
                      <a:pt x="347" y="119"/>
                      <a:pt x="347" y="114"/>
                    </a:cubicBezTo>
                    <a:cubicBezTo>
                      <a:pt x="347" y="107"/>
                      <a:pt x="347" y="100"/>
                      <a:pt x="347" y="93"/>
                    </a:cubicBezTo>
                    <a:cubicBezTo>
                      <a:pt x="347" y="81"/>
                      <a:pt x="341" y="76"/>
                      <a:pt x="329" y="76"/>
                    </a:cubicBezTo>
                    <a:cubicBezTo>
                      <a:pt x="322" y="75"/>
                      <a:pt x="316" y="75"/>
                      <a:pt x="309" y="76"/>
                    </a:cubicBezTo>
                    <a:cubicBezTo>
                      <a:pt x="304" y="76"/>
                      <a:pt x="303" y="74"/>
                      <a:pt x="302" y="69"/>
                    </a:cubicBezTo>
                    <a:cubicBezTo>
                      <a:pt x="300" y="48"/>
                      <a:pt x="290" y="31"/>
                      <a:pt x="273" y="18"/>
                    </a:cubicBezTo>
                    <a:cubicBezTo>
                      <a:pt x="269" y="15"/>
                      <a:pt x="265" y="13"/>
                      <a:pt x="261" y="10"/>
                    </a:cubicBezTo>
                    <a:cubicBezTo>
                      <a:pt x="261" y="10"/>
                      <a:pt x="261" y="10"/>
                      <a:pt x="261" y="10"/>
                    </a:cubicBezTo>
                    <a:cubicBezTo>
                      <a:pt x="259" y="9"/>
                      <a:pt x="257" y="8"/>
                      <a:pt x="255" y="8"/>
                    </a:cubicBezTo>
                    <a:cubicBezTo>
                      <a:pt x="249" y="5"/>
                      <a:pt x="242" y="3"/>
                      <a:pt x="234" y="2"/>
                    </a:cubicBezTo>
                    <a:cubicBezTo>
                      <a:pt x="233" y="2"/>
                      <a:pt x="232" y="2"/>
                      <a:pt x="231" y="2"/>
                    </a:cubicBezTo>
                    <a:cubicBezTo>
                      <a:pt x="231" y="2"/>
                      <a:pt x="231" y="2"/>
                      <a:pt x="231" y="2"/>
                    </a:cubicBezTo>
                    <a:cubicBezTo>
                      <a:pt x="212" y="0"/>
                      <a:pt x="194" y="6"/>
                      <a:pt x="179" y="18"/>
                    </a:cubicBezTo>
                    <a:cubicBezTo>
                      <a:pt x="162" y="31"/>
                      <a:pt x="152" y="48"/>
                      <a:pt x="150" y="69"/>
                    </a:cubicBezTo>
                    <a:cubicBezTo>
                      <a:pt x="149" y="74"/>
                      <a:pt x="148" y="76"/>
                      <a:pt x="143" y="75"/>
                    </a:cubicBezTo>
                    <a:cubicBezTo>
                      <a:pt x="136" y="75"/>
                      <a:pt x="129" y="75"/>
                      <a:pt x="123" y="75"/>
                    </a:cubicBezTo>
                    <a:cubicBezTo>
                      <a:pt x="111" y="75"/>
                      <a:pt x="105" y="81"/>
                      <a:pt x="105" y="93"/>
                    </a:cubicBezTo>
                    <a:cubicBezTo>
                      <a:pt x="105" y="100"/>
                      <a:pt x="105" y="107"/>
                      <a:pt x="105" y="114"/>
                    </a:cubicBezTo>
                    <a:cubicBezTo>
                      <a:pt x="105" y="120"/>
                      <a:pt x="105" y="120"/>
                      <a:pt x="98" y="120"/>
                    </a:cubicBezTo>
                    <a:cubicBezTo>
                      <a:pt x="72" y="120"/>
                      <a:pt x="45" y="121"/>
                      <a:pt x="18" y="120"/>
                    </a:cubicBezTo>
                    <a:cubicBezTo>
                      <a:pt x="7" y="120"/>
                      <a:pt x="0" y="127"/>
                      <a:pt x="0" y="139"/>
                    </a:cubicBezTo>
                    <a:cubicBezTo>
                      <a:pt x="0" y="216"/>
                      <a:pt x="0" y="293"/>
                      <a:pt x="0" y="371"/>
                    </a:cubicBezTo>
                    <a:cubicBezTo>
                      <a:pt x="0" y="448"/>
                      <a:pt x="0" y="526"/>
                      <a:pt x="0" y="603"/>
                    </a:cubicBezTo>
                    <a:cubicBezTo>
                      <a:pt x="0" y="604"/>
                      <a:pt x="0" y="605"/>
                      <a:pt x="0" y="606"/>
                    </a:cubicBezTo>
                    <a:cubicBezTo>
                      <a:pt x="0" y="607"/>
                      <a:pt x="0" y="607"/>
                      <a:pt x="0" y="607"/>
                    </a:cubicBezTo>
                    <a:cubicBezTo>
                      <a:pt x="0" y="607"/>
                      <a:pt x="0" y="607"/>
                      <a:pt x="0" y="607"/>
                    </a:cubicBezTo>
                    <a:cubicBezTo>
                      <a:pt x="1" y="609"/>
                      <a:pt x="1" y="610"/>
                      <a:pt x="1" y="611"/>
                    </a:cubicBezTo>
                    <a:cubicBezTo>
                      <a:pt x="4" y="619"/>
                      <a:pt x="11" y="621"/>
                      <a:pt x="19" y="621"/>
                    </a:cubicBezTo>
                    <a:cubicBezTo>
                      <a:pt x="78" y="621"/>
                      <a:pt x="138" y="621"/>
                      <a:pt x="197" y="621"/>
                    </a:cubicBezTo>
                    <a:cubicBezTo>
                      <a:pt x="201" y="621"/>
                      <a:pt x="203" y="622"/>
                      <a:pt x="206" y="625"/>
                    </a:cubicBezTo>
                    <a:cubicBezTo>
                      <a:pt x="216" y="636"/>
                      <a:pt x="226" y="647"/>
                      <a:pt x="237" y="657"/>
                    </a:cubicBezTo>
                    <a:cubicBezTo>
                      <a:pt x="261" y="677"/>
                      <a:pt x="290" y="689"/>
                      <a:pt x="321" y="695"/>
                    </a:cubicBezTo>
                    <a:cubicBezTo>
                      <a:pt x="350" y="700"/>
                      <a:pt x="378" y="698"/>
                      <a:pt x="406" y="690"/>
                    </a:cubicBezTo>
                    <a:cubicBezTo>
                      <a:pt x="433" y="682"/>
                      <a:pt x="457" y="669"/>
                      <a:pt x="478" y="651"/>
                    </a:cubicBezTo>
                    <a:cubicBezTo>
                      <a:pt x="511" y="621"/>
                      <a:pt x="532" y="584"/>
                      <a:pt x="539" y="540"/>
                    </a:cubicBezTo>
                    <a:cubicBezTo>
                      <a:pt x="543" y="518"/>
                      <a:pt x="542" y="495"/>
                      <a:pt x="538" y="473"/>
                    </a:cubicBezTo>
                    <a:close/>
                    <a:moveTo>
                      <a:pt x="197" y="44"/>
                    </a:moveTo>
                    <a:cubicBezTo>
                      <a:pt x="202" y="40"/>
                      <a:pt x="209" y="36"/>
                      <a:pt x="215" y="35"/>
                    </a:cubicBezTo>
                    <a:cubicBezTo>
                      <a:pt x="215" y="35"/>
                      <a:pt x="215" y="35"/>
                      <a:pt x="215" y="35"/>
                    </a:cubicBezTo>
                    <a:cubicBezTo>
                      <a:pt x="229" y="32"/>
                      <a:pt x="244" y="35"/>
                      <a:pt x="255" y="45"/>
                    </a:cubicBezTo>
                    <a:cubicBezTo>
                      <a:pt x="257" y="46"/>
                      <a:pt x="259" y="48"/>
                      <a:pt x="261" y="50"/>
                    </a:cubicBezTo>
                    <a:cubicBezTo>
                      <a:pt x="261" y="50"/>
                      <a:pt x="261" y="51"/>
                      <a:pt x="261" y="51"/>
                    </a:cubicBezTo>
                    <a:cubicBezTo>
                      <a:pt x="261" y="51"/>
                      <a:pt x="261" y="51"/>
                      <a:pt x="261" y="51"/>
                    </a:cubicBezTo>
                    <a:cubicBezTo>
                      <a:pt x="267" y="57"/>
                      <a:pt x="270" y="65"/>
                      <a:pt x="271" y="76"/>
                    </a:cubicBezTo>
                    <a:cubicBezTo>
                      <a:pt x="268" y="76"/>
                      <a:pt x="212" y="75"/>
                      <a:pt x="188" y="75"/>
                    </a:cubicBezTo>
                    <a:cubicBezTo>
                      <a:pt x="186" y="75"/>
                      <a:pt x="184" y="75"/>
                      <a:pt x="181" y="75"/>
                    </a:cubicBezTo>
                    <a:cubicBezTo>
                      <a:pt x="182" y="62"/>
                      <a:pt x="188" y="52"/>
                      <a:pt x="197" y="44"/>
                    </a:cubicBezTo>
                    <a:close/>
                    <a:moveTo>
                      <a:pt x="137" y="107"/>
                    </a:moveTo>
                    <a:cubicBezTo>
                      <a:pt x="139" y="107"/>
                      <a:pt x="141" y="107"/>
                      <a:pt x="142" y="107"/>
                    </a:cubicBezTo>
                    <a:cubicBezTo>
                      <a:pt x="167" y="107"/>
                      <a:pt x="278" y="108"/>
                      <a:pt x="309" y="108"/>
                    </a:cubicBezTo>
                    <a:cubicBezTo>
                      <a:pt x="311" y="108"/>
                      <a:pt x="313" y="108"/>
                      <a:pt x="315" y="108"/>
                    </a:cubicBezTo>
                    <a:cubicBezTo>
                      <a:pt x="315" y="110"/>
                      <a:pt x="315" y="145"/>
                      <a:pt x="315" y="160"/>
                    </a:cubicBezTo>
                    <a:cubicBezTo>
                      <a:pt x="315" y="165"/>
                      <a:pt x="314" y="166"/>
                      <a:pt x="310" y="166"/>
                    </a:cubicBezTo>
                    <a:cubicBezTo>
                      <a:pt x="293" y="166"/>
                      <a:pt x="261" y="166"/>
                      <a:pt x="261" y="166"/>
                    </a:cubicBezTo>
                    <a:cubicBezTo>
                      <a:pt x="221" y="165"/>
                      <a:pt x="182" y="165"/>
                      <a:pt x="142" y="166"/>
                    </a:cubicBezTo>
                    <a:cubicBezTo>
                      <a:pt x="138" y="166"/>
                      <a:pt x="136" y="165"/>
                      <a:pt x="136" y="160"/>
                    </a:cubicBezTo>
                    <a:cubicBezTo>
                      <a:pt x="137" y="144"/>
                      <a:pt x="137" y="123"/>
                      <a:pt x="137" y="107"/>
                    </a:cubicBezTo>
                    <a:close/>
                    <a:moveTo>
                      <a:pt x="183" y="588"/>
                    </a:moveTo>
                    <a:cubicBezTo>
                      <a:pt x="159" y="589"/>
                      <a:pt x="31" y="587"/>
                      <a:pt x="31" y="587"/>
                    </a:cubicBezTo>
                    <a:cubicBezTo>
                      <a:pt x="31" y="587"/>
                      <a:pt x="32" y="374"/>
                      <a:pt x="32" y="290"/>
                    </a:cubicBezTo>
                    <a:cubicBezTo>
                      <a:pt x="32" y="246"/>
                      <a:pt x="32" y="202"/>
                      <a:pt x="32" y="158"/>
                    </a:cubicBezTo>
                    <a:cubicBezTo>
                      <a:pt x="32" y="154"/>
                      <a:pt x="33" y="152"/>
                      <a:pt x="38" y="152"/>
                    </a:cubicBezTo>
                    <a:cubicBezTo>
                      <a:pt x="58" y="152"/>
                      <a:pt x="79" y="152"/>
                      <a:pt x="99" y="152"/>
                    </a:cubicBezTo>
                    <a:cubicBezTo>
                      <a:pt x="104" y="152"/>
                      <a:pt x="105" y="154"/>
                      <a:pt x="105" y="158"/>
                    </a:cubicBezTo>
                    <a:cubicBezTo>
                      <a:pt x="105" y="165"/>
                      <a:pt x="105" y="173"/>
                      <a:pt x="105" y="180"/>
                    </a:cubicBezTo>
                    <a:cubicBezTo>
                      <a:pt x="105" y="190"/>
                      <a:pt x="113" y="197"/>
                      <a:pt x="123" y="197"/>
                    </a:cubicBezTo>
                    <a:cubicBezTo>
                      <a:pt x="154" y="197"/>
                      <a:pt x="184" y="197"/>
                      <a:pt x="215" y="197"/>
                    </a:cubicBezTo>
                    <a:cubicBezTo>
                      <a:pt x="215" y="197"/>
                      <a:pt x="291" y="197"/>
                      <a:pt x="329" y="197"/>
                    </a:cubicBezTo>
                    <a:cubicBezTo>
                      <a:pt x="339" y="197"/>
                      <a:pt x="347" y="191"/>
                      <a:pt x="347" y="180"/>
                    </a:cubicBezTo>
                    <a:cubicBezTo>
                      <a:pt x="347" y="173"/>
                      <a:pt x="347" y="165"/>
                      <a:pt x="347" y="158"/>
                    </a:cubicBezTo>
                    <a:cubicBezTo>
                      <a:pt x="347" y="154"/>
                      <a:pt x="348" y="152"/>
                      <a:pt x="352" y="152"/>
                    </a:cubicBezTo>
                    <a:cubicBezTo>
                      <a:pt x="362" y="152"/>
                      <a:pt x="382" y="152"/>
                      <a:pt x="382" y="152"/>
                    </a:cubicBezTo>
                    <a:cubicBezTo>
                      <a:pt x="393" y="152"/>
                      <a:pt x="404" y="152"/>
                      <a:pt x="416" y="152"/>
                    </a:cubicBezTo>
                    <a:cubicBezTo>
                      <a:pt x="419" y="152"/>
                      <a:pt x="420" y="153"/>
                      <a:pt x="420" y="157"/>
                    </a:cubicBezTo>
                    <a:cubicBezTo>
                      <a:pt x="420" y="168"/>
                      <a:pt x="420" y="179"/>
                      <a:pt x="420" y="190"/>
                    </a:cubicBezTo>
                    <a:cubicBezTo>
                      <a:pt x="420" y="235"/>
                      <a:pt x="420" y="281"/>
                      <a:pt x="420" y="327"/>
                    </a:cubicBezTo>
                    <a:cubicBezTo>
                      <a:pt x="420" y="329"/>
                      <a:pt x="420" y="331"/>
                      <a:pt x="420" y="334"/>
                    </a:cubicBezTo>
                    <a:cubicBezTo>
                      <a:pt x="414" y="332"/>
                      <a:pt x="409" y="331"/>
                      <a:pt x="404" y="329"/>
                    </a:cubicBezTo>
                    <a:cubicBezTo>
                      <a:pt x="378" y="321"/>
                      <a:pt x="351" y="321"/>
                      <a:pt x="324" y="324"/>
                    </a:cubicBezTo>
                    <a:cubicBezTo>
                      <a:pt x="308" y="327"/>
                      <a:pt x="292" y="332"/>
                      <a:pt x="276" y="339"/>
                    </a:cubicBezTo>
                    <a:cubicBezTo>
                      <a:pt x="275" y="339"/>
                      <a:pt x="261" y="346"/>
                      <a:pt x="261" y="346"/>
                    </a:cubicBezTo>
                    <a:cubicBezTo>
                      <a:pt x="220" y="371"/>
                      <a:pt x="190" y="406"/>
                      <a:pt x="175" y="452"/>
                    </a:cubicBezTo>
                    <a:cubicBezTo>
                      <a:pt x="160" y="498"/>
                      <a:pt x="164" y="544"/>
                      <a:pt x="183" y="588"/>
                    </a:cubicBezTo>
                    <a:close/>
                    <a:moveTo>
                      <a:pt x="507" y="536"/>
                    </a:moveTo>
                    <a:cubicBezTo>
                      <a:pt x="501" y="572"/>
                      <a:pt x="484" y="603"/>
                      <a:pt x="456" y="627"/>
                    </a:cubicBezTo>
                    <a:cubicBezTo>
                      <a:pt x="437" y="644"/>
                      <a:pt x="415" y="655"/>
                      <a:pt x="391" y="661"/>
                    </a:cubicBezTo>
                    <a:cubicBezTo>
                      <a:pt x="376" y="665"/>
                      <a:pt x="361" y="666"/>
                      <a:pt x="346" y="666"/>
                    </a:cubicBezTo>
                    <a:cubicBezTo>
                      <a:pt x="324" y="665"/>
                      <a:pt x="302" y="659"/>
                      <a:pt x="282" y="648"/>
                    </a:cubicBezTo>
                    <a:cubicBezTo>
                      <a:pt x="280" y="647"/>
                      <a:pt x="270" y="641"/>
                      <a:pt x="268" y="640"/>
                    </a:cubicBezTo>
                    <a:cubicBezTo>
                      <a:pt x="242" y="623"/>
                      <a:pt x="224" y="600"/>
                      <a:pt x="211" y="572"/>
                    </a:cubicBezTo>
                    <a:cubicBezTo>
                      <a:pt x="198" y="544"/>
                      <a:pt x="195" y="514"/>
                      <a:pt x="200" y="484"/>
                    </a:cubicBezTo>
                    <a:cubicBezTo>
                      <a:pt x="209" y="435"/>
                      <a:pt x="235" y="398"/>
                      <a:pt x="278" y="374"/>
                    </a:cubicBezTo>
                    <a:cubicBezTo>
                      <a:pt x="304" y="359"/>
                      <a:pt x="331" y="352"/>
                      <a:pt x="360" y="354"/>
                    </a:cubicBezTo>
                    <a:cubicBezTo>
                      <a:pt x="411" y="357"/>
                      <a:pt x="452" y="379"/>
                      <a:pt x="481" y="421"/>
                    </a:cubicBezTo>
                    <a:cubicBezTo>
                      <a:pt x="493" y="437"/>
                      <a:pt x="501" y="455"/>
                      <a:pt x="506" y="475"/>
                    </a:cubicBezTo>
                    <a:cubicBezTo>
                      <a:pt x="510" y="495"/>
                      <a:pt x="511" y="515"/>
                      <a:pt x="507" y="536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/>
              </a:p>
            </p:txBody>
          </p:sp>
        </p:grp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18425D5-9CF4-41DC-A6C7-17E7C5180F9D}"/>
                </a:ext>
              </a:extLst>
            </p:cNvPr>
            <p:cNvCxnSpPr/>
            <p:nvPr/>
          </p:nvCxnSpPr>
          <p:spPr>
            <a:xfrm>
              <a:off x="2489200" y="2743200"/>
              <a:ext cx="18592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2B56768-E615-446F-9099-13AEFBCB1949}"/>
                </a:ext>
              </a:extLst>
            </p:cNvPr>
            <p:cNvCxnSpPr/>
            <p:nvPr/>
          </p:nvCxnSpPr>
          <p:spPr>
            <a:xfrm>
              <a:off x="2489200" y="3063240"/>
              <a:ext cx="18592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FA2E8C2-D0E5-4847-9001-9313C11B7C04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3383280"/>
              <a:ext cx="85344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FAE7C20-8859-40BA-A969-1D701215432B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3693160"/>
              <a:ext cx="635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C5A654A-5061-4C19-82D7-CB6878DC3E8D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4013200"/>
              <a:ext cx="47752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C4036DD-C0EE-4DF4-AFD3-036C777A1826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4333240"/>
              <a:ext cx="42672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FE65A9C-6DF7-4736-9894-B618A2DE032C}"/>
                </a:ext>
              </a:extLst>
            </p:cNvPr>
            <p:cNvCxnSpPr>
              <a:cxnSpLocks/>
            </p:cNvCxnSpPr>
            <p:nvPr/>
          </p:nvCxnSpPr>
          <p:spPr>
            <a:xfrm>
              <a:off x="2489200" y="4638040"/>
              <a:ext cx="42672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E514ED88-795D-4F59-A585-B2007C0E0B4C}"/>
              </a:ext>
            </a:extLst>
          </p:cNvPr>
          <p:cNvSpPr txBox="1"/>
          <p:nvPr/>
        </p:nvSpPr>
        <p:spPr>
          <a:xfrm>
            <a:off x="5548757" y="1051307"/>
            <a:ext cx="54979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ar-AE" sz="2400" b="1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كشف </a:t>
            </a:r>
          </a:p>
          <a:p>
            <a:pPr lvl="0" algn="ctr">
              <a:defRPr/>
            </a:pPr>
            <a:r>
              <a:rPr lang="ar-AE" sz="2400" b="1" dirty="0"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الحضور والغياب</a:t>
            </a:r>
            <a:endParaRPr lang="en-GB" sz="2400" b="1" dirty="0"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203236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97F9D5-CFF4-4830-A6E5-87228770D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7355D56-8ABC-4351-8E88-B5DEC6CD9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1508" y="23094"/>
            <a:ext cx="6834906" cy="68349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6E1D1B-42B7-48AA-ADA9-D8DC79FB22DD}"/>
              </a:ext>
            </a:extLst>
          </p:cNvPr>
          <p:cNvSpPr txBox="1"/>
          <p:nvPr/>
        </p:nvSpPr>
        <p:spPr>
          <a:xfrm>
            <a:off x="4320209" y="2413526"/>
            <a:ext cx="37838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dirty="0"/>
              <a:t>مرحبًا بكم في حصة </a:t>
            </a:r>
          </a:p>
          <a:p>
            <a:pPr algn="ctr"/>
            <a:r>
              <a:rPr lang="ar-AE" sz="6000" dirty="0"/>
              <a:t>اللغة العربية 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329162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88BCB6-3689-4064-B876-D99C7DC8F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ACE9FE-BA29-41BB-AF17-4A2AA810D8DF}"/>
              </a:ext>
            </a:extLst>
          </p:cNvPr>
          <p:cNvSpPr txBox="1"/>
          <p:nvPr/>
        </p:nvSpPr>
        <p:spPr>
          <a:xfrm>
            <a:off x="3564835" y="1630017"/>
            <a:ext cx="4598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600" dirty="0"/>
              <a:t>القراءة  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611650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75A475-55EF-48E0-897F-E66D0B68A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676"/>
            <a:ext cx="12191999" cy="6888676"/>
          </a:xfrm>
          <a:prstGeom prst="rect">
            <a:avLst/>
          </a:prstGeom>
        </p:spPr>
      </p:pic>
      <p:pic>
        <p:nvPicPr>
          <p:cNvPr id="3" name="صورة 4">
            <a:extLst>
              <a:ext uri="{FF2B5EF4-FFF2-40B4-BE49-F238E27FC236}">
                <a16:creationId xmlns:a16="http://schemas.microsoft.com/office/drawing/2014/main" id="{1E558529-5C42-465F-8C84-345743B254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63" t="10527" r="23125" b="41984"/>
          <a:stretch/>
        </p:blipFill>
        <p:spPr>
          <a:xfrm>
            <a:off x="1589649" y="858130"/>
            <a:ext cx="8918702" cy="472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114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77C56A-8B6F-4A7B-9241-95E869F9A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صورة 3">
            <a:extLst>
              <a:ext uri="{FF2B5EF4-FFF2-40B4-BE49-F238E27FC236}">
                <a16:creationId xmlns:a16="http://schemas.microsoft.com/office/drawing/2014/main" id="{CBCDF08D-C0E0-4969-BC9C-2697AA6D5B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133" t="10063" r="20078" b="29910"/>
          <a:stretch/>
        </p:blipFill>
        <p:spPr>
          <a:xfrm>
            <a:off x="1125414" y="548640"/>
            <a:ext cx="9893861" cy="590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938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7E7CED-DCCC-47A3-B3AD-A17A82C93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474"/>
            <a:ext cx="12191999" cy="6839801"/>
          </a:xfrm>
          <a:prstGeom prst="rect">
            <a:avLst/>
          </a:prstGeom>
        </p:spPr>
      </p:pic>
      <p:pic>
        <p:nvPicPr>
          <p:cNvPr id="3" name="صورة 3">
            <a:extLst>
              <a:ext uri="{FF2B5EF4-FFF2-40B4-BE49-F238E27FC236}">
                <a16:creationId xmlns:a16="http://schemas.microsoft.com/office/drawing/2014/main" id="{4F311247-B81F-4F3E-9DB9-C9D5C5C650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977" t="13107" r="23594" b="44989"/>
          <a:stretch/>
        </p:blipFill>
        <p:spPr>
          <a:xfrm>
            <a:off x="1468989" y="569397"/>
            <a:ext cx="9254020" cy="481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45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75A475-55EF-48E0-897F-E66D0B68A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5421"/>
            <a:ext cx="12191999" cy="6888676"/>
          </a:xfrm>
          <a:prstGeom prst="rect">
            <a:avLst/>
          </a:prstGeom>
        </p:spPr>
      </p:pic>
      <p:pic>
        <p:nvPicPr>
          <p:cNvPr id="4" name="صورة 4">
            <a:extLst>
              <a:ext uri="{FF2B5EF4-FFF2-40B4-BE49-F238E27FC236}">
                <a16:creationId xmlns:a16="http://schemas.microsoft.com/office/drawing/2014/main" id="{01F70ECB-8E48-4CB7-B6FD-EF29A09E81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914" t="10528" r="23476" b="25427"/>
          <a:stretch/>
        </p:blipFill>
        <p:spPr>
          <a:xfrm>
            <a:off x="1418993" y="794481"/>
            <a:ext cx="9354012" cy="470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30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77C56A-8B6F-4A7B-9241-95E869F9A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516BB82F-B90E-4F5A-ADC3-4847320CA2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13" t="19343" r="34492" b="14149"/>
          <a:stretch/>
        </p:blipFill>
        <p:spPr>
          <a:xfrm>
            <a:off x="1026026" y="423633"/>
            <a:ext cx="10139947" cy="611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696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437D963F-217C-460F-ACA2-1CF38C95A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99F4-E10A-4110-BECE-AEE20CB185DA}" type="datetime12">
              <a:rPr lang="ar-AE" smtClean="0"/>
              <a:t>03/10/2022 05:58 م</a:t>
            </a:fld>
            <a:endParaRPr lang="en-US"/>
          </a:p>
        </p:txBody>
      </p:sp>
      <p:sp>
        <p:nvSpPr>
          <p:cNvPr id="3" name="عنصر نائب لرقم الشريحة 2">
            <a:extLst>
              <a:ext uri="{FF2B5EF4-FFF2-40B4-BE49-F238E27FC236}">
                <a16:creationId xmlns:a16="http://schemas.microsoft.com/office/drawing/2014/main" id="{5F5886E0-C36A-46A8-BABC-02C633B37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25074-B60D-41FE-ABAB-01088836AE91}" type="slidenum">
              <a:rPr lang="en-US" smtClean="0"/>
              <a:t>11</a:t>
            </a:fld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103482F0-508C-40A6-95B0-A0427708DF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40" t="13733" r="23360" b="25458"/>
          <a:stretch/>
        </p:blipFill>
        <p:spPr>
          <a:xfrm>
            <a:off x="295275" y="196260"/>
            <a:ext cx="11601450" cy="6465480"/>
          </a:xfrm>
          <a:prstGeom prst="rect">
            <a:avLst/>
          </a:prstGeom>
        </p:spPr>
      </p:pic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9082F6E3-D53E-4DFA-9724-12CA471E4F93}"/>
              </a:ext>
            </a:extLst>
          </p:cNvPr>
          <p:cNvSpPr/>
          <p:nvPr/>
        </p:nvSpPr>
        <p:spPr>
          <a:xfrm>
            <a:off x="3207026" y="723328"/>
            <a:ext cx="2173357" cy="7079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الإجابة في الدردشة</a:t>
            </a:r>
            <a:endParaRPr lang="en-US" b="1" dirty="0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3D56BCAD-6017-434F-A35F-B2D59810AEA4}"/>
              </a:ext>
            </a:extLst>
          </p:cNvPr>
          <p:cNvSpPr/>
          <p:nvPr/>
        </p:nvSpPr>
        <p:spPr>
          <a:xfrm>
            <a:off x="5857461" y="1537252"/>
            <a:ext cx="4068417" cy="662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القارة الجنوبية</a:t>
            </a:r>
            <a:endParaRPr lang="en-US" sz="3600" dirty="0"/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FE49B07B-D67D-40A9-9846-75BCF2B40C50}"/>
              </a:ext>
            </a:extLst>
          </p:cNvPr>
          <p:cNvSpPr/>
          <p:nvPr/>
        </p:nvSpPr>
        <p:spPr>
          <a:xfrm>
            <a:off x="10800522" y="3411745"/>
            <a:ext cx="569843" cy="365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5DB88481-2032-47F5-9CF4-E53EE80C92DA}"/>
              </a:ext>
            </a:extLst>
          </p:cNvPr>
          <p:cNvSpPr/>
          <p:nvPr/>
        </p:nvSpPr>
        <p:spPr>
          <a:xfrm>
            <a:off x="6009860" y="6025635"/>
            <a:ext cx="4068417" cy="662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القطب الجنوبي</a:t>
            </a:r>
            <a:endParaRPr lang="en-US" sz="3600" dirty="0"/>
          </a:p>
        </p:txBody>
      </p:sp>
      <p:sp>
        <p:nvSpPr>
          <p:cNvPr id="10" name="سهم: لليمين 9">
            <a:extLst>
              <a:ext uri="{FF2B5EF4-FFF2-40B4-BE49-F238E27FC236}">
                <a16:creationId xmlns:a16="http://schemas.microsoft.com/office/drawing/2014/main" id="{C62F3C4C-1058-4BC7-8CDA-00A4B6E6FD79}"/>
              </a:ext>
            </a:extLst>
          </p:cNvPr>
          <p:cNvSpPr/>
          <p:nvPr/>
        </p:nvSpPr>
        <p:spPr>
          <a:xfrm rot="1041412">
            <a:off x="4671391" y="5257009"/>
            <a:ext cx="2173357" cy="7079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الإجابة في الدردشة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59071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B685CE06-9202-495E-A5D8-31858B51A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99F4-E10A-4110-BECE-AEE20CB185DA}" type="datetime12">
              <a:rPr lang="ar-AE" smtClean="0"/>
              <a:t>03/10/2022 05:58 م</a:t>
            </a:fld>
            <a:endParaRPr lang="en-US"/>
          </a:p>
        </p:txBody>
      </p:sp>
      <p:sp>
        <p:nvSpPr>
          <p:cNvPr id="3" name="عنصر نائب لرقم الشريحة 2">
            <a:extLst>
              <a:ext uri="{FF2B5EF4-FFF2-40B4-BE49-F238E27FC236}">
                <a16:creationId xmlns:a16="http://schemas.microsoft.com/office/drawing/2014/main" id="{AE0E7F61-1CED-4AFC-9562-9E44D9527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25074-B60D-41FE-ABAB-01088836AE91}" type="slidenum">
              <a:rPr lang="en-US" smtClean="0"/>
              <a:t>12</a:t>
            </a:fld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A0872B6B-E51D-4601-B5CF-FF1A441D31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66" t="13315" r="23359" b="31658"/>
          <a:stretch/>
        </p:blipFill>
        <p:spPr>
          <a:xfrm>
            <a:off x="357189" y="196260"/>
            <a:ext cx="11544300" cy="6661740"/>
          </a:xfrm>
          <a:prstGeom prst="rect">
            <a:avLst/>
          </a:prstGeom>
        </p:spPr>
      </p:pic>
      <p:sp>
        <p:nvSpPr>
          <p:cNvPr id="5" name="مستطيل 4">
            <a:extLst>
              <a:ext uri="{FF2B5EF4-FFF2-40B4-BE49-F238E27FC236}">
                <a16:creationId xmlns:a16="http://schemas.microsoft.com/office/drawing/2014/main" id="{CAE97368-532A-4B83-A92A-956268DC1196}"/>
              </a:ext>
            </a:extLst>
          </p:cNvPr>
          <p:cNvSpPr/>
          <p:nvPr/>
        </p:nvSpPr>
        <p:spPr>
          <a:xfrm>
            <a:off x="6857999" y="1347618"/>
            <a:ext cx="4068417" cy="662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شدة البرودة</a:t>
            </a:r>
            <a:endParaRPr lang="en-US" sz="3600" dirty="0"/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9A2E877C-D8E4-41F8-9C82-B79A70E2BAD3}"/>
              </a:ext>
            </a:extLst>
          </p:cNvPr>
          <p:cNvSpPr/>
          <p:nvPr/>
        </p:nvSpPr>
        <p:spPr>
          <a:xfrm>
            <a:off x="6857998" y="2028926"/>
            <a:ext cx="4068417" cy="662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الظلام والليل المستمر</a:t>
            </a:r>
            <a:endParaRPr lang="en-US" sz="3600" dirty="0"/>
          </a:p>
        </p:txBody>
      </p:sp>
      <p:sp>
        <p:nvSpPr>
          <p:cNvPr id="7" name="شكل بيضاوي 6">
            <a:extLst>
              <a:ext uri="{FF2B5EF4-FFF2-40B4-BE49-F238E27FC236}">
                <a16:creationId xmlns:a16="http://schemas.microsoft.com/office/drawing/2014/main" id="{7F96C9D9-8509-46A3-A5DF-51171D5A1455}"/>
              </a:ext>
            </a:extLst>
          </p:cNvPr>
          <p:cNvSpPr/>
          <p:nvPr/>
        </p:nvSpPr>
        <p:spPr>
          <a:xfrm>
            <a:off x="10512840" y="6006569"/>
            <a:ext cx="569843" cy="365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695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8F1EE1B6-7650-4141-9D54-C5BEA2FD4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99F4-E10A-4110-BECE-AEE20CB185DA}" type="datetime12">
              <a:rPr lang="ar-AE" smtClean="0"/>
              <a:t>03/10/2022 05:58 م</a:t>
            </a:fld>
            <a:endParaRPr lang="en-US"/>
          </a:p>
        </p:txBody>
      </p:sp>
      <p:sp>
        <p:nvSpPr>
          <p:cNvPr id="3" name="عنصر نائب لرقم الشريحة 2">
            <a:extLst>
              <a:ext uri="{FF2B5EF4-FFF2-40B4-BE49-F238E27FC236}">
                <a16:creationId xmlns:a16="http://schemas.microsoft.com/office/drawing/2014/main" id="{A97E7B3A-E8BB-4955-8B0E-48C3B45F6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25074-B60D-41FE-ABAB-01088836AE91}" type="slidenum">
              <a:rPr lang="en-US" smtClean="0"/>
              <a:t>13</a:t>
            </a:fld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518521B-6EB9-4CF1-8DEF-33F171908E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95" t="10527" r="23125" b="8166"/>
          <a:stretch/>
        </p:blipFill>
        <p:spPr>
          <a:xfrm>
            <a:off x="728663" y="196260"/>
            <a:ext cx="11382801" cy="6465480"/>
          </a:xfrm>
          <a:prstGeom prst="rect">
            <a:avLst/>
          </a:prstGeom>
        </p:spPr>
      </p:pic>
      <p:sp>
        <p:nvSpPr>
          <p:cNvPr id="5" name="شكل بيضاوي 4">
            <a:extLst>
              <a:ext uri="{FF2B5EF4-FFF2-40B4-BE49-F238E27FC236}">
                <a16:creationId xmlns:a16="http://schemas.microsoft.com/office/drawing/2014/main" id="{D98A9201-534C-4440-9948-7F95F330C518}"/>
              </a:ext>
            </a:extLst>
          </p:cNvPr>
          <p:cNvSpPr/>
          <p:nvPr/>
        </p:nvSpPr>
        <p:spPr>
          <a:xfrm>
            <a:off x="10512840" y="1331154"/>
            <a:ext cx="569843" cy="365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سهم: لليمين 5">
            <a:extLst>
              <a:ext uri="{FF2B5EF4-FFF2-40B4-BE49-F238E27FC236}">
                <a16:creationId xmlns:a16="http://schemas.microsoft.com/office/drawing/2014/main" id="{E2ED06B8-832C-4164-82FB-632AA084DA5E}"/>
              </a:ext>
            </a:extLst>
          </p:cNvPr>
          <p:cNvSpPr/>
          <p:nvPr/>
        </p:nvSpPr>
        <p:spPr>
          <a:xfrm>
            <a:off x="2173358" y="2088302"/>
            <a:ext cx="2888974" cy="7079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الإجابة في المقرر على البوابة</a:t>
            </a:r>
            <a:endParaRPr lang="en-US" b="1" dirty="0"/>
          </a:p>
        </p:txBody>
      </p:sp>
      <p:sp>
        <p:nvSpPr>
          <p:cNvPr id="7" name="سهم: لليمين 6">
            <a:extLst>
              <a:ext uri="{FF2B5EF4-FFF2-40B4-BE49-F238E27FC236}">
                <a16:creationId xmlns:a16="http://schemas.microsoft.com/office/drawing/2014/main" id="{2BDAD094-AC99-42BB-9380-DBEC6CACFE37}"/>
              </a:ext>
            </a:extLst>
          </p:cNvPr>
          <p:cNvSpPr/>
          <p:nvPr/>
        </p:nvSpPr>
        <p:spPr>
          <a:xfrm>
            <a:off x="1411358" y="4334297"/>
            <a:ext cx="2888974" cy="7079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الإجابة في المناقشة على البوابة</a:t>
            </a:r>
            <a:endParaRPr lang="en-US" b="1" dirty="0"/>
          </a:p>
        </p:txBody>
      </p:sp>
      <p:sp>
        <p:nvSpPr>
          <p:cNvPr id="8" name="سهم: لليمين 7">
            <a:extLst>
              <a:ext uri="{FF2B5EF4-FFF2-40B4-BE49-F238E27FC236}">
                <a16:creationId xmlns:a16="http://schemas.microsoft.com/office/drawing/2014/main" id="{F3A9A7F9-9992-4002-8521-F5EE7E122F9D}"/>
              </a:ext>
            </a:extLst>
          </p:cNvPr>
          <p:cNvSpPr/>
          <p:nvPr/>
        </p:nvSpPr>
        <p:spPr>
          <a:xfrm>
            <a:off x="821636" y="6150093"/>
            <a:ext cx="2888974" cy="7079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AE" dirty="0"/>
              <a:t>الإجابة في </a:t>
            </a:r>
            <a:r>
              <a:rPr lang="en-US" dirty="0" err="1"/>
              <a:t>padelt</a:t>
            </a:r>
            <a:endParaRPr lang="en-US" dirty="0"/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1C145C1B-5104-441F-B874-F1915A16DD51}"/>
              </a:ext>
            </a:extLst>
          </p:cNvPr>
          <p:cNvSpPr/>
          <p:nvPr/>
        </p:nvSpPr>
        <p:spPr>
          <a:xfrm>
            <a:off x="5671931" y="2915478"/>
            <a:ext cx="4683608" cy="16830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يغطي جسمها ريش كثيف.</a:t>
            </a:r>
          </a:p>
          <a:p>
            <a:pPr algn="ctr"/>
            <a:r>
              <a:rPr lang="ar-AE" sz="3600" dirty="0"/>
              <a:t>لديها طبقة من الدهون. </a:t>
            </a:r>
          </a:p>
          <a:p>
            <a:pPr algn="ctr"/>
            <a:r>
              <a:rPr lang="ar-AE" sz="3600" dirty="0"/>
              <a:t>تتقارب في جماعات .</a:t>
            </a:r>
            <a:endParaRPr lang="en-US" sz="3600" dirty="0"/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57DAEB86-C8AB-4933-AFD7-6256199B3749}"/>
              </a:ext>
            </a:extLst>
          </p:cNvPr>
          <p:cNvSpPr/>
          <p:nvPr/>
        </p:nvSpPr>
        <p:spPr>
          <a:xfrm>
            <a:off x="3922643" y="4837044"/>
            <a:ext cx="6310831" cy="10204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3600" dirty="0"/>
              <a:t>لديهم أطعمة مجففة ومعلبة.</a:t>
            </a:r>
          </a:p>
          <a:p>
            <a:pPr algn="ctr"/>
            <a:r>
              <a:rPr lang="ar-AE" sz="3600" dirty="0"/>
              <a:t>يحتاج طهي الطعام لوقت أطول.</a:t>
            </a:r>
          </a:p>
        </p:txBody>
      </p:sp>
    </p:spTree>
    <p:extLst>
      <p:ext uri="{BB962C8B-B14F-4D97-AF65-F5344CB8AC3E}">
        <p14:creationId xmlns:p14="http://schemas.microsoft.com/office/powerpoint/2010/main" val="3768258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E7C9961A-2C2D-4D1E-828E-092033B12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99F4-E10A-4110-BECE-AEE20CB185DA}" type="datetime12">
              <a:rPr lang="ar-AE" smtClean="0"/>
              <a:t>03/10/2022 05:58 م</a:t>
            </a:fld>
            <a:endParaRPr lang="en-US"/>
          </a:p>
        </p:txBody>
      </p:sp>
      <p:sp>
        <p:nvSpPr>
          <p:cNvPr id="3" name="عنصر نائب لرقم الشريحة 2">
            <a:extLst>
              <a:ext uri="{FF2B5EF4-FFF2-40B4-BE49-F238E27FC236}">
                <a16:creationId xmlns:a16="http://schemas.microsoft.com/office/drawing/2014/main" id="{26EBEAA3-8296-45F6-A14A-E2867944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25074-B60D-41FE-ABAB-01088836AE91}" type="slidenum">
              <a:rPr lang="en-US" smtClean="0"/>
              <a:t>14</a:t>
            </a:fld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8A2BBE3-DB33-49C4-918C-D42D852FD7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11" t="16993" r="18671" b="9637"/>
          <a:stretch/>
        </p:blipFill>
        <p:spPr>
          <a:xfrm>
            <a:off x="512999" y="385762"/>
            <a:ext cx="11445638" cy="6275978"/>
          </a:xfrm>
          <a:prstGeom prst="rect">
            <a:avLst/>
          </a:prstGeom>
        </p:spPr>
      </p:pic>
      <p:sp>
        <p:nvSpPr>
          <p:cNvPr id="5" name="شكل بيضاوي 4">
            <a:extLst>
              <a:ext uri="{FF2B5EF4-FFF2-40B4-BE49-F238E27FC236}">
                <a16:creationId xmlns:a16="http://schemas.microsoft.com/office/drawing/2014/main" id="{10C83EB1-6390-4930-B99A-489093E7DA21}"/>
              </a:ext>
            </a:extLst>
          </p:cNvPr>
          <p:cNvSpPr/>
          <p:nvPr/>
        </p:nvSpPr>
        <p:spPr>
          <a:xfrm>
            <a:off x="10512840" y="1331154"/>
            <a:ext cx="569843" cy="365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شكل بيضاوي 5">
            <a:extLst>
              <a:ext uri="{FF2B5EF4-FFF2-40B4-BE49-F238E27FC236}">
                <a16:creationId xmlns:a16="http://schemas.microsoft.com/office/drawing/2014/main" id="{2FE4F43E-8BFC-4E3E-AFBE-0F9C563DBFBC}"/>
              </a:ext>
            </a:extLst>
          </p:cNvPr>
          <p:cNvSpPr/>
          <p:nvPr/>
        </p:nvSpPr>
        <p:spPr>
          <a:xfrm>
            <a:off x="10632109" y="4783345"/>
            <a:ext cx="569843" cy="365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سهم: لليمين 6">
            <a:extLst>
              <a:ext uri="{FF2B5EF4-FFF2-40B4-BE49-F238E27FC236}">
                <a16:creationId xmlns:a16="http://schemas.microsoft.com/office/drawing/2014/main" id="{35516414-F5E3-47B2-A97D-B8263B2A583F}"/>
              </a:ext>
            </a:extLst>
          </p:cNvPr>
          <p:cNvSpPr/>
          <p:nvPr/>
        </p:nvSpPr>
        <p:spPr>
          <a:xfrm>
            <a:off x="2398644" y="4997196"/>
            <a:ext cx="2888974" cy="7079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AE" b="1" dirty="0"/>
              <a:t>استطلاع في البوابة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13600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FE2A8552-DD64-4BF2-A1FE-C4B4BBDD1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99F4-E10A-4110-BECE-AEE20CB185DA}" type="datetime12">
              <a:rPr lang="ar-AE" smtClean="0"/>
              <a:t>03/10/2022 05:58 م</a:t>
            </a:fld>
            <a:endParaRPr lang="en-US"/>
          </a:p>
        </p:txBody>
      </p:sp>
      <p:sp>
        <p:nvSpPr>
          <p:cNvPr id="3" name="عنصر نائب لرقم الشريحة 2">
            <a:extLst>
              <a:ext uri="{FF2B5EF4-FFF2-40B4-BE49-F238E27FC236}">
                <a16:creationId xmlns:a16="http://schemas.microsoft.com/office/drawing/2014/main" id="{902856C2-A862-4521-A750-801477443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C25074-B60D-41FE-ABAB-01088836AE91}" type="slidenum">
              <a:rPr lang="en-US" smtClean="0"/>
              <a:t>15</a:t>
            </a:fld>
            <a:endParaRPr lang="en-US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D8E45A9-26A6-4F6C-AAC9-6A18187C4D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44" t="14772" r="17149" b="23022"/>
          <a:stretch/>
        </p:blipFill>
        <p:spPr>
          <a:xfrm>
            <a:off x="942975" y="397566"/>
            <a:ext cx="10736026" cy="6109252"/>
          </a:xfrm>
          <a:prstGeom prst="rect">
            <a:avLst/>
          </a:prstGeom>
        </p:spPr>
      </p:pic>
      <p:sp>
        <p:nvSpPr>
          <p:cNvPr id="7" name="شكل بيضاوي 6">
            <a:extLst>
              <a:ext uri="{FF2B5EF4-FFF2-40B4-BE49-F238E27FC236}">
                <a16:creationId xmlns:a16="http://schemas.microsoft.com/office/drawing/2014/main" id="{64CA02B0-0020-4FB5-A406-CEC59DBE11FF}"/>
              </a:ext>
            </a:extLst>
          </p:cNvPr>
          <p:cNvSpPr/>
          <p:nvPr/>
        </p:nvSpPr>
        <p:spPr>
          <a:xfrm>
            <a:off x="9996005" y="3144790"/>
            <a:ext cx="512969" cy="2842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شكل بيضاوي 7">
            <a:extLst>
              <a:ext uri="{FF2B5EF4-FFF2-40B4-BE49-F238E27FC236}">
                <a16:creationId xmlns:a16="http://schemas.microsoft.com/office/drawing/2014/main" id="{B5412EC5-D138-419C-A1D3-C085358F9DFA}"/>
              </a:ext>
            </a:extLst>
          </p:cNvPr>
          <p:cNvSpPr/>
          <p:nvPr/>
        </p:nvSpPr>
        <p:spPr>
          <a:xfrm>
            <a:off x="9969501" y="4688669"/>
            <a:ext cx="512969" cy="2842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90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88BCB6-3689-4064-B876-D99C7DC8F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644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151</Words>
  <Application>Microsoft Office PowerPoint</Application>
  <PresentationFormat>Widescreen</PresentationFormat>
  <Paragraphs>48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Asmaa Font</vt:lpstr>
      <vt:lpstr>Calibri</vt:lpstr>
      <vt:lpstr>Calibri Light</vt:lpstr>
      <vt:lpstr>Noto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Lolwah Mansooor</dc:creator>
  <cp:lastModifiedBy>Lolwah Mohammed Salem  Mansoor</cp:lastModifiedBy>
  <cp:revision>7</cp:revision>
  <dcterms:created xsi:type="dcterms:W3CDTF">2020-10-24T06:56:14Z</dcterms:created>
  <dcterms:modified xsi:type="dcterms:W3CDTF">2022-10-03T13:59:46Z</dcterms:modified>
</cp:coreProperties>
</file>