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12192000"/>
  <p:notesSz cx="6858000" cy="9144000"/>
  <p:embeddedFontLst>
    <p:embeddedFont>
      <p:font typeface="Tajawal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047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2" roundtripDataSignature="AMtx7mgsRGKIY4PYeyFVw29sIuJz8Kd6J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047" orient="horz"/>
        <p:guide pos="3863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Tajawal-regular.fntdata"/><Relationship Id="rId22" Type="http://customschemas.google.com/relationships/presentationmetadata" Target="metadata"/><Relationship Id="rId21" Type="http://schemas.openxmlformats.org/officeDocument/2006/relationships/font" Target="fonts/Tajawal-bold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7" name="Google Shape;49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5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5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8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8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9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9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ان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2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20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0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2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2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21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1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2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2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3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3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مع تسمية توضيحية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4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4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مع تسمية توضيحية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5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5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6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6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7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7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>
  <p:cSld name="شريحة عنوان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8"/>
          <p:cNvSpPr txBox="1"/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28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8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8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9"/>
          <p:cNvSpPr txBox="1"/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9"/>
          <p:cNvSpPr txBox="1"/>
          <p:nvPr>
            <p:ph idx="1" type="body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7" name="Google Shape;97;p29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9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9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ان" type="twoObj">
  <p:cSld name="TWO_OBJECTS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0"/>
          <p:cNvSpPr txBox="1"/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3" name="Google Shape;103;p3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4" name="Google Shape;104;p30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30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30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1"/>
          <p:cNvSpPr txBox="1"/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1"/>
          <p:cNvSpPr txBox="1"/>
          <p:nvPr>
            <p:ph idx="1" type="body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0" name="Google Shape;110;p31"/>
          <p:cNvSpPr txBox="1"/>
          <p:nvPr>
            <p:ph idx="2" type="body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1" name="Google Shape;111;p31"/>
          <p:cNvSpPr txBox="1"/>
          <p:nvPr>
            <p:ph idx="3" type="body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2" name="Google Shape;112;p31"/>
          <p:cNvSpPr txBox="1"/>
          <p:nvPr>
            <p:ph idx="4" type="body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3" name="Google Shape;113;p31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31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31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2"/>
          <p:cNvSpPr txBox="1"/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32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32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32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3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33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33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مع تسمية توضيحية" type="objTx">
  <p:cSld name="OBJECT_WITH_CAPTION_TEXT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34"/>
          <p:cNvSpPr txBox="1"/>
          <p:nvPr>
            <p:ph idx="1" type="body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28" name="Google Shape;128;p3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29" name="Google Shape;129;p34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34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34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مع تسمية توضيحية" type="picTx">
  <p:cSld name="PICTURE_WITH_CAPTION_TEXT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35"/>
          <p:cNvSpPr/>
          <p:nvPr>
            <p:ph idx="2" type="pic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5" name="Google Shape;135;p3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6" name="Google Shape;136;p35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5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5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6"/>
          <p:cNvSpPr txBox="1"/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2" name="Google Shape;142;p36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36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36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7"/>
          <p:cNvSpPr txBox="1"/>
          <p:nvPr>
            <p:ph type="title"/>
          </p:nvPr>
        </p:nvSpPr>
        <p:spPr>
          <a:xfrm rot="5400000">
            <a:off x="7133432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7"/>
          <p:cNvSpPr txBox="1"/>
          <p:nvPr>
            <p:ph idx="1" type="body"/>
          </p:nvPr>
        </p:nvSpPr>
        <p:spPr>
          <a:xfrm rot="5400000">
            <a:off x="1799432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8" name="Google Shape;148;p37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37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37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r">
              <a:spcBef>
                <a:spcPts val="0"/>
              </a:spcBef>
              <a:buNone/>
              <a:defRPr/>
            </a:lvl1pPr>
            <a:lvl2pPr indent="0" lvl="1" marL="0" rtl="1" algn="r">
              <a:spcBef>
                <a:spcPts val="0"/>
              </a:spcBef>
              <a:buNone/>
              <a:defRPr/>
            </a:lvl2pPr>
            <a:lvl3pPr indent="0" lvl="2" marL="0" rtl="1" algn="r">
              <a:spcBef>
                <a:spcPts val="0"/>
              </a:spcBef>
              <a:buNone/>
              <a:defRPr/>
            </a:lvl3pPr>
            <a:lvl4pPr indent="0" lvl="3" marL="0" rtl="1" algn="r">
              <a:spcBef>
                <a:spcPts val="0"/>
              </a:spcBef>
              <a:buNone/>
              <a:defRPr/>
            </a:lvl4pPr>
            <a:lvl5pPr indent="0" lvl="4" marL="0" rtl="1" algn="r">
              <a:spcBef>
                <a:spcPts val="0"/>
              </a:spcBef>
              <a:buNone/>
              <a:defRPr/>
            </a:lvl5pPr>
            <a:lvl6pPr indent="0" lvl="5" marL="0" rtl="1" algn="r">
              <a:spcBef>
                <a:spcPts val="0"/>
              </a:spcBef>
              <a:buNone/>
              <a:defRPr/>
            </a:lvl6pPr>
            <a:lvl7pPr indent="0" lvl="6" marL="0" rtl="1" algn="r">
              <a:spcBef>
                <a:spcPts val="0"/>
              </a:spcBef>
              <a:buNone/>
              <a:defRPr/>
            </a:lvl7pPr>
            <a:lvl8pPr indent="0" lvl="7" marL="0" rtl="1" algn="r">
              <a:spcBef>
                <a:spcPts val="0"/>
              </a:spcBef>
              <a:buNone/>
              <a:defRPr/>
            </a:lvl8pPr>
            <a:lvl9pPr indent="0" lvl="8" marL="0" rtl="1" algn="r">
              <a:spcBef>
                <a:spcPts val="0"/>
              </a:spcBef>
              <a:buNone/>
              <a:defRPr/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4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4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/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16"/>
          <p:cNvSpPr txBox="1"/>
          <p:nvPr>
            <p:ph idx="10" type="dt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16"/>
          <p:cNvSpPr txBox="1"/>
          <p:nvPr>
            <p:ph idx="11" type="ftr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16"/>
          <p:cNvSpPr txBox="1"/>
          <p:nvPr>
            <p:ph idx="12" type="sldNum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1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10.xml"/><Relationship Id="rId22" Type="http://schemas.openxmlformats.org/officeDocument/2006/relationships/slide" Target="/ppt/slides/slide11.xml"/><Relationship Id="rId21" Type="http://schemas.openxmlformats.org/officeDocument/2006/relationships/image" Target="../media/image18.png"/><Relationship Id="rId24" Type="http://schemas.openxmlformats.org/officeDocument/2006/relationships/slide" Target="/ppt/slides/slide12.xml"/><Relationship Id="rId23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slide" Target="/ppt/slides/slide2.xml"/><Relationship Id="rId9" Type="http://schemas.openxmlformats.org/officeDocument/2006/relationships/image" Target="../media/image1.png"/><Relationship Id="rId26" Type="http://schemas.openxmlformats.org/officeDocument/2006/relationships/slide" Target="/ppt/slides/slide13.xml"/><Relationship Id="rId25" Type="http://schemas.openxmlformats.org/officeDocument/2006/relationships/image" Target="../media/image15.png"/><Relationship Id="rId27" Type="http://schemas.openxmlformats.org/officeDocument/2006/relationships/image" Target="../media/image17.png"/><Relationship Id="rId5" Type="http://schemas.openxmlformats.org/officeDocument/2006/relationships/image" Target="../media/image13.png"/><Relationship Id="rId6" Type="http://schemas.openxmlformats.org/officeDocument/2006/relationships/slide" Target="/ppt/slides/slide3.xml"/><Relationship Id="rId7" Type="http://schemas.openxmlformats.org/officeDocument/2006/relationships/image" Target="../media/image11.png"/><Relationship Id="rId8" Type="http://schemas.openxmlformats.org/officeDocument/2006/relationships/slide" Target="/ppt/slides/slide4.xml"/><Relationship Id="rId11" Type="http://schemas.openxmlformats.org/officeDocument/2006/relationships/image" Target="../media/image6.png"/><Relationship Id="rId10" Type="http://schemas.openxmlformats.org/officeDocument/2006/relationships/slide" Target="/ppt/slides/slide5.xml"/><Relationship Id="rId13" Type="http://schemas.openxmlformats.org/officeDocument/2006/relationships/image" Target="../media/image14.png"/><Relationship Id="rId12" Type="http://schemas.openxmlformats.org/officeDocument/2006/relationships/slide" Target="/ppt/slides/slide6.xml"/><Relationship Id="rId15" Type="http://schemas.openxmlformats.org/officeDocument/2006/relationships/image" Target="../media/image8.png"/><Relationship Id="rId14" Type="http://schemas.openxmlformats.org/officeDocument/2006/relationships/slide" Target="/ppt/slides/slide7.xml"/><Relationship Id="rId17" Type="http://schemas.openxmlformats.org/officeDocument/2006/relationships/image" Target="../media/image9.png"/><Relationship Id="rId16" Type="http://schemas.openxmlformats.org/officeDocument/2006/relationships/slide" Target="/ppt/slides/slide8.xml"/><Relationship Id="rId19" Type="http://schemas.openxmlformats.org/officeDocument/2006/relationships/image" Target="../media/image3.png"/><Relationship Id="rId18" Type="http://schemas.openxmlformats.org/officeDocument/2006/relationships/slide" Target="/ppt/slides/slide9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oogle Shape;155;p1"/>
          <p:cNvGrpSpPr/>
          <p:nvPr/>
        </p:nvGrpSpPr>
        <p:grpSpPr>
          <a:xfrm>
            <a:off x="4948291" y="867839"/>
            <a:ext cx="5241962" cy="5230529"/>
            <a:chOff x="3564808" y="874413"/>
            <a:chExt cx="5093434" cy="5106617"/>
          </a:xfrm>
        </p:grpSpPr>
        <p:grpSp>
          <p:nvGrpSpPr>
            <p:cNvPr id="156" name="Google Shape;156;p1"/>
            <p:cNvGrpSpPr/>
            <p:nvPr/>
          </p:nvGrpSpPr>
          <p:grpSpPr>
            <a:xfrm>
              <a:off x="3564808" y="874413"/>
              <a:ext cx="5093434" cy="5106617"/>
              <a:chOff x="3564808" y="874413"/>
              <a:chExt cx="5093434" cy="5106617"/>
            </a:xfrm>
          </p:grpSpPr>
          <p:sp>
            <p:nvSpPr>
              <p:cNvPr id="157" name="Google Shape;157;p1"/>
              <p:cNvSpPr/>
              <p:nvPr/>
            </p:nvSpPr>
            <p:spPr>
              <a:xfrm rot="1800000">
                <a:off x="5556411" y="1412160"/>
                <a:ext cx="1079999" cy="1872256"/>
              </a:xfrm>
              <a:custGeom>
                <a:rect b="b" l="l" r="r" t="t"/>
                <a:pathLst>
                  <a:path extrusionOk="0" h="1872256" w="1079999">
                    <a:moveTo>
                      <a:pt x="0" y="1643"/>
                    </a:moveTo>
                    <a:lnTo>
                      <a:pt x="3208" y="0"/>
                    </a:lnTo>
                    <a:lnTo>
                      <a:pt x="1079999" y="1865056"/>
                    </a:lnTo>
                    <a:lnTo>
                      <a:pt x="1079999" y="1872256"/>
                    </a:lnTo>
                    <a:lnTo>
                      <a:pt x="0" y="164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8" name="Google Shape;158;p1"/>
              <p:cNvSpPr/>
              <p:nvPr/>
            </p:nvSpPr>
            <p:spPr>
              <a:xfrm rot="1800000">
                <a:off x="4620213" y="1954394"/>
                <a:ext cx="1870906" cy="1079170"/>
              </a:xfrm>
              <a:custGeom>
                <a:rect b="b" l="l" r="r" t="t"/>
                <a:pathLst>
                  <a:path extrusionOk="0" h="1079170" w="1870906">
                    <a:moveTo>
                      <a:pt x="1731" y="0"/>
                    </a:moveTo>
                    <a:lnTo>
                      <a:pt x="1870906" y="1079169"/>
                    </a:lnTo>
                    <a:lnTo>
                      <a:pt x="1870906" y="1079170"/>
                    </a:lnTo>
                    <a:lnTo>
                      <a:pt x="1863707" y="1079170"/>
                    </a:lnTo>
                    <a:lnTo>
                      <a:pt x="0" y="3159"/>
                    </a:lnTo>
                    <a:lnTo>
                      <a:pt x="173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9" name="Google Shape;159;p1"/>
              <p:cNvSpPr/>
              <p:nvPr/>
            </p:nvSpPr>
            <p:spPr>
              <a:xfrm rot="1800000">
                <a:off x="6636243" y="1416384"/>
                <a:ext cx="3600" cy="2154738"/>
              </a:xfrm>
              <a:custGeom>
                <a:rect b="b" l="l" r="r" t="t"/>
                <a:pathLst>
                  <a:path extrusionOk="0" h="2154738" w="3600">
                    <a:moveTo>
                      <a:pt x="0" y="0"/>
                    </a:moveTo>
                    <a:lnTo>
                      <a:pt x="3600" y="80"/>
                    </a:lnTo>
                    <a:lnTo>
                      <a:pt x="3600" y="2152103"/>
                    </a:lnTo>
                    <a:lnTo>
                      <a:pt x="2079" y="2154738"/>
                    </a:lnTo>
                    <a:lnTo>
                      <a:pt x="0" y="215113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0" name="Google Shape;160;p1"/>
              <p:cNvSpPr/>
              <p:nvPr/>
            </p:nvSpPr>
            <p:spPr>
              <a:xfrm rot="1800000">
                <a:off x="4081510" y="2888254"/>
                <a:ext cx="2154820" cy="3600"/>
              </a:xfrm>
              <a:custGeom>
                <a:rect b="b" l="l" r="r" t="t"/>
                <a:pathLst>
                  <a:path extrusionOk="0" h="3600" w="2154820">
                    <a:moveTo>
                      <a:pt x="80" y="0"/>
                    </a:moveTo>
                    <a:lnTo>
                      <a:pt x="2151219" y="0"/>
                    </a:lnTo>
                    <a:lnTo>
                      <a:pt x="2154820" y="2079"/>
                    </a:lnTo>
                    <a:lnTo>
                      <a:pt x="2152184" y="3600"/>
                    </a:lnTo>
                    <a:lnTo>
                      <a:pt x="0" y="3600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" name="Google Shape;161;p1"/>
              <p:cNvSpPr/>
              <p:nvPr/>
            </p:nvSpPr>
            <p:spPr>
              <a:xfrm rot="1800000">
                <a:off x="6494669" y="1956655"/>
                <a:ext cx="1078727" cy="1867099"/>
              </a:xfrm>
              <a:custGeom>
                <a:rect b="b" l="l" r="r" t="t"/>
                <a:pathLst>
                  <a:path extrusionOk="0" h="1867099" w="1078727">
                    <a:moveTo>
                      <a:pt x="1075569" y="0"/>
                    </a:moveTo>
                    <a:lnTo>
                      <a:pt x="1078727" y="1730"/>
                    </a:lnTo>
                    <a:lnTo>
                      <a:pt x="2635" y="1865577"/>
                    </a:lnTo>
                    <a:lnTo>
                      <a:pt x="0" y="1867099"/>
                    </a:lnTo>
                    <a:lnTo>
                      <a:pt x="0" y="1862941"/>
                    </a:lnTo>
                    <a:lnTo>
                      <a:pt x="107556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2" name="Google Shape;162;p1"/>
              <p:cNvSpPr/>
              <p:nvPr/>
            </p:nvSpPr>
            <p:spPr>
              <a:xfrm rot="1800000">
                <a:off x="6096692" y="3426420"/>
                <a:ext cx="3117" cy="3600"/>
              </a:xfrm>
              <a:custGeom>
                <a:rect b="b" l="l" r="r" t="t"/>
                <a:pathLst>
                  <a:path extrusionOk="0" h="3600" w="3117">
                    <a:moveTo>
                      <a:pt x="2078" y="0"/>
                    </a:moveTo>
                    <a:lnTo>
                      <a:pt x="3117" y="1801"/>
                    </a:lnTo>
                    <a:lnTo>
                      <a:pt x="1" y="3600"/>
                    </a:lnTo>
                    <a:lnTo>
                      <a:pt x="0" y="3600"/>
                    </a:lnTo>
                    <a:lnTo>
                      <a:pt x="0" y="3599"/>
                    </a:lnTo>
                    <a:lnTo>
                      <a:pt x="2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3" name="Google Shape;163;p1"/>
              <p:cNvSpPr/>
              <p:nvPr/>
            </p:nvSpPr>
            <p:spPr>
              <a:xfrm rot="1800000">
                <a:off x="4079175" y="2891637"/>
                <a:ext cx="1868535" cy="1079427"/>
              </a:xfrm>
              <a:custGeom>
                <a:rect b="b" l="l" r="r" t="t"/>
                <a:pathLst>
                  <a:path extrusionOk="0" h="1079427" w="1868535">
                    <a:moveTo>
                      <a:pt x="0" y="1076401"/>
                    </a:moveTo>
                    <a:lnTo>
                      <a:pt x="1864380" y="0"/>
                    </a:lnTo>
                    <a:lnTo>
                      <a:pt x="1868535" y="0"/>
                    </a:lnTo>
                    <a:lnTo>
                      <a:pt x="1867013" y="2637"/>
                    </a:lnTo>
                    <a:lnTo>
                      <a:pt x="1957" y="1079427"/>
                    </a:lnTo>
                    <a:lnTo>
                      <a:pt x="0" y="107640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4" name="Google Shape;164;p1"/>
              <p:cNvSpPr/>
              <p:nvPr/>
            </p:nvSpPr>
            <p:spPr>
              <a:xfrm rot="1800000">
                <a:off x="6091864" y="3427892"/>
                <a:ext cx="3597" cy="3116"/>
              </a:xfrm>
              <a:custGeom>
                <a:rect b="b" l="l" r="r" t="t"/>
                <a:pathLst>
                  <a:path extrusionOk="0" h="3116" w="3597">
                    <a:moveTo>
                      <a:pt x="0" y="2078"/>
                    </a:moveTo>
                    <a:lnTo>
                      <a:pt x="3597" y="0"/>
                    </a:lnTo>
                    <a:lnTo>
                      <a:pt x="1798" y="3116"/>
                    </a:lnTo>
                    <a:lnTo>
                      <a:pt x="0" y="207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5" name="Google Shape;165;p1"/>
              <p:cNvSpPr/>
              <p:nvPr/>
            </p:nvSpPr>
            <p:spPr>
              <a:xfrm rot="1800000">
                <a:off x="6094979" y="3429210"/>
                <a:ext cx="1801" cy="3599"/>
              </a:xfrm>
              <a:custGeom>
                <a:rect b="b" l="l" r="r" t="t"/>
                <a:pathLst>
                  <a:path extrusionOk="0" h="3599" w="1801">
                    <a:moveTo>
                      <a:pt x="0" y="0"/>
                    </a:moveTo>
                    <a:lnTo>
                      <a:pt x="1" y="0"/>
                    </a:lnTo>
                    <a:lnTo>
                      <a:pt x="1801" y="3117"/>
                    </a:lnTo>
                    <a:lnTo>
                      <a:pt x="966" y="3599"/>
                    </a:lnTo>
                    <a:lnTo>
                      <a:pt x="0" y="35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6" name="Google Shape;166;p1"/>
              <p:cNvSpPr/>
              <p:nvPr/>
            </p:nvSpPr>
            <p:spPr>
              <a:xfrm rot="1800000">
                <a:off x="6095310" y="3429779"/>
                <a:ext cx="3598" cy="1800"/>
              </a:xfrm>
              <a:custGeom>
                <a:rect b="b" l="l" r="r" t="t"/>
                <a:pathLst>
                  <a:path extrusionOk="0" h="1800" w="3598">
                    <a:moveTo>
                      <a:pt x="0" y="0"/>
                    </a:moveTo>
                    <a:lnTo>
                      <a:pt x="0" y="0"/>
                    </a:lnTo>
                    <a:lnTo>
                      <a:pt x="3598" y="0"/>
                    </a:lnTo>
                    <a:lnTo>
                      <a:pt x="3598" y="965"/>
                    </a:lnTo>
                    <a:lnTo>
                      <a:pt x="3116" y="18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7" name="Google Shape;167;p1"/>
              <p:cNvSpPr/>
              <p:nvPr/>
            </p:nvSpPr>
            <p:spPr>
              <a:xfrm rot="1800000">
                <a:off x="6099428" y="3428805"/>
                <a:ext cx="482" cy="1112"/>
              </a:xfrm>
              <a:custGeom>
                <a:rect b="b" l="l" r="r" t="t"/>
                <a:pathLst>
                  <a:path extrusionOk="0" h="1112" w="482">
                    <a:moveTo>
                      <a:pt x="0" y="278"/>
                    </a:moveTo>
                    <a:lnTo>
                      <a:pt x="482" y="0"/>
                    </a:lnTo>
                    <a:lnTo>
                      <a:pt x="482" y="1112"/>
                    </a:lnTo>
                    <a:lnTo>
                      <a:pt x="0" y="27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8" name="Google Shape;168;p1"/>
              <p:cNvSpPr/>
              <p:nvPr/>
            </p:nvSpPr>
            <p:spPr>
              <a:xfrm rot="1800000">
                <a:off x="6244461" y="2890452"/>
                <a:ext cx="1868100" cy="1079999"/>
              </a:xfrm>
              <a:custGeom>
                <a:rect b="b" l="l" r="r" t="t"/>
                <a:pathLst>
                  <a:path extrusionOk="0" h="1079999" w="1868100">
                    <a:moveTo>
                      <a:pt x="2077" y="1076400"/>
                    </a:moveTo>
                    <a:lnTo>
                      <a:pt x="1866458" y="0"/>
                    </a:lnTo>
                    <a:lnTo>
                      <a:pt x="1868100" y="3208"/>
                    </a:lnTo>
                    <a:lnTo>
                      <a:pt x="3044" y="1079999"/>
                    </a:lnTo>
                    <a:lnTo>
                      <a:pt x="0" y="1079998"/>
                    </a:lnTo>
                    <a:lnTo>
                      <a:pt x="2077" y="10764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9" name="Google Shape;169;p1"/>
              <p:cNvSpPr/>
              <p:nvPr/>
            </p:nvSpPr>
            <p:spPr>
              <a:xfrm rot="1800000">
                <a:off x="6099322" y="3430039"/>
                <a:ext cx="557" cy="965"/>
              </a:xfrm>
              <a:custGeom>
                <a:rect b="b" l="l" r="r" t="t"/>
                <a:pathLst>
                  <a:path extrusionOk="0" h="965" w="557">
                    <a:moveTo>
                      <a:pt x="0" y="0"/>
                    </a:moveTo>
                    <a:lnTo>
                      <a:pt x="557" y="965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0" name="Google Shape;170;p1"/>
              <p:cNvSpPr/>
              <p:nvPr/>
            </p:nvSpPr>
            <p:spPr>
              <a:xfrm rot="1800000">
                <a:off x="6092446" y="3430907"/>
                <a:ext cx="1115" cy="483"/>
              </a:xfrm>
              <a:custGeom>
                <a:rect b="b" l="l" r="r" t="t"/>
                <a:pathLst>
                  <a:path extrusionOk="0" h="483" w="1115">
                    <a:moveTo>
                      <a:pt x="279" y="0"/>
                    </a:moveTo>
                    <a:lnTo>
                      <a:pt x="1115" y="483"/>
                    </a:lnTo>
                    <a:lnTo>
                      <a:pt x="0" y="483"/>
                    </a:lnTo>
                    <a:lnTo>
                      <a:pt x="2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1" name="Google Shape;171;p1"/>
              <p:cNvSpPr/>
              <p:nvPr/>
            </p:nvSpPr>
            <p:spPr>
              <a:xfrm rot="1800000">
                <a:off x="6098509" y="3430990"/>
                <a:ext cx="1318" cy="2079"/>
              </a:xfrm>
              <a:custGeom>
                <a:rect b="b" l="l" r="r" t="t"/>
                <a:pathLst>
                  <a:path extrusionOk="0" h="2079" w="1318">
                    <a:moveTo>
                      <a:pt x="557" y="0"/>
                    </a:moveTo>
                    <a:lnTo>
                      <a:pt x="1318" y="1318"/>
                    </a:lnTo>
                    <a:lnTo>
                      <a:pt x="2" y="2079"/>
                    </a:lnTo>
                    <a:lnTo>
                      <a:pt x="0" y="2078"/>
                    </a:lnTo>
                    <a:lnTo>
                      <a:pt x="0" y="965"/>
                    </a:lnTo>
                    <a:lnTo>
                      <a:pt x="55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2" name="Google Shape;172;p1"/>
              <p:cNvSpPr/>
              <p:nvPr/>
            </p:nvSpPr>
            <p:spPr>
              <a:xfrm rot="1800000">
                <a:off x="6093162" y="3431839"/>
                <a:ext cx="964" cy="556"/>
              </a:xfrm>
              <a:custGeom>
                <a:rect b="b" l="l" r="r" t="t"/>
                <a:pathLst>
                  <a:path extrusionOk="0" h="556" w="964">
                    <a:moveTo>
                      <a:pt x="0" y="0"/>
                    </a:moveTo>
                    <a:lnTo>
                      <a:pt x="964" y="0"/>
                    </a:lnTo>
                    <a:lnTo>
                      <a:pt x="964" y="5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3" name="Google Shape;173;p1"/>
              <p:cNvSpPr/>
              <p:nvPr/>
            </p:nvSpPr>
            <p:spPr>
              <a:xfrm rot="1800000">
                <a:off x="6097108" y="3432062"/>
                <a:ext cx="965" cy="837"/>
              </a:xfrm>
              <a:custGeom>
                <a:rect b="b" l="l" r="r" t="t"/>
                <a:pathLst>
                  <a:path extrusionOk="0" h="837" w="965">
                    <a:moveTo>
                      <a:pt x="483" y="0"/>
                    </a:moveTo>
                    <a:lnTo>
                      <a:pt x="965" y="278"/>
                    </a:lnTo>
                    <a:lnTo>
                      <a:pt x="965" y="279"/>
                    </a:lnTo>
                    <a:lnTo>
                      <a:pt x="0" y="837"/>
                    </a:lnTo>
                    <a:lnTo>
                      <a:pt x="4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4" name="Google Shape;174;p1"/>
              <p:cNvSpPr/>
              <p:nvPr/>
            </p:nvSpPr>
            <p:spPr>
              <a:xfrm rot="1800000">
                <a:off x="4620355" y="3037760"/>
                <a:ext cx="1079169" cy="1866749"/>
              </a:xfrm>
              <a:custGeom>
                <a:rect b="b" l="l" r="r" t="t"/>
                <a:pathLst>
                  <a:path extrusionOk="0" h="1866749" w="1079169">
                    <a:moveTo>
                      <a:pt x="1075568" y="2079"/>
                    </a:moveTo>
                    <a:lnTo>
                      <a:pt x="1079169" y="0"/>
                    </a:lnTo>
                    <a:lnTo>
                      <a:pt x="1079169" y="3043"/>
                    </a:lnTo>
                    <a:lnTo>
                      <a:pt x="3158" y="1866749"/>
                    </a:lnTo>
                    <a:lnTo>
                      <a:pt x="0" y="1865018"/>
                    </a:lnTo>
                    <a:lnTo>
                      <a:pt x="1075568" y="207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5" name="Google Shape;175;p1"/>
              <p:cNvSpPr/>
              <p:nvPr/>
            </p:nvSpPr>
            <p:spPr>
              <a:xfrm rot="1800000">
                <a:off x="6093731" y="3432549"/>
                <a:ext cx="2078" cy="1317"/>
              </a:xfrm>
              <a:custGeom>
                <a:rect b="b" l="l" r="r" t="t"/>
                <a:pathLst>
                  <a:path extrusionOk="0" h="1317" w="2078">
                    <a:moveTo>
                      <a:pt x="0" y="557"/>
                    </a:moveTo>
                    <a:lnTo>
                      <a:pt x="965" y="0"/>
                    </a:lnTo>
                    <a:lnTo>
                      <a:pt x="2078" y="0"/>
                    </a:lnTo>
                    <a:lnTo>
                      <a:pt x="1317" y="1317"/>
                    </a:lnTo>
                    <a:lnTo>
                      <a:pt x="0" y="5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6" name="Google Shape;176;p1"/>
              <p:cNvSpPr/>
              <p:nvPr/>
            </p:nvSpPr>
            <p:spPr>
              <a:xfrm rot="1800000">
                <a:off x="6095944" y="3432328"/>
                <a:ext cx="834" cy="963"/>
              </a:xfrm>
              <a:custGeom>
                <a:rect b="b" l="l" r="r" t="t"/>
                <a:pathLst>
                  <a:path extrusionOk="0" h="963" w="834">
                    <a:moveTo>
                      <a:pt x="0" y="481"/>
                    </a:moveTo>
                    <a:lnTo>
                      <a:pt x="834" y="0"/>
                    </a:lnTo>
                    <a:lnTo>
                      <a:pt x="278" y="963"/>
                    </a:lnTo>
                    <a:lnTo>
                      <a:pt x="0" y="4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7" name="Google Shape;177;p1"/>
              <p:cNvSpPr/>
              <p:nvPr/>
            </p:nvSpPr>
            <p:spPr>
              <a:xfrm rot="1800000">
                <a:off x="6097521" y="3433158"/>
                <a:ext cx="2636" cy="1521"/>
              </a:xfrm>
              <a:custGeom>
                <a:rect b="b" l="l" r="r" t="t"/>
                <a:pathLst>
                  <a:path extrusionOk="0" h="1521" w="2636">
                    <a:moveTo>
                      <a:pt x="0" y="0"/>
                    </a:moveTo>
                    <a:lnTo>
                      <a:pt x="2" y="0"/>
                    </a:lnTo>
                    <a:lnTo>
                      <a:pt x="2635" y="1520"/>
                    </a:lnTo>
                    <a:lnTo>
                      <a:pt x="2636" y="1521"/>
                    </a:lnTo>
                    <a:lnTo>
                      <a:pt x="0" y="15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8" name="Google Shape;178;p1"/>
              <p:cNvSpPr/>
              <p:nvPr/>
            </p:nvSpPr>
            <p:spPr>
              <a:xfrm rot="1800000">
                <a:off x="5955107" y="3969572"/>
                <a:ext cx="2153421" cy="3600"/>
              </a:xfrm>
              <a:custGeom>
                <a:rect b="b" l="l" r="r" t="t"/>
                <a:pathLst>
                  <a:path extrusionOk="0" h="3600" w="2153421">
                    <a:moveTo>
                      <a:pt x="0" y="1318"/>
                    </a:moveTo>
                    <a:lnTo>
                      <a:pt x="2284" y="0"/>
                    </a:lnTo>
                    <a:lnTo>
                      <a:pt x="2153421" y="0"/>
                    </a:lnTo>
                    <a:lnTo>
                      <a:pt x="2153341" y="3600"/>
                    </a:lnTo>
                    <a:lnTo>
                      <a:pt x="1319" y="3600"/>
                    </a:lnTo>
                    <a:lnTo>
                      <a:pt x="1317" y="3599"/>
                    </a:lnTo>
                    <a:lnTo>
                      <a:pt x="0" y="13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9" name="Google Shape;179;p1"/>
              <p:cNvSpPr/>
              <p:nvPr/>
            </p:nvSpPr>
            <p:spPr>
              <a:xfrm rot="1800000">
                <a:off x="6095240" y="3433361"/>
                <a:ext cx="1521" cy="2635"/>
              </a:xfrm>
              <a:custGeom>
                <a:rect b="b" l="l" r="r" t="t"/>
                <a:pathLst>
                  <a:path extrusionOk="0" h="2635" w="1521">
                    <a:moveTo>
                      <a:pt x="0" y="0"/>
                    </a:moveTo>
                    <a:lnTo>
                      <a:pt x="1521" y="0"/>
                    </a:lnTo>
                    <a:lnTo>
                      <a:pt x="1521" y="263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0" name="Google Shape;180;p1"/>
              <p:cNvSpPr/>
              <p:nvPr/>
            </p:nvSpPr>
            <p:spPr>
              <a:xfrm rot="1800000">
                <a:off x="5554924" y="3289901"/>
                <a:ext cx="3600" cy="2153503"/>
              </a:xfrm>
              <a:custGeom>
                <a:rect b="b" l="l" r="r" t="t"/>
                <a:pathLst>
                  <a:path extrusionOk="0" h="2153503" w="3600">
                    <a:moveTo>
                      <a:pt x="1318" y="0"/>
                    </a:moveTo>
                    <a:lnTo>
                      <a:pt x="3600" y="1318"/>
                    </a:lnTo>
                    <a:lnTo>
                      <a:pt x="3600" y="2153503"/>
                    </a:lnTo>
                    <a:lnTo>
                      <a:pt x="0" y="2153422"/>
                    </a:lnTo>
                    <a:lnTo>
                      <a:pt x="0" y="2284"/>
                    </a:lnTo>
                    <a:lnTo>
                      <a:pt x="131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1" name="Google Shape;181;p1"/>
              <p:cNvSpPr/>
              <p:nvPr/>
            </p:nvSpPr>
            <p:spPr>
              <a:xfrm rot="1800000">
                <a:off x="5705125" y="3828710"/>
                <a:ext cx="1862941" cy="1078727"/>
              </a:xfrm>
              <a:custGeom>
                <a:rect b="b" l="l" r="r" t="t"/>
                <a:pathLst>
                  <a:path extrusionOk="0" h="1078727" w="1862941">
                    <a:moveTo>
                      <a:pt x="0" y="0"/>
                    </a:moveTo>
                    <a:lnTo>
                      <a:pt x="1" y="0"/>
                    </a:lnTo>
                    <a:lnTo>
                      <a:pt x="1862941" y="1075569"/>
                    </a:lnTo>
                    <a:lnTo>
                      <a:pt x="1861211" y="1078727"/>
                    </a:lnTo>
                    <a:lnTo>
                      <a:pt x="3600" y="623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2" name="Google Shape;182;p1"/>
              <p:cNvSpPr/>
              <p:nvPr/>
            </p:nvSpPr>
            <p:spPr>
              <a:xfrm rot="1800000">
                <a:off x="5557597" y="3581166"/>
                <a:ext cx="1079427" cy="1864380"/>
              </a:xfrm>
              <a:custGeom>
                <a:rect b="b" l="l" r="r" t="t"/>
                <a:pathLst>
                  <a:path extrusionOk="0" h="1864380" w="1079427">
                    <a:moveTo>
                      <a:pt x="0" y="0"/>
                    </a:moveTo>
                    <a:lnTo>
                      <a:pt x="6236" y="3600"/>
                    </a:lnTo>
                    <a:lnTo>
                      <a:pt x="1079427" y="1862423"/>
                    </a:lnTo>
                    <a:lnTo>
                      <a:pt x="1076401" y="1864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3" name="Google Shape;183;p1"/>
              <p:cNvSpPr/>
              <p:nvPr/>
            </p:nvSpPr>
            <p:spPr>
              <a:xfrm rot="1800000">
                <a:off x="4819689" y="1216399"/>
                <a:ext cx="1869175" cy="1870613"/>
              </a:xfrm>
              <a:custGeom>
                <a:rect b="b" l="l" r="r" t="t"/>
                <a:pathLst>
                  <a:path extrusionOk="0" h="1870613" w="1869175">
                    <a:moveTo>
                      <a:pt x="789176" y="0"/>
                    </a:moveTo>
                    <a:lnTo>
                      <a:pt x="1869175" y="1870613"/>
                    </a:lnTo>
                    <a:lnTo>
                      <a:pt x="0" y="791444"/>
                    </a:lnTo>
                    <a:lnTo>
                      <a:pt x="27880" y="740565"/>
                    </a:lnTo>
                    <a:cubicBezTo>
                      <a:pt x="209803" y="443551"/>
                      <a:pt x="466328" y="186396"/>
                      <a:pt x="789176" y="0"/>
                    </a:cubicBezTo>
                    <a:close/>
                  </a:path>
                </a:pathLst>
              </a:custGeom>
              <a:solidFill>
                <a:srgbClr val="C4E0B2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4" name="Google Shape;184;p1"/>
              <p:cNvSpPr/>
              <p:nvPr/>
            </p:nvSpPr>
            <p:spPr>
              <a:xfrm rot="1800000">
                <a:off x="5633049" y="1145319"/>
                <a:ext cx="1076791" cy="2152432"/>
              </a:xfrm>
              <a:custGeom>
                <a:rect b="b" l="l" r="r" t="t"/>
                <a:pathLst>
                  <a:path extrusionOk="0" h="2152432" w="1076791">
                    <a:moveTo>
                      <a:pt x="0" y="287376"/>
                    </a:moveTo>
                    <a:lnTo>
                      <a:pt x="193627" y="188253"/>
                    </a:lnTo>
                    <a:cubicBezTo>
                      <a:pt x="459914" y="68572"/>
                      <a:pt x="740241" y="7234"/>
                      <a:pt x="1018788" y="0"/>
                    </a:cubicBezTo>
                    <a:lnTo>
                      <a:pt x="1076791" y="1295"/>
                    </a:lnTo>
                    <a:lnTo>
                      <a:pt x="1076791" y="2152432"/>
                    </a:lnTo>
                    <a:lnTo>
                      <a:pt x="0" y="287376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5" name="Google Shape;185;p1"/>
              <p:cNvSpPr/>
              <p:nvPr/>
            </p:nvSpPr>
            <p:spPr>
              <a:xfrm rot="1800000">
                <a:off x="4351727" y="1883683"/>
                <a:ext cx="2151139" cy="1076011"/>
              </a:xfrm>
              <a:custGeom>
                <a:rect b="b" l="l" r="r" t="t"/>
                <a:pathLst>
                  <a:path extrusionOk="0" h="1076011" w="2151139">
                    <a:moveTo>
                      <a:pt x="287432" y="0"/>
                    </a:moveTo>
                    <a:lnTo>
                      <a:pt x="2151139" y="1076011"/>
                    </a:lnTo>
                    <a:lnTo>
                      <a:pt x="0" y="1076011"/>
                    </a:lnTo>
                    <a:lnTo>
                      <a:pt x="3357" y="925686"/>
                    </a:lnTo>
                    <a:cubicBezTo>
                      <a:pt x="22910" y="649018"/>
                      <a:pt x="95506" y="378085"/>
                      <a:pt x="216907" y="128707"/>
                    </a:cubicBezTo>
                    <a:lnTo>
                      <a:pt x="287432" y="0"/>
                    </a:lnTo>
                    <a:close/>
                  </a:path>
                </a:pathLst>
              </a:custGeom>
              <a:solidFill>
                <a:srgbClr val="147FF4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6" name="Google Shape;186;p1"/>
              <p:cNvSpPr/>
              <p:nvPr/>
            </p:nvSpPr>
            <p:spPr>
              <a:xfrm rot="1800000">
                <a:off x="6568191" y="1686428"/>
                <a:ext cx="1075569" cy="2152023"/>
              </a:xfrm>
              <a:custGeom>
                <a:rect b="b" l="l" r="r" t="t"/>
                <a:pathLst>
                  <a:path extrusionOk="0" h="2152023" w="1075569">
                    <a:moveTo>
                      <a:pt x="0" y="0"/>
                    </a:moveTo>
                    <a:lnTo>
                      <a:pt x="146727" y="3277"/>
                    </a:lnTo>
                    <a:cubicBezTo>
                      <a:pt x="423395" y="22830"/>
                      <a:pt x="694328" y="95426"/>
                      <a:pt x="943706" y="216827"/>
                    </a:cubicBezTo>
                    <a:lnTo>
                      <a:pt x="1075569" y="289082"/>
                    </a:lnTo>
                    <a:lnTo>
                      <a:pt x="0" y="21520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7" name="Google Shape;187;p1"/>
              <p:cNvSpPr/>
              <p:nvPr/>
            </p:nvSpPr>
            <p:spPr>
              <a:xfrm rot="1800000">
                <a:off x="3810551" y="2818545"/>
                <a:ext cx="2153399" cy="1076401"/>
              </a:xfrm>
              <a:custGeom>
                <a:rect b="b" l="l" r="r" t="t"/>
                <a:pathLst>
                  <a:path extrusionOk="0" h="1076401" w="2153399">
                    <a:moveTo>
                      <a:pt x="1215" y="0"/>
                    </a:moveTo>
                    <a:lnTo>
                      <a:pt x="2153399" y="0"/>
                    </a:lnTo>
                    <a:lnTo>
                      <a:pt x="289019" y="1076401"/>
                    </a:lnTo>
                    <a:cubicBezTo>
                      <a:pt x="102623" y="753553"/>
                      <a:pt x="9043" y="402588"/>
                      <a:pt x="0" y="54405"/>
                    </a:cubicBezTo>
                    <a:lnTo>
                      <a:pt x="1215" y="0"/>
                    </a:ln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8" name="Google Shape;188;p1"/>
              <p:cNvSpPr/>
              <p:nvPr/>
            </p:nvSpPr>
            <p:spPr>
              <a:xfrm rot="1800000">
                <a:off x="6452790" y="2154393"/>
                <a:ext cx="1864381" cy="1863847"/>
              </a:xfrm>
              <a:custGeom>
                <a:rect b="b" l="l" r="r" t="t"/>
                <a:pathLst>
                  <a:path extrusionOk="0" h="1863847" w="1864381">
                    <a:moveTo>
                      <a:pt x="1076092" y="0"/>
                    </a:moveTo>
                    <a:lnTo>
                      <a:pt x="1123816" y="26151"/>
                    </a:lnTo>
                    <a:cubicBezTo>
                      <a:pt x="1420830" y="208074"/>
                      <a:pt x="1677984" y="464599"/>
                      <a:pt x="1864381" y="787447"/>
                    </a:cubicBezTo>
                    <a:lnTo>
                      <a:pt x="0" y="1863847"/>
                    </a:lnTo>
                    <a:lnTo>
                      <a:pt x="1076092" y="0"/>
                    </a:lnTo>
                    <a:close/>
                  </a:path>
                </a:pathLst>
              </a:custGeom>
              <a:solidFill>
                <a:srgbClr val="548135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" name="Google Shape;189;p1"/>
              <p:cNvSpPr/>
              <p:nvPr/>
            </p:nvSpPr>
            <p:spPr>
              <a:xfrm rot="1800000">
                <a:off x="6097662" y="3422801"/>
                <a:ext cx="2079" cy="7200"/>
              </a:xfrm>
              <a:custGeom>
                <a:rect b="b" l="l" r="r" t="t"/>
                <a:pathLst>
                  <a:path extrusionOk="0" h="7200" w="2079">
                    <a:moveTo>
                      <a:pt x="0" y="0"/>
                    </a:moveTo>
                    <a:lnTo>
                      <a:pt x="2079" y="3601"/>
                    </a:lnTo>
                    <a:lnTo>
                      <a:pt x="1" y="7200"/>
                    </a:lnTo>
                    <a:lnTo>
                      <a:pt x="0" y="7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" name="Google Shape;190;p1"/>
              <p:cNvSpPr/>
              <p:nvPr/>
            </p:nvSpPr>
            <p:spPr>
              <a:xfrm rot="1800000">
                <a:off x="6088763" y="3427061"/>
                <a:ext cx="7199" cy="2079"/>
              </a:xfrm>
              <a:custGeom>
                <a:rect b="b" l="l" r="r" t="t"/>
                <a:pathLst>
                  <a:path extrusionOk="0" h="2079" w="7199">
                    <a:moveTo>
                      <a:pt x="0" y="0"/>
                    </a:moveTo>
                    <a:lnTo>
                      <a:pt x="7199" y="0"/>
                    </a:lnTo>
                    <a:lnTo>
                      <a:pt x="7199" y="0"/>
                    </a:lnTo>
                    <a:lnTo>
                      <a:pt x="7198" y="1"/>
                    </a:lnTo>
                    <a:lnTo>
                      <a:pt x="3601" y="207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" name="Google Shape;191;p1"/>
              <p:cNvSpPr/>
              <p:nvPr/>
            </p:nvSpPr>
            <p:spPr>
              <a:xfrm rot="1800000">
                <a:off x="6099707" y="3424722"/>
                <a:ext cx="1521" cy="4436"/>
              </a:xfrm>
              <a:custGeom>
                <a:rect b="b" l="l" r="r" t="t"/>
                <a:pathLst>
                  <a:path extrusionOk="0" h="4436" w="1521">
                    <a:moveTo>
                      <a:pt x="1521" y="0"/>
                    </a:moveTo>
                    <a:lnTo>
                      <a:pt x="1521" y="4158"/>
                    </a:lnTo>
                    <a:lnTo>
                      <a:pt x="1039" y="4436"/>
                    </a:lnTo>
                    <a:lnTo>
                      <a:pt x="0" y="2635"/>
                    </a:lnTo>
                    <a:lnTo>
                      <a:pt x="152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2" name="Google Shape;192;p1"/>
              <p:cNvSpPr/>
              <p:nvPr/>
            </p:nvSpPr>
            <p:spPr>
              <a:xfrm rot="1800000">
                <a:off x="6088884" y="3428691"/>
                <a:ext cx="4434" cy="1521"/>
              </a:xfrm>
              <a:custGeom>
                <a:rect b="b" l="l" r="r" t="t"/>
                <a:pathLst>
                  <a:path extrusionOk="0" h="1521" w="4434">
                    <a:moveTo>
                      <a:pt x="0" y="1521"/>
                    </a:moveTo>
                    <a:lnTo>
                      <a:pt x="2636" y="0"/>
                    </a:lnTo>
                    <a:lnTo>
                      <a:pt x="4434" y="1038"/>
                    </a:lnTo>
                    <a:lnTo>
                      <a:pt x="4155" y="1521"/>
                    </a:lnTo>
                    <a:lnTo>
                      <a:pt x="0" y="15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3" name="Google Shape;193;p1"/>
              <p:cNvSpPr/>
              <p:nvPr/>
            </p:nvSpPr>
            <p:spPr>
              <a:xfrm rot="1800000">
                <a:off x="6093420" y="3428310"/>
                <a:ext cx="1800" cy="3599"/>
              </a:xfrm>
              <a:custGeom>
                <a:rect b="b" l="l" r="r" t="t"/>
                <a:pathLst>
                  <a:path extrusionOk="0" h="3599" w="1800">
                    <a:moveTo>
                      <a:pt x="1799" y="0"/>
                    </a:moveTo>
                    <a:lnTo>
                      <a:pt x="1800" y="0"/>
                    </a:lnTo>
                    <a:lnTo>
                      <a:pt x="1800" y="3599"/>
                    </a:lnTo>
                    <a:lnTo>
                      <a:pt x="836" y="3599"/>
                    </a:lnTo>
                    <a:lnTo>
                      <a:pt x="0" y="3116"/>
                    </a:lnTo>
                    <a:lnTo>
                      <a:pt x="179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4" name="Google Shape;194;p1"/>
              <p:cNvSpPr/>
              <p:nvPr/>
            </p:nvSpPr>
            <p:spPr>
              <a:xfrm rot="1800000">
                <a:off x="6095013" y="3429571"/>
                <a:ext cx="3117" cy="3118"/>
              </a:xfrm>
              <a:custGeom>
                <a:rect b="b" l="l" r="r" t="t"/>
                <a:pathLst>
                  <a:path extrusionOk="0" h="3118" w="3117">
                    <a:moveTo>
                      <a:pt x="0" y="1"/>
                    </a:moveTo>
                    <a:lnTo>
                      <a:pt x="1" y="0"/>
                    </a:lnTo>
                    <a:lnTo>
                      <a:pt x="3117" y="1800"/>
                    </a:lnTo>
                    <a:lnTo>
                      <a:pt x="2634" y="2637"/>
                    </a:lnTo>
                    <a:lnTo>
                      <a:pt x="1800" y="311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195;p1"/>
              <p:cNvSpPr/>
              <p:nvPr/>
            </p:nvSpPr>
            <p:spPr>
              <a:xfrm rot="1800000">
                <a:off x="6096210" y="3428222"/>
                <a:ext cx="3598" cy="1799"/>
              </a:xfrm>
              <a:custGeom>
                <a:rect b="b" l="l" r="r" t="t"/>
                <a:pathLst>
                  <a:path extrusionOk="0" h="1799" w="3598">
                    <a:moveTo>
                      <a:pt x="0" y="1799"/>
                    </a:moveTo>
                    <a:lnTo>
                      <a:pt x="3116" y="0"/>
                    </a:lnTo>
                    <a:lnTo>
                      <a:pt x="3598" y="834"/>
                    </a:lnTo>
                    <a:lnTo>
                      <a:pt x="3598" y="1799"/>
                    </a:lnTo>
                    <a:lnTo>
                      <a:pt x="0" y="179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6" name="Google Shape;196;p1"/>
              <p:cNvSpPr/>
              <p:nvPr/>
            </p:nvSpPr>
            <p:spPr>
              <a:xfrm rot="1800000">
                <a:off x="6099842" y="3428101"/>
                <a:ext cx="2635" cy="3599"/>
              </a:xfrm>
              <a:custGeom>
                <a:rect b="b" l="l" r="r" t="t"/>
                <a:pathLst>
                  <a:path extrusionOk="0" h="3599" w="2635">
                    <a:moveTo>
                      <a:pt x="0" y="1522"/>
                    </a:moveTo>
                    <a:lnTo>
                      <a:pt x="2635" y="0"/>
                    </a:lnTo>
                    <a:lnTo>
                      <a:pt x="558" y="3598"/>
                    </a:lnTo>
                    <a:lnTo>
                      <a:pt x="557" y="3599"/>
                    </a:lnTo>
                    <a:lnTo>
                      <a:pt x="0" y="2634"/>
                    </a:lnTo>
                    <a:lnTo>
                      <a:pt x="0" y="15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7" name="Google Shape;197;p1"/>
              <p:cNvSpPr/>
              <p:nvPr/>
            </p:nvSpPr>
            <p:spPr>
              <a:xfrm rot="1800000">
                <a:off x="6098839" y="3430875"/>
                <a:ext cx="557" cy="965"/>
              </a:xfrm>
              <a:custGeom>
                <a:rect b="b" l="l" r="r" t="t"/>
                <a:pathLst>
                  <a:path extrusionOk="0" h="965" w="557">
                    <a:moveTo>
                      <a:pt x="0" y="0"/>
                    </a:moveTo>
                    <a:lnTo>
                      <a:pt x="557" y="0"/>
                    </a:lnTo>
                    <a:lnTo>
                      <a:pt x="557" y="0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8" name="Google Shape;198;p1"/>
              <p:cNvSpPr/>
              <p:nvPr/>
            </p:nvSpPr>
            <p:spPr>
              <a:xfrm rot="1800000">
                <a:off x="6090180" y="3431040"/>
                <a:ext cx="3601" cy="2637"/>
              </a:xfrm>
              <a:custGeom>
                <a:rect b="b" l="l" r="r" t="t"/>
                <a:pathLst>
                  <a:path extrusionOk="0" h="2637" w="3601">
                    <a:moveTo>
                      <a:pt x="1522" y="0"/>
                    </a:moveTo>
                    <a:lnTo>
                      <a:pt x="2637" y="0"/>
                    </a:lnTo>
                    <a:lnTo>
                      <a:pt x="3601" y="556"/>
                    </a:lnTo>
                    <a:lnTo>
                      <a:pt x="3601" y="558"/>
                    </a:lnTo>
                    <a:lnTo>
                      <a:pt x="0" y="2637"/>
                    </a:lnTo>
                    <a:lnTo>
                      <a:pt x="152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" name="Google Shape;199;p1"/>
              <p:cNvSpPr/>
              <p:nvPr/>
            </p:nvSpPr>
            <p:spPr>
              <a:xfrm rot="1800000">
                <a:off x="6099067" y="3431751"/>
                <a:ext cx="3045" cy="1319"/>
              </a:xfrm>
              <a:custGeom>
                <a:rect b="b" l="l" r="r" t="t"/>
                <a:pathLst>
                  <a:path extrusionOk="0" h="1319" w="3045">
                    <a:moveTo>
                      <a:pt x="1" y="0"/>
                    </a:moveTo>
                    <a:lnTo>
                      <a:pt x="3045" y="1"/>
                    </a:lnTo>
                    <a:lnTo>
                      <a:pt x="761" y="1319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" name="Google Shape;200;p1"/>
              <p:cNvSpPr/>
              <p:nvPr/>
            </p:nvSpPr>
            <p:spPr>
              <a:xfrm rot="1800000">
                <a:off x="6097906" y="3431441"/>
                <a:ext cx="482" cy="1113"/>
              </a:xfrm>
              <a:custGeom>
                <a:rect b="b" l="l" r="r" t="t"/>
                <a:pathLst>
                  <a:path extrusionOk="0" h="1113" w="482">
                    <a:moveTo>
                      <a:pt x="482" y="0"/>
                    </a:moveTo>
                    <a:lnTo>
                      <a:pt x="482" y="1113"/>
                    </a:lnTo>
                    <a:lnTo>
                      <a:pt x="0" y="835"/>
                    </a:lnTo>
                    <a:lnTo>
                      <a:pt x="48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" name="Google Shape;201;p1"/>
              <p:cNvSpPr/>
              <p:nvPr/>
            </p:nvSpPr>
            <p:spPr>
              <a:xfrm rot="1800000">
                <a:off x="6093996" y="3432322"/>
                <a:ext cx="966" cy="557"/>
              </a:xfrm>
              <a:custGeom>
                <a:rect b="b" l="l" r="r" t="t"/>
                <a:pathLst>
                  <a:path extrusionOk="0" h="557" w="966">
                    <a:moveTo>
                      <a:pt x="0" y="0"/>
                    </a:moveTo>
                    <a:lnTo>
                      <a:pt x="966" y="0"/>
                    </a:lnTo>
                    <a:lnTo>
                      <a:pt x="1" y="557"/>
                    </a:lnTo>
                    <a:lnTo>
                      <a:pt x="0" y="5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2" name="Google Shape;202;p1"/>
              <p:cNvSpPr/>
              <p:nvPr/>
            </p:nvSpPr>
            <p:spPr>
              <a:xfrm rot="1800000">
                <a:off x="3905608" y="2832750"/>
                <a:ext cx="1865056" cy="1862939"/>
              </a:xfrm>
              <a:custGeom>
                <a:rect b="b" l="l" r="r" t="t"/>
                <a:pathLst>
                  <a:path extrusionOk="0" h="1862939" w="1865056">
                    <a:moveTo>
                      <a:pt x="0" y="1076790"/>
                    </a:moveTo>
                    <a:lnTo>
                      <a:pt x="1865056" y="0"/>
                    </a:lnTo>
                    <a:lnTo>
                      <a:pt x="789488" y="1862939"/>
                    </a:lnTo>
                    <a:lnTo>
                      <a:pt x="738608" y="1835059"/>
                    </a:lnTo>
                    <a:cubicBezTo>
                      <a:pt x="500997" y="1689521"/>
                      <a:pt x="288895" y="1496237"/>
                      <a:pt x="118124" y="1259447"/>
                    </a:cubicBezTo>
                    <a:lnTo>
                      <a:pt x="0" y="1076790"/>
                    </a:lnTo>
                    <a:close/>
                  </a:path>
                </a:pathLst>
              </a:custGeom>
              <a:solidFill>
                <a:srgbClr val="8A6118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3" name="Google Shape;203;p1"/>
              <p:cNvSpPr/>
              <p:nvPr/>
            </p:nvSpPr>
            <p:spPr>
              <a:xfrm rot="1800000">
                <a:off x="6093072" y="3432725"/>
                <a:ext cx="1318" cy="3044"/>
              </a:xfrm>
              <a:custGeom>
                <a:rect b="b" l="l" r="r" t="t"/>
                <a:pathLst>
                  <a:path extrusionOk="0" h="3044" w="1318">
                    <a:moveTo>
                      <a:pt x="0" y="1"/>
                    </a:moveTo>
                    <a:lnTo>
                      <a:pt x="1" y="0"/>
                    </a:lnTo>
                    <a:lnTo>
                      <a:pt x="1318" y="760"/>
                    </a:lnTo>
                    <a:lnTo>
                      <a:pt x="0" y="304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" name="Google Shape;204;p1"/>
              <p:cNvSpPr/>
              <p:nvPr/>
            </p:nvSpPr>
            <p:spPr>
              <a:xfrm rot="1800000">
                <a:off x="6095083" y="3432428"/>
                <a:ext cx="1113" cy="482"/>
              </a:xfrm>
              <a:custGeom>
                <a:rect b="b" l="l" r="r" t="t"/>
                <a:pathLst>
                  <a:path extrusionOk="0" h="482" w="1113">
                    <a:moveTo>
                      <a:pt x="0" y="482"/>
                    </a:moveTo>
                    <a:lnTo>
                      <a:pt x="835" y="0"/>
                    </a:lnTo>
                    <a:lnTo>
                      <a:pt x="1113" y="482"/>
                    </a:lnTo>
                    <a:lnTo>
                      <a:pt x="0" y="48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" name="Google Shape;205;p1"/>
              <p:cNvSpPr/>
              <p:nvPr/>
            </p:nvSpPr>
            <p:spPr>
              <a:xfrm rot="1800000">
                <a:off x="6096279" y="3432119"/>
                <a:ext cx="1521" cy="1521"/>
              </a:xfrm>
              <a:custGeom>
                <a:rect b="b" l="l" r="r" t="t"/>
                <a:pathLst>
                  <a:path extrusionOk="0" h="1521" w="1521">
                    <a:moveTo>
                      <a:pt x="556" y="558"/>
                    </a:moveTo>
                    <a:lnTo>
                      <a:pt x="1521" y="0"/>
                    </a:lnTo>
                    <a:lnTo>
                      <a:pt x="1521" y="1521"/>
                    </a:lnTo>
                    <a:lnTo>
                      <a:pt x="0" y="1521"/>
                    </a:lnTo>
                    <a:lnTo>
                      <a:pt x="556" y="5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" name="Google Shape;206;p1"/>
              <p:cNvSpPr/>
              <p:nvPr/>
            </p:nvSpPr>
            <p:spPr>
              <a:xfrm rot="1800000">
                <a:off x="6097714" y="3432449"/>
                <a:ext cx="2633" cy="2281"/>
              </a:xfrm>
              <a:custGeom>
                <a:rect b="b" l="l" r="r" t="t"/>
                <a:pathLst>
                  <a:path extrusionOk="0" h="2281" w="2633">
                    <a:moveTo>
                      <a:pt x="0" y="761"/>
                    </a:moveTo>
                    <a:lnTo>
                      <a:pt x="1316" y="0"/>
                    </a:lnTo>
                    <a:lnTo>
                      <a:pt x="2633" y="2281"/>
                    </a:lnTo>
                    <a:lnTo>
                      <a:pt x="0" y="76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207;p1"/>
              <p:cNvSpPr/>
              <p:nvPr/>
            </p:nvSpPr>
            <p:spPr>
              <a:xfrm rot="1800000">
                <a:off x="6205513" y="2967162"/>
                <a:ext cx="2152433" cy="1076791"/>
              </a:xfrm>
              <a:custGeom>
                <a:rect b="b" l="l" r="r" t="t"/>
                <a:pathLst>
                  <a:path extrusionOk="0" h="1076791" w="2152433">
                    <a:moveTo>
                      <a:pt x="0" y="1076791"/>
                    </a:moveTo>
                    <a:lnTo>
                      <a:pt x="1865056" y="0"/>
                    </a:lnTo>
                    <a:lnTo>
                      <a:pt x="1964179" y="193627"/>
                    </a:lnTo>
                    <a:cubicBezTo>
                      <a:pt x="2083860" y="459914"/>
                      <a:pt x="2145198" y="740241"/>
                      <a:pt x="2152433" y="1018787"/>
                    </a:cubicBezTo>
                    <a:lnTo>
                      <a:pt x="2151137" y="1076791"/>
                    </a:lnTo>
                    <a:lnTo>
                      <a:pt x="0" y="1076791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8" name="Google Shape;208;p1"/>
              <p:cNvSpPr/>
              <p:nvPr/>
            </p:nvSpPr>
            <p:spPr>
              <a:xfrm rot="1800000">
                <a:off x="6094529" y="3433171"/>
                <a:ext cx="2282" cy="2635"/>
              </a:xfrm>
              <a:custGeom>
                <a:rect b="b" l="l" r="r" t="t"/>
                <a:pathLst>
                  <a:path extrusionOk="0" h="2635" w="2282">
                    <a:moveTo>
                      <a:pt x="761" y="0"/>
                    </a:moveTo>
                    <a:lnTo>
                      <a:pt x="2282" y="2635"/>
                    </a:lnTo>
                    <a:lnTo>
                      <a:pt x="0" y="1317"/>
                    </a:lnTo>
                    <a:lnTo>
                      <a:pt x="76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9" name="Google Shape;209;p1"/>
              <p:cNvSpPr/>
              <p:nvPr/>
            </p:nvSpPr>
            <p:spPr>
              <a:xfrm rot="1800000">
                <a:off x="6095340" y="3435059"/>
                <a:ext cx="6236" cy="6235"/>
              </a:xfrm>
              <a:custGeom>
                <a:rect b="b" l="l" r="r" t="t"/>
                <a:pathLst>
                  <a:path extrusionOk="0" h="6235" w="6236">
                    <a:moveTo>
                      <a:pt x="0" y="0"/>
                    </a:moveTo>
                    <a:lnTo>
                      <a:pt x="2636" y="0"/>
                    </a:lnTo>
                    <a:lnTo>
                      <a:pt x="6236" y="6235"/>
                    </a:lnTo>
                    <a:lnTo>
                      <a:pt x="0" y="263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0" name="Google Shape;210;p1"/>
              <p:cNvSpPr/>
              <p:nvPr/>
            </p:nvSpPr>
            <p:spPr>
              <a:xfrm rot="1800000">
                <a:off x="4550683" y="3022134"/>
                <a:ext cx="1076011" cy="2151138"/>
              </a:xfrm>
              <a:custGeom>
                <a:rect b="b" l="l" r="r" t="t"/>
                <a:pathLst>
                  <a:path extrusionOk="0" h="2151138" w="1076011">
                    <a:moveTo>
                      <a:pt x="1076011" y="0"/>
                    </a:moveTo>
                    <a:lnTo>
                      <a:pt x="1076011" y="2151138"/>
                    </a:lnTo>
                    <a:lnTo>
                      <a:pt x="925686" y="2147781"/>
                    </a:lnTo>
                    <a:cubicBezTo>
                      <a:pt x="649018" y="2128229"/>
                      <a:pt x="378085" y="2055632"/>
                      <a:pt x="128707" y="1934232"/>
                    </a:cubicBezTo>
                    <a:lnTo>
                      <a:pt x="0" y="1863706"/>
                    </a:lnTo>
                    <a:lnTo>
                      <a:pt x="1076011" y="0"/>
                    </a:lnTo>
                    <a:close/>
                  </a:path>
                </a:pathLst>
              </a:custGeom>
              <a:solidFill>
                <a:srgbClr val="1FD6E9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1" name="Google Shape;211;p1"/>
              <p:cNvSpPr/>
              <p:nvPr/>
            </p:nvSpPr>
            <p:spPr>
              <a:xfrm rot="1800000">
                <a:off x="5686551" y="3901192"/>
                <a:ext cx="2152022" cy="1075569"/>
              </a:xfrm>
              <a:custGeom>
                <a:rect b="b" l="l" r="r" t="t"/>
                <a:pathLst>
                  <a:path extrusionOk="0" h="1075569" w="2152022">
                    <a:moveTo>
                      <a:pt x="0" y="0"/>
                    </a:moveTo>
                    <a:lnTo>
                      <a:pt x="2152022" y="0"/>
                    </a:lnTo>
                    <a:lnTo>
                      <a:pt x="2148746" y="146727"/>
                    </a:lnTo>
                    <a:cubicBezTo>
                      <a:pt x="2129193" y="423394"/>
                      <a:pt x="2056596" y="694328"/>
                      <a:pt x="1935196" y="943705"/>
                    </a:cubicBezTo>
                    <a:lnTo>
                      <a:pt x="1862940" y="10755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2" name="Google Shape;212;p1"/>
              <p:cNvSpPr/>
              <p:nvPr/>
            </p:nvSpPr>
            <p:spPr>
              <a:xfrm rot="1800000">
                <a:off x="5485545" y="3561049"/>
                <a:ext cx="1076401" cy="2153400"/>
              </a:xfrm>
              <a:custGeom>
                <a:rect b="b" l="l" r="r" t="t"/>
                <a:pathLst>
                  <a:path extrusionOk="0" h="2153400" w="1076401">
                    <a:moveTo>
                      <a:pt x="0" y="0"/>
                    </a:moveTo>
                    <a:lnTo>
                      <a:pt x="1076401" y="1864380"/>
                    </a:lnTo>
                    <a:cubicBezTo>
                      <a:pt x="753553" y="2050776"/>
                      <a:pt x="402588" y="2144357"/>
                      <a:pt x="54405" y="2153400"/>
                    </a:cubicBezTo>
                    <a:lnTo>
                      <a:pt x="0" y="21521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3" name="Google Shape;213;p1"/>
              <p:cNvSpPr/>
              <p:nvPr/>
            </p:nvSpPr>
            <p:spPr>
              <a:xfrm rot="1800000">
                <a:off x="5510458" y="3782321"/>
                <a:ext cx="1857611" cy="1858823"/>
              </a:xfrm>
              <a:custGeom>
                <a:rect b="b" l="l" r="r" t="t"/>
                <a:pathLst>
                  <a:path extrusionOk="0" h="1858823" w="1857611">
                    <a:moveTo>
                      <a:pt x="0" y="0"/>
                    </a:moveTo>
                    <a:lnTo>
                      <a:pt x="1857611" y="1072492"/>
                    </a:lnTo>
                    <a:lnTo>
                      <a:pt x="1831461" y="1120216"/>
                    </a:lnTo>
                    <a:cubicBezTo>
                      <a:pt x="1685922" y="1357827"/>
                      <a:pt x="1492638" y="1569928"/>
                      <a:pt x="1255848" y="1740699"/>
                    </a:cubicBezTo>
                    <a:lnTo>
                      <a:pt x="1073191" y="18588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17B3"/>
              </a:soli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4" name="Google Shape;214;p1"/>
              <p:cNvSpPr/>
              <p:nvPr/>
            </p:nvSpPr>
            <p:spPr>
              <a:xfrm>
                <a:off x="5556000" y="2889000"/>
                <a:ext cx="1080000" cy="1080000"/>
              </a:xfrm>
              <a:prstGeom prst="ellipse">
                <a:avLst/>
              </a:prstGeom>
              <a:gradFill>
                <a:gsLst>
                  <a:gs pos="0">
                    <a:srgbClr val="5D1D55"/>
                  </a:gs>
                  <a:gs pos="58999">
                    <a:srgbClr val="F117B3"/>
                  </a:gs>
                  <a:gs pos="100000">
                    <a:srgbClr val="F117B3"/>
                  </a:gs>
                </a:gsLst>
                <a:path path="circle">
                  <a:fillToRect b="50%" l="50%" r="50%" t="50%"/>
                </a:path>
                <a:tileRect/>
              </a:gradFill>
              <a:ln>
                <a:noFill/>
              </a:ln>
              <a:effectLst>
                <a:outerShdw blurRad="63500" sx="102000" rotWithShape="0" algn="ctr" sy="1020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1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5" name="Google Shape;215;p1"/>
              <p:cNvSpPr txBox="1"/>
              <p:nvPr/>
            </p:nvSpPr>
            <p:spPr>
              <a:xfrm rot="6000000">
                <a:off x="5852911" y="1932033"/>
                <a:ext cx="1069524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0" lang="ar-SA" sz="1800" u="none" cap="none" strike="noStrik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الأول</a:t>
                </a:r>
                <a:endParaRPr/>
              </a:p>
            </p:txBody>
          </p:sp>
          <p:sp>
            <p:nvSpPr>
              <p:cNvPr id="216" name="Google Shape;216;p1"/>
              <p:cNvSpPr txBox="1"/>
              <p:nvPr/>
            </p:nvSpPr>
            <p:spPr>
              <a:xfrm rot="7992056">
                <a:off x="6544027" y="2257532"/>
                <a:ext cx="978152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الثاني</a:t>
                </a:r>
                <a:endParaRPr/>
              </a:p>
            </p:txBody>
          </p:sp>
          <p:sp>
            <p:nvSpPr>
              <p:cNvPr id="217" name="Google Shape;217;p1"/>
              <p:cNvSpPr txBox="1"/>
              <p:nvPr/>
            </p:nvSpPr>
            <p:spPr>
              <a:xfrm rot="9780000">
                <a:off x="6877823" y="2867658"/>
                <a:ext cx="1034257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الثالث</a:t>
                </a:r>
                <a:endParaRPr/>
              </a:p>
            </p:txBody>
          </p:sp>
          <p:sp>
            <p:nvSpPr>
              <p:cNvPr id="218" name="Google Shape;218;p1"/>
              <p:cNvSpPr txBox="1"/>
              <p:nvPr/>
            </p:nvSpPr>
            <p:spPr>
              <a:xfrm rot="-9840000">
                <a:off x="6993516" y="3629601"/>
                <a:ext cx="978152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الرابع</a:t>
                </a:r>
                <a:endParaRPr/>
              </a:p>
            </p:txBody>
          </p:sp>
          <p:sp>
            <p:nvSpPr>
              <p:cNvPr id="219" name="Google Shape;219;p1"/>
              <p:cNvSpPr txBox="1"/>
              <p:nvPr/>
            </p:nvSpPr>
            <p:spPr>
              <a:xfrm rot="-7740000">
                <a:off x="6483054" y="4272832"/>
                <a:ext cx="1128834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الخامس</a:t>
                </a:r>
                <a:endParaRPr/>
              </a:p>
            </p:txBody>
          </p:sp>
          <p:sp>
            <p:nvSpPr>
              <p:cNvPr id="220" name="Google Shape;220;p1"/>
              <p:cNvSpPr txBox="1"/>
              <p:nvPr/>
            </p:nvSpPr>
            <p:spPr>
              <a:xfrm rot="-5820000">
                <a:off x="5795425" y="4605223"/>
                <a:ext cx="1228221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السادس</a:t>
                </a:r>
                <a:endParaRPr/>
              </a:p>
            </p:txBody>
          </p:sp>
          <p:sp>
            <p:nvSpPr>
              <p:cNvPr id="221" name="Google Shape;221;p1"/>
              <p:cNvSpPr txBox="1"/>
              <p:nvPr/>
            </p:nvSpPr>
            <p:spPr>
              <a:xfrm rot="-4620000">
                <a:off x="5290593" y="4527066"/>
                <a:ext cx="1018227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السابع</a:t>
                </a:r>
                <a:endParaRPr/>
              </a:p>
            </p:txBody>
          </p:sp>
          <p:sp>
            <p:nvSpPr>
              <p:cNvPr id="222" name="Google Shape;222;p1"/>
              <p:cNvSpPr txBox="1"/>
              <p:nvPr/>
            </p:nvSpPr>
            <p:spPr>
              <a:xfrm rot="-1221441">
                <a:off x="4227096" y="3651025"/>
                <a:ext cx="1088760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التاسع</a:t>
                </a:r>
                <a:endParaRPr/>
              </a:p>
            </p:txBody>
          </p:sp>
          <p:sp>
            <p:nvSpPr>
              <p:cNvPr id="223" name="Google Shape;223;p1"/>
              <p:cNvSpPr txBox="1"/>
              <p:nvPr/>
            </p:nvSpPr>
            <p:spPr>
              <a:xfrm rot="-2425590">
                <a:off x="4590989" y="4191786"/>
                <a:ext cx="1088761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الثامن</a:t>
                </a:r>
                <a:endParaRPr/>
              </a:p>
            </p:txBody>
          </p:sp>
          <p:sp>
            <p:nvSpPr>
              <p:cNvPr id="224" name="Google Shape;224;p1"/>
              <p:cNvSpPr txBox="1"/>
              <p:nvPr/>
            </p:nvSpPr>
            <p:spPr>
              <a:xfrm rot="694786">
                <a:off x="4322934" y="2922484"/>
                <a:ext cx="1008609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العاشر</a:t>
                </a:r>
                <a:endParaRPr/>
              </a:p>
            </p:txBody>
          </p:sp>
          <p:sp>
            <p:nvSpPr>
              <p:cNvPr id="225" name="Google Shape;225;p1"/>
              <p:cNvSpPr txBox="1"/>
              <p:nvPr/>
            </p:nvSpPr>
            <p:spPr>
              <a:xfrm rot="2329047">
                <a:off x="4448657" y="2341070"/>
                <a:ext cx="1362874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الحادي عشر</a:t>
                </a:r>
                <a:endParaRPr/>
              </a:p>
            </p:txBody>
          </p:sp>
          <p:sp>
            <p:nvSpPr>
              <p:cNvPr id="226" name="Google Shape;226;p1"/>
              <p:cNvSpPr txBox="1"/>
              <p:nvPr/>
            </p:nvSpPr>
            <p:spPr>
              <a:xfrm rot="4334561">
                <a:off x="5008366" y="1874658"/>
                <a:ext cx="1332416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1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السؤال الثاني  عشر</a:t>
                </a:r>
                <a:endParaRPr/>
              </a:p>
            </p:txBody>
          </p:sp>
        </p:grpSp>
        <p:sp>
          <p:nvSpPr>
            <p:cNvPr id="227" name="Google Shape;227;p1"/>
            <p:cNvSpPr/>
            <p:nvPr/>
          </p:nvSpPr>
          <p:spPr>
            <a:xfrm>
              <a:off x="3936000" y="1269000"/>
              <a:ext cx="4320000" cy="4320000"/>
            </a:xfrm>
            <a:prstGeom prst="ellipse">
              <a:avLst/>
            </a:prstGeom>
            <a:noFill/>
            <a:ln cap="flat" cmpd="sng" w="158750">
              <a:solidFill>
                <a:srgbClr val="F117B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8" name="Google Shape;228;p1"/>
          <p:cNvSpPr/>
          <p:nvPr/>
        </p:nvSpPr>
        <p:spPr>
          <a:xfrm>
            <a:off x="7278785" y="405977"/>
            <a:ext cx="560510" cy="1027460"/>
          </a:xfrm>
          <a:prstGeom prst="downArrow">
            <a:avLst>
              <a:gd fmla="val 50000" name="adj1"/>
              <a:gd fmla="val 74923" name="adj2"/>
            </a:avLst>
          </a:prstGeom>
          <a:gradFill>
            <a:gsLst>
              <a:gs pos="0">
                <a:srgbClr val="5D1D55"/>
              </a:gs>
              <a:gs pos="32000">
                <a:srgbClr val="F117B3"/>
              </a:gs>
              <a:gs pos="100000">
                <a:srgbClr val="F117B3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/>
          <p:nvPr/>
        </p:nvSpPr>
        <p:spPr>
          <a:xfrm>
            <a:off x="10367366" y="2442197"/>
            <a:ext cx="1600481" cy="2050449"/>
          </a:xfrm>
          <a:prstGeom prst="ellipse">
            <a:avLst/>
          </a:prstGeom>
          <a:solidFill>
            <a:srgbClr val="1E4E79"/>
          </a:solidFill>
          <a:ln>
            <a:noFill/>
          </a:ln>
          <a:effectLst>
            <a:outerShdw blurRad="57150" rotWithShape="0" algn="ctr" dir="5400000" dist="19050">
              <a:srgbClr val="000000">
                <a:alpha val="6274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1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تشغيل</a:t>
            </a:r>
            <a:endParaRPr/>
          </a:p>
          <a:p>
            <a:pPr indent="0" lvl="0" marL="0" marR="0" rtl="1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ايقاف</a:t>
            </a:r>
            <a:endParaRPr/>
          </a:p>
        </p:txBody>
      </p:sp>
      <p:pic>
        <p:nvPicPr>
          <p:cNvPr id="230" name="Google Shape;230;p1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32205" y="62457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">
            <a:hlinkClick action="ppaction://hlinksldjump" r:id="rId6"/>
          </p:cNvPr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47869" y="-10629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">
            <a:hlinkClick action="ppaction://hlinksldjump" r:id="rId8"/>
          </p:cNvPr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0950" y="0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">
            <a:hlinkClick action="ppaction://hlinksldjump" r:id="rId10"/>
          </p:cNvPr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378166" y="1799919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">
            <a:hlinkClick action="ppaction://hlinksldjump" r:id="rId12"/>
          </p:cNvPr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1728219" y="1754068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">
            <a:hlinkClick action="ppaction://hlinksldjump" r:id="rId14"/>
          </p:cNvPr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42836" y="1851103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1">
            <a:hlinkClick action="ppaction://hlinksldjump" r:id="rId16"/>
          </p:cNvPr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3378166" y="3537381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">
            <a:hlinkClick action="ppaction://hlinksldjump" r:id="rId18"/>
          </p:cNvPr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1713481" y="3518765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1">
            <a:hlinkClick action="ppaction://hlinksldjump" r:id="rId20"/>
          </p:cNvPr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24722" y="3702206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">
            <a:hlinkClick action="ppaction://hlinksldjump" r:id="rId22"/>
          </p:cNvPr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3378166" y="5274844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">
            <a:hlinkClick action="ppaction://hlinksldjump" r:id="rId24"/>
          </p:cNvPr>
          <p:cNvPicPr preferRelativeResize="0"/>
          <p:nvPr/>
        </p:nvPicPr>
        <p:blipFill rotWithShape="1">
          <a:blip r:embed="rId25">
            <a:alphaModFix/>
          </a:blip>
          <a:srcRect b="0" l="0" r="0" t="0"/>
          <a:stretch/>
        </p:blipFill>
        <p:spPr>
          <a:xfrm>
            <a:off x="1679093" y="5283461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">
            <a:hlinkClick action="ppaction://hlinksldjump" r:id="rId26"/>
          </p:cNvPr>
          <p:cNvPicPr preferRelativeResize="0"/>
          <p:nvPr/>
        </p:nvPicPr>
        <p:blipFill rotWithShape="1">
          <a:blip r:embed="rId27">
            <a:alphaModFix/>
          </a:blip>
          <a:srcRect b="0" l="0" r="0" t="0"/>
          <a:stretch/>
        </p:blipFill>
        <p:spPr>
          <a:xfrm>
            <a:off x="94412" y="5388484"/>
            <a:ext cx="1336848" cy="11849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"/>
          <p:cNvSpPr txBox="1"/>
          <p:nvPr/>
        </p:nvSpPr>
        <p:spPr>
          <a:xfrm>
            <a:off x="4696273" y="3104053"/>
            <a:ext cx="310854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أين يقع برج خليفة؟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249" name="Google Shape;249;p2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250" name="Google Shape;250;p2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251" name="Google Shape;251;p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52" name="Google Shape;252;p2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53" name="Google Shape;253;p2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254" name="Google Shape;254;p2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255" name="Google Shape;255;p2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256" name="Google Shape;256;p2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57" name="Google Shape;257;p2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58" name="Google Shape;258;p2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259" name="Google Shape;259;p2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260" name="Google Shape;260;p2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61" name="Google Shape;261;p2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2" name="Google Shape;262;p2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63" name="Google Shape;263;p2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264" name="Google Shape;264;p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"/>
          <p:cNvSpPr txBox="1"/>
          <p:nvPr/>
        </p:nvSpPr>
        <p:spPr>
          <a:xfrm>
            <a:off x="4800184" y="2678351"/>
            <a:ext cx="2591631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ماذا يميز أمارة أبوظبي من مباني؟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272" name="Google Shape;272;p3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273" name="Google Shape;273;p3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274" name="Google Shape;274;p3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75" name="Google Shape;275;p3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76" name="Google Shape;276;p3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277" name="Google Shape;277;p3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278" name="Google Shape;278;p3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279" name="Google Shape;279;p3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80" name="Google Shape;280;p3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81" name="Google Shape;281;p3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282" name="Google Shape;282;p3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283" name="Google Shape;283;p3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84" name="Google Shape;284;p3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85" name="Google Shape;285;p3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86" name="Google Shape;286;p3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287" name="Google Shape;287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"/>
          <p:cNvSpPr txBox="1"/>
          <p:nvPr/>
        </p:nvSpPr>
        <p:spPr>
          <a:xfrm>
            <a:off x="4696273" y="3104053"/>
            <a:ext cx="261892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ماذا نستفيد من المسجد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295" name="Google Shape;295;p4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296" name="Google Shape;296;p4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297" name="Google Shape;297;p4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98" name="Google Shape;298;p4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299" name="Google Shape;299;p4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300" name="Google Shape;300;p4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301" name="Google Shape;301;p4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02" name="Google Shape;302;p4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03" name="Google Shape;303;p4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04" name="Google Shape;304;p4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305" name="Google Shape;305;p4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306" name="Google Shape;306;p4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307" name="Google Shape;307;p4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08" name="Google Shape;308;p4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09" name="Google Shape;309;p4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310" name="Google Shape;310;p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5"/>
          <p:cNvSpPr txBox="1"/>
          <p:nvPr/>
        </p:nvSpPr>
        <p:spPr>
          <a:xfrm>
            <a:off x="4124870" y="2828834"/>
            <a:ext cx="377453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 اسم المبنى الذي يتعالج المريض به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318" name="Google Shape;318;p5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319" name="Google Shape;319;p5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320" name="Google Shape;320;p5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21" name="Google Shape;321;p5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22" name="Google Shape;322;p5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323" name="Google Shape;323;p5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324" name="Google Shape;324;p5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25" name="Google Shape;325;p5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26" name="Google Shape;326;p5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27" name="Google Shape;327;p5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328" name="Google Shape;328;p5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329" name="Google Shape;329;p5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330" name="Google Shape;330;p5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31" name="Google Shape;331;p5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32" name="Google Shape;332;p5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333" name="Google Shape;333;p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6"/>
          <p:cNvSpPr txBox="1"/>
          <p:nvPr/>
        </p:nvSpPr>
        <p:spPr>
          <a:xfrm>
            <a:off x="4837111" y="2348196"/>
            <a:ext cx="2628213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 اسم المبنى الذي يعمل به رجل الإطفاء وما هي مهمته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341" name="Google Shape;341;p6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342" name="Google Shape;342;p6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343" name="Google Shape;343;p6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44" name="Google Shape;344;p6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45" name="Google Shape;345;p6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346" name="Google Shape;346;p6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347" name="Google Shape;347;p6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48" name="Google Shape;348;p6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49" name="Google Shape;349;p6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50" name="Google Shape;350;p6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351" name="Google Shape;351;p6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352" name="Google Shape;352;p6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353" name="Google Shape;353;p6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54" name="Google Shape;354;p6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55" name="Google Shape;355;p6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356" name="Google Shape;356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7"/>
          <p:cNvSpPr txBox="1"/>
          <p:nvPr/>
        </p:nvSpPr>
        <p:spPr>
          <a:xfrm>
            <a:off x="4644990" y="2678351"/>
            <a:ext cx="2356312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اعطيني اسم قلعة توجد في مدينة العين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364" name="Google Shape;364;p7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365" name="Google Shape;365;p7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366" name="Google Shape;366;p7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67" name="Google Shape;367;p7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68" name="Google Shape;368;p7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369" name="Google Shape;369;p7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370" name="Google Shape;370;p7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71" name="Google Shape;371;p7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72" name="Google Shape;372;p7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73" name="Google Shape;373;p7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374" name="Google Shape;374;p7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375" name="Google Shape;375;p7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376" name="Google Shape;376;p7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77" name="Google Shape;377;p7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78" name="Google Shape;378;p7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379" name="Google Shape;379;p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8"/>
          <p:cNvSpPr txBox="1"/>
          <p:nvPr/>
        </p:nvSpPr>
        <p:spPr>
          <a:xfrm>
            <a:off x="4292600" y="2557875"/>
            <a:ext cx="36068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من أين تشتري اغراضك ومستلزماتك ما اسم المبنى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387" name="Google Shape;387;p8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388" name="Google Shape;388;p8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389" name="Google Shape;389;p8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90" name="Google Shape;390;p8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91" name="Google Shape;391;p8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392" name="Google Shape;392;p8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393" name="Google Shape;393;p8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94" name="Google Shape;394;p8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95" name="Google Shape;395;p8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396" name="Google Shape;396;p8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397" name="Google Shape;397;p8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398" name="Google Shape;398;p8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399" name="Google Shape;399;p8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00" name="Google Shape;400;p8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01" name="Google Shape;401;p8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402" name="Google Shape;402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9"/>
          <p:cNvSpPr txBox="1"/>
          <p:nvPr/>
        </p:nvSpPr>
        <p:spPr>
          <a:xfrm>
            <a:off x="4745997" y="2401352"/>
            <a:ext cx="2940162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 اسم الذي يعمل داخل مبنى المدرسة ؟وما هي مهمته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410" name="Google Shape;410;p9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411" name="Google Shape;411;p9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412" name="Google Shape;412;p9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13" name="Google Shape;413;p9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14" name="Google Shape;414;p9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415" name="Google Shape;415;p9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416" name="Google Shape;416;p9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417" name="Google Shape;417;p9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18" name="Google Shape;418;p9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19" name="Google Shape;419;p9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420" name="Google Shape;420;p9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421" name="Google Shape;421;p9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422" name="Google Shape;422;p9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23" name="Google Shape;423;p9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24" name="Google Shape;424;p9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425" name="Google Shape;425;p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10"/>
          <p:cNvSpPr txBox="1"/>
          <p:nvPr/>
        </p:nvSpPr>
        <p:spPr>
          <a:xfrm>
            <a:off x="4880284" y="2401352"/>
            <a:ext cx="2431431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هل برأيك ستتغير حياتنا لو ما كان في عمال بناء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433" name="Google Shape;433;p10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434" name="Google Shape;434;p10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435" name="Google Shape;435;p10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36" name="Google Shape;436;p10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37" name="Google Shape;437;p10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438" name="Google Shape;438;p10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439" name="Google Shape;439;p10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440" name="Google Shape;440;p10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41" name="Google Shape;441;p10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42" name="Google Shape;442;p10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443" name="Google Shape;443;p10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444" name="Google Shape;444;p10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445" name="Google Shape;445;p10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46" name="Google Shape;446;p10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47" name="Google Shape;447;p10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448" name="Google Shape;448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Google Shape;45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4" name="Google Shape;454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11"/>
          <p:cNvSpPr txBox="1"/>
          <p:nvPr/>
        </p:nvSpPr>
        <p:spPr>
          <a:xfrm>
            <a:off x="4817660" y="2448961"/>
            <a:ext cx="2908539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اذكر ابرز معالم توجد في إمارة دبي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456" name="Google Shape;456;p11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457" name="Google Shape;457;p11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458" name="Google Shape;458;p11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59" name="Google Shape;459;p11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60" name="Google Shape;460;p11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461" name="Google Shape;461;p11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462" name="Google Shape;462;p11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463" name="Google Shape;463;p11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64" name="Google Shape;464;p11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65" name="Google Shape;465;p11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466" name="Google Shape;466;p11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467" name="Google Shape;467;p11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468" name="Google Shape;468;p11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69" name="Google Shape;469;p11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70" name="Google Shape;470;p11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471" name="Google Shape;471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12"/>
          <p:cNvSpPr txBox="1"/>
          <p:nvPr/>
        </p:nvSpPr>
        <p:spPr>
          <a:xfrm>
            <a:off x="4929544" y="2551836"/>
            <a:ext cx="2573068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 هو افضل مكان زرته في الإمارات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479" name="Google Shape;479;p12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480" name="Google Shape;480;p12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481" name="Google Shape;481;p1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82" name="Google Shape;482;p12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83" name="Google Shape;483;p12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484" name="Google Shape;484;p12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485" name="Google Shape;485;p12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486" name="Google Shape;486;p12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87" name="Google Shape;487;p12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88" name="Google Shape;488;p12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489" name="Google Shape;489;p12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490" name="Google Shape;490;p12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491" name="Google Shape;491;p12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92" name="Google Shape;492;p12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493" name="Google Shape;493;p12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494" name="Google Shape;494;p1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9" name="Google Shape;49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0" name="Google Shape;50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 rot="10800000">
            <a:off x="4292600" y="1803401"/>
            <a:ext cx="3606800" cy="3504226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13"/>
          <p:cNvSpPr txBox="1"/>
          <p:nvPr/>
        </p:nvSpPr>
        <p:spPr>
          <a:xfrm>
            <a:off x="4520172" y="2401352"/>
            <a:ext cx="3151656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02060"/>
                </a:solidFill>
                <a:latin typeface="Tajawal"/>
                <a:ea typeface="Tajawal"/>
                <a:cs typeface="Tajawal"/>
                <a:sym typeface="Tajawal"/>
              </a:rPr>
              <a:t>ماذا تحب أن تصبح عندما تكبر ؟ وما اسم المبنى الذي ستعمل به ؟</a:t>
            </a:r>
            <a:endParaRPr b="1" sz="3600">
              <a:solidFill>
                <a:srgbClr val="002060"/>
              </a:solidFill>
              <a:latin typeface="Tajawal"/>
              <a:ea typeface="Tajawal"/>
              <a:cs typeface="Tajawal"/>
              <a:sym typeface="Tajawal"/>
            </a:endParaRPr>
          </a:p>
        </p:txBody>
      </p:sp>
      <p:grpSp>
        <p:nvGrpSpPr>
          <p:cNvPr id="502" name="Google Shape;502;p13"/>
          <p:cNvGrpSpPr/>
          <p:nvPr/>
        </p:nvGrpSpPr>
        <p:grpSpPr>
          <a:xfrm>
            <a:off x="-9919913" y="4312201"/>
            <a:ext cx="2562454" cy="4321170"/>
            <a:chOff x="4558087" y="1992315"/>
            <a:chExt cx="2562454" cy="4321170"/>
          </a:xfrm>
        </p:grpSpPr>
        <p:grpSp>
          <p:nvGrpSpPr>
            <p:cNvPr id="503" name="Google Shape;503;p13"/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504" name="Google Shape;504;p13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5" name="Google Shape;505;p13"/>
              <p:cNvSpPr txBox="1"/>
              <p:nvPr/>
            </p:nvSpPr>
            <p:spPr>
              <a:xfrm>
                <a:off x="5069090" y="3697722"/>
                <a:ext cx="399468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2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506" name="Google Shape;506;p13"/>
            <p:cNvSpPr txBox="1"/>
            <p:nvPr/>
          </p:nvSpPr>
          <p:spPr>
            <a:xfrm rot="5400000">
              <a:off x="4741846" y="3927478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التلخيص</a:t>
              </a:r>
              <a:endParaRPr/>
            </a:p>
          </p:txBody>
        </p:sp>
      </p:grpSp>
      <p:grpSp>
        <p:nvGrpSpPr>
          <p:cNvPr id="507" name="Google Shape;507;p13"/>
          <p:cNvGrpSpPr/>
          <p:nvPr/>
        </p:nvGrpSpPr>
        <p:grpSpPr>
          <a:xfrm>
            <a:off x="-3244753" y="-7673970"/>
            <a:ext cx="2562454" cy="4321170"/>
            <a:chOff x="2546447" y="2041530"/>
            <a:chExt cx="2562454" cy="4321170"/>
          </a:xfrm>
        </p:grpSpPr>
        <p:grpSp>
          <p:nvGrpSpPr>
            <p:cNvPr id="508" name="Google Shape;508;p13"/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509" name="Google Shape;509;p13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10" name="Google Shape;510;p13"/>
              <p:cNvSpPr txBox="1"/>
              <p:nvPr/>
            </p:nvSpPr>
            <p:spPr>
              <a:xfrm>
                <a:off x="2860247" y="3662796"/>
                <a:ext cx="41710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3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511" name="Google Shape;511;p13"/>
            <p:cNvSpPr txBox="1"/>
            <p:nvPr/>
          </p:nvSpPr>
          <p:spPr>
            <a:xfrm rot="5400000">
              <a:off x="2707551" y="3588924"/>
              <a:ext cx="2775126" cy="1446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طرح الأسئلة</a:t>
              </a:r>
              <a:endParaRPr/>
            </a:p>
          </p:txBody>
        </p:sp>
      </p:grpSp>
      <p:grpSp>
        <p:nvGrpSpPr>
          <p:cNvPr id="512" name="Google Shape;512;p13"/>
          <p:cNvGrpSpPr/>
          <p:nvPr/>
        </p:nvGrpSpPr>
        <p:grpSpPr>
          <a:xfrm>
            <a:off x="-5211062" y="-7673970"/>
            <a:ext cx="2562454" cy="4321170"/>
            <a:chOff x="580138" y="2041530"/>
            <a:chExt cx="2562454" cy="4321170"/>
          </a:xfrm>
        </p:grpSpPr>
        <p:grpSp>
          <p:nvGrpSpPr>
            <p:cNvPr id="513" name="Google Shape;513;p13"/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514" name="Google Shape;514;p13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15" name="Google Shape;515;p13"/>
              <p:cNvSpPr txBox="1"/>
              <p:nvPr/>
            </p:nvSpPr>
            <p:spPr>
              <a:xfrm>
                <a:off x="675229" y="3674438"/>
                <a:ext cx="444352" cy="39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ar-SA" sz="3600">
                    <a:solidFill>
                      <a:srgbClr val="002060"/>
                    </a:solidFill>
                    <a:latin typeface="Tajawal"/>
                    <a:ea typeface="Tajawal"/>
                    <a:cs typeface="Tajawal"/>
                    <a:sym typeface="Tajawal"/>
                  </a:rPr>
                  <a:t>4</a:t>
                </a:r>
                <a:endParaRPr b="1" sz="3600">
                  <a:solidFill>
                    <a:srgbClr val="002060"/>
                  </a:solidFill>
                  <a:latin typeface="Tajawal"/>
                  <a:ea typeface="Tajawal"/>
                  <a:cs typeface="Tajawal"/>
                  <a:sym typeface="Tajawal"/>
                </a:endParaRPr>
              </a:p>
            </p:txBody>
          </p:sp>
        </p:grpSp>
        <p:sp>
          <p:nvSpPr>
            <p:cNvPr id="516" name="Google Shape;516;p13"/>
            <p:cNvSpPr txBox="1"/>
            <p:nvPr/>
          </p:nvSpPr>
          <p:spPr>
            <a:xfrm rot="5400000">
              <a:off x="704282" y="3927479"/>
              <a:ext cx="2775126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ar-SA" sz="4400">
                  <a:solidFill>
                    <a:srgbClr val="000000"/>
                  </a:solidFill>
                  <a:latin typeface="Tajawal"/>
                  <a:ea typeface="Tajawal"/>
                  <a:cs typeface="Tajawal"/>
                  <a:sym typeface="Tajawal"/>
                </a:rPr>
                <a:t>التوضيح</a:t>
              </a:r>
              <a:endParaRPr b="1" sz="4800">
                <a:solidFill>
                  <a:srgbClr val="000000"/>
                </a:solidFill>
                <a:latin typeface="Tajawal"/>
                <a:ea typeface="Tajawal"/>
                <a:cs typeface="Tajawal"/>
                <a:sym typeface="Tajawal"/>
              </a:endParaRPr>
            </a:p>
          </p:txBody>
        </p:sp>
      </p:grpSp>
      <p:pic>
        <p:nvPicPr>
          <p:cNvPr id="517" name="Google Shape;517;p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3956" y="1803400"/>
            <a:ext cx="2060166" cy="32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1_نسق Office">
  <a:themeElements>
    <a:clrScheme name="نسق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2020-03-06T07:28:01Z</dcterms:created>
  <dc:creator>rayan madkhly</dc:creator>
</cp:coreProperties>
</file>