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audio1.wav" ContentType="audio/wav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313" r:id="rId3"/>
    <p:sldId id="329" r:id="rId4"/>
    <p:sldId id="334" r:id="rId5"/>
    <p:sldId id="333" r:id="rId6"/>
    <p:sldId id="332" r:id="rId7"/>
    <p:sldId id="331" r:id="rId8"/>
    <p:sldId id="330" r:id="rId9"/>
    <p:sldId id="318" r:id="rId10"/>
    <p:sldId id="328" r:id="rId11"/>
    <p:sldId id="327" r:id="rId12"/>
    <p:sldId id="326" r:id="rId13"/>
    <p:sldId id="324" r:id="rId14"/>
    <p:sldId id="325" r:id="rId15"/>
    <p:sldId id="323" r:id="rId16"/>
    <p:sldId id="322" r:id="rId17"/>
    <p:sldId id="321" r:id="rId18"/>
    <p:sldId id="320" r:id="rId19"/>
    <p:sldId id="316" r:id="rId20"/>
    <p:sldId id="314" r:id="rId21"/>
    <p:sldId id="33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48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737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478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021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96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25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510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824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148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58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003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العنوان - أعل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5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333261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80BCD-F68D-448F-9F94-1DC2B07E8A97}" type="datetimeFigureOut">
              <a:rPr lang="en-US" smtClean="0"/>
              <a:t>3/17/2023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8B627-6A29-40C3-AF22-82E50B58C4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8019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>
            <a:extLst>
              <a:ext uri="{FF2B5EF4-FFF2-40B4-BE49-F238E27FC236}">
                <a16:creationId xmlns:a16="http://schemas.microsoft.com/office/drawing/2014/main" id="{32B523DB-F8B7-2E91-19BC-8A29A3225B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11" name="مربع نص 10">
            <a:extLst>
              <a:ext uri="{FF2B5EF4-FFF2-40B4-BE49-F238E27FC236}">
                <a16:creationId xmlns:a16="http://schemas.microsoft.com/office/drawing/2014/main" id="{B106C89A-74D6-4BA8-78C3-D1AB8D88BC99}"/>
              </a:ext>
            </a:extLst>
          </p:cNvPr>
          <p:cNvSpPr txBox="1"/>
          <p:nvPr/>
        </p:nvSpPr>
        <p:spPr>
          <a:xfrm>
            <a:off x="679269" y="2808514"/>
            <a:ext cx="10711542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المادة رياضيات</a:t>
            </a:r>
          </a:p>
          <a:p>
            <a:pPr algn="ctr"/>
            <a:r>
              <a:rPr lang="ar-SA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تغذية راجعة للمهارات الأساسية </a:t>
            </a:r>
          </a:p>
          <a:p>
            <a:pPr algn="ctr"/>
            <a:r>
              <a:rPr lang="ar-SA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الصف الخامس</a:t>
            </a:r>
          </a:p>
          <a:p>
            <a:pPr algn="ctr"/>
            <a:r>
              <a:rPr lang="ar-SA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للفصل الدراسي الثاني 1444هــ</a:t>
            </a:r>
          </a:p>
          <a:p>
            <a:pPr algn="ctr"/>
            <a:r>
              <a:rPr lang="ar-SA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اعداد المعلم : حسين هزازي                           مدير المدرسة : أحمد كريري</a:t>
            </a:r>
          </a:p>
          <a:p>
            <a:pPr algn="ctr"/>
            <a:r>
              <a:rPr lang="ar-SA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المشرف التربوي: ناصر </a:t>
            </a:r>
            <a:r>
              <a:rPr lang="ar-SA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طوهري</a:t>
            </a:r>
            <a:endParaRPr lang="ar-SA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A5830CC-652F-6FED-F4C1-FEE67E6BCA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3" y="318408"/>
            <a:ext cx="6322423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01940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</a:t>
            </a:r>
            <a:r>
              <a:rPr lang="ar-SA" sz="3600" b="1" dirty="0">
                <a:solidFill>
                  <a:schemeClr val="bg1"/>
                </a:solidFill>
              </a:rPr>
              <a:t>أكثر احتمالا    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84890" y="5654383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000" dirty="0">
                <a:solidFill>
                  <a:schemeClr val="bg1"/>
                </a:solidFill>
              </a:rPr>
              <a:t>د)        اقل احتمالا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522261"/>
            <a:ext cx="4919730" cy="8607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 </a:t>
            </a:r>
            <a:r>
              <a:rPr lang="ar-SA" sz="4000" dirty="0">
                <a:solidFill>
                  <a:schemeClr val="bg1"/>
                </a:solidFill>
              </a:rPr>
              <a:t>مؤكد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54383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مستحيل      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8A22778C-207B-72F0-0994-7A24A418D3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54926" y="1451831"/>
            <a:ext cx="8412242" cy="195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78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6284890" y="5741128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ج)         600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11369" y="459240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ب)        500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592409"/>
            <a:ext cx="4919730" cy="79058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 400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04281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د)           700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6"/>
            <a:ext cx="5421086" cy="601124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F33D2623-1974-69DC-92A2-8B0C62A049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6549" y="1399085"/>
            <a:ext cx="8446248" cy="202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25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11 شخص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84890" y="5659445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ج)   9  أشخاص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522261"/>
            <a:ext cx="4919730" cy="8607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13 شخص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43842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7  أشخاص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F8DF6DC7-399B-56F4-077F-9B351D90F4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03566" y="1531909"/>
            <a:ext cx="7800181" cy="179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5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05343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b="1" dirty="0">
                <a:solidFill>
                  <a:schemeClr val="bg1"/>
                </a:solidFill>
              </a:rPr>
              <a:t>ب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11369" y="5598972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د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522261"/>
            <a:ext cx="4919730" cy="8607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أ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dirty="0">
                <a:solidFill>
                  <a:schemeClr val="bg1"/>
                </a:solidFill>
              </a:rPr>
              <a:t>ج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630502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68603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9F9B5B82-D095-7BF8-F5DE-685EF97DE5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60765" y="1187264"/>
            <a:ext cx="6230983" cy="295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60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975204381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84890" y="5637765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ج)  </a:t>
            </a:r>
            <a:r>
              <a:rPr lang="ar-SA" sz="4400" dirty="0">
                <a:solidFill>
                  <a:schemeClr val="bg1"/>
                </a:solidFill>
              </a:rPr>
              <a:t>957204381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19178"/>
            <a:ext cx="4919730" cy="76382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أ)  95724381  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37765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د)  957203481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2A279E40-1894-BB51-6406-BCFC210FC6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2229" y="1593443"/>
            <a:ext cx="8815463" cy="173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9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b="1" dirty="0">
                <a:solidFill>
                  <a:schemeClr val="bg1"/>
                </a:solidFill>
              </a:rPr>
              <a:t>ب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11369" y="5598972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د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2100"/>
            <a:ext cx="4919730" cy="7608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أ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dirty="0">
                <a:solidFill>
                  <a:schemeClr val="bg1"/>
                </a:solidFill>
              </a:rPr>
              <a:t>ج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3EAFA560-5F10-C1AC-E777-72B8624192E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72491" y="1421045"/>
            <a:ext cx="8489905" cy="182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5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4674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6096000" y="5165931"/>
            <a:ext cx="4919730" cy="103228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أ)         نعم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700979" y="5140153"/>
            <a:ext cx="4919730" cy="103228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ب)        لا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3"/>
            <a:ext cx="9664065" cy="4087623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6"/>
            <a:ext cx="5421086" cy="601124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7B97E036-85EE-E015-3EE6-34C348DC3B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94115" y="1386774"/>
            <a:ext cx="8778240" cy="285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51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163792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    30 دقيقة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84890" y="5595003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ج)        35 دقيقة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811369" y="5573930"/>
            <a:ext cx="4919730" cy="77075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       45 دقيقة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463047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أ)         25دقيقة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761130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132862" y="3715454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8DF62727-F258-6475-9A98-97C9AC07B4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16183" y="1485143"/>
            <a:ext cx="7708251" cy="214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7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</a:t>
            </a:r>
            <a:r>
              <a:rPr lang="ar-SA" sz="3200" b="1" dirty="0">
                <a:solidFill>
                  <a:schemeClr val="bg1"/>
                </a:solidFill>
              </a:rPr>
              <a:t>مثلث قائم الزاوية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84890" y="5608945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  </a:t>
            </a:r>
            <a:r>
              <a:rPr lang="ar-SA" sz="3200" dirty="0">
                <a:solidFill>
                  <a:schemeClr val="bg1"/>
                </a:solidFill>
              </a:rPr>
              <a:t>مثلث منفرج الزاوية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2100"/>
            <a:ext cx="4919730" cy="7608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</a:t>
            </a:r>
            <a:r>
              <a:rPr lang="ar-SA" sz="3200" dirty="0">
                <a:solidFill>
                  <a:schemeClr val="bg1"/>
                </a:solidFill>
              </a:rPr>
              <a:t>مثلث حاد الزاوية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28844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</a:t>
            </a:r>
            <a:r>
              <a:rPr lang="ar-SA" sz="3200" dirty="0">
                <a:solidFill>
                  <a:schemeClr val="bg1"/>
                </a:solidFill>
              </a:rPr>
              <a:t>مثلث متطابق الاضلاع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BDBA510C-59C9-B8AC-7452-181ED1E5E6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67989" y="1486202"/>
            <a:ext cx="8239125" cy="187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48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16465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   </a:t>
            </a:r>
            <a:r>
              <a:rPr lang="ar-SA" sz="3200" b="1" dirty="0">
                <a:solidFill>
                  <a:schemeClr val="bg1"/>
                </a:solidFill>
              </a:rPr>
              <a:t>× 6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11369" y="5598972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        </a:t>
            </a:r>
            <a:r>
              <a:rPr lang="ar-SA" sz="3200" dirty="0">
                <a:solidFill>
                  <a:schemeClr val="bg1"/>
                </a:solidFill>
              </a:rPr>
              <a:t>÷ 3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18294"/>
            <a:ext cx="4919730" cy="764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 </a:t>
            </a:r>
            <a:r>
              <a:rPr lang="ar-SA" sz="3200" dirty="0">
                <a:solidFill>
                  <a:schemeClr val="bg1"/>
                </a:solidFill>
              </a:rPr>
              <a:t>+ 6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     </a:t>
            </a:r>
            <a:r>
              <a:rPr lang="ar-SA" sz="3200" dirty="0">
                <a:solidFill>
                  <a:schemeClr val="bg1"/>
                </a:solidFill>
              </a:rPr>
              <a:t>× 3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669690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70634" y="3806314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sp>
        <p:nvSpPr>
          <p:cNvPr id="16" name="مثلث متساوي الساقين 15">
            <a:extLst>
              <a:ext uri="{FF2B5EF4-FFF2-40B4-BE49-F238E27FC236}">
                <a16:creationId xmlns:a16="http://schemas.microsoft.com/office/drawing/2014/main" id="{7F5974E8-91B9-3F55-8481-C69B1FD25844}"/>
              </a:ext>
            </a:extLst>
          </p:cNvPr>
          <p:cNvSpPr/>
          <p:nvPr/>
        </p:nvSpPr>
        <p:spPr>
          <a:xfrm>
            <a:off x="9183189" y="4795983"/>
            <a:ext cx="535577" cy="3377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8" name="مثلث متساوي الساقين 17">
            <a:extLst>
              <a:ext uri="{FF2B5EF4-FFF2-40B4-BE49-F238E27FC236}">
                <a16:creationId xmlns:a16="http://schemas.microsoft.com/office/drawing/2014/main" id="{E29102C0-A217-6997-BE4C-EEE6641EBBB6}"/>
              </a:ext>
            </a:extLst>
          </p:cNvPr>
          <p:cNvSpPr/>
          <p:nvPr/>
        </p:nvSpPr>
        <p:spPr>
          <a:xfrm>
            <a:off x="4032375" y="4831357"/>
            <a:ext cx="535577" cy="3377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مثلث متساوي الساقين 19">
            <a:extLst>
              <a:ext uri="{FF2B5EF4-FFF2-40B4-BE49-F238E27FC236}">
                <a16:creationId xmlns:a16="http://schemas.microsoft.com/office/drawing/2014/main" id="{213969A6-78D1-DFFC-9BBE-F85191D9468F}"/>
              </a:ext>
            </a:extLst>
          </p:cNvPr>
          <p:cNvSpPr/>
          <p:nvPr/>
        </p:nvSpPr>
        <p:spPr>
          <a:xfrm>
            <a:off x="9183188" y="5863640"/>
            <a:ext cx="535577" cy="3377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مثلث متساوي الساقين 21">
            <a:extLst>
              <a:ext uri="{FF2B5EF4-FFF2-40B4-BE49-F238E27FC236}">
                <a16:creationId xmlns:a16="http://schemas.microsoft.com/office/drawing/2014/main" id="{D6B18D6F-106E-10F0-1862-9EA13CDFCA66}"/>
              </a:ext>
            </a:extLst>
          </p:cNvPr>
          <p:cNvSpPr/>
          <p:nvPr/>
        </p:nvSpPr>
        <p:spPr>
          <a:xfrm>
            <a:off x="4032375" y="5808229"/>
            <a:ext cx="535577" cy="3377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AC621E18-0BE1-22A5-D9BD-895814AB82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15737" y="1475003"/>
            <a:ext cx="8895806" cy="218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45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023361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558901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د)         112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11369" y="4638054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ب)        106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6764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 102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     107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761130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70634" y="3682518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BF47C21B-8B92-831F-58FA-D5CF76C04DA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67543" y="1432730"/>
            <a:ext cx="8566535" cy="205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1188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</a:t>
            </a:r>
            <a:r>
              <a:rPr lang="ar-SA" sz="4400" dirty="0">
                <a:solidFill>
                  <a:schemeClr val="bg1"/>
                </a:solidFill>
              </a:rPr>
              <a:t>    </a:t>
            </a:r>
            <a:r>
              <a:rPr lang="ar-SA" sz="3200" dirty="0">
                <a:solidFill>
                  <a:schemeClr val="bg1"/>
                </a:solidFill>
              </a:rPr>
              <a:t>15 مترا مربعا</a:t>
            </a:r>
            <a:r>
              <a:rPr lang="ar-SA" sz="3200" b="1" dirty="0">
                <a:solidFill>
                  <a:schemeClr val="bg1"/>
                </a:solidFill>
              </a:rPr>
              <a:t> 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ج)    </a:t>
            </a:r>
            <a:r>
              <a:rPr lang="ar-SA" sz="3200" dirty="0">
                <a:solidFill>
                  <a:schemeClr val="bg1"/>
                </a:solidFill>
              </a:rPr>
              <a:t>22</a:t>
            </a:r>
            <a:r>
              <a:rPr lang="ar-SA" sz="5400" dirty="0">
                <a:solidFill>
                  <a:schemeClr val="bg1"/>
                </a:solidFill>
              </a:rPr>
              <a:t> </a:t>
            </a:r>
            <a:r>
              <a:rPr lang="ar-SA" sz="3200" dirty="0">
                <a:solidFill>
                  <a:schemeClr val="bg1"/>
                </a:solidFill>
              </a:rPr>
              <a:t>مترا مربعا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2100"/>
            <a:ext cx="4919730" cy="7608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</a:t>
            </a:r>
            <a:r>
              <a:rPr lang="ar-SA" sz="3200" dirty="0">
                <a:solidFill>
                  <a:schemeClr val="bg1"/>
                </a:solidFill>
              </a:rPr>
              <a:t>13 مترا مربعا</a:t>
            </a:r>
            <a:r>
              <a:rPr lang="ar-SA" sz="5400" dirty="0">
                <a:solidFill>
                  <a:schemeClr val="bg1"/>
                </a:solidFill>
              </a:rPr>
              <a:t> 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33441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د)    </a:t>
            </a:r>
            <a:r>
              <a:rPr lang="ar-SA" sz="3200" dirty="0">
                <a:solidFill>
                  <a:schemeClr val="bg1"/>
                </a:solidFill>
              </a:rPr>
              <a:t>26 مترا مربعا   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735005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70634" y="3746377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FEAAC317-34FD-DDB2-40F0-7E19407550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2230" y="1467749"/>
            <a:ext cx="8623526" cy="227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1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    3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11369" y="5598972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        5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2100"/>
            <a:ext cx="4919730" cy="7608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 2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     4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CF1353E9-5AE4-0C41-6903-B0445A9013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65383" y="1499301"/>
            <a:ext cx="9261233" cy="186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62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    1232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84890" y="4635625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1242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811369" y="5588448"/>
            <a:ext cx="4919730" cy="75623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         124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8"/>
            <a:ext cx="4919730" cy="756235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     1132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63CDC7B6-4995-2604-04DF-81C6A8D7FB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98618" y="1486196"/>
            <a:ext cx="8082992" cy="1852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2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378449" y="565170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2100"/>
            <a:ext cx="4919730" cy="7608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5170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sp>
        <p:nvSpPr>
          <p:cNvPr id="14" name="مربع نص 13">
            <a:extLst>
              <a:ext uri="{FF2B5EF4-FFF2-40B4-BE49-F238E27FC236}">
                <a16:creationId xmlns:a16="http://schemas.microsoft.com/office/drawing/2014/main" id="{C1864418-476E-F1B3-E838-81F629D2A4BE}"/>
              </a:ext>
            </a:extLst>
          </p:cNvPr>
          <p:cNvSpPr txBox="1"/>
          <p:nvPr/>
        </p:nvSpPr>
        <p:spPr>
          <a:xfrm>
            <a:off x="8203475" y="4672353"/>
            <a:ext cx="126967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12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97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EAE93A3F-2FE1-F155-6483-090401DFE3B6}"/>
              </a:ext>
            </a:extLst>
          </p:cNvPr>
          <p:cNvSpPr txBox="1"/>
          <p:nvPr/>
        </p:nvSpPr>
        <p:spPr>
          <a:xfrm>
            <a:off x="2936562" y="4707763"/>
            <a:ext cx="126967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13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12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BBC6E1FF-F327-542F-BCEA-0797F4BE8986}"/>
              </a:ext>
            </a:extLst>
          </p:cNvPr>
          <p:cNvSpPr txBox="1"/>
          <p:nvPr/>
        </p:nvSpPr>
        <p:spPr>
          <a:xfrm>
            <a:off x="8203475" y="5673375"/>
            <a:ext cx="126967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13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37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582B141A-E607-E982-AD67-A91234F04765}"/>
              </a:ext>
            </a:extLst>
          </p:cNvPr>
          <p:cNvSpPr txBox="1"/>
          <p:nvPr/>
        </p:nvSpPr>
        <p:spPr>
          <a:xfrm>
            <a:off x="2889830" y="5737438"/>
            <a:ext cx="126967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13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r>
              <a:rPr lang="ar-SA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5</a:t>
            </a: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D08DE166-BA69-7B23-37A5-477A5950E7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4519" y="1444317"/>
            <a:ext cx="8582961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46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16845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    </a:t>
            </a:r>
            <a:r>
              <a:rPr lang="ar-SA" sz="3200" b="1" dirty="0">
                <a:solidFill>
                  <a:schemeClr val="bg1"/>
                </a:solidFill>
              </a:rPr>
              <a:t>منى و مشاعل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11369" y="5598972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        </a:t>
            </a:r>
            <a:r>
              <a:rPr lang="ar-SA" sz="3200" dirty="0">
                <a:solidFill>
                  <a:schemeClr val="bg1"/>
                </a:solidFill>
              </a:rPr>
              <a:t>هيا وسمر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2100"/>
            <a:ext cx="4919730" cy="7608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 </a:t>
            </a:r>
            <a:r>
              <a:rPr lang="ar-SA" sz="3200" dirty="0">
                <a:solidFill>
                  <a:schemeClr val="bg1"/>
                </a:solidFill>
              </a:rPr>
              <a:t>ريم و رهف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     </a:t>
            </a:r>
            <a:r>
              <a:rPr lang="ar-SA" sz="3200" dirty="0">
                <a:solidFill>
                  <a:schemeClr val="bg1"/>
                </a:solidFill>
              </a:rPr>
              <a:t>هيا و هدى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748067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817D7512-4F13-ADE4-53A4-2AE8DCF610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3040" y="1267096"/>
            <a:ext cx="9261566" cy="3031125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80F3B66B-F05C-A067-E58A-221D16D265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4347" y="411246"/>
            <a:ext cx="5421086" cy="65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11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    3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63573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2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811369" y="558845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د)         5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     4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844463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11E2D5C2-C664-BE1F-185E-3B2AA104CB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92369" y="1554011"/>
            <a:ext cx="8585041" cy="1733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6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b="1" dirty="0">
                <a:solidFill>
                  <a:schemeClr val="bg1"/>
                </a:solidFill>
              </a:rPr>
              <a:t>ب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264003" y="5633441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ج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584990"/>
            <a:ext cx="4919730" cy="79800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أ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33441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dirty="0">
                <a:solidFill>
                  <a:schemeClr val="bg1"/>
                </a:solidFill>
              </a:rPr>
              <a:t>د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5961" y="515566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17474B12-7555-633B-EF92-DCD8B6A08A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1975" y="1556851"/>
            <a:ext cx="8676626" cy="1617042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0BF6DB50-27F4-7345-806A-86629C2581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5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41188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b="1" dirty="0">
                <a:solidFill>
                  <a:schemeClr val="bg1"/>
                </a:solidFill>
              </a:rPr>
              <a:t>ب)         2509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6333646" y="5588449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ج)        2785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622100"/>
            <a:ext cx="4919730" cy="76089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5400" dirty="0">
                <a:solidFill>
                  <a:schemeClr val="bg1"/>
                </a:solidFill>
              </a:rPr>
              <a:t>أ)         2113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811369" y="5633441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/>
            <a:r>
              <a:rPr lang="ar-SA" sz="4400" dirty="0">
                <a:solidFill>
                  <a:schemeClr val="bg1"/>
                </a:solidFill>
              </a:rPr>
              <a:t>ج)           3486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7909" y="510424"/>
            <a:ext cx="9664065" cy="3656627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70634" y="3716854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04FEF62F-F732-F2E6-766F-988175DA72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0571C5DF-D58A-945D-E1BD-0B09A506F3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417" y="1545670"/>
            <a:ext cx="8725989" cy="211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7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ESTION"/>
          <p:cNvSpPr/>
          <p:nvPr/>
        </p:nvSpPr>
        <p:spPr>
          <a:xfrm>
            <a:off x="811369" y="248193"/>
            <a:ext cx="10393251" cy="3769843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5" name="ANSWER A"/>
          <p:cNvSpPr/>
          <p:nvPr/>
        </p:nvSpPr>
        <p:spPr>
          <a:xfrm>
            <a:off x="811369" y="4622100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b="1" dirty="0">
                <a:solidFill>
                  <a:schemeClr val="bg1"/>
                </a:solidFill>
              </a:rPr>
              <a:t>ب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ANSWER B"/>
          <p:cNvSpPr/>
          <p:nvPr/>
        </p:nvSpPr>
        <p:spPr>
          <a:xfrm>
            <a:off x="888227" y="5654383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د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ANSWER D"/>
          <p:cNvSpPr/>
          <p:nvPr/>
        </p:nvSpPr>
        <p:spPr>
          <a:xfrm>
            <a:off x="6284890" y="4584990"/>
            <a:ext cx="4919730" cy="79800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5400" dirty="0">
                <a:solidFill>
                  <a:schemeClr val="bg1"/>
                </a:solidFill>
              </a:rPr>
              <a:t>أ</a:t>
            </a:r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ANSWER C"/>
          <p:cNvSpPr/>
          <p:nvPr/>
        </p:nvSpPr>
        <p:spPr>
          <a:xfrm>
            <a:off x="6284890" y="5654383"/>
            <a:ext cx="4919730" cy="75623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ar-SA" sz="4400" dirty="0">
                <a:solidFill>
                  <a:schemeClr val="bg1"/>
                </a:solidFill>
              </a:rPr>
              <a:t>ج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2" name="صوت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174D5C20-A47F-E88A-05C1-71AA0ABB3691}"/>
              </a:ext>
            </a:extLst>
          </p:cNvPr>
          <p:cNvSpPr txBox="1"/>
          <p:nvPr/>
        </p:nvSpPr>
        <p:spPr>
          <a:xfrm>
            <a:off x="4594578" y="6434667"/>
            <a:ext cx="25512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اعداد المعلم : حسين هزازي</a:t>
            </a: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365885AF-1BDA-013C-318B-D4C090FFB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5961" y="515566"/>
            <a:ext cx="9664065" cy="3408433"/>
          </a:xfrm>
          <a:prstGeom prst="rect">
            <a:avLst/>
          </a:prstGeom>
        </p:spPr>
      </p:pic>
      <p:sp>
        <p:nvSpPr>
          <p:cNvPr id="21" name="تمرير: أفقي 20">
            <a:extLst>
              <a:ext uri="{FF2B5EF4-FFF2-40B4-BE49-F238E27FC236}">
                <a16:creationId xmlns:a16="http://schemas.microsoft.com/office/drawing/2014/main" id="{1EB4DBB4-BA1B-346D-C9D9-85C83CDDD93B}"/>
              </a:ext>
            </a:extLst>
          </p:cNvPr>
          <p:cNvSpPr/>
          <p:nvPr/>
        </p:nvSpPr>
        <p:spPr>
          <a:xfrm>
            <a:off x="4206240" y="3429000"/>
            <a:ext cx="3474720" cy="5890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bg1"/>
                </a:solidFill>
              </a:rPr>
              <a:t>اعداد المعلم : حسين هزازي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86B8B054-C10F-DB63-9448-160A8A6D4E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28354" y="1510485"/>
            <a:ext cx="8856617" cy="1824478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E50FFE2-CAAB-3F24-0B97-2D2CB29107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4347" y="411245"/>
            <a:ext cx="5421086" cy="102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38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61"/>
    </mc:Choice>
    <mc:Fallback xmlns="">
      <p:transition spd="slow" advTm="14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4008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8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9301" objId="6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1089</TotalTime>
  <Words>458</Words>
  <Application>Microsoft Office PowerPoint</Application>
  <PresentationFormat>شاشة عريضة</PresentationFormat>
  <Paragraphs>125</Paragraphs>
  <Slides>21</Slides>
  <Notes>0</Notes>
  <HiddenSlides>0</HiddenSlides>
  <MMClips>20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Guest</dc:creator>
  <cp:lastModifiedBy>حسين هزازي</cp:lastModifiedBy>
  <cp:revision>49</cp:revision>
  <dcterms:created xsi:type="dcterms:W3CDTF">2014-09-27T04:24:48Z</dcterms:created>
  <dcterms:modified xsi:type="dcterms:W3CDTF">2023-03-17T00:59:34Z</dcterms:modified>
</cp:coreProperties>
</file>