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photoAlbum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85" d="100"/>
          <a:sy n="85" d="100"/>
        </p:scale>
        <p:origin x="34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الثانوي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088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70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839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01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652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566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3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940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04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رة بانورامي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33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240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94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28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 ذات اقتبا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814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اب أو خط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43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902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37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ar-SA"/>
              <a:t>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34F2530-FD64-43DE-8AF0-E644626205FB}" type="datetimeFigureOut">
              <a:rPr lang="en-US" smtClean="0"/>
              <a:t>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EC9DE28-22D7-441F-8581-00B93D364E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59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98" y="760396"/>
            <a:ext cx="10462661" cy="5322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20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98" y="1020278"/>
            <a:ext cx="10530038" cy="470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78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2387"/>
            <a:ext cx="12192000" cy="5967664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8807116" y="1309035"/>
            <a:ext cx="2200483" cy="57888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الفريق الثاني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7632834" y="3146778"/>
            <a:ext cx="3450163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كثرة وتنوع الطلاب.</a:t>
            </a:r>
          </a:p>
        </p:txBody>
      </p:sp>
      <p:sp>
        <p:nvSpPr>
          <p:cNvPr id="5" name="Rounded Rectangle 5"/>
          <p:cNvSpPr/>
          <p:nvPr/>
        </p:nvSpPr>
        <p:spPr>
          <a:xfrm>
            <a:off x="7998594" y="3935322"/>
            <a:ext cx="3084402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صدقهم وحفظهم.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939816" y="4854193"/>
            <a:ext cx="4143180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مصدرهم خبرهم موثوق.</a:t>
            </a:r>
          </a:p>
        </p:txBody>
      </p:sp>
    </p:spTree>
    <p:extLst>
      <p:ext uri="{BB962C8B-B14F-4D97-AF65-F5344CB8AC3E}">
        <p14:creationId xmlns:p14="http://schemas.microsoft.com/office/powerpoint/2010/main" val="215981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38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0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2425565" y="2427629"/>
            <a:ext cx="9342922" cy="510778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أن يرويه جمع كثير من الرواة يحصل بكثرتهم اليقين بثبوت الرواية وصحة النقل.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2425565" y="3200128"/>
            <a:ext cx="9342922" cy="919401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أن تكون الكثرة في جميع طبقات السند، فلو اختلت في طبقة من طبقات السند فلا يتحقق في هذا الخبر وصف التواتر.</a:t>
            </a:r>
          </a:p>
        </p:txBody>
      </p:sp>
      <p:sp>
        <p:nvSpPr>
          <p:cNvPr id="5" name="Rounded Rectangle 5"/>
          <p:cNvSpPr/>
          <p:nvPr/>
        </p:nvSpPr>
        <p:spPr>
          <a:xfrm>
            <a:off x="5091764" y="4381250"/>
            <a:ext cx="6676723" cy="510778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أن يستحيل في العادة اتفاق الرواة وتواطؤهم على الكذب.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91763" y="5233375"/>
            <a:ext cx="6676723" cy="510778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أن يكون مستند خبرهم الحس فيقولوا سمعنا أو رأينا.</a:t>
            </a:r>
          </a:p>
        </p:txBody>
      </p:sp>
    </p:spTree>
    <p:extLst>
      <p:ext uri="{BB962C8B-B14F-4D97-AF65-F5344CB8AC3E}">
        <p14:creationId xmlns:p14="http://schemas.microsoft.com/office/powerpoint/2010/main" val="2449512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147" y="793750"/>
            <a:ext cx="10539664" cy="527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08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397844" y="2648390"/>
            <a:ext cx="11396311" cy="119181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لأن تحقق التواتر في الحديث مرتبطٌ بأن يبلغ رواتُهُ في الكثرة مبلغاً تحيل العادةُ تواطُؤَهم على الكذب وأن يستمر ذلك الوصف في جميع الطبقات.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288758" y="5119957"/>
            <a:ext cx="11396311" cy="119181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لأن تحقق التواتر في الحديث يشترط اللقاء والتثبت من السماع أو الرؤية لأن العمل به واجب.</a:t>
            </a:r>
          </a:p>
        </p:txBody>
      </p:sp>
    </p:spTree>
    <p:extLst>
      <p:ext uri="{BB962C8B-B14F-4D97-AF65-F5344CB8AC3E}">
        <p14:creationId xmlns:p14="http://schemas.microsoft.com/office/powerpoint/2010/main" val="325811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4268311" y="3238582"/>
            <a:ext cx="3951664" cy="57888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يؤمن تواطؤهم على الكذب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296286" y="3272634"/>
            <a:ext cx="3804075" cy="57888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يؤمن تواطؤهم على الكذب</a:t>
            </a:r>
          </a:p>
        </p:txBody>
      </p:sp>
      <p:sp>
        <p:nvSpPr>
          <p:cNvPr id="5" name="Rounded Rectangle 5"/>
          <p:cNvSpPr/>
          <p:nvPr/>
        </p:nvSpPr>
        <p:spPr>
          <a:xfrm>
            <a:off x="5005414" y="4039880"/>
            <a:ext cx="2477457" cy="57888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ثقة عدول ضبط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039530" y="4039880"/>
            <a:ext cx="2656572" cy="57888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ثقة عدول ضبط</a:t>
            </a:r>
          </a:p>
        </p:txBody>
      </p:sp>
      <p:sp>
        <p:nvSpPr>
          <p:cNvPr id="7" name="Rounded Rectangle 5"/>
          <p:cNvSpPr/>
          <p:nvPr/>
        </p:nvSpPr>
        <p:spPr>
          <a:xfrm>
            <a:off x="4950873" y="4841178"/>
            <a:ext cx="2531998" cy="57888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قطعي الثبوت.</a:t>
            </a:r>
          </a:p>
        </p:txBody>
      </p:sp>
      <p:sp>
        <p:nvSpPr>
          <p:cNvPr id="8" name="Rounded Rectangle 5"/>
          <p:cNvSpPr/>
          <p:nvPr/>
        </p:nvSpPr>
        <p:spPr>
          <a:xfrm>
            <a:off x="1229875" y="4852528"/>
            <a:ext cx="2275881" cy="57888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قطعي الثبوت.</a:t>
            </a:r>
          </a:p>
        </p:txBody>
      </p:sp>
      <p:sp>
        <p:nvSpPr>
          <p:cNvPr id="9" name="Rounded Rectangle 5"/>
          <p:cNvSpPr/>
          <p:nvPr/>
        </p:nvSpPr>
        <p:spPr>
          <a:xfrm>
            <a:off x="296287" y="5665176"/>
            <a:ext cx="4487470" cy="57888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يجب العمل بما ورد به من أحكام</a:t>
            </a:r>
          </a:p>
        </p:txBody>
      </p:sp>
    </p:spTree>
    <p:extLst>
      <p:ext uri="{BB962C8B-B14F-4D97-AF65-F5344CB8AC3E}">
        <p14:creationId xmlns:p14="http://schemas.microsoft.com/office/powerpoint/2010/main" val="190811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4739393" y="4321060"/>
            <a:ext cx="6907729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حديث الآحاد يجب العمل به إذا ثبت صحته.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4697128" y="5197933"/>
            <a:ext cx="6992261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الحديث المتواتر يعمل به لأنه قطعي الثبوت.</a:t>
            </a:r>
          </a:p>
        </p:txBody>
      </p:sp>
    </p:spTree>
    <p:extLst>
      <p:ext uri="{BB962C8B-B14F-4D97-AF65-F5344CB8AC3E}">
        <p14:creationId xmlns:p14="http://schemas.microsoft.com/office/powerpoint/2010/main" val="233027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346512" y="1722239"/>
            <a:ext cx="2444816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حديث مشهور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2322898" y="2452225"/>
            <a:ext cx="3773102" cy="119181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رواه 2 على الأقل في كل طبقات السند.</a:t>
            </a:r>
          </a:p>
        </p:txBody>
      </p:sp>
      <p:sp>
        <p:nvSpPr>
          <p:cNvPr id="5" name="Rounded Rectangle 5"/>
          <p:cNvSpPr/>
          <p:nvPr/>
        </p:nvSpPr>
        <p:spPr>
          <a:xfrm>
            <a:off x="259883" y="3767971"/>
            <a:ext cx="2484983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متواتر باللفظ.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09601" y="4793221"/>
            <a:ext cx="1281270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غريب.</a:t>
            </a:r>
          </a:p>
        </p:txBody>
      </p:sp>
      <p:sp>
        <p:nvSpPr>
          <p:cNvPr id="7" name="Rounded Rectangle 5"/>
          <p:cNvSpPr/>
          <p:nvPr/>
        </p:nvSpPr>
        <p:spPr>
          <a:xfrm>
            <a:off x="289590" y="5825610"/>
            <a:ext cx="2636489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متواتر بالمعنى.</a:t>
            </a:r>
          </a:p>
        </p:txBody>
      </p:sp>
    </p:spTree>
    <p:extLst>
      <p:ext uri="{BB962C8B-B14F-4D97-AF65-F5344CB8AC3E}">
        <p14:creationId xmlns:p14="http://schemas.microsoft.com/office/powerpoint/2010/main" val="393819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74" y="731520"/>
            <a:ext cx="10453036" cy="5351645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0" y="2694776"/>
            <a:ext cx="11438020" cy="987504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600" b="1" dirty="0">
                <a:solidFill>
                  <a:srgbClr val="FF0000"/>
                </a:solidFill>
                <a:cs typeface="PT Bold Dusky" panose="02010400000000000000" pitchFamily="2" charset="-78"/>
              </a:rPr>
              <a:t>يدل على منزلة السنة النبوية ومكانته لأنه مصدر التشريع الثاني وهي المفسر أو المؤكد أو تأتي بأحكام جديدة لذلك يجب التثبت والتأكد بأن هذا الحديث ثبت عن رسول الله</a:t>
            </a:r>
            <a:r>
              <a:rPr lang="ar-AE" altLang="ar-AE" sz="2600" b="1" dirty="0">
                <a:solidFill>
                  <a:srgbClr val="FF0000"/>
                </a:solidFill>
                <a:cs typeface="PT Bold Dusky" panose="02010400000000000000" pitchFamily="2" charset="-78"/>
                <a:sym typeface="AGA Arabesque" panose="05010101010101010101" pitchFamily="2" charset="2"/>
              </a:rPr>
              <a:t></a:t>
            </a:r>
            <a:r>
              <a:rPr lang="ar-AE" altLang="ar-AE" sz="2600" b="1" dirty="0">
                <a:solidFill>
                  <a:srgbClr val="FF0000"/>
                </a:solidFill>
                <a:cs typeface="PT Bold Dusky" panose="02010400000000000000" pitchFamily="2" charset="-78"/>
              </a:rPr>
              <a:t>.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4616918" y="4014399"/>
            <a:ext cx="6702392" cy="57888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للحفاظ على السنة من الدسِّ فيها ما ليس منها.</a:t>
            </a:r>
          </a:p>
        </p:txBody>
      </p:sp>
      <p:sp>
        <p:nvSpPr>
          <p:cNvPr id="5" name="Rounded Rectangle 5"/>
          <p:cNvSpPr/>
          <p:nvPr/>
        </p:nvSpPr>
        <p:spPr>
          <a:xfrm>
            <a:off x="2653366" y="5048782"/>
            <a:ext cx="8665944" cy="57888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ليتمكن الباحث بسهولة من عملية المقارنة بين الأدلة من السنة.</a:t>
            </a:r>
          </a:p>
        </p:txBody>
      </p:sp>
    </p:spTree>
    <p:extLst>
      <p:ext uri="{BB962C8B-B14F-4D97-AF65-F5344CB8AC3E}">
        <p14:creationId xmlns:p14="http://schemas.microsoft.com/office/powerpoint/2010/main" val="314055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2521819" y="2992119"/>
            <a:ext cx="5246323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كلاهما منسوب إلى رسول الله </a:t>
            </a: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  <a:sym typeface="AGA Arabesque" panose="05010101010101010101" pitchFamily="2" charset="2"/>
              </a:rPr>
              <a:t></a:t>
            </a: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.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6096000" y="3867989"/>
            <a:ext cx="2593514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مقطوع بصحته.</a:t>
            </a:r>
          </a:p>
        </p:txBody>
      </p:sp>
      <p:sp>
        <p:nvSpPr>
          <p:cNvPr id="5" name="Rounded Rectangle 5"/>
          <p:cNvSpPr/>
          <p:nvPr/>
        </p:nvSpPr>
        <p:spPr>
          <a:xfrm>
            <a:off x="0" y="3856997"/>
            <a:ext cx="5804034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منه الصحيح المقبول ومنه الضعيف.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163377" y="4706725"/>
            <a:ext cx="2526137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قطعي الثبوت.</a:t>
            </a:r>
          </a:p>
        </p:txBody>
      </p:sp>
      <p:sp>
        <p:nvSpPr>
          <p:cNvPr id="7" name="Rounded Rectangle 5"/>
          <p:cNvSpPr/>
          <p:nvPr/>
        </p:nvSpPr>
        <p:spPr>
          <a:xfrm>
            <a:off x="1465199" y="4721875"/>
            <a:ext cx="2391384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ظني الثبوت.</a:t>
            </a:r>
          </a:p>
        </p:txBody>
      </p:sp>
      <p:sp>
        <p:nvSpPr>
          <p:cNvPr id="8" name="Rounded Rectangle 5"/>
          <p:cNvSpPr/>
          <p:nvPr/>
        </p:nvSpPr>
        <p:spPr>
          <a:xfrm>
            <a:off x="86628" y="5679532"/>
            <a:ext cx="9586762" cy="57888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يجب العمل بالحديث المتواتر دائما أم حديث الآحاد بحسب درجة الصحة.</a:t>
            </a:r>
          </a:p>
        </p:txBody>
      </p:sp>
    </p:spTree>
    <p:extLst>
      <p:ext uri="{BB962C8B-B14F-4D97-AF65-F5344CB8AC3E}">
        <p14:creationId xmlns:p14="http://schemas.microsoft.com/office/powerpoint/2010/main" val="240719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4687503" y="2020622"/>
            <a:ext cx="3344285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نشاط فردي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4042611" y="4908201"/>
            <a:ext cx="3344285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نشاط فردي</a:t>
            </a:r>
          </a:p>
        </p:txBody>
      </p:sp>
    </p:spTree>
    <p:extLst>
      <p:ext uri="{BB962C8B-B14F-4D97-AF65-F5344CB8AC3E}">
        <p14:creationId xmlns:p14="http://schemas.microsoft.com/office/powerpoint/2010/main" val="1757883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70" y="765544"/>
            <a:ext cx="10451803" cy="5316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63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8768615" y="701961"/>
            <a:ext cx="2612765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الحديث المتوتر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8980371" y="1510483"/>
            <a:ext cx="2401009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الحديث الآحاد</a:t>
            </a:r>
          </a:p>
        </p:txBody>
      </p:sp>
      <p:sp>
        <p:nvSpPr>
          <p:cNvPr id="5" name="Rounded Rectangle 5"/>
          <p:cNvSpPr/>
          <p:nvPr/>
        </p:nvSpPr>
        <p:spPr>
          <a:xfrm>
            <a:off x="2351219" y="674495"/>
            <a:ext cx="1448108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مشهور.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855517" y="1398481"/>
            <a:ext cx="1082348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عزيز.</a:t>
            </a:r>
          </a:p>
        </p:txBody>
      </p:sp>
      <p:sp>
        <p:nvSpPr>
          <p:cNvPr id="7" name="Rounded Rectangle 5"/>
          <p:cNvSpPr/>
          <p:nvPr/>
        </p:nvSpPr>
        <p:spPr>
          <a:xfrm>
            <a:off x="365760" y="1627998"/>
            <a:ext cx="1255602" cy="646986"/>
          </a:xfrm>
          <a:prstGeom prst="roundRect">
            <a:avLst>
              <a:gd name="adj" fmla="val 0"/>
            </a:avLst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غريب.</a:t>
            </a:r>
          </a:p>
        </p:txBody>
      </p:sp>
      <p:sp>
        <p:nvSpPr>
          <p:cNvPr id="8" name="Rounded Rectangle 5"/>
          <p:cNvSpPr/>
          <p:nvPr/>
        </p:nvSpPr>
        <p:spPr>
          <a:xfrm>
            <a:off x="6978316" y="5173232"/>
            <a:ext cx="4403062" cy="57888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ساهم في حفظ السنة من الدس.</a:t>
            </a:r>
          </a:p>
        </p:txBody>
      </p:sp>
      <p:sp>
        <p:nvSpPr>
          <p:cNvPr id="9" name="Rounded Rectangle 5"/>
          <p:cNvSpPr/>
          <p:nvPr/>
        </p:nvSpPr>
        <p:spPr>
          <a:xfrm>
            <a:off x="6410425" y="5950477"/>
            <a:ext cx="4970953" cy="578882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800" b="1" dirty="0">
                <a:solidFill>
                  <a:srgbClr val="FF0000"/>
                </a:solidFill>
                <a:cs typeface="PT Bold Dusky" panose="02010400000000000000" pitchFamily="2" charset="-78"/>
              </a:rPr>
              <a:t>سهل عملية البحث على الدارسين.</a:t>
            </a:r>
          </a:p>
        </p:txBody>
      </p:sp>
      <p:sp>
        <p:nvSpPr>
          <p:cNvPr id="10" name="Rounded Rectangle 5"/>
          <p:cNvSpPr/>
          <p:nvPr/>
        </p:nvSpPr>
        <p:spPr>
          <a:xfrm>
            <a:off x="0" y="5241336"/>
            <a:ext cx="4109987" cy="510778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2400" b="1" dirty="0">
                <a:solidFill>
                  <a:srgbClr val="FF0000"/>
                </a:solidFill>
                <a:cs typeface="PT Bold Dusky" panose="02010400000000000000" pitchFamily="2" charset="-78"/>
              </a:rPr>
              <a:t>يعمل به إذا توافرت شروط الصحة.</a:t>
            </a:r>
          </a:p>
        </p:txBody>
      </p:sp>
      <p:sp>
        <p:nvSpPr>
          <p:cNvPr id="11" name="Rounded Rectangle 5"/>
          <p:cNvSpPr/>
          <p:nvPr/>
        </p:nvSpPr>
        <p:spPr>
          <a:xfrm>
            <a:off x="587635" y="5874828"/>
            <a:ext cx="2535764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يجب العمل به.</a:t>
            </a:r>
          </a:p>
        </p:txBody>
      </p:sp>
    </p:spTree>
    <p:extLst>
      <p:ext uri="{BB962C8B-B14F-4D97-AF65-F5344CB8AC3E}">
        <p14:creationId xmlns:p14="http://schemas.microsoft.com/office/powerpoint/2010/main" val="306881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706" y="765544"/>
            <a:ext cx="10504967" cy="533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8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9689985" y="1417052"/>
            <a:ext cx="1197852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عزيزّ.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9574481" y="2667289"/>
            <a:ext cx="1428857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المتواتر.</a:t>
            </a:r>
          </a:p>
        </p:txBody>
      </p:sp>
      <p:sp>
        <p:nvSpPr>
          <p:cNvPr id="5" name="Rounded Rectangle 5"/>
          <p:cNvSpPr/>
          <p:nvPr/>
        </p:nvSpPr>
        <p:spPr>
          <a:xfrm>
            <a:off x="9694798" y="3917527"/>
            <a:ext cx="1188225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الآحاد.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700210" y="5658071"/>
            <a:ext cx="2314382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متواتر لفظي</a:t>
            </a:r>
          </a:p>
        </p:txBody>
      </p:sp>
      <p:sp>
        <p:nvSpPr>
          <p:cNvPr id="7" name="Rounded Rectangle 5"/>
          <p:cNvSpPr/>
          <p:nvPr/>
        </p:nvSpPr>
        <p:spPr>
          <a:xfrm>
            <a:off x="2127183" y="5658071"/>
            <a:ext cx="2526138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متواتر بالمعنى.</a:t>
            </a:r>
          </a:p>
        </p:txBody>
      </p:sp>
    </p:spTree>
    <p:extLst>
      <p:ext uri="{BB962C8B-B14F-4D97-AF65-F5344CB8AC3E}">
        <p14:creationId xmlns:p14="http://schemas.microsoft.com/office/powerpoint/2010/main" val="331824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476450" y="1255764"/>
            <a:ext cx="11239099" cy="119181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لأن تحقق التواتر في الحديث مرتبطٌ بأن يبلغ رواتُهُ في الكثرة مبلغاً تحيل العادةُ تواطُؤَهم على الكذب وأن يستمر ذلك الوصف في جميع الطبقات.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3059" y="3154656"/>
            <a:ext cx="908383" cy="5486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390" y="3703344"/>
            <a:ext cx="1371719" cy="719390"/>
          </a:xfrm>
          <a:prstGeom prst="rect">
            <a:avLst/>
          </a:prstGeom>
        </p:spPr>
      </p:pic>
      <p:pic>
        <p:nvPicPr>
          <p:cNvPr id="7" name="Picture 6" descr="نتيجة بحث الصور عن علامة صح صغيرة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390" y="4330341"/>
            <a:ext cx="137160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نتيجة بحث الصور عن علامة صح صغيرة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390" y="4967425"/>
            <a:ext cx="1371600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2998" y="5809624"/>
            <a:ext cx="908383" cy="548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96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4840356" y="2044802"/>
            <a:ext cx="646044" cy="60894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0836965" y="3896793"/>
            <a:ext cx="646044" cy="60894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840356" y="5129246"/>
            <a:ext cx="646044" cy="60894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80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6183738" y="2424883"/>
            <a:ext cx="860967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ثقة</a:t>
            </a:r>
          </a:p>
        </p:txBody>
      </p:sp>
      <p:sp>
        <p:nvSpPr>
          <p:cNvPr id="4" name="Rounded Rectangle 5"/>
          <p:cNvSpPr/>
          <p:nvPr/>
        </p:nvSpPr>
        <p:spPr>
          <a:xfrm>
            <a:off x="1728229" y="2392607"/>
            <a:ext cx="1111224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كاذب</a:t>
            </a:r>
          </a:p>
        </p:txBody>
      </p:sp>
      <p:sp>
        <p:nvSpPr>
          <p:cNvPr id="5" name="Rounded Rectangle 5"/>
          <p:cNvSpPr/>
          <p:nvPr/>
        </p:nvSpPr>
        <p:spPr>
          <a:xfrm>
            <a:off x="4768825" y="3426237"/>
            <a:ext cx="4047916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الصدق والعدل والضبط.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728229" y="3393961"/>
            <a:ext cx="1265228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الكذب </a:t>
            </a:r>
          </a:p>
        </p:txBody>
      </p:sp>
      <p:sp>
        <p:nvSpPr>
          <p:cNvPr id="7" name="Rounded Rectangle 5"/>
          <p:cNvSpPr/>
          <p:nvPr/>
        </p:nvSpPr>
        <p:spPr>
          <a:xfrm>
            <a:off x="5207267" y="4301810"/>
            <a:ext cx="2891897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نشر الخير والمحبة.</a:t>
            </a:r>
          </a:p>
        </p:txBody>
      </p:sp>
      <p:sp>
        <p:nvSpPr>
          <p:cNvPr id="8" name="Rounded Rectangle 5"/>
          <p:cNvSpPr/>
          <p:nvPr/>
        </p:nvSpPr>
        <p:spPr>
          <a:xfrm>
            <a:off x="737906" y="4356131"/>
            <a:ext cx="3245873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نشر الفتنة والفساد.</a:t>
            </a:r>
          </a:p>
        </p:txBody>
      </p:sp>
      <p:sp>
        <p:nvSpPr>
          <p:cNvPr id="9" name="Rounded Rectangle 5"/>
          <p:cNvSpPr/>
          <p:nvPr/>
        </p:nvSpPr>
        <p:spPr>
          <a:xfrm>
            <a:off x="2360842" y="5283572"/>
            <a:ext cx="4547443" cy="646986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3200" b="1" dirty="0">
                <a:solidFill>
                  <a:srgbClr val="FF0000"/>
                </a:solidFill>
                <a:cs typeface="PT Bold Dusky" panose="02010400000000000000" pitchFamily="2" charset="-78"/>
              </a:rPr>
              <a:t>التأكد من الخبر قبل نشره.</a:t>
            </a:r>
          </a:p>
        </p:txBody>
      </p:sp>
    </p:spTree>
    <p:extLst>
      <p:ext uri="{BB962C8B-B14F-4D97-AF65-F5344CB8AC3E}">
        <p14:creationId xmlns:p14="http://schemas.microsoft.com/office/powerpoint/2010/main" val="141835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70" y="765544"/>
            <a:ext cx="10462437" cy="5284381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0" y="0"/>
            <a:ext cx="3344285" cy="919401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4800" b="1" dirty="0">
                <a:solidFill>
                  <a:srgbClr val="FF0000"/>
                </a:solidFill>
                <a:cs typeface="PT Bold Dusky" panose="02010400000000000000" pitchFamily="2" charset="-78"/>
              </a:rPr>
              <a:t>نشاط فردي</a:t>
            </a:r>
          </a:p>
        </p:txBody>
      </p:sp>
    </p:spTree>
    <p:extLst>
      <p:ext uri="{BB962C8B-B14F-4D97-AF65-F5344CB8AC3E}">
        <p14:creationId xmlns:p14="http://schemas.microsoft.com/office/powerpoint/2010/main" val="411568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Rounded Rectangle 5"/>
          <p:cNvSpPr/>
          <p:nvPr/>
        </p:nvSpPr>
        <p:spPr>
          <a:xfrm>
            <a:off x="0" y="0"/>
            <a:ext cx="3344285" cy="919401"/>
          </a:xfrm>
          <a:prstGeom prst="round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>
              <a:buFont typeface="+mj-lt"/>
              <a:buNone/>
            </a:pPr>
            <a:r>
              <a:rPr lang="ar-AE" altLang="ar-AE" sz="4800" b="1" dirty="0">
                <a:solidFill>
                  <a:srgbClr val="FF0000"/>
                </a:solidFill>
                <a:cs typeface="PT Bold Dusky" panose="02010400000000000000" pitchFamily="2" charset="-78"/>
              </a:rPr>
              <a:t>نشاط فردي</a:t>
            </a:r>
          </a:p>
        </p:txBody>
      </p:sp>
    </p:spTree>
    <p:extLst>
      <p:ext uri="{BB962C8B-B14F-4D97-AF65-F5344CB8AC3E}">
        <p14:creationId xmlns:p14="http://schemas.microsoft.com/office/powerpoint/2010/main" val="199766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83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عضوي">
  <a:themeElements>
    <a:clrScheme name="عضوي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عضوي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عضوي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90</TotalTime>
  <Words>360</Words>
  <Application>Microsoft Office PowerPoint</Application>
  <PresentationFormat>شاشة عريضة</PresentationFormat>
  <Paragraphs>59</Paragraphs>
  <Slides>25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25</vt:i4>
      </vt:variant>
    </vt:vector>
  </HeadingPairs>
  <TitlesOfParts>
    <vt:vector size="31" baseType="lpstr">
      <vt:lpstr>AGA Arabesque</vt:lpstr>
      <vt:lpstr>Arial</vt:lpstr>
      <vt:lpstr>Garamond</vt:lpstr>
      <vt:lpstr>PT Bold Dusky</vt:lpstr>
      <vt:lpstr>Times New Roman</vt:lpstr>
      <vt:lpstr>عضوي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Waleed</dc:creator>
  <cp:lastModifiedBy>hp</cp:lastModifiedBy>
  <cp:revision>11</cp:revision>
  <dcterms:created xsi:type="dcterms:W3CDTF">2016-12-21T19:04:03Z</dcterms:created>
  <dcterms:modified xsi:type="dcterms:W3CDTF">2018-01-10T01:13:21Z</dcterms:modified>
</cp:coreProperties>
</file>