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5" r:id="rId4"/>
    <p:sldId id="266" r:id="rId5"/>
    <p:sldId id="267" r:id="rId6"/>
  </p:sldIdLst>
  <p:sldSz cx="9906000" cy="6858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F2FF"/>
    <a:srgbClr val="DBF5FF"/>
    <a:srgbClr val="F4F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732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33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344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470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319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056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846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642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080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7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432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C51E8-0EEE-4C7C-B6DD-8E95E7C779C4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78552-6EC2-4B8B-9DB0-685593F2C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960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C057FB81-75E9-4B31-B466-349E3632B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49C1C2-D33C-48C6-9721-6F82A0F53BD2}"/>
              </a:ext>
            </a:extLst>
          </p:cNvPr>
          <p:cNvSpPr txBox="1"/>
          <p:nvPr/>
        </p:nvSpPr>
        <p:spPr>
          <a:xfrm>
            <a:off x="-61359" y="610199"/>
            <a:ext cx="2608406" cy="2230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الاسم.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كلمات الحرف.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كلمة مع الرسم.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يرسم ويكتب النمط اللغوي.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B2485-3C40-46C0-AF08-1AE5492B6785}"/>
              </a:ext>
            </a:extLst>
          </p:cNvPr>
          <p:cNvSpPr/>
          <p:nvPr/>
        </p:nvSpPr>
        <p:spPr>
          <a:xfrm>
            <a:off x="7097222" y="716881"/>
            <a:ext cx="2484975" cy="2460564"/>
          </a:xfrm>
          <a:custGeom>
            <a:avLst/>
            <a:gdLst>
              <a:gd name="connsiteX0" fmla="*/ 0 w 2484975"/>
              <a:gd name="connsiteY0" fmla="*/ 1230282 h 2460564"/>
              <a:gd name="connsiteX1" fmla="*/ 1242488 w 2484975"/>
              <a:gd name="connsiteY1" fmla="*/ 0 h 2460564"/>
              <a:gd name="connsiteX2" fmla="*/ 2484976 w 2484975"/>
              <a:gd name="connsiteY2" fmla="*/ 1230282 h 2460564"/>
              <a:gd name="connsiteX3" fmla="*/ 1242488 w 2484975"/>
              <a:gd name="connsiteY3" fmla="*/ 2460564 h 2460564"/>
              <a:gd name="connsiteX4" fmla="*/ 0 w 2484975"/>
              <a:gd name="connsiteY4" fmla="*/ 1230282 h 246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4975" h="2460564" extrusionOk="0">
                <a:moveTo>
                  <a:pt x="0" y="1230282"/>
                </a:moveTo>
                <a:cubicBezTo>
                  <a:pt x="-27008" y="501013"/>
                  <a:pt x="648360" y="-41063"/>
                  <a:pt x="1242488" y="0"/>
                </a:cubicBezTo>
                <a:cubicBezTo>
                  <a:pt x="1958830" y="63885"/>
                  <a:pt x="2389060" y="595536"/>
                  <a:pt x="2484976" y="1230282"/>
                </a:cubicBezTo>
                <a:cubicBezTo>
                  <a:pt x="2448505" y="1878100"/>
                  <a:pt x="2032745" y="2421893"/>
                  <a:pt x="1242488" y="2460564"/>
                </a:cubicBezTo>
                <a:cubicBezTo>
                  <a:pt x="487979" y="2389376"/>
                  <a:pt x="36028" y="1937048"/>
                  <a:pt x="0" y="123028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FA84D4-DA37-4A85-8B1F-DDDC78682103}"/>
              </a:ext>
            </a:extLst>
          </p:cNvPr>
          <p:cNvSpPr txBox="1"/>
          <p:nvPr/>
        </p:nvSpPr>
        <p:spPr>
          <a:xfrm>
            <a:off x="7285574" y="1947163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_ _ _ _ _ _ _ _ _ _ </a:t>
            </a:r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AE8E419-7ED3-4808-B28F-F6BC41D524A8}"/>
              </a:ext>
            </a:extLst>
          </p:cNvPr>
          <p:cNvSpPr/>
          <p:nvPr/>
        </p:nvSpPr>
        <p:spPr>
          <a:xfrm>
            <a:off x="2943764" y="644247"/>
            <a:ext cx="2484975" cy="2460564"/>
          </a:xfrm>
          <a:custGeom>
            <a:avLst/>
            <a:gdLst>
              <a:gd name="connsiteX0" fmla="*/ 0 w 2484975"/>
              <a:gd name="connsiteY0" fmla="*/ 1230282 h 2460564"/>
              <a:gd name="connsiteX1" fmla="*/ 1242488 w 2484975"/>
              <a:gd name="connsiteY1" fmla="*/ 0 h 2460564"/>
              <a:gd name="connsiteX2" fmla="*/ 2484976 w 2484975"/>
              <a:gd name="connsiteY2" fmla="*/ 1230282 h 2460564"/>
              <a:gd name="connsiteX3" fmla="*/ 1242488 w 2484975"/>
              <a:gd name="connsiteY3" fmla="*/ 2460564 h 2460564"/>
              <a:gd name="connsiteX4" fmla="*/ 0 w 2484975"/>
              <a:gd name="connsiteY4" fmla="*/ 1230282 h 246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4975" h="2460564" extrusionOk="0">
                <a:moveTo>
                  <a:pt x="0" y="1230282"/>
                </a:moveTo>
                <a:cubicBezTo>
                  <a:pt x="-27008" y="501013"/>
                  <a:pt x="648360" y="-41063"/>
                  <a:pt x="1242488" y="0"/>
                </a:cubicBezTo>
                <a:cubicBezTo>
                  <a:pt x="1958830" y="63885"/>
                  <a:pt x="2389060" y="595536"/>
                  <a:pt x="2484976" y="1230282"/>
                </a:cubicBezTo>
                <a:cubicBezTo>
                  <a:pt x="2448505" y="1878100"/>
                  <a:pt x="2032745" y="2421893"/>
                  <a:pt x="1242488" y="2460564"/>
                </a:cubicBezTo>
                <a:cubicBezTo>
                  <a:pt x="487979" y="2389376"/>
                  <a:pt x="36028" y="1937048"/>
                  <a:pt x="0" y="123028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1D05CB-397A-4970-87CC-41FB4AF10D69}"/>
              </a:ext>
            </a:extLst>
          </p:cNvPr>
          <p:cNvSpPr txBox="1"/>
          <p:nvPr/>
        </p:nvSpPr>
        <p:spPr>
          <a:xfrm>
            <a:off x="3132116" y="1874529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_ _ _ _ _ _ _ _ _ _ 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8F6300-50D0-4973-A559-79711E172755}"/>
              </a:ext>
            </a:extLst>
          </p:cNvPr>
          <p:cNvSpPr txBox="1"/>
          <p:nvPr/>
        </p:nvSpPr>
        <p:spPr>
          <a:xfrm>
            <a:off x="5428739" y="779726"/>
            <a:ext cx="1758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استراتيجية كرة الثلج</a:t>
            </a:r>
          </a:p>
          <a:p>
            <a:pPr algn="ctr" rtl="1"/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للكتابة</a:t>
            </a: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2F071BB-6E10-4B7E-BA6D-9543E6B6716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2099487" y="2358641"/>
            <a:ext cx="580905" cy="5637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35C58D-BCEC-49A6-9D2D-02EAA8B4279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2099487" y="1253049"/>
            <a:ext cx="580905" cy="5637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0F6D9A-768E-464E-823B-8FD55887941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2099487" y="1801690"/>
            <a:ext cx="580905" cy="5637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BDAD68D-11E3-461B-9E08-97EBB217DEA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2099487" y="704409"/>
            <a:ext cx="580905" cy="563724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48F111A0-894C-41C2-89CB-4EBA5FD08511}"/>
              </a:ext>
            </a:extLst>
          </p:cNvPr>
          <p:cNvSpPr/>
          <p:nvPr/>
        </p:nvSpPr>
        <p:spPr>
          <a:xfrm>
            <a:off x="7150590" y="4009508"/>
            <a:ext cx="2484975" cy="2460564"/>
          </a:xfrm>
          <a:custGeom>
            <a:avLst/>
            <a:gdLst>
              <a:gd name="connsiteX0" fmla="*/ 0 w 2484975"/>
              <a:gd name="connsiteY0" fmla="*/ 1230282 h 2460564"/>
              <a:gd name="connsiteX1" fmla="*/ 1242488 w 2484975"/>
              <a:gd name="connsiteY1" fmla="*/ 0 h 2460564"/>
              <a:gd name="connsiteX2" fmla="*/ 2484976 w 2484975"/>
              <a:gd name="connsiteY2" fmla="*/ 1230282 h 2460564"/>
              <a:gd name="connsiteX3" fmla="*/ 1242488 w 2484975"/>
              <a:gd name="connsiteY3" fmla="*/ 2460564 h 2460564"/>
              <a:gd name="connsiteX4" fmla="*/ 0 w 2484975"/>
              <a:gd name="connsiteY4" fmla="*/ 1230282 h 246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4975" h="2460564" extrusionOk="0">
                <a:moveTo>
                  <a:pt x="0" y="1230282"/>
                </a:moveTo>
                <a:cubicBezTo>
                  <a:pt x="-27008" y="501013"/>
                  <a:pt x="648360" y="-41063"/>
                  <a:pt x="1242488" y="0"/>
                </a:cubicBezTo>
                <a:cubicBezTo>
                  <a:pt x="1958830" y="63885"/>
                  <a:pt x="2389060" y="595536"/>
                  <a:pt x="2484976" y="1230282"/>
                </a:cubicBezTo>
                <a:cubicBezTo>
                  <a:pt x="2448505" y="1878100"/>
                  <a:pt x="2032745" y="2421893"/>
                  <a:pt x="1242488" y="2460564"/>
                </a:cubicBezTo>
                <a:cubicBezTo>
                  <a:pt x="487979" y="2389376"/>
                  <a:pt x="36028" y="1937048"/>
                  <a:pt x="0" y="123028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3A4F8EC-D505-4DA7-9C99-9D342AC36A62}"/>
              </a:ext>
            </a:extLst>
          </p:cNvPr>
          <p:cNvSpPr txBox="1"/>
          <p:nvPr/>
        </p:nvSpPr>
        <p:spPr>
          <a:xfrm>
            <a:off x="7338942" y="5239790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_ _ _ _ _ _ _ _ _ _ </a:t>
            </a:r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816DFBC-528A-4AB2-A3E5-000C2EDD0D93}"/>
              </a:ext>
            </a:extLst>
          </p:cNvPr>
          <p:cNvSpPr/>
          <p:nvPr/>
        </p:nvSpPr>
        <p:spPr>
          <a:xfrm>
            <a:off x="4949102" y="2482211"/>
            <a:ext cx="2484975" cy="2460564"/>
          </a:xfrm>
          <a:custGeom>
            <a:avLst/>
            <a:gdLst>
              <a:gd name="connsiteX0" fmla="*/ 0 w 2484975"/>
              <a:gd name="connsiteY0" fmla="*/ 1230282 h 2460564"/>
              <a:gd name="connsiteX1" fmla="*/ 1242488 w 2484975"/>
              <a:gd name="connsiteY1" fmla="*/ 0 h 2460564"/>
              <a:gd name="connsiteX2" fmla="*/ 2484976 w 2484975"/>
              <a:gd name="connsiteY2" fmla="*/ 1230282 h 2460564"/>
              <a:gd name="connsiteX3" fmla="*/ 1242488 w 2484975"/>
              <a:gd name="connsiteY3" fmla="*/ 2460564 h 2460564"/>
              <a:gd name="connsiteX4" fmla="*/ 0 w 2484975"/>
              <a:gd name="connsiteY4" fmla="*/ 1230282 h 246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4975" h="2460564" extrusionOk="0">
                <a:moveTo>
                  <a:pt x="0" y="1230282"/>
                </a:moveTo>
                <a:cubicBezTo>
                  <a:pt x="-27008" y="501013"/>
                  <a:pt x="648360" y="-41063"/>
                  <a:pt x="1242488" y="0"/>
                </a:cubicBezTo>
                <a:cubicBezTo>
                  <a:pt x="1958830" y="63885"/>
                  <a:pt x="2389060" y="595536"/>
                  <a:pt x="2484976" y="1230282"/>
                </a:cubicBezTo>
                <a:cubicBezTo>
                  <a:pt x="2448505" y="1878100"/>
                  <a:pt x="2032745" y="2421893"/>
                  <a:pt x="1242488" y="2460564"/>
                </a:cubicBezTo>
                <a:cubicBezTo>
                  <a:pt x="487979" y="2389376"/>
                  <a:pt x="36028" y="1937048"/>
                  <a:pt x="0" y="123028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7AB686F-A249-409A-B617-10B935AA4F60}"/>
              </a:ext>
            </a:extLst>
          </p:cNvPr>
          <p:cNvSpPr txBox="1"/>
          <p:nvPr/>
        </p:nvSpPr>
        <p:spPr>
          <a:xfrm>
            <a:off x="5137454" y="3712493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_ _ _ _ _ _ _ _ _ _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852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C057FB81-75E9-4B31-B466-349E3632B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49C1C2-D33C-48C6-9721-6F82A0F53BD2}"/>
              </a:ext>
            </a:extLst>
          </p:cNvPr>
          <p:cNvSpPr txBox="1"/>
          <p:nvPr/>
        </p:nvSpPr>
        <p:spPr>
          <a:xfrm>
            <a:off x="-61359" y="610199"/>
            <a:ext cx="2608406" cy="2230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الاسم.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كلمات الحرف.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كلمة مع الرسم.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يرسم ويكتب النمط اللغوي.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B2485-3C40-46C0-AF08-1AE5492B6785}"/>
              </a:ext>
            </a:extLst>
          </p:cNvPr>
          <p:cNvSpPr/>
          <p:nvPr/>
        </p:nvSpPr>
        <p:spPr>
          <a:xfrm>
            <a:off x="7097222" y="716881"/>
            <a:ext cx="2484975" cy="2460564"/>
          </a:xfrm>
          <a:custGeom>
            <a:avLst/>
            <a:gdLst>
              <a:gd name="connsiteX0" fmla="*/ 0 w 2484975"/>
              <a:gd name="connsiteY0" fmla="*/ 1230282 h 2460564"/>
              <a:gd name="connsiteX1" fmla="*/ 1242488 w 2484975"/>
              <a:gd name="connsiteY1" fmla="*/ 0 h 2460564"/>
              <a:gd name="connsiteX2" fmla="*/ 2484976 w 2484975"/>
              <a:gd name="connsiteY2" fmla="*/ 1230282 h 2460564"/>
              <a:gd name="connsiteX3" fmla="*/ 1242488 w 2484975"/>
              <a:gd name="connsiteY3" fmla="*/ 2460564 h 2460564"/>
              <a:gd name="connsiteX4" fmla="*/ 0 w 2484975"/>
              <a:gd name="connsiteY4" fmla="*/ 1230282 h 246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4975" h="2460564" extrusionOk="0">
                <a:moveTo>
                  <a:pt x="0" y="1230282"/>
                </a:moveTo>
                <a:cubicBezTo>
                  <a:pt x="-27008" y="501013"/>
                  <a:pt x="648360" y="-41063"/>
                  <a:pt x="1242488" y="0"/>
                </a:cubicBezTo>
                <a:cubicBezTo>
                  <a:pt x="1958830" y="63885"/>
                  <a:pt x="2389060" y="595536"/>
                  <a:pt x="2484976" y="1230282"/>
                </a:cubicBezTo>
                <a:cubicBezTo>
                  <a:pt x="2448505" y="1878100"/>
                  <a:pt x="2032745" y="2421893"/>
                  <a:pt x="1242488" y="2460564"/>
                </a:cubicBezTo>
                <a:cubicBezTo>
                  <a:pt x="487979" y="2389376"/>
                  <a:pt x="36028" y="1937048"/>
                  <a:pt x="0" y="123028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FA84D4-DA37-4A85-8B1F-DDDC78682103}"/>
              </a:ext>
            </a:extLst>
          </p:cNvPr>
          <p:cNvSpPr txBox="1"/>
          <p:nvPr/>
        </p:nvSpPr>
        <p:spPr>
          <a:xfrm>
            <a:off x="7285574" y="1947163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_ _ _ _ _ _ _ _ _ _ </a:t>
            </a:r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AE8E419-7ED3-4808-B28F-F6BC41D524A8}"/>
              </a:ext>
            </a:extLst>
          </p:cNvPr>
          <p:cNvSpPr/>
          <p:nvPr/>
        </p:nvSpPr>
        <p:spPr>
          <a:xfrm>
            <a:off x="2943764" y="644247"/>
            <a:ext cx="2484975" cy="2460564"/>
          </a:xfrm>
          <a:custGeom>
            <a:avLst/>
            <a:gdLst>
              <a:gd name="connsiteX0" fmla="*/ 0 w 2484975"/>
              <a:gd name="connsiteY0" fmla="*/ 1230282 h 2460564"/>
              <a:gd name="connsiteX1" fmla="*/ 1242488 w 2484975"/>
              <a:gd name="connsiteY1" fmla="*/ 0 h 2460564"/>
              <a:gd name="connsiteX2" fmla="*/ 2484976 w 2484975"/>
              <a:gd name="connsiteY2" fmla="*/ 1230282 h 2460564"/>
              <a:gd name="connsiteX3" fmla="*/ 1242488 w 2484975"/>
              <a:gd name="connsiteY3" fmla="*/ 2460564 h 2460564"/>
              <a:gd name="connsiteX4" fmla="*/ 0 w 2484975"/>
              <a:gd name="connsiteY4" fmla="*/ 1230282 h 246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4975" h="2460564" extrusionOk="0">
                <a:moveTo>
                  <a:pt x="0" y="1230282"/>
                </a:moveTo>
                <a:cubicBezTo>
                  <a:pt x="-27008" y="501013"/>
                  <a:pt x="648360" y="-41063"/>
                  <a:pt x="1242488" y="0"/>
                </a:cubicBezTo>
                <a:cubicBezTo>
                  <a:pt x="1958830" y="63885"/>
                  <a:pt x="2389060" y="595536"/>
                  <a:pt x="2484976" y="1230282"/>
                </a:cubicBezTo>
                <a:cubicBezTo>
                  <a:pt x="2448505" y="1878100"/>
                  <a:pt x="2032745" y="2421893"/>
                  <a:pt x="1242488" y="2460564"/>
                </a:cubicBezTo>
                <a:cubicBezTo>
                  <a:pt x="487979" y="2389376"/>
                  <a:pt x="36028" y="1937048"/>
                  <a:pt x="0" y="123028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1D05CB-397A-4970-87CC-41FB4AF10D69}"/>
              </a:ext>
            </a:extLst>
          </p:cNvPr>
          <p:cNvSpPr txBox="1"/>
          <p:nvPr/>
        </p:nvSpPr>
        <p:spPr>
          <a:xfrm>
            <a:off x="3132116" y="1874529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_ _ _ _ _ _ _ _ _ _ 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8F6300-50D0-4973-A559-79711E172755}"/>
              </a:ext>
            </a:extLst>
          </p:cNvPr>
          <p:cNvSpPr txBox="1"/>
          <p:nvPr/>
        </p:nvSpPr>
        <p:spPr>
          <a:xfrm>
            <a:off x="5428739" y="779726"/>
            <a:ext cx="1758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استراتيجية كرة الثلج</a:t>
            </a:r>
          </a:p>
          <a:p>
            <a:pPr algn="ctr" rtl="1"/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للكتابة</a:t>
            </a: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2F071BB-6E10-4B7E-BA6D-9543E6B6716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2099487" y="2358641"/>
            <a:ext cx="580905" cy="5637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35C58D-BCEC-49A6-9D2D-02EAA8B4279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2099487" y="1253049"/>
            <a:ext cx="580905" cy="5637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0F6D9A-768E-464E-823B-8FD55887941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2099487" y="1801690"/>
            <a:ext cx="580905" cy="5637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BDAD68D-11E3-461B-9E08-97EBB217DEA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2099487" y="704409"/>
            <a:ext cx="580905" cy="563724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48F111A0-894C-41C2-89CB-4EBA5FD08511}"/>
              </a:ext>
            </a:extLst>
          </p:cNvPr>
          <p:cNvSpPr/>
          <p:nvPr/>
        </p:nvSpPr>
        <p:spPr>
          <a:xfrm>
            <a:off x="7150590" y="4009508"/>
            <a:ext cx="2484975" cy="2460564"/>
          </a:xfrm>
          <a:custGeom>
            <a:avLst/>
            <a:gdLst>
              <a:gd name="connsiteX0" fmla="*/ 0 w 2484975"/>
              <a:gd name="connsiteY0" fmla="*/ 1230282 h 2460564"/>
              <a:gd name="connsiteX1" fmla="*/ 1242488 w 2484975"/>
              <a:gd name="connsiteY1" fmla="*/ 0 h 2460564"/>
              <a:gd name="connsiteX2" fmla="*/ 2484976 w 2484975"/>
              <a:gd name="connsiteY2" fmla="*/ 1230282 h 2460564"/>
              <a:gd name="connsiteX3" fmla="*/ 1242488 w 2484975"/>
              <a:gd name="connsiteY3" fmla="*/ 2460564 h 2460564"/>
              <a:gd name="connsiteX4" fmla="*/ 0 w 2484975"/>
              <a:gd name="connsiteY4" fmla="*/ 1230282 h 246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4975" h="2460564" extrusionOk="0">
                <a:moveTo>
                  <a:pt x="0" y="1230282"/>
                </a:moveTo>
                <a:cubicBezTo>
                  <a:pt x="-27008" y="501013"/>
                  <a:pt x="648360" y="-41063"/>
                  <a:pt x="1242488" y="0"/>
                </a:cubicBezTo>
                <a:cubicBezTo>
                  <a:pt x="1958830" y="63885"/>
                  <a:pt x="2389060" y="595536"/>
                  <a:pt x="2484976" y="1230282"/>
                </a:cubicBezTo>
                <a:cubicBezTo>
                  <a:pt x="2448505" y="1878100"/>
                  <a:pt x="2032745" y="2421893"/>
                  <a:pt x="1242488" y="2460564"/>
                </a:cubicBezTo>
                <a:cubicBezTo>
                  <a:pt x="487979" y="2389376"/>
                  <a:pt x="36028" y="1937048"/>
                  <a:pt x="0" y="123028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3A4F8EC-D505-4DA7-9C99-9D342AC36A62}"/>
              </a:ext>
            </a:extLst>
          </p:cNvPr>
          <p:cNvSpPr txBox="1"/>
          <p:nvPr/>
        </p:nvSpPr>
        <p:spPr>
          <a:xfrm>
            <a:off x="7338942" y="5239790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_ _ _ _ _ _ _ _ _ _ </a:t>
            </a:r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816DFBC-528A-4AB2-A3E5-000C2EDD0D93}"/>
              </a:ext>
            </a:extLst>
          </p:cNvPr>
          <p:cNvSpPr/>
          <p:nvPr/>
        </p:nvSpPr>
        <p:spPr>
          <a:xfrm>
            <a:off x="4949102" y="2482211"/>
            <a:ext cx="2484975" cy="2460564"/>
          </a:xfrm>
          <a:custGeom>
            <a:avLst/>
            <a:gdLst>
              <a:gd name="connsiteX0" fmla="*/ 0 w 2484975"/>
              <a:gd name="connsiteY0" fmla="*/ 1230282 h 2460564"/>
              <a:gd name="connsiteX1" fmla="*/ 1242488 w 2484975"/>
              <a:gd name="connsiteY1" fmla="*/ 0 h 2460564"/>
              <a:gd name="connsiteX2" fmla="*/ 2484976 w 2484975"/>
              <a:gd name="connsiteY2" fmla="*/ 1230282 h 2460564"/>
              <a:gd name="connsiteX3" fmla="*/ 1242488 w 2484975"/>
              <a:gd name="connsiteY3" fmla="*/ 2460564 h 2460564"/>
              <a:gd name="connsiteX4" fmla="*/ 0 w 2484975"/>
              <a:gd name="connsiteY4" fmla="*/ 1230282 h 246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4975" h="2460564" extrusionOk="0">
                <a:moveTo>
                  <a:pt x="0" y="1230282"/>
                </a:moveTo>
                <a:cubicBezTo>
                  <a:pt x="-27008" y="501013"/>
                  <a:pt x="648360" y="-41063"/>
                  <a:pt x="1242488" y="0"/>
                </a:cubicBezTo>
                <a:cubicBezTo>
                  <a:pt x="1958830" y="63885"/>
                  <a:pt x="2389060" y="595536"/>
                  <a:pt x="2484976" y="1230282"/>
                </a:cubicBezTo>
                <a:cubicBezTo>
                  <a:pt x="2448505" y="1878100"/>
                  <a:pt x="2032745" y="2421893"/>
                  <a:pt x="1242488" y="2460564"/>
                </a:cubicBezTo>
                <a:cubicBezTo>
                  <a:pt x="487979" y="2389376"/>
                  <a:pt x="36028" y="1937048"/>
                  <a:pt x="0" y="123028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7AB686F-A249-409A-B617-10B935AA4F60}"/>
              </a:ext>
            </a:extLst>
          </p:cNvPr>
          <p:cNvSpPr txBox="1"/>
          <p:nvPr/>
        </p:nvSpPr>
        <p:spPr>
          <a:xfrm>
            <a:off x="5137454" y="3712493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_ _ _ _ _ _ _ _ _ _ </a:t>
            </a:r>
            <a:endParaRPr lang="en-US" dirty="0"/>
          </a:p>
        </p:txBody>
      </p:sp>
      <p:pic>
        <p:nvPicPr>
          <p:cNvPr id="20" name="Picture 19" descr="Shape&#10;&#10;Description automatically generated">
            <a:extLst>
              <a:ext uri="{FF2B5EF4-FFF2-40B4-BE49-F238E27FC236}">
                <a16:creationId xmlns:a16="http://schemas.microsoft.com/office/drawing/2014/main" id="{7BAEE8AE-E7E3-414A-98E5-D7F4B3281517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867" y="953564"/>
            <a:ext cx="831007" cy="845092"/>
          </a:xfrm>
          <a:prstGeom prst="rect">
            <a:avLst/>
          </a:prstGeom>
        </p:spPr>
      </p:pic>
      <p:pic>
        <p:nvPicPr>
          <p:cNvPr id="21" name="Picture 2" descr="خس رومين خس شوربة لف ، خضروات, نبات, غذاء, نباتنبات png">
            <a:extLst>
              <a:ext uri="{FF2B5EF4-FFF2-40B4-BE49-F238E27FC236}">
                <a16:creationId xmlns:a16="http://schemas.microsoft.com/office/drawing/2014/main" id="{C803232D-70CB-4DB6-B599-C60FA6023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CFCFCF"/>
              </a:clrFrom>
              <a:clrTo>
                <a:srgbClr val="CFCFC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25180">
            <a:off x="3655107" y="882881"/>
            <a:ext cx="940755" cy="84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44E5BC3-E12B-4A44-9C53-7B9A58FE2D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584" y="2594846"/>
            <a:ext cx="1355575" cy="88430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18E2DB-D12B-4287-8D71-5E1AC162480A}"/>
              </a:ext>
            </a:extLst>
          </p:cNvPr>
          <p:cNvSpPr txBox="1"/>
          <p:nvPr/>
        </p:nvSpPr>
        <p:spPr>
          <a:xfrm>
            <a:off x="7855909" y="1897436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3200" b="1" dirty="0">
                <a:solidFill>
                  <a:schemeClr val="accent5">
                    <a:lumMod val="75000"/>
                  </a:schemeClr>
                </a:solidFill>
              </a:rPr>
              <a:t>خروف</a:t>
            </a:r>
            <a:endParaRPr 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D492166-F7BC-4D64-AE0C-E4EC80EBE10B}"/>
              </a:ext>
            </a:extLst>
          </p:cNvPr>
          <p:cNvSpPr txBox="1"/>
          <p:nvPr/>
        </p:nvSpPr>
        <p:spPr>
          <a:xfrm>
            <a:off x="3724147" y="1818198"/>
            <a:ext cx="8499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3200" b="1" dirty="0">
                <a:solidFill>
                  <a:schemeClr val="accent5">
                    <a:lumMod val="75000"/>
                  </a:schemeClr>
                </a:solidFill>
              </a:rPr>
              <a:t>خـس</a:t>
            </a:r>
            <a:endParaRPr 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DC7F27-A6AF-43E8-9F8D-6AC67027C21F}"/>
              </a:ext>
            </a:extLst>
          </p:cNvPr>
          <p:cNvSpPr txBox="1"/>
          <p:nvPr/>
        </p:nvSpPr>
        <p:spPr>
          <a:xfrm>
            <a:off x="5772431" y="3644863"/>
            <a:ext cx="7857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3200" b="1" dirty="0">
                <a:solidFill>
                  <a:schemeClr val="accent5">
                    <a:lumMod val="75000"/>
                  </a:schemeClr>
                </a:solidFill>
              </a:rPr>
              <a:t>خيار</a:t>
            </a:r>
            <a:endParaRPr 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6" name="Picture 25" descr="A picture containing table, furniture, dark, pedestal table&#10;&#10;Description automatically generated">
            <a:extLst>
              <a:ext uri="{FF2B5EF4-FFF2-40B4-BE49-F238E27FC236}">
                <a16:creationId xmlns:a16="http://schemas.microsoft.com/office/drawing/2014/main" id="{28A4FBB7-1C72-488B-9C10-D9763AB888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13" y="4358000"/>
            <a:ext cx="1132909" cy="77037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3CEC3DB-92A0-46EA-9954-5D4C6AF8A77B}"/>
              </a:ext>
            </a:extLst>
          </p:cNvPr>
          <p:cNvSpPr txBox="1"/>
          <p:nvPr/>
        </p:nvSpPr>
        <p:spPr>
          <a:xfrm>
            <a:off x="7919227" y="5184482"/>
            <a:ext cx="9476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3200" b="1" dirty="0">
                <a:solidFill>
                  <a:schemeClr val="accent5">
                    <a:lumMod val="75000"/>
                  </a:schemeClr>
                </a:solidFill>
              </a:rPr>
              <a:t>طاولة</a:t>
            </a:r>
            <a:endParaRPr 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6DD67C-566B-4C7C-A299-477DF051E0ED}"/>
              </a:ext>
            </a:extLst>
          </p:cNvPr>
          <p:cNvSpPr txBox="1"/>
          <p:nvPr/>
        </p:nvSpPr>
        <p:spPr>
          <a:xfrm>
            <a:off x="2788542" y="5184482"/>
            <a:ext cx="8242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AE" sz="2400" b="1" dirty="0">
                <a:latin typeface="Calibri" panose="020F0502020204030204" pitchFamily="34" charset="0"/>
                <a:cs typeface="Calibri" panose="020F0502020204030204" pitchFamily="34" charset="0"/>
              </a:rPr>
              <a:t>حرف </a:t>
            </a:r>
          </a:p>
          <a:p>
            <a:pPr algn="ctr" rtl="1"/>
            <a:endParaRPr lang="ar-AE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/>
            <a:r>
              <a:rPr lang="ar-AE" sz="2400" b="1" dirty="0">
                <a:latin typeface="Calibri" panose="020F0502020204030204" pitchFamily="34" charset="0"/>
                <a:cs typeface="Calibri" panose="020F0502020204030204" pitchFamily="34" charset="0"/>
              </a:rPr>
              <a:t>خ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883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venn diagram&#10;&#10;Description automatically generated">
            <a:extLst>
              <a:ext uri="{FF2B5EF4-FFF2-40B4-BE49-F238E27FC236}">
                <a16:creationId xmlns:a16="http://schemas.microsoft.com/office/drawing/2014/main" id="{C85E1331-0F1C-4AF1-96C6-0EC452E0C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FBE11E-D3D6-4508-A48E-66C73F1A0149}"/>
              </a:ext>
            </a:extLst>
          </p:cNvPr>
          <p:cNvSpPr txBox="1"/>
          <p:nvPr/>
        </p:nvSpPr>
        <p:spPr>
          <a:xfrm>
            <a:off x="307571" y="4392950"/>
            <a:ext cx="1590499" cy="2230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الاسم.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يرسم.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عنونة الرسمة.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جملة.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6232BD-3764-41D0-B857-059E74C49FA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1450510" y="6141392"/>
            <a:ext cx="580905" cy="5637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24FF49-5C40-405A-BCF9-973356A1644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1450510" y="5035800"/>
            <a:ext cx="580905" cy="5637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80116-259D-459F-8B39-A1B8B92B170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1450510" y="5584441"/>
            <a:ext cx="580905" cy="5637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70DD78B-BBDC-43F9-A198-612B719BDEB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1450510" y="4487160"/>
            <a:ext cx="580905" cy="56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430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venn diagram&#10;&#10;Description automatically generated">
            <a:extLst>
              <a:ext uri="{FF2B5EF4-FFF2-40B4-BE49-F238E27FC236}">
                <a16:creationId xmlns:a16="http://schemas.microsoft.com/office/drawing/2014/main" id="{C85E1331-0F1C-4AF1-96C6-0EC452E0C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FBE11E-D3D6-4508-A48E-66C73F1A0149}"/>
              </a:ext>
            </a:extLst>
          </p:cNvPr>
          <p:cNvSpPr txBox="1"/>
          <p:nvPr/>
        </p:nvSpPr>
        <p:spPr>
          <a:xfrm>
            <a:off x="307571" y="4392950"/>
            <a:ext cx="1590499" cy="22307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الاسم.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يرسم.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عنونة الرسمة.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يكتب جملة.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6232BD-3764-41D0-B857-059E74C49FA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1450510" y="6141392"/>
            <a:ext cx="580905" cy="5637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24FF49-5C40-405A-BCF9-973356A1644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1450510" y="5035800"/>
            <a:ext cx="580905" cy="5637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80116-259D-459F-8B39-A1B8B92B170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1450510" y="5584441"/>
            <a:ext cx="580905" cy="5637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70DD78B-BBDC-43F9-A198-612B719BDEB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19">
            <a:off x="1450510" y="4487160"/>
            <a:ext cx="580905" cy="56372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CFA0308-440E-4C11-86CD-928379078DF8}"/>
              </a:ext>
            </a:extLst>
          </p:cNvPr>
          <p:cNvSpPr txBox="1"/>
          <p:nvPr/>
        </p:nvSpPr>
        <p:spPr>
          <a:xfrm>
            <a:off x="7013380" y="2946142"/>
            <a:ext cx="1765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3200" b="1" dirty="0">
                <a:solidFill>
                  <a:schemeClr val="accent5">
                    <a:lumMod val="75000"/>
                  </a:schemeClr>
                </a:solidFill>
              </a:rPr>
              <a:t>أرى خروف</a:t>
            </a:r>
            <a:endParaRPr 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7F6492-3018-4E04-8E6E-EBB15B8AB022}"/>
              </a:ext>
            </a:extLst>
          </p:cNvPr>
          <p:cNvSpPr txBox="1"/>
          <p:nvPr/>
        </p:nvSpPr>
        <p:spPr>
          <a:xfrm>
            <a:off x="1272420" y="2992763"/>
            <a:ext cx="1436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3200" b="1" dirty="0">
                <a:solidFill>
                  <a:schemeClr val="accent5">
                    <a:lumMod val="75000"/>
                  </a:schemeClr>
                </a:solidFill>
              </a:rPr>
              <a:t>معي خس</a:t>
            </a:r>
            <a:endParaRPr 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C14D21F-403F-4CD0-8CCC-1F4437159311}"/>
              </a:ext>
            </a:extLst>
          </p:cNvPr>
          <p:cNvSpPr txBox="1"/>
          <p:nvPr/>
        </p:nvSpPr>
        <p:spPr>
          <a:xfrm>
            <a:off x="4297199" y="6038914"/>
            <a:ext cx="1508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3200" b="1" dirty="0">
                <a:solidFill>
                  <a:schemeClr val="accent5">
                    <a:lumMod val="75000"/>
                  </a:schemeClr>
                </a:solidFill>
              </a:rPr>
              <a:t>أحب خيار</a:t>
            </a:r>
            <a:endParaRPr 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C683BDB4-3C7D-4DF7-B544-776CBCC1E3F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624" y="1127899"/>
            <a:ext cx="1636617" cy="166435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14189D0-69DB-4C24-9C83-0C14B26641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991" y="4449601"/>
            <a:ext cx="2745874" cy="1791254"/>
          </a:xfrm>
          <a:prstGeom prst="rect">
            <a:avLst/>
          </a:prstGeom>
        </p:spPr>
      </p:pic>
      <p:pic>
        <p:nvPicPr>
          <p:cNvPr id="17" name="Picture 2" descr="خس رومين خس شوربة لف ، خضروات, نبات, غذاء, نباتنبات png">
            <a:extLst>
              <a:ext uri="{FF2B5EF4-FFF2-40B4-BE49-F238E27FC236}">
                <a16:creationId xmlns:a16="http://schemas.microsoft.com/office/drawing/2014/main" id="{9D790B03-FDB0-43EA-B32E-BB252E5C5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CFCFCF"/>
              </a:clrFrom>
              <a:clrTo>
                <a:srgbClr val="CFCFC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25180">
            <a:off x="1697229" y="1149221"/>
            <a:ext cx="1905608" cy="171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326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1E74AACB-05AA-4337-8E5C-EAA182BAA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69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156</Words>
  <Application>Microsoft Office PowerPoint</Application>
  <PresentationFormat>A4 Paper (210x297 mm)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Suhail Khaled Ahmed Abdulla Alblooshi</dc:creator>
  <cp:lastModifiedBy>Suhail Khaled Ahmed Abdulla Alblooshi</cp:lastModifiedBy>
  <cp:revision>17</cp:revision>
  <cp:lastPrinted>2020-11-11T07:30:18Z</cp:lastPrinted>
  <dcterms:created xsi:type="dcterms:W3CDTF">2020-11-08T14:49:34Z</dcterms:created>
  <dcterms:modified xsi:type="dcterms:W3CDTF">2020-11-25T08:07:16Z</dcterms:modified>
</cp:coreProperties>
</file>