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60" r:id="rId1"/>
  </p:sldMasterIdLst>
  <p:notesMasterIdLst>
    <p:notesMasterId r:id="rId4"/>
  </p:notesMasterIdLst>
  <p:sldIdLst>
    <p:sldId id="256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7D7D7D"/>
    <a:srgbClr val="0CA868"/>
    <a:srgbClr val="013643"/>
    <a:srgbClr val="1F745A"/>
    <a:srgbClr val="003744"/>
    <a:srgbClr val="3E8DBC"/>
    <a:srgbClr val="10A9A6"/>
    <a:srgbClr val="C1B4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8640" autoAdjust="0"/>
    <p:restoredTop sz="96327"/>
  </p:normalViewPr>
  <p:slideViewPr>
    <p:cSldViewPr snapToGrid="0">
      <p:cViewPr varScale="1">
        <p:scale>
          <a:sx n="80" d="100"/>
          <a:sy n="80" d="100"/>
        </p:scale>
        <p:origin x="300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8678BAF-8BFA-E14C-956C-265567C60916}" type="datetimeFigureOut">
              <a:rPr lang="ar-SA" smtClean="0"/>
              <a:t>24/04/47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39529A2-36A1-5042-B3ED-74A079BD28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22592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>
            <a:extLst>
              <a:ext uri="{FF2B5EF4-FFF2-40B4-BE49-F238E27FC236}">
                <a16:creationId xmlns:a16="http://schemas.microsoft.com/office/drawing/2014/main" id="{4189E5A5-D3AF-859C-59A6-8C9DA48C8749}"/>
              </a:ext>
            </a:extLst>
          </p:cNvPr>
          <p:cNvSpPr/>
          <p:nvPr userDrawn="1"/>
        </p:nvSpPr>
        <p:spPr>
          <a:xfrm>
            <a:off x="4238954" y="0"/>
            <a:ext cx="2625093" cy="9882186"/>
          </a:xfrm>
          <a:prstGeom prst="rect">
            <a:avLst/>
          </a:prstGeom>
          <a:solidFill>
            <a:schemeClr val="bg1">
              <a:lumMod val="95000"/>
              <a:alpha val="55369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algn="ctr" defTabSz="457200" rtl="1" eaLnBrk="1" latinLnBrk="0" hangingPunct="1"/>
            <a:endParaRPr lang="ar-SA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3B9F9C34-623F-0261-8440-D51D0F6575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288" y="9696452"/>
            <a:ext cx="6889517" cy="236405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AB5288AE-C954-FB7B-77F5-A9F01B4C89C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3726" y="-23814"/>
            <a:ext cx="6264733" cy="23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17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>
            <a:extLst>
              <a:ext uri="{FF2B5EF4-FFF2-40B4-BE49-F238E27FC236}">
                <a16:creationId xmlns:a16="http://schemas.microsoft.com/office/drawing/2014/main" id="{4189E5A5-D3AF-859C-59A6-8C9DA48C8749}"/>
              </a:ext>
            </a:extLst>
          </p:cNvPr>
          <p:cNvSpPr/>
          <p:nvPr userDrawn="1"/>
        </p:nvSpPr>
        <p:spPr>
          <a:xfrm>
            <a:off x="5635690" y="0"/>
            <a:ext cx="1228357" cy="9882186"/>
          </a:xfrm>
          <a:prstGeom prst="rect">
            <a:avLst/>
          </a:prstGeom>
          <a:solidFill>
            <a:schemeClr val="bg1">
              <a:lumMod val="95000"/>
              <a:alpha val="55369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algn="ctr" defTabSz="457200" rtl="1" eaLnBrk="1" latinLnBrk="0" hangingPunct="1"/>
            <a:endParaRPr lang="ar-SA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3B9F9C34-623F-0261-8440-D51D0F6575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288" y="9696452"/>
            <a:ext cx="6889517" cy="236405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E732BEB1-29EE-6D6D-42B4-29F299E8725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3726" y="-23814"/>
            <a:ext cx="6264733" cy="23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998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968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11">
            <a:extLst>
              <a:ext uri="{FF2B5EF4-FFF2-40B4-BE49-F238E27FC236}">
                <a16:creationId xmlns:a16="http://schemas.microsoft.com/office/drawing/2014/main" id="{CF500726-0F28-A4D6-8B3F-8451F5AB1039}"/>
              </a:ext>
            </a:extLst>
          </p:cNvPr>
          <p:cNvSpPr/>
          <p:nvPr/>
        </p:nvSpPr>
        <p:spPr>
          <a:xfrm flipH="1">
            <a:off x="313359" y="834581"/>
            <a:ext cx="4134982" cy="322212"/>
          </a:xfrm>
          <a:prstGeom prst="round1Rect">
            <a:avLst/>
          </a:prstGeom>
          <a:gradFill>
            <a:gsLst>
              <a:gs pos="0">
                <a:srgbClr val="0CA868"/>
              </a:gs>
              <a:gs pos="100000">
                <a:srgbClr val="248CAB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0" rtlCol="0" anchor="ctr"/>
          <a:lstStyle/>
          <a:p>
            <a:pPr algn="ctr" rtl="1"/>
            <a:r>
              <a:rPr lang="ar-SA" b="1" cap="small" dirty="0">
                <a:solidFill>
                  <a:srgbClr val="FFFFFF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المؤهلات العلمية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714C505D-D13A-B495-052A-B22014592B6B}"/>
              </a:ext>
            </a:extLst>
          </p:cNvPr>
          <p:cNvSpPr txBox="1"/>
          <p:nvPr/>
        </p:nvSpPr>
        <p:spPr>
          <a:xfrm>
            <a:off x="4793739" y="3355825"/>
            <a:ext cx="1816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rgbClr val="003744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البيانات الشخصية</a:t>
            </a:r>
            <a:endParaRPr lang="en-US" b="1" dirty="0">
              <a:solidFill>
                <a:srgbClr val="003744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0" name="رسم 19">
            <a:extLst>
              <a:ext uri="{FF2B5EF4-FFF2-40B4-BE49-F238E27FC236}">
                <a16:creationId xmlns:a16="http://schemas.microsoft.com/office/drawing/2014/main" id="{DC30DE4E-E279-1086-CBB9-D097BDFC8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42715" y="3436330"/>
            <a:ext cx="167231" cy="167231"/>
          </a:xfrm>
          <a:prstGeom prst="rect">
            <a:avLst/>
          </a:prstGeom>
        </p:spPr>
      </p:pic>
      <p:sp>
        <p:nvSpPr>
          <p:cNvPr id="21" name="ZoneTexte 30">
            <a:extLst>
              <a:ext uri="{FF2B5EF4-FFF2-40B4-BE49-F238E27FC236}">
                <a16:creationId xmlns:a16="http://schemas.microsoft.com/office/drawing/2014/main" id="{92C6B5CD-9D17-D8F1-784E-6BAF8FBB38A1}"/>
              </a:ext>
            </a:extLst>
          </p:cNvPr>
          <p:cNvSpPr txBox="1"/>
          <p:nvPr/>
        </p:nvSpPr>
        <p:spPr>
          <a:xfrm flipH="1">
            <a:off x="4768322" y="3972691"/>
            <a:ext cx="17044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ar-SA" sz="1200" cap="small" dirty="0">
                <a:solidFill>
                  <a:srgbClr val="7D7D7D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المملكة العربية السعودية - الرياض</a:t>
            </a:r>
          </a:p>
        </p:txBody>
      </p:sp>
      <p:sp>
        <p:nvSpPr>
          <p:cNvPr id="22" name="شكل حر 10">
            <a:extLst>
              <a:ext uri="{FF2B5EF4-FFF2-40B4-BE49-F238E27FC236}">
                <a16:creationId xmlns:a16="http://schemas.microsoft.com/office/drawing/2014/main" id="{910A0FE6-D6D5-5984-E880-63EB8E404C83}"/>
              </a:ext>
            </a:extLst>
          </p:cNvPr>
          <p:cNvSpPr>
            <a:spLocks noChangeAspect="1"/>
          </p:cNvSpPr>
          <p:nvPr/>
        </p:nvSpPr>
        <p:spPr>
          <a:xfrm>
            <a:off x="6437125" y="4018024"/>
            <a:ext cx="178410" cy="178472"/>
          </a:xfrm>
          <a:custGeom>
            <a:avLst/>
            <a:gdLst>
              <a:gd name="connsiteX0" fmla="*/ 1862666 w 3426691"/>
              <a:gd name="connsiteY0" fmla="*/ 1862667 h 3426691"/>
              <a:gd name="connsiteX1" fmla="*/ 1862666 w 3426691"/>
              <a:gd name="connsiteY1" fmla="*/ 2627443 h 3426691"/>
              <a:gd name="connsiteX2" fmla="*/ 1900602 w 3426691"/>
              <a:gd name="connsiteY2" fmla="*/ 2623618 h 3426691"/>
              <a:gd name="connsiteX3" fmla="*/ 2627983 w 3426691"/>
              <a:gd name="connsiteY3" fmla="*/ 1877821 h 3426691"/>
              <a:gd name="connsiteX4" fmla="*/ 2629320 w 3426691"/>
              <a:gd name="connsiteY4" fmla="*/ 1862667 h 3426691"/>
              <a:gd name="connsiteX5" fmla="*/ 797372 w 3426691"/>
              <a:gd name="connsiteY5" fmla="*/ 1862667 h 3426691"/>
              <a:gd name="connsiteX6" fmla="*/ 798710 w 3426691"/>
              <a:gd name="connsiteY6" fmla="*/ 1877821 h 3426691"/>
              <a:gd name="connsiteX7" fmla="*/ 1526090 w 3426691"/>
              <a:gd name="connsiteY7" fmla="*/ 2623618 h 3426691"/>
              <a:gd name="connsiteX8" fmla="*/ 1564024 w 3426691"/>
              <a:gd name="connsiteY8" fmla="*/ 2627442 h 3426691"/>
              <a:gd name="connsiteX9" fmla="*/ 1564024 w 3426691"/>
              <a:gd name="connsiteY9" fmla="*/ 1862667 h 3426691"/>
              <a:gd name="connsiteX10" fmla="*/ 1564024 w 3426691"/>
              <a:gd name="connsiteY10" fmla="*/ 799250 h 3426691"/>
              <a:gd name="connsiteX11" fmla="*/ 1526090 w 3426691"/>
              <a:gd name="connsiteY11" fmla="*/ 803074 h 3426691"/>
              <a:gd name="connsiteX12" fmla="*/ 798710 w 3426691"/>
              <a:gd name="connsiteY12" fmla="*/ 1548871 h 3426691"/>
              <a:gd name="connsiteX13" fmla="*/ 797372 w 3426691"/>
              <a:gd name="connsiteY13" fmla="*/ 1564025 h 3426691"/>
              <a:gd name="connsiteX14" fmla="*/ 1564024 w 3426691"/>
              <a:gd name="connsiteY14" fmla="*/ 1564025 h 3426691"/>
              <a:gd name="connsiteX15" fmla="*/ 1862666 w 3426691"/>
              <a:gd name="connsiteY15" fmla="*/ 799250 h 3426691"/>
              <a:gd name="connsiteX16" fmla="*/ 1862666 w 3426691"/>
              <a:gd name="connsiteY16" fmla="*/ 1564025 h 3426691"/>
              <a:gd name="connsiteX17" fmla="*/ 2629320 w 3426691"/>
              <a:gd name="connsiteY17" fmla="*/ 1564025 h 3426691"/>
              <a:gd name="connsiteX18" fmla="*/ 2627983 w 3426691"/>
              <a:gd name="connsiteY18" fmla="*/ 1548871 h 3426691"/>
              <a:gd name="connsiteX19" fmla="*/ 1900602 w 3426691"/>
              <a:gd name="connsiteY19" fmla="*/ 803074 h 3426691"/>
              <a:gd name="connsiteX20" fmla="*/ 1713345 w 3426691"/>
              <a:gd name="connsiteY20" fmla="*/ 0 h 3426691"/>
              <a:gd name="connsiteX21" fmla="*/ 1862666 w 3426691"/>
              <a:gd name="connsiteY21" fmla="*/ 149320 h 3426691"/>
              <a:gd name="connsiteX22" fmla="*/ 1862666 w 3426691"/>
              <a:gd name="connsiteY22" fmla="*/ 549119 h 3426691"/>
              <a:gd name="connsiteX23" fmla="*/ 1950099 w 3426691"/>
              <a:gd name="connsiteY23" fmla="*/ 562463 h 3426691"/>
              <a:gd name="connsiteX24" fmla="*/ 2869748 w 3426691"/>
              <a:gd name="connsiteY24" fmla="*/ 1505396 h 3426691"/>
              <a:gd name="connsiteX25" fmla="*/ 2877568 w 3426691"/>
              <a:gd name="connsiteY25" fmla="*/ 1564025 h 3426691"/>
              <a:gd name="connsiteX26" fmla="*/ 3277370 w 3426691"/>
              <a:gd name="connsiteY26" fmla="*/ 1564025 h 3426691"/>
              <a:gd name="connsiteX27" fmla="*/ 3426691 w 3426691"/>
              <a:gd name="connsiteY27" fmla="*/ 1713346 h 3426691"/>
              <a:gd name="connsiteX28" fmla="*/ 3277370 w 3426691"/>
              <a:gd name="connsiteY28" fmla="*/ 1862667 h 3426691"/>
              <a:gd name="connsiteX29" fmla="*/ 2877568 w 3426691"/>
              <a:gd name="connsiteY29" fmla="*/ 1862667 h 3426691"/>
              <a:gd name="connsiteX30" fmla="*/ 2869748 w 3426691"/>
              <a:gd name="connsiteY30" fmla="*/ 1921296 h 3426691"/>
              <a:gd name="connsiteX31" fmla="*/ 1950099 w 3426691"/>
              <a:gd name="connsiteY31" fmla="*/ 2864230 h 3426691"/>
              <a:gd name="connsiteX32" fmla="*/ 1862666 w 3426691"/>
              <a:gd name="connsiteY32" fmla="*/ 2877573 h 3426691"/>
              <a:gd name="connsiteX33" fmla="*/ 1862666 w 3426691"/>
              <a:gd name="connsiteY33" fmla="*/ 3277370 h 3426691"/>
              <a:gd name="connsiteX34" fmla="*/ 1713345 w 3426691"/>
              <a:gd name="connsiteY34" fmla="*/ 3426691 h 3426691"/>
              <a:gd name="connsiteX35" fmla="*/ 1564024 w 3426691"/>
              <a:gd name="connsiteY35" fmla="*/ 3277370 h 3426691"/>
              <a:gd name="connsiteX36" fmla="*/ 1564024 w 3426691"/>
              <a:gd name="connsiteY36" fmla="*/ 2877573 h 3426691"/>
              <a:gd name="connsiteX37" fmla="*/ 1476593 w 3426691"/>
              <a:gd name="connsiteY37" fmla="*/ 2864230 h 3426691"/>
              <a:gd name="connsiteX38" fmla="*/ 556945 w 3426691"/>
              <a:gd name="connsiteY38" fmla="*/ 1921296 h 3426691"/>
              <a:gd name="connsiteX39" fmla="*/ 549124 w 3426691"/>
              <a:gd name="connsiteY39" fmla="*/ 1862667 h 3426691"/>
              <a:gd name="connsiteX40" fmla="*/ 149321 w 3426691"/>
              <a:gd name="connsiteY40" fmla="*/ 1862667 h 3426691"/>
              <a:gd name="connsiteX41" fmla="*/ 0 w 3426691"/>
              <a:gd name="connsiteY41" fmla="*/ 1713346 h 3426691"/>
              <a:gd name="connsiteX42" fmla="*/ 149321 w 3426691"/>
              <a:gd name="connsiteY42" fmla="*/ 1564025 h 3426691"/>
              <a:gd name="connsiteX43" fmla="*/ 549124 w 3426691"/>
              <a:gd name="connsiteY43" fmla="*/ 1564025 h 3426691"/>
              <a:gd name="connsiteX44" fmla="*/ 556945 w 3426691"/>
              <a:gd name="connsiteY44" fmla="*/ 1505396 h 3426691"/>
              <a:gd name="connsiteX45" fmla="*/ 1476593 w 3426691"/>
              <a:gd name="connsiteY45" fmla="*/ 562463 h 3426691"/>
              <a:gd name="connsiteX46" fmla="*/ 1564024 w 3426691"/>
              <a:gd name="connsiteY46" fmla="*/ 549119 h 3426691"/>
              <a:gd name="connsiteX47" fmla="*/ 1564024 w 3426691"/>
              <a:gd name="connsiteY47" fmla="*/ 149320 h 3426691"/>
              <a:gd name="connsiteX48" fmla="*/ 1713345 w 3426691"/>
              <a:gd name="connsiteY48" fmla="*/ 0 h 3426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3426691" h="3426691">
                <a:moveTo>
                  <a:pt x="1862666" y="1862667"/>
                </a:moveTo>
                <a:lnTo>
                  <a:pt x="1862666" y="2627443"/>
                </a:lnTo>
                <a:lnTo>
                  <a:pt x="1900602" y="2623618"/>
                </a:lnTo>
                <a:cubicBezTo>
                  <a:pt x="2271075" y="2547809"/>
                  <a:pt x="2561232" y="2251513"/>
                  <a:pt x="2627983" y="1877821"/>
                </a:cubicBezTo>
                <a:lnTo>
                  <a:pt x="2629320" y="1862667"/>
                </a:lnTo>
                <a:close/>
                <a:moveTo>
                  <a:pt x="797372" y="1862667"/>
                </a:moveTo>
                <a:lnTo>
                  <a:pt x="798710" y="1877821"/>
                </a:lnTo>
                <a:cubicBezTo>
                  <a:pt x="865460" y="2251513"/>
                  <a:pt x="1155617" y="2547809"/>
                  <a:pt x="1526090" y="2623618"/>
                </a:cubicBezTo>
                <a:lnTo>
                  <a:pt x="1564024" y="2627442"/>
                </a:lnTo>
                <a:lnTo>
                  <a:pt x="1564024" y="1862667"/>
                </a:lnTo>
                <a:close/>
                <a:moveTo>
                  <a:pt x="1564024" y="799250"/>
                </a:moveTo>
                <a:lnTo>
                  <a:pt x="1526090" y="803074"/>
                </a:lnTo>
                <a:cubicBezTo>
                  <a:pt x="1155617" y="878884"/>
                  <a:pt x="865460" y="1175180"/>
                  <a:pt x="798710" y="1548871"/>
                </a:cubicBezTo>
                <a:lnTo>
                  <a:pt x="797372" y="1564025"/>
                </a:lnTo>
                <a:lnTo>
                  <a:pt x="1564024" y="1564025"/>
                </a:lnTo>
                <a:close/>
                <a:moveTo>
                  <a:pt x="1862666" y="799250"/>
                </a:moveTo>
                <a:lnTo>
                  <a:pt x="1862666" y="1564025"/>
                </a:lnTo>
                <a:lnTo>
                  <a:pt x="2629320" y="1564025"/>
                </a:lnTo>
                <a:lnTo>
                  <a:pt x="2627983" y="1548871"/>
                </a:lnTo>
                <a:cubicBezTo>
                  <a:pt x="2561232" y="1175180"/>
                  <a:pt x="2271075" y="878884"/>
                  <a:pt x="1900602" y="803074"/>
                </a:cubicBezTo>
                <a:close/>
                <a:moveTo>
                  <a:pt x="1713345" y="0"/>
                </a:moveTo>
                <a:cubicBezTo>
                  <a:pt x="1795813" y="0"/>
                  <a:pt x="1862666" y="66853"/>
                  <a:pt x="1862666" y="149320"/>
                </a:cubicBezTo>
                <a:lnTo>
                  <a:pt x="1862666" y="549119"/>
                </a:lnTo>
                <a:lnTo>
                  <a:pt x="1950099" y="562463"/>
                </a:lnTo>
                <a:cubicBezTo>
                  <a:pt x="2418499" y="658311"/>
                  <a:pt x="2785353" y="1032927"/>
                  <a:pt x="2869748" y="1505396"/>
                </a:cubicBezTo>
                <a:lnTo>
                  <a:pt x="2877568" y="1564025"/>
                </a:lnTo>
                <a:lnTo>
                  <a:pt x="3277370" y="1564025"/>
                </a:lnTo>
                <a:cubicBezTo>
                  <a:pt x="3359838" y="1564025"/>
                  <a:pt x="3426691" y="1630878"/>
                  <a:pt x="3426691" y="1713346"/>
                </a:cubicBezTo>
                <a:cubicBezTo>
                  <a:pt x="3426691" y="1795814"/>
                  <a:pt x="3359838" y="1862667"/>
                  <a:pt x="3277370" y="1862667"/>
                </a:cubicBezTo>
                <a:lnTo>
                  <a:pt x="2877568" y="1862667"/>
                </a:lnTo>
                <a:lnTo>
                  <a:pt x="2869748" y="1921296"/>
                </a:lnTo>
                <a:cubicBezTo>
                  <a:pt x="2785353" y="2393766"/>
                  <a:pt x="2418499" y="2768381"/>
                  <a:pt x="1950099" y="2864230"/>
                </a:cubicBezTo>
                <a:lnTo>
                  <a:pt x="1862666" y="2877573"/>
                </a:lnTo>
                <a:lnTo>
                  <a:pt x="1862666" y="3277370"/>
                </a:lnTo>
                <a:cubicBezTo>
                  <a:pt x="1862666" y="3359838"/>
                  <a:pt x="1795813" y="3426691"/>
                  <a:pt x="1713345" y="3426691"/>
                </a:cubicBezTo>
                <a:cubicBezTo>
                  <a:pt x="1630877" y="3426691"/>
                  <a:pt x="1564024" y="3359838"/>
                  <a:pt x="1564024" y="3277370"/>
                </a:cubicBezTo>
                <a:lnTo>
                  <a:pt x="1564024" y="2877573"/>
                </a:lnTo>
                <a:lnTo>
                  <a:pt x="1476593" y="2864230"/>
                </a:lnTo>
                <a:cubicBezTo>
                  <a:pt x="1008194" y="2768381"/>
                  <a:pt x="641339" y="2393766"/>
                  <a:pt x="556945" y="1921296"/>
                </a:cubicBezTo>
                <a:lnTo>
                  <a:pt x="549124" y="1862667"/>
                </a:lnTo>
                <a:lnTo>
                  <a:pt x="149321" y="1862667"/>
                </a:lnTo>
                <a:cubicBezTo>
                  <a:pt x="66853" y="1862667"/>
                  <a:pt x="0" y="1795814"/>
                  <a:pt x="0" y="1713346"/>
                </a:cubicBezTo>
                <a:cubicBezTo>
                  <a:pt x="0" y="1630878"/>
                  <a:pt x="66853" y="1564025"/>
                  <a:pt x="149321" y="1564025"/>
                </a:cubicBezTo>
                <a:lnTo>
                  <a:pt x="549124" y="1564025"/>
                </a:lnTo>
                <a:lnTo>
                  <a:pt x="556945" y="1505396"/>
                </a:lnTo>
                <a:cubicBezTo>
                  <a:pt x="641339" y="1032927"/>
                  <a:pt x="1008194" y="658311"/>
                  <a:pt x="1476593" y="562463"/>
                </a:cubicBezTo>
                <a:lnTo>
                  <a:pt x="1564024" y="549119"/>
                </a:lnTo>
                <a:lnTo>
                  <a:pt x="1564024" y="149320"/>
                </a:lnTo>
                <a:cubicBezTo>
                  <a:pt x="1564024" y="66853"/>
                  <a:pt x="1630877" y="0"/>
                  <a:pt x="1713345" y="0"/>
                </a:cubicBezTo>
                <a:close/>
              </a:path>
            </a:pathLst>
          </a:custGeom>
          <a:solidFill>
            <a:srgbClr val="7D7D7D"/>
          </a:solidFill>
          <a:ln w="9525" cap="flat">
            <a:noFill/>
            <a:prstDash val="solid"/>
            <a:miter/>
          </a:ln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ZoneTexte 30">
            <a:extLst>
              <a:ext uri="{FF2B5EF4-FFF2-40B4-BE49-F238E27FC236}">
                <a16:creationId xmlns:a16="http://schemas.microsoft.com/office/drawing/2014/main" id="{831CA835-A26E-CC00-E60A-8BE230EAE001}"/>
              </a:ext>
            </a:extLst>
          </p:cNvPr>
          <p:cNvSpPr txBox="1"/>
          <p:nvPr/>
        </p:nvSpPr>
        <p:spPr>
          <a:xfrm flipH="1">
            <a:off x="4836803" y="4324102"/>
            <a:ext cx="1567443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rtl="1"/>
            <a:r>
              <a:rPr lang="en-US" sz="1200" cap="small" dirty="0">
                <a:solidFill>
                  <a:srgbClr val="7D7D7D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000000000</a:t>
            </a:r>
            <a:r>
              <a:rPr lang="ar-SA" sz="1200" cap="small" dirty="0">
                <a:solidFill>
                  <a:srgbClr val="7D7D7D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966+</a:t>
            </a:r>
          </a:p>
        </p:txBody>
      </p:sp>
      <p:sp>
        <p:nvSpPr>
          <p:cNvPr id="24" name="شكل حر 32">
            <a:extLst>
              <a:ext uri="{FF2B5EF4-FFF2-40B4-BE49-F238E27FC236}">
                <a16:creationId xmlns:a16="http://schemas.microsoft.com/office/drawing/2014/main" id="{3DDB3B32-0595-39B1-8FCB-2E52DEC0EF78}"/>
              </a:ext>
            </a:extLst>
          </p:cNvPr>
          <p:cNvSpPr>
            <a:spLocks noChangeAspect="1"/>
          </p:cNvSpPr>
          <p:nvPr/>
        </p:nvSpPr>
        <p:spPr>
          <a:xfrm>
            <a:off x="6469811" y="4367038"/>
            <a:ext cx="113039" cy="176690"/>
          </a:xfrm>
          <a:custGeom>
            <a:avLst/>
            <a:gdLst>
              <a:gd name="connsiteX0" fmla="*/ 240506 w 481012"/>
              <a:gd name="connsiteY0" fmla="*/ 658450 h 758285"/>
              <a:gd name="connsiteX1" fmla="*/ 200112 w 481012"/>
              <a:gd name="connsiteY1" fmla="*/ 698844 h 758285"/>
              <a:gd name="connsiteX2" fmla="*/ 240506 w 481012"/>
              <a:gd name="connsiteY2" fmla="*/ 739238 h 758285"/>
              <a:gd name="connsiteX3" fmla="*/ 280900 w 481012"/>
              <a:gd name="connsiteY3" fmla="*/ 698844 h 758285"/>
              <a:gd name="connsiteX4" fmla="*/ 240506 w 481012"/>
              <a:gd name="connsiteY4" fmla="*/ 658450 h 758285"/>
              <a:gd name="connsiteX5" fmla="*/ 45243 w 481012"/>
              <a:gd name="connsiteY5" fmla="*/ 81413 h 758285"/>
              <a:gd name="connsiteX6" fmla="*/ 45243 w 481012"/>
              <a:gd name="connsiteY6" fmla="*/ 622045 h 758285"/>
              <a:gd name="connsiteX7" fmla="*/ 438149 w 481012"/>
              <a:gd name="connsiteY7" fmla="*/ 622045 h 758285"/>
              <a:gd name="connsiteX8" fmla="*/ 438149 w 481012"/>
              <a:gd name="connsiteY8" fmla="*/ 81413 h 758285"/>
              <a:gd name="connsiteX9" fmla="*/ 197689 w 481012"/>
              <a:gd name="connsiteY9" fmla="*/ 22609 h 758285"/>
              <a:gd name="connsiteX10" fmla="*/ 191689 w 481012"/>
              <a:gd name="connsiteY10" fmla="*/ 28609 h 758285"/>
              <a:gd name="connsiteX11" fmla="*/ 191689 w 481012"/>
              <a:gd name="connsiteY11" fmla="*/ 52609 h 758285"/>
              <a:gd name="connsiteX12" fmla="*/ 197689 w 481012"/>
              <a:gd name="connsiteY12" fmla="*/ 58609 h 758285"/>
              <a:gd name="connsiteX13" fmla="*/ 283320 w 481012"/>
              <a:gd name="connsiteY13" fmla="*/ 58609 h 758285"/>
              <a:gd name="connsiteX14" fmla="*/ 289320 w 481012"/>
              <a:gd name="connsiteY14" fmla="*/ 52609 h 758285"/>
              <a:gd name="connsiteX15" fmla="*/ 289320 w 481012"/>
              <a:gd name="connsiteY15" fmla="*/ 28609 h 758285"/>
              <a:gd name="connsiteX16" fmla="*/ 283320 w 481012"/>
              <a:gd name="connsiteY16" fmla="*/ 22609 h 758285"/>
              <a:gd name="connsiteX17" fmla="*/ 80169 w 481012"/>
              <a:gd name="connsiteY17" fmla="*/ 0 h 758285"/>
              <a:gd name="connsiteX18" fmla="*/ 400843 w 481012"/>
              <a:gd name="connsiteY18" fmla="*/ 0 h 758285"/>
              <a:gd name="connsiteX19" fmla="*/ 481012 w 481012"/>
              <a:gd name="connsiteY19" fmla="*/ 80169 h 758285"/>
              <a:gd name="connsiteX20" fmla="*/ 481012 w 481012"/>
              <a:gd name="connsiteY20" fmla="*/ 678116 h 758285"/>
              <a:gd name="connsiteX21" fmla="*/ 400843 w 481012"/>
              <a:gd name="connsiteY21" fmla="*/ 758285 h 758285"/>
              <a:gd name="connsiteX22" fmla="*/ 80169 w 481012"/>
              <a:gd name="connsiteY22" fmla="*/ 758285 h 758285"/>
              <a:gd name="connsiteX23" fmla="*/ 0 w 481012"/>
              <a:gd name="connsiteY23" fmla="*/ 678116 h 758285"/>
              <a:gd name="connsiteX24" fmla="*/ 0 w 481012"/>
              <a:gd name="connsiteY24" fmla="*/ 80169 h 758285"/>
              <a:gd name="connsiteX25" fmla="*/ 80169 w 481012"/>
              <a:gd name="connsiteY25" fmla="*/ 0 h 758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1012" h="758285">
                <a:moveTo>
                  <a:pt x="240506" y="658450"/>
                </a:moveTo>
                <a:cubicBezTo>
                  <a:pt x="218197" y="658450"/>
                  <a:pt x="200112" y="676535"/>
                  <a:pt x="200112" y="698844"/>
                </a:cubicBezTo>
                <a:cubicBezTo>
                  <a:pt x="200112" y="721153"/>
                  <a:pt x="218197" y="739238"/>
                  <a:pt x="240506" y="739238"/>
                </a:cubicBezTo>
                <a:cubicBezTo>
                  <a:pt x="262815" y="739238"/>
                  <a:pt x="280900" y="721153"/>
                  <a:pt x="280900" y="698844"/>
                </a:cubicBezTo>
                <a:cubicBezTo>
                  <a:pt x="280900" y="676535"/>
                  <a:pt x="262815" y="658450"/>
                  <a:pt x="240506" y="658450"/>
                </a:cubicBezTo>
                <a:close/>
                <a:moveTo>
                  <a:pt x="45243" y="81413"/>
                </a:moveTo>
                <a:lnTo>
                  <a:pt x="45243" y="622045"/>
                </a:lnTo>
                <a:lnTo>
                  <a:pt x="438149" y="622045"/>
                </a:lnTo>
                <a:lnTo>
                  <a:pt x="438149" y="81413"/>
                </a:lnTo>
                <a:close/>
                <a:moveTo>
                  <a:pt x="197689" y="22609"/>
                </a:moveTo>
                <a:cubicBezTo>
                  <a:pt x="194375" y="22609"/>
                  <a:pt x="191689" y="25295"/>
                  <a:pt x="191689" y="28609"/>
                </a:cubicBezTo>
                <a:lnTo>
                  <a:pt x="191689" y="52609"/>
                </a:lnTo>
                <a:cubicBezTo>
                  <a:pt x="191689" y="55923"/>
                  <a:pt x="194375" y="58609"/>
                  <a:pt x="197689" y="58609"/>
                </a:cubicBezTo>
                <a:lnTo>
                  <a:pt x="283320" y="58609"/>
                </a:lnTo>
                <a:cubicBezTo>
                  <a:pt x="286634" y="58609"/>
                  <a:pt x="289320" y="55923"/>
                  <a:pt x="289320" y="52609"/>
                </a:cubicBezTo>
                <a:lnTo>
                  <a:pt x="289320" y="28609"/>
                </a:lnTo>
                <a:cubicBezTo>
                  <a:pt x="289320" y="25295"/>
                  <a:pt x="286634" y="22609"/>
                  <a:pt x="283320" y="22609"/>
                </a:cubicBezTo>
                <a:close/>
                <a:moveTo>
                  <a:pt x="80169" y="0"/>
                </a:moveTo>
                <a:lnTo>
                  <a:pt x="400843" y="0"/>
                </a:lnTo>
                <a:cubicBezTo>
                  <a:pt x="445119" y="0"/>
                  <a:pt x="481012" y="35893"/>
                  <a:pt x="481012" y="80169"/>
                </a:cubicBezTo>
                <a:lnTo>
                  <a:pt x="481012" y="678116"/>
                </a:lnTo>
                <a:cubicBezTo>
                  <a:pt x="481012" y="722392"/>
                  <a:pt x="445119" y="758285"/>
                  <a:pt x="400843" y="758285"/>
                </a:cubicBezTo>
                <a:lnTo>
                  <a:pt x="80169" y="758285"/>
                </a:lnTo>
                <a:cubicBezTo>
                  <a:pt x="35893" y="758285"/>
                  <a:pt x="0" y="722392"/>
                  <a:pt x="0" y="678116"/>
                </a:cubicBezTo>
                <a:lnTo>
                  <a:pt x="0" y="80169"/>
                </a:lnTo>
                <a:cubicBezTo>
                  <a:pt x="0" y="35893"/>
                  <a:pt x="35893" y="0"/>
                  <a:pt x="80169" y="0"/>
                </a:cubicBezTo>
                <a:close/>
              </a:path>
            </a:pathLst>
          </a:custGeom>
          <a:solidFill>
            <a:srgbClr val="7D7D7D"/>
          </a:solidFill>
          <a:ln w="9525" cap="flat">
            <a:noFill/>
            <a:prstDash val="solid"/>
            <a:miter/>
          </a:ln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شكل حر 85">
            <a:extLst>
              <a:ext uri="{FF2B5EF4-FFF2-40B4-BE49-F238E27FC236}">
                <a16:creationId xmlns:a16="http://schemas.microsoft.com/office/drawing/2014/main" id="{8B3C0BF9-E18E-2346-F99D-09B9D0E21ECE}"/>
              </a:ext>
            </a:extLst>
          </p:cNvPr>
          <p:cNvSpPr>
            <a:spLocks noChangeAspect="1"/>
          </p:cNvSpPr>
          <p:nvPr/>
        </p:nvSpPr>
        <p:spPr>
          <a:xfrm>
            <a:off x="6434022" y="4694530"/>
            <a:ext cx="184617" cy="115829"/>
          </a:xfrm>
          <a:custGeom>
            <a:avLst/>
            <a:gdLst>
              <a:gd name="connsiteX0" fmla="*/ 3316236 w 8372474"/>
              <a:gd name="connsiteY0" fmla="*/ 3531540 h 5981701"/>
              <a:gd name="connsiteX1" fmla="*/ 1307076 w 8372474"/>
              <a:gd name="connsiteY1" fmla="*/ 5537782 h 5981701"/>
              <a:gd name="connsiteX2" fmla="*/ 7035211 w 8372474"/>
              <a:gd name="connsiteY2" fmla="*/ 5534939 h 5981701"/>
              <a:gd name="connsiteX3" fmla="*/ 5064612 w 8372474"/>
              <a:gd name="connsiteY3" fmla="*/ 3558654 h 5981701"/>
              <a:gd name="connsiteX4" fmla="*/ 4317667 w 8372474"/>
              <a:gd name="connsiteY4" fmla="*/ 4306522 h 5981701"/>
              <a:gd name="connsiteX5" fmla="*/ 4091217 w 8372474"/>
              <a:gd name="connsiteY5" fmla="*/ 4308903 h 5981701"/>
              <a:gd name="connsiteX6" fmla="*/ 7887285 w 8372474"/>
              <a:gd name="connsiteY6" fmla="*/ 736631 h 5981701"/>
              <a:gd name="connsiteX7" fmla="*/ 5379748 w 8372474"/>
              <a:gd name="connsiteY7" fmla="*/ 3243523 h 5981701"/>
              <a:gd name="connsiteX8" fmla="*/ 7665088 w 8372474"/>
              <a:gd name="connsiteY8" fmla="*/ 5527516 h 5981701"/>
              <a:gd name="connsiteX9" fmla="*/ 7884020 w 8372474"/>
              <a:gd name="connsiteY9" fmla="*/ 5078798 h 5981701"/>
              <a:gd name="connsiteX10" fmla="*/ 7887285 w 8372474"/>
              <a:gd name="connsiteY10" fmla="*/ 736631 h 5981701"/>
              <a:gd name="connsiteX11" fmla="*/ 494711 w 8372474"/>
              <a:gd name="connsiteY11" fmla="*/ 712818 h 5981701"/>
              <a:gd name="connsiteX12" fmla="*/ 497974 w 8372474"/>
              <a:gd name="connsiteY12" fmla="*/ 5054986 h 5981701"/>
              <a:gd name="connsiteX13" fmla="*/ 716862 w 8372474"/>
              <a:gd name="connsiteY13" fmla="*/ 5503704 h 5981701"/>
              <a:gd name="connsiteX14" fmla="*/ 3001739 w 8372474"/>
              <a:gd name="connsiteY14" fmla="*/ 3219711 h 5981701"/>
              <a:gd name="connsiteX15" fmla="*/ 881060 w 8372474"/>
              <a:gd name="connsiteY15" fmla="*/ 472017 h 5981701"/>
              <a:gd name="connsiteX16" fmla="*/ 4067173 w 8372474"/>
              <a:gd name="connsiteY16" fmla="*/ 3655748 h 5981701"/>
              <a:gd name="connsiteX17" fmla="*/ 4212429 w 8372474"/>
              <a:gd name="connsiteY17" fmla="*/ 3729567 h 5981701"/>
              <a:gd name="connsiteX18" fmla="*/ 4348161 w 8372474"/>
              <a:gd name="connsiteY18" fmla="*/ 3641461 h 5981701"/>
              <a:gd name="connsiteX19" fmla="*/ 7519985 w 8372474"/>
              <a:gd name="connsiteY19" fmla="*/ 472017 h 5981701"/>
              <a:gd name="connsiteX20" fmla="*/ 892290 w 8372474"/>
              <a:gd name="connsiteY20" fmla="*/ 0 h 5981701"/>
              <a:gd name="connsiteX21" fmla="*/ 7480184 w 8372474"/>
              <a:gd name="connsiteY21" fmla="*/ 0 h 5981701"/>
              <a:gd name="connsiteX22" fmla="*/ 8372474 w 8372474"/>
              <a:gd name="connsiteY22" fmla="*/ 892290 h 5981701"/>
              <a:gd name="connsiteX23" fmla="*/ 8372474 w 8372474"/>
              <a:gd name="connsiteY23" fmla="*/ 5089411 h 5981701"/>
              <a:gd name="connsiteX24" fmla="*/ 7480184 w 8372474"/>
              <a:gd name="connsiteY24" fmla="*/ 5981701 h 5981701"/>
              <a:gd name="connsiteX25" fmla="*/ 892290 w 8372474"/>
              <a:gd name="connsiteY25" fmla="*/ 5981701 h 5981701"/>
              <a:gd name="connsiteX26" fmla="*/ 0 w 8372474"/>
              <a:gd name="connsiteY26" fmla="*/ 5089411 h 5981701"/>
              <a:gd name="connsiteX27" fmla="*/ 0 w 8372474"/>
              <a:gd name="connsiteY27" fmla="*/ 892290 h 5981701"/>
              <a:gd name="connsiteX28" fmla="*/ 892290 w 8372474"/>
              <a:gd name="connsiteY28" fmla="*/ 0 h 5981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8372474" h="5981701">
                <a:moveTo>
                  <a:pt x="3316236" y="3531540"/>
                </a:moveTo>
                <a:lnTo>
                  <a:pt x="1307076" y="5537782"/>
                </a:lnTo>
                <a:lnTo>
                  <a:pt x="7035211" y="5534939"/>
                </a:lnTo>
                <a:lnTo>
                  <a:pt x="5064612" y="3558654"/>
                </a:lnTo>
                <a:lnTo>
                  <a:pt x="4317667" y="4306522"/>
                </a:lnTo>
                <a:cubicBezTo>
                  <a:pt x="4246947" y="4383516"/>
                  <a:pt x="4152413" y="4365259"/>
                  <a:pt x="4091217" y="4308903"/>
                </a:cubicBezTo>
                <a:close/>
                <a:moveTo>
                  <a:pt x="7887285" y="736631"/>
                </a:moveTo>
                <a:lnTo>
                  <a:pt x="5379748" y="3243523"/>
                </a:lnTo>
                <a:lnTo>
                  <a:pt x="7665088" y="5527516"/>
                </a:lnTo>
                <a:cubicBezTo>
                  <a:pt x="7783318" y="5489862"/>
                  <a:pt x="7896785" y="5392677"/>
                  <a:pt x="7884020" y="5078798"/>
                </a:cubicBezTo>
                <a:cubicBezTo>
                  <a:pt x="7877170" y="3582196"/>
                  <a:pt x="7894135" y="2233232"/>
                  <a:pt x="7887285" y="736631"/>
                </a:cubicBezTo>
                <a:close/>
                <a:moveTo>
                  <a:pt x="494711" y="712818"/>
                </a:moveTo>
                <a:cubicBezTo>
                  <a:pt x="487861" y="2209420"/>
                  <a:pt x="504824" y="3558384"/>
                  <a:pt x="497974" y="5054986"/>
                </a:cubicBezTo>
                <a:cubicBezTo>
                  <a:pt x="485212" y="5368865"/>
                  <a:pt x="598656" y="5466050"/>
                  <a:pt x="716862" y="5503704"/>
                </a:cubicBezTo>
                <a:lnTo>
                  <a:pt x="3001739" y="3219711"/>
                </a:lnTo>
                <a:close/>
                <a:moveTo>
                  <a:pt x="881060" y="472017"/>
                </a:moveTo>
                <a:lnTo>
                  <a:pt x="4067173" y="3655748"/>
                </a:lnTo>
                <a:cubicBezTo>
                  <a:pt x="4101304" y="3685117"/>
                  <a:pt x="4099716" y="3719248"/>
                  <a:pt x="4212429" y="3729567"/>
                </a:cubicBezTo>
                <a:cubicBezTo>
                  <a:pt x="4298154" y="3712104"/>
                  <a:pt x="4312442" y="3685118"/>
                  <a:pt x="4348161" y="3641461"/>
                </a:cubicBezTo>
                <a:lnTo>
                  <a:pt x="7519985" y="472017"/>
                </a:lnTo>
                <a:close/>
                <a:moveTo>
                  <a:pt x="892290" y="0"/>
                </a:moveTo>
                <a:lnTo>
                  <a:pt x="7480184" y="0"/>
                </a:lnTo>
                <a:cubicBezTo>
                  <a:pt x="7972982" y="0"/>
                  <a:pt x="8372474" y="399492"/>
                  <a:pt x="8372474" y="892290"/>
                </a:cubicBezTo>
                <a:lnTo>
                  <a:pt x="8372474" y="5089411"/>
                </a:lnTo>
                <a:cubicBezTo>
                  <a:pt x="8372474" y="5582209"/>
                  <a:pt x="7972982" y="5981701"/>
                  <a:pt x="7480184" y="5981701"/>
                </a:cubicBezTo>
                <a:lnTo>
                  <a:pt x="892290" y="5981701"/>
                </a:lnTo>
                <a:cubicBezTo>
                  <a:pt x="399492" y="5981701"/>
                  <a:pt x="0" y="5582209"/>
                  <a:pt x="0" y="5089411"/>
                </a:cubicBezTo>
                <a:lnTo>
                  <a:pt x="0" y="892290"/>
                </a:lnTo>
                <a:cubicBezTo>
                  <a:pt x="0" y="399492"/>
                  <a:pt x="399492" y="0"/>
                  <a:pt x="892290" y="0"/>
                </a:cubicBezTo>
                <a:close/>
              </a:path>
            </a:pathLst>
          </a:custGeom>
          <a:solidFill>
            <a:srgbClr val="7D7D7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ZoneTexte 30">
            <a:extLst>
              <a:ext uri="{FF2B5EF4-FFF2-40B4-BE49-F238E27FC236}">
                <a16:creationId xmlns:a16="http://schemas.microsoft.com/office/drawing/2014/main" id="{1D00C386-89BC-5401-CACD-19184017F644}"/>
              </a:ext>
            </a:extLst>
          </p:cNvPr>
          <p:cNvSpPr txBox="1"/>
          <p:nvPr/>
        </p:nvSpPr>
        <p:spPr>
          <a:xfrm flipH="1">
            <a:off x="4836802" y="4595062"/>
            <a:ext cx="1567444" cy="289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 rtl="1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1200" kern="0" dirty="0">
                <a:solidFill>
                  <a:srgbClr val="7D7D7D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……………@MOE.GOV.SA</a:t>
            </a:r>
          </a:p>
        </p:txBody>
      </p:sp>
      <p:sp>
        <p:nvSpPr>
          <p:cNvPr id="48" name="مربع نص 47">
            <a:extLst>
              <a:ext uri="{FF2B5EF4-FFF2-40B4-BE49-F238E27FC236}">
                <a16:creationId xmlns:a16="http://schemas.microsoft.com/office/drawing/2014/main" id="{7966723F-D013-7436-6086-B5AC02370897}"/>
              </a:ext>
            </a:extLst>
          </p:cNvPr>
          <p:cNvSpPr txBox="1"/>
          <p:nvPr/>
        </p:nvSpPr>
        <p:spPr>
          <a:xfrm>
            <a:off x="4980597" y="5634697"/>
            <a:ext cx="1329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defTabSz="457200" rtl="1" eaLnBrk="1" latinLnBrk="0" hangingPunct="1"/>
            <a:r>
              <a:rPr lang="ar-SA" b="1" cap="small" dirty="0">
                <a:solidFill>
                  <a:srgbClr val="003744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العمل الحالي</a:t>
            </a:r>
            <a:endParaRPr lang="ar-SA" dirty="0">
              <a:solidFill>
                <a:srgbClr val="003744"/>
              </a:solidFill>
            </a:endParaRPr>
          </a:p>
        </p:txBody>
      </p:sp>
      <p:sp>
        <p:nvSpPr>
          <p:cNvPr id="50" name="مربع نص 49">
            <a:extLst>
              <a:ext uri="{FF2B5EF4-FFF2-40B4-BE49-F238E27FC236}">
                <a16:creationId xmlns:a16="http://schemas.microsoft.com/office/drawing/2014/main" id="{9AFA41C7-E2C9-FDAF-B8E5-7DFDB3562D72}"/>
              </a:ext>
            </a:extLst>
          </p:cNvPr>
          <p:cNvSpPr txBox="1"/>
          <p:nvPr/>
        </p:nvSpPr>
        <p:spPr>
          <a:xfrm>
            <a:off x="4509088" y="6156591"/>
            <a:ext cx="2109551" cy="4770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2225" algn="justLow" rtl="1" fontAlgn="ctr">
              <a:tabLst>
                <a:tab pos="715963" algn="l"/>
              </a:tabLst>
            </a:pPr>
            <a:r>
              <a:rPr lang="ar-SA" sz="1400" b="1" cap="small" dirty="0">
                <a:solidFill>
                  <a:srgbClr val="7D7D7D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العمل : </a:t>
            </a:r>
          </a:p>
          <a:p>
            <a:pPr marL="22225" algn="justLow" rtl="1" fontAlgn="ctr">
              <a:tabLst>
                <a:tab pos="715963" algn="l"/>
              </a:tabLst>
            </a:pPr>
            <a:r>
              <a:rPr lang="en-US" sz="1100" cap="small" dirty="0">
                <a:solidFill>
                  <a:srgbClr val="7D7D7D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………………………………………………………</a:t>
            </a:r>
            <a:endParaRPr lang="ar-SA" sz="1400" cap="small" dirty="0">
              <a:solidFill>
                <a:srgbClr val="7D7D7D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52" name="رسم 51" descr="مشبك ورق مع تعبئة خالصة">
            <a:extLst>
              <a:ext uri="{FF2B5EF4-FFF2-40B4-BE49-F238E27FC236}">
                <a16:creationId xmlns:a16="http://schemas.microsoft.com/office/drawing/2014/main" id="{1F236319-5C0D-3144-6CC8-DF00DB895E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4597" y="5709339"/>
            <a:ext cx="208114" cy="208114"/>
          </a:xfrm>
          <a:prstGeom prst="rect">
            <a:avLst/>
          </a:prstGeom>
        </p:spPr>
      </p:pic>
      <p:sp>
        <p:nvSpPr>
          <p:cNvPr id="4" name="Rectangle 56">
            <a:extLst>
              <a:ext uri="{FF2B5EF4-FFF2-40B4-BE49-F238E27FC236}">
                <a16:creationId xmlns:a16="http://schemas.microsoft.com/office/drawing/2014/main" id="{A30EA4DC-60C1-3FD6-4442-C272ADEAA2CB}"/>
              </a:ext>
            </a:extLst>
          </p:cNvPr>
          <p:cNvSpPr/>
          <p:nvPr/>
        </p:nvSpPr>
        <p:spPr>
          <a:xfrm flipH="1" flipV="1">
            <a:off x="4932953" y="1290570"/>
            <a:ext cx="1505611" cy="1620055"/>
          </a:xfrm>
          <a:prstGeom prst="round1Rect">
            <a:avLst/>
          </a:prstGeom>
          <a:solidFill>
            <a:srgbClr val="00374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560534C1-8EA5-6431-43E1-70E4119726AA}"/>
              </a:ext>
            </a:extLst>
          </p:cNvPr>
          <p:cNvSpPr txBox="1"/>
          <p:nvPr/>
        </p:nvSpPr>
        <p:spPr>
          <a:xfrm>
            <a:off x="5415545" y="722345"/>
            <a:ext cx="572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800" b="1" dirty="0">
                <a:solidFill>
                  <a:srgbClr val="0CA868"/>
                </a:solidFill>
                <a:effectLst/>
                <a:ea typeface="Times New Roman" panose="02020603050405020304" pitchFamily="18" charset="0"/>
                <a:cs typeface="Sakkal Majalla" panose="02000000000000000000" pitchFamily="2" charset="-78"/>
              </a:rPr>
              <a:t>الاسم</a:t>
            </a:r>
            <a:endParaRPr kumimoji="0" lang="en-JO" sz="2000" b="1" i="0" u="none" strike="noStrike" kern="1200" cap="none" spc="0" normalizeH="0" baseline="0" noProof="0" dirty="0">
              <a:ln>
                <a:noFill/>
              </a:ln>
              <a:solidFill>
                <a:srgbClr val="0CA868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sp>
        <p:nvSpPr>
          <p:cNvPr id="6" name="Rectangle 56">
            <a:extLst>
              <a:ext uri="{FF2B5EF4-FFF2-40B4-BE49-F238E27FC236}">
                <a16:creationId xmlns:a16="http://schemas.microsoft.com/office/drawing/2014/main" id="{25938AA3-946C-6789-4E2B-44CF8072BDF1}"/>
              </a:ext>
            </a:extLst>
          </p:cNvPr>
          <p:cNvSpPr/>
          <p:nvPr/>
        </p:nvSpPr>
        <p:spPr>
          <a:xfrm flipV="1">
            <a:off x="4932953" y="1235378"/>
            <a:ext cx="1505611" cy="58749"/>
          </a:xfrm>
          <a:prstGeom prst="rect">
            <a:avLst/>
          </a:prstGeom>
          <a:gradFill>
            <a:gsLst>
              <a:gs pos="100000">
                <a:srgbClr val="0CA868"/>
              </a:gs>
              <a:gs pos="0">
                <a:srgbClr val="248CAB"/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cxnSp>
        <p:nvCxnSpPr>
          <p:cNvPr id="30" name="موصل مستقيم 29">
            <a:extLst>
              <a:ext uri="{FF2B5EF4-FFF2-40B4-BE49-F238E27FC236}">
                <a16:creationId xmlns:a16="http://schemas.microsoft.com/office/drawing/2014/main" id="{D006724C-2735-23BE-E17E-D102B2A9F04B}"/>
              </a:ext>
            </a:extLst>
          </p:cNvPr>
          <p:cNvCxnSpPr>
            <a:cxnSpLocks/>
          </p:cNvCxnSpPr>
          <p:nvPr/>
        </p:nvCxnSpPr>
        <p:spPr>
          <a:xfrm flipH="1">
            <a:off x="4819426" y="3726699"/>
            <a:ext cx="1790520" cy="0"/>
          </a:xfrm>
          <a:prstGeom prst="line">
            <a:avLst/>
          </a:prstGeom>
          <a:ln w="12700">
            <a:solidFill>
              <a:srgbClr val="0CA86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موصل مستقيم 34">
            <a:extLst>
              <a:ext uri="{FF2B5EF4-FFF2-40B4-BE49-F238E27FC236}">
                <a16:creationId xmlns:a16="http://schemas.microsoft.com/office/drawing/2014/main" id="{F6ED8D45-C352-8647-1D29-969E451859B1}"/>
              </a:ext>
            </a:extLst>
          </p:cNvPr>
          <p:cNvCxnSpPr>
            <a:cxnSpLocks/>
          </p:cNvCxnSpPr>
          <p:nvPr/>
        </p:nvCxnSpPr>
        <p:spPr>
          <a:xfrm flipH="1">
            <a:off x="4762765" y="6008564"/>
            <a:ext cx="1790520" cy="0"/>
          </a:xfrm>
          <a:prstGeom prst="line">
            <a:avLst/>
          </a:prstGeom>
          <a:ln w="12700">
            <a:solidFill>
              <a:srgbClr val="0CA86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11">
            <a:extLst>
              <a:ext uri="{FF2B5EF4-FFF2-40B4-BE49-F238E27FC236}">
                <a16:creationId xmlns:a16="http://schemas.microsoft.com/office/drawing/2014/main" id="{53029839-5ADD-F754-E6F7-3497EC1AE3CE}"/>
              </a:ext>
            </a:extLst>
          </p:cNvPr>
          <p:cNvSpPr/>
          <p:nvPr/>
        </p:nvSpPr>
        <p:spPr>
          <a:xfrm flipH="1">
            <a:off x="313359" y="2470106"/>
            <a:ext cx="4134982" cy="322212"/>
          </a:xfrm>
          <a:prstGeom prst="round1Rect">
            <a:avLst/>
          </a:prstGeom>
          <a:gradFill>
            <a:gsLst>
              <a:gs pos="0">
                <a:srgbClr val="0CA868"/>
              </a:gs>
              <a:gs pos="100000">
                <a:srgbClr val="248CAB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0" rtlCol="0" anchor="ctr"/>
          <a:lstStyle/>
          <a:p>
            <a:pPr algn="ctr" rtl="1"/>
            <a:r>
              <a:rPr lang="ar-SA" b="1" cap="small" dirty="0">
                <a:solidFill>
                  <a:srgbClr val="FFFFFF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الخبرات العملية</a:t>
            </a:r>
          </a:p>
        </p:txBody>
      </p:sp>
      <p:sp>
        <p:nvSpPr>
          <p:cNvPr id="78" name="Rectangle 11">
            <a:extLst>
              <a:ext uri="{FF2B5EF4-FFF2-40B4-BE49-F238E27FC236}">
                <a16:creationId xmlns:a16="http://schemas.microsoft.com/office/drawing/2014/main" id="{35B107D9-AF8C-04C5-7B22-F74915DA45A8}"/>
              </a:ext>
            </a:extLst>
          </p:cNvPr>
          <p:cNvSpPr/>
          <p:nvPr/>
        </p:nvSpPr>
        <p:spPr>
          <a:xfrm flipH="1">
            <a:off x="313359" y="6408178"/>
            <a:ext cx="4134982" cy="322212"/>
          </a:xfrm>
          <a:prstGeom prst="round1Rect">
            <a:avLst/>
          </a:prstGeom>
          <a:gradFill>
            <a:gsLst>
              <a:gs pos="0">
                <a:srgbClr val="0CA868"/>
              </a:gs>
              <a:gs pos="100000">
                <a:srgbClr val="248CAB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0" rtlCol="0" anchor="ctr"/>
          <a:lstStyle/>
          <a:p>
            <a:pPr algn="ctr" rtl="1"/>
            <a:r>
              <a:rPr lang="ar-SA" b="1" cap="small" dirty="0">
                <a:solidFill>
                  <a:srgbClr val="FFFFFF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الدورات التدريبية</a:t>
            </a:r>
          </a:p>
        </p:txBody>
      </p:sp>
      <p:grpSp>
        <p:nvGrpSpPr>
          <p:cNvPr id="97" name="مجموعة 96">
            <a:extLst>
              <a:ext uri="{FF2B5EF4-FFF2-40B4-BE49-F238E27FC236}">
                <a16:creationId xmlns:a16="http://schemas.microsoft.com/office/drawing/2014/main" id="{181E564A-4A21-F1F7-2626-ADDA5A01E009}"/>
              </a:ext>
            </a:extLst>
          </p:cNvPr>
          <p:cNvGrpSpPr/>
          <p:nvPr/>
        </p:nvGrpSpPr>
        <p:grpSpPr>
          <a:xfrm>
            <a:off x="317459" y="1152693"/>
            <a:ext cx="4130882" cy="195560"/>
            <a:chOff x="317459" y="1553490"/>
            <a:chExt cx="4130882" cy="195560"/>
          </a:xfrm>
        </p:grpSpPr>
        <p:sp>
          <p:nvSpPr>
            <p:cNvPr id="73" name="Triangle rectangle 10">
              <a:extLst>
                <a:ext uri="{FF2B5EF4-FFF2-40B4-BE49-F238E27FC236}">
                  <a16:creationId xmlns:a16="http://schemas.microsoft.com/office/drawing/2014/main" id="{06C7CE89-46B3-F80D-80F5-9CD28013CA10}"/>
                </a:ext>
              </a:extLst>
            </p:cNvPr>
            <p:cNvSpPr/>
            <p:nvPr/>
          </p:nvSpPr>
          <p:spPr>
            <a:xfrm rot="5400000">
              <a:off x="4247867" y="1548576"/>
              <a:ext cx="195560" cy="205388"/>
            </a:xfrm>
            <a:prstGeom prst="rtTriangle">
              <a:avLst/>
            </a:prstGeom>
            <a:solidFill>
              <a:srgbClr val="0136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US" dirty="0">
                <a:latin typeface="Bahij Janna" panose="02040503050201020203" pitchFamily="18" charset="-78"/>
                <a:cs typeface="Bahij Janna" panose="02040503050201020203" pitchFamily="18" charset="-78"/>
              </a:endParaRPr>
            </a:p>
          </p:txBody>
        </p:sp>
        <p:cxnSp>
          <p:nvCxnSpPr>
            <p:cNvPr id="94" name="موصل مستقيم 93">
              <a:extLst>
                <a:ext uri="{FF2B5EF4-FFF2-40B4-BE49-F238E27FC236}">
                  <a16:creationId xmlns:a16="http://schemas.microsoft.com/office/drawing/2014/main" id="{9A30D2FF-0313-70D4-6D00-98BC665E393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7459" y="1566874"/>
              <a:ext cx="3929594" cy="0"/>
            </a:xfrm>
            <a:prstGeom prst="line">
              <a:avLst/>
            </a:prstGeom>
            <a:ln w="25400">
              <a:solidFill>
                <a:srgbClr val="0136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مجموعة 97">
            <a:extLst>
              <a:ext uri="{FF2B5EF4-FFF2-40B4-BE49-F238E27FC236}">
                <a16:creationId xmlns:a16="http://schemas.microsoft.com/office/drawing/2014/main" id="{AEB18830-5C32-2CB8-F9BE-FFAE874EFE91}"/>
              </a:ext>
            </a:extLst>
          </p:cNvPr>
          <p:cNvGrpSpPr/>
          <p:nvPr/>
        </p:nvGrpSpPr>
        <p:grpSpPr>
          <a:xfrm>
            <a:off x="317459" y="2791179"/>
            <a:ext cx="4130882" cy="195560"/>
            <a:chOff x="317459" y="1553490"/>
            <a:chExt cx="4130882" cy="195560"/>
          </a:xfrm>
        </p:grpSpPr>
        <p:sp>
          <p:nvSpPr>
            <p:cNvPr id="99" name="Triangle rectangle 10">
              <a:extLst>
                <a:ext uri="{FF2B5EF4-FFF2-40B4-BE49-F238E27FC236}">
                  <a16:creationId xmlns:a16="http://schemas.microsoft.com/office/drawing/2014/main" id="{1DE64B8A-5182-D07B-BFCD-CC53CEAC32AE}"/>
                </a:ext>
              </a:extLst>
            </p:cNvPr>
            <p:cNvSpPr/>
            <p:nvPr/>
          </p:nvSpPr>
          <p:spPr>
            <a:xfrm rot="5400000">
              <a:off x="4247867" y="1548576"/>
              <a:ext cx="195560" cy="205388"/>
            </a:xfrm>
            <a:prstGeom prst="rtTriangle">
              <a:avLst/>
            </a:prstGeom>
            <a:solidFill>
              <a:srgbClr val="0136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US" dirty="0">
                <a:latin typeface="Bahij Janna" panose="02040503050201020203" pitchFamily="18" charset="-78"/>
                <a:cs typeface="Bahij Janna" panose="02040503050201020203" pitchFamily="18" charset="-78"/>
              </a:endParaRPr>
            </a:p>
          </p:txBody>
        </p:sp>
        <p:cxnSp>
          <p:nvCxnSpPr>
            <p:cNvPr id="100" name="موصل مستقيم 99">
              <a:extLst>
                <a:ext uri="{FF2B5EF4-FFF2-40B4-BE49-F238E27FC236}">
                  <a16:creationId xmlns:a16="http://schemas.microsoft.com/office/drawing/2014/main" id="{D05FA675-6B3B-C6F7-44D7-C2727550C8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7459" y="1566874"/>
              <a:ext cx="3929594" cy="0"/>
            </a:xfrm>
            <a:prstGeom prst="line">
              <a:avLst/>
            </a:prstGeom>
            <a:ln w="25400">
              <a:solidFill>
                <a:srgbClr val="0136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مجموعة 103">
            <a:extLst>
              <a:ext uri="{FF2B5EF4-FFF2-40B4-BE49-F238E27FC236}">
                <a16:creationId xmlns:a16="http://schemas.microsoft.com/office/drawing/2014/main" id="{64B75478-86CF-6886-9F90-BD2C0FFCA88E}"/>
              </a:ext>
            </a:extLst>
          </p:cNvPr>
          <p:cNvGrpSpPr/>
          <p:nvPr/>
        </p:nvGrpSpPr>
        <p:grpSpPr>
          <a:xfrm>
            <a:off x="317459" y="6728656"/>
            <a:ext cx="4130882" cy="195560"/>
            <a:chOff x="317459" y="1553490"/>
            <a:chExt cx="4130882" cy="195560"/>
          </a:xfrm>
        </p:grpSpPr>
        <p:sp>
          <p:nvSpPr>
            <p:cNvPr id="105" name="Triangle rectangle 10">
              <a:extLst>
                <a:ext uri="{FF2B5EF4-FFF2-40B4-BE49-F238E27FC236}">
                  <a16:creationId xmlns:a16="http://schemas.microsoft.com/office/drawing/2014/main" id="{37EDAE6A-D721-490E-6129-377A9349F2F2}"/>
                </a:ext>
              </a:extLst>
            </p:cNvPr>
            <p:cNvSpPr/>
            <p:nvPr/>
          </p:nvSpPr>
          <p:spPr>
            <a:xfrm rot="5400000">
              <a:off x="4247867" y="1548576"/>
              <a:ext cx="195560" cy="205388"/>
            </a:xfrm>
            <a:prstGeom prst="rtTriangle">
              <a:avLst/>
            </a:prstGeom>
            <a:solidFill>
              <a:srgbClr val="0136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US" dirty="0">
                <a:latin typeface="Bahij Janna" panose="02040503050201020203" pitchFamily="18" charset="-78"/>
                <a:cs typeface="Bahij Janna" panose="02040503050201020203" pitchFamily="18" charset="-78"/>
              </a:endParaRPr>
            </a:p>
          </p:txBody>
        </p:sp>
        <p:cxnSp>
          <p:nvCxnSpPr>
            <p:cNvPr id="106" name="موصل مستقيم 105">
              <a:extLst>
                <a:ext uri="{FF2B5EF4-FFF2-40B4-BE49-F238E27FC236}">
                  <a16:creationId xmlns:a16="http://schemas.microsoft.com/office/drawing/2014/main" id="{F0C75E0F-E502-ACF7-899C-E8676635D6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7459" y="1566874"/>
              <a:ext cx="3929594" cy="0"/>
            </a:xfrm>
            <a:prstGeom prst="line">
              <a:avLst/>
            </a:prstGeom>
            <a:ln w="25400">
              <a:solidFill>
                <a:srgbClr val="0136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مستطيل 1">
            <a:extLst>
              <a:ext uri="{FF2B5EF4-FFF2-40B4-BE49-F238E27FC236}">
                <a16:creationId xmlns:a16="http://schemas.microsoft.com/office/drawing/2014/main" id="{F6BE20AA-D7FF-80BD-8ABD-CAC952F47967}"/>
              </a:ext>
            </a:extLst>
          </p:cNvPr>
          <p:cNvSpPr/>
          <p:nvPr/>
        </p:nvSpPr>
        <p:spPr>
          <a:xfrm>
            <a:off x="5111843" y="1437510"/>
            <a:ext cx="1147830" cy="13261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الصورة</a:t>
            </a:r>
          </a:p>
        </p:txBody>
      </p:sp>
    </p:spTree>
    <p:extLst>
      <p:ext uri="{BB962C8B-B14F-4D97-AF65-F5344CB8AC3E}">
        <p14:creationId xmlns:p14="http://schemas.microsoft.com/office/powerpoint/2010/main" val="565615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CA7421-1945-716A-8A4B-67951E88F6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1">
            <a:extLst>
              <a:ext uri="{FF2B5EF4-FFF2-40B4-BE49-F238E27FC236}">
                <a16:creationId xmlns:a16="http://schemas.microsoft.com/office/drawing/2014/main" id="{0E88EC58-B0D5-B700-AAC3-CEAEA86809BE}"/>
              </a:ext>
            </a:extLst>
          </p:cNvPr>
          <p:cNvSpPr/>
          <p:nvPr/>
        </p:nvSpPr>
        <p:spPr>
          <a:xfrm flipH="1">
            <a:off x="243218" y="720933"/>
            <a:ext cx="5596601" cy="322212"/>
          </a:xfrm>
          <a:prstGeom prst="round1Rect">
            <a:avLst/>
          </a:prstGeom>
          <a:gradFill>
            <a:gsLst>
              <a:gs pos="0">
                <a:srgbClr val="0CA868"/>
              </a:gs>
              <a:gs pos="100000">
                <a:srgbClr val="248CAB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0" rtlCol="0" anchor="ctr"/>
          <a:lstStyle/>
          <a:p>
            <a:pPr algn="ctr"/>
            <a:r>
              <a:rPr lang="ar-SA" sz="1800" b="1" dirty="0">
                <a:solidFill>
                  <a:srgbClr val="FFFFFF"/>
                </a:solidFill>
                <a:effectLst/>
                <a:latin typeface="SakkalMajalla" panose="02000000000000000000" pitchFamily="2" charset="-78"/>
                <a:cs typeface="SakkalMajalla" panose="02000000000000000000" pitchFamily="2" charset="-78"/>
              </a:rPr>
              <a:t>الخبرات العلمية والعملية داخل الوزارة </a:t>
            </a:r>
            <a:endParaRPr lang="ar-SA" b="1" dirty="0">
              <a:solidFill>
                <a:srgbClr val="FFFFFF"/>
              </a:solidFill>
              <a:effectLst/>
            </a:endParaRPr>
          </a:p>
        </p:txBody>
      </p:sp>
      <p:grpSp>
        <p:nvGrpSpPr>
          <p:cNvPr id="29" name="مجموعة 28">
            <a:extLst>
              <a:ext uri="{FF2B5EF4-FFF2-40B4-BE49-F238E27FC236}">
                <a16:creationId xmlns:a16="http://schemas.microsoft.com/office/drawing/2014/main" id="{FCC88334-98EB-2B40-43BC-2E9C8726230E}"/>
              </a:ext>
            </a:extLst>
          </p:cNvPr>
          <p:cNvGrpSpPr/>
          <p:nvPr/>
        </p:nvGrpSpPr>
        <p:grpSpPr>
          <a:xfrm>
            <a:off x="243218" y="1043145"/>
            <a:ext cx="5596601" cy="195560"/>
            <a:chOff x="243218" y="5290441"/>
            <a:chExt cx="5596601" cy="195560"/>
          </a:xfrm>
        </p:grpSpPr>
        <p:sp>
          <p:nvSpPr>
            <p:cNvPr id="26" name="Triangle rectangle 10">
              <a:extLst>
                <a:ext uri="{FF2B5EF4-FFF2-40B4-BE49-F238E27FC236}">
                  <a16:creationId xmlns:a16="http://schemas.microsoft.com/office/drawing/2014/main" id="{23175BD5-9B90-C6FE-F8EA-4314BA185CF3}"/>
                </a:ext>
              </a:extLst>
            </p:cNvPr>
            <p:cNvSpPr/>
            <p:nvPr/>
          </p:nvSpPr>
          <p:spPr>
            <a:xfrm rot="5400000">
              <a:off x="5639345" y="5285527"/>
              <a:ext cx="195560" cy="205388"/>
            </a:xfrm>
            <a:prstGeom prst="rtTriangle">
              <a:avLst/>
            </a:prstGeom>
            <a:solidFill>
              <a:srgbClr val="0136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US" dirty="0">
                <a:latin typeface="Bahij Janna" panose="02040503050201020203" pitchFamily="18" charset="-78"/>
                <a:cs typeface="Bahij Janna" panose="02040503050201020203" pitchFamily="18" charset="-78"/>
              </a:endParaRPr>
            </a:p>
          </p:txBody>
        </p:sp>
        <p:cxnSp>
          <p:nvCxnSpPr>
            <p:cNvPr id="27" name="موصل مستقيم 26">
              <a:extLst>
                <a:ext uri="{FF2B5EF4-FFF2-40B4-BE49-F238E27FC236}">
                  <a16:creationId xmlns:a16="http://schemas.microsoft.com/office/drawing/2014/main" id="{720E8806-9B5F-05CE-72FD-BECCA32239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3218" y="5303825"/>
              <a:ext cx="5395313" cy="0"/>
            </a:xfrm>
            <a:prstGeom prst="line">
              <a:avLst/>
            </a:prstGeom>
            <a:ln w="25400">
              <a:solidFill>
                <a:srgbClr val="0136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11">
            <a:extLst>
              <a:ext uri="{FF2B5EF4-FFF2-40B4-BE49-F238E27FC236}">
                <a16:creationId xmlns:a16="http://schemas.microsoft.com/office/drawing/2014/main" id="{125734D1-800C-F9D2-559E-4E84F457ADAB}"/>
              </a:ext>
            </a:extLst>
          </p:cNvPr>
          <p:cNvSpPr/>
          <p:nvPr/>
        </p:nvSpPr>
        <p:spPr>
          <a:xfrm flipH="1">
            <a:off x="243218" y="5775205"/>
            <a:ext cx="5596601" cy="322212"/>
          </a:xfrm>
          <a:prstGeom prst="round1Rect">
            <a:avLst/>
          </a:prstGeom>
          <a:gradFill>
            <a:gsLst>
              <a:gs pos="0">
                <a:srgbClr val="0CA868"/>
              </a:gs>
              <a:gs pos="100000">
                <a:srgbClr val="248CAB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0" rtlCol="0" anchor="ctr"/>
          <a:lstStyle/>
          <a:p>
            <a:pPr algn="ctr"/>
            <a:r>
              <a:rPr lang="ar-SA" sz="1800" b="1" dirty="0">
                <a:solidFill>
                  <a:srgbClr val="FFFFFF"/>
                </a:solidFill>
                <a:effectLst/>
                <a:latin typeface="SakkalMajalla" panose="02000000000000000000" pitchFamily="2" charset="-78"/>
                <a:cs typeface="SakkalMajalla" panose="02000000000000000000" pitchFamily="2" charset="-78"/>
              </a:rPr>
              <a:t>الخبرات العلمية والعملية خارج الوزارة </a:t>
            </a:r>
            <a:endParaRPr lang="ar-SA" b="1" dirty="0">
              <a:solidFill>
                <a:srgbClr val="FFFFFF"/>
              </a:solidFill>
              <a:effectLst/>
            </a:endParaRPr>
          </a:p>
        </p:txBody>
      </p:sp>
      <p:grpSp>
        <p:nvGrpSpPr>
          <p:cNvPr id="8" name="مجموعة 7">
            <a:extLst>
              <a:ext uri="{FF2B5EF4-FFF2-40B4-BE49-F238E27FC236}">
                <a16:creationId xmlns:a16="http://schemas.microsoft.com/office/drawing/2014/main" id="{51ABE9B5-AE45-A498-3A3C-2B5FAF956466}"/>
              </a:ext>
            </a:extLst>
          </p:cNvPr>
          <p:cNvGrpSpPr/>
          <p:nvPr/>
        </p:nvGrpSpPr>
        <p:grpSpPr>
          <a:xfrm>
            <a:off x="243218" y="6097417"/>
            <a:ext cx="5596601" cy="195560"/>
            <a:chOff x="243218" y="5290441"/>
            <a:chExt cx="5596601" cy="195560"/>
          </a:xfrm>
        </p:grpSpPr>
        <p:sp>
          <p:nvSpPr>
            <p:cNvPr id="9" name="Triangle rectangle 10">
              <a:extLst>
                <a:ext uri="{FF2B5EF4-FFF2-40B4-BE49-F238E27FC236}">
                  <a16:creationId xmlns:a16="http://schemas.microsoft.com/office/drawing/2014/main" id="{6652DBDE-E98C-72B1-14CC-7EB4AF38D98E}"/>
                </a:ext>
              </a:extLst>
            </p:cNvPr>
            <p:cNvSpPr/>
            <p:nvPr/>
          </p:nvSpPr>
          <p:spPr>
            <a:xfrm rot="5400000">
              <a:off x="5639345" y="5285527"/>
              <a:ext cx="195560" cy="205388"/>
            </a:xfrm>
            <a:prstGeom prst="rtTriangle">
              <a:avLst/>
            </a:prstGeom>
            <a:solidFill>
              <a:srgbClr val="0136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457200" rtl="1" eaLnBrk="1" latinLnBrk="0" hangingPunct="1"/>
              <a:endParaRPr lang="en-US" dirty="0">
                <a:latin typeface="Bahij Janna" panose="02040503050201020203" pitchFamily="18" charset="-78"/>
                <a:cs typeface="Bahij Janna" panose="02040503050201020203" pitchFamily="18" charset="-78"/>
              </a:endParaRPr>
            </a:p>
          </p:txBody>
        </p:sp>
        <p:cxnSp>
          <p:nvCxnSpPr>
            <p:cNvPr id="10" name="موصل مستقيم 9">
              <a:extLst>
                <a:ext uri="{FF2B5EF4-FFF2-40B4-BE49-F238E27FC236}">
                  <a16:creationId xmlns:a16="http://schemas.microsoft.com/office/drawing/2014/main" id="{4EC397D1-2DC2-B87A-4257-95DD50E9368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3218" y="5303825"/>
              <a:ext cx="5395313" cy="0"/>
            </a:xfrm>
            <a:prstGeom prst="line">
              <a:avLst/>
            </a:prstGeom>
            <a:ln w="25400">
              <a:solidFill>
                <a:srgbClr val="0136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45872856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مخصص 1">
      <a:dk1>
        <a:srgbClr val="003845"/>
      </a:dk1>
      <a:lt1>
        <a:srgbClr val="F2F2F2"/>
      </a:lt1>
      <a:dk2>
        <a:srgbClr val="2CC17C"/>
      </a:dk2>
      <a:lt2>
        <a:srgbClr val="F2F2F2"/>
      </a:lt2>
      <a:accent1>
        <a:srgbClr val="0CA868"/>
      </a:accent1>
      <a:accent2>
        <a:srgbClr val="C1B488"/>
      </a:accent2>
      <a:accent3>
        <a:srgbClr val="7F7F7F"/>
      </a:accent3>
      <a:accent4>
        <a:srgbClr val="268CAB"/>
      </a:accent4>
      <a:accent5>
        <a:srgbClr val="F2F2F2"/>
      </a:accent5>
      <a:accent6>
        <a:srgbClr val="D8D8D8"/>
      </a:accent6>
      <a:hlink>
        <a:srgbClr val="2CC17C"/>
      </a:hlink>
      <a:folHlink>
        <a:srgbClr val="003845"/>
      </a:folHlink>
    </a:clrScheme>
    <a:fontScheme name="نسق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640</TotalTime>
  <Words>40</Words>
  <Application>Microsoft Office PowerPoint</Application>
  <PresentationFormat>A4 Paper (210x297 mm)‎</PresentationFormat>
  <Paragraphs>14</Paragraphs>
  <Slides>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</vt:i4>
      </vt:variant>
    </vt:vector>
  </HeadingPairs>
  <TitlesOfParts>
    <vt:vector size="8" baseType="lpstr">
      <vt:lpstr>Arial</vt:lpstr>
      <vt:lpstr>Bahij Janna</vt:lpstr>
      <vt:lpstr>Calibri</vt:lpstr>
      <vt:lpstr>Sakkal Majalla</vt:lpstr>
      <vt:lpstr>SakkalMajalla</vt:lpstr>
      <vt:lpstr>نسق Office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Hanan Saleh M. Al-Shaqha</dc:creator>
  <cp:lastModifiedBy>احمد سعد السعيدي</cp:lastModifiedBy>
  <cp:revision>9</cp:revision>
  <dcterms:created xsi:type="dcterms:W3CDTF">2024-09-11T07:34:44Z</dcterms:created>
  <dcterms:modified xsi:type="dcterms:W3CDTF">2025-10-16T04:39:21Z</dcterms:modified>
</cp:coreProperties>
</file>