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1E26"/>
    <a:srgbClr val="000000"/>
    <a:srgbClr val="D59C59"/>
    <a:srgbClr val="FFBC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B2DBD5-A29E-4F2D-B8D4-4EBB519A3582}" v="26" dt="2023-11-21T10:35:17.9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9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eer Alghareeb" userId="a29083274f2541ac" providerId="LiveId" clId="{38B2DBD5-A29E-4F2D-B8D4-4EBB519A3582}"/>
    <pc:docChg chg="undo redo custSel addSld delSld modSld sldOrd modMainMaster">
      <pc:chgData name="abeer Alghareeb" userId="a29083274f2541ac" providerId="LiveId" clId="{38B2DBD5-A29E-4F2D-B8D4-4EBB519A3582}" dt="2023-12-01T10:23:02.401" v="2088" actId="1076"/>
      <pc:docMkLst>
        <pc:docMk/>
      </pc:docMkLst>
      <pc:sldChg chg="addSp delSp modSp mod setBg modClrScheme chgLayout">
        <pc:chgData name="abeer Alghareeb" userId="a29083274f2541ac" providerId="LiveId" clId="{38B2DBD5-A29E-4F2D-B8D4-4EBB519A3582}" dt="2023-11-21T14:13:17.585" v="2081" actId="14100"/>
        <pc:sldMkLst>
          <pc:docMk/>
          <pc:sldMk cId="842069715" sldId="256"/>
        </pc:sldMkLst>
        <pc:spChg chg="del mod">
          <ac:chgData name="abeer Alghareeb" userId="a29083274f2541ac" providerId="LiveId" clId="{38B2DBD5-A29E-4F2D-B8D4-4EBB519A3582}" dt="2023-11-21T09:51:14.394" v="35" actId="478"/>
          <ac:spMkLst>
            <pc:docMk/>
            <pc:sldMk cId="842069715" sldId="256"/>
            <ac:spMk id="2" creationId="{62377A00-957F-28E8-E909-709EDB93C56A}"/>
          </ac:spMkLst>
        </pc:spChg>
        <pc:spChg chg="del mod">
          <ac:chgData name="abeer Alghareeb" userId="a29083274f2541ac" providerId="LiveId" clId="{38B2DBD5-A29E-4F2D-B8D4-4EBB519A3582}" dt="2023-11-21T09:51:14.394" v="35" actId="478"/>
          <ac:spMkLst>
            <pc:docMk/>
            <pc:sldMk cId="842069715" sldId="256"/>
            <ac:spMk id="3" creationId="{3BC2EC5E-27A7-7027-8307-DA75D8D1C173}"/>
          </ac:spMkLst>
        </pc:spChg>
        <pc:spChg chg="add del mod">
          <ac:chgData name="abeer Alghareeb" userId="a29083274f2541ac" providerId="LiveId" clId="{38B2DBD5-A29E-4F2D-B8D4-4EBB519A3582}" dt="2023-11-21T09:51:18.818" v="36" actId="700"/>
          <ac:spMkLst>
            <pc:docMk/>
            <pc:sldMk cId="842069715" sldId="256"/>
            <ac:spMk id="10" creationId="{32FF074E-725B-8ED2-1982-BEE8764B10A4}"/>
          </ac:spMkLst>
        </pc:spChg>
        <pc:spChg chg="add del mod">
          <ac:chgData name="abeer Alghareeb" userId="a29083274f2541ac" providerId="LiveId" clId="{38B2DBD5-A29E-4F2D-B8D4-4EBB519A3582}" dt="2023-11-21T09:51:18.818" v="36" actId="700"/>
          <ac:spMkLst>
            <pc:docMk/>
            <pc:sldMk cId="842069715" sldId="256"/>
            <ac:spMk id="12" creationId="{9393A04E-B6F9-3A80-5B8F-9217D379B163}"/>
          </ac:spMkLst>
        </pc:spChg>
        <pc:grpChg chg="add del mod ord">
          <ac:chgData name="abeer Alghareeb" userId="a29083274f2541ac" providerId="LiveId" clId="{38B2DBD5-A29E-4F2D-B8D4-4EBB519A3582}" dt="2023-11-21T12:15:20.468" v="1086" actId="478"/>
          <ac:grpSpMkLst>
            <pc:docMk/>
            <pc:sldMk cId="842069715" sldId="256"/>
            <ac:grpSpMk id="8" creationId="{4C873E53-8F46-4CDE-B52D-B809EC376DDD}"/>
          </ac:grpSpMkLst>
        </pc:grpChg>
        <pc:picChg chg="add del mod modCrop">
          <ac:chgData name="abeer Alghareeb" userId="a29083274f2541ac" providerId="LiveId" clId="{38B2DBD5-A29E-4F2D-B8D4-4EBB519A3582}" dt="2023-11-21T11:34:45.426" v="633" actId="478"/>
          <ac:picMkLst>
            <pc:docMk/>
            <pc:sldMk cId="842069715" sldId="256"/>
            <ac:picMk id="3" creationId="{80C0F429-720F-5CCE-BA94-CFE5252D6BDB}"/>
          </ac:picMkLst>
        </pc:picChg>
        <pc:picChg chg="add del mod">
          <ac:chgData name="abeer Alghareeb" userId="a29083274f2541ac" providerId="LiveId" clId="{38B2DBD5-A29E-4F2D-B8D4-4EBB519A3582}" dt="2023-11-21T11:34:26.322" v="630" actId="478"/>
          <ac:picMkLst>
            <pc:docMk/>
            <pc:sldMk cId="842069715" sldId="256"/>
            <ac:picMk id="4" creationId="{B51EF857-C2D1-1BC4-3BFF-5B6233345B1E}"/>
          </ac:picMkLst>
        </pc:picChg>
        <pc:picChg chg="add del mod ord">
          <ac:chgData name="abeer Alghareeb" userId="a29083274f2541ac" providerId="LiveId" clId="{38B2DBD5-A29E-4F2D-B8D4-4EBB519A3582}" dt="2023-11-21T09:49:07.556" v="17" actId="21"/>
          <ac:picMkLst>
            <pc:docMk/>
            <pc:sldMk cId="842069715" sldId="256"/>
            <ac:picMk id="5" creationId="{1082C33F-8FB6-9C2B-6C58-FD3CCD40EFD2}"/>
          </ac:picMkLst>
        </pc:picChg>
        <pc:picChg chg="add mod">
          <ac:chgData name="abeer Alghareeb" userId="a29083274f2541ac" providerId="LiveId" clId="{38B2DBD5-A29E-4F2D-B8D4-4EBB519A3582}" dt="2023-11-21T09:50:18.627" v="26" actId="164"/>
          <ac:picMkLst>
            <pc:docMk/>
            <pc:sldMk cId="842069715" sldId="256"/>
            <ac:picMk id="6" creationId="{6072732E-67F0-3290-E1DD-458395F1C734}"/>
          </ac:picMkLst>
        </pc:picChg>
        <pc:picChg chg="add mod ord modCrop">
          <ac:chgData name="abeer Alghareeb" userId="a29083274f2541ac" providerId="LiveId" clId="{38B2DBD5-A29E-4F2D-B8D4-4EBB519A3582}" dt="2023-11-21T09:50:18.627" v="26" actId="164"/>
          <ac:picMkLst>
            <pc:docMk/>
            <pc:sldMk cId="842069715" sldId="256"/>
            <ac:picMk id="7" creationId="{138E982B-FB78-6DBE-CDCB-41D159BB0AD3}"/>
          </ac:picMkLst>
        </pc:picChg>
        <pc:picChg chg="add mod">
          <ac:chgData name="abeer Alghareeb" userId="a29083274f2541ac" providerId="LiveId" clId="{38B2DBD5-A29E-4F2D-B8D4-4EBB519A3582}" dt="2023-11-21T11:34:48.312" v="634" actId="1076"/>
          <ac:picMkLst>
            <pc:docMk/>
            <pc:sldMk cId="842069715" sldId="256"/>
            <ac:picMk id="14" creationId="{FF676C9E-BA79-ECD4-5A00-669859A7FB09}"/>
          </ac:picMkLst>
        </pc:picChg>
        <pc:picChg chg="add mod modCrop">
          <ac:chgData name="abeer Alghareeb" userId="a29083274f2541ac" providerId="LiveId" clId="{38B2DBD5-A29E-4F2D-B8D4-4EBB519A3582}" dt="2023-11-21T14:13:17.585" v="2081" actId="14100"/>
          <ac:picMkLst>
            <pc:docMk/>
            <pc:sldMk cId="842069715" sldId="256"/>
            <ac:picMk id="16" creationId="{E9FCABDE-1366-1D74-7B28-A29948F29C75}"/>
          </ac:picMkLst>
        </pc:picChg>
      </pc:sldChg>
      <pc:sldChg chg="addSp delSp modSp add mod">
        <pc:chgData name="abeer Alghareeb" userId="a29083274f2541ac" providerId="LiveId" clId="{38B2DBD5-A29E-4F2D-B8D4-4EBB519A3582}" dt="2023-11-21T12:16:43.930" v="1118" actId="1076"/>
        <pc:sldMkLst>
          <pc:docMk/>
          <pc:sldMk cId="918008727" sldId="257"/>
        </pc:sldMkLst>
        <pc:spChg chg="add del mod topLvl">
          <ac:chgData name="abeer Alghareeb" userId="a29083274f2541ac" providerId="LiveId" clId="{38B2DBD5-A29E-4F2D-B8D4-4EBB519A3582}" dt="2023-11-21T10:35:51.099" v="414" actId="478"/>
          <ac:spMkLst>
            <pc:docMk/>
            <pc:sldMk cId="918008727" sldId="257"/>
            <ac:spMk id="2" creationId="{2A6A3099-1F1D-FFD3-2938-6A4559D14228}"/>
          </ac:spMkLst>
        </pc:spChg>
        <pc:spChg chg="add del mod ord topLvl">
          <ac:chgData name="abeer Alghareeb" userId="a29083274f2541ac" providerId="LiveId" clId="{38B2DBD5-A29E-4F2D-B8D4-4EBB519A3582}" dt="2023-11-21T10:07:06.484" v="75" actId="478"/>
          <ac:spMkLst>
            <pc:docMk/>
            <pc:sldMk cId="918008727" sldId="257"/>
            <ac:spMk id="3" creationId="{D8A99010-B842-5E3E-93D1-A53546EFFFEC}"/>
          </ac:spMkLst>
        </pc:spChg>
        <pc:spChg chg="add del mod">
          <ac:chgData name="abeer Alghareeb" userId="a29083274f2541ac" providerId="LiveId" clId="{38B2DBD5-A29E-4F2D-B8D4-4EBB519A3582}" dt="2023-11-21T10:35:51.099" v="414" actId="478"/>
          <ac:spMkLst>
            <pc:docMk/>
            <pc:sldMk cId="918008727" sldId="257"/>
            <ac:spMk id="5" creationId="{05D773BE-2901-0B99-E5AD-DDBAD54406DF}"/>
          </ac:spMkLst>
        </pc:spChg>
        <pc:spChg chg="add del mod">
          <ac:chgData name="abeer Alghareeb" userId="a29083274f2541ac" providerId="LiveId" clId="{38B2DBD5-A29E-4F2D-B8D4-4EBB519A3582}" dt="2023-11-21T10:35:51.099" v="414" actId="478"/>
          <ac:spMkLst>
            <pc:docMk/>
            <pc:sldMk cId="918008727" sldId="257"/>
            <ac:spMk id="9" creationId="{C38B7B88-AF0C-BA44-6EDC-2955AF1F813C}"/>
          </ac:spMkLst>
        </pc:spChg>
        <pc:spChg chg="add del mod">
          <ac:chgData name="abeer Alghareeb" userId="a29083274f2541ac" providerId="LiveId" clId="{38B2DBD5-A29E-4F2D-B8D4-4EBB519A3582}" dt="2023-11-21T10:35:51.099" v="414" actId="478"/>
          <ac:spMkLst>
            <pc:docMk/>
            <pc:sldMk cId="918008727" sldId="257"/>
            <ac:spMk id="10" creationId="{547C59B6-9D4C-4514-48E9-EA168181FC46}"/>
          </ac:spMkLst>
        </pc:spChg>
        <pc:spChg chg="add del mod">
          <ac:chgData name="abeer Alghareeb" userId="a29083274f2541ac" providerId="LiveId" clId="{38B2DBD5-A29E-4F2D-B8D4-4EBB519A3582}" dt="2023-11-21T10:35:17.804" v="405" actId="478"/>
          <ac:spMkLst>
            <pc:docMk/>
            <pc:sldMk cId="918008727" sldId="257"/>
            <ac:spMk id="11" creationId="{1C3CB406-FF69-A920-59B2-4E181A7EB38F}"/>
          </ac:spMkLst>
        </pc:spChg>
        <pc:spChg chg="add del mod">
          <ac:chgData name="abeer Alghareeb" userId="a29083274f2541ac" providerId="LiveId" clId="{38B2DBD5-A29E-4F2D-B8D4-4EBB519A3582}" dt="2023-11-21T12:04:18.254" v="1045" actId="478"/>
          <ac:spMkLst>
            <pc:docMk/>
            <pc:sldMk cId="918008727" sldId="257"/>
            <ac:spMk id="23" creationId="{C4039AA5-795B-9E8A-23A3-257FA93434BE}"/>
          </ac:spMkLst>
        </pc:spChg>
        <pc:spChg chg="add del mod">
          <ac:chgData name="abeer Alghareeb" userId="a29083274f2541ac" providerId="LiveId" clId="{38B2DBD5-A29E-4F2D-B8D4-4EBB519A3582}" dt="2023-11-21T12:04:18.254" v="1045" actId="478"/>
          <ac:spMkLst>
            <pc:docMk/>
            <pc:sldMk cId="918008727" sldId="257"/>
            <ac:spMk id="24" creationId="{3611C470-0231-23D2-7EEA-7FB6F70DFAFB}"/>
          </ac:spMkLst>
        </pc:spChg>
        <pc:spChg chg="add del mod">
          <ac:chgData name="abeer Alghareeb" userId="a29083274f2541ac" providerId="LiveId" clId="{38B2DBD5-A29E-4F2D-B8D4-4EBB519A3582}" dt="2023-11-21T12:04:18.254" v="1045" actId="478"/>
          <ac:spMkLst>
            <pc:docMk/>
            <pc:sldMk cId="918008727" sldId="257"/>
            <ac:spMk id="25" creationId="{AB039AA6-E3D8-6028-7307-FB5B6BA14EE1}"/>
          </ac:spMkLst>
        </pc:spChg>
        <pc:grpChg chg="add del mod">
          <ac:chgData name="abeer Alghareeb" userId="a29083274f2541ac" providerId="LiveId" clId="{38B2DBD5-A29E-4F2D-B8D4-4EBB519A3582}" dt="2023-11-21T10:07:06.484" v="75" actId="478"/>
          <ac:grpSpMkLst>
            <pc:docMk/>
            <pc:sldMk cId="918008727" sldId="257"/>
            <ac:grpSpMk id="4" creationId="{FCDDC751-ED85-21A4-17AC-DE04269302BD}"/>
          </ac:grpSpMkLst>
        </pc:grpChg>
        <pc:grpChg chg="del">
          <ac:chgData name="abeer Alghareeb" userId="a29083274f2541ac" providerId="LiveId" clId="{38B2DBD5-A29E-4F2D-B8D4-4EBB519A3582}" dt="2023-11-21T12:15:27.050" v="1087" actId="478"/>
          <ac:grpSpMkLst>
            <pc:docMk/>
            <pc:sldMk cId="918008727" sldId="257"/>
            <ac:grpSpMk id="8" creationId="{4C873E53-8F46-4CDE-B52D-B809EC376DDD}"/>
          </ac:grpSpMkLst>
        </pc:grpChg>
        <pc:picChg chg="add mod modCrop">
          <ac:chgData name="abeer Alghareeb" userId="a29083274f2541ac" providerId="LiveId" clId="{38B2DBD5-A29E-4F2D-B8D4-4EBB519A3582}" dt="2023-11-21T12:16:43.930" v="1118" actId="1076"/>
          <ac:picMkLst>
            <pc:docMk/>
            <pc:sldMk cId="918008727" sldId="257"/>
            <ac:picMk id="4" creationId="{6EDFF68B-4E0A-F342-1873-53C6DA2C1258}"/>
          </ac:picMkLst>
        </pc:picChg>
        <pc:picChg chg="add del mod">
          <ac:chgData name="abeer Alghareeb" userId="a29083274f2541ac" providerId="LiveId" clId="{38B2DBD5-A29E-4F2D-B8D4-4EBB519A3582}" dt="2023-11-21T10:56:47.957" v="441" actId="478"/>
          <ac:picMkLst>
            <pc:docMk/>
            <pc:sldMk cId="918008727" sldId="257"/>
            <ac:picMk id="12" creationId="{9E665760-D275-97AE-165A-2266C96E9E01}"/>
          </ac:picMkLst>
        </pc:picChg>
        <pc:picChg chg="add del mod">
          <ac:chgData name="abeer Alghareeb" userId="a29083274f2541ac" providerId="LiveId" clId="{38B2DBD5-A29E-4F2D-B8D4-4EBB519A3582}" dt="2023-11-21T10:35:18.958" v="411" actId="478"/>
          <ac:picMkLst>
            <pc:docMk/>
            <pc:sldMk cId="918008727" sldId="257"/>
            <ac:picMk id="13" creationId="{7DBAE29E-6935-6105-A204-DB6A45AD275C}"/>
          </ac:picMkLst>
        </pc:picChg>
        <pc:picChg chg="add del mod">
          <ac:chgData name="abeer Alghareeb" userId="a29083274f2541ac" providerId="LiveId" clId="{38B2DBD5-A29E-4F2D-B8D4-4EBB519A3582}" dt="2023-11-21T10:56:49.975" v="442" actId="478"/>
          <ac:picMkLst>
            <pc:docMk/>
            <pc:sldMk cId="918008727" sldId="257"/>
            <ac:picMk id="14" creationId="{6A7CFDD5-7CBE-D461-EA1E-35475CF491E0}"/>
          </ac:picMkLst>
        </pc:picChg>
        <pc:picChg chg="del">
          <ac:chgData name="abeer Alghareeb" userId="a29083274f2541ac" providerId="LiveId" clId="{38B2DBD5-A29E-4F2D-B8D4-4EBB519A3582}" dt="2023-11-21T10:00:51.929" v="55" actId="478"/>
          <ac:picMkLst>
            <pc:docMk/>
            <pc:sldMk cId="918008727" sldId="257"/>
            <ac:picMk id="14" creationId="{FF676C9E-BA79-ECD4-5A00-669859A7FB09}"/>
          </ac:picMkLst>
        </pc:picChg>
        <pc:picChg chg="add del mod">
          <ac:chgData name="abeer Alghareeb" userId="a29083274f2541ac" providerId="LiveId" clId="{38B2DBD5-A29E-4F2D-B8D4-4EBB519A3582}" dt="2023-11-21T10:56:46.099" v="440" actId="478"/>
          <ac:picMkLst>
            <pc:docMk/>
            <pc:sldMk cId="918008727" sldId="257"/>
            <ac:picMk id="16" creationId="{BDC5A167-7339-A055-7026-2A8854D61BC3}"/>
          </ac:picMkLst>
        </pc:picChg>
        <pc:picChg chg="del">
          <ac:chgData name="abeer Alghareeb" userId="a29083274f2541ac" providerId="LiveId" clId="{38B2DBD5-A29E-4F2D-B8D4-4EBB519A3582}" dt="2023-11-21T10:00:54.215" v="56" actId="478"/>
          <ac:picMkLst>
            <pc:docMk/>
            <pc:sldMk cId="918008727" sldId="257"/>
            <ac:picMk id="16" creationId="{E9FCABDE-1366-1D74-7B28-A29948F29C75}"/>
          </ac:picMkLst>
        </pc:picChg>
        <pc:picChg chg="add del mod">
          <ac:chgData name="abeer Alghareeb" userId="a29083274f2541ac" providerId="LiveId" clId="{38B2DBD5-A29E-4F2D-B8D4-4EBB519A3582}" dt="2023-11-21T10:33:56.159" v="376" actId="931"/>
          <ac:picMkLst>
            <pc:docMk/>
            <pc:sldMk cId="918008727" sldId="257"/>
            <ac:picMk id="17" creationId="{1F5B03D7-237E-C6D6-B12E-2E398D1EB2AD}"/>
          </ac:picMkLst>
        </pc:picChg>
        <pc:picChg chg="add del mod">
          <ac:chgData name="abeer Alghareeb" userId="a29083274f2541ac" providerId="LiveId" clId="{38B2DBD5-A29E-4F2D-B8D4-4EBB519A3582}" dt="2023-11-21T10:56:43.827" v="439" actId="478"/>
          <ac:picMkLst>
            <pc:docMk/>
            <pc:sldMk cId="918008727" sldId="257"/>
            <ac:picMk id="18" creationId="{1898281C-D341-2F0E-2AA8-6C1E8FC69263}"/>
          </ac:picMkLst>
        </pc:picChg>
        <pc:picChg chg="add del mod">
          <ac:chgData name="abeer Alghareeb" userId="a29083274f2541ac" providerId="LiveId" clId="{38B2DBD5-A29E-4F2D-B8D4-4EBB519A3582}" dt="2023-11-21T10:33:56.159" v="376" actId="931"/>
          <ac:picMkLst>
            <pc:docMk/>
            <pc:sldMk cId="918008727" sldId="257"/>
            <ac:picMk id="19" creationId="{3762173A-2906-41D3-DD20-46A3B377A561}"/>
          </ac:picMkLst>
        </pc:picChg>
        <pc:picChg chg="add mod modCrop">
          <ac:chgData name="abeer Alghareeb" userId="a29083274f2541ac" providerId="LiveId" clId="{38B2DBD5-A29E-4F2D-B8D4-4EBB519A3582}" dt="2023-11-21T11:16:37.585" v="517" actId="1076"/>
          <ac:picMkLst>
            <pc:docMk/>
            <pc:sldMk cId="918008727" sldId="257"/>
            <ac:picMk id="20" creationId="{4CE3A844-1392-D064-0251-E555AA3C6392}"/>
          </ac:picMkLst>
        </pc:picChg>
        <pc:picChg chg="add mod">
          <ac:chgData name="abeer Alghareeb" userId="a29083274f2541ac" providerId="LiveId" clId="{38B2DBD5-A29E-4F2D-B8D4-4EBB519A3582}" dt="2023-11-21T11:16:37.585" v="517" actId="1076"/>
          <ac:picMkLst>
            <pc:docMk/>
            <pc:sldMk cId="918008727" sldId="257"/>
            <ac:picMk id="21" creationId="{1D59F075-0510-22D9-326C-F2FF82886B71}"/>
          </ac:picMkLst>
        </pc:picChg>
        <pc:picChg chg="add del mod">
          <ac:chgData name="abeer Alghareeb" userId="a29083274f2541ac" providerId="LiveId" clId="{38B2DBD5-A29E-4F2D-B8D4-4EBB519A3582}" dt="2023-11-21T10:33:56.159" v="376" actId="931"/>
          <ac:picMkLst>
            <pc:docMk/>
            <pc:sldMk cId="918008727" sldId="257"/>
            <ac:picMk id="21" creationId="{2F37AF2B-2E9B-1B96-6610-9065E4E5FF10}"/>
          </ac:picMkLst>
        </pc:picChg>
        <pc:picChg chg="add mod">
          <ac:chgData name="abeer Alghareeb" userId="a29083274f2541ac" providerId="LiveId" clId="{38B2DBD5-A29E-4F2D-B8D4-4EBB519A3582}" dt="2023-11-21T11:16:37.585" v="517" actId="1076"/>
          <ac:picMkLst>
            <pc:docMk/>
            <pc:sldMk cId="918008727" sldId="257"/>
            <ac:picMk id="22" creationId="{FADE341E-8820-1717-CC33-EC3C6CA48E36}"/>
          </ac:picMkLst>
        </pc:picChg>
        <pc:picChg chg="add del mod">
          <ac:chgData name="abeer Alghareeb" userId="a29083274f2541ac" providerId="LiveId" clId="{38B2DBD5-A29E-4F2D-B8D4-4EBB519A3582}" dt="2023-11-21T10:33:56.159" v="376" actId="931"/>
          <ac:picMkLst>
            <pc:docMk/>
            <pc:sldMk cId="918008727" sldId="257"/>
            <ac:picMk id="23" creationId="{D58B2160-7EF4-2F1D-7799-520EF9BCB4C4}"/>
          </ac:picMkLst>
        </pc:picChg>
        <pc:picChg chg="add mod">
          <ac:chgData name="abeer Alghareeb" userId="a29083274f2541ac" providerId="LiveId" clId="{38B2DBD5-A29E-4F2D-B8D4-4EBB519A3582}" dt="2023-11-21T12:04:52.191" v="1053" actId="1076"/>
          <ac:picMkLst>
            <pc:docMk/>
            <pc:sldMk cId="918008727" sldId="257"/>
            <ac:picMk id="27" creationId="{FEE84FC3-248B-AC46-BC7C-02481AEEFC8F}"/>
          </ac:picMkLst>
        </pc:picChg>
        <pc:picChg chg="add mod">
          <ac:chgData name="abeer Alghareeb" userId="a29083274f2541ac" providerId="LiveId" clId="{38B2DBD5-A29E-4F2D-B8D4-4EBB519A3582}" dt="2023-11-21T12:04:44.960" v="1052" actId="1076"/>
          <ac:picMkLst>
            <pc:docMk/>
            <pc:sldMk cId="918008727" sldId="257"/>
            <ac:picMk id="29" creationId="{87FDCADA-264D-905F-120C-0D7ABD5D86AC}"/>
          </ac:picMkLst>
        </pc:picChg>
        <pc:picChg chg="add mod">
          <ac:chgData name="abeer Alghareeb" userId="a29083274f2541ac" providerId="LiveId" clId="{38B2DBD5-A29E-4F2D-B8D4-4EBB519A3582}" dt="2023-11-21T12:04:57.725" v="1054" actId="1076"/>
          <ac:picMkLst>
            <pc:docMk/>
            <pc:sldMk cId="918008727" sldId="257"/>
            <ac:picMk id="31" creationId="{E0A07136-0976-016D-5025-CE87E31B1169}"/>
          </ac:picMkLst>
        </pc:picChg>
      </pc:sldChg>
      <pc:sldChg chg="addSp delSp modSp add mod delAnim modAnim">
        <pc:chgData name="abeer Alghareeb" userId="a29083274f2541ac" providerId="LiveId" clId="{38B2DBD5-A29E-4F2D-B8D4-4EBB519A3582}" dt="2023-11-21T14:11:59.832" v="2078" actId="207"/>
        <pc:sldMkLst>
          <pc:docMk/>
          <pc:sldMk cId="3390078243" sldId="258"/>
        </pc:sldMkLst>
        <pc:spChg chg="add mod ord">
          <ac:chgData name="abeer Alghareeb" userId="a29083274f2541ac" providerId="LiveId" clId="{38B2DBD5-A29E-4F2D-B8D4-4EBB519A3582}" dt="2023-11-21T11:54:17.386" v="872" actId="164"/>
          <ac:spMkLst>
            <pc:docMk/>
            <pc:sldMk cId="3390078243" sldId="258"/>
            <ac:spMk id="37" creationId="{B6C93E4A-D868-E094-A118-A1ACBBCACAAA}"/>
          </ac:spMkLst>
        </pc:spChg>
        <pc:spChg chg="add mod">
          <ac:chgData name="abeer Alghareeb" userId="a29083274f2541ac" providerId="LiveId" clId="{38B2DBD5-A29E-4F2D-B8D4-4EBB519A3582}" dt="2023-11-21T12:50:29.366" v="1371" actId="2085"/>
          <ac:spMkLst>
            <pc:docMk/>
            <pc:sldMk cId="3390078243" sldId="258"/>
            <ac:spMk id="43" creationId="{DF86390C-07E5-6453-B8EC-FD1246FCAC8E}"/>
          </ac:spMkLst>
        </pc:spChg>
        <pc:spChg chg="add mod">
          <ac:chgData name="abeer Alghareeb" userId="a29083274f2541ac" providerId="LiveId" clId="{38B2DBD5-A29E-4F2D-B8D4-4EBB519A3582}" dt="2023-11-21T12:50:33.553" v="1372" actId="2085"/>
          <ac:spMkLst>
            <pc:docMk/>
            <pc:sldMk cId="3390078243" sldId="258"/>
            <ac:spMk id="44" creationId="{1361AE13-DC29-4757-BF93-F1F66D356DE0}"/>
          </ac:spMkLst>
        </pc:spChg>
        <pc:spChg chg="add mod">
          <ac:chgData name="abeer Alghareeb" userId="a29083274f2541ac" providerId="LiveId" clId="{38B2DBD5-A29E-4F2D-B8D4-4EBB519A3582}" dt="2023-11-21T12:50:38.132" v="1373" actId="2085"/>
          <ac:spMkLst>
            <pc:docMk/>
            <pc:sldMk cId="3390078243" sldId="258"/>
            <ac:spMk id="45" creationId="{9C3A1E89-5FE2-AA2F-02AF-5E7B2E3A9DC9}"/>
          </ac:spMkLst>
        </pc:spChg>
        <pc:spChg chg="add mod">
          <ac:chgData name="abeer Alghareeb" userId="a29083274f2541ac" providerId="LiveId" clId="{38B2DBD5-A29E-4F2D-B8D4-4EBB519A3582}" dt="2023-11-21T12:50:58.313" v="1378" actId="2085"/>
          <ac:spMkLst>
            <pc:docMk/>
            <pc:sldMk cId="3390078243" sldId="258"/>
            <ac:spMk id="46" creationId="{8A2FE905-71DF-5D8B-24F3-54ECBD23C706}"/>
          </ac:spMkLst>
        </pc:spChg>
        <pc:spChg chg="add mod">
          <ac:chgData name="abeer Alghareeb" userId="a29083274f2541ac" providerId="LiveId" clId="{38B2DBD5-A29E-4F2D-B8D4-4EBB519A3582}" dt="2023-11-21T12:50:51.282" v="1376" actId="2085"/>
          <ac:spMkLst>
            <pc:docMk/>
            <pc:sldMk cId="3390078243" sldId="258"/>
            <ac:spMk id="47" creationId="{FDC2CC38-0B51-B45E-DF6E-48F5F28EC367}"/>
          </ac:spMkLst>
        </pc:spChg>
        <pc:spChg chg="add mod">
          <ac:chgData name="abeer Alghareeb" userId="a29083274f2541ac" providerId="LiveId" clId="{38B2DBD5-A29E-4F2D-B8D4-4EBB519A3582}" dt="2023-11-21T12:50:41.590" v="1374" actId="2085"/>
          <ac:spMkLst>
            <pc:docMk/>
            <pc:sldMk cId="3390078243" sldId="258"/>
            <ac:spMk id="48" creationId="{F8CF2827-B5C6-EA2C-576F-44BC8B070DA3}"/>
          </ac:spMkLst>
        </pc:spChg>
        <pc:spChg chg="add mod">
          <ac:chgData name="abeer Alghareeb" userId="a29083274f2541ac" providerId="LiveId" clId="{38B2DBD5-A29E-4F2D-B8D4-4EBB519A3582}" dt="2023-11-21T12:51:01.891" v="1379" actId="2085"/>
          <ac:spMkLst>
            <pc:docMk/>
            <pc:sldMk cId="3390078243" sldId="258"/>
            <ac:spMk id="49" creationId="{0DF030FA-9B91-71C3-B9E3-ABB4C996DDB9}"/>
          </ac:spMkLst>
        </pc:spChg>
        <pc:spChg chg="add mod">
          <ac:chgData name="abeer Alghareeb" userId="a29083274f2541ac" providerId="LiveId" clId="{38B2DBD5-A29E-4F2D-B8D4-4EBB519A3582}" dt="2023-11-21T12:50:54.712" v="1377" actId="2085"/>
          <ac:spMkLst>
            <pc:docMk/>
            <pc:sldMk cId="3390078243" sldId="258"/>
            <ac:spMk id="50" creationId="{FCDE98A5-DE86-70E2-F445-8E0D7F8FAD36}"/>
          </ac:spMkLst>
        </pc:spChg>
        <pc:spChg chg="add mod">
          <ac:chgData name="abeer Alghareeb" userId="a29083274f2541ac" providerId="LiveId" clId="{38B2DBD5-A29E-4F2D-B8D4-4EBB519A3582}" dt="2023-11-21T12:50:46.620" v="1375" actId="2085"/>
          <ac:spMkLst>
            <pc:docMk/>
            <pc:sldMk cId="3390078243" sldId="258"/>
            <ac:spMk id="51" creationId="{2959E7D1-B898-276A-4593-3EB188BD8475}"/>
          </ac:spMkLst>
        </pc:spChg>
        <pc:spChg chg="add del mod">
          <ac:chgData name="abeer Alghareeb" userId="a29083274f2541ac" providerId="LiveId" clId="{38B2DBD5-A29E-4F2D-B8D4-4EBB519A3582}" dt="2023-11-21T12:47:13.097" v="1362" actId="478"/>
          <ac:spMkLst>
            <pc:docMk/>
            <pc:sldMk cId="3390078243" sldId="258"/>
            <ac:spMk id="71" creationId="{79A67AE9-F9E2-3FD3-585F-FA1BAFAC0CE9}"/>
          </ac:spMkLst>
        </pc:spChg>
        <pc:grpChg chg="del">
          <ac:chgData name="abeer Alghareeb" userId="a29083274f2541ac" providerId="LiveId" clId="{38B2DBD5-A29E-4F2D-B8D4-4EBB519A3582}" dt="2023-11-21T12:15:31.924" v="1088" actId="478"/>
          <ac:grpSpMkLst>
            <pc:docMk/>
            <pc:sldMk cId="3390078243" sldId="258"/>
            <ac:grpSpMk id="8" creationId="{4C873E53-8F46-4CDE-B52D-B809EC376DDD}"/>
          </ac:grpSpMkLst>
        </pc:grpChg>
        <pc:grpChg chg="add mod">
          <ac:chgData name="abeer Alghareeb" userId="a29083274f2541ac" providerId="LiveId" clId="{38B2DBD5-A29E-4F2D-B8D4-4EBB519A3582}" dt="2023-11-21T11:54:17.386" v="872" actId="164"/>
          <ac:grpSpMkLst>
            <pc:docMk/>
            <pc:sldMk cId="3390078243" sldId="258"/>
            <ac:grpSpMk id="36" creationId="{C17D0ACB-2F21-8659-3F04-F546B38B0682}"/>
          </ac:grpSpMkLst>
        </pc:grpChg>
        <pc:grpChg chg="add mod">
          <ac:chgData name="abeer Alghareeb" userId="a29083274f2541ac" providerId="LiveId" clId="{38B2DBD5-A29E-4F2D-B8D4-4EBB519A3582}" dt="2023-11-21T12:22:57.995" v="1137" actId="1035"/>
          <ac:grpSpMkLst>
            <pc:docMk/>
            <pc:sldMk cId="3390078243" sldId="258"/>
            <ac:grpSpMk id="38" creationId="{7DCB0468-8EB1-8A33-F79F-C35F571AAC95}"/>
          </ac:grpSpMkLst>
        </pc:grpChg>
        <pc:picChg chg="add del mod modCrop">
          <ac:chgData name="abeer Alghareeb" userId="a29083274f2541ac" providerId="LiveId" clId="{38B2DBD5-A29E-4F2D-B8D4-4EBB519A3582}" dt="2023-11-21T11:33:43.390" v="624" actId="21"/>
          <ac:picMkLst>
            <pc:docMk/>
            <pc:sldMk cId="3390078243" sldId="258"/>
            <ac:picMk id="3" creationId="{195BC2A6-543A-EC6F-74FC-21365B14B3BA}"/>
          </ac:picMkLst>
        </pc:picChg>
        <pc:picChg chg="del">
          <ac:chgData name="abeer Alghareeb" userId="a29083274f2541ac" providerId="LiveId" clId="{38B2DBD5-A29E-4F2D-B8D4-4EBB519A3582}" dt="2023-11-21T10:37:30.947" v="438" actId="478"/>
          <ac:picMkLst>
            <pc:docMk/>
            <pc:sldMk cId="3390078243" sldId="258"/>
            <ac:picMk id="4" creationId="{6EDFF68B-4E0A-F342-1873-53C6DA2C1258}"/>
          </ac:picMkLst>
        </pc:picChg>
        <pc:picChg chg="add del mod">
          <ac:chgData name="abeer Alghareeb" userId="a29083274f2541ac" providerId="LiveId" clId="{38B2DBD5-A29E-4F2D-B8D4-4EBB519A3582}" dt="2023-11-21T11:21:09.029" v="553" actId="478"/>
          <ac:picMkLst>
            <pc:docMk/>
            <pc:sldMk cId="3390078243" sldId="258"/>
            <ac:picMk id="5" creationId="{C8BEA48E-A5B1-0BF0-16BF-9F57687F8BB6}"/>
          </ac:picMkLst>
        </pc:picChg>
        <pc:picChg chg="add del mod">
          <ac:chgData name="abeer Alghareeb" userId="a29083274f2541ac" providerId="LiveId" clId="{38B2DBD5-A29E-4F2D-B8D4-4EBB519A3582}" dt="2023-11-21T11:21:07.474" v="552" actId="478"/>
          <ac:picMkLst>
            <pc:docMk/>
            <pc:sldMk cId="3390078243" sldId="258"/>
            <ac:picMk id="9" creationId="{112B1DAA-E698-F0E5-798C-960940F2F90C}"/>
          </ac:picMkLst>
        </pc:picChg>
        <pc:picChg chg="add del mod">
          <ac:chgData name="abeer Alghareeb" userId="a29083274f2541ac" providerId="LiveId" clId="{38B2DBD5-A29E-4F2D-B8D4-4EBB519A3582}" dt="2023-11-21T11:21:06.156" v="551" actId="478"/>
          <ac:picMkLst>
            <pc:docMk/>
            <pc:sldMk cId="3390078243" sldId="258"/>
            <ac:picMk id="10" creationId="{146595CC-AA7A-26C6-386D-A9076F718678}"/>
          </ac:picMkLst>
        </pc:picChg>
        <pc:picChg chg="add del mod">
          <ac:chgData name="abeer Alghareeb" userId="a29083274f2541ac" providerId="LiveId" clId="{38B2DBD5-A29E-4F2D-B8D4-4EBB519A3582}" dt="2023-11-21T11:21:04.364" v="550" actId="478"/>
          <ac:picMkLst>
            <pc:docMk/>
            <pc:sldMk cId="3390078243" sldId="258"/>
            <ac:picMk id="11" creationId="{F66697F0-7D98-A73A-E6FF-78F95F7D6709}"/>
          </ac:picMkLst>
        </pc:picChg>
        <pc:picChg chg="del">
          <ac:chgData name="abeer Alghareeb" userId="a29083274f2541ac" providerId="LiveId" clId="{38B2DBD5-A29E-4F2D-B8D4-4EBB519A3582}" dt="2023-11-21T10:37:30.947" v="438" actId="478"/>
          <ac:picMkLst>
            <pc:docMk/>
            <pc:sldMk cId="3390078243" sldId="258"/>
            <ac:picMk id="12" creationId="{9E665760-D275-97AE-165A-2266C96E9E01}"/>
          </ac:picMkLst>
        </pc:picChg>
        <pc:picChg chg="add del mod">
          <ac:chgData name="abeer Alghareeb" userId="a29083274f2541ac" providerId="LiveId" clId="{38B2DBD5-A29E-4F2D-B8D4-4EBB519A3582}" dt="2023-11-21T11:34:09.690" v="629" actId="478"/>
          <ac:picMkLst>
            <pc:docMk/>
            <pc:sldMk cId="3390078243" sldId="258"/>
            <ac:picMk id="13" creationId="{A597AAB7-E558-0829-5E4B-CDEB983FA727}"/>
          </ac:picMkLst>
        </pc:picChg>
        <pc:picChg chg="del">
          <ac:chgData name="abeer Alghareeb" userId="a29083274f2541ac" providerId="LiveId" clId="{38B2DBD5-A29E-4F2D-B8D4-4EBB519A3582}" dt="2023-11-21T10:37:30.947" v="438" actId="478"/>
          <ac:picMkLst>
            <pc:docMk/>
            <pc:sldMk cId="3390078243" sldId="258"/>
            <ac:picMk id="14" creationId="{6A7CFDD5-7CBE-D461-EA1E-35475CF491E0}"/>
          </ac:picMkLst>
        </pc:picChg>
        <pc:picChg chg="add del mod">
          <ac:chgData name="abeer Alghareeb" userId="a29083274f2541ac" providerId="LiveId" clId="{38B2DBD5-A29E-4F2D-B8D4-4EBB519A3582}" dt="2023-11-21T11:34:09.690" v="629" actId="478"/>
          <ac:picMkLst>
            <pc:docMk/>
            <pc:sldMk cId="3390078243" sldId="258"/>
            <ac:picMk id="15" creationId="{91524E0C-99FD-652C-8858-CC09F8EAB83E}"/>
          </ac:picMkLst>
        </pc:picChg>
        <pc:picChg chg="del">
          <ac:chgData name="abeer Alghareeb" userId="a29083274f2541ac" providerId="LiveId" clId="{38B2DBD5-A29E-4F2D-B8D4-4EBB519A3582}" dt="2023-11-21T10:37:30.947" v="438" actId="478"/>
          <ac:picMkLst>
            <pc:docMk/>
            <pc:sldMk cId="3390078243" sldId="258"/>
            <ac:picMk id="16" creationId="{BDC5A167-7339-A055-7026-2A8854D61BC3}"/>
          </ac:picMkLst>
        </pc:picChg>
        <pc:picChg chg="add del mod">
          <ac:chgData name="abeer Alghareeb" userId="a29083274f2541ac" providerId="LiveId" clId="{38B2DBD5-A29E-4F2D-B8D4-4EBB519A3582}" dt="2023-11-21T11:34:09.690" v="629" actId="478"/>
          <ac:picMkLst>
            <pc:docMk/>
            <pc:sldMk cId="3390078243" sldId="258"/>
            <ac:picMk id="17" creationId="{3809DC44-A423-ED87-6195-A75CA70867F8}"/>
          </ac:picMkLst>
        </pc:picChg>
        <pc:picChg chg="del">
          <ac:chgData name="abeer Alghareeb" userId="a29083274f2541ac" providerId="LiveId" clId="{38B2DBD5-A29E-4F2D-B8D4-4EBB519A3582}" dt="2023-11-21T10:37:30.947" v="438" actId="478"/>
          <ac:picMkLst>
            <pc:docMk/>
            <pc:sldMk cId="3390078243" sldId="258"/>
            <ac:picMk id="18" creationId="{1898281C-D341-2F0E-2AA8-6C1E8FC69263}"/>
          </ac:picMkLst>
        </pc:picChg>
        <pc:picChg chg="add del mod">
          <ac:chgData name="abeer Alghareeb" userId="a29083274f2541ac" providerId="LiveId" clId="{38B2DBD5-A29E-4F2D-B8D4-4EBB519A3582}" dt="2023-11-21T11:34:09.690" v="629" actId="478"/>
          <ac:picMkLst>
            <pc:docMk/>
            <pc:sldMk cId="3390078243" sldId="258"/>
            <ac:picMk id="19" creationId="{D00C9183-8044-285E-1608-3C8FA1FFA09B}"/>
          </ac:picMkLst>
        </pc:picChg>
        <pc:picChg chg="add del mod">
          <ac:chgData name="abeer Alghareeb" userId="a29083274f2541ac" providerId="LiveId" clId="{38B2DBD5-A29E-4F2D-B8D4-4EBB519A3582}" dt="2023-11-21T11:34:09.690" v="629" actId="478"/>
          <ac:picMkLst>
            <pc:docMk/>
            <pc:sldMk cId="3390078243" sldId="258"/>
            <ac:picMk id="20" creationId="{FFD5CA59-BEAE-6B84-9B15-182314F0E81C}"/>
          </ac:picMkLst>
        </pc:picChg>
        <pc:picChg chg="add del mod">
          <ac:chgData name="abeer Alghareeb" userId="a29083274f2541ac" providerId="LiveId" clId="{38B2DBD5-A29E-4F2D-B8D4-4EBB519A3582}" dt="2023-11-21T11:34:09.690" v="629" actId="478"/>
          <ac:picMkLst>
            <pc:docMk/>
            <pc:sldMk cId="3390078243" sldId="258"/>
            <ac:picMk id="21" creationId="{19140912-7BD4-1732-89DF-975C74B21543}"/>
          </ac:picMkLst>
        </pc:picChg>
        <pc:picChg chg="add del mod">
          <ac:chgData name="abeer Alghareeb" userId="a29083274f2541ac" providerId="LiveId" clId="{38B2DBD5-A29E-4F2D-B8D4-4EBB519A3582}" dt="2023-11-21T11:34:09.690" v="629" actId="478"/>
          <ac:picMkLst>
            <pc:docMk/>
            <pc:sldMk cId="3390078243" sldId="258"/>
            <ac:picMk id="22" creationId="{D4FCB022-6C27-DFF5-2A9F-595BE18F4000}"/>
          </ac:picMkLst>
        </pc:picChg>
        <pc:picChg chg="add del mod">
          <ac:chgData name="abeer Alghareeb" userId="a29083274f2541ac" providerId="LiveId" clId="{38B2DBD5-A29E-4F2D-B8D4-4EBB519A3582}" dt="2023-11-21T12:34:15.364" v="1190" actId="21"/>
          <ac:picMkLst>
            <pc:docMk/>
            <pc:sldMk cId="3390078243" sldId="258"/>
            <ac:picMk id="40" creationId="{9B6702F7-9588-90C6-2ABC-21D674548AD5}"/>
          </ac:picMkLst>
        </pc:picChg>
        <pc:picChg chg="add del mod">
          <ac:chgData name="abeer Alghareeb" userId="a29083274f2541ac" providerId="LiveId" clId="{38B2DBD5-A29E-4F2D-B8D4-4EBB519A3582}" dt="2023-11-21T12:36:22.855" v="1201" actId="21"/>
          <ac:picMkLst>
            <pc:docMk/>
            <pc:sldMk cId="3390078243" sldId="258"/>
            <ac:picMk id="42" creationId="{32548C4F-3478-EA94-D070-E1977EDEAE51}"/>
          </ac:picMkLst>
        </pc:picChg>
        <pc:picChg chg="add mod">
          <ac:chgData name="abeer Alghareeb" userId="a29083274f2541ac" providerId="LiveId" clId="{38B2DBD5-A29E-4F2D-B8D4-4EBB519A3582}" dt="2023-11-21T14:10:31.619" v="2075" actId="1038"/>
          <ac:picMkLst>
            <pc:docMk/>
            <pc:sldMk cId="3390078243" sldId="258"/>
            <ac:picMk id="52" creationId="{8557FE14-366F-A247-EC5F-BD7CE0E9E139}"/>
          </ac:picMkLst>
        </pc:picChg>
        <pc:picChg chg="add mod">
          <ac:chgData name="abeer Alghareeb" userId="a29083274f2541ac" providerId="LiveId" clId="{38B2DBD5-A29E-4F2D-B8D4-4EBB519A3582}" dt="2023-11-21T12:43:07.786" v="1243" actId="1076"/>
          <ac:picMkLst>
            <pc:docMk/>
            <pc:sldMk cId="3390078243" sldId="258"/>
            <ac:picMk id="53" creationId="{E02B2F13-B93E-BA78-C23C-5A027770078F}"/>
          </ac:picMkLst>
        </pc:picChg>
        <pc:picChg chg="add del mod">
          <ac:chgData name="abeer Alghareeb" userId="a29083274f2541ac" providerId="LiveId" clId="{38B2DBD5-A29E-4F2D-B8D4-4EBB519A3582}" dt="2023-11-21T12:40:26.138" v="1216"/>
          <ac:picMkLst>
            <pc:docMk/>
            <pc:sldMk cId="3390078243" sldId="258"/>
            <ac:picMk id="54" creationId="{FA72D4E1-A4A0-5887-AD9B-D61E76499023}"/>
          </ac:picMkLst>
        </pc:picChg>
        <pc:picChg chg="add mod">
          <ac:chgData name="abeer Alghareeb" userId="a29083274f2541ac" providerId="LiveId" clId="{38B2DBD5-A29E-4F2D-B8D4-4EBB519A3582}" dt="2023-11-21T14:10:27.296" v="2073" actId="1038"/>
          <ac:picMkLst>
            <pc:docMk/>
            <pc:sldMk cId="3390078243" sldId="258"/>
            <ac:picMk id="55" creationId="{D77F791C-A3FA-7B6A-3258-57089DA35E3A}"/>
          </ac:picMkLst>
        </pc:picChg>
        <pc:picChg chg="add mod">
          <ac:chgData name="abeer Alghareeb" userId="a29083274f2541ac" providerId="LiveId" clId="{38B2DBD5-A29E-4F2D-B8D4-4EBB519A3582}" dt="2023-11-21T12:40:47.229" v="1220" actId="1076"/>
          <ac:picMkLst>
            <pc:docMk/>
            <pc:sldMk cId="3390078243" sldId="258"/>
            <ac:picMk id="56" creationId="{139E76D4-6E5D-2530-A9C1-B1EDCB698D1C}"/>
          </ac:picMkLst>
        </pc:picChg>
        <pc:picChg chg="add mod">
          <ac:chgData name="abeer Alghareeb" userId="a29083274f2541ac" providerId="LiveId" clId="{38B2DBD5-A29E-4F2D-B8D4-4EBB519A3582}" dt="2023-11-21T12:41:01.904" v="1223" actId="1076"/>
          <ac:picMkLst>
            <pc:docMk/>
            <pc:sldMk cId="3390078243" sldId="258"/>
            <ac:picMk id="57" creationId="{327A11C4-9230-DF95-9871-3227056735C4}"/>
          </ac:picMkLst>
        </pc:picChg>
        <pc:picChg chg="add mod">
          <ac:chgData name="abeer Alghareeb" userId="a29083274f2541ac" providerId="LiveId" clId="{38B2DBD5-A29E-4F2D-B8D4-4EBB519A3582}" dt="2023-11-21T12:41:01.904" v="1223" actId="1076"/>
          <ac:picMkLst>
            <pc:docMk/>
            <pc:sldMk cId="3390078243" sldId="258"/>
            <ac:picMk id="58" creationId="{2F56A067-4EC8-F57A-29AE-D17035F50F33}"/>
          </ac:picMkLst>
        </pc:picChg>
        <pc:picChg chg="add mod">
          <ac:chgData name="abeer Alghareeb" userId="a29083274f2541ac" providerId="LiveId" clId="{38B2DBD5-A29E-4F2D-B8D4-4EBB519A3582}" dt="2023-11-21T12:41:23.130" v="1226" actId="1076"/>
          <ac:picMkLst>
            <pc:docMk/>
            <pc:sldMk cId="3390078243" sldId="258"/>
            <ac:picMk id="59" creationId="{2392DCFD-DF42-EF1A-150B-74DA2F463885}"/>
          </ac:picMkLst>
        </pc:picChg>
        <pc:picChg chg="add mod">
          <ac:chgData name="abeer Alghareeb" userId="a29083274f2541ac" providerId="LiveId" clId="{38B2DBD5-A29E-4F2D-B8D4-4EBB519A3582}" dt="2023-11-21T12:41:23.130" v="1226" actId="1076"/>
          <ac:picMkLst>
            <pc:docMk/>
            <pc:sldMk cId="3390078243" sldId="258"/>
            <ac:picMk id="60" creationId="{5F9D2D4D-71EB-33F1-89A6-ACD12DCBB090}"/>
          </ac:picMkLst>
        </pc:picChg>
        <pc:picChg chg="add mod">
          <ac:chgData name="abeer Alghareeb" userId="a29083274f2541ac" providerId="LiveId" clId="{38B2DBD5-A29E-4F2D-B8D4-4EBB519A3582}" dt="2023-11-21T12:41:43.884" v="1229" actId="1076"/>
          <ac:picMkLst>
            <pc:docMk/>
            <pc:sldMk cId="3390078243" sldId="258"/>
            <ac:picMk id="61" creationId="{D31E89EA-4592-A437-D624-69B53DCAC079}"/>
          </ac:picMkLst>
        </pc:picChg>
        <pc:picChg chg="add mod">
          <ac:chgData name="abeer Alghareeb" userId="a29083274f2541ac" providerId="LiveId" clId="{38B2DBD5-A29E-4F2D-B8D4-4EBB519A3582}" dt="2023-11-21T12:41:43.884" v="1229" actId="1076"/>
          <ac:picMkLst>
            <pc:docMk/>
            <pc:sldMk cId="3390078243" sldId="258"/>
            <ac:picMk id="62" creationId="{4CEEC37D-7CD5-692E-EDEC-5B0058337B80}"/>
          </ac:picMkLst>
        </pc:picChg>
        <pc:picChg chg="add mod">
          <ac:chgData name="abeer Alghareeb" userId="a29083274f2541ac" providerId="LiveId" clId="{38B2DBD5-A29E-4F2D-B8D4-4EBB519A3582}" dt="2023-11-21T12:41:59.173" v="1232" actId="1076"/>
          <ac:picMkLst>
            <pc:docMk/>
            <pc:sldMk cId="3390078243" sldId="258"/>
            <ac:picMk id="63" creationId="{5250F0A3-2880-5C77-12D4-2469D4B6E2B6}"/>
          </ac:picMkLst>
        </pc:picChg>
        <pc:picChg chg="add mod">
          <ac:chgData name="abeer Alghareeb" userId="a29083274f2541ac" providerId="LiveId" clId="{38B2DBD5-A29E-4F2D-B8D4-4EBB519A3582}" dt="2023-11-21T12:41:59.173" v="1232" actId="1076"/>
          <ac:picMkLst>
            <pc:docMk/>
            <pc:sldMk cId="3390078243" sldId="258"/>
            <ac:picMk id="64" creationId="{B9472192-1942-D50D-98A4-C2A68FF93D2F}"/>
          </ac:picMkLst>
        </pc:picChg>
        <pc:picChg chg="add mod">
          <ac:chgData name="abeer Alghareeb" userId="a29083274f2541ac" providerId="LiveId" clId="{38B2DBD5-A29E-4F2D-B8D4-4EBB519A3582}" dt="2023-11-21T14:11:11.359" v="2077" actId="1038"/>
          <ac:picMkLst>
            <pc:docMk/>
            <pc:sldMk cId="3390078243" sldId="258"/>
            <ac:picMk id="65" creationId="{4F47ED84-571B-1F96-8FF8-BCC9E8663038}"/>
          </ac:picMkLst>
        </pc:picChg>
        <pc:picChg chg="add mod">
          <ac:chgData name="abeer Alghareeb" userId="a29083274f2541ac" providerId="LiveId" clId="{38B2DBD5-A29E-4F2D-B8D4-4EBB519A3582}" dt="2023-11-21T12:42:15.979" v="1235" actId="1076"/>
          <ac:picMkLst>
            <pc:docMk/>
            <pc:sldMk cId="3390078243" sldId="258"/>
            <ac:picMk id="66" creationId="{5A8C9904-915F-F356-745D-9FB5F0DCEBB3}"/>
          </ac:picMkLst>
        </pc:picChg>
        <pc:picChg chg="add mod">
          <ac:chgData name="abeer Alghareeb" userId="a29083274f2541ac" providerId="LiveId" clId="{38B2DBD5-A29E-4F2D-B8D4-4EBB519A3582}" dt="2023-11-21T12:42:29.763" v="1238" actId="1076"/>
          <ac:picMkLst>
            <pc:docMk/>
            <pc:sldMk cId="3390078243" sldId="258"/>
            <ac:picMk id="67" creationId="{69C2A92E-F73B-FE61-8C29-4CB31198E8E6}"/>
          </ac:picMkLst>
        </pc:picChg>
        <pc:picChg chg="add mod">
          <ac:chgData name="abeer Alghareeb" userId="a29083274f2541ac" providerId="LiveId" clId="{38B2DBD5-A29E-4F2D-B8D4-4EBB519A3582}" dt="2023-11-21T12:42:29.763" v="1238" actId="1076"/>
          <ac:picMkLst>
            <pc:docMk/>
            <pc:sldMk cId="3390078243" sldId="258"/>
            <ac:picMk id="68" creationId="{2ADE555B-9DF2-5243-5A23-D8CD332220DD}"/>
          </ac:picMkLst>
        </pc:picChg>
        <pc:picChg chg="add mod">
          <ac:chgData name="abeer Alghareeb" userId="a29083274f2541ac" providerId="LiveId" clId="{38B2DBD5-A29E-4F2D-B8D4-4EBB519A3582}" dt="2023-11-21T12:42:47.333" v="1241" actId="1076"/>
          <ac:picMkLst>
            <pc:docMk/>
            <pc:sldMk cId="3390078243" sldId="258"/>
            <ac:picMk id="69" creationId="{AAFD48B5-47FB-6B9D-8198-DE95AE8F33B4}"/>
          </ac:picMkLst>
        </pc:picChg>
        <pc:picChg chg="add mod">
          <ac:chgData name="abeer Alghareeb" userId="a29083274f2541ac" providerId="LiveId" clId="{38B2DBD5-A29E-4F2D-B8D4-4EBB519A3582}" dt="2023-11-21T12:42:47.333" v="1241" actId="1076"/>
          <ac:picMkLst>
            <pc:docMk/>
            <pc:sldMk cId="3390078243" sldId="258"/>
            <ac:picMk id="70" creationId="{F65A9D68-0EB9-A1C7-5601-63632A94D6E1}"/>
          </ac:picMkLst>
        </pc:picChg>
        <pc:picChg chg="add mod modCrop">
          <ac:chgData name="abeer Alghareeb" userId="a29083274f2541ac" providerId="LiveId" clId="{38B2DBD5-A29E-4F2D-B8D4-4EBB519A3582}" dt="2023-11-21T12:47:44.504" v="1367" actId="732"/>
          <ac:picMkLst>
            <pc:docMk/>
            <pc:sldMk cId="3390078243" sldId="258"/>
            <ac:picMk id="73" creationId="{16DD9559-DA5E-E064-304A-8F907A57DE02}"/>
          </ac:picMkLst>
        </pc:picChg>
        <pc:picChg chg="add del mod">
          <ac:chgData name="abeer Alghareeb" userId="a29083274f2541ac" providerId="LiveId" clId="{38B2DBD5-A29E-4F2D-B8D4-4EBB519A3582}" dt="2023-11-21T14:06:58.335" v="2058" actId="478"/>
          <ac:picMkLst>
            <pc:docMk/>
            <pc:sldMk cId="3390078243" sldId="258"/>
            <ac:picMk id="74" creationId="{AA36546A-6BE1-8A8B-05E5-0D32499BAA6E}"/>
          </ac:picMkLst>
        </pc:picChg>
        <pc:picChg chg="add del mod">
          <ac:chgData name="abeer Alghareeb" userId="a29083274f2541ac" providerId="LiveId" clId="{38B2DBD5-A29E-4F2D-B8D4-4EBB519A3582}" dt="2023-11-21T14:07:00.845" v="2059" actId="478"/>
          <ac:picMkLst>
            <pc:docMk/>
            <pc:sldMk cId="3390078243" sldId="258"/>
            <ac:picMk id="75" creationId="{76AED642-1CA2-E70E-E72C-DF03111688AA}"/>
          </ac:picMkLst>
        </pc:picChg>
        <pc:picChg chg="add mod">
          <ac:chgData name="abeer Alghareeb" userId="a29083274f2541ac" providerId="LiveId" clId="{38B2DBD5-A29E-4F2D-B8D4-4EBB519A3582}" dt="2023-11-21T14:11:59.832" v="2078" actId="207"/>
          <ac:picMkLst>
            <pc:docMk/>
            <pc:sldMk cId="3390078243" sldId="258"/>
            <ac:picMk id="77" creationId="{C7A059ED-1B1A-4060-3F6B-A4E7B5FF29DC}"/>
          </ac:picMkLst>
        </pc:picChg>
        <pc:cxnChg chg="add del mod">
          <ac:chgData name="abeer Alghareeb" userId="a29083274f2541ac" providerId="LiveId" clId="{38B2DBD5-A29E-4F2D-B8D4-4EBB519A3582}" dt="2023-11-21T11:39:07.901" v="655" actId="478"/>
          <ac:cxnSpMkLst>
            <pc:docMk/>
            <pc:sldMk cId="3390078243" sldId="258"/>
            <ac:cxnSpMk id="24" creationId="{44DCB2A2-B8A2-BEDE-A64E-D634D890D951}"/>
          </ac:cxnSpMkLst>
        </pc:cxnChg>
        <pc:cxnChg chg="add del mod">
          <ac:chgData name="abeer Alghareeb" userId="a29083274f2541ac" providerId="LiveId" clId="{38B2DBD5-A29E-4F2D-B8D4-4EBB519A3582}" dt="2023-11-21T11:38:57.999" v="653" actId="478"/>
          <ac:cxnSpMkLst>
            <pc:docMk/>
            <pc:sldMk cId="3390078243" sldId="258"/>
            <ac:cxnSpMk id="25" creationId="{49E8FAE5-4433-B202-49DB-F9A633744FF0}"/>
          </ac:cxnSpMkLst>
        </pc:cxnChg>
        <pc:cxnChg chg="add mod">
          <ac:chgData name="abeer Alghareeb" userId="a29083274f2541ac" providerId="LiveId" clId="{38B2DBD5-A29E-4F2D-B8D4-4EBB519A3582}" dt="2023-11-21T11:40:09.222" v="667" actId="164"/>
          <ac:cxnSpMkLst>
            <pc:docMk/>
            <pc:sldMk cId="3390078243" sldId="258"/>
            <ac:cxnSpMk id="26" creationId="{14789069-7B00-B479-967D-AE8CAF77CD3B}"/>
          </ac:cxnSpMkLst>
        </pc:cxnChg>
        <pc:cxnChg chg="add mod">
          <ac:chgData name="abeer Alghareeb" userId="a29083274f2541ac" providerId="LiveId" clId="{38B2DBD5-A29E-4F2D-B8D4-4EBB519A3582}" dt="2023-11-21T11:40:09.222" v="667" actId="164"/>
          <ac:cxnSpMkLst>
            <pc:docMk/>
            <pc:sldMk cId="3390078243" sldId="258"/>
            <ac:cxnSpMk id="29" creationId="{2602DE46-E556-C7B3-8B2B-686A962F03FA}"/>
          </ac:cxnSpMkLst>
        </pc:cxnChg>
        <pc:cxnChg chg="add mod">
          <ac:chgData name="abeer Alghareeb" userId="a29083274f2541ac" providerId="LiveId" clId="{38B2DBD5-A29E-4F2D-B8D4-4EBB519A3582}" dt="2023-11-21T11:53:43.146" v="833" actId="1076"/>
          <ac:cxnSpMkLst>
            <pc:docMk/>
            <pc:sldMk cId="3390078243" sldId="258"/>
            <ac:cxnSpMk id="32" creationId="{4C619DAC-1E55-8A4F-7BAB-5F940141893D}"/>
          </ac:cxnSpMkLst>
        </pc:cxnChg>
        <pc:cxnChg chg="add mod">
          <ac:chgData name="abeer Alghareeb" userId="a29083274f2541ac" providerId="LiveId" clId="{38B2DBD5-A29E-4F2D-B8D4-4EBB519A3582}" dt="2023-11-21T11:53:57.476" v="861" actId="1035"/>
          <ac:cxnSpMkLst>
            <pc:docMk/>
            <pc:sldMk cId="3390078243" sldId="258"/>
            <ac:cxnSpMk id="35" creationId="{45ADA821-F824-E0DA-08F8-B4B545AA6220}"/>
          </ac:cxnSpMkLst>
        </pc:cxnChg>
      </pc:sldChg>
      <pc:sldChg chg="addSp delSp add del mod">
        <pc:chgData name="abeer Alghareeb" userId="a29083274f2541ac" providerId="LiveId" clId="{38B2DBD5-A29E-4F2D-B8D4-4EBB519A3582}" dt="2023-11-21T10:33:53.541" v="363" actId="2890"/>
        <pc:sldMkLst>
          <pc:docMk/>
          <pc:sldMk cId="4074247866" sldId="258"/>
        </pc:sldMkLst>
        <pc:picChg chg="add del">
          <ac:chgData name="abeer Alghareeb" userId="a29083274f2541ac" providerId="LiveId" clId="{38B2DBD5-A29E-4F2D-B8D4-4EBB519A3582}" dt="2023-11-21T10:33:53.255" v="362" actId="478"/>
          <ac:picMkLst>
            <pc:docMk/>
            <pc:sldMk cId="4074247866" sldId="258"/>
            <ac:picMk id="13" creationId="{7DBAE29E-6935-6105-A204-DB6A45AD275C}"/>
          </ac:picMkLst>
        </pc:picChg>
        <pc:picChg chg="add del">
          <ac:chgData name="abeer Alghareeb" userId="a29083274f2541ac" providerId="LiveId" clId="{38B2DBD5-A29E-4F2D-B8D4-4EBB519A3582}" dt="2023-11-21T10:33:53.255" v="362" actId="478"/>
          <ac:picMkLst>
            <pc:docMk/>
            <pc:sldMk cId="4074247866" sldId="258"/>
            <ac:picMk id="17" creationId="{1F5B03D7-237E-C6D6-B12E-2E398D1EB2AD}"/>
          </ac:picMkLst>
        </pc:picChg>
        <pc:picChg chg="add del">
          <ac:chgData name="abeer Alghareeb" userId="a29083274f2541ac" providerId="LiveId" clId="{38B2DBD5-A29E-4F2D-B8D4-4EBB519A3582}" dt="2023-11-21T10:33:53.255" v="362" actId="478"/>
          <ac:picMkLst>
            <pc:docMk/>
            <pc:sldMk cId="4074247866" sldId="258"/>
            <ac:picMk id="19" creationId="{3762173A-2906-41D3-DD20-46A3B377A561}"/>
          </ac:picMkLst>
        </pc:picChg>
        <pc:picChg chg="add del">
          <ac:chgData name="abeer Alghareeb" userId="a29083274f2541ac" providerId="LiveId" clId="{38B2DBD5-A29E-4F2D-B8D4-4EBB519A3582}" dt="2023-11-21T10:33:53.255" v="362" actId="478"/>
          <ac:picMkLst>
            <pc:docMk/>
            <pc:sldMk cId="4074247866" sldId="258"/>
            <ac:picMk id="21" creationId="{2F37AF2B-2E9B-1B96-6610-9065E4E5FF10}"/>
          </ac:picMkLst>
        </pc:picChg>
        <pc:picChg chg="add del">
          <ac:chgData name="abeer Alghareeb" userId="a29083274f2541ac" providerId="LiveId" clId="{38B2DBD5-A29E-4F2D-B8D4-4EBB519A3582}" dt="2023-11-21T10:33:53.255" v="362" actId="478"/>
          <ac:picMkLst>
            <pc:docMk/>
            <pc:sldMk cId="4074247866" sldId="258"/>
            <ac:picMk id="23" creationId="{D58B2160-7EF4-2F1D-7799-520EF9BCB4C4}"/>
          </ac:picMkLst>
        </pc:picChg>
      </pc:sldChg>
      <pc:sldChg chg="addSp delSp modSp add mod ord">
        <pc:chgData name="abeer Alghareeb" userId="a29083274f2541ac" providerId="LiveId" clId="{38B2DBD5-A29E-4F2D-B8D4-4EBB519A3582}" dt="2023-11-21T14:12:09.520" v="2080" actId="207"/>
        <pc:sldMkLst>
          <pc:docMk/>
          <pc:sldMk cId="865591607" sldId="259"/>
        </pc:sldMkLst>
        <pc:spChg chg="add del mod">
          <ac:chgData name="abeer Alghareeb" userId="a29083274f2541ac" providerId="LiveId" clId="{38B2DBD5-A29E-4F2D-B8D4-4EBB519A3582}" dt="2023-11-21T11:52:48.416" v="818" actId="478"/>
          <ac:spMkLst>
            <pc:docMk/>
            <pc:sldMk cId="865591607" sldId="259"/>
            <ac:spMk id="2" creationId="{0478D6D6-6FC2-5F57-6FB6-C102D4B912DB}"/>
          </ac:spMkLst>
        </pc:spChg>
        <pc:spChg chg="add mod">
          <ac:chgData name="abeer Alghareeb" userId="a29083274f2541ac" providerId="LiveId" clId="{38B2DBD5-A29E-4F2D-B8D4-4EBB519A3582}" dt="2023-11-21T14:08:51.859" v="2067" actId="1076"/>
          <ac:spMkLst>
            <pc:docMk/>
            <pc:sldMk cId="865591607" sldId="259"/>
            <ac:spMk id="3" creationId="{CB9C3BA4-8612-4284-EB52-EA9159FDDACE}"/>
          </ac:spMkLst>
        </pc:spChg>
        <pc:spChg chg="add del mod">
          <ac:chgData name="abeer Alghareeb" userId="a29083274f2541ac" providerId="LiveId" clId="{38B2DBD5-A29E-4F2D-B8D4-4EBB519A3582}" dt="2023-11-21T12:02:36.366" v="1040" actId="478"/>
          <ac:spMkLst>
            <pc:docMk/>
            <pc:sldMk cId="865591607" sldId="259"/>
            <ac:spMk id="4" creationId="{39A10D65-947B-B657-9CAF-5F3B6B9BBB7E}"/>
          </ac:spMkLst>
        </pc:spChg>
        <pc:grpChg chg="del">
          <ac:chgData name="abeer Alghareeb" userId="a29083274f2541ac" providerId="LiveId" clId="{38B2DBD5-A29E-4F2D-B8D4-4EBB519A3582}" dt="2023-11-21T12:15:35.448" v="1089" actId="478"/>
          <ac:grpSpMkLst>
            <pc:docMk/>
            <pc:sldMk cId="865591607" sldId="259"/>
            <ac:grpSpMk id="8" creationId="{4C873E53-8F46-4CDE-B52D-B809EC376DDD}"/>
          </ac:grpSpMkLst>
        </pc:grpChg>
        <pc:grpChg chg="del">
          <ac:chgData name="abeer Alghareeb" userId="a29083274f2541ac" providerId="LiveId" clId="{38B2DBD5-A29E-4F2D-B8D4-4EBB519A3582}" dt="2023-11-21T11:40:47.218" v="672" actId="478"/>
          <ac:grpSpMkLst>
            <pc:docMk/>
            <pc:sldMk cId="865591607" sldId="259"/>
            <ac:grpSpMk id="36" creationId="{C17D0ACB-2F21-8659-3F04-F546B38B0682}"/>
          </ac:grpSpMkLst>
        </pc:grpChg>
        <pc:picChg chg="add mod">
          <ac:chgData name="abeer Alghareeb" userId="a29083274f2541ac" providerId="LiveId" clId="{38B2DBD5-A29E-4F2D-B8D4-4EBB519A3582}" dt="2023-11-21T12:16:21.865" v="1117" actId="1076"/>
          <ac:picMkLst>
            <pc:docMk/>
            <pc:sldMk cId="865591607" sldId="259"/>
            <ac:picMk id="9" creationId="{89C826F1-0E30-51BE-3D83-39AEAEA71A7C}"/>
          </ac:picMkLst>
        </pc:picChg>
        <pc:picChg chg="add mod">
          <ac:chgData name="abeer Alghareeb" userId="a29083274f2541ac" providerId="LiveId" clId="{38B2DBD5-A29E-4F2D-B8D4-4EBB519A3582}" dt="2023-11-21T14:12:09.520" v="2080" actId="207"/>
          <ac:picMkLst>
            <pc:docMk/>
            <pc:sldMk cId="865591607" sldId="259"/>
            <ac:picMk id="10" creationId="{C0694858-13E8-6922-3FC2-ADF1E10C97E0}"/>
          </ac:picMkLst>
        </pc:picChg>
      </pc:sldChg>
      <pc:sldChg chg="new del">
        <pc:chgData name="abeer Alghareeb" userId="a29083274f2541ac" providerId="LiveId" clId="{38B2DBD5-A29E-4F2D-B8D4-4EBB519A3582}" dt="2023-11-21T11:40:42.524" v="670" actId="680"/>
        <pc:sldMkLst>
          <pc:docMk/>
          <pc:sldMk cId="1282390644" sldId="259"/>
        </pc:sldMkLst>
      </pc:sldChg>
      <pc:sldChg chg="addSp delSp modSp add del mod">
        <pc:chgData name="abeer Alghareeb" userId="a29083274f2541ac" providerId="LiveId" clId="{38B2DBD5-A29E-4F2D-B8D4-4EBB519A3582}" dt="2023-11-21T11:32:39.793" v="616" actId="47"/>
        <pc:sldMkLst>
          <pc:docMk/>
          <pc:sldMk cId="1473811059" sldId="259"/>
        </pc:sldMkLst>
        <pc:picChg chg="del">
          <ac:chgData name="abeer Alghareeb" userId="a29083274f2541ac" providerId="LiveId" clId="{38B2DBD5-A29E-4F2D-B8D4-4EBB519A3582}" dt="2023-11-21T11:22:13.162" v="575" actId="478"/>
          <ac:picMkLst>
            <pc:docMk/>
            <pc:sldMk cId="1473811059" sldId="259"/>
            <ac:picMk id="3" creationId="{195BC2A6-543A-EC6F-74FC-21365B14B3BA}"/>
          </ac:picMkLst>
        </pc:picChg>
        <pc:picChg chg="add mod modCrop">
          <ac:chgData name="abeer Alghareeb" userId="a29083274f2541ac" providerId="LiveId" clId="{38B2DBD5-A29E-4F2D-B8D4-4EBB519A3582}" dt="2023-11-21T11:23:32.837" v="590" actId="1076"/>
          <ac:picMkLst>
            <pc:docMk/>
            <pc:sldMk cId="1473811059" sldId="259"/>
            <ac:picMk id="4" creationId="{FB8FCFDD-BB11-571A-1253-6E8EDCDAE53C}"/>
          </ac:picMkLst>
        </pc:picChg>
        <pc:picChg chg="add mod">
          <ac:chgData name="abeer Alghareeb" userId="a29083274f2541ac" providerId="LiveId" clId="{38B2DBD5-A29E-4F2D-B8D4-4EBB519A3582}" dt="2023-11-21T11:23:32.837" v="590" actId="1076"/>
          <ac:picMkLst>
            <pc:docMk/>
            <pc:sldMk cId="1473811059" sldId="259"/>
            <ac:picMk id="5" creationId="{471743A8-63CB-98D2-F3FA-00B14A12B519}"/>
          </ac:picMkLst>
        </pc:picChg>
        <pc:picChg chg="add mod">
          <ac:chgData name="abeer Alghareeb" userId="a29083274f2541ac" providerId="LiveId" clId="{38B2DBD5-A29E-4F2D-B8D4-4EBB519A3582}" dt="2023-11-21T11:23:32.837" v="590" actId="1076"/>
          <ac:picMkLst>
            <pc:docMk/>
            <pc:sldMk cId="1473811059" sldId="259"/>
            <ac:picMk id="9" creationId="{1AFCB2BD-6EA2-9F26-353F-03E5F799B4D5}"/>
          </ac:picMkLst>
        </pc:picChg>
        <pc:picChg chg="add mod">
          <ac:chgData name="abeer Alghareeb" userId="a29083274f2541ac" providerId="LiveId" clId="{38B2DBD5-A29E-4F2D-B8D4-4EBB519A3582}" dt="2023-11-21T11:23:42.871" v="592" actId="1076"/>
          <ac:picMkLst>
            <pc:docMk/>
            <pc:sldMk cId="1473811059" sldId="259"/>
            <ac:picMk id="10" creationId="{9F4A757D-7126-4EAB-6B3C-05AB9F628365}"/>
          </ac:picMkLst>
        </pc:picChg>
        <pc:picChg chg="add mod">
          <ac:chgData name="abeer Alghareeb" userId="a29083274f2541ac" providerId="LiveId" clId="{38B2DBD5-A29E-4F2D-B8D4-4EBB519A3582}" dt="2023-11-21T11:23:42.871" v="592" actId="1076"/>
          <ac:picMkLst>
            <pc:docMk/>
            <pc:sldMk cId="1473811059" sldId="259"/>
            <ac:picMk id="11" creationId="{DC1016BC-ACD3-D042-AF02-A33C8320CB96}"/>
          </ac:picMkLst>
        </pc:picChg>
        <pc:picChg chg="add mod">
          <ac:chgData name="abeer Alghareeb" userId="a29083274f2541ac" providerId="LiveId" clId="{38B2DBD5-A29E-4F2D-B8D4-4EBB519A3582}" dt="2023-11-21T11:23:42.871" v="592" actId="1076"/>
          <ac:picMkLst>
            <pc:docMk/>
            <pc:sldMk cId="1473811059" sldId="259"/>
            <ac:picMk id="12" creationId="{8AC0B314-E60B-B7E4-F6B3-58277A164210}"/>
          </ac:picMkLst>
        </pc:picChg>
        <pc:picChg chg="del">
          <ac:chgData name="abeer Alghareeb" userId="a29083274f2541ac" providerId="LiveId" clId="{38B2DBD5-A29E-4F2D-B8D4-4EBB519A3582}" dt="2023-11-21T11:22:13.162" v="575" actId="478"/>
          <ac:picMkLst>
            <pc:docMk/>
            <pc:sldMk cId="1473811059" sldId="259"/>
            <ac:picMk id="13" creationId="{A597AAB7-E558-0829-5E4B-CDEB983FA727}"/>
          </ac:picMkLst>
        </pc:picChg>
        <pc:picChg chg="del">
          <ac:chgData name="abeer Alghareeb" userId="a29083274f2541ac" providerId="LiveId" clId="{38B2DBD5-A29E-4F2D-B8D4-4EBB519A3582}" dt="2023-11-21T11:22:13.162" v="575" actId="478"/>
          <ac:picMkLst>
            <pc:docMk/>
            <pc:sldMk cId="1473811059" sldId="259"/>
            <ac:picMk id="15" creationId="{91524E0C-99FD-652C-8858-CC09F8EAB83E}"/>
          </ac:picMkLst>
        </pc:picChg>
        <pc:picChg chg="del">
          <ac:chgData name="abeer Alghareeb" userId="a29083274f2541ac" providerId="LiveId" clId="{38B2DBD5-A29E-4F2D-B8D4-4EBB519A3582}" dt="2023-11-21T11:22:13.162" v="575" actId="478"/>
          <ac:picMkLst>
            <pc:docMk/>
            <pc:sldMk cId="1473811059" sldId="259"/>
            <ac:picMk id="17" creationId="{3809DC44-A423-ED87-6195-A75CA70867F8}"/>
          </ac:picMkLst>
        </pc:picChg>
        <pc:picChg chg="del">
          <ac:chgData name="abeer Alghareeb" userId="a29083274f2541ac" providerId="LiveId" clId="{38B2DBD5-A29E-4F2D-B8D4-4EBB519A3582}" dt="2023-11-21T11:22:13.162" v="575" actId="478"/>
          <ac:picMkLst>
            <pc:docMk/>
            <pc:sldMk cId="1473811059" sldId="259"/>
            <ac:picMk id="19" creationId="{D00C9183-8044-285E-1608-3C8FA1FFA09B}"/>
          </ac:picMkLst>
        </pc:picChg>
        <pc:picChg chg="del">
          <ac:chgData name="abeer Alghareeb" userId="a29083274f2541ac" providerId="LiveId" clId="{38B2DBD5-A29E-4F2D-B8D4-4EBB519A3582}" dt="2023-11-21T11:22:13.162" v="575" actId="478"/>
          <ac:picMkLst>
            <pc:docMk/>
            <pc:sldMk cId="1473811059" sldId="259"/>
            <ac:picMk id="20" creationId="{FFD5CA59-BEAE-6B84-9B15-182314F0E81C}"/>
          </ac:picMkLst>
        </pc:picChg>
        <pc:picChg chg="del">
          <ac:chgData name="abeer Alghareeb" userId="a29083274f2541ac" providerId="LiveId" clId="{38B2DBD5-A29E-4F2D-B8D4-4EBB519A3582}" dt="2023-11-21T11:22:13.162" v="575" actId="478"/>
          <ac:picMkLst>
            <pc:docMk/>
            <pc:sldMk cId="1473811059" sldId="259"/>
            <ac:picMk id="21" creationId="{19140912-7BD4-1732-89DF-975C74B21543}"/>
          </ac:picMkLst>
        </pc:picChg>
        <pc:picChg chg="del">
          <ac:chgData name="abeer Alghareeb" userId="a29083274f2541ac" providerId="LiveId" clId="{38B2DBD5-A29E-4F2D-B8D4-4EBB519A3582}" dt="2023-11-21T11:22:13.162" v="575" actId="478"/>
          <ac:picMkLst>
            <pc:docMk/>
            <pc:sldMk cId="1473811059" sldId="259"/>
            <ac:picMk id="22" creationId="{D4FCB022-6C27-DFF5-2A9F-595BE18F4000}"/>
          </ac:picMkLst>
        </pc:picChg>
      </pc:sldChg>
      <pc:sldChg chg="addSp delSp modSp add mod addAnim delAnim modAnim modNotesTx">
        <pc:chgData name="abeer Alghareeb" userId="a29083274f2541ac" providerId="LiveId" clId="{38B2DBD5-A29E-4F2D-B8D4-4EBB519A3582}" dt="2023-12-01T10:23:02.401" v="2088" actId="1076"/>
        <pc:sldMkLst>
          <pc:docMk/>
          <pc:sldMk cId="1853214466" sldId="260"/>
        </pc:sldMkLst>
        <pc:spChg chg="del">
          <ac:chgData name="abeer Alghareeb" userId="a29083274f2541ac" providerId="LiveId" clId="{38B2DBD5-A29E-4F2D-B8D4-4EBB519A3582}" dt="2023-11-21T11:41:27.015" v="679" actId="478"/>
          <ac:spMkLst>
            <pc:docMk/>
            <pc:sldMk cId="1853214466" sldId="260"/>
            <ac:spMk id="2" creationId="{0478D6D6-6FC2-5F57-6FB6-C102D4B912DB}"/>
          </ac:spMkLst>
        </pc:spChg>
        <pc:spChg chg="add del mod">
          <ac:chgData name="abeer Alghareeb" userId="a29083274f2541ac" providerId="LiveId" clId="{38B2DBD5-A29E-4F2D-B8D4-4EBB519A3582}" dt="2023-11-21T11:46:21.198" v="792" actId="478"/>
          <ac:spMkLst>
            <pc:docMk/>
            <pc:sldMk cId="1853214466" sldId="260"/>
            <ac:spMk id="4" creationId="{274281C1-5DB1-47F1-C999-697F0BE16FDD}"/>
          </ac:spMkLst>
        </pc:spChg>
        <pc:spChg chg="add mod">
          <ac:chgData name="abeer Alghareeb" userId="a29083274f2541ac" providerId="LiveId" clId="{38B2DBD5-A29E-4F2D-B8D4-4EBB519A3582}" dt="2023-11-21T13:16:53.822" v="1628" actId="1076"/>
          <ac:spMkLst>
            <pc:docMk/>
            <pc:sldMk cId="1853214466" sldId="260"/>
            <ac:spMk id="10" creationId="{960E5A14-B0FE-2688-71F9-E1B67B4302EB}"/>
          </ac:spMkLst>
        </pc:spChg>
        <pc:spChg chg="add mod">
          <ac:chgData name="abeer Alghareeb" userId="a29083274f2541ac" providerId="LiveId" clId="{38B2DBD5-A29E-4F2D-B8D4-4EBB519A3582}" dt="2023-11-21T13:50:14.583" v="1874" actId="12789"/>
          <ac:spMkLst>
            <pc:docMk/>
            <pc:sldMk cId="1853214466" sldId="260"/>
            <ac:spMk id="30" creationId="{034F5B95-AF80-2BD1-46B9-75F349BEC3C4}"/>
          </ac:spMkLst>
        </pc:spChg>
        <pc:spChg chg="add mod">
          <ac:chgData name="abeer Alghareeb" userId="a29083274f2541ac" providerId="LiveId" clId="{38B2DBD5-A29E-4F2D-B8D4-4EBB519A3582}" dt="2023-11-21T13:51:40.401" v="1895" actId="12789"/>
          <ac:spMkLst>
            <pc:docMk/>
            <pc:sldMk cId="1853214466" sldId="260"/>
            <ac:spMk id="31" creationId="{28863C44-81ED-C478-BDED-28A2B9A7D7A7}"/>
          </ac:spMkLst>
        </pc:spChg>
        <pc:spChg chg="add mod">
          <ac:chgData name="abeer Alghareeb" userId="a29083274f2541ac" providerId="LiveId" clId="{38B2DBD5-A29E-4F2D-B8D4-4EBB519A3582}" dt="2023-11-21T13:50:14.583" v="1874" actId="12789"/>
          <ac:spMkLst>
            <pc:docMk/>
            <pc:sldMk cId="1853214466" sldId="260"/>
            <ac:spMk id="32" creationId="{9FB76142-436A-45CB-7CCB-D9A8305B9E35}"/>
          </ac:spMkLst>
        </pc:spChg>
        <pc:spChg chg="add mod">
          <ac:chgData name="abeer Alghareeb" userId="a29083274f2541ac" providerId="LiveId" clId="{38B2DBD5-A29E-4F2D-B8D4-4EBB519A3582}" dt="2023-11-21T13:52:38.771" v="1899" actId="408"/>
          <ac:spMkLst>
            <pc:docMk/>
            <pc:sldMk cId="1853214466" sldId="260"/>
            <ac:spMk id="33" creationId="{145A495E-7722-048C-1A38-E114BC7C7B90}"/>
          </ac:spMkLst>
        </pc:spChg>
        <pc:spChg chg="add mod">
          <ac:chgData name="abeer Alghareeb" userId="a29083274f2541ac" providerId="LiveId" clId="{38B2DBD5-A29E-4F2D-B8D4-4EBB519A3582}" dt="2023-12-01T10:23:02.401" v="2088" actId="1076"/>
          <ac:spMkLst>
            <pc:docMk/>
            <pc:sldMk cId="1853214466" sldId="260"/>
            <ac:spMk id="34" creationId="{CA99F12A-CF89-6770-779B-4118452C86FF}"/>
          </ac:spMkLst>
        </pc:spChg>
        <pc:spChg chg="add mod">
          <ac:chgData name="abeer Alghareeb" userId="a29083274f2541ac" providerId="LiveId" clId="{38B2DBD5-A29E-4F2D-B8D4-4EBB519A3582}" dt="2023-12-01T10:23:02.401" v="2088" actId="1076"/>
          <ac:spMkLst>
            <pc:docMk/>
            <pc:sldMk cId="1853214466" sldId="260"/>
            <ac:spMk id="35" creationId="{62A8D39F-D877-F5FF-0C7D-96C650572338}"/>
          </ac:spMkLst>
        </pc:spChg>
        <pc:spChg chg="add mod">
          <ac:chgData name="abeer Alghareeb" userId="a29083274f2541ac" providerId="LiveId" clId="{38B2DBD5-A29E-4F2D-B8D4-4EBB519A3582}" dt="2023-12-01T10:23:02.401" v="2088" actId="1076"/>
          <ac:spMkLst>
            <pc:docMk/>
            <pc:sldMk cId="1853214466" sldId="260"/>
            <ac:spMk id="36" creationId="{A4D97A61-FA8B-3DF8-8CC2-409A74323942}"/>
          </ac:spMkLst>
        </pc:spChg>
        <pc:spChg chg="add del mod">
          <ac:chgData name="abeer Alghareeb" userId="a29083274f2541ac" providerId="LiveId" clId="{38B2DBD5-A29E-4F2D-B8D4-4EBB519A3582}" dt="2023-11-21T12:56:32.032" v="1449"/>
          <ac:spMkLst>
            <pc:docMk/>
            <pc:sldMk cId="1853214466" sldId="260"/>
            <ac:spMk id="37" creationId="{C7DC848D-FF57-1517-C811-8C6B39C6C7A0}"/>
          </ac:spMkLst>
        </pc:spChg>
        <pc:spChg chg="add mod">
          <ac:chgData name="abeer Alghareeb" userId="a29083274f2541ac" providerId="LiveId" clId="{38B2DBD5-A29E-4F2D-B8D4-4EBB519A3582}" dt="2023-12-01T10:23:02.401" v="2088" actId="1076"/>
          <ac:spMkLst>
            <pc:docMk/>
            <pc:sldMk cId="1853214466" sldId="260"/>
            <ac:spMk id="38" creationId="{FCC2F4EB-7AB0-04E8-6C4E-6BFC9D99F16C}"/>
          </ac:spMkLst>
        </pc:spChg>
        <pc:spChg chg="add del mod">
          <ac:chgData name="abeer Alghareeb" userId="a29083274f2541ac" providerId="LiveId" clId="{38B2DBD5-A29E-4F2D-B8D4-4EBB519A3582}" dt="2023-12-01T10:21:20.906" v="2082" actId="478"/>
          <ac:spMkLst>
            <pc:docMk/>
            <pc:sldMk cId="1853214466" sldId="260"/>
            <ac:spMk id="39" creationId="{D7893000-0EDE-8F62-3429-C01B91C09D44}"/>
          </ac:spMkLst>
        </pc:spChg>
        <pc:spChg chg="add del mod">
          <ac:chgData name="abeer Alghareeb" userId="a29083274f2541ac" providerId="LiveId" clId="{38B2DBD5-A29E-4F2D-B8D4-4EBB519A3582}" dt="2023-11-21T13:58:56.537" v="1960" actId="478"/>
          <ac:spMkLst>
            <pc:docMk/>
            <pc:sldMk cId="1853214466" sldId="260"/>
            <ac:spMk id="40" creationId="{76A36FDA-B64C-48CE-6588-9E1C02E8198F}"/>
          </ac:spMkLst>
        </pc:spChg>
        <pc:spChg chg="add mod">
          <ac:chgData name="abeer Alghareeb" userId="a29083274f2541ac" providerId="LiveId" clId="{38B2DBD5-A29E-4F2D-B8D4-4EBB519A3582}" dt="2023-11-21T13:59:10.885" v="1962" actId="962"/>
          <ac:spMkLst>
            <pc:docMk/>
            <pc:sldMk cId="1853214466" sldId="260"/>
            <ac:spMk id="41" creationId="{E1586066-10CD-DC59-ED38-91480506CA3C}"/>
          </ac:spMkLst>
        </pc:spChg>
        <pc:spChg chg="add mod">
          <ac:chgData name="abeer Alghareeb" userId="a29083274f2541ac" providerId="LiveId" clId="{38B2DBD5-A29E-4F2D-B8D4-4EBB519A3582}" dt="2023-11-21T13:59:15.822" v="1963" actId="962"/>
          <ac:spMkLst>
            <pc:docMk/>
            <pc:sldMk cId="1853214466" sldId="260"/>
            <ac:spMk id="42" creationId="{A9837C8B-9669-09EE-4587-0DC73F845D03}"/>
          </ac:spMkLst>
        </pc:spChg>
        <pc:spChg chg="add mod">
          <ac:chgData name="abeer Alghareeb" userId="a29083274f2541ac" providerId="LiveId" clId="{38B2DBD5-A29E-4F2D-B8D4-4EBB519A3582}" dt="2023-11-21T13:59:21.651" v="1964" actId="962"/>
          <ac:spMkLst>
            <pc:docMk/>
            <pc:sldMk cId="1853214466" sldId="260"/>
            <ac:spMk id="43" creationId="{5DA38A57-6494-A1A2-889B-195A94E39557}"/>
          </ac:spMkLst>
        </pc:spChg>
        <pc:spChg chg="add mod">
          <ac:chgData name="abeer Alghareeb" userId="a29083274f2541ac" providerId="LiveId" clId="{38B2DBD5-A29E-4F2D-B8D4-4EBB519A3582}" dt="2023-11-21T13:53:25.153" v="1904" actId="12789"/>
          <ac:spMkLst>
            <pc:docMk/>
            <pc:sldMk cId="1853214466" sldId="260"/>
            <ac:spMk id="44" creationId="{449E3403-34AD-C977-C502-886E9A5F509A}"/>
          </ac:spMkLst>
        </pc:spChg>
        <pc:spChg chg="add mod">
          <ac:chgData name="abeer Alghareeb" userId="a29083274f2541ac" providerId="LiveId" clId="{38B2DBD5-A29E-4F2D-B8D4-4EBB519A3582}" dt="2023-11-21T13:55:22.705" v="1942" actId="1037"/>
          <ac:spMkLst>
            <pc:docMk/>
            <pc:sldMk cId="1853214466" sldId="260"/>
            <ac:spMk id="45" creationId="{4FAF5774-B1F0-1E2E-3869-AAB7356830E7}"/>
          </ac:spMkLst>
        </pc:spChg>
        <pc:spChg chg="add mod">
          <ac:chgData name="abeer Alghareeb" userId="a29083274f2541ac" providerId="LiveId" clId="{38B2DBD5-A29E-4F2D-B8D4-4EBB519A3582}" dt="2023-11-21T13:53:25.153" v="1904" actId="12789"/>
          <ac:spMkLst>
            <pc:docMk/>
            <pc:sldMk cId="1853214466" sldId="260"/>
            <ac:spMk id="46" creationId="{402E35C9-C5E4-7E3F-989A-A64FD5377FBF}"/>
          </ac:spMkLst>
        </pc:spChg>
        <pc:spChg chg="add mod">
          <ac:chgData name="abeer Alghareeb" userId="a29083274f2541ac" providerId="LiveId" clId="{38B2DBD5-A29E-4F2D-B8D4-4EBB519A3582}" dt="2023-11-21T13:51:03.257" v="1880" actId="12789"/>
          <ac:spMkLst>
            <pc:docMk/>
            <pc:sldMk cId="1853214466" sldId="260"/>
            <ac:spMk id="47" creationId="{8DE249A8-6ABA-CEFC-DD56-E0BBD2BA0CF3}"/>
          </ac:spMkLst>
        </pc:spChg>
        <pc:spChg chg="add mod">
          <ac:chgData name="abeer Alghareeb" userId="a29083274f2541ac" providerId="LiveId" clId="{38B2DBD5-A29E-4F2D-B8D4-4EBB519A3582}" dt="2023-11-21T13:51:40.401" v="1895" actId="12789"/>
          <ac:spMkLst>
            <pc:docMk/>
            <pc:sldMk cId="1853214466" sldId="260"/>
            <ac:spMk id="48" creationId="{21548DBA-66CE-FEF9-B372-EC0AB519A79D}"/>
          </ac:spMkLst>
        </pc:spChg>
        <pc:spChg chg="add mod">
          <ac:chgData name="abeer Alghareeb" userId="a29083274f2541ac" providerId="LiveId" clId="{38B2DBD5-A29E-4F2D-B8D4-4EBB519A3582}" dt="2023-11-21T13:53:06.200" v="1902" actId="1076"/>
          <ac:spMkLst>
            <pc:docMk/>
            <pc:sldMk cId="1853214466" sldId="260"/>
            <ac:spMk id="49" creationId="{E591FD7B-9414-0C15-B445-A88795AA7AD6}"/>
          </ac:spMkLst>
        </pc:spChg>
        <pc:spChg chg="add mod">
          <ac:chgData name="abeer Alghareeb" userId="a29083274f2541ac" providerId="LiveId" clId="{38B2DBD5-A29E-4F2D-B8D4-4EBB519A3582}" dt="2023-11-21T13:50:19.004" v="1875" actId="408"/>
          <ac:spMkLst>
            <pc:docMk/>
            <pc:sldMk cId="1853214466" sldId="260"/>
            <ac:spMk id="50" creationId="{5F0FCAF0-20B0-E6B1-A0EE-13A4962ACD31}"/>
          </ac:spMkLst>
        </pc:spChg>
        <pc:spChg chg="add mod">
          <ac:chgData name="abeer Alghareeb" userId="a29083274f2541ac" providerId="LiveId" clId="{38B2DBD5-A29E-4F2D-B8D4-4EBB519A3582}" dt="2023-11-21T13:52:20.680" v="1897" actId="408"/>
          <ac:spMkLst>
            <pc:docMk/>
            <pc:sldMk cId="1853214466" sldId="260"/>
            <ac:spMk id="51" creationId="{091A7155-FA6F-6BA6-0A92-E2C8D8DF464A}"/>
          </ac:spMkLst>
        </pc:spChg>
        <pc:spChg chg="add mod">
          <ac:chgData name="abeer Alghareeb" userId="a29083274f2541ac" providerId="LiveId" clId="{38B2DBD5-A29E-4F2D-B8D4-4EBB519A3582}" dt="2023-11-21T13:51:07.541" v="1881" actId="408"/>
          <ac:spMkLst>
            <pc:docMk/>
            <pc:sldMk cId="1853214466" sldId="260"/>
            <ac:spMk id="52" creationId="{3E255EFC-A792-8996-7CBC-AED4B122A020}"/>
          </ac:spMkLst>
        </pc:spChg>
        <pc:spChg chg="add mod">
          <ac:chgData name="abeer Alghareeb" userId="a29083274f2541ac" providerId="LiveId" clId="{38B2DBD5-A29E-4F2D-B8D4-4EBB519A3582}" dt="2023-11-21T13:52:38.771" v="1899" actId="408"/>
          <ac:spMkLst>
            <pc:docMk/>
            <pc:sldMk cId="1853214466" sldId="260"/>
            <ac:spMk id="53" creationId="{1BA0E005-4978-13CC-C8EA-19E370E9A4DB}"/>
          </ac:spMkLst>
        </pc:spChg>
        <pc:spChg chg="add mod">
          <ac:chgData name="abeer Alghareeb" userId="a29083274f2541ac" providerId="LiveId" clId="{38B2DBD5-A29E-4F2D-B8D4-4EBB519A3582}" dt="2023-11-21T13:51:07.541" v="1881" actId="408"/>
          <ac:spMkLst>
            <pc:docMk/>
            <pc:sldMk cId="1853214466" sldId="260"/>
            <ac:spMk id="54" creationId="{CCA4EE74-D123-56A9-0058-7BEB882BBD0C}"/>
          </ac:spMkLst>
        </pc:spChg>
        <pc:spChg chg="add mod">
          <ac:chgData name="abeer Alghareeb" userId="a29083274f2541ac" providerId="LiveId" clId="{38B2DBD5-A29E-4F2D-B8D4-4EBB519A3582}" dt="2023-11-21T13:50:52.888" v="1879" actId="408"/>
          <ac:spMkLst>
            <pc:docMk/>
            <pc:sldMk cId="1853214466" sldId="260"/>
            <ac:spMk id="55" creationId="{BCC0EB58-313E-FD45-C3AC-527086AE712E}"/>
          </ac:spMkLst>
        </pc:spChg>
        <pc:spChg chg="add mod">
          <ac:chgData name="abeer Alghareeb" userId="a29083274f2541ac" providerId="LiveId" clId="{38B2DBD5-A29E-4F2D-B8D4-4EBB519A3582}" dt="2023-11-21T13:50:19.004" v="1875" actId="408"/>
          <ac:spMkLst>
            <pc:docMk/>
            <pc:sldMk cId="1853214466" sldId="260"/>
            <ac:spMk id="56" creationId="{5C55F01F-4CA8-9F4E-B38F-0E35A1507623}"/>
          </ac:spMkLst>
        </pc:spChg>
        <pc:spChg chg="add mod">
          <ac:chgData name="abeer Alghareeb" userId="a29083274f2541ac" providerId="LiveId" clId="{38B2DBD5-A29E-4F2D-B8D4-4EBB519A3582}" dt="2023-11-21T13:50:19.004" v="1875" actId="408"/>
          <ac:spMkLst>
            <pc:docMk/>
            <pc:sldMk cId="1853214466" sldId="260"/>
            <ac:spMk id="57" creationId="{561035C9-A97F-60F1-050B-BC63B0975D2A}"/>
          </ac:spMkLst>
        </pc:spChg>
        <pc:spChg chg="add mod">
          <ac:chgData name="abeer Alghareeb" userId="a29083274f2541ac" providerId="LiveId" clId="{38B2DBD5-A29E-4F2D-B8D4-4EBB519A3582}" dt="2023-11-21T13:53:30.663" v="1905" actId="408"/>
          <ac:spMkLst>
            <pc:docMk/>
            <pc:sldMk cId="1853214466" sldId="260"/>
            <ac:spMk id="58" creationId="{6F1331C3-DF1C-2FCB-9269-26C8FF76D768}"/>
          </ac:spMkLst>
        </pc:spChg>
        <pc:spChg chg="add mod">
          <ac:chgData name="abeer Alghareeb" userId="a29083274f2541ac" providerId="LiveId" clId="{38B2DBD5-A29E-4F2D-B8D4-4EBB519A3582}" dt="2023-11-21T13:52:16.599" v="1896" actId="12789"/>
          <ac:spMkLst>
            <pc:docMk/>
            <pc:sldMk cId="1853214466" sldId="260"/>
            <ac:spMk id="59" creationId="{CAA38B2C-FC18-4B2B-D98C-A21A44028A44}"/>
          </ac:spMkLst>
        </pc:spChg>
        <pc:spChg chg="add mod">
          <ac:chgData name="abeer Alghareeb" userId="a29083274f2541ac" providerId="LiveId" clId="{38B2DBD5-A29E-4F2D-B8D4-4EBB519A3582}" dt="2023-11-21T13:51:07.541" v="1881" actId="408"/>
          <ac:spMkLst>
            <pc:docMk/>
            <pc:sldMk cId="1853214466" sldId="260"/>
            <ac:spMk id="60" creationId="{B7B60161-71F8-F359-0625-C477CA401879}"/>
          </ac:spMkLst>
        </pc:spChg>
        <pc:spChg chg="add mod">
          <ac:chgData name="abeer Alghareeb" userId="a29083274f2541ac" providerId="LiveId" clId="{38B2DBD5-A29E-4F2D-B8D4-4EBB519A3582}" dt="2023-11-21T13:50:19.004" v="1875" actId="408"/>
          <ac:spMkLst>
            <pc:docMk/>
            <pc:sldMk cId="1853214466" sldId="260"/>
            <ac:spMk id="61" creationId="{2C69D865-0708-7BCE-6E85-227EFBF31CEA}"/>
          </ac:spMkLst>
        </pc:spChg>
        <pc:spChg chg="add del mod">
          <ac:chgData name="abeer Alghareeb" userId="a29083274f2541ac" providerId="LiveId" clId="{38B2DBD5-A29E-4F2D-B8D4-4EBB519A3582}" dt="2023-11-21T13:52:20.680" v="1897" actId="408"/>
          <ac:spMkLst>
            <pc:docMk/>
            <pc:sldMk cId="1853214466" sldId="260"/>
            <ac:spMk id="62" creationId="{49EC30FE-E065-0B35-2906-67A98B46460E}"/>
          </ac:spMkLst>
        </pc:spChg>
        <pc:spChg chg="add mod">
          <ac:chgData name="abeer Alghareeb" userId="a29083274f2541ac" providerId="LiveId" clId="{38B2DBD5-A29E-4F2D-B8D4-4EBB519A3582}" dt="2023-11-21T13:50:36.744" v="1877" actId="408"/>
          <ac:spMkLst>
            <pc:docMk/>
            <pc:sldMk cId="1853214466" sldId="260"/>
            <ac:spMk id="63" creationId="{EEC3D262-D6E2-F1E5-7021-5C49BE0E516D}"/>
          </ac:spMkLst>
        </pc:spChg>
        <pc:spChg chg="add mod">
          <ac:chgData name="abeer Alghareeb" userId="a29083274f2541ac" providerId="LiveId" clId="{38B2DBD5-A29E-4F2D-B8D4-4EBB519A3582}" dt="2023-11-21T13:50:31.706" v="1876" actId="12789"/>
          <ac:spMkLst>
            <pc:docMk/>
            <pc:sldMk cId="1853214466" sldId="260"/>
            <ac:spMk id="64" creationId="{25809954-F431-A907-C36C-F8F3ADA73899}"/>
          </ac:spMkLst>
        </pc:spChg>
        <pc:spChg chg="add mod">
          <ac:chgData name="abeer Alghareeb" userId="a29083274f2541ac" providerId="LiveId" clId="{38B2DBD5-A29E-4F2D-B8D4-4EBB519A3582}" dt="2023-11-21T13:55:32.167" v="1950" actId="1038"/>
          <ac:spMkLst>
            <pc:docMk/>
            <pc:sldMk cId="1853214466" sldId="260"/>
            <ac:spMk id="65" creationId="{60FD0468-C6F8-A7AF-74EC-9DE9D8C820ED}"/>
          </ac:spMkLst>
        </pc:spChg>
        <pc:spChg chg="add mod">
          <ac:chgData name="abeer Alghareeb" userId="a29083274f2541ac" providerId="LiveId" clId="{38B2DBD5-A29E-4F2D-B8D4-4EBB519A3582}" dt="2023-11-21T13:50:36.744" v="1877" actId="408"/>
          <ac:spMkLst>
            <pc:docMk/>
            <pc:sldMk cId="1853214466" sldId="260"/>
            <ac:spMk id="66" creationId="{6A7019CB-BA2F-B38F-EC65-EF6F736F33A1}"/>
          </ac:spMkLst>
        </pc:spChg>
        <pc:spChg chg="add mod">
          <ac:chgData name="abeer Alghareeb" userId="a29083274f2541ac" providerId="LiveId" clId="{38B2DBD5-A29E-4F2D-B8D4-4EBB519A3582}" dt="2023-11-21T13:52:38.771" v="1899" actId="408"/>
          <ac:spMkLst>
            <pc:docMk/>
            <pc:sldMk cId="1853214466" sldId="260"/>
            <ac:spMk id="67" creationId="{0F93FA0E-CB84-E8BD-AE5D-97DB133B0868}"/>
          </ac:spMkLst>
        </pc:spChg>
        <pc:spChg chg="add mod">
          <ac:chgData name="abeer Alghareeb" userId="a29083274f2541ac" providerId="LiveId" clId="{38B2DBD5-A29E-4F2D-B8D4-4EBB519A3582}" dt="2023-11-21T13:53:30.663" v="1905" actId="408"/>
          <ac:spMkLst>
            <pc:docMk/>
            <pc:sldMk cId="1853214466" sldId="260"/>
            <ac:spMk id="68" creationId="{2D7BEEEF-40F6-98BE-4ACF-4001BE652BD1}"/>
          </ac:spMkLst>
        </pc:spChg>
        <pc:spChg chg="add mod">
          <ac:chgData name="abeer Alghareeb" userId="a29083274f2541ac" providerId="LiveId" clId="{38B2DBD5-A29E-4F2D-B8D4-4EBB519A3582}" dt="2023-11-21T13:50:36.744" v="1877" actId="408"/>
          <ac:spMkLst>
            <pc:docMk/>
            <pc:sldMk cId="1853214466" sldId="260"/>
            <ac:spMk id="69" creationId="{9375DF7A-ABC2-4158-D798-F681048EECEA}"/>
          </ac:spMkLst>
        </pc:spChg>
        <pc:spChg chg="add mod">
          <ac:chgData name="abeer Alghareeb" userId="a29083274f2541ac" providerId="LiveId" clId="{38B2DBD5-A29E-4F2D-B8D4-4EBB519A3582}" dt="2023-11-21T13:50:52.888" v="1879" actId="408"/>
          <ac:spMkLst>
            <pc:docMk/>
            <pc:sldMk cId="1853214466" sldId="260"/>
            <ac:spMk id="70" creationId="{BECA6E94-DF95-0B50-6D9C-8BECB97BCA84}"/>
          </ac:spMkLst>
        </pc:spChg>
        <pc:spChg chg="add mod">
          <ac:chgData name="abeer Alghareeb" userId="a29083274f2541ac" providerId="LiveId" clId="{38B2DBD5-A29E-4F2D-B8D4-4EBB519A3582}" dt="2023-11-21T13:55:40.716" v="1953" actId="1037"/>
          <ac:spMkLst>
            <pc:docMk/>
            <pc:sldMk cId="1853214466" sldId="260"/>
            <ac:spMk id="71" creationId="{3CCC7B44-1734-A550-5730-A47F6EC13500}"/>
          </ac:spMkLst>
        </pc:spChg>
        <pc:spChg chg="add mod">
          <ac:chgData name="abeer Alghareeb" userId="a29083274f2541ac" providerId="LiveId" clId="{38B2DBD5-A29E-4F2D-B8D4-4EBB519A3582}" dt="2023-11-21T13:52:33.999" v="1898" actId="12789"/>
          <ac:spMkLst>
            <pc:docMk/>
            <pc:sldMk cId="1853214466" sldId="260"/>
            <ac:spMk id="72" creationId="{583679E8-3684-F908-247B-40D34E4CB26F}"/>
          </ac:spMkLst>
        </pc:spChg>
        <pc:spChg chg="add mod">
          <ac:chgData name="abeer Alghareeb" userId="a29083274f2541ac" providerId="LiveId" clId="{38B2DBD5-A29E-4F2D-B8D4-4EBB519A3582}" dt="2023-11-21T13:51:40.401" v="1895" actId="12789"/>
          <ac:spMkLst>
            <pc:docMk/>
            <pc:sldMk cId="1853214466" sldId="260"/>
            <ac:spMk id="73" creationId="{423AF1B1-DDEC-FEE0-C1F8-4CCE459A0A47}"/>
          </ac:spMkLst>
        </pc:spChg>
        <pc:spChg chg="add mod">
          <ac:chgData name="abeer Alghareeb" userId="a29083274f2541ac" providerId="LiveId" clId="{38B2DBD5-A29E-4F2D-B8D4-4EBB519A3582}" dt="2023-11-21T13:50:48.757" v="1878" actId="12789"/>
          <ac:spMkLst>
            <pc:docMk/>
            <pc:sldMk cId="1853214466" sldId="260"/>
            <ac:spMk id="74" creationId="{D352AF2A-D235-B459-391C-CE0F72712FB8}"/>
          </ac:spMkLst>
        </pc:spChg>
        <pc:spChg chg="add mod">
          <ac:chgData name="abeer Alghareeb" userId="a29083274f2541ac" providerId="LiveId" clId="{38B2DBD5-A29E-4F2D-B8D4-4EBB519A3582}" dt="2023-11-21T13:52:58.461" v="1901" actId="408"/>
          <ac:spMkLst>
            <pc:docMk/>
            <pc:sldMk cId="1853214466" sldId="260"/>
            <ac:spMk id="75" creationId="{981630EC-8F8F-E68B-6B52-F188504874B9}"/>
          </ac:spMkLst>
        </pc:spChg>
        <pc:spChg chg="add mod">
          <ac:chgData name="abeer Alghareeb" userId="a29083274f2541ac" providerId="LiveId" clId="{38B2DBD5-A29E-4F2D-B8D4-4EBB519A3582}" dt="2023-11-21T13:51:03.257" v="1880" actId="12789"/>
          <ac:spMkLst>
            <pc:docMk/>
            <pc:sldMk cId="1853214466" sldId="260"/>
            <ac:spMk id="76" creationId="{E1B0B3A5-71AD-96A4-DCB2-CD4D7DC7CA37}"/>
          </ac:spMkLst>
        </pc:spChg>
        <pc:spChg chg="add mod">
          <ac:chgData name="abeer Alghareeb" userId="a29083274f2541ac" providerId="LiveId" clId="{38B2DBD5-A29E-4F2D-B8D4-4EBB519A3582}" dt="2023-11-21T13:52:38.771" v="1899" actId="408"/>
          <ac:spMkLst>
            <pc:docMk/>
            <pc:sldMk cId="1853214466" sldId="260"/>
            <ac:spMk id="77" creationId="{105AD351-A332-C5A7-40AC-994D2F73CDF0}"/>
          </ac:spMkLst>
        </pc:spChg>
        <pc:spChg chg="add mod">
          <ac:chgData name="abeer Alghareeb" userId="a29083274f2541ac" providerId="LiveId" clId="{38B2DBD5-A29E-4F2D-B8D4-4EBB519A3582}" dt="2023-11-21T13:50:52.888" v="1879" actId="408"/>
          <ac:spMkLst>
            <pc:docMk/>
            <pc:sldMk cId="1853214466" sldId="260"/>
            <ac:spMk id="78" creationId="{544E4DEB-DFCF-1554-86E0-AC0829725EB4}"/>
          </ac:spMkLst>
        </pc:spChg>
        <pc:spChg chg="add del mod">
          <ac:chgData name="abeer Alghareeb" userId="a29083274f2541ac" providerId="LiveId" clId="{38B2DBD5-A29E-4F2D-B8D4-4EBB519A3582}" dt="2023-11-21T13:36:04.155" v="1749" actId="478"/>
          <ac:spMkLst>
            <pc:docMk/>
            <pc:sldMk cId="1853214466" sldId="260"/>
            <ac:spMk id="79" creationId="{D386D752-0D57-1201-E9D8-307B4B3897F1}"/>
          </ac:spMkLst>
        </pc:spChg>
        <pc:spChg chg="add mod">
          <ac:chgData name="abeer Alghareeb" userId="a29083274f2541ac" providerId="LiveId" clId="{38B2DBD5-A29E-4F2D-B8D4-4EBB519A3582}" dt="2023-12-01T10:23:02.401" v="2088" actId="1076"/>
          <ac:spMkLst>
            <pc:docMk/>
            <pc:sldMk cId="1853214466" sldId="260"/>
            <ac:spMk id="80" creationId="{25181920-44D2-8A34-4F07-9E21867F3ACB}"/>
          </ac:spMkLst>
        </pc:spChg>
        <pc:spChg chg="add mod">
          <ac:chgData name="abeer Alghareeb" userId="a29083274f2541ac" providerId="LiveId" clId="{38B2DBD5-A29E-4F2D-B8D4-4EBB519A3582}" dt="2023-11-21T13:59:32.053" v="1965" actId="962"/>
          <ac:spMkLst>
            <pc:docMk/>
            <pc:sldMk cId="1853214466" sldId="260"/>
            <ac:spMk id="81" creationId="{38D68630-C545-164A-B14F-770A3F79E55F}"/>
          </ac:spMkLst>
        </pc:spChg>
        <pc:spChg chg="add mod">
          <ac:chgData name="abeer Alghareeb" userId="a29083274f2541ac" providerId="LiveId" clId="{38B2DBD5-A29E-4F2D-B8D4-4EBB519A3582}" dt="2023-11-21T13:59:39.986" v="1966" actId="962"/>
          <ac:spMkLst>
            <pc:docMk/>
            <pc:sldMk cId="1853214466" sldId="260"/>
            <ac:spMk id="82" creationId="{99FAC6B8-2CFB-10B0-2D61-2CB781BE5440}"/>
          </ac:spMkLst>
        </pc:spChg>
        <pc:spChg chg="add mod">
          <ac:chgData name="abeer Alghareeb" userId="a29083274f2541ac" providerId="LiveId" clId="{38B2DBD5-A29E-4F2D-B8D4-4EBB519A3582}" dt="2023-11-21T13:50:31.706" v="1876" actId="12789"/>
          <ac:spMkLst>
            <pc:docMk/>
            <pc:sldMk cId="1853214466" sldId="260"/>
            <ac:spMk id="83" creationId="{E4B375F0-72E9-6371-D08B-E630A152592B}"/>
          </ac:spMkLst>
        </pc:spChg>
        <pc:spChg chg="add mod">
          <ac:chgData name="abeer Alghareeb" userId="a29083274f2541ac" providerId="LiveId" clId="{38B2DBD5-A29E-4F2D-B8D4-4EBB519A3582}" dt="2023-11-21T13:51:40.401" v="1895" actId="12789"/>
          <ac:spMkLst>
            <pc:docMk/>
            <pc:sldMk cId="1853214466" sldId="260"/>
            <ac:spMk id="84" creationId="{0837E09A-E829-2F77-9872-02EA4174A905}"/>
          </ac:spMkLst>
        </pc:spChg>
        <pc:spChg chg="add mod">
          <ac:chgData name="abeer Alghareeb" userId="a29083274f2541ac" providerId="LiveId" clId="{38B2DBD5-A29E-4F2D-B8D4-4EBB519A3582}" dt="2023-11-21T13:52:16.599" v="1896" actId="12789"/>
          <ac:spMkLst>
            <pc:docMk/>
            <pc:sldMk cId="1853214466" sldId="260"/>
            <ac:spMk id="85" creationId="{41E8CF7F-2D04-F108-1DE2-008CC2BA48CC}"/>
          </ac:spMkLst>
        </pc:spChg>
        <pc:spChg chg="add mod">
          <ac:chgData name="abeer Alghareeb" userId="a29083274f2541ac" providerId="LiveId" clId="{38B2DBD5-A29E-4F2D-B8D4-4EBB519A3582}" dt="2023-11-21T13:51:40.401" v="1895" actId="12789"/>
          <ac:spMkLst>
            <pc:docMk/>
            <pc:sldMk cId="1853214466" sldId="260"/>
            <ac:spMk id="86" creationId="{FCFD6AD0-378C-0981-FE1D-B2E13BB863C1}"/>
          </ac:spMkLst>
        </pc:spChg>
        <pc:spChg chg="add mod">
          <ac:chgData name="abeer Alghareeb" userId="a29083274f2541ac" providerId="LiveId" clId="{38B2DBD5-A29E-4F2D-B8D4-4EBB519A3582}" dt="2023-11-21T13:53:30.663" v="1905" actId="408"/>
          <ac:spMkLst>
            <pc:docMk/>
            <pc:sldMk cId="1853214466" sldId="260"/>
            <ac:spMk id="87" creationId="{C8FA76DB-7DCA-93A6-BC29-FFD4BEF4F988}"/>
          </ac:spMkLst>
        </pc:spChg>
        <pc:spChg chg="add mod">
          <ac:chgData name="abeer Alghareeb" userId="a29083274f2541ac" providerId="LiveId" clId="{38B2DBD5-A29E-4F2D-B8D4-4EBB519A3582}" dt="2023-11-21T13:50:48.757" v="1878" actId="12789"/>
          <ac:spMkLst>
            <pc:docMk/>
            <pc:sldMk cId="1853214466" sldId="260"/>
            <ac:spMk id="88" creationId="{6F6215DE-D38A-67AA-31DC-922CF3072AB1}"/>
          </ac:spMkLst>
        </pc:spChg>
        <pc:spChg chg="add mod">
          <ac:chgData name="abeer Alghareeb" userId="a29083274f2541ac" providerId="LiveId" clId="{38B2DBD5-A29E-4F2D-B8D4-4EBB519A3582}" dt="2023-11-21T13:51:40.401" v="1895" actId="12789"/>
          <ac:spMkLst>
            <pc:docMk/>
            <pc:sldMk cId="1853214466" sldId="260"/>
            <ac:spMk id="89" creationId="{F6625691-B09D-3845-EA82-FC6CF112DBDC}"/>
          </ac:spMkLst>
        </pc:spChg>
        <pc:spChg chg="add mod">
          <ac:chgData name="abeer Alghareeb" userId="a29083274f2541ac" providerId="LiveId" clId="{38B2DBD5-A29E-4F2D-B8D4-4EBB519A3582}" dt="2023-11-21T13:51:07.541" v="1881" actId="408"/>
          <ac:spMkLst>
            <pc:docMk/>
            <pc:sldMk cId="1853214466" sldId="260"/>
            <ac:spMk id="90" creationId="{8EC4F13A-7142-3F29-BC41-E62AB1C811D7}"/>
          </ac:spMkLst>
        </pc:spChg>
        <pc:spChg chg="add mod">
          <ac:chgData name="abeer Alghareeb" userId="a29083274f2541ac" providerId="LiveId" clId="{38B2DBD5-A29E-4F2D-B8D4-4EBB519A3582}" dt="2023-11-21T13:53:10.761" v="1903" actId="1076"/>
          <ac:spMkLst>
            <pc:docMk/>
            <pc:sldMk cId="1853214466" sldId="260"/>
            <ac:spMk id="91" creationId="{513548F9-7113-BF97-3749-3D4D8AD57276}"/>
          </ac:spMkLst>
        </pc:spChg>
        <pc:spChg chg="add mod">
          <ac:chgData name="abeer Alghareeb" userId="a29083274f2541ac" providerId="LiveId" clId="{38B2DBD5-A29E-4F2D-B8D4-4EBB519A3582}" dt="2023-11-21T13:52:54.712" v="1900" actId="12789"/>
          <ac:spMkLst>
            <pc:docMk/>
            <pc:sldMk cId="1853214466" sldId="260"/>
            <ac:spMk id="92" creationId="{BB8AE3F0-886B-E702-DF7E-FDDFB2E69FF3}"/>
          </ac:spMkLst>
        </pc:spChg>
        <pc:spChg chg="add mod">
          <ac:chgData name="abeer Alghareeb" userId="a29083274f2541ac" providerId="LiveId" clId="{38B2DBD5-A29E-4F2D-B8D4-4EBB519A3582}" dt="2023-11-21T13:55:15.484" v="1938" actId="1038"/>
          <ac:spMkLst>
            <pc:docMk/>
            <pc:sldMk cId="1853214466" sldId="260"/>
            <ac:spMk id="93" creationId="{0B7216A1-8F2F-6BDD-C775-C0B281E85662}"/>
          </ac:spMkLst>
        </pc:spChg>
        <pc:spChg chg="add mod">
          <ac:chgData name="abeer Alghareeb" userId="a29083274f2541ac" providerId="LiveId" clId="{38B2DBD5-A29E-4F2D-B8D4-4EBB519A3582}" dt="2023-11-21T13:52:54.712" v="1900" actId="12789"/>
          <ac:spMkLst>
            <pc:docMk/>
            <pc:sldMk cId="1853214466" sldId="260"/>
            <ac:spMk id="94" creationId="{7A041F85-F4B9-F1DA-D12C-518509465D80}"/>
          </ac:spMkLst>
        </pc:spChg>
        <pc:spChg chg="add mod">
          <ac:chgData name="abeer Alghareeb" userId="a29083274f2541ac" providerId="LiveId" clId="{38B2DBD5-A29E-4F2D-B8D4-4EBB519A3582}" dt="2023-11-21T13:52:58.461" v="1901" actId="408"/>
          <ac:spMkLst>
            <pc:docMk/>
            <pc:sldMk cId="1853214466" sldId="260"/>
            <ac:spMk id="95" creationId="{4551B6C6-2558-B7E2-3DEC-DD660EFE3302}"/>
          </ac:spMkLst>
        </pc:spChg>
        <pc:spChg chg="add mod">
          <ac:chgData name="abeer Alghareeb" userId="a29083274f2541ac" providerId="LiveId" clId="{38B2DBD5-A29E-4F2D-B8D4-4EBB519A3582}" dt="2023-11-21T13:52:33.999" v="1898" actId="12789"/>
          <ac:spMkLst>
            <pc:docMk/>
            <pc:sldMk cId="1853214466" sldId="260"/>
            <ac:spMk id="96" creationId="{D503A0AC-D02C-04BE-3219-7C4839A64C59}"/>
          </ac:spMkLst>
        </pc:spChg>
        <pc:spChg chg="add mod">
          <ac:chgData name="abeer Alghareeb" userId="a29083274f2541ac" providerId="LiveId" clId="{38B2DBD5-A29E-4F2D-B8D4-4EBB519A3582}" dt="2023-11-21T13:53:30.663" v="1905" actId="408"/>
          <ac:spMkLst>
            <pc:docMk/>
            <pc:sldMk cId="1853214466" sldId="260"/>
            <ac:spMk id="97" creationId="{A2BE897F-39B6-6DEB-8C40-5ECA80D64AAA}"/>
          </ac:spMkLst>
        </pc:spChg>
        <pc:grpChg chg="del">
          <ac:chgData name="abeer Alghareeb" userId="a29083274f2541ac" providerId="LiveId" clId="{38B2DBD5-A29E-4F2D-B8D4-4EBB519A3582}" dt="2023-11-21T12:15:42.045" v="1090" actId="478"/>
          <ac:grpSpMkLst>
            <pc:docMk/>
            <pc:sldMk cId="1853214466" sldId="260"/>
            <ac:grpSpMk id="8" creationId="{4C873E53-8F46-4CDE-B52D-B809EC376DDD}"/>
          </ac:grpSpMkLst>
        </pc:grpChg>
        <pc:grpChg chg="add mod">
          <ac:chgData name="abeer Alghareeb" userId="a29083274f2541ac" providerId="LiveId" clId="{38B2DBD5-A29E-4F2D-B8D4-4EBB519A3582}" dt="2023-11-21T12:10:46.765" v="1056" actId="164"/>
          <ac:grpSpMkLst>
            <pc:docMk/>
            <pc:sldMk cId="1853214466" sldId="260"/>
            <ac:grpSpMk id="29" creationId="{3EF4F91E-E290-9197-1A9D-CAAF116BF4EB}"/>
          </ac:grpSpMkLst>
        </pc:grpChg>
        <pc:graphicFrameChg chg="add del mod modGraphic">
          <ac:chgData name="abeer Alghareeb" userId="a29083274f2541ac" providerId="LiveId" clId="{38B2DBD5-A29E-4F2D-B8D4-4EBB519A3582}" dt="2023-11-21T11:53:04.918" v="820" actId="478"/>
          <ac:graphicFrameMkLst>
            <pc:docMk/>
            <pc:sldMk cId="1853214466" sldId="260"/>
            <ac:graphicFrameMk id="3" creationId="{3E5B79C1-9185-0301-947F-27CD863289E8}"/>
          </ac:graphicFrameMkLst>
        </pc:graphicFrameChg>
        <pc:graphicFrameChg chg="add del mod modGraphic">
          <ac:chgData name="abeer Alghareeb" userId="a29083274f2541ac" providerId="LiveId" clId="{38B2DBD5-A29E-4F2D-B8D4-4EBB519A3582}" dt="2023-11-21T11:57:17.999" v="896" actId="478"/>
          <ac:graphicFrameMkLst>
            <pc:docMk/>
            <pc:sldMk cId="1853214466" sldId="260"/>
            <ac:graphicFrameMk id="11" creationId="{4AEF3CD1-DC7C-2D97-F504-2E0BC0CDF598}"/>
          </ac:graphicFrameMkLst>
        </pc:graphicFrameChg>
        <pc:picChg chg="add mod">
          <ac:chgData name="abeer Alghareeb" userId="a29083274f2541ac" providerId="LiveId" clId="{38B2DBD5-A29E-4F2D-B8D4-4EBB519A3582}" dt="2023-11-21T12:15:55.155" v="1098" actId="1036"/>
          <ac:picMkLst>
            <pc:docMk/>
            <pc:sldMk cId="1853214466" sldId="260"/>
            <ac:picMk id="9" creationId="{6FB772CA-CEE6-5230-775B-C4EEB73407EB}"/>
          </ac:picMkLst>
        </pc:picChg>
        <pc:picChg chg="add mod">
          <ac:chgData name="abeer Alghareeb" userId="a29083274f2541ac" providerId="LiveId" clId="{38B2DBD5-A29E-4F2D-B8D4-4EBB519A3582}" dt="2023-11-21T14:12:04.905" v="2079" actId="207"/>
          <ac:picMkLst>
            <pc:docMk/>
            <pc:sldMk cId="1853214466" sldId="260"/>
            <ac:picMk id="110" creationId="{1A03E216-2DC9-2C18-A5EB-21358CF8F508}"/>
          </ac:picMkLst>
        </pc:picChg>
        <pc:cxnChg chg="add mod">
          <ac:chgData name="abeer Alghareeb" userId="a29083274f2541ac" providerId="LiveId" clId="{38B2DBD5-A29E-4F2D-B8D4-4EBB519A3582}" dt="2023-11-21T12:10:46.765" v="1056" actId="164"/>
          <ac:cxnSpMkLst>
            <pc:docMk/>
            <pc:sldMk cId="1853214466" sldId="260"/>
            <ac:cxnSpMk id="13" creationId="{F08E24AF-63DA-1F1E-716C-4EB767A32488}"/>
          </ac:cxnSpMkLst>
        </pc:cxnChg>
        <pc:cxnChg chg="add mod">
          <ac:chgData name="abeer Alghareeb" userId="a29083274f2541ac" providerId="LiveId" clId="{38B2DBD5-A29E-4F2D-B8D4-4EBB519A3582}" dt="2023-11-21T12:10:46.765" v="1056" actId="164"/>
          <ac:cxnSpMkLst>
            <pc:docMk/>
            <pc:sldMk cId="1853214466" sldId="260"/>
            <ac:cxnSpMk id="14" creationId="{E560E386-36B2-0FBE-D457-78580E84DD23}"/>
          </ac:cxnSpMkLst>
        </pc:cxnChg>
        <pc:cxnChg chg="add mod">
          <ac:chgData name="abeer Alghareeb" userId="a29083274f2541ac" providerId="LiveId" clId="{38B2DBD5-A29E-4F2D-B8D4-4EBB519A3582}" dt="2023-11-21T12:10:46.765" v="1056" actId="164"/>
          <ac:cxnSpMkLst>
            <pc:docMk/>
            <pc:sldMk cId="1853214466" sldId="260"/>
            <ac:cxnSpMk id="15" creationId="{CD8309B1-1FF6-970E-9607-B6A759F94B65}"/>
          </ac:cxnSpMkLst>
        </pc:cxnChg>
        <pc:cxnChg chg="add mod">
          <ac:chgData name="abeer Alghareeb" userId="a29083274f2541ac" providerId="LiveId" clId="{38B2DBD5-A29E-4F2D-B8D4-4EBB519A3582}" dt="2023-11-21T12:10:46.765" v="1056" actId="164"/>
          <ac:cxnSpMkLst>
            <pc:docMk/>
            <pc:sldMk cId="1853214466" sldId="260"/>
            <ac:cxnSpMk id="16" creationId="{9DEDDCFF-DEC3-A0B2-06BC-B7CABF064767}"/>
          </ac:cxnSpMkLst>
        </pc:cxnChg>
        <pc:cxnChg chg="add mod">
          <ac:chgData name="abeer Alghareeb" userId="a29083274f2541ac" providerId="LiveId" clId="{38B2DBD5-A29E-4F2D-B8D4-4EBB519A3582}" dt="2023-11-21T12:10:46.765" v="1056" actId="164"/>
          <ac:cxnSpMkLst>
            <pc:docMk/>
            <pc:sldMk cId="1853214466" sldId="260"/>
            <ac:cxnSpMk id="17" creationId="{D1F60775-4DB6-320A-CBBD-1569AE9F9AFF}"/>
          </ac:cxnSpMkLst>
        </pc:cxnChg>
        <pc:cxnChg chg="add mod">
          <ac:chgData name="abeer Alghareeb" userId="a29083274f2541ac" providerId="LiveId" clId="{38B2DBD5-A29E-4F2D-B8D4-4EBB519A3582}" dt="2023-11-21T12:10:46.765" v="1056" actId="164"/>
          <ac:cxnSpMkLst>
            <pc:docMk/>
            <pc:sldMk cId="1853214466" sldId="260"/>
            <ac:cxnSpMk id="18" creationId="{6D0C365C-50A1-0CC2-0599-558BCC6F8626}"/>
          </ac:cxnSpMkLst>
        </pc:cxnChg>
        <pc:cxnChg chg="add mod">
          <ac:chgData name="abeer Alghareeb" userId="a29083274f2541ac" providerId="LiveId" clId="{38B2DBD5-A29E-4F2D-B8D4-4EBB519A3582}" dt="2023-11-21T12:10:46.765" v="1056" actId="164"/>
          <ac:cxnSpMkLst>
            <pc:docMk/>
            <pc:sldMk cId="1853214466" sldId="260"/>
            <ac:cxnSpMk id="19" creationId="{2DF68170-B52A-F608-A9DD-B7099DDBB6E2}"/>
          </ac:cxnSpMkLst>
        </pc:cxnChg>
        <pc:cxnChg chg="add mod">
          <ac:chgData name="abeer Alghareeb" userId="a29083274f2541ac" providerId="LiveId" clId="{38B2DBD5-A29E-4F2D-B8D4-4EBB519A3582}" dt="2023-11-21T12:10:46.765" v="1056" actId="164"/>
          <ac:cxnSpMkLst>
            <pc:docMk/>
            <pc:sldMk cId="1853214466" sldId="260"/>
            <ac:cxnSpMk id="20" creationId="{88F53B05-06C5-85C3-158E-0CD6CA1A039B}"/>
          </ac:cxnSpMkLst>
        </pc:cxnChg>
        <pc:cxnChg chg="add mod">
          <ac:chgData name="abeer Alghareeb" userId="a29083274f2541ac" providerId="LiveId" clId="{38B2DBD5-A29E-4F2D-B8D4-4EBB519A3582}" dt="2023-11-21T12:10:46.765" v="1056" actId="164"/>
          <ac:cxnSpMkLst>
            <pc:docMk/>
            <pc:sldMk cId="1853214466" sldId="260"/>
            <ac:cxnSpMk id="21" creationId="{57F127D7-0039-F145-46C3-A29BE8341913}"/>
          </ac:cxnSpMkLst>
        </pc:cxnChg>
        <pc:cxnChg chg="add mod">
          <ac:chgData name="abeer Alghareeb" userId="a29083274f2541ac" providerId="LiveId" clId="{38B2DBD5-A29E-4F2D-B8D4-4EBB519A3582}" dt="2023-11-21T12:10:46.765" v="1056" actId="164"/>
          <ac:cxnSpMkLst>
            <pc:docMk/>
            <pc:sldMk cId="1853214466" sldId="260"/>
            <ac:cxnSpMk id="25" creationId="{46938ACC-1DE3-8824-7635-DE3FEB79C5C5}"/>
          </ac:cxnSpMkLst>
        </pc:cxnChg>
        <pc:cxnChg chg="add mod">
          <ac:chgData name="abeer Alghareeb" userId="a29083274f2541ac" providerId="LiveId" clId="{38B2DBD5-A29E-4F2D-B8D4-4EBB519A3582}" dt="2023-11-21T12:10:46.765" v="1056" actId="164"/>
          <ac:cxnSpMkLst>
            <pc:docMk/>
            <pc:sldMk cId="1853214466" sldId="260"/>
            <ac:cxnSpMk id="26" creationId="{50151AB4-804D-B27F-22AF-EBE9B108C583}"/>
          </ac:cxnSpMkLst>
        </pc:cxnChg>
        <pc:cxnChg chg="add mod">
          <ac:chgData name="abeer Alghareeb" userId="a29083274f2541ac" providerId="LiveId" clId="{38B2DBD5-A29E-4F2D-B8D4-4EBB519A3582}" dt="2023-11-21T12:10:46.765" v="1056" actId="164"/>
          <ac:cxnSpMkLst>
            <pc:docMk/>
            <pc:sldMk cId="1853214466" sldId="260"/>
            <ac:cxnSpMk id="27" creationId="{0A7D7617-D97E-1C11-2CC1-C0B81069AFD0}"/>
          </ac:cxnSpMkLst>
        </pc:cxnChg>
        <pc:cxnChg chg="add mod">
          <ac:chgData name="abeer Alghareeb" userId="a29083274f2541ac" providerId="LiveId" clId="{38B2DBD5-A29E-4F2D-B8D4-4EBB519A3582}" dt="2023-11-21T12:10:46.765" v="1056" actId="164"/>
          <ac:cxnSpMkLst>
            <pc:docMk/>
            <pc:sldMk cId="1853214466" sldId="260"/>
            <ac:cxnSpMk id="28" creationId="{A644C9EB-4B77-12FA-753F-CCB788E9C8A6}"/>
          </ac:cxnSpMkLst>
        </pc:cxnChg>
        <pc:cxnChg chg="add mod">
          <ac:chgData name="abeer Alghareeb" userId="a29083274f2541ac" providerId="LiveId" clId="{38B2DBD5-A29E-4F2D-B8D4-4EBB519A3582}" dt="2023-12-01T10:23:02.401" v="2088" actId="1076"/>
          <ac:cxnSpMkLst>
            <pc:docMk/>
            <pc:sldMk cId="1853214466" sldId="260"/>
            <ac:cxnSpMk id="99" creationId="{D47874BD-2CD4-D9B8-5EE3-D08C516DD9F6}"/>
          </ac:cxnSpMkLst>
        </pc:cxnChg>
        <pc:cxnChg chg="add mod">
          <ac:chgData name="abeer Alghareeb" userId="a29083274f2541ac" providerId="LiveId" clId="{38B2DBD5-A29E-4F2D-B8D4-4EBB519A3582}" dt="2023-12-01T10:23:02.401" v="2088" actId="1076"/>
          <ac:cxnSpMkLst>
            <pc:docMk/>
            <pc:sldMk cId="1853214466" sldId="260"/>
            <ac:cxnSpMk id="100" creationId="{4078005B-448A-A7F5-579F-7727195F2D0F}"/>
          </ac:cxnSpMkLst>
        </pc:cxnChg>
        <pc:cxnChg chg="add mod">
          <ac:chgData name="abeer Alghareeb" userId="a29083274f2541ac" providerId="LiveId" clId="{38B2DBD5-A29E-4F2D-B8D4-4EBB519A3582}" dt="2023-11-21T14:01:50.862" v="1989" actId="1076"/>
          <ac:cxnSpMkLst>
            <pc:docMk/>
            <pc:sldMk cId="1853214466" sldId="260"/>
            <ac:cxnSpMk id="101" creationId="{D5F5C885-52A5-F8F9-02A1-9B1B9B50B93E}"/>
          </ac:cxnSpMkLst>
        </pc:cxnChg>
        <pc:cxnChg chg="add mod">
          <ac:chgData name="abeer Alghareeb" userId="a29083274f2541ac" providerId="LiveId" clId="{38B2DBD5-A29E-4F2D-B8D4-4EBB519A3582}" dt="2023-11-21T14:01:46.331" v="1988" actId="1076"/>
          <ac:cxnSpMkLst>
            <pc:docMk/>
            <pc:sldMk cId="1853214466" sldId="260"/>
            <ac:cxnSpMk id="102" creationId="{956A0A7C-718F-7CE5-2CD1-0C9D51F6FA3B}"/>
          </ac:cxnSpMkLst>
        </pc:cxnChg>
        <pc:cxnChg chg="add mod">
          <ac:chgData name="abeer Alghareeb" userId="a29083274f2541ac" providerId="LiveId" clId="{38B2DBD5-A29E-4F2D-B8D4-4EBB519A3582}" dt="2023-11-21T14:01:41.856" v="1987" actId="1076"/>
          <ac:cxnSpMkLst>
            <pc:docMk/>
            <pc:sldMk cId="1853214466" sldId="260"/>
            <ac:cxnSpMk id="103" creationId="{8F40F89F-B6E5-25D4-EC79-3AB61FDA0B9C}"/>
          </ac:cxnSpMkLst>
        </pc:cxnChg>
        <pc:cxnChg chg="add mod">
          <ac:chgData name="abeer Alghareeb" userId="a29083274f2541ac" providerId="LiveId" clId="{38B2DBD5-A29E-4F2D-B8D4-4EBB519A3582}" dt="2023-12-01T10:23:02.401" v="2088" actId="1076"/>
          <ac:cxnSpMkLst>
            <pc:docMk/>
            <pc:sldMk cId="1853214466" sldId="260"/>
            <ac:cxnSpMk id="104" creationId="{CF6E7669-83E7-23C9-8955-74AE6F344293}"/>
          </ac:cxnSpMkLst>
        </pc:cxnChg>
        <pc:cxnChg chg="add del mod">
          <ac:chgData name="abeer Alghareeb" userId="a29083274f2541ac" providerId="LiveId" clId="{38B2DBD5-A29E-4F2D-B8D4-4EBB519A3582}" dt="2023-12-01T10:21:23.287" v="2083" actId="478"/>
          <ac:cxnSpMkLst>
            <pc:docMk/>
            <pc:sldMk cId="1853214466" sldId="260"/>
            <ac:cxnSpMk id="105" creationId="{2C939E81-BB5A-C58B-A6DB-70CCFE5EC730}"/>
          </ac:cxnSpMkLst>
        </pc:cxnChg>
        <pc:cxnChg chg="add mod">
          <ac:chgData name="abeer Alghareeb" userId="a29083274f2541ac" providerId="LiveId" clId="{38B2DBD5-A29E-4F2D-B8D4-4EBB519A3582}" dt="2023-12-01T10:23:02.401" v="2088" actId="1076"/>
          <ac:cxnSpMkLst>
            <pc:docMk/>
            <pc:sldMk cId="1853214466" sldId="260"/>
            <ac:cxnSpMk id="106" creationId="{965E2444-A3A4-1036-5F81-483939CD2E64}"/>
          </ac:cxnSpMkLst>
        </pc:cxnChg>
        <pc:cxnChg chg="add mod">
          <ac:chgData name="abeer Alghareeb" userId="a29083274f2541ac" providerId="LiveId" clId="{38B2DBD5-A29E-4F2D-B8D4-4EBB519A3582}" dt="2023-12-01T10:23:02.401" v="2088" actId="1076"/>
          <ac:cxnSpMkLst>
            <pc:docMk/>
            <pc:sldMk cId="1853214466" sldId="260"/>
            <ac:cxnSpMk id="107" creationId="{8AB0DDC2-787B-C5E5-1B7E-2C21A228B548}"/>
          </ac:cxnSpMkLst>
        </pc:cxnChg>
        <pc:cxnChg chg="add mod">
          <ac:chgData name="abeer Alghareeb" userId="a29083274f2541ac" providerId="LiveId" clId="{38B2DBD5-A29E-4F2D-B8D4-4EBB519A3582}" dt="2023-11-21T14:02:01.757" v="1993" actId="1076"/>
          <ac:cxnSpMkLst>
            <pc:docMk/>
            <pc:sldMk cId="1853214466" sldId="260"/>
            <ac:cxnSpMk id="108" creationId="{B2FE9AE8-0764-77FA-F25E-31C942D03438}"/>
          </ac:cxnSpMkLst>
        </pc:cxnChg>
        <pc:cxnChg chg="add mod">
          <ac:chgData name="abeer Alghareeb" userId="a29083274f2541ac" providerId="LiveId" clId="{38B2DBD5-A29E-4F2D-B8D4-4EBB519A3582}" dt="2023-11-21T14:02:07.936" v="1995" actId="1076"/>
          <ac:cxnSpMkLst>
            <pc:docMk/>
            <pc:sldMk cId="1853214466" sldId="260"/>
            <ac:cxnSpMk id="109" creationId="{A2933645-4C55-06FD-A368-907AF0D0EEB0}"/>
          </ac:cxnSpMkLst>
        </pc:cxnChg>
      </pc:sldChg>
      <pc:sldChg chg="addSp delSp modSp add del mod">
        <pc:chgData name="abeer Alghareeb" userId="a29083274f2541ac" providerId="LiveId" clId="{38B2DBD5-A29E-4F2D-B8D4-4EBB519A3582}" dt="2023-11-21T11:32:38.412" v="615" actId="47"/>
        <pc:sldMkLst>
          <pc:docMk/>
          <pc:sldMk cId="2853328484" sldId="260"/>
        </pc:sldMkLst>
        <pc:picChg chg="add mod modCrop">
          <ac:chgData name="abeer Alghareeb" userId="a29083274f2541ac" providerId="LiveId" clId="{38B2DBD5-A29E-4F2D-B8D4-4EBB519A3582}" dt="2023-11-21T11:25:20.675" v="611" actId="14100"/>
          <ac:picMkLst>
            <pc:docMk/>
            <pc:sldMk cId="2853328484" sldId="260"/>
            <ac:picMk id="3" creationId="{7469D66C-5F78-7E29-BC30-F3282C2BA4DE}"/>
          </ac:picMkLst>
        </pc:picChg>
        <pc:picChg chg="del">
          <ac:chgData name="abeer Alghareeb" userId="a29083274f2541ac" providerId="LiveId" clId="{38B2DBD5-A29E-4F2D-B8D4-4EBB519A3582}" dt="2023-11-21T11:23:51.125" v="594" actId="478"/>
          <ac:picMkLst>
            <pc:docMk/>
            <pc:sldMk cId="2853328484" sldId="260"/>
            <ac:picMk id="4" creationId="{FB8FCFDD-BB11-571A-1253-6E8EDCDAE53C}"/>
          </ac:picMkLst>
        </pc:picChg>
        <pc:picChg chg="del">
          <ac:chgData name="abeer Alghareeb" userId="a29083274f2541ac" providerId="LiveId" clId="{38B2DBD5-A29E-4F2D-B8D4-4EBB519A3582}" dt="2023-11-21T11:23:51.125" v="594" actId="478"/>
          <ac:picMkLst>
            <pc:docMk/>
            <pc:sldMk cId="2853328484" sldId="260"/>
            <ac:picMk id="5" creationId="{471743A8-63CB-98D2-F3FA-00B14A12B519}"/>
          </ac:picMkLst>
        </pc:picChg>
        <pc:picChg chg="del">
          <ac:chgData name="abeer Alghareeb" userId="a29083274f2541ac" providerId="LiveId" clId="{38B2DBD5-A29E-4F2D-B8D4-4EBB519A3582}" dt="2023-11-21T11:23:51.125" v="594" actId="478"/>
          <ac:picMkLst>
            <pc:docMk/>
            <pc:sldMk cId="2853328484" sldId="260"/>
            <ac:picMk id="9" creationId="{1AFCB2BD-6EA2-9F26-353F-03E5F799B4D5}"/>
          </ac:picMkLst>
        </pc:picChg>
        <pc:picChg chg="del">
          <ac:chgData name="abeer Alghareeb" userId="a29083274f2541ac" providerId="LiveId" clId="{38B2DBD5-A29E-4F2D-B8D4-4EBB519A3582}" dt="2023-11-21T11:23:51.125" v="594" actId="478"/>
          <ac:picMkLst>
            <pc:docMk/>
            <pc:sldMk cId="2853328484" sldId="260"/>
            <ac:picMk id="10" creationId="{9F4A757D-7126-4EAB-6B3C-05AB9F628365}"/>
          </ac:picMkLst>
        </pc:picChg>
        <pc:picChg chg="del">
          <ac:chgData name="abeer Alghareeb" userId="a29083274f2541ac" providerId="LiveId" clId="{38B2DBD5-A29E-4F2D-B8D4-4EBB519A3582}" dt="2023-11-21T11:23:51.125" v="594" actId="478"/>
          <ac:picMkLst>
            <pc:docMk/>
            <pc:sldMk cId="2853328484" sldId="260"/>
            <ac:picMk id="11" creationId="{DC1016BC-ACD3-D042-AF02-A33C8320CB96}"/>
          </ac:picMkLst>
        </pc:picChg>
        <pc:picChg chg="del">
          <ac:chgData name="abeer Alghareeb" userId="a29083274f2541ac" providerId="LiveId" clId="{38B2DBD5-A29E-4F2D-B8D4-4EBB519A3582}" dt="2023-11-21T11:23:51.125" v="594" actId="478"/>
          <ac:picMkLst>
            <pc:docMk/>
            <pc:sldMk cId="2853328484" sldId="260"/>
            <ac:picMk id="12" creationId="{8AC0B314-E60B-B7E4-F6B3-58277A164210}"/>
          </ac:picMkLst>
        </pc:picChg>
        <pc:picChg chg="add mod">
          <ac:chgData name="abeer Alghareeb" userId="a29083274f2541ac" providerId="LiveId" clId="{38B2DBD5-A29E-4F2D-B8D4-4EBB519A3582}" dt="2023-11-21T11:25:20.675" v="611" actId="14100"/>
          <ac:picMkLst>
            <pc:docMk/>
            <pc:sldMk cId="2853328484" sldId="260"/>
            <ac:picMk id="13" creationId="{254BB812-D228-3FFA-9372-DB954F722036}"/>
          </ac:picMkLst>
        </pc:picChg>
        <pc:picChg chg="add mod">
          <ac:chgData name="abeer Alghareeb" userId="a29083274f2541ac" providerId="LiveId" clId="{38B2DBD5-A29E-4F2D-B8D4-4EBB519A3582}" dt="2023-11-21T11:25:20.675" v="611" actId="14100"/>
          <ac:picMkLst>
            <pc:docMk/>
            <pc:sldMk cId="2853328484" sldId="260"/>
            <ac:picMk id="14" creationId="{DC69E07A-815D-160D-63EC-60FB0F0201B4}"/>
          </ac:picMkLst>
        </pc:picChg>
        <pc:picChg chg="add mod">
          <ac:chgData name="abeer Alghareeb" userId="a29083274f2541ac" providerId="LiveId" clId="{38B2DBD5-A29E-4F2D-B8D4-4EBB519A3582}" dt="2023-11-21T11:25:48.564" v="614" actId="1076"/>
          <ac:picMkLst>
            <pc:docMk/>
            <pc:sldMk cId="2853328484" sldId="260"/>
            <ac:picMk id="15" creationId="{286A80DF-10F9-B32F-40E7-EBC59B57C759}"/>
          </ac:picMkLst>
        </pc:picChg>
        <pc:picChg chg="add mod">
          <ac:chgData name="abeer Alghareeb" userId="a29083274f2541ac" providerId="LiveId" clId="{38B2DBD5-A29E-4F2D-B8D4-4EBB519A3582}" dt="2023-11-21T11:25:48.564" v="614" actId="1076"/>
          <ac:picMkLst>
            <pc:docMk/>
            <pc:sldMk cId="2853328484" sldId="260"/>
            <ac:picMk id="16" creationId="{03394FEC-27CC-BB91-2940-95E5A7DD603A}"/>
          </ac:picMkLst>
        </pc:picChg>
        <pc:picChg chg="add mod">
          <ac:chgData name="abeer Alghareeb" userId="a29083274f2541ac" providerId="LiveId" clId="{38B2DBD5-A29E-4F2D-B8D4-4EBB519A3582}" dt="2023-11-21T11:25:48.564" v="614" actId="1076"/>
          <ac:picMkLst>
            <pc:docMk/>
            <pc:sldMk cId="2853328484" sldId="260"/>
            <ac:picMk id="17" creationId="{6E8896E8-4EDF-8631-0ACC-DD10DE4D7AC0}"/>
          </ac:picMkLst>
        </pc:picChg>
      </pc:sldChg>
      <pc:sldChg chg="delSp modSp add del mod setBg">
        <pc:chgData name="abeer Alghareeb" userId="a29083274f2541ac" providerId="LiveId" clId="{38B2DBD5-A29E-4F2D-B8D4-4EBB519A3582}" dt="2023-11-21T12:48:54.364" v="1368" actId="47"/>
        <pc:sldMkLst>
          <pc:docMk/>
          <pc:sldMk cId="3777013583" sldId="261"/>
        </pc:sldMkLst>
        <pc:grpChg chg="del mod">
          <ac:chgData name="abeer Alghareeb" userId="a29083274f2541ac" providerId="LiveId" clId="{38B2DBD5-A29E-4F2D-B8D4-4EBB519A3582}" dt="2023-11-21T12:14:48.086" v="1081" actId="478"/>
          <ac:grpSpMkLst>
            <pc:docMk/>
            <pc:sldMk cId="3777013583" sldId="261"/>
            <ac:grpSpMk id="8" creationId="{4C873E53-8F46-4CDE-B52D-B809EC376DDD}"/>
          </ac:grpSpMkLst>
        </pc:grpChg>
        <pc:grpChg chg="del">
          <ac:chgData name="abeer Alghareeb" userId="a29083274f2541ac" providerId="LiveId" clId="{38B2DBD5-A29E-4F2D-B8D4-4EBB519A3582}" dt="2023-11-21T12:14:12.834" v="1079" actId="478"/>
          <ac:grpSpMkLst>
            <pc:docMk/>
            <pc:sldMk cId="3777013583" sldId="261"/>
            <ac:grpSpMk id="29" creationId="{3EF4F91E-E290-9197-1A9D-CAAF116BF4EB}"/>
          </ac:grpSpMkLst>
        </pc:grpChg>
        <pc:picChg chg="del">
          <ac:chgData name="abeer Alghareeb" userId="a29083274f2541ac" providerId="LiveId" clId="{38B2DBD5-A29E-4F2D-B8D4-4EBB519A3582}" dt="2023-11-21T12:14:12.834" v="1079" actId="478"/>
          <ac:picMkLst>
            <pc:docMk/>
            <pc:sldMk cId="3777013583" sldId="261"/>
            <ac:picMk id="9" creationId="{6FB772CA-CEE6-5230-775B-C4EEB73407EB}"/>
          </ac:picMkLst>
        </pc:picChg>
      </pc:sldChg>
      <pc:sldMasterChg chg="setBg modSldLayout">
        <pc:chgData name="abeer Alghareeb" userId="a29083274f2541ac" providerId="LiveId" clId="{38B2DBD5-A29E-4F2D-B8D4-4EBB519A3582}" dt="2023-11-21T12:15:12.814" v="1085"/>
        <pc:sldMasterMkLst>
          <pc:docMk/>
          <pc:sldMasterMk cId="4128655402" sldId="2147483648"/>
        </pc:sldMasterMkLst>
        <pc:sldLayoutChg chg="setBg">
          <pc:chgData name="abeer Alghareeb" userId="a29083274f2541ac" providerId="LiveId" clId="{38B2DBD5-A29E-4F2D-B8D4-4EBB519A3582}" dt="2023-11-21T12:15:12.814" v="1085"/>
          <pc:sldLayoutMkLst>
            <pc:docMk/>
            <pc:sldMasterMk cId="4128655402" sldId="2147483648"/>
            <pc:sldLayoutMk cId="214543503" sldId="2147483649"/>
          </pc:sldLayoutMkLst>
        </pc:sldLayoutChg>
        <pc:sldLayoutChg chg="setBg">
          <pc:chgData name="abeer Alghareeb" userId="a29083274f2541ac" providerId="LiveId" clId="{38B2DBD5-A29E-4F2D-B8D4-4EBB519A3582}" dt="2023-11-21T12:15:12.814" v="1085"/>
          <pc:sldLayoutMkLst>
            <pc:docMk/>
            <pc:sldMasterMk cId="4128655402" sldId="2147483648"/>
            <pc:sldLayoutMk cId="2800146007" sldId="2147483650"/>
          </pc:sldLayoutMkLst>
        </pc:sldLayoutChg>
        <pc:sldLayoutChg chg="setBg">
          <pc:chgData name="abeer Alghareeb" userId="a29083274f2541ac" providerId="LiveId" clId="{38B2DBD5-A29E-4F2D-B8D4-4EBB519A3582}" dt="2023-11-21T12:15:12.814" v="1085"/>
          <pc:sldLayoutMkLst>
            <pc:docMk/>
            <pc:sldMasterMk cId="4128655402" sldId="2147483648"/>
            <pc:sldLayoutMk cId="1810510384" sldId="2147483651"/>
          </pc:sldLayoutMkLst>
        </pc:sldLayoutChg>
        <pc:sldLayoutChg chg="setBg">
          <pc:chgData name="abeer Alghareeb" userId="a29083274f2541ac" providerId="LiveId" clId="{38B2DBD5-A29E-4F2D-B8D4-4EBB519A3582}" dt="2023-11-21T12:15:12.814" v="1085"/>
          <pc:sldLayoutMkLst>
            <pc:docMk/>
            <pc:sldMasterMk cId="4128655402" sldId="2147483648"/>
            <pc:sldLayoutMk cId="2200484536" sldId="2147483652"/>
          </pc:sldLayoutMkLst>
        </pc:sldLayoutChg>
        <pc:sldLayoutChg chg="setBg">
          <pc:chgData name="abeer Alghareeb" userId="a29083274f2541ac" providerId="LiveId" clId="{38B2DBD5-A29E-4F2D-B8D4-4EBB519A3582}" dt="2023-11-21T12:15:12.814" v="1085"/>
          <pc:sldLayoutMkLst>
            <pc:docMk/>
            <pc:sldMasterMk cId="4128655402" sldId="2147483648"/>
            <pc:sldLayoutMk cId="2461935036" sldId="2147483653"/>
          </pc:sldLayoutMkLst>
        </pc:sldLayoutChg>
        <pc:sldLayoutChg chg="setBg">
          <pc:chgData name="abeer Alghareeb" userId="a29083274f2541ac" providerId="LiveId" clId="{38B2DBD5-A29E-4F2D-B8D4-4EBB519A3582}" dt="2023-11-21T12:15:12.814" v="1085"/>
          <pc:sldLayoutMkLst>
            <pc:docMk/>
            <pc:sldMasterMk cId="4128655402" sldId="2147483648"/>
            <pc:sldLayoutMk cId="1380971968" sldId="2147483654"/>
          </pc:sldLayoutMkLst>
        </pc:sldLayoutChg>
        <pc:sldLayoutChg chg="setBg">
          <pc:chgData name="abeer Alghareeb" userId="a29083274f2541ac" providerId="LiveId" clId="{38B2DBD5-A29E-4F2D-B8D4-4EBB519A3582}" dt="2023-11-21T12:15:12.814" v="1085"/>
          <pc:sldLayoutMkLst>
            <pc:docMk/>
            <pc:sldMasterMk cId="4128655402" sldId="2147483648"/>
            <pc:sldLayoutMk cId="1993874938" sldId="2147483655"/>
          </pc:sldLayoutMkLst>
        </pc:sldLayoutChg>
        <pc:sldLayoutChg chg="setBg">
          <pc:chgData name="abeer Alghareeb" userId="a29083274f2541ac" providerId="LiveId" clId="{38B2DBD5-A29E-4F2D-B8D4-4EBB519A3582}" dt="2023-11-21T12:15:12.814" v="1085"/>
          <pc:sldLayoutMkLst>
            <pc:docMk/>
            <pc:sldMasterMk cId="4128655402" sldId="2147483648"/>
            <pc:sldLayoutMk cId="2642341910" sldId="2147483656"/>
          </pc:sldLayoutMkLst>
        </pc:sldLayoutChg>
        <pc:sldLayoutChg chg="setBg">
          <pc:chgData name="abeer Alghareeb" userId="a29083274f2541ac" providerId="LiveId" clId="{38B2DBD5-A29E-4F2D-B8D4-4EBB519A3582}" dt="2023-11-21T12:15:12.814" v="1085"/>
          <pc:sldLayoutMkLst>
            <pc:docMk/>
            <pc:sldMasterMk cId="4128655402" sldId="2147483648"/>
            <pc:sldLayoutMk cId="2562257811" sldId="2147483657"/>
          </pc:sldLayoutMkLst>
        </pc:sldLayoutChg>
        <pc:sldLayoutChg chg="setBg">
          <pc:chgData name="abeer Alghareeb" userId="a29083274f2541ac" providerId="LiveId" clId="{38B2DBD5-A29E-4F2D-B8D4-4EBB519A3582}" dt="2023-11-21T12:15:12.814" v="1085"/>
          <pc:sldLayoutMkLst>
            <pc:docMk/>
            <pc:sldMasterMk cId="4128655402" sldId="2147483648"/>
            <pc:sldLayoutMk cId="2251390438" sldId="2147483658"/>
          </pc:sldLayoutMkLst>
        </pc:sldLayoutChg>
        <pc:sldLayoutChg chg="setBg">
          <pc:chgData name="abeer Alghareeb" userId="a29083274f2541ac" providerId="LiveId" clId="{38B2DBD5-A29E-4F2D-B8D4-4EBB519A3582}" dt="2023-11-21T12:15:12.814" v="1085"/>
          <pc:sldLayoutMkLst>
            <pc:docMk/>
            <pc:sldMasterMk cId="4128655402" sldId="2147483648"/>
            <pc:sldLayoutMk cId="3589686282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11B89AC-CAB9-48D3-AFBC-B6227B53F541}" type="datetimeFigureOut">
              <a:rPr lang="ar-SA" smtClean="0"/>
              <a:t>19/05/45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F95E3DF-4828-4434-A06F-AB5ACBA6B103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30999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/>
              <a:t>ملاحظة : عند الانتهاء من الحرف يضغط عليه لكي يشطب.</a:t>
            </a: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95E3DF-4828-4434-A06F-AB5ACBA6B103}" type="slidenum">
              <a:rPr lang="ar-SA" smtClean="0"/>
              <a:t>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424068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E2FD78C-83D8-041C-4B69-A5070FC45E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79DE26F5-04F8-F1E9-541F-601DEF0B29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524D7D9-6B40-D630-B259-23799B8CE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9DE22-E9E9-4BCE-AED0-EB28E19D59E8}" type="datetimeFigureOut">
              <a:rPr lang="ar-SA" smtClean="0"/>
              <a:t>19/05/45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ADA51D2-4A94-0496-C3D7-8D5E29E8A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6AFA7E6-F67C-135D-D89F-2144065EE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04963-AB24-4DE5-924D-21343DF44D6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4543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F5AD9E2-A59B-F11B-70B0-FE294ADDE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36AFB1B-8B8A-5107-F081-9613E16A96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D724A7E-B9FB-4720-D7BE-E57BCCFF1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9DE22-E9E9-4BCE-AED0-EB28E19D59E8}" type="datetimeFigureOut">
              <a:rPr lang="ar-SA" smtClean="0"/>
              <a:t>19/05/45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ADD10B1-39BE-24DD-C855-5B6C22896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85E2E78-153F-406E-1C85-8F4BA4AA5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04963-AB24-4DE5-924D-21343DF44D6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00146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EE2BA97-7805-8A45-8234-DF4C40A6E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46381CE1-2BEF-F420-B354-97942926B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A572F308-634B-E505-05D1-00CB4D5D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9DE22-E9E9-4BCE-AED0-EB28E19D59E8}" type="datetimeFigureOut">
              <a:rPr lang="ar-SA" smtClean="0"/>
              <a:t>19/05/45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AE6B4C2-7E67-DAED-08D0-88272F74C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41E2DC7-932F-5DEC-64F7-43BA3140B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04963-AB24-4DE5-924D-21343DF44D6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10510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430F697-FD0F-A658-1AEB-CD9D2614A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FE26FAE-B205-9A09-9AC2-D26B6272B6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EFE693C3-E5AD-FA97-DF36-3FFEE5222A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987A2B97-B2CB-F413-242E-EDC638AD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9DE22-E9E9-4BCE-AED0-EB28E19D59E8}" type="datetimeFigureOut">
              <a:rPr lang="ar-SA" smtClean="0"/>
              <a:t>19/05/45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95AAC70E-84DA-0981-CF90-E7A44C24E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BDC849A7-C064-1CC2-C503-5E4066A93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04963-AB24-4DE5-924D-21343DF44D6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00484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B946EAE-0C49-E86E-F839-3FCDBF7E9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E2BD6210-0556-0900-92BA-7A5F80F327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EDAA5778-C2CC-274D-09A2-E01535162A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95B18E64-BB7D-D057-57D6-81055DFDA9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3A3D65F5-3BA6-F479-4F1B-8953B557E3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BC24154B-1F8F-04BB-D5EA-0DD62F15B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9DE22-E9E9-4BCE-AED0-EB28E19D59E8}" type="datetimeFigureOut">
              <a:rPr lang="ar-SA" smtClean="0"/>
              <a:t>19/05/45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A17C74EF-CE55-5428-2C45-52E7FC281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3C186444-C8AE-1B86-79A7-007DB54C6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04963-AB24-4DE5-924D-21343DF44D6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61935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D337E8D-71B0-0A46-CDBF-1233AE11C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AE6BC8F9-114B-1CC3-302C-F24B86370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9DE22-E9E9-4BCE-AED0-EB28E19D59E8}" type="datetimeFigureOut">
              <a:rPr lang="ar-SA" smtClean="0"/>
              <a:t>19/05/45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4D7E762D-BCF5-38FB-4732-0FCDB47B0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CA3180CE-D2CF-9DF3-6211-45235330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04963-AB24-4DE5-924D-21343DF44D6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80971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29B02E0B-5146-35C8-71A5-9874ED74B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9DE22-E9E9-4BCE-AED0-EB28E19D59E8}" type="datetimeFigureOut">
              <a:rPr lang="ar-SA" smtClean="0"/>
              <a:t>19/05/45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A6EAD368-F81F-8960-E0F4-05B8AF2EC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6C031C6F-1CEC-774B-A3A9-673D2E1CB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04963-AB24-4DE5-924D-21343DF44D6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93874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B5E1987-21C7-269D-7A93-B2F3E2CAA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6C2E105-CE46-F63C-8013-5A7E292A2F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28CEED87-9D44-0E85-3B02-5781C2E84C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F40183C4-8A10-1073-97A1-2F231AFE5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9DE22-E9E9-4BCE-AED0-EB28E19D59E8}" type="datetimeFigureOut">
              <a:rPr lang="ar-SA" smtClean="0"/>
              <a:t>19/05/45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01FDDC1F-AB65-D775-4C80-D396A52C8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B3710DC0-B9F3-DCCE-4412-26D891667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04963-AB24-4DE5-924D-21343DF44D6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42341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FE3083B-D294-5897-0AB2-8939E59AC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3F2809A5-32DC-8625-A303-31D896A10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93651E6A-F16D-26E1-C333-697C256013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5C568DBC-C06A-593F-426D-8046A851D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9DE22-E9E9-4BCE-AED0-EB28E19D59E8}" type="datetimeFigureOut">
              <a:rPr lang="ar-SA" smtClean="0"/>
              <a:t>19/05/45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305976AB-4751-9662-C2F6-2AFBA5D5C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E4E2F89C-4AE8-ED72-60D3-8E22976D7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04963-AB24-4DE5-924D-21343DF44D6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62257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EB0511A-1C63-2FE7-32ED-B862B93FE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B8A2D899-BED0-7EC1-0187-A14CE5C7CE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703D89C-8F55-4FC1-75C4-0787FAC90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9DE22-E9E9-4BCE-AED0-EB28E19D59E8}" type="datetimeFigureOut">
              <a:rPr lang="ar-SA" smtClean="0"/>
              <a:t>19/05/45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C2DDA23-D212-AD1D-2953-DCED39623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842ED0EF-6798-B7AE-7F3B-8A011327B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04963-AB24-4DE5-924D-21343DF44D6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51390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025E7159-861C-4AD6-0F75-F79A07ADF5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B4C4053D-1B7C-6F67-EB02-58BC2E189E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431CB03-20C8-1996-8338-BED726ADF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9DE22-E9E9-4BCE-AED0-EB28E19D59E8}" type="datetimeFigureOut">
              <a:rPr lang="ar-SA" smtClean="0"/>
              <a:t>19/05/45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DACAE6A-1FF9-9951-B7F3-291E25FDE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31146F6-2297-C01C-7C50-1910FE294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04963-AB24-4DE5-924D-21343DF44D6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89686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13C54447-96A7-2942-1F50-3A6571F1B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B089AAAC-666C-8F97-3F41-E880682398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DA30F93-9A64-4721-8486-0B13F36783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9DE22-E9E9-4BCE-AED0-EB28E19D59E8}" type="datetimeFigureOut">
              <a:rPr lang="ar-SA" smtClean="0"/>
              <a:t>19/05/45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24D0120-D77F-4D97-0750-6FE7EA859E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305144B-4A07-8513-9B07-7E18FBE5BB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04963-AB24-4DE5-924D-21343DF44D6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28655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image" Target="../media/image6.png"/><Relationship Id="rId4" Type="http://schemas.openxmlformats.org/officeDocument/2006/relationships/slide" Target="slide3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svg"/><Relationship Id="rId7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Relationship Id="rId9" Type="http://schemas.openxmlformats.org/officeDocument/2006/relationships/image" Target="../media/image1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صورة 13" descr="صورة تحتوي على لقطة شاشة, الخط, أسود, الرسومات&#10;&#10;تم إنشاء الوصف تلقائياً">
            <a:extLst>
              <a:ext uri="{FF2B5EF4-FFF2-40B4-BE49-F238E27FC236}">
                <a16:creationId xmlns:a16="http://schemas.microsoft.com/office/drawing/2014/main" id="{FF676C9E-BA79-ECD4-5A00-669859A7F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516" y="1586327"/>
            <a:ext cx="9501540" cy="3685345"/>
          </a:xfrm>
          <a:prstGeom prst="rect">
            <a:avLst/>
          </a:prstGeom>
        </p:spPr>
      </p:pic>
      <p:pic>
        <p:nvPicPr>
          <p:cNvPr id="16" name="صورة 15" descr="صورة تحتوي على رسوم متحركة, فن, طائر, مصباح&#10;&#10;تم إنشاء الوصف تلقائياً">
            <a:extLst>
              <a:ext uri="{FF2B5EF4-FFF2-40B4-BE49-F238E27FC236}">
                <a16:creationId xmlns:a16="http://schemas.microsoft.com/office/drawing/2014/main" id="{E9FCABDE-1366-1D74-7B28-A29948F29C7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54" r="42152"/>
          <a:stretch/>
        </p:blipFill>
        <p:spPr>
          <a:xfrm>
            <a:off x="800944" y="1122805"/>
            <a:ext cx="2579565" cy="573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069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 descr="صورة تحتوي على أسود, الرسومات, الظلام, الخط&#10;&#10;تم إنشاء الوصف تلقائياً">
            <a:extLst>
              <a:ext uri="{FF2B5EF4-FFF2-40B4-BE49-F238E27FC236}">
                <a16:creationId xmlns:a16="http://schemas.microsoft.com/office/drawing/2014/main" id="{6EDFF68B-4E0A-F342-1873-53C6DA2C12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41" r="11629" b="58747"/>
          <a:stretch/>
        </p:blipFill>
        <p:spPr>
          <a:xfrm>
            <a:off x="1188793" y="1588481"/>
            <a:ext cx="9965130" cy="942846"/>
          </a:xfrm>
          <a:prstGeom prst="rect">
            <a:avLst/>
          </a:prstGeom>
        </p:spPr>
      </p:pic>
      <p:pic>
        <p:nvPicPr>
          <p:cNvPr id="20" name="صورة 19" descr="صورة تحتوي على توضيح, فن&#10;&#10;تم إنشاء الوصف تلقائياً">
            <a:extLst>
              <a:ext uri="{FF2B5EF4-FFF2-40B4-BE49-F238E27FC236}">
                <a16:creationId xmlns:a16="http://schemas.microsoft.com/office/drawing/2014/main" id="{4CE3A844-1392-D064-0251-E555AA3C63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635"/>
          <a:stretch/>
        </p:blipFill>
        <p:spPr>
          <a:xfrm>
            <a:off x="7735183" y="2569862"/>
            <a:ext cx="3857625" cy="2699657"/>
          </a:xfrm>
          <a:prstGeom prst="rect">
            <a:avLst/>
          </a:prstGeom>
        </p:spPr>
      </p:pic>
      <p:pic>
        <p:nvPicPr>
          <p:cNvPr id="21" name="صورة 20" descr="صورة تحتوي على توضيح, فن&#10;&#10;تم إنشاء الوصف تلقائياً">
            <a:extLst>
              <a:ext uri="{FF2B5EF4-FFF2-40B4-BE49-F238E27FC236}">
                <a16:creationId xmlns:a16="http://schemas.microsoft.com/office/drawing/2014/main" id="{1D59F075-0510-22D9-326C-F2FF82886B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635"/>
          <a:stretch/>
        </p:blipFill>
        <p:spPr>
          <a:xfrm>
            <a:off x="517986" y="2569862"/>
            <a:ext cx="3857625" cy="2699657"/>
          </a:xfrm>
          <a:prstGeom prst="rect">
            <a:avLst/>
          </a:prstGeom>
        </p:spPr>
      </p:pic>
      <p:pic>
        <p:nvPicPr>
          <p:cNvPr id="22" name="صورة 21" descr="صورة تحتوي على توضيح, فن&#10;&#10;تم إنشاء الوصف تلقائياً">
            <a:extLst>
              <a:ext uri="{FF2B5EF4-FFF2-40B4-BE49-F238E27FC236}">
                <a16:creationId xmlns:a16="http://schemas.microsoft.com/office/drawing/2014/main" id="{FADE341E-8820-1717-CC33-EC3C6CA48E3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635"/>
          <a:stretch/>
        </p:blipFill>
        <p:spPr>
          <a:xfrm>
            <a:off x="4126584" y="2569862"/>
            <a:ext cx="3857625" cy="2699657"/>
          </a:xfrm>
          <a:prstGeom prst="rect">
            <a:avLst/>
          </a:prstGeom>
        </p:spPr>
      </p:pic>
      <p:pic>
        <p:nvPicPr>
          <p:cNvPr id="27" name="صورة 26" descr="صورة تحتوي على الخط, شعار, نص, رمز&#10;&#10;تم إنشاء الوصف تلقائياً">
            <a:hlinkClick r:id="rId4" action="ppaction://hlinksldjump"/>
            <a:extLst>
              <a:ext uri="{FF2B5EF4-FFF2-40B4-BE49-F238E27FC236}">
                <a16:creationId xmlns:a16="http://schemas.microsoft.com/office/drawing/2014/main" id="{FEE84FC3-248B-AC46-BC7C-02481AEEFC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087" y="5269519"/>
            <a:ext cx="2516010" cy="964286"/>
          </a:xfrm>
          <a:prstGeom prst="rect">
            <a:avLst/>
          </a:prstGeom>
        </p:spPr>
      </p:pic>
      <p:pic>
        <p:nvPicPr>
          <p:cNvPr id="29" name="صورة 28" descr="صورة تحتوي على الخط, شعار, الرسومات, رمز&#10;&#10;تم إنشاء الوصف تلقائياً">
            <a:hlinkClick r:id="rId6" action="ppaction://hlinksldjump"/>
            <a:extLst>
              <a:ext uri="{FF2B5EF4-FFF2-40B4-BE49-F238E27FC236}">
                <a16:creationId xmlns:a16="http://schemas.microsoft.com/office/drawing/2014/main" id="{87FDCADA-264D-905F-120C-0D7ABD5D86A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793" y="5269519"/>
            <a:ext cx="2516010" cy="964286"/>
          </a:xfrm>
          <a:prstGeom prst="rect">
            <a:avLst/>
          </a:prstGeom>
        </p:spPr>
      </p:pic>
      <p:pic>
        <p:nvPicPr>
          <p:cNvPr id="31" name="صورة 30" descr="صورة تحتوي على شعار, الخط, الرسومات, نص&#10;&#10;تم إنشاء الوصف تلقائياً">
            <a:hlinkClick r:id="rId8" action="ppaction://hlinksldjump"/>
            <a:extLst>
              <a:ext uri="{FF2B5EF4-FFF2-40B4-BE49-F238E27FC236}">
                <a16:creationId xmlns:a16="http://schemas.microsoft.com/office/drawing/2014/main" id="{E0A07136-0976-016D-5025-CE87E31B116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3111" y="5269519"/>
            <a:ext cx="2518781" cy="96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008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مجموعة 37">
            <a:extLst>
              <a:ext uri="{FF2B5EF4-FFF2-40B4-BE49-F238E27FC236}">
                <a16:creationId xmlns:a16="http://schemas.microsoft.com/office/drawing/2014/main" id="{7DCB0468-8EB1-8A33-F79F-C35F571AAC95}"/>
              </a:ext>
            </a:extLst>
          </p:cNvPr>
          <p:cNvGrpSpPr/>
          <p:nvPr/>
        </p:nvGrpSpPr>
        <p:grpSpPr>
          <a:xfrm>
            <a:off x="2162628" y="1925245"/>
            <a:ext cx="7866743" cy="4767948"/>
            <a:chOff x="2162628" y="1850569"/>
            <a:chExt cx="7866743" cy="4767948"/>
          </a:xfrm>
        </p:grpSpPr>
        <p:sp>
          <p:nvSpPr>
            <p:cNvPr id="37" name="مستطيل 36">
              <a:extLst>
                <a:ext uri="{FF2B5EF4-FFF2-40B4-BE49-F238E27FC236}">
                  <a16:creationId xmlns:a16="http://schemas.microsoft.com/office/drawing/2014/main" id="{B6C93E4A-D868-E094-A118-A1ACBBCACAAA}"/>
                </a:ext>
              </a:extLst>
            </p:cNvPr>
            <p:cNvSpPr/>
            <p:nvPr/>
          </p:nvSpPr>
          <p:spPr>
            <a:xfrm>
              <a:off x="2162628" y="1850569"/>
              <a:ext cx="7866743" cy="476794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grpSp>
          <p:nvGrpSpPr>
            <p:cNvPr id="36" name="مجموعة 35">
              <a:extLst>
                <a:ext uri="{FF2B5EF4-FFF2-40B4-BE49-F238E27FC236}">
                  <a16:creationId xmlns:a16="http://schemas.microsoft.com/office/drawing/2014/main" id="{C17D0ACB-2F21-8659-3F04-F546B38B0682}"/>
                </a:ext>
              </a:extLst>
            </p:cNvPr>
            <p:cNvGrpSpPr/>
            <p:nvPr/>
          </p:nvGrpSpPr>
          <p:grpSpPr>
            <a:xfrm>
              <a:off x="2715985" y="1981195"/>
              <a:ext cx="6760030" cy="4492170"/>
              <a:chOff x="2360387" y="1560286"/>
              <a:chExt cx="6760030" cy="4492170"/>
            </a:xfrm>
          </p:grpSpPr>
          <p:cxnSp>
            <p:nvCxnSpPr>
              <p:cNvPr id="26" name="رابط مستقيم 25">
                <a:extLst>
                  <a:ext uri="{FF2B5EF4-FFF2-40B4-BE49-F238E27FC236}">
                    <a16:creationId xmlns:a16="http://schemas.microsoft.com/office/drawing/2014/main" id="{14789069-7B00-B479-967D-AE8CAF77CD3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18000" y="1560286"/>
                <a:ext cx="0" cy="4492170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رابط مستقيم 28">
                <a:extLst>
                  <a:ext uri="{FF2B5EF4-FFF2-40B4-BE49-F238E27FC236}">
                    <a16:creationId xmlns:a16="http://schemas.microsoft.com/office/drawing/2014/main" id="{2602DE46-E556-C7B3-8B2B-686A962F03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07200" y="1560286"/>
                <a:ext cx="0" cy="4492170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رابط مستقيم 31">
                <a:extLst>
                  <a:ext uri="{FF2B5EF4-FFF2-40B4-BE49-F238E27FC236}">
                    <a16:creationId xmlns:a16="http://schemas.microsoft.com/office/drawing/2014/main" id="{4C619DAC-1E55-8A4F-7BAB-5F940141893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60387" y="3131456"/>
                <a:ext cx="6760030" cy="0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رابط مستقيم 34">
                <a:extLst>
                  <a:ext uri="{FF2B5EF4-FFF2-40B4-BE49-F238E27FC236}">
                    <a16:creationId xmlns:a16="http://schemas.microsoft.com/office/drawing/2014/main" id="{45ADA821-F824-E0DA-08F8-B4B545AA622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360387" y="4749802"/>
                <a:ext cx="6760030" cy="0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3" name="1">
            <a:extLst>
              <a:ext uri="{FF2B5EF4-FFF2-40B4-BE49-F238E27FC236}">
                <a16:creationId xmlns:a16="http://schemas.microsoft.com/office/drawing/2014/main" id="{DF86390C-07E5-6453-B8EC-FD1246FCAC8E}"/>
              </a:ext>
            </a:extLst>
          </p:cNvPr>
          <p:cNvSpPr/>
          <p:nvPr/>
        </p:nvSpPr>
        <p:spPr>
          <a:xfrm>
            <a:off x="7286172" y="2055871"/>
            <a:ext cx="2637970" cy="14859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4" name="2">
            <a:extLst>
              <a:ext uri="{FF2B5EF4-FFF2-40B4-BE49-F238E27FC236}">
                <a16:creationId xmlns:a16="http://schemas.microsoft.com/office/drawing/2014/main" id="{1361AE13-DC29-4757-BF93-F1F66D356DE0}"/>
              </a:ext>
            </a:extLst>
          </p:cNvPr>
          <p:cNvSpPr/>
          <p:nvPr/>
        </p:nvSpPr>
        <p:spPr>
          <a:xfrm>
            <a:off x="4742541" y="2074918"/>
            <a:ext cx="2351314" cy="14859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5" name="3">
            <a:extLst>
              <a:ext uri="{FF2B5EF4-FFF2-40B4-BE49-F238E27FC236}">
                <a16:creationId xmlns:a16="http://schemas.microsoft.com/office/drawing/2014/main" id="{9C3A1E89-5FE2-AA2F-02AF-5E7B2E3A9DC9}"/>
              </a:ext>
            </a:extLst>
          </p:cNvPr>
          <p:cNvSpPr/>
          <p:nvPr/>
        </p:nvSpPr>
        <p:spPr>
          <a:xfrm>
            <a:off x="2267854" y="2074918"/>
            <a:ext cx="2351314" cy="14859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6" name="4">
            <a:extLst>
              <a:ext uri="{FF2B5EF4-FFF2-40B4-BE49-F238E27FC236}">
                <a16:creationId xmlns:a16="http://schemas.microsoft.com/office/drawing/2014/main" id="{8A2FE905-71DF-5D8B-24F3-54ECBD23C706}"/>
              </a:ext>
            </a:extLst>
          </p:cNvPr>
          <p:cNvSpPr/>
          <p:nvPr/>
        </p:nvSpPr>
        <p:spPr>
          <a:xfrm>
            <a:off x="7286171" y="3688730"/>
            <a:ext cx="2637965" cy="14859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7" name="5">
            <a:extLst>
              <a:ext uri="{FF2B5EF4-FFF2-40B4-BE49-F238E27FC236}">
                <a16:creationId xmlns:a16="http://schemas.microsoft.com/office/drawing/2014/main" id="{FDC2CC38-0B51-B45E-DF6E-48F5F28EC367}"/>
              </a:ext>
            </a:extLst>
          </p:cNvPr>
          <p:cNvSpPr/>
          <p:nvPr/>
        </p:nvSpPr>
        <p:spPr>
          <a:xfrm>
            <a:off x="4729839" y="3688730"/>
            <a:ext cx="2351314" cy="14859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8" name="6">
            <a:extLst>
              <a:ext uri="{FF2B5EF4-FFF2-40B4-BE49-F238E27FC236}">
                <a16:creationId xmlns:a16="http://schemas.microsoft.com/office/drawing/2014/main" id="{F8CF2827-B5C6-EA2C-576F-44BC8B070DA3}"/>
              </a:ext>
            </a:extLst>
          </p:cNvPr>
          <p:cNvSpPr/>
          <p:nvPr/>
        </p:nvSpPr>
        <p:spPr>
          <a:xfrm>
            <a:off x="2267854" y="3695362"/>
            <a:ext cx="2351314" cy="14859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9" name="7">
            <a:extLst>
              <a:ext uri="{FF2B5EF4-FFF2-40B4-BE49-F238E27FC236}">
                <a16:creationId xmlns:a16="http://schemas.microsoft.com/office/drawing/2014/main" id="{0DF030FA-9B91-71C3-B9E3-ABB4C996DDB9}"/>
              </a:ext>
            </a:extLst>
          </p:cNvPr>
          <p:cNvSpPr/>
          <p:nvPr/>
        </p:nvSpPr>
        <p:spPr>
          <a:xfrm>
            <a:off x="7253218" y="5345914"/>
            <a:ext cx="2670915" cy="12456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0" name="8">
            <a:extLst>
              <a:ext uri="{FF2B5EF4-FFF2-40B4-BE49-F238E27FC236}">
                <a16:creationId xmlns:a16="http://schemas.microsoft.com/office/drawing/2014/main" id="{FCDE98A5-DE86-70E2-F445-8E0D7F8FAD36}"/>
              </a:ext>
            </a:extLst>
          </p:cNvPr>
          <p:cNvSpPr/>
          <p:nvPr/>
        </p:nvSpPr>
        <p:spPr>
          <a:xfrm>
            <a:off x="4740730" y="5307075"/>
            <a:ext cx="2351314" cy="12845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1" name="9">
            <a:extLst>
              <a:ext uri="{FF2B5EF4-FFF2-40B4-BE49-F238E27FC236}">
                <a16:creationId xmlns:a16="http://schemas.microsoft.com/office/drawing/2014/main" id="{2959E7D1-B898-276A-4593-3EB188BD8475}"/>
              </a:ext>
            </a:extLst>
          </p:cNvPr>
          <p:cNvSpPr/>
          <p:nvPr/>
        </p:nvSpPr>
        <p:spPr>
          <a:xfrm>
            <a:off x="2253342" y="5307075"/>
            <a:ext cx="2351314" cy="12845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52" name="رسم 51" descr="كرات هارفي 0% مع تعبئة خالصة">
            <a:extLst>
              <a:ext uri="{FF2B5EF4-FFF2-40B4-BE49-F238E27FC236}">
                <a16:creationId xmlns:a16="http://schemas.microsoft.com/office/drawing/2014/main" id="{8557FE14-366F-A247-EC5F-BD7CE0E9E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85657" y="2239435"/>
            <a:ext cx="1211298" cy="1211298"/>
          </a:xfrm>
          <a:prstGeom prst="rect">
            <a:avLst/>
          </a:prstGeom>
        </p:spPr>
      </p:pic>
      <p:pic>
        <p:nvPicPr>
          <p:cNvPr id="53" name="رسم 52" descr="إغلاق مع تعبئة خالصة">
            <a:extLst>
              <a:ext uri="{FF2B5EF4-FFF2-40B4-BE49-F238E27FC236}">
                <a16:creationId xmlns:a16="http://schemas.microsoft.com/office/drawing/2014/main" id="{E02B2F13-B93E-BA78-C23C-5A02777007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70038" y="2179236"/>
            <a:ext cx="1331696" cy="1331696"/>
          </a:xfrm>
          <a:prstGeom prst="rect">
            <a:avLst/>
          </a:prstGeom>
        </p:spPr>
      </p:pic>
      <p:pic>
        <p:nvPicPr>
          <p:cNvPr id="55" name="رسم 54" descr="كرات هارفي 0% مع تعبئة خالصة">
            <a:extLst>
              <a:ext uri="{FF2B5EF4-FFF2-40B4-BE49-F238E27FC236}">
                <a16:creationId xmlns:a16="http://schemas.microsoft.com/office/drawing/2014/main" id="{D77F791C-A3FA-7B6A-3258-57089DA35E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25742" y="2256217"/>
            <a:ext cx="1211298" cy="1211298"/>
          </a:xfrm>
          <a:prstGeom prst="rect">
            <a:avLst/>
          </a:prstGeom>
        </p:spPr>
      </p:pic>
      <p:pic>
        <p:nvPicPr>
          <p:cNvPr id="56" name="رسم 55" descr="إغلاق مع تعبئة خالصة">
            <a:extLst>
              <a:ext uri="{FF2B5EF4-FFF2-40B4-BE49-F238E27FC236}">
                <a16:creationId xmlns:a16="http://schemas.microsoft.com/office/drawing/2014/main" id="{139E76D4-6E5D-2530-A9C1-B1EDCB698D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37833" y="2196018"/>
            <a:ext cx="1331696" cy="1331696"/>
          </a:xfrm>
          <a:prstGeom prst="rect">
            <a:avLst/>
          </a:prstGeom>
        </p:spPr>
      </p:pic>
      <p:pic>
        <p:nvPicPr>
          <p:cNvPr id="57" name="رسم 56" descr="كرات هارفي 0% مع تعبئة خالصة">
            <a:extLst>
              <a:ext uri="{FF2B5EF4-FFF2-40B4-BE49-F238E27FC236}">
                <a16:creationId xmlns:a16="http://schemas.microsoft.com/office/drawing/2014/main" id="{327A11C4-9230-DF95-9871-322705673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23350" y="2253930"/>
            <a:ext cx="1211298" cy="1211298"/>
          </a:xfrm>
          <a:prstGeom prst="rect">
            <a:avLst/>
          </a:prstGeom>
        </p:spPr>
      </p:pic>
      <p:pic>
        <p:nvPicPr>
          <p:cNvPr id="58" name="رسم 57" descr="إغلاق مع تعبئة خالصة">
            <a:extLst>
              <a:ext uri="{FF2B5EF4-FFF2-40B4-BE49-F238E27FC236}">
                <a16:creationId xmlns:a16="http://schemas.microsoft.com/office/drawing/2014/main" id="{2F56A067-4EC8-F57A-29AE-D17035F50F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63151" y="2193731"/>
            <a:ext cx="1331696" cy="1331696"/>
          </a:xfrm>
          <a:prstGeom prst="rect">
            <a:avLst/>
          </a:prstGeom>
        </p:spPr>
      </p:pic>
      <p:pic>
        <p:nvPicPr>
          <p:cNvPr id="59" name="رسم 58" descr="كرات هارفي 0% مع تعبئة خالصة">
            <a:extLst>
              <a:ext uri="{FF2B5EF4-FFF2-40B4-BE49-F238E27FC236}">
                <a16:creationId xmlns:a16="http://schemas.microsoft.com/office/drawing/2014/main" id="{2392DCFD-DF42-EF1A-150B-74DA2F4638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90436" y="3841446"/>
            <a:ext cx="1211298" cy="1211298"/>
          </a:xfrm>
          <a:prstGeom prst="rect">
            <a:avLst/>
          </a:prstGeom>
        </p:spPr>
      </p:pic>
      <p:pic>
        <p:nvPicPr>
          <p:cNvPr id="60" name="رسم 59" descr="إغلاق مع تعبئة خالصة">
            <a:extLst>
              <a:ext uri="{FF2B5EF4-FFF2-40B4-BE49-F238E27FC236}">
                <a16:creationId xmlns:a16="http://schemas.microsoft.com/office/drawing/2014/main" id="{5F9D2D4D-71EB-33F1-89A6-ACD12DCBB0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30237" y="3781247"/>
            <a:ext cx="1331696" cy="1331696"/>
          </a:xfrm>
          <a:prstGeom prst="rect">
            <a:avLst/>
          </a:prstGeom>
        </p:spPr>
      </p:pic>
      <p:pic>
        <p:nvPicPr>
          <p:cNvPr id="61" name="رسم 60" descr="كرات هارفي 0% مع تعبئة خالصة">
            <a:extLst>
              <a:ext uri="{FF2B5EF4-FFF2-40B4-BE49-F238E27FC236}">
                <a16:creationId xmlns:a16="http://schemas.microsoft.com/office/drawing/2014/main" id="{D31E89EA-4592-A437-D624-69B53DCAC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23433" y="3841446"/>
            <a:ext cx="1211298" cy="1211298"/>
          </a:xfrm>
          <a:prstGeom prst="rect">
            <a:avLst/>
          </a:prstGeom>
        </p:spPr>
      </p:pic>
      <p:pic>
        <p:nvPicPr>
          <p:cNvPr id="62" name="رسم 61" descr="إغلاق مع تعبئة خالصة">
            <a:extLst>
              <a:ext uri="{FF2B5EF4-FFF2-40B4-BE49-F238E27FC236}">
                <a16:creationId xmlns:a16="http://schemas.microsoft.com/office/drawing/2014/main" id="{4CEEC37D-7CD5-692E-EDEC-5B0058337B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63234" y="3781247"/>
            <a:ext cx="1331696" cy="1331696"/>
          </a:xfrm>
          <a:prstGeom prst="rect">
            <a:avLst/>
          </a:prstGeom>
        </p:spPr>
      </p:pic>
      <p:pic>
        <p:nvPicPr>
          <p:cNvPr id="63" name="رسم 62" descr="كرات هارفي 0% مع تعبئة خالصة">
            <a:extLst>
              <a:ext uri="{FF2B5EF4-FFF2-40B4-BE49-F238E27FC236}">
                <a16:creationId xmlns:a16="http://schemas.microsoft.com/office/drawing/2014/main" id="{5250F0A3-2880-5C77-12D4-2469D4B6E2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23350" y="3856738"/>
            <a:ext cx="1211298" cy="1211298"/>
          </a:xfrm>
          <a:prstGeom prst="rect">
            <a:avLst/>
          </a:prstGeom>
        </p:spPr>
      </p:pic>
      <p:pic>
        <p:nvPicPr>
          <p:cNvPr id="64" name="رسم 63" descr="إغلاق مع تعبئة خالصة">
            <a:extLst>
              <a:ext uri="{FF2B5EF4-FFF2-40B4-BE49-F238E27FC236}">
                <a16:creationId xmlns:a16="http://schemas.microsoft.com/office/drawing/2014/main" id="{B9472192-1942-D50D-98A4-C2A68FF93D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63151" y="3796539"/>
            <a:ext cx="1331696" cy="1331696"/>
          </a:xfrm>
          <a:prstGeom prst="rect">
            <a:avLst/>
          </a:prstGeom>
        </p:spPr>
      </p:pic>
      <p:pic>
        <p:nvPicPr>
          <p:cNvPr id="65" name="رسم 64" descr="كرات هارفي 0% مع تعبئة خالصة">
            <a:extLst>
              <a:ext uri="{FF2B5EF4-FFF2-40B4-BE49-F238E27FC236}">
                <a16:creationId xmlns:a16="http://schemas.microsoft.com/office/drawing/2014/main" id="{4F47ED84-571B-1F96-8FF8-BCC9E86630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57947" y="5407175"/>
            <a:ext cx="1211298" cy="1211298"/>
          </a:xfrm>
          <a:prstGeom prst="rect">
            <a:avLst/>
          </a:prstGeom>
        </p:spPr>
      </p:pic>
      <p:pic>
        <p:nvPicPr>
          <p:cNvPr id="66" name="رسم 65" descr="إغلاق مع تعبئة خالصة">
            <a:extLst>
              <a:ext uri="{FF2B5EF4-FFF2-40B4-BE49-F238E27FC236}">
                <a16:creationId xmlns:a16="http://schemas.microsoft.com/office/drawing/2014/main" id="{5A8C9904-915F-F356-745D-9FB5F0DCEB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70038" y="5346976"/>
            <a:ext cx="1331696" cy="1331696"/>
          </a:xfrm>
          <a:prstGeom prst="rect">
            <a:avLst/>
          </a:prstGeom>
        </p:spPr>
      </p:pic>
      <p:pic>
        <p:nvPicPr>
          <p:cNvPr id="67" name="رسم 66" descr="كرات هارفي 0% مع تعبئة خالصة">
            <a:extLst>
              <a:ext uri="{FF2B5EF4-FFF2-40B4-BE49-F238E27FC236}">
                <a16:creationId xmlns:a16="http://schemas.microsoft.com/office/drawing/2014/main" id="{69C2A92E-F73B-FE61-8C29-4CB31198E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59715" y="5346976"/>
            <a:ext cx="1211298" cy="1211298"/>
          </a:xfrm>
          <a:prstGeom prst="rect">
            <a:avLst/>
          </a:prstGeom>
        </p:spPr>
      </p:pic>
      <p:pic>
        <p:nvPicPr>
          <p:cNvPr id="68" name="رسم 67" descr="إغلاق مع تعبئة خالصة">
            <a:extLst>
              <a:ext uri="{FF2B5EF4-FFF2-40B4-BE49-F238E27FC236}">
                <a16:creationId xmlns:a16="http://schemas.microsoft.com/office/drawing/2014/main" id="{2ADE555B-9DF2-5243-5A23-D8CD332220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99516" y="5286777"/>
            <a:ext cx="1331696" cy="1331696"/>
          </a:xfrm>
          <a:prstGeom prst="rect">
            <a:avLst/>
          </a:prstGeom>
        </p:spPr>
      </p:pic>
      <p:pic>
        <p:nvPicPr>
          <p:cNvPr id="69" name="رسم 68" descr="كرات هارفي 0% مع تعبئة خالصة">
            <a:extLst>
              <a:ext uri="{FF2B5EF4-FFF2-40B4-BE49-F238E27FC236}">
                <a16:creationId xmlns:a16="http://schemas.microsoft.com/office/drawing/2014/main" id="{AAFD48B5-47FB-6B9D-8198-DE95AE8F33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83549" y="5389037"/>
            <a:ext cx="1211298" cy="1211298"/>
          </a:xfrm>
          <a:prstGeom prst="rect">
            <a:avLst/>
          </a:prstGeom>
        </p:spPr>
      </p:pic>
      <p:pic>
        <p:nvPicPr>
          <p:cNvPr id="70" name="رسم 69" descr="إغلاق مع تعبئة خالصة">
            <a:extLst>
              <a:ext uri="{FF2B5EF4-FFF2-40B4-BE49-F238E27FC236}">
                <a16:creationId xmlns:a16="http://schemas.microsoft.com/office/drawing/2014/main" id="{F65A9D68-0EB9-A1C7-5601-63632A94D6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23350" y="5328838"/>
            <a:ext cx="1331696" cy="1331696"/>
          </a:xfrm>
          <a:prstGeom prst="rect">
            <a:avLst/>
          </a:prstGeom>
        </p:spPr>
      </p:pic>
      <p:pic>
        <p:nvPicPr>
          <p:cNvPr id="73" name="صورة 72" descr="صورة تحتوي على أسود, الظلام&#10;&#10;تم إنشاء الوصف تلقائياً">
            <a:extLst>
              <a:ext uri="{FF2B5EF4-FFF2-40B4-BE49-F238E27FC236}">
                <a16:creationId xmlns:a16="http://schemas.microsoft.com/office/drawing/2014/main" id="{16DD9559-DA5E-E064-304A-8F907A57DE0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57"/>
          <a:stretch/>
        </p:blipFill>
        <p:spPr>
          <a:xfrm>
            <a:off x="1342459" y="1317465"/>
            <a:ext cx="9507081" cy="580887"/>
          </a:xfrm>
          <a:prstGeom prst="rect">
            <a:avLst/>
          </a:prstGeom>
        </p:spPr>
      </p:pic>
      <p:pic>
        <p:nvPicPr>
          <p:cNvPr id="77" name="رسم 76" descr="خروج مع تعبئة خالصة">
            <a:hlinkClick r:id="rId7" action="ppaction://hlinksldjump"/>
            <a:extLst>
              <a:ext uri="{FF2B5EF4-FFF2-40B4-BE49-F238E27FC236}">
                <a16:creationId xmlns:a16="http://schemas.microsoft.com/office/drawing/2014/main" id="{C7A059ED-1B1A-4060-3F6B-A4E7B5FF29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09507" y="577879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07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8" descr="صورة تحتوي على أسود, الظلام&#10;&#10;تم إنشاء الوصف تلقائياً">
            <a:extLst>
              <a:ext uri="{FF2B5EF4-FFF2-40B4-BE49-F238E27FC236}">
                <a16:creationId xmlns:a16="http://schemas.microsoft.com/office/drawing/2014/main" id="{6FB772CA-CEE6-5230-775B-C4EEB73407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80" y="1337156"/>
            <a:ext cx="10712439" cy="961515"/>
          </a:xfrm>
          <a:prstGeom prst="rect">
            <a:avLst/>
          </a:prstGeom>
        </p:spPr>
      </p:pic>
      <p:grpSp>
        <p:nvGrpSpPr>
          <p:cNvPr id="29" name="مجموعة 28">
            <a:extLst>
              <a:ext uri="{FF2B5EF4-FFF2-40B4-BE49-F238E27FC236}">
                <a16:creationId xmlns:a16="http://schemas.microsoft.com/office/drawing/2014/main" id="{3EF4F91E-E290-9197-1A9D-CAAF116BF4EB}"/>
              </a:ext>
            </a:extLst>
          </p:cNvPr>
          <p:cNvGrpSpPr/>
          <p:nvPr/>
        </p:nvGrpSpPr>
        <p:grpSpPr>
          <a:xfrm>
            <a:off x="1901370" y="1959429"/>
            <a:ext cx="8433252" cy="4789714"/>
            <a:chOff x="1901370" y="1959429"/>
            <a:chExt cx="8433252" cy="4789714"/>
          </a:xfrm>
        </p:grpSpPr>
        <p:sp>
          <p:nvSpPr>
            <p:cNvPr id="10" name="مستطيل 9">
              <a:extLst>
                <a:ext uri="{FF2B5EF4-FFF2-40B4-BE49-F238E27FC236}">
                  <a16:creationId xmlns:a16="http://schemas.microsoft.com/office/drawing/2014/main" id="{960E5A14-B0FE-2688-71F9-E1B67B4302EB}"/>
                </a:ext>
              </a:extLst>
            </p:cNvPr>
            <p:cNvSpPr/>
            <p:nvPr/>
          </p:nvSpPr>
          <p:spPr>
            <a:xfrm>
              <a:off x="1901371" y="1959429"/>
              <a:ext cx="8433251" cy="4789714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cxnSp>
          <p:nvCxnSpPr>
            <p:cNvPr id="13" name="رابط مستقيم 12">
              <a:extLst>
                <a:ext uri="{FF2B5EF4-FFF2-40B4-BE49-F238E27FC236}">
                  <a16:creationId xmlns:a16="http://schemas.microsoft.com/office/drawing/2014/main" id="{F08E24AF-63DA-1F1E-716C-4EB767A32488}"/>
                </a:ext>
              </a:extLst>
            </p:cNvPr>
            <p:cNvCxnSpPr/>
            <p:nvPr/>
          </p:nvCxnSpPr>
          <p:spPr>
            <a:xfrm flipH="1">
              <a:off x="1901371" y="2641600"/>
              <a:ext cx="8433251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رابط مستقيم 13">
              <a:extLst>
                <a:ext uri="{FF2B5EF4-FFF2-40B4-BE49-F238E27FC236}">
                  <a16:creationId xmlns:a16="http://schemas.microsoft.com/office/drawing/2014/main" id="{E560E386-36B2-0FBE-D457-78580E84DD23}"/>
                </a:ext>
              </a:extLst>
            </p:cNvPr>
            <p:cNvCxnSpPr/>
            <p:nvPr/>
          </p:nvCxnSpPr>
          <p:spPr>
            <a:xfrm flipH="1">
              <a:off x="1901370" y="3146490"/>
              <a:ext cx="8433251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رابط مستقيم 14">
              <a:extLst>
                <a:ext uri="{FF2B5EF4-FFF2-40B4-BE49-F238E27FC236}">
                  <a16:creationId xmlns:a16="http://schemas.microsoft.com/office/drawing/2014/main" id="{CD8309B1-1FF6-970E-9607-B6A759F94B65}"/>
                </a:ext>
              </a:extLst>
            </p:cNvPr>
            <p:cNvCxnSpPr/>
            <p:nvPr/>
          </p:nvCxnSpPr>
          <p:spPr>
            <a:xfrm flipH="1">
              <a:off x="1901370" y="3651380"/>
              <a:ext cx="8433251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رابط مستقيم 15">
              <a:extLst>
                <a:ext uri="{FF2B5EF4-FFF2-40B4-BE49-F238E27FC236}">
                  <a16:creationId xmlns:a16="http://schemas.microsoft.com/office/drawing/2014/main" id="{9DEDDCFF-DEC3-A0B2-06BC-B7CABF064767}"/>
                </a:ext>
              </a:extLst>
            </p:cNvPr>
            <p:cNvCxnSpPr/>
            <p:nvPr/>
          </p:nvCxnSpPr>
          <p:spPr>
            <a:xfrm flipH="1">
              <a:off x="1901370" y="4156270"/>
              <a:ext cx="8433251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رابط مستقيم 16">
              <a:extLst>
                <a:ext uri="{FF2B5EF4-FFF2-40B4-BE49-F238E27FC236}">
                  <a16:creationId xmlns:a16="http://schemas.microsoft.com/office/drawing/2014/main" id="{D1F60775-4DB6-320A-CBBD-1569AE9F9AFF}"/>
                </a:ext>
              </a:extLst>
            </p:cNvPr>
            <p:cNvCxnSpPr/>
            <p:nvPr/>
          </p:nvCxnSpPr>
          <p:spPr>
            <a:xfrm flipH="1">
              <a:off x="1901371" y="4661160"/>
              <a:ext cx="8433251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رابط مستقيم 17">
              <a:extLst>
                <a:ext uri="{FF2B5EF4-FFF2-40B4-BE49-F238E27FC236}">
                  <a16:creationId xmlns:a16="http://schemas.microsoft.com/office/drawing/2014/main" id="{6D0C365C-50A1-0CC2-0599-558BCC6F8626}"/>
                </a:ext>
              </a:extLst>
            </p:cNvPr>
            <p:cNvCxnSpPr/>
            <p:nvPr/>
          </p:nvCxnSpPr>
          <p:spPr>
            <a:xfrm flipH="1">
              <a:off x="1901371" y="5166050"/>
              <a:ext cx="8433251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رابط مستقيم 18">
              <a:extLst>
                <a:ext uri="{FF2B5EF4-FFF2-40B4-BE49-F238E27FC236}">
                  <a16:creationId xmlns:a16="http://schemas.microsoft.com/office/drawing/2014/main" id="{2DF68170-B52A-F608-A9DD-B7099DDBB6E2}"/>
                </a:ext>
              </a:extLst>
            </p:cNvPr>
            <p:cNvCxnSpPr/>
            <p:nvPr/>
          </p:nvCxnSpPr>
          <p:spPr>
            <a:xfrm flipH="1">
              <a:off x="1901371" y="5670940"/>
              <a:ext cx="8433251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رابط مستقيم 19">
              <a:extLst>
                <a:ext uri="{FF2B5EF4-FFF2-40B4-BE49-F238E27FC236}">
                  <a16:creationId xmlns:a16="http://schemas.microsoft.com/office/drawing/2014/main" id="{88F53B05-06C5-85C3-158E-0CD6CA1A039B}"/>
                </a:ext>
              </a:extLst>
            </p:cNvPr>
            <p:cNvCxnSpPr/>
            <p:nvPr/>
          </p:nvCxnSpPr>
          <p:spPr>
            <a:xfrm flipH="1">
              <a:off x="1901371" y="6175829"/>
              <a:ext cx="8433251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رابط مستقيم 20">
              <a:extLst>
                <a:ext uri="{FF2B5EF4-FFF2-40B4-BE49-F238E27FC236}">
                  <a16:creationId xmlns:a16="http://schemas.microsoft.com/office/drawing/2014/main" id="{57F127D7-0039-F145-46C3-A29BE8341913}"/>
                </a:ext>
              </a:extLst>
            </p:cNvPr>
            <p:cNvCxnSpPr>
              <a:cxnSpLocks/>
            </p:cNvCxnSpPr>
            <p:nvPr/>
          </p:nvCxnSpPr>
          <p:spPr>
            <a:xfrm>
              <a:off x="8882745" y="2056781"/>
              <a:ext cx="0" cy="459501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رابط مستقيم 24">
              <a:extLst>
                <a:ext uri="{FF2B5EF4-FFF2-40B4-BE49-F238E27FC236}">
                  <a16:creationId xmlns:a16="http://schemas.microsoft.com/office/drawing/2014/main" id="{46938ACC-1DE3-8824-7635-DE3FEB79C5C5}"/>
                </a:ext>
              </a:extLst>
            </p:cNvPr>
            <p:cNvCxnSpPr>
              <a:cxnSpLocks/>
            </p:cNvCxnSpPr>
            <p:nvPr/>
          </p:nvCxnSpPr>
          <p:spPr>
            <a:xfrm>
              <a:off x="3142345" y="2056781"/>
              <a:ext cx="0" cy="459501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رابط مستقيم 25">
              <a:extLst>
                <a:ext uri="{FF2B5EF4-FFF2-40B4-BE49-F238E27FC236}">
                  <a16:creationId xmlns:a16="http://schemas.microsoft.com/office/drawing/2014/main" id="{50151AB4-804D-B27F-22AF-EBE9B108C583}"/>
                </a:ext>
              </a:extLst>
            </p:cNvPr>
            <p:cNvCxnSpPr>
              <a:cxnSpLocks/>
            </p:cNvCxnSpPr>
            <p:nvPr/>
          </p:nvCxnSpPr>
          <p:spPr>
            <a:xfrm>
              <a:off x="4586516" y="2056781"/>
              <a:ext cx="0" cy="459501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رابط مستقيم 26">
              <a:extLst>
                <a:ext uri="{FF2B5EF4-FFF2-40B4-BE49-F238E27FC236}">
                  <a16:creationId xmlns:a16="http://schemas.microsoft.com/office/drawing/2014/main" id="{0A7D7617-D97E-1C11-2CC1-C0B81069AFD0}"/>
                </a:ext>
              </a:extLst>
            </p:cNvPr>
            <p:cNvCxnSpPr>
              <a:cxnSpLocks/>
            </p:cNvCxnSpPr>
            <p:nvPr/>
          </p:nvCxnSpPr>
          <p:spPr>
            <a:xfrm>
              <a:off x="6059717" y="2056781"/>
              <a:ext cx="0" cy="459501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رابط مستقيم 27">
              <a:extLst>
                <a:ext uri="{FF2B5EF4-FFF2-40B4-BE49-F238E27FC236}">
                  <a16:creationId xmlns:a16="http://schemas.microsoft.com/office/drawing/2014/main" id="{A644C9EB-4B77-12FA-753F-CCB788E9C8A6}"/>
                </a:ext>
              </a:extLst>
            </p:cNvPr>
            <p:cNvCxnSpPr>
              <a:cxnSpLocks/>
            </p:cNvCxnSpPr>
            <p:nvPr/>
          </p:nvCxnSpPr>
          <p:spPr>
            <a:xfrm>
              <a:off x="7561945" y="2056781"/>
              <a:ext cx="0" cy="459501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0" name="نص">
            <a:extLst>
              <a:ext uri="{FF2B5EF4-FFF2-40B4-BE49-F238E27FC236}">
                <a16:creationId xmlns:a16="http://schemas.microsoft.com/office/drawing/2014/main" id="{034F5B95-AF80-2BD1-46B9-75F349BEC3C4}"/>
              </a:ext>
            </a:extLst>
          </p:cNvPr>
          <p:cNvSpPr txBox="1"/>
          <p:nvPr/>
        </p:nvSpPr>
        <p:spPr>
          <a:xfrm>
            <a:off x="9064172" y="2014246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امل</a:t>
            </a:r>
          </a:p>
        </p:txBody>
      </p:sp>
      <p:sp>
        <p:nvSpPr>
          <p:cNvPr id="31" name="مربع نص 30">
            <a:extLst>
              <a:ext uri="{FF2B5EF4-FFF2-40B4-BE49-F238E27FC236}">
                <a16:creationId xmlns:a16="http://schemas.microsoft.com/office/drawing/2014/main" id="{28863C44-81ED-C478-BDED-28A2B9A7D7A7}"/>
              </a:ext>
            </a:extLst>
          </p:cNvPr>
          <p:cNvSpPr txBox="1"/>
          <p:nvPr/>
        </p:nvSpPr>
        <p:spPr>
          <a:xfrm>
            <a:off x="6230485" y="4112526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اسد</a:t>
            </a:r>
          </a:p>
        </p:txBody>
      </p:sp>
      <p:sp>
        <p:nvSpPr>
          <p:cNvPr id="32" name="مربع نص 31">
            <a:extLst>
              <a:ext uri="{FF2B5EF4-FFF2-40B4-BE49-F238E27FC236}">
                <a16:creationId xmlns:a16="http://schemas.microsoft.com/office/drawing/2014/main" id="{9FB76142-436A-45CB-7CCB-D9A8305B9E35}"/>
              </a:ext>
            </a:extLst>
          </p:cNvPr>
          <p:cNvSpPr txBox="1"/>
          <p:nvPr/>
        </p:nvSpPr>
        <p:spPr>
          <a:xfrm>
            <a:off x="2017486" y="2014246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اناناس</a:t>
            </a:r>
          </a:p>
        </p:txBody>
      </p:sp>
      <p:sp>
        <p:nvSpPr>
          <p:cNvPr id="33" name="مربع نص 32">
            <a:extLst>
              <a:ext uri="{FF2B5EF4-FFF2-40B4-BE49-F238E27FC236}">
                <a16:creationId xmlns:a16="http://schemas.microsoft.com/office/drawing/2014/main" id="{145A495E-7722-048C-1A38-E114BC7C7B90}"/>
              </a:ext>
            </a:extLst>
          </p:cNvPr>
          <p:cNvSpPr txBox="1"/>
          <p:nvPr/>
        </p:nvSpPr>
        <p:spPr>
          <a:xfrm>
            <a:off x="3301923" y="5110252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اسبانيا</a:t>
            </a:r>
          </a:p>
        </p:txBody>
      </p:sp>
      <p:sp>
        <p:nvSpPr>
          <p:cNvPr id="34" name="أ">
            <a:extLst>
              <a:ext uri="{FF2B5EF4-FFF2-40B4-BE49-F238E27FC236}">
                <a16:creationId xmlns:a16="http://schemas.microsoft.com/office/drawing/2014/main" id="{CA99F12A-CF89-6770-779B-4118452C86FF}"/>
              </a:ext>
            </a:extLst>
          </p:cNvPr>
          <p:cNvSpPr txBox="1"/>
          <p:nvPr/>
        </p:nvSpPr>
        <p:spPr>
          <a:xfrm>
            <a:off x="10434718" y="2008349"/>
            <a:ext cx="166551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cs typeface="+mj-cs"/>
              </a:rPr>
              <a:t>حرف (ا)</a:t>
            </a:r>
          </a:p>
        </p:txBody>
      </p:sp>
      <p:sp>
        <p:nvSpPr>
          <p:cNvPr id="35" name="ب">
            <a:extLst>
              <a:ext uri="{FF2B5EF4-FFF2-40B4-BE49-F238E27FC236}">
                <a16:creationId xmlns:a16="http://schemas.microsoft.com/office/drawing/2014/main" id="{62A8D39F-D877-F5FF-0C7D-96C650572338}"/>
              </a:ext>
            </a:extLst>
          </p:cNvPr>
          <p:cNvSpPr txBox="1"/>
          <p:nvPr/>
        </p:nvSpPr>
        <p:spPr>
          <a:xfrm>
            <a:off x="10340934" y="2814041"/>
            <a:ext cx="178162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cs typeface="+mj-cs"/>
              </a:rPr>
              <a:t>حرف (ب)</a:t>
            </a:r>
          </a:p>
        </p:txBody>
      </p:sp>
      <p:sp>
        <p:nvSpPr>
          <p:cNvPr id="36" name="ج">
            <a:extLst>
              <a:ext uri="{FF2B5EF4-FFF2-40B4-BE49-F238E27FC236}">
                <a16:creationId xmlns:a16="http://schemas.microsoft.com/office/drawing/2014/main" id="{A4D97A61-FA8B-3DF8-8CC2-409A74323942}"/>
              </a:ext>
            </a:extLst>
          </p:cNvPr>
          <p:cNvSpPr txBox="1"/>
          <p:nvPr/>
        </p:nvSpPr>
        <p:spPr>
          <a:xfrm>
            <a:off x="10340934" y="3619733"/>
            <a:ext cx="1781625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cs typeface="+mj-cs"/>
              </a:rPr>
              <a:t>حرف (ج)</a:t>
            </a:r>
          </a:p>
        </p:txBody>
      </p:sp>
      <p:sp>
        <p:nvSpPr>
          <p:cNvPr id="38" name="س">
            <a:extLst>
              <a:ext uri="{FF2B5EF4-FFF2-40B4-BE49-F238E27FC236}">
                <a16:creationId xmlns:a16="http://schemas.microsoft.com/office/drawing/2014/main" id="{FCC2F4EB-7AB0-04E8-6C4E-6BFC9D99F16C}"/>
              </a:ext>
            </a:extLst>
          </p:cNvPr>
          <p:cNvSpPr txBox="1"/>
          <p:nvPr/>
        </p:nvSpPr>
        <p:spPr>
          <a:xfrm>
            <a:off x="10270596" y="4425425"/>
            <a:ext cx="186235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cs typeface="+mj-cs"/>
              </a:rPr>
              <a:t>حرف (س)</a:t>
            </a:r>
          </a:p>
        </p:txBody>
      </p:sp>
      <p:sp>
        <p:nvSpPr>
          <p:cNvPr id="41" name="ت">
            <a:extLst>
              <a:ext uri="{FF2B5EF4-FFF2-40B4-BE49-F238E27FC236}">
                <a16:creationId xmlns:a16="http://schemas.microsoft.com/office/drawing/2014/main" id="{E1586066-10CD-DC59-ED38-91480506CA3C}"/>
              </a:ext>
            </a:extLst>
          </p:cNvPr>
          <p:cNvSpPr txBox="1"/>
          <p:nvPr/>
        </p:nvSpPr>
        <p:spPr>
          <a:xfrm>
            <a:off x="-123800" y="1959429"/>
            <a:ext cx="186235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cs typeface="+mj-cs"/>
              </a:rPr>
              <a:t>حرف (ت)</a:t>
            </a:r>
          </a:p>
        </p:txBody>
      </p:sp>
      <p:sp>
        <p:nvSpPr>
          <p:cNvPr id="42" name="ك">
            <a:extLst>
              <a:ext uri="{FF2B5EF4-FFF2-40B4-BE49-F238E27FC236}">
                <a16:creationId xmlns:a16="http://schemas.microsoft.com/office/drawing/2014/main" id="{A9837C8B-9669-09EE-4587-0DC73F845D03}"/>
              </a:ext>
            </a:extLst>
          </p:cNvPr>
          <p:cNvSpPr txBox="1"/>
          <p:nvPr/>
        </p:nvSpPr>
        <p:spPr>
          <a:xfrm>
            <a:off x="-123800" y="2765121"/>
            <a:ext cx="186235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cs typeface="+mj-cs"/>
              </a:rPr>
              <a:t>حرف (ك)</a:t>
            </a:r>
          </a:p>
        </p:txBody>
      </p:sp>
      <p:sp>
        <p:nvSpPr>
          <p:cNvPr id="43" name="م">
            <a:extLst>
              <a:ext uri="{FF2B5EF4-FFF2-40B4-BE49-F238E27FC236}">
                <a16:creationId xmlns:a16="http://schemas.microsoft.com/office/drawing/2014/main" id="{5DA38A57-6494-A1A2-889B-195A94E39557}"/>
              </a:ext>
            </a:extLst>
          </p:cNvPr>
          <p:cNvSpPr txBox="1"/>
          <p:nvPr/>
        </p:nvSpPr>
        <p:spPr>
          <a:xfrm>
            <a:off x="-123800" y="3570813"/>
            <a:ext cx="186235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cs typeface="+mj-cs"/>
              </a:rPr>
              <a:t>حرف (م)</a:t>
            </a:r>
          </a:p>
        </p:txBody>
      </p:sp>
      <p:sp>
        <p:nvSpPr>
          <p:cNvPr id="44" name="مربع نص 43">
            <a:extLst>
              <a:ext uri="{FF2B5EF4-FFF2-40B4-BE49-F238E27FC236}">
                <a16:creationId xmlns:a16="http://schemas.microsoft.com/office/drawing/2014/main" id="{449E3403-34AD-C977-C502-886E9A5F509A}"/>
              </a:ext>
            </a:extLst>
          </p:cNvPr>
          <p:cNvSpPr txBox="1"/>
          <p:nvPr/>
        </p:nvSpPr>
        <p:spPr>
          <a:xfrm>
            <a:off x="9049656" y="6124256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ابره</a:t>
            </a:r>
          </a:p>
        </p:txBody>
      </p:sp>
      <p:sp>
        <p:nvSpPr>
          <p:cNvPr id="45" name="نص">
            <a:extLst>
              <a:ext uri="{FF2B5EF4-FFF2-40B4-BE49-F238E27FC236}">
                <a16:creationId xmlns:a16="http://schemas.microsoft.com/office/drawing/2014/main" id="{4FAF5774-B1F0-1E2E-3869-AAB7356830E7}"/>
              </a:ext>
            </a:extLst>
          </p:cNvPr>
          <p:cNvSpPr txBox="1"/>
          <p:nvPr/>
        </p:nvSpPr>
        <p:spPr>
          <a:xfrm>
            <a:off x="6271431" y="2583117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بدر</a:t>
            </a:r>
          </a:p>
        </p:txBody>
      </p:sp>
      <p:sp>
        <p:nvSpPr>
          <p:cNvPr id="46" name="نص">
            <a:extLst>
              <a:ext uri="{FF2B5EF4-FFF2-40B4-BE49-F238E27FC236}">
                <a16:creationId xmlns:a16="http://schemas.microsoft.com/office/drawing/2014/main" id="{402E35C9-C5E4-7E3F-989A-A64FD5377FBF}"/>
              </a:ext>
            </a:extLst>
          </p:cNvPr>
          <p:cNvSpPr txBox="1"/>
          <p:nvPr/>
        </p:nvSpPr>
        <p:spPr>
          <a:xfrm>
            <a:off x="1981206" y="6124256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بطريق</a:t>
            </a:r>
          </a:p>
        </p:txBody>
      </p:sp>
      <p:sp>
        <p:nvSpPr>
          <p:cNvPr id="47" name="نص">
            <a:extLst>
              <a:ext uri="{FF2B5EF4-FFF2-40B4-BE49-F238E27FC236}">
                <a16:creationId xmlns:a16="http://schemas.microsoft.com/office/drawing/2014/main" id="{8DE249A8-6ABA-CEFC-DD56-E0BBD2BA0CF3}"/>
              </a:ext>
            </a:extLst>
          </p:cNvPr>
          <p:cNvSpPr txBox="1"/>
          <p:nvPr/>
        </p:nvSpPr>
        <p:spPr>
          <a:xfrm>
            <a:off x="1886852" y="3583095"/>
            <a:ext cx="119743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بطاطس</a:t>
            </a:r>
          </a:p>
        </p:txBody>
      </p:sp>
      <p:sp>
        <p:nvSpPr>
          <p:cNvPr id="48" name="نص">
            <a:extLst>
              <a:ext uri="{FF2B5EF4-FFF2-40B4-BE49-F238E27FC236}">
                <a16:creationId xmlns:a16="http://schemas.microsoft.com/office/drawing/2014/main" id="{21548DBA-66CE-FEF9-B372-EC0AB519A79D}"/>
              </a:ext>
            </a:extLst>
          </p:cNvPr>
          <p:cNvSpPr txBox="1"/>
          <p:nvPr/>
        </p:nvSpPr>
        <p:spPr>
          <a:xfrm>
            <a:off x="9064172" y="4112525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بندقية</a:t>
            </a:r>
          </a:p>
        </p:txBody>
      </p:sp>
      <p:sp>
        <p:nvSpPr>
          <p:cNvPr id="49" name="نص">
            <a:extLst>
              <a:ext uri="{FF2B5EF4-FFF2-40B4-BE49-F238E27FC236}">
                <a16:creationId xmlns:a16="http://schemas.microsoft.com/office/drawing/2014/main" id="{E591FD7B-9414-0C15-B445-A88795AA7AD6}"/>
              </a:ext>
            </a:extLst>
          </p:cNvPr>
          <p:cNvSpPr txBox="1"/>
          <p:nvPr/>
        </p:nvSpPr>
        <p:spPr>
          <a:xfrm>
            <a:off x="6174893" y="5612657"/>
            <a:ext cx="124267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بريطانيا</a:t>
            </a:r>
          </a:p>
        </p:txBody>
      </p:sp>
      <p:sp>
        <p:nvSpPr>
          <p:cNvPr id="50" name="نص">
            <a:extLst>
              <a:ext uri="{FF2B5EF4-FFF2-40B4-BE49-F238E27FC236}">
                <a16:creationId xmlns:a16="http://schemas.microsoft.com/office/drawing/2014/main" id="{5F0FCAF0-20B0-E6B1-A0EE-13A4962ACD31}"/>
              </a:ext>
            </a:extLst>
          </p:cNvPr>
          <p:cNvSpPr txBox="1"/>
          <p:nvPr/>
        </p:nvSpPr>
        <p:spPr>
          <a:xfrm>
            <a:off x="7770088" y="2014246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جوهرة</a:t>
            </a:r>
          </a:p>
        </p:txBody>
      </p:sp>
      <p:sp>
        <p:nvSpPr>
          <p:cNvPr id="51" name="نص">
            <a:extLst>
              <a:ext uri="{FF2B5EF4-FFF2-40B4-BE49-F238E27FC236}">
                <a16:creationId xmlns:a16="http://schemas.microsoft.com/office/drawing/2014/main" id="{091A7155-FA6F-6BA6-0A92-E2C8D8DF464A}"/>
              </a:ext>
            </a:extLst>
          </p:cNvPr>
          <p:cNvSpPr txBox="1"/>
          <p:nvPr/>
        </p:nvSpPr>
        <p:spPr>
          <a:xfrm>
            <a:off x="4706804" y="4590587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جمل</a:t>
            </a:r>
          </a:p>
        </p:txBody>
      </p:sp>
      <p:sp>
        <p:nvSpPr>
          <p:cNvPr id="52" name="نص">
            <a:extLst>
              <a:ext uri="{FF2B5EF4-FFF2-40B4-BE49-F238E27FC236}">
                <a16:creationId xmlns:a16="http://schemas.microsoft.com/office/drawing/2014/main" id="{3E255EFC-A792-8996-7CBC-AED4B122A020}"/>
              </a:ext>
            </a:extLst>
          </p:cNvPr>
          <p:cNvSpPr txBox="1"/>
          <p:nvPr/>
        </p:nvSpPr>
        <p:spPr>
          <a:xfrm>
            <a:off x="3256917" y="3583095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جزر</a:t>
            </a:r>
          </a:p>
        </p:txBody>
      </p:sp>
      <p:sp>
        <p:nvSpPr>
          <p:cNvPr id="53" name="نص">
            <a:extLst>
              <a:ext uri="{FF2B5EF4-FFF2-40B4-BE49-F238E27FC236}">
                <a16:creationId xmlns:a16="http://schemas.microsoft.com/office/drawing/2014/main" id="{1BA0E005-4978-13CC-C8EA-19E370E9A4DB}"/>
              </a:ext>
            </a:extLst>
          </p:cNvPr>
          <p:cNvSpPr txBox="1"/>
          <p:nvPr/>
        </p:nvSpPr>
        <p:spPr>
          <a:xfrm>
            <a:off x="7516380" y="5110252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جبل</a:t>
            </a:r>
          </a:p>
        </p:txBody>
      </p:sp>
      <p:sp>
        <p:nvSpPr>
          <p:cNvPr id="54" name="نص">
            <a:extLst>
              <a:ext uri="{FF2B5EF4-FFF2-40B4-BE49-F238E27FC236}">
                <a16:creationId xmlns:a16="http://schemas.microsoft.com/office/drawing/2014/main" id="{CCA4EE74-D123-56A9-0058-7BEB882BBD0C}"/>
              </a:ext>
            </a:extLst>
          </p:cNvPr>
          <p:cNvSpPr txBox="1"/>
          <p:nvPr/>
        </p:nvSpPr>
        <p:spPr>
          <a:xfrm>
            <a:off x="4539886" y="3583095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جورجيا</a:t>
            </a:r>
          </a:p>
        </p:txBody>
      </p:sp>
      <p:sp>
        <p:nvSpPr>
          <p:cNvPr id="55" name="نص">
            <a:extLst>
              <a:ext uri="{FF2B5EF4-FFF2-40B4-BE49-F238E27FC236}">
                <a16:creationId xmlns:a16="http://schemas.microsoft.com/office/drawing/2014/main" id="{BCC0EB58-313E-FD45-C3AC-527086AE712E}"/>
              </a:ext>
            </a:extLst>
          </p:cNvPr>
          <p:cNvSpPr txBox="1"/>
          <p:nvPr/>
        </p:nvSpPr>
        <p:spPr>
          <a:xfrm>
            <a:off x="6190221" y="3087152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سلمى</a:t>
            </a:r>
          </a:p>
        </p:txBody>
      </p:sp>
      <p:sp>
        <p:nvSpPr>
          <p:cNvPr id="56" name="نص">
            <a:extLst>
              <a:ext uri="{FF2B5EF4-FFF2-40B4-BE49-F238E27FC236}">
                <a16:creationId xmlns:a16="http://schemas.microsoft.com/office/drawing/2014/main" id="{5C55F01F-4CA8-9F4E-B38F-0E35A1507623}"/>
              </a:ext>
            </a:extLst>
          </p:cNvPr>
          <p:cNvSpPr txBox="1"/>
          <p:nvPr/>
        </p:nvSpPr>
        <p:spPr>
          <a:xfrm>
            <a:off x="4797742" y="2014246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سمكة</a:t>
            </a:r>
          </a:p>
        </p:txBody>
      </p:sp>
      <p:sp>
        <p:nvSpPr>
          <p:cNvPr id="57" name="نص">
            <a:extLst>
              <a:ext uri="{FF2B5EF4-FFF2-40B4-BE49-F238E27FC236}">
                <a16:creationId xmlns:a16="http://schemas.microsoft.com/office/drawing/2014/main" id="{561035C9-A97F-60F1-050B-BC63B0975D2A}"/>
              </a:ext>
            </a:extLst>
          </p:cNvPr>
          <p:cNvSpPr txBox="1"/>
          <p:nvPr/>
        </p:nvSpPr>
        <p:spPr>
          <a:xfrm>
            <a:off x="6283915" y="2014246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سبانخ</a:t>
            </a:r>
          </a:p>
        </p:txBody>
      </p:sp>
      <p:sp>
        <p:nvSpPr>
          <p:cNvPr id="58" name="نص">
            <a:extLst>
              <a:ext uri="{FF2B5EF4-FFF2-40B4-BE49-F238E27FC236}">
                <a16:creationId xmlns:a16="http://schemas.microsoft.com/office/drawing/2014/main" id="{6F1331C3-DF1C-2FCB-9269-26C8FF76D768}"/>
              </a:ext>
            </a:extLst>
          </p:cNvPr>
          <p:cNvSpPr txBox="1"/>
          <p:nvPr/>
        </p:nvSpPr>
        <p:spPr>
          <a:xfrm>
            <a:off x="4605516" y="6124256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سيكل</a:t>
            </a:r>
          </a:p>
        </p:txBody>
      </p:sp>
      <p:sp>
        <p:nvSpPr>
          <p:cNvPr id="59" name="نص">
            <a:extLst>
              <a:ext uri="{FF2B5EF4-FFF2-40B4-BE49-F238E27FC236}">
                <a16:creationId xmlns:a16="http://schemas.microsoft.com/office/drawing/2014/main" id="{CAA38B2C-FC18-4B2B-D98C-A21A44028A44}"/>
              </a:ext>
            </a:extLst>
          </p:cNvPr>
          <p:cNvSpPr txBox="1"/>
          <p:nvPr/>
        </p:nvSpPr>
        <p:spPr>
          <a:xfrm>
            <a:off x="1880060" y="4590587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سوريا</a:t>
            </a:r>
          </a:p>
        </p:txBody>
      </p:sp>
      <p:sp>
        <p:nvSpPr>
          <p:cNvPr id="60" name="نص">
            <a:extLst>
              <a:ext uri="{FF2B5EF4-FFF2-40B4-BE49-F238E27FC236}">
                <a16:creationId xmlns:a16="http://schemas.microsoft.com/office/drawing/2014/main" id="{B7B60161-71F8-F359-0625-C477CA401879}"/>
              </a:ext>
            </a:extLst>
          </p:cNvPr>
          <p:cNvSpPr txBox="1"/>
          <p:nvPr/>
        </p:nvSpPr>
        <p:spPr>
          <a:xfrm>
            <a:off x="7599773" y="3583095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رامي</a:t>
            </a:r>
          </a:p>
        </p:txBody>
      </p:sp>
      <p:sp>
        <p:nvSpPr>
          <p:cNvPr id="61" name="نص">
            <a:extLst>
              <a:ext uri="{FF2B5EF4-FFF2-40B4-BE49-F238E27FC236}">
                <a16:creationId xmlns:a16="http://schemas.microsoft.com/office/drawing/2014/main" id="{2C69D865-0708-7BCE-6E85-227EFBF31CEA}"/>
              </a:ext>
            </a:extLst>
          </p:cNvPr>
          <p:cNvSpPr txBox="1"/>
          <p:nvPr/>
        </p:nvSpPr>
        <p:spPr>
          <a:xfrm>
            <a:off x="3311569" y="2014246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رمان</a:t>
            </a:r>
          </a:p>
        </p:txBody>
      </p:sp>
      <p:sp>
        <p:nvSpPr>
          <p:cNvPr id="62" name="نص">
            <a:extLst>
              <a:ext uri="{FF2B5EF4-FFF2-40B4-BE49-F238E27FC236}">
                <a16:creationId xmlns:a16="http://schemas.microsoft.com/office/drawing/2014/main" id="{49EC30FE-E065-0B35-2906-67A98B46460E}"/>
              </a:ext>
            </a:extLst>
          </p:cNvPr>
          <p:cNvSpPr txBox="1"/>
          <p:nvPr/>
        </p:nvSpPr>
        <p:spPr>
          <a:xfrm>
            <a:off x="3293432" y="4590587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ربيان</a:t>
            </a:r>
          </a:p>
        </p:txBody>
      </p:sp>
      <p:sp>
        <p:nvSpPr>
          <p:cNvPr id="63" name="نص">
            <a:extLst>
              <a:ext uri="{FF2B5EF4-FFF2-40B4-BE49-F238E27FC236}">
                <a16:creationId xmlns:a16="http://schemas.microsoft.com/office/drawing/2014/main" id="{EEC3D262-D6E2-F1E5-7021-5C49BE0E516D}"/>
              </a:ext>
            </a:extLst>
          </p:cNvPr>
          <p:cNvSpPr txBox="1"/>
          <p:nvPr/>
        </p:nvSpPr>
        <p:spPr>
          <a:xfrm>
            <a:off x="3365533" y="2583117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روسيا</a:t>
            </a:r>
          </a:p>
        </p:txBody>
      </p:sp>
      <p:sp>
        <p:nvSpPr>
          <p:cNvPr id="64" name="نص">
            <a:extLst>
              <a:ext uri="{FF2B5EF4-FFF2-40B4-BE49-F238E27FC236}">
                <a16:creationId xmlns:a16="http://schemas.microsoft.com/office/drawing/2014/main" id="{25809954-F431-A907-C36C-F8F3ADA73899}"/>
              </a:ext>
            </a:extLst>
          </p:cNvPr>
          <p:cNvSpPr txBox="1"/>
          <p:nvPr/>
        </p:nvSpPr>
        <p:spPr>
          <a:xfrm>
            <a:off x="8980716" y="2583117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تالين</a:t>
            </a:r>
          </a:p>
        </p:txBody>
      </p:sp>
      <p:sp>
        <p:nvSpPr>
          <p:cNvPr id="65" name="نص">
            <a:extLst>
              <a:ext uri="{FF2B5EF4-FFF2-40B4-BE49-F238E27FC236}">
                <a16:creationId xmlns:a16="http://schemas.microsoft.com/office/drawing/2014/main" id="{60FD0468-C6F8-A7AF-74EC-9DE9D8C820ED}"/>
              </a:ext>
            </a:extLst>
          </p:cNvPr>
          <p:cNvSpPr txBox="1"/>
          <p:nvPr/>
        </p:nvSpPr>
        <p:spPr>
          <a:xfrm>
            <a:off x="6115654" y="4590587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تفاح</a:t>
            </a:r>
          </a:p>
        </p:txBody>
      </p:sp>
      <p:sp>
        <p:nvSpPr>
          <p:cNvPr id="66" name="نص">
            <a:extLst>
              <a:ext uri="{FF2B5EF4-FFF2-40B4-BE49-F238E27FC236}">
                <a16:creationId xmlns:a16="http://schemas.microsoft.com/office/drawing/2014/main" id="{6A7019CB-BA2F-B38F-EC65-EF6F736F33A1}"/>
              </a:ext>
            </a:extLst>
          </p:cNvPr>
          <p:cNvSpPr txBox="1"/>
          <p:nvPr/>
        </p:nvSpPr>
        <p:spPr>
          <a:xfrm>
            <a:off x="4865374" y="2583117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تمساح</a:t>
            </a:r>
          </a:p>
        </p:txBody>
      </p:sp>
      <p:sp>
        <p:nvSpPr>
          <p:cNvPr id="67" name="نص">
            <a:extLst>
              <a:ext uri="{FF2B5EF4-FFF2-40B4-BE49-F238E27FC236}">
                <a16:creationId xmlns:a16="http://schemas.microsoft.com/office/drawing/2014/main" id="{0F93FA0E-CB84-E8BD-AE5D-97DB133B0868}"/>
              </a:ext>
            </a:extLst>
          </p:cNvPr>
          <p:cNvSpPr txBox="1"/>
          <p:nvPr/>
        </p:nvSpPr>
        <p:spPr>
          <a:xfrm>
            <a:off x="5983501" y="5110252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تونس</a:t>
            </a:r>
          </a:p>
        </p:txBody>
      </p:sp>
      <p:sp>
        <p:nvSpPr>
          <p:cNvPr id="68" name="نص">
            <a:extLst>
              <a:ext uri="{FF2B5EF4-FFF2-40B4-BE49-F238E27FC236}">
                <a16:creationId xmlns:a16="http://schemas.microsoft.com/office/drawing/2014/main" id="{2D7BEEEF-40F6-98BE-4ACF-4001BE652BD1}"/>
              </a:ext>
            </a:extLst>
          </p:cNvPr>
          <p:cNvSpPr txBox="1"/>
          <p:nvPr/>
        </p:nvSpPr>
        <p:spPr>
          <a:xfrm>
            <a:off x="3197316" y="6124256"/>
            <a:ext cx="130243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تسريحة</a:t>
            </a:r>
          </a:p>
        </p:txBody>
      </p:sp>
      <p:sp>
        <p:nvSpPr>
          <p:cNvPr id="69" name="نص">
            <a:extLst>
              <a:ext uri="{FF2B5EF4-FFF2-40B4-BE49-F238E27FC236}">
                <a16:creationId xmlns:a16="http://schemas.microsoft.com/office/drawing/2014/main" id="{9375DF7A-ABC2-4158-D798-F681048EECEA}"/>
              </a:ext>
            </a:extLst>
          </p:cNvPr>
          <p:cNvSpPr txBox="1"/>
          <p:nvPr/>
        </p:nvSpPr>
        <p:spPr>
          <a:xfrm>
            <a:off x="7672966" y="2583117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كوريا</a:t>
            </a:r>
          </a:p>
        </p:txBody>
      </p:sp>
      <p:sp>
        <p:nvSpPr>
          <p:cNvPr id="70" name="نص">
            <a:extLst>
              <a:ext uri="{FF2B5EF4-FFF2-40B4-BE49-F238E27FC236}">
                <a16:creationId xmlns:a16="http://schemas.microsoft.com/office/drawing/2014/main" id="{BECA6E94-DF95-0B50-6D9C-8BECB97BCA84}"/>
              </a:ext>
            </a:extLst>
          </p:cNvPr>
          <p:cNvSpPr txBox="1"/>
          <p:nvPr/>
        </p:nvSpPr>
        <p:spPr>
          <a:xfrm>
            <a:off x="4843958" y="3087152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كأس</a:t>
            </a:r>
          </a:p>
        </p:txBody>
      </p:sp>
      <p:sp>
        <p:nvSpPr>
          <p:cNvPr id="71" name="نص">
            <a:extLst>
              <a:ext uri="{FF2B5EF4-FFF2-40B4-BE49-F238E27FC236}">
                <a16:creationId xmlns:a16="http://schemas.microsoft.com/office/drawing/2014/main" id="{3CCC7B44-1734-A550-5730-A47F6EC13500}"/>
              </a:ext>
            </a:extLst>
          </p:cNvPr>
          <p:cNvSpPr txBox="1"/>
          <p:nvPr/>
        </p:nvSpPr>
        <p:spPr>
          <a:xfrm>
            <a:off x="3427357" y="3087152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كوسا</a:t>
            </a:r>
          </a:p>
        </p:txBody>
      </p:sp>
      <p:sp>
        <p:nvSpPr>
          <p:cNvPr id="72" name="نص">
            <a:extLst>
              <a:ext uri="{FF2B5EF4-FFF2-40B4-BE49-F238E27FC236}">
                <a16:creationId xmlns:a16="http://schemas.microsoft.com/office/drawing/2014/main" id="{583679E8-3684-F908-247B-40D34E4CB26F}"/>
              </a:ext>
            </a:extLst>
          </p:cNvPr>
          <p:cNvSpPr txBox="1"/>
          <p:nvPr/>
        </p:nvSpPr>
        <p:spPr>
          <a:xfrm>
            <a:off x="1961134" y="5110252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كلب</a:t>
            </a:r>
          </a:p>
        </p:txBody>
      </p:sp>
      <p:sp>
        <p:nvSpPr>
          <p:cNvPr id="73" name="نص">
            <a:extLst>
              <a:ext uri="{FF2B5EF4-FFF2-40B4-BE49-F238E27FC236}">
                <a16:creationId xmlns:a16="http://schemas.microsoft.com/office/drawing/2014/main" id="{423AF1B1-DDEC-FEE0-C1F8-4CCE459A0A47}"/>
              </a:ext>
            </a:extLst>
          </p:cNvPr>
          <p:cNvSpPr txBox="1"/>
          <p:nvPr/>
        </p:nvSpPr>
        <p:spPr>
          <a:xfrm>
            <a:off x="7694389" y="4116313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كوثر</a:t>
            </a:r>
          </a:p>
        </p:txBody>
      </p:sp>
      <p:sp>
        <p:nvSpPr>
          <p:cNvPr id="74" name="نص">
            <a:extLst>
              <a:ext uri="{FF2B5EF4-FFF2-40B4-BE49-F238E27FC236}">
                <a16:creationId xmlns:a16="http://schemas.microsoft.com/office/drawing/2014/main" id="{D352AF2A-D235-B459-391C-CE0F72712FB8}"/>
              </a:ext>
            </a:extLst>
          </p:cNvPr>
          <p:cNvSpPr txBox="1"/>
          <p:nvPr/>
        </p:nvSpPr>
        <p:spPr>
          <a:xfrm>
            <a:off x="9074835" y="3087152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ماجد</a:t>
            </a:r>
          </a:p>
        </p:txBody>
      </p:sp>
      <p:sp>
        <p:nvSpPr>
          <p:cNvPr id="75" name="نص">
            <a:extLst>
              <a:ext uri="{FF2B5EF4-FFF2-40B4-BE49-F238E27FC236}">
                <a16:creationId xmlns:a16="http://schemas.microsoft.com/office/drawing/2014/main" id="{981630EC-8F8F-E68B-6B52-F188504874B9}"/>
              </a:ext>
            </a:extLst>
          </p:cNvPr>
          <p:cNvSpPr txBox="1"/>
          <p:nvPr/>
        </p:nvSpPr>
        <p:spPr>
          <a:xfrm>
            <a:off x="4813845" y="5612657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ماعز</a:t>
            </a:r>
          </a:p>
        </p:txBody>
      </p:sp>
      <p:sp>
        <p:nvSpPr>
          <p:cNvPr id="76" name="نص">
            <a:extLst>
              <a:ext uri="{FF2B5EF4-FFF2-40B4-BE49-F238E27FC236}">
                <a16:creationId xmlns:a16="http://schemas.microsoft.com/office/drawing/2014/main" id="{E1B0B3A5-71AD-96A4-DCB2-CD4D7DC7CA37}"/>
              </a:ext>
            </a:extLst>
          </p:cNvPr>
          <p:cNvSpPr txBox="1"/>
          <p:nvPr/>
        </p:nvSpPr>
        <p:spPr>
          <a:xfrm>
            <a:off x="9074831" y="3583095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موز</a:t>
            </a:r>
          </a:p>
        </p:txBody>
      </p:sp>
      <p:sp>
        <p:nvSpPr>
          <p:cNvPr id="77" name="نص">
            <a:extLst>
              <a:ext uri="{FF2B5EF4-FFF2-40B4-BE49-F238E27FC236}">
                <a16:creationId xmlns:a16="http://schemas.microsoft.com/office/drawing/2014/main" id="{105AD351-A332-C5A7-40AC-994D2F73CDF0}"/>
              </a:ext>
            </a:extLst>
          </p:cNvPr>
          <p:cNvSpPr txBox="1"/>
          <p:nvPr/>
        </p:nvSpPr>
        <p:spPr>
          <a:xfrm>
            <a:off x="4642712" y="5110252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مجسم</a:t>
            </a:r>
          </a:p>
        </p:txBody>
      </p:sp>
      <p:sp>
        <p:nvSpPr>
          <p:cNvPr id="78" name="نص">
            <a:extLst>
              <a:ext uri="{FF2B5EF4-FFF2-40B4-BE49-F238E27FC236}">
                <a16:creationId xmlns:a16="http://schemas.microsoft.com/office/drawing/2014/main" id="{544E4DEB-DFCF-1554-86E0-AC0829725EB4}"/>
              </a:ext>
            </a:extLst>
          </p:cNvPr>
          <p:cNvSpPr txBox="1"/>
          <p:nvPr/>
        </p:nvSpPr>
        <p:spPr>
          <a:xfrm>
            <a:off x="7728574" y="3087152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مصر</a:t>
            </a:r>
          </a:p>
        </p:txBody>
      </p:sp>
      <p:sp>
        <p:nvSpPr>
          <p:cNvPr id="80" name="ص">
            <a:extLst>
              <a:ext uri="{FF2B5EF4-FFF2-40B4-BE49-F238E27FC236}">
                <a16:creationId xmlns:a16="http://schemas.microsoft.com/office/drawing/2014/main" id="{25181920-44D2-8A34-4F07-9E21867F3ACB}"/>
              </a:ext>
            </a:extLst>
          </p:cNvPr>
          <p:cNvSpPr txBox="1"/>
          <p:nvPr/>
        </p:nvSpPr>
        <p:spPr>
          <a:xfrm>
            <a:off x="10269842" y="5301362"/>
            <a:ext cx="186235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cs typeface="+mj-cs"/>
              </a:rPr>
              <a:t>حرف (ص)</a:t>
            </a:r>
          </a:p>
        </p:txBody>
      </p:sp>
      <p:sp>
        <p:nvSpPr>
          <p:cNvPr id="81" name="ع">
            <a:extLst>
              <a:ext uri="{FF2B5EF4-FFF2-40B4-BE49-F238E27FC236}">
                <a16:creationId xmlns:a16="http://schemas.microsoft.com/office/drawing/2014/main" id="{38D68630-C545-164A-B14F-770A3F79E55F}"/>
              </a:ext>
            </a:extLst>
          </p:cNvPr>
          <p:cNvSpPr txBox="1"/>
          <p:nvPr/>
        </p:nvSpPr>
        <p:spPr>
          <a:xfrm>
            <a:off x="-123800" y="4376505"/>
            <a:ext cx="186235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cs typeface="+mj-cs"/>
              </a:rPr>
              <a:t>حرف (ع)</a:t>
            </a:r>
          </a:p>
        </p:txBody>
      </p:sp>
      <p:sp>
        <p:nvSpPr>
          <p:cNvPr id="82" name="هـ">
            <a:extLst>
              <a:ext uri="{FF2B5EF4-FFF2-40B4-BE49-F238E27FC236}">
                <a16:creationId xmlns:a16="http://schemas.microsoft.com/office/drawing/2014/main" id="{99FAC6B8-2CFB-10B0-2D61-2CB781BE5440}"/>
              </a:ext>
            </a:extLst>
          </p:cNvPr>
          <p:cNvSpPr txBox="1"/>
          <p:nvPr/>
        </p:nvSpPr>
        <p:spPr>
          <a:xfrm>
            <a:off x="-123800" y="5182198"/>
            <a:ext cx="186235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cs typeface="+mj-cs"/>
              </a:rPr>
              <a:t>حرف (هـ)</a:t>
            </a:r>
          </a:p>
        </p:txBody>
      </p:sp>
      <p:sp>
        <p:nvSpPr>
          <p:cNvPr id="83" name="مربع نص 82">
            <a:extLst>
              <a:ext uri="{FF2B5EF4-FFF2-40B4-BE49-F238E27FC236}">
                <a16:creationId xmlns:a16="http://schemas.microsoft.com/office/drawing/2014/main" id="{E4B375F0-72E9-6371-D08B-E630A152592B}"/>
              </a:ext>
            </a:extLst>
          </p:cNvPr>
          <p:cNvSpPr txBox="1"/>
          <p:nvPr/>
        </p:nvSpPr>
        <p:spPr>
          <a:xfrm>
            <a:off x="2057782" y="2583117"/>
            <a:ext cx="111034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صقر</a:t>
            </a:r>
          </a:p>
        </p:txBody>
      </p:sp>
      <p:sp>
        <p:nvSpPr>
          <p:cNvPr id="84" name="مربع نص 83">
            <a:extLst>
              <a:ext uri="{FF2B5EF4-FFF2-40B4-BE49-F238E27FC236}">
                <a16:creationId xmlns:a16="http://schemas.microsoft.com/office/drawing/2014/main" id="{0837E09A-E829-2F77-9872-02EA4174A905}"/>
              </a:ext>
            </a:extLst>
          </p:cNvPr>
          <p:cNvSpPr txBox="1"/>
          <p:nvPr/>
        </p:nvSpPr>
        <p:spPr>
          <a:xfrm>
            <a:off x="4630375" y="4120131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صاروخ</a:t>
            </a:r>
          </a:p>
        </p:txBody>
      </p:sp>
      <p:sp>
        <p:nvSpPr>
          <p:cNvPr id="85" name="مربع نص 84">
            <a:extLst>
              <a:ext uri="{FF2B5EF4-FFF2-40B4-BE49-F238E27FC236}">
                <a16:creationId xmlns:a16="http://schemas.microsoft.com/office/drawing/2014/main" id="{41E8CF7F-2D04-F108-1DE2-008CC2BA48CC}"/>
              </a:ext>
            </a:extLst>
          </p:cNvPr>
          <p:cNvSpPr txBox="1"/>
          <p:nvPr/>
        </p:nvSpPr>
        <p:spPr>
          <a:xfrm>
            <a:off x="8864600" y="4590587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صالح</a:t>
            </a:r>
          </a:p>
        </p:txBody>
      </p:sp>
      <p:sp>
        <p:nvSpPr>
          <p:cNvPr id="86" name="مربع نص 85">
            <a:extLst>
              <a:ext uri="{FF2B5EF4-FFF2-40B4-BE49-F238E27FC236}">
                <a16:creationId xmlns:a16="http://schemas.microsoft.com/office/drawing/2014/main" id="{FCFD6AD0-378C-0981-FE1D-B2E13BB863C1}"/>
              </a:ext>
            </a:extLst>
          </p:cNvPr>
          <p:cNvSpPr txBox="1"/>
          <p:nvPr/>
        </p:nvSpPr>
        <p:spPr>
          <a:xfrm>
            <a:off x="3155652" y="4053651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صين</a:t>
            </a:r>
          </a:p>
        </p:txBody>
      </p:sp>
      <p:sp>
        <p:nvSpPr>
          <p:cNvPr id="87" name="مربع نص 86">
            <a:extLst>
              <a:ext uri="{FF2B5EF4-FFF2-40B4-BE49-F238E27FC236}">
                <a16:creationId xmlns:a16="http://schemas.microsoft.com/office/drawing/2014/main" id="{C8FA76DB-7DCA-93A6-BC29-FFD4BEF4F988}"/>
              </a:ext>
            </a:extLst>
          </p:cNvPr>
          <p:cNvSpPr txBox="1"/>
          <p:nvPr/>
        </p:nvSpPr>
        <p:spPr>
          <a:xfrm>
            <a:off x="7531685" y="6124256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صنوبر</a:t>
            </a:r>
          </a:p>
        </p:txBody>
      </p:sp>
      <p:sp>
        <p:nvSpPr>
          <p:cNvPr id="88" name="مربع نص 87">
            <a:extLst>
              <a:ext uri="{FF2B5EF4-FFF2-40B4-BE49-F238E27FC236}">
                <a16:creationId xmlns:a16="http://schemas.microsoft.com/office/drawing/2014/main" id="{6F6215DE-D38A-67AA-31DC-922CF3072AB1}"/>
              </a:ext>
            </a:extLst>
          </p:cNvPr>
          <p:cNvSpPr txBox="1"/>
          <p:nvPr/>
        </p:nvSpPr>
        <p:spPr>
          <a:xfrm>
            <a:off x="1849573" y="3087152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عهود</a:t>
            </a:r>
          </a:p>
        </p:txBody>
      </p:sp>
      <p:sp>
        <p:nvSpPr>
          <p:cNvPr id="89" name="مربع نص 88">
            <a:extLst>
              <a:ext uri="{FF2B5EF4-FFF2-40B4-BE49-F238E27FC236}">
                <a16:creationId xmlns:a16="http://schemas.microsoft.com/office/drawing/2014/main" id="{F6625691-B09D-3845-EA82-FC6CF112DBDC}"/>
              </a:ext>
            </a:extLst>
          </p:cNvPr>
          <p:cNvSpPr txBox="1"/>
          <p:nvPr/>
        </p:nvSpPr>
        <p:spPr>
          <a:xfrm>
            <a:off x="1835769" y="4056407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عود</a:t>
            </a:r>
          </a:p>
        </p:txBody>
      </p:sp>
      <p:sp>
        <p:nvSpPr>
          <p:cNvPr id="90" name="مربع نص 89">
            <a:extLst>
              <a:ext uri="{FF2B5EF4-FFF2-40B4-BE49-F238E27FC236}">
                <a16:creationId xmlns:a16="http://schemas.microsoft.com/office/drawing/2014/main" id="{8EC4F13A-7142-3F29-BC41-E62AB1C811D7}"/>
              </a:ext>
            </a:extLst>
          </p:cNvPr>
          <p:cNvSpPr txBox="1"/>
          <p:nvPr/>
        </p:nvSpPr>
        <p:spPr>
          <a:xfrm>
            <a:off x="6014945" y="3583095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عمان</a:t>
            </a:r>
          </a:p>
        </p:txBody>
      </p:sp>
      <p:sp>
        <p:nvSpPr>
          <p:cNvPr id="91" name="مربع نص 90">
            <a:extLst>
              <a:ext uri="{FF2B5EF4-FFF2-40B4-BE49-F238E27FC236}">
                <a16:creationId xmlns:a16="http://schemas.microsoft.com/office/drawing/2014/main" id="{513548F9-7113-BF97-3749-3D4D8AD57276}"/>
              </a:ext>
            </a:extLst>
          </p:cNvPr>
          <p:cNvSpPr txBox="1"/>
          <p:nvPr/>
        </p:nvSpPr>
        <p:spPr>
          <a:xfrm>
            <a:off x="7561229" y="5626338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عنب</a:t>
            </a:r>
          </a:p>
        </p:txBody>
      </p:sp>
      <p:sp>
        <p:nvSpPr>
          <p:cNvPr id="92" name="مربع نص 91">
            <a:extLst>
              <a:ext uri="{FF2B5EF4-FFF2-40B4-BE49-F238E27FC236}">
                <a16:creationId xmlns:a16="http://schemas.microsoft.com/office/drawing/2014/main" id="{BB8AE3F0-886B-E702-DF7E-FDDFB2E69FF3}"/>
              </a:ext>
            </a:extLst>
          </p:cNvPr>
          <p:cNvSpPr txBox="1"/>
          <p:nvPr/>
        </p:nvSpPr>
        <p:spPr>
          <a:xfrm>
            <a:off x="1821313" y="5612657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عقرب</a:t>
            </a:r>
          </a:p>
        </p:txBody>
      </p:sp>
      <p:sp>
        <p:nvSpPr>
          <p:cNvPr id="93" name="مربع نص 92">
            <a:extLst>
              <a:ext uri="{FF2B5EF4-FFF2-40B4-BE49-F238E27FC236}">
                <a16:creationId xmlns:a16="http://schemas.microsoft.com/office/drawing/2014/main" id="{0B7216A1-8F2F-6BDD-C775-C0B281E85662}"/>
              </a:ext>
            </a:extLst>
          </p:cNvPr>
          <p:cNvSpPr txBox="1"/>
          <p:nvPr/>
        </p:nvSpPr>
        <p:spPr>
          <a:xfrm>
            <a:off x="7552472" y="4590587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هياء</a:t>
            </a:r>
          </a:p>
        </p:txBody>
      </p:sp>
      <p:sp>
        <p:nvSpPr>
          <p:cNvPr id="94" name="مربع نص 93">
            <a:extLst>
              <a:ext uri="{FF2B5EF4-FFF2-40B4-BE49-F238E27FC236}">
                <a16:creationId xmlns:a16="http://schemas.microsoft.com/office/drawing/2014/main" id="{7A041F85-F4B9-F1DA-D12C-518509465D80}"/>
              </a:ext>
            </a:extLst>
          </p:cNvPr>
          <p:cNvSpPr txBox="1"/>
          <p:nvPr/>
        </p:nvSpPr>
        <p:spPr>
          <a:xfrm>
            <a:off x="8831252" y="5612657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هدهد</a:t>
            </a:r>
          </a:p>
        </p:txBody>
      </p:sp>
      <p:sp>
        <p:nvSpPr>
          <p:cNvPr id="95" name="مربع نص 94">
            <a:extLst>
              <a:ext uri="{FF2B5EF4-FFF2-40B4-BE49-F238E27FC236}">
                <a16:creationId xmlns:a16="http://schemas.microsoft.com/office/drawing/2014/main" id="{4551B6C6-2558-B7E2-3DEC-DD660EFE3302}"/>
              </a:ext>
            </a:extLst>
          </p:cNvPr>
          <p:cNvSpPr txBox="1"/>
          <p:nvPr/>
        </p:nvSpPr>
        <p:spPr>
          <a:xfrm>
            <a:off x="3317579" y="5612657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هدية</a:t>
            </a:r>
          </a:p>
        </p:txBody>
      </p:sp>
      <p:sp>
        <p:nvSpPr>
          <p:cNvPr id="96" name="مربع نص 95">
            <a:extLst>
              <a:ext uri="{FF2B5EF4-FFF2-40B4-BE49-F238E27FC236}">
                <a16:creationId xmlns:a16="http://schemas.microsoft.com/office/drawing/2014/main" id="{D503A0AC-D02C-04BE-3219-7C4839A64C59}"/>
              </a:ext>
            </a:extLst>
          </p:cNvPr>
          <p:cNvSpPr txBox="1"/>
          <p:nvPr/>
        </p:nvSpPr>
        <p:spPr>
          <a:xfrm>
            <a:off x="8857170" y="5110252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هولندا</a:t>
            </a:r>
          </a:p>
        </p:txBody>
      </p:sp>
      <p:sp>
        <p:nvSpPr>
          <p:cNvPr id="97" name="مربع نص 96">
            <a:extLst>
              <a:ext uri="{FF2B5EF4-FFF2-40B4-BE49-F238E27FC236}">
                <a16:creationId xmlns:a16="http://schemas.microsoft.com/office/drawing/2014/main" id="{A2BE897F-39B6-6DEB-8C40-5ECA80D64AAA}"/>
              </a:ext>
            </a:extLst>
          </p:cNvPr>
          <p:cNvSpPr txBox="1"/>
          <p:nvPr/>
        </p:nvSpPr>
        <p:spPr>
          <a:xfrm>
            <a:off x="6013716" y="6124256"/>
            <a:ext cx="14122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>
                <a:cs typeface="+mj-cs"/>
              </a:rPr>
              <a:t>هيل</a:t>
            </a:r>
          </a:p>
        </p:txBody>
      </p:sp>
      <p:cxnSp>
        <p:nvCxnSpPr>
          <p:cNvPr id="99" name="رابط مستقيم 98">
            <a:extLst>
              <a:ext uri="{FF2B5EF4-FFF2-40B4-BE49-F238E27FC236}">
                <a16:creationId xmlns:a16="http://schemas.microsoft.com/office/drawing/2014/main" id="{D47874BD-2CD4-D9B8-5EE3-D08C516DD9F6}"/>
              </a:ext>
            </a:extLst>
          </p:cNvPr>
          <p:cNvCxnSpPr/>
          <p:nvPr/>
        </p:nvCxnSpPr>
        <p:spPr>
          <a:xfrm flipH="1">
            <a:off x="10862373" y="2185918"/>
            <a:ext cx="1148862" cy="322031"/>
          </a:xfrm>
          <a:prstGeom prst="line">
            <a:avLst/>
          </a:prstGeom>
          <a:ln w="38100">
            <a:solidFill>
              <a:srgbClr val="E51E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رابط مستقيم 99">
            <a:extLst>
              <a:ext uri="{FF2B5EF4-FFF2-40B4-BE49-F238E27FC236}">
                <a16:creationId xmlns:a16="http://schemas.microsoft.com/office/drawing/2014/main" id="{4078005B-448A-A7F5-579F-7727195F2D0F}"/>
              </a:ext>
            </a:extLst>
          </p:cNvPr>
          <p:cNvCxnSpPr/>
          <p:nvPr/>
        </p:nvCxnSpPr>
        <p:spPr>
          <a:xfrm flipH="1">
            <a:off x="10745142" y="4633849"/>
            <a:ext cx="1148862" cy="322031"/>
          </a:xfrm>
          <a:prstGeom prst="line">
            <a:avLst/>
          </a:prstGeom>
          <a:ln w="38100">
            <a:solidFill>
              <a:srgbClr val="E51E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رابط مستقيم 100">
            <a:extLst>
              <a:ext uri="{FF2B5EF4-FFF2-40B4-BE49-F238E27FC236}">
                <a16:creationId xmlns:a16="http://schemas.microsoft.com/office/drawing/2014/main" id="{D5F5C885-52A5-F8F9-02A1-9B1B9B50B93E}"/>
              </a:ext>
            </a:extLst>
          </p:cNvPr>
          <p:cNvCxnSpPr/>
          <p:nvPr/>
        </p:nvCxnSpPr>
        <p:spPr>
          <a:xfrm flipH="1">
            <a:off x="528026" y="3742470"/>
            <a:ext cx="1148862" cy="322031"/>
          </a:xfrm>
          <a:prstGeom prst="line">
            <a:avLst/>
          </a:prstGeom>
          <a:ln w="38100">
            <a:solidFill>
              <a:srgbClr val="E51E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رابط مستقيم 101">
            <a:extLst>
              <a:ext uri="{FF2B5EF4-FFF2-40B4-BE49-F238E27FC236}">
                <a16:creationId xmlns:a16="http://schemas.microsoft.com/office/drawing/2014/main" id="{956A0A7C-718F-7CE5-2CD1-0C9D51F6FA3B}"/>
              </a:ext>
            </a:extLst>
          </p:cNvPr>
          <p:cNvCxnSpPr/>
          <p:nvPr/>
        </p:nvCxnSpPr>
        <p:spPr>
          <a:xfrm flipH="1">
            <a:off x="469676" y="2926136"/>
            <a:ext cx="1148862" cy="322031"/>
          </a:xfrm>
          <a:prstGeom prst="line">
            <a:avLst/>
          </a:prstGeom>
          <a:ln w="38100">
            <a:solidFill>
              <a:srgbClr val="E51E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رابط مستقيم 102">
            <a:extLst>
              <a:ext uri="{FF2B5EF4-FFF2-40B4-BE49-F238E27FC236}">
                <a16:creationId xmlns:a16="http://schemas.microsoft.com/office/drawing/2014/main" id="{8F40F89F-B6E5-25D4-EC79-3AB61FDA0B9C}"/>
              </a:ext>
            </a:extLst>
          </p:cNvPr>
          <p:cNvCxnSpPr/>
          <p:nvPr/>
        </p:nvCxnSpPr>
        <p:spPr>
          <a:xfrm flipH="1">
            <a:off x="387536" y="2145617"/>
            <a:ext cx="1148862" cy="322031"/>
          </a:xfrm>
          <a:prstGeom prst="line">
            <a:avLst/>
          </a:prstGeom>
          <a:ln w="38100">
            <a:solidFill>
              <a:srgbClr val="E51E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رابط مستقيم 103">
            <a:extLst>
              <a:ext uri="{FF2B5EF4-FFF2-40B4-BE49-F238E27FC236}">
                <a16:creationId xmlns:a16="http://schemas.microsoft.com/office/drawing/2014/main" id="{CF6E7669-83E7-23C9-8955-74AE6F344293}"/>
              </a:ext>
            </a:extLst>
          </p:cNvPr>
          <p:cNvCxnSpPr/>
          <p:nvPr/>
        </p:nvCxnSpPr>
        <p:spPr>
          <a:xfrm flipH="1">
            <a:off x="10812634" y="5503323"/>
            <a:ext cx="1148862" cy="322031"/>
          </a:xfrm>
          <a:prstGeom prst="line">
            <a:avLst/>
          </a:prstGeom>
          <a:ln w="38100">
            <a:solidFill>
              <a:srgbClr val="E51E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رابط مستقيم 105">
            <a:extLst>
              <a:ext uri="{FF2B5EF4-FFF2-40B4-BE49-F238E27FC236}">
                <a16:creationId xmlns:a16="http://schemas.microsoft.com/office/drawing/2014/main" id="{965E2444-A3A4-1036-5F81-483939CD2E64}"/>
              </a:ext>
            </a:extLst>
          </p:cNvPr>
          <p:cNvCxnSpPr/>
          <p:nvPr/>
        </p:nvCxnSpPr>
        <p:spPr>
          <a:xfrm flipH="1">
            <a:off x="10734285" y="3844255"/>
            <a:ext cx="1148862" cy="322031"/>
          </a:xfrm>
          <a:prstGeom prst="line">
            <a:avLst/>
          </a:prstGeom>
          <a:ln w="38100">
            <a:solidFill>
              <a:srgbClr val="E51E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رابط مستقيم 106">
            <a:extLst>
              <a:ext uri="{FF2B5EF4-FFF2-40B4-BE49-F238E27FC236}">
                <a16:creationId xmlns:a16="http://schemas.microsoft.com/office/drawing/2014/main" id="{8AB0DDC2-787B-C5E5-1B7E-2C21A228B548}"/>
              </a:ext>
            </a:extLst>
          </p:cNvPr>
          <p:cNvCxnSpPr/>
          <p:nvPr/>
        </p:nvCxnSpPr>
        <p:spPr>
          <a:xfrm flipH="1">
            <a:off x="10813388" y="2948048"/>
            <a:ext cx="1148862" cy="322031"/>
          </a:xfrm>
          <a:prstGeom prst="line">
            <a:avLst/>
          </a:prstGeom>
          <a:ln w="38100">
            <a:solidFill>
              <a:srgbClr val="E51E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رابط مستقيم 107">
            <a:extLst>
              <a:ext uri="{FF2B5EF4-FFF2-40B4-BE49-F238E27FC236}">
                <a16:creationId xmlns:a16="http://schemas.microsoft.com/office/drawing/2014/main" id="{B2FE9AE8-0764-77FA-F25E-31C942D03438}"/>
              </a:ext>
            </a:extLst>
          </p:cNvPr>
          <p:cNvCxnSpPr/>
          <p:nvPr/>
        </p:nvCxnSpPr>
        <p:spPr>
          <a:xfrm flipH="1">
            <a:off x="476255" y="4563761"/>
            <a:ext cx="1148862" cy="322031"/>
          </a:xfrm>
          <a:prstGeom prst="line">
            <a:avLst/>
          </a:prstGeom>
          <a:ln w="38100">
            <a:solidFill>
              <a:srgbClr val="E51E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رابط مستقيم 108">
            <a:extLst>
              <a:ext uri="{FF2B5EF4-FFF2-40B4-BE49-F238E27FC236}">
                <a16:creationId xmlns:a16="http://schemas.microsoft.com/office/drawing/2014/main" id="{A2933645-4C55-06FD-A368-907AF0D0EEB0}"/>
              </a:ext>
            </a:extLst>
          </p:cNvPr>
          <p:cNvCxnSpPr/>
          <p:nvPr/>
        </p:nvCxnSpPr>
        <p:spPr>
          <a:xfrm flipH="1">
            <a:off x="486185" y="5372996"/>
            <a:ext cx="1148862" cy="322031"/>
          </a:xfrm>
          <a:prstGeom prst="line">
            <a:avLst/>
          </a:prstGeom>
          <a:ln w="38100">
            <a:solidFill>
              <a:srgbClr val="E51E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0" name="رسم 109" descr="خروج مع تعبئة خالصة">
            <a:hlinkClick r:id="rId4" action="ppaction://hlinksldjump"/>
            <a:extLst>
              <a:ext uri="{FF2B5EF4-FFF2-40B4-BE49-F238E27FC236}">
                <a16:creationId xmlns:a16="http://schemas.microsoft.com/office/drawing/2014/main" id="{1A03E216-2DC9-2C18-A5EB-21358CF8F5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9507" y="577879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214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9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3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289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0" fill="hold">
                      <p:stCondLst>
                        <p:cond delay="0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9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303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4" fill="hold">
                      <p:stCondLst>
                        <p:cond delay="0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324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5" fill="hold">
                      <p:stCondLst>
                        <p:cond delay="0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331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2" fill="hold">
                      <p:stCondLst>
                        <p:cond delay="0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345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6" fill="hold">
                      <p:stCondLst>
                        <p:cond delay="0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359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0" fill="hold">
                      <p:stCondLst>
                        <p:cond delay="0"/>
                      </p:stCondLst>
                      <p:childTnLst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366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7" fill="hold">
                      <p:stCondLst>
                        <p:cond delay="0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7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373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4" fill="hold">
                      <p:stCondLst>
                        <p:cond delay="0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7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51E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38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1" fill="hold">
                      <p:stCondLst>
                        <p:cond delay="0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8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7" fill="hold">
                      <p:stCondLst>
                        <p:cond delay="0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>
                      <p:stCondLst>
                        <p:cond delay="0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9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9" fill="hold">
                      <p:stCondLst>
                        <p:cond delay="0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404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5" fill="hold">
                      <p:stCondLst>
                        <p:cond delay="0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41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1" fill="hold">
                      <p:stCondLst>
                        <p:cond delay="0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1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7" fill="hold">
                      <p:stCondLst>
                        <p:cond delay="0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42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3" fill="hold">
                      <p:stCondLst>
                        <p:cond delay="0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28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9" fill="hold">
                      <p:stCondLst>
                        <p:cond delay="0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434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5" fill="hold">
                      <p:stCondLst>
                        <p:cond delay="0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>
            <a:extLst>
              <a:ext uri="{FF2B5EF4-FFF2-40B4-BE49-F238E27FC236}">
                <a16:creationId xmlns:a16="http://schemas.microsoft.com/office/drawing/2014/main" id="{CB9C3BA4-8612-4284-EB52-EA9159FDDACE}"/>
              </a:ext>
            </a:extLst>
          </p:cNvPr>
          <p:cNvSpPr/>
          <p:nvPr/>
        </p:nvSpPr>
        <p:spPr>
          <a:xfrm>
            <a:off x="1423432" y="1975128"/>
            <a:ext cx="9693476" cy="4748282"/>
          </a:xfrm>
          <a:prstGeom prst="rect">
            <a:avLst/>
          </a:prstGeom>
          <a:solidFill>
            <a:schemeClr val="bg1"/>
          </a:solidFill>
          <a:ln w="38100">
            <a:solidFill>
              <a:srgbClr val="0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9" name="صورة 8" descr="صورة تحتوي على أسود, الظلام&#10;&#10;تم إنشاء الوصف تلقائياً">
            <a:extLst>
              <a:ext uri="{FF2B5EF4-FFF2-40B4-BE49-F238E27FC236}">
                <a16:creationId xmlns:a16="http://schemas.microsoft.com/office/drawing/2014/main" id="{89C826F1-0E30-51BE-3D83-39AEAEA71A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946" y="1308124"/>
            <a:ext cx="10978448" cy="961515"/>
          </a:xfrm>
          <a:prstGeom prst="rect">
            <a:avLst/>
          </a:prstGeom>
        </p:spPr>
      </p:pic>
      <p:pic>
        <p:nvPicPr>
          <p:cNvPr id="10" name="رسم 9" descr="خروج مع تعبئة خالصة">
            <a:hlinkClick r:id="rId3" action="ppaction://hlinksldjump"/>
            <a:extLst>
              <a:ext uri="{FF2B5EF4-FFF2-40B4-BE49-F238E27FC236}">
                <a16:creationId xmlns:a16="http://schemas.microsoft.com/office/drawing/2014/main" id="{C0694858-13E8-6922-3FC2-ADF1E10C97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09507" y="577879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591607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106</Words>
  <Application>Microsoft Office PowerPoint</Application>
  <PresentationFormat>شاشة عريضة</PresentationFormat>
  <Paragraphs>66</Paragraphs>
  <Slides>5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فعاليات فصل دراسي جديد</dc:title>
  <dc:creator>abeer Alghareeb</dc:creator>
  <cp:lastModifiedBy>abeer Alghareeb</cp:lastModifiedBy>
  <cp:revision>1</cp:revision>
  <dcterms:created xsi:type="dcterms:W3CDTF">2023-11-21T09:32:43Z</dcterms:created>
  <dcterms:modified xsi:type="dcterms:W3CDTF">2023-12-01T10:23:05Z</dcterms:modified>
</cp:coreProperties>
</file>