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63" r:id="rId4"/>
    <p:sldId id="264" r:id="rId5"/>
    <p:sldId id="265" r:id="rId6"/>
    <p:sldId id="266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18800E-1B93-4D16-BAA5-E5220A7F6C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722D8C-60B9-40E3-9D3B-779D496DF9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C4B485-CA81-425E-92AD-B559868E0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93777-096A-42D3-8FB2-02321F80858B}" type="datetimeFigureOut">
              <a:rPr lang="en-GB" smtClean="0"/>
              <a:t>04/08/2021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054B30-7A96-490D-98A1-A6CD5B3E5D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3C0CEB-2679-4CFE-BFCE-464AB969E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A943B-FD21-4BE2-9107-C2DDE61E8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432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828B61-3B5B-4AED-B05B-A9338DF9D3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384D45-3A13-4BD0-B769-949BF076B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46AC7D-626A-4302-B5D3-906E36DE22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93777-096A-42D3-8FB2-02321F80858B}" type="datetimeFigureOut">
              <a:rPr lang="en-GB" smtClean="0"/>
              <a:t>04/08/2021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7E8D91-07FE-4D53-83DE-681589181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464E44-FA1B-4141-B2FF-D59D49413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A943B-FD21-4BE2-9107-C2DDE61E8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079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16BAFB-C5FA-455F-8CA8-01695BB99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AA6618-1EB1-41DA-8F5D-E677E8167D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972D2F-2D8F-4B3A-AD2C-B7EE0563BE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93777-096A-42D3-8FB2-02321F80858B}" type="datetimeFigureOut">
              <a:rPr lang="en-GB" smtClean="0"/>
              <a:t>04/08/2021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C08A04-FF19-4075-AA52-27AFF7A2D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042D16-D533-4323-810A-CBF47463A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A943B-FD21-4BE2-9107-C2DDE61E8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107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8E320-E3E9-456A-A5A5-057521750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DCDEE5-3E85-40D0-A74F-05A68E7187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093388-BCB3-48B2-BFC8-F58FEDC9FD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ECDAB8-DFC1-479F-A630-353C82D1F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93777-096A-42D3-8FB2-02321F80858B}" type="datetimeFigureOut">
              <a:rPr lang="en-GB" smtClean="0"/>
              <a:t>04/08/2021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7BC7F7-842D-4371-B319-13BD571D5D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7D07C1-7192-4AA0-90D8-3D47CED72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A943B-FD21-4BE2-9107-C2DDE61E8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444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C9BAA-4E82-4941-BDD6-F80C9559D6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EBA63F-FA50-4396-8C65-E496A17F96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195D67-9791-4165-889C-B75551E164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8C2B019-2837-494E-B206-C5F7A18BDD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381B15-41FB-4810-8799-0DA3B6F60D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BC3320-FBF2-4250-BA4B-C5EAB7393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93777-096A-42D3-8FB2-02321F80858B}" type="datetimeFigureOut">
              <a:rPr lang="en-GB" smtClean="0"/>
              <a:t>04/08/2021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6B4519-0B58-4586-AFB9-2F58A9AEA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75D8AB-3084-439B-B4B0-843B94EAC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A943B-FD21-4BE2-9107-C2DDE61E8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9440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D61F2-29DB-41E3-802A-246A3D71C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A87A4AA-1B1A-4377-B747-E9E52D637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93777-096A-42D3-8FB2-02321F80858B}" type="datetimeFigureOut">
              <a:rPr lang="en-GB" smtClean="0"/>
              <a:t>04/08/2021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858A7F-2DCB-47CE-B3F0-7953F6A70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D3009C-3548-41A7-A1FE-AC7A88575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A943B-FD21-4BE2-9107-C2DDE61E8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531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760C7A1-EC24-41E1-AB2A-BAFB6D8C3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93777-096A-42D3-8FB2-02321F80858B}" type="datetimeFigureOut">
              <a:rPr lang="en-GB" smtClean="0"/>
              <a:t>04/08/2021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18A9C7-3EF6-4087-930D-DC182FD7B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583735-4CBC-4B7F-9A16-4F60F0D20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A943B-FD21-4BE2-9107-C2DDE61E8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096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588CFF-5C26-4231-887A-EE9F8C9303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2967BE-502C-43DD-BC7E-1B7475D415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A3E12E-3805-42D8-8002-4729288080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EE77E0-547C-4F8F-8C8E-08F7AD3BA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93777-096A-42D3-8FB2-02321F80858B}" type="datetimeFigureOut">
              <a:rPr lang="en-GB" smtClean="0"/>
              <a:t>04/08/2021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B5AC0E-DFC0-472E-8B2D-97CF050D9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464F74-A125-4BD4-AFF7-ECA6ECE43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A943B-FD21-4BE2-9107-C2DDE61E8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572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F7D24-120C-47A3-B1B0-A7EC078116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85E4CF3-475A-4EEC-939F-95529ACC70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0098D7-BBDB-4D17-9755-9EA77E5FFF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AA713B-1755-48CE-9DB1-5C885BB36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93777-096A-42D3-8FB2-02321F80858B}" type="datetimeFigureOut">
              <a:rPr lang="en-GB" smtClean="0"/>
              <a:t>04/08/2021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51DDDB-256C-4C23-9D2E-D84AA6200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5866F2-A3C1-443D-A5D2-1AC5CD6F7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A943B-FD21-4BE2-9107-C2DDE61E8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297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B7E43-DBC6-4BA2-992A-283B5C6A6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3B8A72-381D-4C5F-A536-1A24DA0110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B27BDA-1F2C-4205-A5D6-57F543534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93777-096A-42D3-8FB2-02321F80858B}" type="datetimeFigureOut">
              <a:rPr lang="en-GB" smtClean="0"/>
              <a:t>04/08/2021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5BD283-0F34-4342-9DF9-793F211AB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498618-C622-4DCB-8EA8-B2AF640FF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A943B-FD21-4BE2-9107-C2DDE61E8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173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CDEF207-1D72-409A-B37B-0EE4BF21FD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857560-EEA3-4100-87C9-EAE67054A1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DC1FC5-8EA1-4A10-8E53-D60D58A26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93777-096A-42D3-8FB2-02321F80858B}" type="datetimeFigureOut">
              <a:rPr lang="en-GB" smtClean="0"/>
              <a:t>04/08/2021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332FA1-623B-4A83-A41E-632E9F80B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5E3512-A71C-42EE-8B7E-68188BDBF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A943B-FD21-4BE2-9107-C2DDE61E8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304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B0B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46A954-A882-4A9A-9AFD-C26C2EE36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CC1749-39A9-4A07-9B0A-718EFAAA98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1201A5-B8F4-4134-937E-7FA26AFA7F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93777-096A-42D3-8FB2-02321F80858B}" type="datetimeFigureOut">
              <a:rPr lang="en-GB" smtClean="0"/>
              <a:t>04/08/2021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57F653-3488-4855-8A81-69A4902F90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4F5DFB-E00D-46B7-8CBE-2D4CE11B64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A943B-FD21-4BE2-9107-C2DDE61E8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091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image" Target="../media/image1.png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51" descr="A close-up of a solar panel&#10;&#10;Description automatically generated with medium confidence">
            <a:extLst>
              <a:ext uri="{FF2B5EF4-FFF2-40B4-BE49-F238E27FC236}">
                <a16:creationId xmlns:a16="http://schemas.microsoft.com/office/drawing/2014/main" id="{DB87CFFA-A8D5-4D47-8984-0F501B8776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82160"/>
            <a:ext cx="12192000" cy="2275840"/>
          </a:xfrm>
          <a:prstGeom prst="rect">
            <a:avLst/>
          </a:prstGeom>
        </p:spPr>
      </p:pic>
      <p:pic>
        <p:nvPicPr>
          <p:cNvPr id="51" name="Picture 50" descr="A picture containing text&#10;&#10;Description automatically generated">
            <a:extLst>
              <a:ext uri="{FF2B5EF4-FFF2-40B4-BE49-F238E27FC236}">
                <a16:creationId xmlns:a16="http://schemas.microsoft.com/office/drawing/2014/main" id="{2ED5E66B-2F7E-4B67-A05A-3C18DB2EF5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618" y="268952"/>
            <a:ext cx="3622156" cy="3018464"/>
          </a:xfrm>
          <a:prstGeom prst="rect">
            <a:avLst/>
          </a:prstGeom>
        </p:spPr>
      </p:pic>
      <p:pic>
        <p:nvPicPr>
          <p:cNvPr id="21" name="Picture 20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EEA3F263-9809-4270-8DFC-A7F52FA8FD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672" y="267693"/>
            <a:ext cx="1455758" cy="3988723"/>
          </a:xfrm>
          <a:prstGeom prst="rect">
            <a:avLst/>
          </a:prstGeom>
        </p:spPr>
      </p:pic>
      <p:pic>
        <p:nvPicPr>
          <p:cNvPr id="33" name="Picture 32" descr="A picture containing text, seat, furniture, chair&#10;&#10;Description automatically generated">
            <a:extLst>
              <a:ext uri="{FF2B5EF4-FFF2-40B4-BE49-F238E27FC236}">
                <a16:creationId xmlns:a16="http://schemas.microsoft.com/office/drawing/2014/main" id="{1EA0B35A-A260-4EA3-A612-96A70CBB27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012" y="2920047"/>
            <a:ext cx="2363787" cy="323437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E0B4004E-D695-415F-9E74-AEBFB63C846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284" y="3320456"/>
            <a:ext cx="1391928" cy="1216777"/>
          </a:xfrm>
          <a:prstGeom prst="rect">
            <a:avLst/>
          </a:prstGeom>
        </p:spPr>
      </p:pic>
      <p:pic>
        <p:nvPicPr>
          <p:cNvPr id="37" name="Picture 36" descr="A picture containing text, furniture, table, worktable&#10;&#10;Description automatically generated">
            <a:extLst>
              <a:ext uri="{FF2B5EF4-FFF2-40B4-BE49-F238E27FC236}">
                <a16:creationId xmlns:a16="http://schemas.microsoft.com/office/drawing/2014/main" id="{838B9E3D-650B-4056-8468-0C01157208D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46" y="3938904"/>
            <a:ext cx="4576863" cy="2930235"/>
          </a:xfrm>
          <a:prstGeom prst="rect">
            <a:avLst/>
          </a:prstGeom>
        </p:spPr>
      </p:pic>
      <p:pic>
        <p:nvPicPr>
          <p:cNvPr id="39" name="Picture 38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61CEEDC7-DB1D-488F-850F-71E98EE6CCD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857" y="3570585"/>
            <a:ext cx="1733170" cy="1059400"/>
          </a:xfrm>
          <a:prstGeom prst="rect">
            <a:avLst/>
          </a:prstGeom>
        </p:spPr>
      </p:pic>
      <p:pic>
        <p:nvPicPr>
          <p:cNvPr id="41" name="Picture 40" descr="Logo&#10;&#10;Description automatically generated">
            <a:extLst>
              <a:ext uri="{FF2B5EF4-FFF2-40B4-BE49-F238E27FC236}">
                <a16:creationId xmlns:a16="http://schemas.microsoft.com/office/drawing/2014/main" id="{E32B165C-3976-4B5D-9FE8-CFCF88A4AFE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940" y="3070387"/>
            <a:ext cx="1058863" cy="1394770"/>
          </a:xfrm>
          <a:prstGeom prst="rect">
            <a:avLst/>
          </a:prstGeom>
        </p:spPr>
      </p:pic>
      <p:pic>
        <p:nvPicPr>
          <p:cNvPr id="45" name="Picture 44" descr="A picture containing text, screenshot, monitor, picture frame&#10;&#10;Description automatically generated">
            <a:extLst>
              <a:ext uri="{FF2B5EF4-FFF2-40B4-BE49-F238E27FC236}">
                <a16:creationId xmlns:a16="http://schemas.microsoft.com/office/drawing/2014/main" id="{21A487A7-D5CF-4E6F-9F4E-EDC5B4EB437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0727" y="-175379"/>
            <a:ext cx="6254366" cy="4735076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0D547E7B-3F56-473B-9559-FDBCEF9910B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30" y="452713"/>
            <a:ext cx="3434087" cy="935789"/>
          </a:xfrm>
          <a:prstGeom prst="rect">
            <a:avLst/>
          </a:prstGeom>
        </p:spPr>
      </p:pic>
      <p:pic>
        <p:nvPicPr>
          <p:cNvPr id="62" name="Picture 61" descr="Shape, square&#10;&#10;Description automatically generated">
            <a:extLst>
              <a:ext uri="{FF2B5EF4-FFF2-40B4-BE49-F238E27FC236}">
                <a16:creationId xmlns:a16="http://schemas.microsoft.com/office/drawing/2014/main" id="{D5008250-FE6C-43F6-967A-E7204D83EB4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6349" y="5720080"/>
            <a:ext cx="5781043" cy="1079691"/>
          </a:xfrm>
          <a:prstGeom prst="rect">
            <a:avLst/>
          </a:prstGeom>
        </p:spPr>
      </p:pic>
      <p:pic>
        <p:nvPicPr>
          <p:cNvPr id="5" name="Picture 4" descr="A green rectangle with a red circle on it&#10;&#10;Description automatically generated with low confidence">
            <a:extLst>
              <a:ext uri="{FF2B5EF4-FFF2-40B4-BE49-F238E27FC236}">
                <a16:creationId xmlns:a16="http://schemas.microsoft.com/office/drawing/2014/main" id="{F4BBCCFF-4840-4333-A6E3-5FA9A2C0E892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106" y="1227884"/>
            <a:ext cx="983665" cy="988583"/>
          </a:xfrm>
          <a:prstGeom prst="rect">
            <a:avLst/>
          </a:prstGeom>
        </p:spPr>
      </p:pic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id="{335649CA-94AA-4383-B338-7CE7C33F2EA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425" y="1395612"/>
            <a:ext cx="823046" cy="827760"/>
          </a:xfrm>
          <a:prstGeom prst="rect">
            <a:avLst/>
          </a:prstGeom>
        </p:spPr>
      </p:pic>
      <p:pic>
        <p:nvPicPr>
          <p:cNvPr id="9" name="Picture 8" descr="A picture containing different&#10;&#10;Description automatically generated">
            <a:extLst>
              <a:ext uri="{FF2B5EF4-FFF2-40B4-BE49-F238E27FC236}">
                <a16:creationId xmlns:a16="http://schemas.microsoft.com/office/drawing/2014/main" id="{77A8C1D1-A908-4C79-AB62-4851EFCD24E0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857" y="1268838"/>
            <a:ext cx="1476223" cy="147622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2012D93-E7BE-4BF4-9C16-644A29E1C8D7}"/>
              </a:ext>
            </a:extLst>
          </p:cNvPr>
          <p:cNvSpPr txBox="1"/>
          <p:nvPr/>
        </p:nvSpPr>
        <p:spPr>
          <a:xfrm>
            <a:off x="3473469" y="1505505"/>
            <a:ext cx="4940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نص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6762083-5392-4B94-8237-F32FAEA29992}"/>
              </a:ext>
            </a:extLst>
          </p:cNvPr>
          <p:cNvSpPr txBox="1"/>
          <p:nvPr/>
        </p:nvSpPr>
        <p:spPr>
          <a:xfrm>
            <a:off x="2757845" y="1505505"/>
            <a:ext cx="4940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نص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08E0608-D2EA-4929-98A4-8B4C6503FFC9}"/>
              </a:ext>
            </a:extLst>
          </p:cNvPr>
          <p:cNvSpPr txBox="1"/>
          <p:nvPr/>
        </p:nvSpPr>
        <p:spPr>
          <a:xfrm>
            <a:off x="3473469" y="2123953"/>
            <a:ext cx="4940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نص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8F2D1-3698-472D-96A6-C5A10BF1CFB4}"/>
              </a:ext>
            </a:extLst>
          </p:cNvPr>
          <p:cNvSpPr txBox="1"/>
          <p:nvPr/>
        </p:nvSpPr>
        <p:spPr>
          <a:xfrm>
            <a:off x="2767449" y="2219310"/>
            <a:ext cx="4940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نص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412557C-1F31-4372-B7C0-C31BB73CF30E}"/>
              </a:ext>
            </a:extLst>
          </p:cNvPr>
          <p:cNvSpPr txBox="1"/>
          <p:nvPr/>
        </p:nvSpPr>
        <p:spPr>
          <a:xfrm>
            <a:off x="1924925" y="1626246"/>
            <a:ext cx="4940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نص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CA7E16F-3BA3-4EF0-9ABE-8C5429351457}"/>
              </a:ext>
            </a:extLst>
          </p:cNvPr>
          <p:cNvSpPr txBox="1"/>
          <p:nvPr/>
        </p:nvSpPr>
        <p:spPr>
          <a:xfrm>
            <a:off x="1068354" y="1537509"/>
            <a:ext cx="4940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نص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picture containing clipart&#10;&#10;Description automatically generated">
            <a:extLst>
              <a:ext uri="{FF2B5EF4-FFF2-40B4-BE49-F238E27FC236}">
                <a16:creationId xmlns:a16="http://schemas.microsoft.com/office/drawing/2014/main" id="{4655B8FC-0A40-468F-9AAF-D605D3D6053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4281" y="1537509"/>
            <a:ext cx="1911357" cy="4843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944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170F11AE-59B2-481B-80C4-4237D3AD3E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871523" cy="6858000"/>
          </a:xfrm>
          <a:prstGeom prst="rect">
            <a:avLst/>
          </a:prstGeom>
        </p:spPr>
      </p:pic>
      <p:pic>
        <p:nvPicPr>
          <p:cNvPr id="23" name="Picture 22" descr="A picture containing text, vector graphics, silhouette&#10;&#10;Description automatically generated">
            <a:extLst>
              <a:ext uri="{FF2B5EF4-FFF2-40B4-BE49-F238E27FC236}">
                <a16:creationId xmlns:a16="http://schemas.microsoft.com/office/drawing/2014/main" id="{4AB376D2-2219-4DAC-BC1B-67EB6DF34B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2437" y="3169562"/>
            <a:ext cx="2648050" cy="3424278"/>
          </a:xfrm>
          <a:prstGeom prst="rect">
            <a:avLst/>
          </a:prstGeom>
        </p:spPr>
      </p:pic>
      <p:pic>
        <p:nvPicPr>
          <p:cNvPr id="25" name="Picture 24" descr="A picture containing ax, silhouette, vector graphics&#10;&#10;Description automatically generated">
            <a:extLst>
              <a:ext uri="{FF2B5EF4-FFF2-40B4-BE49-F238E27FC236}">
                <a16:creationId xmlns:a16="http://schemas.microsoft.com/office/drawing/2014/main" id="{5D9E69F1-0B58-4E87-ABED-6EF7EADDA5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8778" y="105040"/>
            <a:ext cx="2648049" cy="295312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6FEBEDE5-1E89-4B85-A600-7A104D3BE9C7}"/>
              </a:ext>
            </a:extLst>
          </p:cNvPr>
          <p:cNvSpPr txBox="1"/>
          <p:nvPr/>
        </p:nvSpPr>
        <p:spPr>
          <a:xfrm>
            <a:off x="9980510" y="1056640"/>
            <a:ext cx="631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dirty="0"/>
              <a:t>عنوان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1567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170F11AE-59B2-481B-80C4-4237D3AD3E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871523" cy="6858000"/>
          </a:xfrm>
          <a:prstGeom prst="rect">
            <a:avLst/>
          </a:prstGeom>
        </p:spPr>
      </p:pic>
      <p:pic>
        <p:nvPicPr>
          <p:cNvPr id="23" name="Picture 22" descr="A picture containing text, vector graphics, silhouette&#10;&#10;Description automatically generated">
            <a:extLst>
              <a:ext uri="{FF2B5EF4-FFF2-40B4-BE49-F238E27FC236}">
                <a16:creationId xmlns:a16="http://schemas.microsoft.com/office/drawing/2014/main" id="{4AB376D2-2219-4DAC-BC1B-67EB6DF34B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2437" y="3169562"/>
            <a:ext cx="2648050" cy="3424278"/>
          </a:xfrm>
          <a:prstGeom prst="rect">
            <a:avLst/>
          </a:prstGeom>
        </p:spPr>
      </p:pic>
      <p:pic>
        <p:nvPicPr>
          <p:cNvPr id="25" name="Picture 24" descr="A picture containing ax, silhouette, vector graphics&#10;&#10;Description automatically generated">
            <a:extLst>
              <a:ext uri="{FF2B5EF4-FFF2-40B4-BE49-F238E27FC236}">
                <a16:creationId xmlns:a16="http://schemas.microsoft.com/office/drawing/2014/main" id="{5D9E69F1-0B58-4E87-ABED-6EF7EADDA5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8778" y="105040"/>
            <a:ext cx="2648049" cy="295312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6FEBEDE5-1E89-4B85-A600-7A104D3BE9C7}"/>
              </a:ext>
            </a:extLst>
          </p:cNvPr>
          <p:cNvSpPr txBox="1"/>
          <p:nvPr/>
        </p:nvSpPr>
        <p:spPr>
          <a:xfrm>
            <a:off x="9980510" y="1056640"/>
            <a:ext cx="631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dirty="0"/>
              <a:t>عنوان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32085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170F11AE-59B2-481B-80C4-4237D3AD3E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871523" cy="6858000"/>
          </a:xfrm>
          <a:prstGeom prst="rect">
            <a:avLst/>
          </a:prstGeom>
        </p:spPr>
      </p:pic>
      <p:pic>
        <p:nvPicPr>
          <p:cNvPr id="23" name="Picture 22" descr="A picture containing text, vector graphics, silhouette&#10;&#10;Description automatically generated">
            <a:extLst>
              <a:ext uri="{FF2B5EF4-FFF2-40B4-BE49-F238E27FC236}">
                <a16:creationId xmlns:a16="http://schemas.microsoft.com/office/drawing/2014/main" id="{4AB376D2-2219-4DAC-BC1B-67EB6DF34B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2437" y="3169562"/>
            <a:ext cx="2648050" cy="3424278"/>
          </a:xfrm>
          <a:prstGeom prst="rect">
            <a:avLst/>
          </a:prstGeom>
        </p:spPr>
      </p:pic>
      <p:pic>
        <p:nvPicPr>
          <p:cNvPr id="25" name="Picture 24" descr="A picture containing ax, silhouette, vector graphics&#10;&#10;Description automatically generated">
            <a:extLst>
              <a:ext uri="{FF2B5EF4-FFF2-40B4-BE49-F238E27FC236}">
                <a16:creationId xmlns:a16="http://schemas.microsoft.com/office/drawing/2014/main" id="{5D9E69F1-0B58-4E87-ABED-6EF7EADDA5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8778" y="105040"/>
            <a:ext cx="2648049" cy="295312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6FEBEDE5-1E89-4B85-A600-7A104D3BE9C7}"/>
              </a:ext>
            </a:extLst>
          </p:cNvPr>
          <p:cNvSpPr txBox="1"/>
          <p:nvPr/>
        </p:nvSpPr>
        <p:spPr>
          <a:xfrm>
            <a:off x="9980510" y="1056640"/>
            <a:ext cx="631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dirty="0"/>
              <a:t>عنوان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96125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170F11AE-59B2-481B-80C4-4237D3AD3E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871523" cy="6858000"/>
          </a:xfrm>
          <a:prstGeom prst="rect">
            <a:avLst/>
          </a:prstGeom>
        </p:spPr>
      </p:pic>
      <p:pic>
        <p:nvPicPr>
          <p:cNvPr id="23" name="Picture 22" descr="A picture containing text, vector graphics, silhouette&#10;&#10;Description automatically generated">
            <a:extLst>
              <a:ext uri="{FF2B5EF4-FFF2-40B4-BE49-F238E27FC236}">
                <a16:creationId xmlns:a16="http://schemas.microsoft.com/office/drawing/2014/main" id="{4AB376D2-2219-4DAC-BC1B-67EB6DF34B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2437" y="3169562"/>
            <a:ext cx="2648050" cy="3424278"/>
          </a:xfrm>
          <a:prstGeom prst="rect">
            <a:avLst/>
          </a:prstGeom>
        </p:spPr>
      </p:pic>
      <p:pic>
        <p:nvPicPr>
          <p:cNvPr id="25" name="Picture 24" descr="A picture containing ax, silhouette, vector graphics&#10;&#10;Description automatically generated">
            <a:extLst>
              <a:ext uri="{FF2B5EF4-FFF2-40B4-BE49-F238E27FC236}">
                <a16:creationId xmlns:a16="http://schemas.microsoft.com/office/drawing/2014/main" id="{5D9E69F1-0B58-4E87-ABED-6EF7EADDA5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8778" y="105040"/>
            <a:ext cx="2648049" cy="295312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6FEBEDE5-1E89-4B85-A600-7A104D3BE9C7}"/>
              </a:ext>
            </a:extLst>
          </p:cNvPr>
          <p:cNvSpPr txBox="1"/>
          <p:nvPr/>
        </p:nvSpPr>
        <p:spPr>
          <a:xfrm>
            <a:off x="9980510" y="1056640"/>
            <a:ext cx="631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dirty="0"/>
              <a:t>عنوان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392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170F11AE-59B2-481B-80C4-4237D3AD3E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871523" cy="6858000"/>
          </a:xfrm>
          <a:prstGeom prst="rect">
            <a:avLst/>
          </a:prstGeom>
        </p:spPr>
      </p:pic>
      <p:pic>
        <p:nvPicPr>
          <p:cNvPr id="23" name="Picture 22" descr="A picture containing text, vector graphics, silhouette&#10;&#10;Description automatically generated">
            <a:extLst>
              <a:ext uri="{FF2B5EF4-FFF2-40B4-BE49-F238E27FC236}">
                <a16:creationId xmlns:a16="http://schemas.microsoft.com/office/drawing/2014/main" id="{4AB376D2-2219-4DAC-BC1B-67EB6DF34B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2437" y="3169562"/>
            <a:ext cx="2648050" cy="3424278"/>
          </a:xfrm>
          <a:prstGeom prst="rect">
            <a:avLst/>
          </a:prstGeom>
        </p:spPr>
      </p:pic>
      <p:pic>
        <p:nvPicPr>
          <p:cNvPr id="25" name="Picture 24" descr="A picture containing ax, silhouette, vector graphics&#10;&#10;Description automatically generated">
            <a:extLst>
              <a:ext uri="{FF2B5EF4-FFF2-40B4-BE49-F238E27FC236}">
                <a16:creationId xmlns:a16="http://schemas.microsoft.com/office/drawing/2014/main" id="{5D9E69F1-0B58-4E87-ABED-6EF7EADDA5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8778" y="105040"/>
            <a:ext cx="2648049" cy="295312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6FEBEDE5-1E89-4B85-A600-7A104D3BE9C7}"/>
              </a:ext>
            </a:extLst>
          </p:cNvPr>
          <p:cNvSpPr txBox="1"/>
          <p:nvPr/>
        </p:nvSpPr>
        <p:spPr>
          <a:xfrm>
            <a:off x="9980510" y="1056640"/>
            <a:ext cx="631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dirty="0"/>
              <a:t>عنوان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69350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11</Words>
  <Application>Microsoft Office PowerPoint</Application>
  <PresentationFormat>Widescreen</PresentationFormat>
  <Paragraphs>11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Alia Saeed Ali Al Shamsi</dc:creator>
  <cp:lastModifiedBy>Alia Saeed Ali Al Shamsi</cp:lastModifiedBy>
  <cp:revision>2</cp:revision>
  <dcterms:created xsi:type="dcterms:W3CDTF">2021-08-04T10:34:26Z</dcterms:created>
  <dcterms:modified xsi:type="dcterms:W3CDTF">2021-08-04T11:03:43Z</dcterms:modified>
</cp:coreProperties>
</file>