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media1.mp4" ContentType="video/unknown"/>
  <Override PartName="/ppt/media/media2.mp4" ContentType="video/unknown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3.jpeg" ContentType="image/jpeg"/>
  <Override PartName="/ppt/media/image54.jpeg" ContentType="image/jpeg"/>
  <Override PartName="/ppt/media/image55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1pPr>
    <a:lvl2pPr marL="0" marR="0" indent="4572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2pPr>
    <a:lvl3pPr marL="0" marR="0" indent="9144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3pPr>
    <a:lvl4pPr marL="0" marR="0" indent="13716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4pPr>
    <a:lvl5pPr marL="0" marR="0" indent="18288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5pPr>
    <a:lvl6pPr marL="0" marR="0" indent="22860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6pPr>
    <a:lvl7pPr marL="0" marR="0" indent="27432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7pPr>
    <a:lvl8pPr marL="0" marR="0" indent="32004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8pPr>
    <a:lvl9pPr marL="0" marR="0" indent="3657600" algn="ctr" defTabSz="1733930" rtl="1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5E5E5E"/>
        </a:solidFill>
        <a:effectLst/>
        <a:uFillTx/>
        <a:latin typeface="Geeza Pro Regular"/>
        <a:ea typeface="Geeza Pro Regular"/>
        <a:cs typeface="Geeza Pro Regular"/>
        <a:sym typeface="Geeza Pro Regular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536773"/>
              </a:solidFill>
              <a:prstDash val="solid"/>
              <a:miter lim="400000"/>
            </a:ln>
          </a:top>
          <a:bottom>
            <a:ln w="3175" cap="flat">
              <a:solidFill>
                <a:srgbClr val="536773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36773"/>
              </a:solidFill>
              <a:prstDash val="solid"/>
              <a:miter lim="400000"/>
            </a:ln>
          </a:left>
          <a:right>
            <a:ln w="3175" cap="flat">
              <a:solidFill>
                <a:srgbClr val="536773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536773"/>
              </a:solidFill>
              <a:prstDash val="solid"/>
              <a:miter lim="400000"/>
            </a:ln>
          </a:insideH>
          <a:insideV>
            <a:ln w="3175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lumOff val="16847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838383"/>
              </a:solidFill>
              <a:prstDash val="solid"/>
              <a:miter lim="400000"/>
            </a:ln>
          </a:left>
          <a:right>
            <a:ln w="3175" cap="flat">
              <a:solidFill>
                <a:srgbClr val="838383"/>
              </a:solidFill>
              <a:prstDash val="solid"/>
              <a:miter lim="400000"/>
            </a:ln>
          </a:right>
          <a:top>
            <a:ln w="3175" cap="flat">
              <a:solidFill>
                <a:srgbClr val="838383"/>
              </a:solidFill>
              <a:prstDash val="solid"/>
              <a:miter lim="400000"/>
            </a:ln>
          </a:top>
          <a:bottom>
            <a:ln w="3175" cap="flat">
              <a:solidFill>
                <a:srgbClr val="838383"/>
              </a:solidFill>
              <a:prstDash val="solid"/>
              <a:miter lim="400000"/>
            </a:ln>
          </a:bottom>
          <a:insideH>
            <a:ln w="3175" cap="flat">
              <a:solidFill>
                <a:srgbClr val="838383"/>
              </a:solidFill>
              <a:prstDash val="solid"/>
              <a:miter lim="400000"/>
            </a:ln>
          </a:insideH>
          <a:insideV>
            <a:ln w="3175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808080"/>
              </a:solidFill>
              <a:prstDash val="solid"/>
              <a:miter lim="400000"/>
            </a:ln>
          </a:right>
          <a:top>
            <a:ln w="3175" cap="flat">
              <a:solidFill>
                <a:srgbClr val="808080"/>
              </a:solidFill>
              <a:prstDash val="solid"/>
              <a:miter lim="400000"/>
            </a:ln>
          </a:top>
          <a:bottom>
            <a:ln w="3175" cap="flat">
              <a:solidFill>
                <a:srgbClr val="808080"/>
              </a:solidFill>
              <a:prstDash val="solid"/>
              <a:miter lim="400000"/>
            </a:ln>
          </a:bottom>
          <a:insideH>
            <a:ln w="3175" cap="flat">
              <a:solidFill>
                <a:srgbClr val="808080"/>
              </a:solidFill>
              <a:prstDash val="solid"/>
              <a:miter lim="400000"/>
            </a:ln>
          </a:insideH>
          <a:insideV>
            <a:ln w="3175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rgbClr val="88FA4F"/>
          </a:solidFill>
        </a:fill>
      </a:tcStyle>
    </a:firstCol>
    <a:la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chemeClr val="accent3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4D4D4D"/>
              </a:solidFill>
              <a:prstDash val="solid"/>
              <a:miter lim="400000"/>
            </a:ln>
          </a:left>
          <a:right>
            <a:ln w="3175" cap="flat">
              <a:solidFill>
                <a:srgbClr val="4D4D4D"/>
              </a:solidFill>
              <a:prstDash val="solid"/>
              <a:miter lim="400000"/>
            </a:ln>
          </a:right>
          <a:top>
            <a:ln w="3175" cap="flat">
              <a:solidFill>
                <a:srgbClr val="4D4D4D"/>
              </a:solidFill>
              <a:prstDash val="solid"/>
              <a:miter lim="400000"/>
            </a:ln>
          </a:top>
          <a:bottom>
            <a:ln w="3175" cap="flat">
              <a:solidFill>
                <a:srgbClr val="4D4D4D"/>
              </a:solidFill>
              <a:prstDash val="solid"/>
              <a:miter lim="400000"/>
            </a:ln>
          </a:bottom>
          <a:insideH>
            <a:ln w="3175" cap="flat">
              <a:solidFill>
                <a:srgbClr val="4D4D4D"/>
              </a:solidFill>
              <a:prstDash val="solid"/>
              <a:miter lim="400000"/>
            </a:ln>
          </a:insideH>
          <a:insideV>
            <a:ln w="3175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60D937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chemeClr val="accent4">
              <a:hueOff val="348544"/>
              <a:lumOff val="7139"/>
            </a:schemeClr>
          </a:solidFill>
        </a:fill>
      </a:tcStyle>
    </a:band2H>
    <a:firstCo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8BB00"/>
          </a:solidFill>
        </a:fill>
      </a:tcStyle>
    </a:firstCol>
    <a:la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F8BA00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5B5A5A"/>
              </a:solidFill>
              <a:prstDash val="solid"/>
              <a:miter lim="400000"/>
            </a:ln>
          </a:left>
          <a:right>
            <a:ln w="3175" cap="flat">
              <a:solidFill>
                <a:srgbClr val="5B5A5A"/>
              </a:solidFill>
              <a:prstDash val="solid"/>
              <a:miter lim="400000"/>
            </a:ln>
          </a:right>
          <a:top>
            <a:ln w="3175" cap="flat">
              <a:solidFill>
                <a:srgbClr val="5B5A5A"/>
              </a:solidFill>
              <a:prstDash val="solid"/>
              <a:miter lim="400000"/>
            </a:ln>
          </a:top>
          <a:bottom>
            <a:ln w="3175" cap="flat">
              <a:solidFill>
                <a:srgbClr val="5B5A5A"/>
              </a:solidFill>
              <a:prstDash val="solid"/>
              <a:miter lim="400000"/>
            </a:ln>
          </a:bottom>
          <a:insideH>
            <a:ln w="3175" cap="flat">
              <a:solidFill>
                <a:srgbClr val="5B5A5A"/>
              </a:solidFill>
              <a:prstDash val="solid"/>
              <a:miter lim="400000"/>
            </a:ln>
          </a:insideH>
          <a:insideV>
            <a:ln w="3175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464646"/>
              </a:solidFill>
              <a:prstDash val="solid"/>
              <a:miter lim="400000"/>
            </a:ln>
          </a:left>
          <a:right>
            <a:ln w="3175" cap="flat">
              <a:solidFill>
                <a:srgbClr val="464646"/>
              </a:solidFill>
              <a:prstDash val="solid"/>
              <a:miter lim="400000"/>
            </a:ln>
          </a:right>
          <a:top>
            <a:ln w="3175" cap="flat">
              <a:solidFill>
                <a:srgbClr val="464646"/>
              </a:solidFill>
              <a:prstDash val="solid"/>
              <a:miter lim="400000"/>
            </a:ln>
          </a:top>
          <a:bottom>
            <a:ln w="3175" cap="flat">
              <a:solidFill>
                <a:srgbClr val="464646"/>
              </a:solidFill>
              <a:prstDash val="solid"/>
              <a:miter lim="400000"/>
            </a:ln>
          </a:bottom>
          <a:insideH>
            <a:ln w="3175" cap="flat">
              <a:solidFill>
                <a:srgbClr val="464646"/>
              </a:solidFill>
              <a:prstDash val="solid"/>
              <a:miter lim="400000"/>
            </a:ln>
          </a:insideH>
          <a:insideV>
            <a:ln w="3175" cap="flat">
              <a:solidFill>
                <a:srgbClr val="46464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D4D5D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C3C3C3"/>
              </a:solidFill>
              <a:prstDash val="solid"/>
              <a:miter lim="400000"/>
            </a:ln>
          </a:top>
          <a:bottom>
            <a:ln w="3175" cap="flat">
              <a:solidFill>
                <a:srgbClr val="C3C3C3"/>
              </a:solidFill>
              <a:prstDash val="solid"/>
              <a:miter lim="400000"/>
            </a:ln>
          </a:bottom>
          <a:insideH>
            <a:ln w="3175" cap="flat">
              <a:solidFill>
                <a:srgbClr val="C3C3C3"/>
              </a:solidFill>
              <a:prstDash val="solid"/>
              <a:miter lim="400000"/>
            </a:ln>
          </a:insideH>
          <a:insideV>
            <a:ln w="3175" cap="flat">
              <a:solidFill>
                <a:srgbClr val="C3C3C3"/>
              </a:solidFill>
              <a:prstDash val="solid"/>
              <a:miter lim="400000"/>
            </a:ln>
          </a:insideV>
        </a:tcBdr>
        <a:fill>
          <a:solidFill>
            <a:srgbClr val="CB2A7B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E5E5E"/>
              </a:solidFill>
              <a:prstDash val="solid"/>
              <a:miter lim="400000"/>
            </a:ln>
          </a:left>
          <a:right>
            <a:ln w="3175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CB297B"/>
              </a:solidFill>
              <a:prstDash val="solid"/>
              <a:miter lim="400000"/>
            </a:ln>
          </a:top>
          <a:bottom>
            <a:ln w="3175" cap="flat">
              <a:solidFill>
                <a:srgbClr val="5E5E5E"/>
              </a:solidFill>
              <a:prstDash val="solid"/>
              <a:miter lim="400000"/>
            </a:ln>
          </a:bottom>
          <a:insideH>
            <a:ln w="3175" cap="flat">
              <a:solidFill>
                <a:srgbClr val="5E5E5E"/>
              </a:solidFill>
              <a:prstDash val="solid"/>
              <a:miter lim="400000"/>
            </a:ln>
          </a:insideH>
          <a:insideV>
            <a:ln w="3175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3175" cap="flat">
              <a:solidFill>
                <a:srgbClr val="A6AAA9"/>
              </a:solidFill>
              <a:prstDash val="solid"/>
              <a:miter lim="400000"/>
            </a:ln>
          </a:left>
          <a:right>
            <a:ln w="3175" cap="flat">
              <a:solidFill>
                <a:srgbClr val="A6AAA9"/>
              </a:solidFill>
              <a:prstDash val="solid"/>
              <a:miter lim="400000"/>
            </a:ln>
          </a:right>
          <a:top>
            <a:ln w="3175" cap="flat">
              <a:solidFill>
                <a:srgbClr val="5E5E5E"/>
              </a:solidFill>
              <a:prstDash val="solid"/>
              <a:miter lim="400000"/>
            </a:ln>
          </a:top>
          <a:bottom>
            <a:ln w="3175" cap="flat">
              <a:solidFill>
                <a:srgbClr val="A6AAA9"/>
              </a:solidFill>
              <a:prstDash val="solid"/>
              <a:miter lim="400000"/>
            </a:ln>
          </a:bottom>
          <a:insideH>
            <a:ln w="3175" cap="flat">
              <a:solidFill>
                <a:srgbClr val="A6AAA9"/>
              </a:solidFill>
              <a:prstDash val="solid"/>
              <a:miter lim="400000"/>
            </a:ln>
          </a:insideH>
          <a:insideV>
            <a:ln w="3175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991A5F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eeza Pro Regular"/>
          <a:ea typeface="Geeza Pro Regular"/>
          <a:cs typeface="Geeza Pro Regular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6C6C6C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6C6C6C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6C6C6C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50" name="Shape 5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1pPr>
    <a:lvl2pPr indent="2286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2pPr>
    <a:lvl3pPr indent="4572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3pPr>
    <a:lvl4pPr indent="6858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4pPr>
    <a:lvl5pPr indent="9144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5pPr>
    <a:lvl6pPr indent="11430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6pPr>
    <a:lvl7pPr indent="13716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7pPr>
    <a:lvl8pPr indent="16002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8pPr>
    <a:lvl9pPr indent="1828800" algn="r" defTabSz="457200" rtl="1" latinLnBrk="0">
      <a:lnSpc>
        <a:spcPct val="117999"/>
      </a:lnSpc>
      <a:defRPr sz="2200">
        <a:latin typeface="Geeza Pro Regular"/>
        <a:ea typeface="Geeza Pro Regular"/>
        <a:cs typeface="Geeza Pro Regular"/>
        <a:sym typeface="Geeza Pro Regular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العنوان والتعداد النقط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قسم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رقم الشريحة"/>
          <p:cNvSpPr txBox="1"/>
          <p:nvPr>
            <p:ph type="sldNum" sz="quarter" idx="2"/>
          </p:nvPr>
        </p:nvSpPr>
        <p:spPr>
          <a:xfrm>
            <a:off x="6385566" y="8148359"/>
            <a:ext cx="227004" cy="249419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العنوان فقط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عنوان الشريحة"/>
          <p:cNvSpPr txBox="1"/>
          <p:nvPr>
            <p:ph type="title" hasCustomPrompt="1"/>
          </p:nvPr>
        </p:nvSpPr>
        <p:spPr>
          <a:xfrm>
            <a:off x="643466" y="1794933"/>
            <a:ext cx="11717868" cy="765307"/>
          </a:xfrm>
          <a:prstGeom prst="rect">
            <a:avLst/>
          </a:prstGeom>
        </p:spPr>
        <p:txBody>
          <a:bodyPr/>
          <a:lstStyle/>
          <a:p>
            <a:pPr/>
            <a:r>
              <a:t>عنوان الشريحة</a:t>
            </a:r>
          </a:p>
        </p:txBody>
      </p:sp>
      <p:sp>
        <p:nvSpPr>
          <p:cNvPr id="27" name="العنوان الفرعي للشريحة"/>
          <p:cNvSpPr txBox="1"/>
          <p:nvPr>
            <p:ph type="body" sz="quarter" idx="21" hasCustomPrompt="1"/>
          </p:nvPr>
        </p:nvSpPr>
        <p:spPr>
          <a:xfrm>
            <a:off x="643466" y="2484779"/>
            <a:ext cx="11717868" cy="498550"/>
          </a:xfrm>
          <a:prstGeom prst="rect">
            <a:avLst/>
          </a:prstGeom>
        </p:spPr>
        <p:txBody>
          <a:bodyPr lIns="24383" tIns="24383" rIns="24383" bIns="24383"/>
          <a:lstStyle>
            <a:lvl1pPr marL="0" indent="0" defTabSz="452007">
              <a:lnSpc>
                <a:spcPct val="100000"/>
              </a:lnSpc>
              <a:spcBef>
                <a:spcPts val="0"/>
              </a:spcBef>
              <a:buSzTx/>
              <a:buNone/>
              <a:defRPr sz="2925">
                <a:latin typeface="+mn-lt"/>
                <a:ea typeface="+mn-ea"/>
                <a:cs typeface="+mn-cs"/>
                <a:sym typeface="Geeza Pro Bold"/>
              </a:defRPr>
            </a:lvl1pPr>
          </a:lstStyle>
          <a:p>
            <a:pPr/>
            <a:r>
              <a:t>العنوان الفرعي للشريحة</a:t>
            </a:r>
          </a:p>
        </p:txBody>
      </p:sp>
      <p:sp>
        <p:nvSpPr>
          <p:cNvPr id="28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بيان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مستوى النص الأول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2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SzTx/>
              <a:buNone/>
              <a:defRPr spc="-164" sz="8200"/>
            </a:lvl5pPr>
          </a:lstStyle>
          <a:p>
            <a:pPr/>
            <a:r>
              <a:t>بيان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6" name="رقم الشريحة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‏Vertical Title and Text نسخة">
    <p:bg>
      <p:bgPr>
        <a:solidFill>
          <a:srgbClr val="B1DD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رقم الشريحة"/>
          <p:cNvSpPr txBox="1"/>
          <p:nvPr>
            <p:ph type="sldNum" sz="quarter" idx="2"/>
          </p:nvPr>
        </p:nvSpPr>
        <p:spPr>
          <a:xfrm>
            <a:off x="8961843" y="7607433"/>
            <a:ext cx="716528" cy="783748"/>
          </a:xfrm>
          <a:prstGeom prst="rect">
            <a:avLst/>
          </a:prstGeom>
        </p:spPr>
        <p:txBody>
          <a:bodyPr lIns="48766" tIns="48766" rIns="48766" bIns="48766" anchor="ctr"/>
          <a:lstStyle>
            <a:lvl1pPr defTabSz="412750">
              <a:defRPr b="1" sz="4400">
                <a:solidFill>
                  <a:srgbClr val="2E688B"/>
                </a:solidFill>
                <a:effectLst>
                  <a:outerShdw sx="100000" sy="100000" kx="0" ky="0" algn="b" rotWithShape="0" blurRad="38100" dist="38100" dir="2700000">
                    <a:srgbClr val="000000">
                      <a:alpha val="43137"/>
                    </a:srgbClr>
                  </a:outerShdw>
                </a:effectLst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A5E1F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"/>
          <p:cNvSpPr/>
          <p:nvPr/>
        </p:nvSpPr>
        <p:spPr>
          <a:xfrm>
            <a:off x="-693457" y="7655869"/>
            <a:ext cx="14407765" cy="2217971"/>
          </a:xfrm>
          <a:prstGeom prst="rect">
            <a:avLst/>
          </a:prstGeom>
          <a:solidFill>
            <a:srgbClr val="3D8AB0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3" name="عنوان الشريحة"/>
          <p:cNvSpPr txBox="1"/>
          <p:nvPr>
            <p:ph type="title" hasCustomPrompt="1"/>
          </p:nvPr>
        </p:nvSpPr>
        <p:spPr>
          <a:xfrm>
            <a:off x="643466" y="1794933"/>
            <a:ext cx="11717868" cy="76435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>
            <a:normAutofit fontScale="100000" lnSpcReduction="0"/>
          </a:bodyPr>
          <a:lstStyle/>
          <a:p>
            <a:pPr/>
            <a:r>
              <a:t>عنوان الشريحة</a:t>
            </a:r>
          </a:p>
        </p:txBody>
      </p:sp>
      <p:sp>
        <p:nvSpPr>
          <p:cNvPr id="4" name="مستوى النص الأول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>
            <a:normAutofit fontScale="100000" lnSpcReduction="0"/>
          </a:bodyPr>
          <a:lstStyle/>
          <a:p>
            <a:pPr/>
            <a:r>
              <a:t>نص التعداد النقطي في الشريحة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" name="رقم الشريحة"/>
          <p:cNvSpPr txBox="1"/>
          <p:nvPr>
            <p:ph type="sldNum" sz="quarter" idx="2"/>
          </p:nvPr>
        </p:nvSpPr>
        <p:spPr>
          <a:xfrm>
            <a:off x="6385566" y="8146101"/>
            <a:ext cx="227004" cy="249419"/>
          </a:xfrm>
          <a:prstGeom prst="rect">
            <a:avLst/>
          </a:prstGeom>
          <a:ln w="3175">
            <a:miter lim="400000"/>
          </a:ln>
        </p:spPr>
        <p:txBody>
          <a:bodyPr wrap="none" lIns="27093" tIns="27093" rIns="27093" bIns="27093" anchor="b">
            <a:spAutoFit/>
          </a:bodyPr>
          <a:lstStyle>
            <a:lvl1pPr defTabSz="415431">
              <a:defRPr sz="12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</p:sldLayoutIdLst>
  <p:transition xmlns:p14="http://schemas.microsoft.com/office/powerpoint/2010/main" spd="med" advClick="1"/>
  <p:txStyles>
    <p:titleStyle>
      <a:lvl1pPr marL="0" marR="0" indent="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1pPr>
      <a:lvl2pPr marL="0" marR="0" indent="4572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2pPr>
      <a:lvl3pPr marL="0" marR="0" indent="9144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3pPr>
      <a:lvl4pPr marL="0" marR="0" indent="13716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4pPr>
      <a:lvl5pPr marL="0" marR="0" indent="18288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5pPr>
      <a:lvl6pPr marL="0" marR="0" indent="22860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6pPr>
      <a:lvl7pPr marL="0" marR="0" indent="27432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7pPr>
      <a:lvl8pPr marL="0" marR="0" indent="32004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8pPr>
      <a:lvl9pPr marL="0" marR="0" indent="3657600" algn="r" defTabSz="1733930" rtl="1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-119" strike="noStrike" sz="6000" u="none">
          <a:solidFill>
            <a:srgbClr val="000000"/>
          </a:solidFill>
          <a:uFillTx/>
          <a:latin typeface="+mn-lt"/>
          <a:ea typeface="+mn-ea"/>
          <a:cs typeface="+mn-cs"/>
          <a:sym typeface="Geeza Pro Bold"/>
        </a:defRPr>
      </a:lvl9pPr>
    </p:titleStyle>
    <p:bodyStyle>
      <a:lvl1pPr marL="4318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1pPr>
      <a:lvl2pPr marL="10414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2pPr>
      <a:lvl3pPr marL="16510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3pPr>
      <a:lvl4pPr marL="22606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4pPr>
      <a:lvl5pPr marL="28702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5pPr>
      <a:lvl6pPr marL="34798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6pPr>
      <a:lvl7pPr marL="40894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7pPr>
      <a:lvl8pPr marL="46990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8pPr>
      <a:lvl9pPr marL="5308600" marR="0" indent="-431800" algn="r" defTabSz="1733930" rtl="1" latinLnBrk="0">
        <a:lnSpc>
          <a:spcPct val="90000"/>
        </a:lnSpc>
        <a:spcBef>
          <a:spcPts val="32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3400" u="none">
          <a:solidFill>
            <a:srgbClr val="000000"/>
          </a:solidFill>
          <a:uFillTx/>
          <a:latin typeface="Geeza Pro Regular"/>
          <a:ea typeface="Geeza Pro Regular"/>
          <a:cs typeface="Geeza Pro Regular"/>
          <a:sym typeface="Geeza Pro Regular"/>
        </a:defRPr>
      </a:lvl9pPr>
    </p:bodyStyle>
    <p:otherStyle>
      <a:lvl1pPr marL="0" marR="0" indent="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1pPr>
      <a:lvl2pPr marL="0" marR="0" indent="4572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2pPr>
      <a:lvl3pPr marL="0" marR="0" indent="9144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3pPr>
      <a:lvl4pPr marL="0" marR="0" indent="13716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4pPr>
      <a:lvl5pPr marL="0" marR="0" indent="18288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5pPr>
      <a:lvl6pPr marL="0" marR="0" indent="22860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6pPr>
      <a:lvl7pPr marL="0" marR="0" indent="27432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7pPr>
      <a:lvl8pPr marL="0" marR="0" indent="32004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8pPr>
      <a:lvl9pPr marL="0" marR="0" indent="3657600" algn="ctr" defTabSz="415431" rtl="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Geeza Pro Regular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6" Type="http://schemas.openxmlformats.org/officeDocument/2006/relationships/image" Target="../media/image1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3" Type="http://schemas.microsoft.com/office/2007/relationships/media" Target="../media/media1.mp4"/><Relationship Id="rId4" Type="http://schemas.openxmlformats.org/officeDocument/2006/relationships/image" Target="../media/image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3" Type="http://schemas.microsoft.com/office/2007/relationships/media" Target="../media/media2.mp4"/><Relationship Id="rId4" Type="http://schemas.openxmlformats.org/officeDocument/2006/relationships/image" Target="../media/image2.png"/><Relationship Id="rId5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5" Type="http://schemas.openxmlformats.org/officeDocument/2006/relationships/image" Target="../media/image14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image" Target="../media/image15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5" Type="http://schemas.openxmlformats.org/officeDocument/2006/relationships/image" Target="../media/image21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eg"/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image" Target="../media/image15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Relationship Id="rId3" Type="http://schemas.openxmlformats.org/officeDocument/2006/relationships/image" Target="../media/image25.jpeg"/><Relationship Id="rId4" Type="http://schemas.openxmlformats.org/officeDocument/2006/relationships/image" Target="../media/image26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Relationship Id="rId3" Type="http://schemas.openxmlformats.org/officeDocument/2006/relationships/image" Target="../media/image25.jpeg"/><Relationship Id="rId4" Type="http://schemas.openxmlformats.org/officeDocument/2006/relationships/image" Target="../media/image27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eg"/><Relationship Id="rId3" Type="http://schemas.openxmlformats.org/officeDocument/2006/relationships/image" Target="../media/image25.jpeg"/><Relationship Id="rId4" Type="http://schemas.openxmlformats.org/officeDocument/2006/relationships/image" Target="../media/image28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image" Target="../media/image15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Relationship Id="rId3" Type="http://schemas.openxmlformats.org/officeDocument/2006/relationships/image" Target="../media/image30.jpeg"/><Relationship Id="rId4" Type="http://schemas.openxmlformats.org/officeDocument/2006/relationships/image" Target="../media/image31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Relationship Id="rId3" Type="http://schemas.openxmlformats.org/officeDocument/2006/relationships/image" Target="../media/image31.jpeg"/><Relationship Id="rId4" Type="http://schemas.openxmlformats.org/officeDocument/2006/relationships/image" Target="../media/image32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eg"/><Relationship Id="rId3" Type="http://schemas.openxmlformats.org/officeDocument/2006/relationships/image" Target="../media/image31.jpeg"/><Relationship Id="rId4" Type="http://schemas.openxmlformats.org/officeDocument/2006/relationships/image" Target="../media/image33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3" Type="http://schemas.openxmlformats.org/officeDocument/2006/relationships/image" Target="../media/image34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Relationship Id="rId3" Type="http://schemas.openxmlformats.org/officeDocument/2006/relationships/image" Target="../media/image35.jpeg"/><Relationship Id="rId4" Type="http://schemas.openxmlformats.org/officeDocument/2006/relationships/image" Target="../media/image36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Relationship Id="rId3" Type="http://schemas.openxmlformats.org/officeDocument/2006/relationships/image" Target="../media/image35.jpeg"/><Relationship Id="rId4" Type="http://schemas.openxmlformats.org/officeDocument/2006/relationships/image" Target="../media/image37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eg"/><Relationship Id="rId3" Type="http://schemas.openxmlformats.org/officeDocument/2006/relationships/image" Target="../media/image35.jpeg"/><Relationship Id="rId4" Type="http://schemas.openxmlformats.org/officeDocument/2006/relationships/image" Target="../media/image38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39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jpeg"/><Relationship Id="rId3" Type="http://schemas.openxmlformats.org/officeDocument/2006/relationships/image" Target="../media/image35.jpeg"/><Relationship Id="rId4" Type="http://schemas.openxmlformats.org/officeDocument/2006/relationships/image" Target="../media/image40.jpeg"/><Relationship Id="rId5" Type="http://schemas.openxmlformats.org/officeDocument/2006/relationships/image" Target="../media/image41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42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jpeg"/><Relationship Id="rId3" Type="http://schemas.openxmlformats.org/officeDocument/2006/relationships/image" Target="../media/image43.jpeg"/><Relationship Id="rId4" Type="http://schemas.openxmlformats.org/officeDocument/2006/relationships/image" Target="../media/image44.jpeg"/><Relationship Id="rId5" Type="http://schemas.openxmlformats.org/officeDocument/2006/relationships/image" Target="../media/image45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.jpeg"/><Relationship Id="rId3" Type="http://schemas.openxmlformats.org/officeDocument/2006/relationships/image" Target="../media/image43.jpeg"/><Relationship Id="rId4" Type="http://schemas.openxmlformats.org/officeDocument/2006/relationships/image" Target="../media/image46.jpeg"/><Relationship Id="rId5" Type="http://schemas.openxmlformats.org/officeDocument/2006/relationships/image" Target="../media/image47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31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8.jpeg"/><Relationship Id="rId3" Type="http://schemas.openxmlformats.org/officeDocument/2006/relationships/image" Target="../media/image49.jpeg"/><Relationship Id="rId4" Type="http://schemas.openxmlformats.org/officeDocument/2006/relationships/image" Target="../media/image50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31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1.jpeg"/><Relationship Id="rId3" Type="http://schemas.openxmlformats.org/officeDocument/2006/relationships/image" Target="../media/image52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3.jpeg"/><Relationship Id="rId3" Type="http://schemas.openxmlformats.org/officeDocument/2006/relationships/image" Target="../media/image54.jpeg"/><Relationship Id="rId4" Type="http://schemas.openxmlformats.org/officeDocument/2006/relationships/image" Target="../media/image55.jpeg"/><Relationship Id="rId5" Type="http://schemas.openxmlformats.org/officeDocument/2006/relationships/image" Target="../media/image1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jpeg"/><Relationship Id="rId3" Type="http://schemas.openxmlformats.org/officeDocument/2006/relationships/image" Target="../media/image42.jpeg"/><Relationship Id="rId4" Type="http://schemas.openxmlformats.org/officeDocument/2006/relationships/image" Target="../media/image17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مستطيل مستدير الزوايا"/>
          <p:cNvSpPr/>
          <p:nvPr/>
        </p:nvSpPr>
        <p:spPr>
          <a:xfrm>
            <a:off x="622623" y="561875"/>
            <a:ext cx="11655231" cy="8324905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53" name="الوحدة التعليميـة السابعة"/>
          <p:cNvSpPr txBox="1"/>
          <p:nvPr/>
        </p:nvSpPr>
        <p:spPr>
          <a:xfrm>
            <a:off x="2986561" y="1346897"/>
            <a:ext cx="6903434" cy="195437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5300">
                <a:solidFill>
                  <a:srgbClr val="E224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الوحدة التعليميـة السابعة  </a:t>
            </a:r>
          </a:p>
        </p:txBody>
      </p:sp>
      <p:sp>
        <p:nvSpPr>
          <p:cNvPr id="54" name="عنوان الدرس"/>
          <p:cNvSpPr txBox="1"/>
          <p:nvPr/>
        </p:nvSpPr>
        <p:spPr>
          <a:xfrm>
            <a:off x="4442304" y="3063078"/>
            <a:ext cx="4384017" cy="83110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4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عنوان الدرس</a:t>
            </a:r>
          </a:p>
        </p:txBody>
      </p:sp>
      <p:sp>
        <p:nvSpPr>
          <p:cNvPr id="55" name="الطرح من عدد لا يزيد عن العدد ٣٠"/>
          <p:cNvSpPr txBox="1"/>
          <p:nvPr/>
        </p:nvSpPr>
        <p:spPr>
          <a:xfrm>
            <a:off x="1939090" y="4123282"/>
            <a:ext cx="9808890" cy="302705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8400">
                <a:solidFill>
                  <a:schemeClr val="accent1">
                    <a:hueOff val="114395"/>
                    <a:lumOff val="-24975"/>
                  </a:schemeClr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 الطرح من عدد لا يزيد عن العدد ٣٠ </a:t>
            </a:r>
          </a:p>
        </p:txBody>
      </p:sp>
      <p:pic>
        <p:nvPicPr>
          <p:cNvPr id="56" name="IMG_1366.jpeg" descr="IMG_1366.jpeg"/>
          <p:cNvPicPr>
            <a:picLocks noChangeAspect="1"/>
          </p:cNvPicPr>
          <p:nvPr/>
        </p:nvPicPr>
        <p:blipFill>
          <a:blip r:embed="rId2">
            <a:extLst/>
          </a:blip>
          <a:srcRect l="25639" t="10425" r="20796" b="28372"/>
          <a:stretch>
            <a:fillRect/>
          </a:stretch>
        </p:blipFill>
        <p:spPr>
          <a:xfrm flipH="1">
            <a:off x="455570" y="6256701"/>
            <a:ext cx="3846576" cy="2926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582" fill="norm" stroke="1" extrusionOk="0">
                <a:moveTo>
                  <a:pt x="16217" y="0"/>
                </a:moveTo>
                <a:cubicBezTo>
                  <a:pt x="16060" y="2"/>
                  <a:pt x="15907" y="44"/>
                  <a:pt x="15758" y="126"/>
                </a:cubicBezTo>
                <a:cubicBezTo>
                  <a:pt x="15468" y="285"/>
                  <a:pt x="15378" y="381"/>
                  <a:pt x="15288" y="629"/>
                </a:cubicBezTo>
                <a:cubicBezTo>
                  <a:pt x="15228" y="795"/>
                  <a:pt x="15182" y="831"/>
                  <a:pt x="14949" y="896"/>
                </a:cubicBezTo>
                <a:cubicBezTo>
                  <a:pt x="14701" y="965"/>
                  <a:pt x="14665" y="963"/>
                  <a:pt x="14477" y="843"/>
                </a:cubicBezTo>
                <a:cubicBezTo>
                  <a:pt x="14229" y="685"/>
                  <a:pt x="13899" y="626"/>
                  <a:pt x="13557" y="682"/>
                </a:cubicBezTo>
                <a:cubicBezTo>
                  <a:pt x="13244" y="734"/>
                  <a:pt x="12893" y="1026"/>
                  <a:pt x="12827" y="1291"/>
                </a:cubicBezTo>
                <a:cubicBezTo>
                  <a:pt x="12771" y="1512"/>
                  <a:pt x="12743" y="1538"/>
                  <a:pt x="12479" y="1584"/>
                </a:cubicBezTo>
                <a:cubicBezTo>
                  <a:pt x="12084" y="1652"/>
                  <a:pt x="12062" y="1701"/>
                  <a:pt x="12062" y="2526"/>
                </a:cubicBezTo>
                <a:lnTo>
                  <a:pt x="12062" y="3243"/>
                </a:lnTo>
                <a:lnTo>
                  <a:pt x="11795" y="3243"/>
                </a:lnTo>
                <a:cubicBezTo>
                  <a:pt x="11619" y="3243"/>
                  <a:pt x="11437" y="3195"/>
                  <a:pt x="11258" y="3100"/>
                </a:cubicBezTo>
                <a:cubicBezTo>
                  <a:pt x="11019" y="2972"/>
                  <a:pt x="10986" y="2933"/>
                  <a:pt x="10973" y="2772"/>
                </a:cubicBezTo>
                <a:cubicBezTo>
                  <a:pt x="10956" y="2548"/>
                  <a:pt x="10735" y="2251"/>
                  <a:pt x="10510" y="2148"/>
                </a:cubicBezTo>
                <a:cubicBezTo>
                  <a:pt x="10269" y="2038"/>
                  <a:pt x="9745" y="2056"/>
                  <a:pt x="9452" y="2184"/>
                </a:cubicBezTo>
                <a:cubicBezTo>
                  <a:pt x="9187" y="2299"/>
                  <a:pt x="8996" y="2529"/>
                  <a:pt x="8993" y="2734"/>
                </a:cubicBezTo>
                <a:cubicBezTo>
                  <a:pt x="8990" y="2912"/>
                  <a:pt x="8910" y="3017"/>
                  <a:pt x="8605" y="3246"/>
                </a:cubicBezTo>
                <a:cubicBezTo>
                  <a:pt x="8390" y="3408"/>
                  <a:pt x="8259" y="3461"/>
                  <a:pt x="8004" y="3489"/>
                </a:cubicBezTo>
                <a:cubicBezTo>
                  <a:pt x="7607" y="3532"/>
                  <a:pt x="7273" y="3735"/>
                  <a:pt x="7173" y="3995"/>
                </a:cubicBezTo>
                <a:cubicBezTo>
                  <a:pt x="6968" y="4524"/>
                  <a:pt x="7020" y="4481"/>
                  <a:pt x="6640" y="4457"/>
                </a:cubicBezTo>
                <a:cubicBezTo>
                  <a:pt x="6188" y="4430"/>
                  <a:pt x="5863" y="4562"/>
                  <a:pt x="5660" y="4855"/>
                </a:cubicBezTo>
                <a:cubicBezTo>
                  <a:pt x="5527" y="5049"/>
                  <a:pt x="5481" y="5076"/>
                  <a:pt x="5241" y="5098"/>
                </a:cubicBezTo>
                <a:cubicBezTo>
                  <a:pt x="4992" y="5122"/>
                  <a:pt x="4967" y="5112"/>
                  <a:pt x="4896" y="4970"/>
                </a:cubicBezTo>
                <a:cubicBezTo>
                  <a:pt x="4786" y="4750"/>
                  <a:pt x="4451" y="4597"/>
                  <a:pt x="4085" y="4601"/>
                </a:cubicBezTo>
                <a:cubicBezTo>
                  <a:pt x="3833" y="4604"/>
                  <a:pt x="3729" y="4640"/>
                  <a:pt x="3482" y="4806"/>
                </a:cubicBezTo>
                <a:cubicBezTo>
                  <a:pt x="3316" y="4916"/>
                  <a:pt x="3145" y="5054"/>
                  <a:pt x="3103" y="5116"/>
                </a:cubicBezTo>
                <a:cubicBezTo>
                  <a:pt x="2979" y="5295"/>
                  <a:pt x="2528" y="5275"/>
                  <a:pt x="2334" y="5081"/>
                </a:cubicBezTo>
                <a:cubicBezTo>
                  <a:pt x="1972" y="4717"/>
                  <a:pt x="1521" y="4657"/>
                  <a:pt x="1042" y="4908"/>
                </a:cubicBezTo>
                <a:cubicBezTo>
                  <a:pt x="713" y="5081"/>
                  <a:pt x="330" y="5508"/>
                  <a:pt x="247" y="5795"/>
                </a:cubicBezTo>
                <a:cubicBezTo>
                  <a:pt x="221" y="5885"/>
                  <a:pt x="200" y="6160"/>
                  <a:pt x="200" y="6404"/>
                </a:cubicBezTo>
                <a:cubicBezTo>
                  <a:pt x="200" y="6648"/>
                  <a:pt x="179" y="6863"/>
                  <a:pt x="153" y="6884"/>
                </a:cubicBezTo>
                <a:cubicBezTo>
                  <a:pt x="128" y="6904"/>
                  <a:pt x="109" y="7064"/>
                  <a:pt x="109" y="7238"/>
                </a:cubicBezTo>
                <a:cubicBezTo>
                  <a:pt x="109" y="7411"/>
                  <a:pt x="87" y="7583"/>
                  <a:pt x="60" y="7618"/>
                </a:cubicBezTo>
                <a:cubicBezTo>
                  <a:pt x="23" y="7667"/>
                  <a:pt x="1" y="8265"/>
                  <a:pt x="0" y="8865"/>
                </a:cubicBezTo>
                <a:cubicBezTo>
                  <a:pt x="-2" y="9465"/>
                  <a:pt x="14" y="10066"/>
                  <a:pt x="51" y="10115"/>
                </a:cubicBezTo>
                <a:cubicBezTo>
                  <a:pt x="82" y="10155"/>
                  <a:pt x="109" y="10330"/>
                  <a:pt x="109" y="10504"/>
                </a:cubicBezTo>
                <a:cubicBezTo>
                  <a:pt x="109" y="10677"/>
                  <a:pt x="127" y="10834"/>
                  <a:pt x="149" y="10852"/>
                </a:cubicBezTo>
                <a:cubicBezTo>
                  <a:pt x="171" y="10870"/>
                  <a:pt x="203" y="11162"/>
                  <a:pt x="220" y="11502"/>
                </a:cubicBezTo>
                <a:cubicBezTo>
                  <a:pt x="273" y="12556"/>
                  <a:pt x="390" y="12729"/>
                  <a:pt x="1044" y="12710"/>
                </a:cubicBezTo>
                <a:cubicBezTo>
                  <a:pt x="1272" y="12704"/>
                  <a:pt x="1613" y="12682"/>
                  <a:pt x="1802" y="12664"/>
                </a:cubicBezTo>
                <a:lnTo>
                  <a:pt x="2147" y="12629"/>
                </a:lnTo>
                <a:lnTo>
                  <a:pt x="1962" y="12757"/>
                </a:lnTo>
                <a:cubicBezTo>
                  <a:pt x="1287" y="13228"/>
                  <a:pt x="1207" y="13373"/>
                  <a:pt x="1207" y="14112"/>
                </a:cubicBezTo>
                <a:cubicBezTo>
                  <a:pt x="1207" y="14387"/>
                  <a:pt x="1189" y="14624"/>
                  <a:pt x="1167" y="14642"/>
                </a:cubicBezTo>
                <a:cubicBezTo>
                  <a:pt x="1145" y="14660"/>
                  <a:pt x="1112" y="15205"/>
                  <a:pt x="1094" y="15851"/>
                </a:cubicBezTo>
                <a:cubicBezTo>
                  <a:pt x="1075" y="16497"/>
                  <a:pt x="1042" y="17041"/>
                  <a:pt x="1020" y="17059"/>
                </a:cubicBezTo>
                <a:cubicBezTo>
                  <a:pt x="964" y="17105"/>
                  <a:pt x="968" y="18431"/>
                  <a:pt x="1024" y="18505"/>
                </a:cubicBezTo>
                <a:cubicBezTo>
                  <a:pt x="1050" y="18538"/>
                  <a:pt x="1084" y="18896"/>
                  <a:pt x="1100" y="19301"/>
                </a:cubicBezTo>
                <a:cubicBezTo>
                  <a:pt x="1117" y="19706"/>
                  <a:pt x="1148" y="20051"/>
                  <a:pt x="1169" y="20068"/>
                </a:cubicBezTo>
                <a:cubicBezTo>
                  <a:pt x="1191" y="20085"/>
                  <a:pt x="1207" y="20284"/>
                  <a:pt x="1207" y="20507"/>
                </a:cubicBezTo>
                <a:cubicBezTo>
                  <a:pt x="1207" y="20730"/>
                  <a:pt x="1226" y="20938"/>
                  <a:pt x="1249" y="20969"/>
                </a:cubicBezTo>
                <a:cubicBezTo>
                  <a:pt x="1272" y="21001"/>
                  <a:pt x="1299" y="21094"/>
                  <a:pt x="1307" y="21177"/>
                </a:cubicBezTo>
                <a:cubicBezTo>
                  <a:pt x="1318" y="21286"/>
                  <a:pt x="1379" y="21364"/>
                  <a:pt x="1528" y="21464"/>
                </a:cubicBezTo>
                <a:cubicBezTo>
                  <a:pt x="1705" y="21583"/>
                  <a:pt x="1780" y="21599"/>
                  <a:pt x="2056" y="21569"/>
                </a:cubicBezTo>
                <a:cubicBezTo>
                  <a:pt x="2232" y="21550"/>
                  <a:pt x="2776" y="21508"/>
                  <a:pt x="3268" y="21476"/>
                </a:cubicBezTo>
                <a:cubicBezTo>
                  <a:pt x="4604" y="21388"/>
                  <a:pt x="5910" y="21295"/>
                  <a:pt x="6680" y="21233"/>
                </a:cubicBezTo>
                <a:cubicBezTo>
                  <a:pt x="7497" y="21167"/>
                  <a:pt x="9509" y="21031"/>
                  <a:pt x="11354" y="20917"/>
                </a:cubicBezTo>
                <a:cubicBezTo>
                  <a:pt x="12232" y="20862"/>
                  <a:pt x="12723" y="20807"/>
                  <a:pt x="12798" y="20756"/>
                </a:cubicBezTo>
                <a:cubicBezTo>
                  <a:pt x="13025" y="20601"/>
                  <a:pt x="13072" y="20510"/>
                  <a:pt x="13072" y="20206"/>
                </a:cubicBezTo>
                <a:cubicBezTo>
                  <a:pt x="13072" y="20045"/>
                  <a:pt x="13086" y="19913"/>
                  <a:pt x="13105" y="19913"/>
                </a:cubicBezTo>
                <a:cubicBezTo>
                  <a:pt x="13200" y="19915"/>
                  <a:pt x="14211" y="20164"/>
                  <a:pt x="14330" y="20214"/>
                </a:cubicBezTo>
                <a:cubicBezTo>
                  <a:pt x="14406" y="20247"/>
                  <a:pt x="14777" y="20354"/>
                  <a:pt x="15154" y="20454"/>
                </a:cubicBezTo>
                <a:cubicBezTo>
                  <a:pt x="15532" y="20554"/>
                  <a:pt x="15934" y="20676"/>
                  <a:pt x="16048" y="20724"/>
                </a:cubicBezTo>
                <a:cubicBezTo>
                  <a:pt x="16161" y="20771"/>
                  <a:pt x="16503" y="20878"/>
                  <a:pt x="16805" y="20961"/>
                </a:cubicBezTo>
                <a:cubicBezTo>
                  <a:pt x="17107" y="21044"/>
                  <a:pt x="17567" y="21184"/>
                  <a:pt x="17828" y="21271"/>
                </a:cubicBezTo>
                <a:cubicBezTo>
                  <a:pt x="18088" y="21358"/>
                  <a:pt x="18348" y="21412"/>
                  <a:pt x="18405" y="21394"/>
                </a:cubicBezTo>
                <a:cubicBezTo>
                  <a:pt x="18561" y="21342"/>
                  <a:pt x="18750" y="21120"/>
                  <a:pt x="18750" y="20990"/>
                </a:cubicBezTo>
                <a:cubicBezTo>
                  <a:pt x="18750" y="20926"/>
                  <a:pt x="18769" y="20828"/>
                  <a:pt x="18792" y="20770"/>
                </a:cubicBezTo>
                <a:cubicBezTo>
                  <a:pt x="18816" y="20713"/>
                  <a:pt x="18849" y="20624"/>
                  <a:pt x="18863" y="20574"/>
                </a:cubicBezTo>
                <a:cubicBezTo>
                  <a:pt x="18878" y="20525"/>
                  <a:pt x="18929" y="20404"/>
                  <a:pt x="18977" y="20305"/>
                </a:cubicBezTo>
                <a:cubicBezTo>
                  <a:pt x="19025" y="20206"/>
                  <a:pt x="19067" y="20089"/>
                  <a:pt x="19068" y="20047"/>
                </a:cubicBezTo>
                <a:cubicBezTo>
                  <a:pt x="19070" y="20006"/>
                  <a:pt x="19142" y="19775"/>
                  <a:pt x="19229" y="19535"/>
                </a:cubicBezTo>
                <a:cubicBezTo>
                  <a:pt x="19316" y="19296"/>
                  <a:pt x="19401" y="19027"/>
                  <a:pt x="19418" y="18935"/>
                </a:cubicBezTo>
                <a:cubicBezTo>
                  <a:pt x="19435" y="18844"/>
                  <a:pt x="19467" y="18755"/>
                  <a:pt x="19489" y="18736"/>
                </a:cubicBezTo>
                <a:cubicBezTo>
                  <a:pt x="19512" y="18718"/>
                  <a:pt x="19530" y="18648"/>
                  <a:pt x="19530" y="18584"/>
                </a:cubicBezTo>
                <a:cubicBezTo>
                  <a:pt x="19530" y="18520"/>
                  <a:pt x="19547" y="18470"/>
                  <a:pt x="19570" y="18470"/>
                </a:cubicBezTo>
                <a:cubicBezTo>
                  <a:pt x="19592" y="18470"/>
                  <a:pt x="19624" y="18398"/>
                  <a:pt x="19641" y="18312"/>
                </a:cubicBezTo>
                <a:cubicBezTo>
                  <a:pt x="19669" y="18163"/>
                  <a:pt x="19729" y="17979"/>
                  <a:pt x="19966" y="17296"/>
                </a:cubicBezTo>
                <a:cubicBezTo>
                  <a:pt x="20238" y="16514"/>
                  <a:pt x="20307" y="16295"/>
                  <a:pt x="20307" y="16246"/>
                </a:cubicBezTo>
                <a:cubicBezTo>
                  <a:pt x="20307" y="16217"/>
                  <a:pt x="20348" y="16089"/>
                  <a:pt x="20396" y="15962"/>
                </a:cubicBezTo>
                <a:cubicBezTo>
                  <a:pt x="20526" y="15618"/>
                  <a:pt x="20700" y="15098"/>
                  <a:pt x="20766" y="14859"/>
                </a:cubicBezTo>
                <a:cubicBezTo>
                  <a:pt x="20838" y="14599"/>
                  <a:pt x="21048" y="13996"/>
                  <a:pt x="21254" y="13463"/>
                </a:cubicBezTo>
                <a:cubicBezTo>
                  <a:pt x="21339" y="13242"/>
                  <a:pt x="21407" y="12993"/>
                  <a:pt x="21407" y="12910"/>
                </a:cubicBezTo>
                <a:cubicBezTo>
                  <a:pt x="21407" y="12826"/>
                  <a:pt x="21429" y="12743"/>
                  <a:pt x="21454" y="12722"/>
                </a:cubicBezTo>
                <a:cubicBezTo>
                  <a:pt x="21479" y="12702"/>
                  <a:pt x="21499" y="12484"/>
                  <a:pt x="21499" y="12239"/>
                </a:cubicBezTo>
                <a:cubicBezTo>
                  <a:pt x="21499" y="11995"/>
                  <a:pt x="21520" y="11780"/>
                  <a:pt x="21546" y="11759"/>
                </a:cubicBezTo>
                <a:cubicBezTo>
                  <a:pt x="21578" y="11733"/>
                  <a:pt x="21592" y="11581"/>
                  <a:pt x="21590" y="11417"/>
                </a:cubicBezTo>
                <a:cubicBezTo>
                  <a:pt x="21588" y="11253"/>
                  <a:pt x="21568" y="11078"/>
                  <a:pt x="21534" y="11007"/>
                </a:cubicBezTo>
                <a:cubicBezTo>
                  <a:pt x="21490" y="10914"/>
                  <a:pt x="21490" y="10875"/>
                  <a:pt x="21534" y="10817"/>
                </a:cubicBezTo>
                <a:cubicBezTo>
                  <a:pt x="21570" y="10770"/>
                  <a:pt x="21590" y="10603"/>
                  <a:pt x="21590" y="10437"/>
                </a:cubicBezTo>
                <a:cubicBezTo>
                  <a:pt x="21591" y="10270"/>
                  <a:pt x="21572" y="10103"/>
                  <a:pt x="21537" y="10056"/>
                </a:cubicBezTo>
                <a:cubicBezTo>
                  <a:pt x="21495" y="10002"/>
                  <a:pt x="21497" y="9950"/>
                  <a:pt x="21546" y="9831"/>
                </a:cubicBezTo>
                <a:cubicBezTo>
                  <a:pt x="21596" y="9708"/>
                  <a:pt x="21598" y="9650"/>
                  <a:pt x="21554" y="9559"/>
                </a:cubicBezTo>
                <a:cubicBezTo>
                  <a:pt x="21524" y="9495"/>
                  <a:pt x="21499" y="9366"/>
                  <a:pt x="21499" y="9269"/>
                </a:cubicBezTo>
                <a:cubicBezTo>
                  <a:pt x="21499" y="9172"/>
                  <a:pt x="21472" y="9079"/>
                  <a:pt x="21441" y="9064"/>
                </a:cubicBezTo>
                <a:cubicBezTo>
                  <a:pt x="21395" y="9042"/>
                  <a:pt x="21395" y="9011"/>
                  <a:pt x="21441" y="8909"/>
                </a:cubicBezTo>
                <a:cubicBezTo>
                  <a:pt x="21478" y="8826"/>
                  <a:pt x="21499" y="8526"/>
                  <a:pt x="21499" y="8048"/>
                </a:cubicBezTo>
                <a:cubicBezTo>
                  <a:pt x="21499" y="7236"/>
                  <a:pt x="21498" y="7235"/>
                  <a:pt x="21075" y="6638"/>
                </a:cubicBezTo>
                <a:cubicBezTo>
                  <a:pt x="20818" y="6273"/>
                  <a:pt x="20631" y="5933"/>
                  <a:pt x="20630" y="5827"/>
                </a:cubicBezTo>
                <a:cubicBezTo>
                  <a:pt x="20629" y="5776"/>
                  <a:pt x="20556" y="5632"/>
                  <a:pt x="20467" y="5505"/>
                </a:cubicBezTo>
                <a:cubicBezTo>
                  <a:pt x="20379" y="5379"/>
                  <a:pt x="20307" y="5242"/>
                  <a:pt x="20307" y="5204"/>
                </a:cubicBezTo>
                <a:cubicBezTo>
                  <a:pt x="20307" y="5023"/>
                  <a:pt x="20119" y="4462"/>
                  <a:pt x="19993" y="4267"/>
                </a:cubicBezTo>
                <a:cubicBezTo>
                  <a:pt x="19912" y="4143"/>
                  <a:pt x="19675" y="3926"/>
                  <a:pt x="19440" y="3764"/>
                </a:cubicBezTo>
                <a:cubicBezTo>
                  <a:pt x="19099" y="3527"/>
                  <a:pt x="18974" y="3397"/>
                  <a:pt x="18694" y="2985"/>
                </a:cubicBezTo>
                <a:cubicBezTo>
                  <a:pt x="18509" y="2714"/>
                  <a:pt x="18324" y="2392"/>
                  <a:pt x="18282" y="2271"/>
                </a:cubicBezTo>
                <a:cubicBezTo>
                  <a:pt x="18240" y="2150"/>
                  <a:pt x="18131" y="1973"/>
                  <a:pt x="18039" y="1879"/>
                </a:cubicBezTo>
                <a:cubicBezTo>
                  <a:pt x="17947" y="1785"/>
                  <a:pt x="17785" y="1590"/>
                  <a:pt x="17681" y="1443"/>
                </a:cubicBezTo>
                <a:cubicBezTo>
                  <a:pt x="17576" y="1296"/>
                  <a:pt x="17434" y="1099"/>
                  <a:pt x="17364" y="1007"/>
                </a:cubicBezTo>
                <a:cubicBezTo>
                  <a:pt x="17295" y="915"/>
                  <a:pt x="17239" y="792"/>
                  <a:pt x="17239" y="732"/>
                </a:cubicBezTo>
                <a:cubicBezTo>
                  <a:pt x="17239" y="527"/>
                  <a:pt x="16999" y="245"/>
                  <a:pt x="16714" y="117"/>
                </a:cubicBezTo>
                <a:cubicBezTo>
                  <a:pt x="16538" y="38"/>
                  <a:pt x="16374" y="-1"/>
                  <a:pt x="16217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grpSp>
        <p:nvGrpSpPr>
          <p:cNvPr id="62" name="تجميع"/>
          <p:cNvGrpSpPr/>
          <p:nvPr/>
        </p:nvGrpSpPr>
        <p:grpSpPr>
          <a:xfrm>
            <a:off x="1946826" y="2118416"/>
            <a:ext cx="8188153" cy="5771978"/>
            <a:chOff x="-432849" y="-816555"/>
            <a:chExt cx="8188151" cy="5771977"/>
          </a:xfrm>
        </p:grpSpPr>
        <p:pic>
          <p:nvPicPr>
            <p:cNvPr id="59" name="IMG_1339.jpeg" descr="IMG_1339.jpe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1935" r="0" b="0"/>
            <a:stretch>
              <a:fillRect/>
            </a:stretch>
          </p:blipFill>
          <p:spPr>
            <a:xfrm>
              <a:off x="5194268" y="-816556"/>
              <a:ext cx="2561035" cy="3286659"/>
            </a:xfrm>
            <a:prstGeom prst="rect">
              <a:avLst/>
            </a:prstGeom>
            <a:ln w="3175" cap="flat">
              <a:noFill/>
              <a:miter lim="400000"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</p:pic>
        <p:pic>
          <p:nvPicPr>
            <p:cNvPr id="60" name="IMG_1340.jpeg" descr="IMG_1340.jpeg"/>
            <p:cNvPicPr>
              <a:picLocks noChangeAspect="1"/>
            </p:cNvPicPr>
            <p:nvPr/>
          </p:nvPicPr>
          <p:blipFill>
            <a:blip r:embed="rId3">
              <a:extLst/>
            </a:blip>
            <a:srcRect l="0" t="3386" r="0" b="0"/>
            <a:stretch>
              <a:fillRect/>
            </a:stretch>
          </p:blipFill>
          <p:spPr>
            <a:xfrm>
              <a:off x="2332138" y="-79"/>
              <a:ext cx="2640346" cy="3349659"/>
            </a:xfrm>
            <a:prstGeom prst="rect">
              <a:avLst/>
            </a:prstGeom>
            <a:ln w="3175" cap="flat">
              <a:noFill/>
              <a:miter lim="400000"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</p:pic>
        <p:pic>
          <p:nvPicPr>
            <p:cNvPr id="61" name="IMG_1341.jpeg" descr="IMG_1341.jpeg"/>
            <p:cNvPicPr>
              <a:picLocks noChangeAspect="1"/>
            </p:cNvPicPr>
            <p:nvPr/>
          </p:nvPicPr>
          <p:blipFill>
            <a:blip r:embed="rId4">
              <a:extLst/>
            </a:blip>
            <a:srcRect l="0" t="3166" r="0" b="0"/>
            <a:stretch>
              <a:fillRect/>
            </a:stretch>
          </p:blipFill>
          <p:spPr>
            <a:xfrm>
              <a:off x="-432850" y="1668837"/>
              <a:ext cx="2569461" cy="3286585"/>
            </a:xfrm>
            <a:prstGeom prst="rect">
              <a:avLst/>
            </a:prstGeom>
            <a:ln w="3175" cap="flat">
              <a:noFill/>
              <a:miter lim="400000"/>
            </a:ln>
            <a:effectLst>
              <a:outerShdw sx="100000" sy="100000" kx="0" ky="0" algn="b" rotWithShape="0" blurRad="190500" dist="12700" dir="5400000">
                <a:srgbClr val="000000"/>
              </a:outerShdw>
            </a:effectLst>
          </p:spPr>
        </p:pic>
      </p:grpSp>
      <p:pic>
        <p:nvPicPr>
          <p:cNvPr id="63" name="IMG_1368.jpeg" descr="IMG_1368.jpeg"/>
          <p:cNvPicPr>
            <a:picLocks noChangeAspect="1"/>
          </p:cNvPicPr>
          <p:nvPr/>
        </p:nvPicPr>
        <p:blipFill>
          <a:blip r:embed="rId5">
            <a:extLst/>
          </a:blip>
          <a:srcRect l="27284" t="1502" r="21633" b="1897"/>
          <a:stretch>
            <a:fillRect/>
          </a:stretch>
        </p:blipFill>
        <p:spPr>
          <a:xfrm>
            <a:off x="9904950" y="3977063"/>
            <a:ext cx="2603063" cy="53506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6" h="21600" fill="norm" stroke="1" extrusionOk="0">
                <a:moveTo>
                  <a:pt x="10489" y="0"/>
                </a:moveTo>
                <a:cubicBezTo>
                  <a:pt x="10395" y="0"/>
                  <a:pt x="10301" y="8"/>
                  <a:pt x="10283" y="22"/>
                </a:cubicBezTo>
                <a:cubicBezTo>
                  <a:pt x="10267" y="35"/>
                  <a:pt x="10153" y="45"/>
                  <a:pt x="10030" y="45"/>
                </a:cubicBezTo>
                <a:cubicBezTo>
                  <a:pt x="9907" y="45"/>
                  <a:pt x="9793" y="55"/>
                  <a:pt x="9777" y="67"/>
                </a:cubicBezTo>
                <a:cubicBezTo>
                  <a:pt x="9762" y="80"/>
                  <a:pt x="9671" y="88"/>
                  <a:pt x="9574" y="88"/>
                </a:cubicBezTo>
                <a:cubicBezTo>
                  <a:pt x="9476" y="88"/>
                  <a:pt x="9382" y="98"/>
                  <a:pt x="9367" y="111"/>
                </a:cubicBezTo>
                <a:cubicBezTo>
                  <a:pt x="9351" y="123"/>
                  <a:pt x="9290" y="133"/>
                  <a:pt x="9229" y="133"/>
                </a:cubicBezTo>
                <a:cubicBezTo>
                  <a:pt x="9025" y="133"/>
                  <a:pt x="8310" y="334"/>
                  <a:pt x="7716" y="559"/>
                </a:cubicBezTo>
                <a:cubicBezTo>
                  <a:pt x="7536" y="627"/>
                  <a:pt x="6690" y="1063"/>
                  <a:pt x="6633" y="1117"/>
                </a:cubicBezTo>
                <a:cubicBezTo>
                  <a:pt x="6600" y="1147"/>
                  <a:pt x="6560" y="1178"/>
                  <a:pt x="6548" y="1184"/>
                </a:cubicBezTo>
                <a:cubicBezTo>
                  <a:pt x="6519" y="1197"/>
                  <a:pt x="6229" y="1434"/>
                  <a:pt x="6105" y="1543"/>
                </a:cubicBezTo>
                <a:cubicBezTo>
                  <a:pt x="6055" y="1586"/>
                  <a:pt x="5968" y="1681"/>
                  <a:pt x="5911" y="1754"/>
                </a:cubicBezTo>
                <a:cubicBezTo>
                  <a:pt x="5510" y="2276"/>
                  <a:pt x="5418" y="2445"/>
                  <a:pt x="5373" y="2744"/>
                </a:cubicBezTo>
                <a:lnTo>
                  <a:pt x="5346" y="2929"/>
                </a:lnTo>
                <a:lnTo>
                  <a:pt x="4936" y="2929"/>
                </a:lnTo>
                <a:cubicBezTo>
                  <a:pt x="4531" y="2929"/>
                  <a:pt x="4522" y="2929"/>
                  <a:pt x="4368" y="3004"/>
                </a:cubicBezTo>
                <a:cubicBezTo>
                  <a:pt x="4217" y="3078"/>
                  <a:pt x="4214" y="3086"/>
                  <a:pt x="4214" y="3260"/>
                </a:cubicBezTo>
                <a:cubicBezTo>
                  <a:pt x="4214" y="3417"/>
                  <a:pt x="4227" y="3448"/>
                  <a:pt x="4322" y="3502"/>
                </a:cubicBezTo>
                <a:cubicBezTo>
                  <a:pt x="4418" y="3557"/>
                  <a:pt x="4469" y="3565"/>
                  <a:pt x="4752" y="3573"/>
                </a:cubicBezTo>
                <a:lnTo>
                  <a:pt x="5077" y="3582"/>
                </a:lnTo>
                <a:lnTo>
                  <a:pt x="5104" y="3707"/>
                </a:lnTo>
                <a:cubicBezTo>
                  <a:pt x="5119" y="3777"/>
                  <a:pt x="5142" y="3910"/>
                  <a:pt x="5156" y="4002"/>
                </a:cubicBezTo>
                <a:cubicBezTo>
                  <a:pt x="5170" y="4094"/>
                  <a:pt x="5202" y="4179"/>
                  <a:pt x="5225" y="4191"/>
                </a:cubicBezTo>
                <a:cubicBezTo>
                  <a:pt x="5248" y="4203"/>
                  <a:pt x="5268" y="4244"/>
                  <a:pt x="5268" y="4282"/>
                </a:cubicBezTo>
                <a:cubicBezTo>
                  <a:pt x="5268" y="4333"/>
                  <a:pt x="5320" y="4382"/>
                  <a:pt x="5455" y="4457"/>
                </a:cubicBezTo>
                <a:cubicBezTo>
                  <a:pt x="5630" y="4554"/>
                  <a:pt x="5655" y="4561"/>
                  <a:pt x="5865" y="4561"/>
                </a:cubicBezTo>
                <a:cubicBezTo>
                  <a:pt x="6073" y="4561"/>
                  <a:pt x="6091" y="4565"/>
                  <a:pt x="6091" y="4616"/>
                </a:cubicBezTo>
                <a:cubicBezTo>
                  <a:pt x="6091" y="4646"/>
                  <a:pt x="6112" y="4677"/>
                  <a:pt x="6137" y="4685"/>
                </a:cubicBezTo>
                <a:cubicBezTo>
                  <a:pt x="6166" y="4693"/>
                  <a:pt x="6183" y="4887"/>
                  <a:pt x="6183" y="5194"/>
                </a:cubicBezTo>
                <a:cubicBezTo>
                  <a:pt x="6183" y="5611"/>
                  <a:pt x="6195" y="5710"/>
                  <a:pt x="6262" y="5803"/>
                </a:cubicBezTo>
                <a:cubicBezTo>
                  <a:pt x="6355" y="5932"/>
                  <a:pt x="6539" y="6084"/>
                  <a:pt x="6633" y="6112"/>
                </a:cubicBezTo>
                <a:cubicBezTo>
                  <a:pt x="6669" y="6123"/>
                  <a:pt x="6731" y="6148"/>
                  <a:pt x="6774" y="6168"/>
                </a:cubicBezTo>
                <a:cubicBezTo>
                  <a:pt x="6911" y="6233"/>
                  <a:pt x="7320" y="6394"/>
                  <a:pt x="7345" y="6394"/>
                </a:cubicBezTo>
                <a:cubicBezTo>
                  <a:pt x="7359" y="6394"/>
                  <a:pt x="7485" y="6415"/>
                  <a:pt x="7624" y="6440"/>
                </a:cubicBezTo>
                <a:lnTo>
                  <a:pt x="7877" y="6487"/>
                </a:lnTo>
                <a:lnTo>
                  <a:pt x="7877" y="6684"/>
                </a:lnTo>
                <a:lnTo>
                  <a:pt x="7877" y="6879"/>
                </a:lnTo>
                <a:lnTo>
                  <a:pt x="7270" y="6897"/>
                </a:lnTo>
                <a:cubicBezTo>
                  <a:pt x="6936" y="6906"/>
                  <a:pt x="6375" y="6919"/>
                  <a:pt x="6022" y="6928"/>
                </a:cubicBezTo>
                <a:cubicBezTo>
                  <a:pt x="5261" y="6945"/>
                  <a:pt x="5203" y="6956"/>
                  <a:pt x="4825" y="7169"/>
                </a:cubicBezTo>
                <a:cubicBezTo>
                  <a:pt x="4439" y="7386"/>
                  <a:pt x="4297" y="7454"/>
                  <a:pt x="4152" y="7490"/>
                </a:cubicBezTo>
                <a:cubicBezTo>
                  <a:pt x="4081" y="7507"/>
                  <a:pt x="3963" y="7550"/>
                  <a:pt x="3889" y="7584"/>
                </a:cubicBezTo>
                <a:cubicBezTo>
                  <a:pt x="3815" y="7619"/>
                  <a:pt x="3740" y="7647"/>
                  <a:pt x="3719" y="7647"/>
                </a:cubicBezTo>
                <a:cubicBezTo>
                  <a:pt x="3599" y="7647"/>
                  <a:pt x="2977" y="8039"/>
                  <a:pt x="2977" y="8115"/>
                </a:cubicBezTo>
                <a:cubicBezTo>
                  <a:pt x="2977" y="8128"/>
                  <a:pt x="2936" y="8181"/>
                  <a:pt x="2888" y="8233"/>
                </a:cubicBezTo>
                <a:cubicBezTo>
                  <a:pt x="2712" y="8426"/>
                  <a:pt x="2668" y="8575"/>
                  <a:pt x="2609" y="9167"/>
                </a:cubicBezTo>
                <a:cubicBezTo>
                  <a:pt x="2585" y="9407"/>
                  <a:pt x="2546" y="9626"/>
                  <a:pt x="2521" y="9654"/>
                </a:cubicBezTo>
                <a:cubicBezTo>
                  <a:pt x="2495" y="9683"/>
                  <a:pt x="2471" y="9764"/>
                  <a:pt x="2471" y="9837"/>
                </a:cubicBezTo>
                <a:cubicBezTo>
                  <a:pt x="2471" y="9909"/>
                  <a:pt x="2451" y="9975"/>
                  <a:pt x="2425" y="9983"/>
                </a:cubicBezTo>
                <a:cubicBezTo>
                  <a:pt x="2399" y="9991"/>
                  <a:pt x="2383" y="10105"/>
                  <a:pt x="2383" y="10249"/>
                </a:cubicBezTo>
                <a:cubicBezTo>
                  <a:pt x="2383" y="10387"/>
                  <a:pt x="2360" y="10509"/>
                  <a:pt x="2337" y="10521"/>
                </a:cubicBezTo>
                <a:cubicBezTo>
                  <a:pt x="2313" y="10533"/>
                  <a:pt x="2285" y="10653"/>
                  <a:pt x="2271" y="10789"/>
                </a:cubicBezTo>
                <a:cubicBezTo>
                  <a:pt x="2258" y="10924"/>
                  <a:pt x="2234" y="11123"/>
                  <a:pt x="2219" y="11232"/>
                </a:cubicBezTo>
                <a:cubicBezTo>
                  <a:pt x="2204" y="11342"/>
                  <a:pt x="2201" y="11453"/>
                  <a:pt x="2215" y="11481"/>
                </a:cubicBezTo>
                <a:cubicBezTo>
                  <a:pt x="2230" y="11508"/>
                  <a:pt x="2340" y="11585"/>
                  <a:pt x="2458" y="11649"/>
                </a:cubicBezTo>
                <a:cubicBezTo>
                  <a:pt x="2715" y="11788"/>
                  <a:pt x="2702" y="11809"/>
                  <a:pt x="2307" y="11907"/>
                </a:cubicBezTo>
                <a:cubicBezTo>
                  <a:pt x="1894" y="12009"/>
                  <a:pt x="1383" y="12288"/>
                  <a:pt x="1195" y="12514"/>
                </a:cubicBezTo>
                <a:cubicBezTo>
                  <a:pt x="1115" y="12610"/>
                  <a:pt x="1173" y="12929"/>
                  <a:pt x="1352" y="13371"/>
                </a:cubicBezTo>
                <a:cubicBezTo>
                  <a:pt x="1395" y="13476"/>
                  <a:pt x="1439" y="13667"/>
                  <a:pt x="1451" y="13796"/>
                </a:cubicBezTo>
                <a:cubicBezTo>
                  <a:pt x="1462" y="13925"/>
                  <a:pt x="1489" y="14040"/>
                  <a:pt x="1513" y="14052"/>
                </a:cubicBezTo>
                <a:cubicBezTo>
                  <a:pt x="1537" y="14064"/>
                  <a:pt x="1556" y="14090"/>
                  <a:pt x="1556" y="14110"/>
                </a:cubicBezTo>
                <a:cubicBezTo>
                  <a:pt x="1556" y="14130"/>
                  <a:pt x="1616" y="14206"/>
                  <a:pt x="1690" y="14281"/>
                </a:cubicBezTo>
                <a:cubicBezTo>
                  <a:pt x="1838" y="14430"/>
                  <a:pt x="2004" y="14488"/>
                  <a:pt x="2271" y="14488"/>
                </a:cubicBezTo>
                <a:cubicBezTo>
                  <a:pt x="2476" y="14488"/>
                  <a:pt x="2677" y="14388"/>
                  <a:pt x="2750" y="14248"/>
                </a:cubicBezTo>
                <a:lnTo>
                  <a:pt x="2806" y="14139"/>
                </a:lnTo>
                <a:lnTo>
                  <a:pt x="3010" y="14235"/>
                </a:lnTo>
                <a:lnTo>
                  <a:pt x="3213" y="14331"/>
                </a:lnTo>
                <a:lnTo>
                  <a:pt x="3115" y="14465"/>
                </a:lnTo>
                <a:cubicBezTo>
                  <a:pt x="3061" y="14539"/>
                  <a:pt x="2995" y="14652"/>
                  <a:pt x="2970" y="14717"/>
                </a:cubicBezTo>
                <a:cubicBezTo>
                  <a:pt x="2945" y="14782"/>
                  <a:pt x="2903" y="14886"/>
                  <a:pt x="2875" y="14948"/>
                </a:cubicBezTo>
                <a:cubicBezTo>
                  <a:pt x="2847" y="15009"/>
                  <a:pt x="2819" y="15320"/>
                  <a:pt x="2809" y="15640"/>
                </a:cubicBezTo>
                <a:cubicBezTo>
                  <a:pt x="2799" y="15971"/>
                  <a:pt x="2772" y="16230"/>
                  <a:pt x="2747" y="16242"/>
                </a:cubicBezTo>
                <a:cubicBezTo>
                  <a:pt x="2723" y="16254"/>
                  <a:pt x="2701" y="16286"/>
                  <a:pt x="2701" y="16313"/>
                </a:cubicBezTo>
                <a:cubicBezTo>
                  <a:pt x="2701" y="16339"/>
                  <a:pt x="2670" y="16398"/>
                  <a:pt x="2632" y="16442"/>
                </a:cubicBezTo>
                <a:cubicBezTo>
                  <a:pt x="2594" y="16487"/>
                  <a:pt x="2563" y="16543"/>
                  <a:pt x="2563" y="16569"/>
                </a:cubicBezTo>
                <a:cubicBezTo>
                  <a:pt x="2563" y="16595"/>
                  <a:pt x="2522" y="16656"/>
                  <a:pt x="2471" y="16707"/>
                </a:cubicBezTo>
                <a:cubicBezTo>
                  <a:pt x="2421" y="16758"/>
                  <a:pt x="2383" y="16832"/>
                  <a:pt x="2383" y="16870"/>
                </a:cubicBezTo>
                <a:cubicBezTo>
                  <a:pt x="2383" y="16909"/>
                  <a:pt x="2342" y="16980"/>
                  <a:pt x="2294" y="17029"/>
                </a:cubicBezTo>
                <a:cubicBezTo>
                  <a:pt x="2209" y="17115"/>
                  <a:pt x="2123" y="17276"/>
                  <a:pt x="2074" y="17445"/>
                </a:cubicBezTo>
                <a:cubicBezTo>
                  <a:pt x="2061" y="17492"/>
                  <a:pt x="2031" y="17535"/>
                  <a:pt x="2009" y="17541"/>
                </a:cubicBezTo>
                <a:cubicBezTo>
                  <a:pt x="1986" y="17548"/>
                  <a:pt x="1969" y="17578"/>
                  <a:pt x="1969" y="17606"/>
                </a:cubicBezTo>
                <a:cubicBezTo>
                  <a:pt x="1969" y="17634"/>
                  <a:pt x="1954" y="17664"/>
                  <a:pt x="1936" y="17673"/>
                </a:cubicBezTo>
                <a:cubicBezTo>
                  <a:pt x="1918" y="17682"/>
                  <a:pt x="1871" y="17750"/>
                  <a:pt x="1831" y="17827"/>
                </a:cubicBezTo>
                <a:lnTo>
                  <a:pt x="1759" y="17966"/>
                </a:lnTo>
                <a:lnTo>
                  <a:pt x="1388" y="17958"/>
                </a:lnTo>
                <a:cubicBezTo>
                  <a:pt x="1021" y="17950"/>
                  <a:pt x="1015" y="17951"/>
                  <a:pt x="850" y="18025"/>
                </a:cubicBezTo>
                <a:cubicBezTo>
                  <a:pt x="757" y="18067"/>
                  <a:pt x="663" y="18134"/>
                  <a:pt x="640" y="18178"/>
                </a:cubicBezTo>
                <a:cubicBezTo>
                  <a:pt x="618" y="18221"/>
                  <a:pt x="576" y="18302"/>
                  <a:pt x="548" y="18357"/>
                </a:cubicBezTo>
                <a:cubicBezTo>
                  <a:pt x="456" y="18538"/>
                  <a:pt x="401" y="18635"/>
                  <a:pt x="364" y="18681"/>
                </a:cubicBezTo>
                <a:cubicBezTo>
                  <a:pt x="265" y="18805"/>
                  <a:pt x="92" y="19116"/>
                  <a:pt x="92" y="19168"/>
                </a:cubicBezTo>
                <a:cubicBezTo>
                  <a:pt x="92" y="19200"/>
                  <a:pt x="71" y="19232"/>
                  <a:pt x="46" y="19240"/>
                </a:cubicBezTo>
                <a:cubicBezTo>
                  <a:pt x="-33" y="19264"/>
                  <a:pt x="-6" y="19399"/>
                  <a:pt x="98" y="19494"/>
                </a:cubicBezTo>
                <a:cubicBezTo>
                  <a:pt x="154" y="19545"/>
                  <a:pt x="212" y="19587"/>
                  <a:pt x="230" y="19587"/>
                </a:cubicBezTo>
                <a:cubicBezTo>
                  <a:pt x="280" y="19587"/>
                  <a:pt x="535" y="19712"/>
                  <a:pt x="1077" y="20001"/>
                </a:cubicBezTo>
                <a:cubicBezTo>
                  <a:pt x="1857" y="20417"/>
                  <a:pt x="2028" y="20504"/>
                  <a:pt x="2064" y="20504"/>
                </a:cubicBezTo>
                <a:cubicBezTo>
                  <a:pt x="2096" y="20504"/>
                  <a:pt x="2183" y="20542"/>
                  <a:pt x="2622" y="20744"/>
                </a:cubicBezTo>
                <a:cubicBezTo>
                  <a:pt x="2717" y="20788"/>
                  <a:pt x="2793" y="20833"/>
                  <a:pt x="2793" y="20845"/>
                </a:cubicBezTo>
                <a:cubicBezTo>
                  <a:pt x="2793" y="20857"/>
                  <a:pt x="2700" y="20916"/>
                  <a:pt x="2586" y="20978"/>
                </a:cubicBezTo>
                <a:cubicBezTo>
                  <a:pt x="2402" y="21078"/>
                  <a:pt x="2383" y="21101"/>
                  <a:pt x="2383" y="21197"/>
                </a:cubicBezTo>
                <a:cubicBezTo>
                  <a:pt x="2383" y="21257"/>
                  <a:pt x="2404" y="21331"/>
                  <a:pt x="2432" y="21361"/>
                </a:cubicBezTo>
                <a:cubicBezTo>
                  <a:pt x="2493" y="21426"/>
                  <a:pt x="2784" y="21510"/>
                  <a:pt x="2947" y="21510"/>
                </a:cubicBezTo>
                <a:cubicBezTo>
                  <a:pt x="3012" y="21510"/>
                  <a:pt x="3076" y="21520"/>
                  <a:pt x="3092" y="21532"/>
                </a:cubicBezTo>
                <a:cubicBezTo>
                  <a:pt x="3107" y="21545"/>
                  <a:pt x="3280" y="21555"/>
                  <a:pt x="3479" y="21555"/>
                </a:cubicBezTo>
                <a:cubicBezTo>
                  <a:pt x="3677" y="21555"/>
                  <a:pt x="3854" y="21565"/>
                  <a:pt x="3869" y="21577"/>
                </a:cubicBezTo>
                <a:cubicBezTo>
                  <a:pt x="3888" y="21592"/>
                  <a:pt x="4824" y="21599"/>
                  <a:pt x="5763" y="21600"/>
                </a:cubicBezTo>
                <a:cubicBezTo>
                  <a:pt x="6702" y="21600"/>
                  <a:pt x="7643" y="21593"/>
                  <a:pt x="7673" y="21579"/>
                </a:cubicBezTo>
                <a:cubicBezTo>
                  <a:pt x="7697" y="21567"/>
                  <a:pt x="7903" y="21554"/>
                  <a:pt x="8130" y="21548"/>
                </a:cubicBezTo>
                <a:cubicBezTo>
                  <a:pt x="8651" y="21536"/>
                  <a:pt x="8744" y="21525"/>
                  <a:pt x="9173" y="21435"/>
                </a:cubicBezTo>
                <a:cubicBezTo>
                  <a:pt x="9368" y="21393"/>
                  <a:pt x="9620" y="21223"/>
                  <a:pt x="9620" y="21132"/>
                </a:cubicBezTo>
                <a:cubicBezTo>
                  <a:pt x="9620" y="21069"/>
                  <a:pt x="9742" y="20806"/>
                  <a:pt x="9803" y="20738"/>
                </a:cubicBezTo>
                <a:cubicBezTo>
                  <a:pt x="9825" y="20713"/>
                  <a:pt x="9854" y="20654"/>
                  <a:pt x="9869" y="20605"/>
                </a:cubicBezTo>
                <a:cubicBezTo>
                  <a:pt x="9954" y="20325"/>
                  <a:pt x="10100" y="19927"/>
                  <a:pt x="10164" y="19799"/>
                </a:cubicBezTo>
                <a:cubicBezTo>
                  <a:pt x="10278" y="19573"/>
                  <a:pt x="10313" y="19502"/>
                  <a:pt x="10351" y="19419"/>
                </a:cubicBezTo>
                <a:cubicBezTo>
                  <a:pt x="10489" y="19120"/>
                  <a:pt x="10538" y="19008"/>
                  <a:pt x="10561" y="18939"/>
                </a:cubicBezTo>
                <a:cubicBezTo>
                  <a:pt x="10576" y="18895"/>
                  <a:pt x="10605" y="18840"/>
                  <a:pt x="10627" y="18815"/>
                </a:cubicBezTo>
                <a:cubicBezTo>
                  <a:pt x="10649" y="18791"/>
                  <a:pt x="10676" y="18735"/>
                  <a:pt x="10689" y="18692"/>
                </a:cubicBezTo>
                <a:cubicBezTo>
                  <a:pt x="10720" y="18592"/>
                  <a:pt x="10779" y="18438"/>
                  <a:pt x="10877" y="18211"/>
                </a:cubicBezTo>
                <a:cubicBezTo>
                  <a:pt x="10919" y="18113"/>
                  <a:pt x="10965" y="17995"/>
                  <a:pt x="10978" y="17948"/>
                </a:cubicBezTo>
                <a:cubicBezTo>
                  <a:pt x="10991" y="17902"/>
                  <a:pt x="11021" y="17859"/>
                  <a:pt x="11044" y="17852"/>
                </a:cubicBezTo>
                <a:cubicBezTo>
                  <a:pt x="11066" y="17845"/>
                  <a:pt x="11083" y="17806"/>
                  <a:pt x="11083" y="17764"/>
                </a:cubicBezTo>
                <a:cubicBezTo>
                  <a:pt x="11083" y="17722"/>
                  <a:pt x="11104" y="17666"/>
                  <a:pt x="11126" y="17638"/>
                </a:cubicBezTo>
                <a:cubicBezTo>
                  <a:pt x="11168" y="17584"/>
                  <a:pt x="11242" y="17422"/>
                  <a:pt x="11290" y="17279"/>
                </a:cubicBezTo>
                <a:cubicBezTo>
                  <a:pt x="11305" y="17233"/>
                  <a:pt x="11344" y="17194"/>
                  <a:pt x="11375" y="17194"/>
                </a:cubicBezTo>
                <a:cubicBezTo>
                  <a:pt x="11426" y="17194"/>
                  <a:pt x="11571" y="17344"/>
                  <a:pt x="11727" y="17553"/>
                </a:cubicBezTo>
                <a:cubicBezTo>
                  <a:pt x="11759" y="17596"/>
                  <a:pt x="11804" y="17640"/>
                  <a:pt x="11825" y="17652"/>
                </a:cubicBezTo>
                <a:cubicBezTo>
                  <a:pt x="11846" y="17664"/>
                  <a:pt x="11864" y="17691"/>
                  <a:pt x="11864" y="17713"/>
                </a:cubicBezTo>
                <a:cubicBezTo>
                  <a:pt x="11864" y="17735"/>
                  <a:pt x="11913" y="17806"/>
                  <a:pt x="11976" y="17870"/>
                </a:cubicBezTo>
                <a:cubicBezTo>
                  <a:pt x="12039" y="17934"/>
                  <a:pt x="12091" y="18001"/>
                  <a:pt x="12091" y="18021"/>
                </a:cubicBezTo>
                <a:cubicBezTo>
                  <a:pt x="12091" y="18040"/>
                  <a:pt x="12109" y="18067"/>
                  <a:pt x="12130" y="18078"/>
                </a:cubicBezTo>
                <a:cubicBezTo>
                  <a:pt x="12151" y="18090"/>
                  <a:pt x="12212" y="18151"/>
                  <a:pt x="12265" y="18213"/>
                </a:cubicBezTo>
                <a:cubicBezTo>
                  <a:pt x="12318" y="18275"/>
                  <a:pt x="12436" y="18406"/>
                  <a:pt x="12527" y="18503"/>
                </a:cubicBezTo>
                <a:cubicBezTo>
                  <a:pt x="12716" y="18702"/>
                  <a:pt x="12716" y="18708"/>
                  <a:pt x="12449" y="18999"/>
                </a:cubicBezTo>
                <a:cubicBezTo>
                  <a:pt x="12378" y="19076"/>
                  <a:pt x="12321" y="19149"/>
                  <a:pt x="12321" y="19161"/>
                </a:cubicBezTo>
                <a:cubicBezTo>
                  <a:pt x="12321" y="19174"/>
                  <a:pt x="12269" y="19237"/>
                  <a:pt x="12206" y="19301"/>
                </a:cubicBezTo>
                <a:cubicBezTo>
                  <a:pt x="12143" y="19364"/>
                  <a:pt x="12091" y="19447"/>
                  <a:pt x="12091" y="19485"/>
                </a:cubicBezTo>
                <a:cubicBezTo>
                  <a:pt x="12091" y="19558"/>
                  <a:pt x="12244" y="19779"/>
                  <a:pt x="12406" y="19943"/>
                </a:cubicBezTo>
                <a:cubicBezTo>
                  <a:pt x="12460" y="19998"/>
                  <a:pt x="12504" y="20055"/>
                  <a:pt x="12504" y="20071"/>
                </a:cubicBezTo>
                <a:cubicBezTo>
                  <a:pt x="12504" y="20088"/>
                  <a:pt x="12526" y="20119"/>
                  <a:pt x="12550" y="20140"/>
                </a:cubicBezTo>
                <a:cubicBezTo>
                  <a:pt x="12575" y="20161"/>
                  <a:pt x="12645" y="20234"/>
                  <a:pt x="12708" y="20300"/>
                </a:cubicBezTo>
                <a:cubicBezTo>
                  <a:pt x="12818" y="20416"/>
                  <a:pt x="12819" y="20425"/>
                  <a:pt x="12754" y="20518"/>
                </a:cubicBezTo>
                <a:cubicBezTo>
                  <a:pt x="12651" y="20666"/>
                  <a:pt x="12668" y="20803"/>
                  <a:pt x="12793" y="20874"/>
                </a:cubicBezTo>
                <a:cubicBezTo>
                  <a:pt x="12900" y="20935"/>
                  <a:pt x="13181" y="20995"/>
                  <a:pt x="13361" y="20996"/>
                </a:cubicBezTo>
                <a:cubicBezTo>
                  <a:pt x="13416" y="20996"/>
                  <a:pt x="13473" y="21006"/>
                  <a:pt x="13489" y="21018"/>
                </a:cubicBezTo>
                <a:cubicBezTo>
                  <a:pt x="13505" y="21030"/>
                  <a:pt x="13598" y="21040"/>
                  <a:pt x="13696" y="21040"/>
                </a:cubicBezTo>
                <a:cubicBezTo>
                  <a:pt x="13794" y="21040"/>
                  <a:pt x="13887" y="21051"/>
                  <a:pt x="13903" y="21063"/>
                </a:cubicBezTo>
                <a:cubicBezTo>
                  <a:pt x="13918" y="21075"/>
                  <a:pt x="14029" y="21085"/>
                  <a:pt x="14152" y="21085"/>
                </a:cubicBezTo>
                <a:cubicBezTo>
                  <a:pt x="14275" y="21085"/>
                  <a:pt x="14389" y="21095"/>
                  <a:pt x="14405" y="21108"/>
                </a:cubicBezTo>
                <a:cubicBezTo>
                  <a:pt x="14422" y="21122"/>
                  <a:pt x="14824" y="21130"/>
                  <a:pt x="15458" y="21130"/>
                </a:cubicBezTo>
                <a:cubicBezTo>
                  <a:pt x="16092" y="21130"/>
                  <a:pt x="16494" y="21122"/>
                  <a:pt x="16512" y="21108"/>
                </a:cubicBezTo>
                <a:cubicBezTo>
                  <a:pt x="16527" y="21095"/>
                  <a:pt x="16641" y="21085"/>
                  <a:pt x="16764" y="21085"/>
                </a:cubicBezTo>
                <a:cubicBezTo>
                  <a:pt x="16887" y="21085"/>
                  <a:pt x="17002" y="21075"/>
                  <a:pt x="17017" y="21063"/>
                </a:cubicBezTo>
                <a:cubicBezTo>
                  <a:pt x="17033" y="21051"/>
                  <a:pt x="17120" y="21040"/>
                  <a:pt x="17214" y="21040"/>
                </a:cubicBezTo>
                <a:cubicBezTo>
                  <a:pt x="17308" y="21040"/>
                  <a:pt x="17407" y="21031"/>
                  <a:pt x="17431" y="21020"/>
                </a:cubicBezTo>
                <a:cubicBezTo>
                  <a:pt x="17455" y="21008"/>
                  <a:pt x="17588" y="20994"/>
                  <a:pt x="17726" y="20988"/>
                </a:cubicBezTo>
                <a:cubicBezTo>
                  <a:pt x="18100" y="20970"/>
                  <a:pt x="18318" y="20947"/>
                  <a:pt x="18346" y="20925"/>
                </a:cubicBezTo>
                <a:cubicBezTo>
                  <a:pt x="18360" y="20914"/>
                  <a:pt x="18431" y="20906"/>
                  <a:pt x="18504" y="20906"/>
                </a:cubicBezTo>
                <a:cubicBezTo>
                  <a:pt x="18577" y="20906"/>
                  <a:pt x="18649" y="20896"/>
                  <a:pt x="18665" y="20883"/>
                </a:cubicBezTo>
                <a:cubicBezTo>
                  <a:pt x="18680" y="20871"/>
                  <a:pt x="18738" y="20861"/>
                  <a:pt x="18793" y="20861"/>
                </a:cubicBezTo>
                <a:cubicBezTo>
                  <a:pt x="18848" y="20861"/>
                  <a:pt x="18946" y="20840"/>
                  <a:pt x="19009" y="20816"/>
                </a:cubicBezTo>
                <a:cubicBezTo>
                  <a:pt x="19072" y="20792"/>
                  <a:pt x="19148" y="20773"/>
                  <a:pt x="19177" y="20773"/>
                </a:cubicBezTo>
                <a:cubicBezTo>
                  <a:pt x="19267" y="20772"/>
                  <a:pt x="19534" y="20625"/>
                  <a:pt x="19633" y="20523"/>
                </a:cubicBezTo>
                <a:cubicBezTo>
                  <a:pt x="19685" y="20469"/>
                  <a:pt x="19785" y="20334"/>
                  <a:pt x="19856" y="20223"/>
                </a:cubicBezTo>
                <a:cubicBezTo>
                  <a:pt x="19927" y="20113"/>
                  <a:pt x="20003" y="20012"/>
                  <a:pt x="20023" y="20001"/>
                </a:cubicBezTo>
                <a:cubicBezTo>
                  <a:pt x="20044" y="19989"/>
                  <a:pt x="20063" y="19958"/>
                  <a:pt x="20063" y="19930"/>
                </a:cubicBezTo>
                <a:cubicBezTo>
                  <a:pt x="20063" y="19903"/>
                  <a:pt x="20082" y="19875"/>
                  <a:pt x="20106" y="19868"/>
                </a:cubicBezTo>
                <a:cubicBezTo>
                  <a:pt x="20129" y="19861"/>
                  <a:pt x="20160" y="19823"/>
                  <a:pt x="20178" y="19783"/>
                </a:cubicBezTo>
                <a:cubicBezTo>
                  <a:pt x="20205" y="19720"/>
                  <a:pt x="20310" y="19591"/>
                  <a:pt x="20424" y="19475"/>
                </a:cubicBezTo>
                <a:cubicBezTo>
                  <a:pt x="20442" y="19457"/>
                  <a:pt x="20516" y="19350"/>
                  <a:pt x="20588" y="19240"/>
                </a:cubicBezTo>
                <a:cubicBezTo>
                  <a:pt x="20660" y="19129"/>
                  <a:pt x="20752" y="18999"/>
                  <a:pt x="20795" y="18950"/>
                </a:cubicBezTo>
                <a:cubicBezTo>
                  <a:pt x="20838" y="18901"/>
                  <a:pt x="20910" y="18804"/>
                  <a:pt x="20956" y="18737"/>
                </a:cubicBezTo>
                <a:cubicBezTo>
                  <a:pt x="21001" y="18669"/>
                  <a:pt x="21073" y="18574"/>
                  <a:pt x="21116" y="18525"/>
                </a:cubicBezTo>
                <a:cubicBezTo>
                  <a:pt x="21160" y="18476"/>
                  <a:pt x="21249" y="18344"/>
                  <a:pt x="21317" y="18234"/>
                </a:cubicBezTo>
                <a:cubicBezTo>
                  <a:pt x="21384" y="18123"/>
                  <a:pt x="21460" y="18002"/>
                  <a:pt x="21484" y="17964"/>
                </a:cubicBezTo>
                <a:cubicBezTo>
                  <a:pt x="21567" y="17834"/>
                  <a:pt x="21559" y="17818"/>
                  <a:pt x="21179" y="17418"/>
                </a:cubicBezTo>
                <a:cubicBezTo>
                  <a:pt x="21068" y="17301"/>
                  <a:pt x="20957" y="17188"/>
                  <a:pt x="20933" y="17167"/>
                </a:cubicBezTo>
                <a:cubicBezTo>
                  <a:pt x="20908" y="17145"/>
                  <a:pt x="20887" y="17112"/>
                  <a:pt x="20887" y="17093"/>
                </a:cubicBezTo>
                <a:cubicBezTo>
                  <a:pt x="20887" y="17074"/>
                  <a:pt x="20865" y="17042"/>
                  <a:pt x="20841" y="17021"/>
                </a:cubicBezTo>
                <a:cubicBezTo>
                  <a:pt x="20739" y="16933"/>
                  <a:pt x="20473" y="16630"/>
                  <a:pt x="20473" y="16603"/>
                </a:cubicBezTo>
                <a:cubicBezTo>
                  <a:pt x="20473" y="16586"/>
                  <a:pt x="20434" y="16533"/>
                  <a:pt x="20384" y="16486"/>
                </a:cubicBezTo>
                <a:cubicBezTo>
                  <a:pt x="20245" y="16353"/>
                  <a:pt x="19912" y="15993"/>
                  <a:pt x="19767" y="15819"/>
                </a:cubicBezTo>
                <a:cubicBezTo>
                  <a:pt x="19696" y="15733"/>
                  <a:pt x="19567" y="15589"/>
                  <a:pt x="19482" y="15500"/>
                </a:cubicBezTo>
                <a:cubicBezTo>
                  <a:pt x="19397" y="15411"/>
                  <a:pt x="19328" y="15334"/>
                  <a:pt x="19328" y="15329"/>
                </a:cubicBezTo>
                <a:cubicBezTo>
                  <a:pt x="19328" y="15320"/>
                  <a:pt x="19109" y="15084"/>
                  <a:pt x="18799" y="14763"/>
                </a:cubicBezTo>
                <a:cubicBezTo>
                  <a:pt x="18714" y="14675"/>
                  <a:pt x="18642" y="14592"/>
                  <a:pt x="18642" y="14581"/>
                </a:cubicBezTo>
                <a:cubicBezTo>
                  <a:pt x="18642" y="14570"/>
                  <a:pt x="18590" y="14504"/>
                  <a:pt x="18527" y="14435"/>
                </a:cubicBezTo>
                <a:cubicBezTo>
                  <a:pt x="18437" y="14336"/>
                  <a:pt x="18428" y="14310"/>
                  <a:pt x="18481" y="14310"/>
                </a:cubicBezTo>
                <a:cubicBezTo>
                  <a:pt x="18597" y="14310"/>
                  <a:pt x="18859" y="14179"/>
                  <a:pt x="18940" y="14081"/>
                </a:cubicBezTo>
                <a:cubicBezTo>
                  <a:pt x="19000" y="14009"/>
                  <a:pt x="19015" y="13936"/>
                  <a:pt x="19003" y="13777"/>
                </a:cubicBezTo>
                <a:cubicBezTo>
                  <a:pt x="18990" y="13607"/>
                  <a:pt x="19000" y="13563"/>
                  <a:pt x="19055" y="13549"/>
                </a:cubicBezTo>
                <a:cubicBezTo>
                  <a:pt x="19093" y="13540"/>
                  <a:pt x="19184" y="13519"/>
                  <a:pt x="19259" y="13503"/>
                </a:cubicBezTo>
                <a:cubicBezTo>
                  <a:pt x="19431" y="13464"/>
                  <a:pt x="19836" y="13272"/>
                  <a:pt x="19964" y="13169"/>
                </a:cubicBezTo>
                <a:cubicBezTo>
                  <a:pt x="20140" y="13028"/>
                  <a:pt x="20060" y="12875"/>
                  <a:pt x="19718" y="12700"/>
                </a:cubicBezTo>
                <a:cubicBezTo>
                  <a:pt x="19525" y="12601"/>
                  <a:pt x="19513" y="12570"/>
                  <a:pt x="19633" y="12487"/>
                </a:cubicBezTo>
                <a:cubicBezTo>
                  <a:pt x="19686" y="12450"/>
                  <a:pt x="19766" y="12360"/>
                  <a:pt x="19810" y="12287"/>
                </a:cubicBezTo>
                <a:cubicBezTo>
                  <a:pt x="19894" y="12147"/>
                  <a:pt x="19920" y="12116"/>
                  <a:pt x="20151" y="11864"/>
                </a:cubicBezTo>
                <a:cubicBezTo>
                  <a:pt x="20228" y="11780"/>
                  <a:pt x="20293" y="11699"/>
                  <a:pt x="20293" y="11683"/>
                </a:cubicBezTo>
                <a:cubicBezTo>
                  <a:pt x="20293" y="11667"/>
                  <a:pt x="20349" y="11599"/>
                  <a:pt x="20421" y="11532"/>
                </a:cubicBezTo>
                <a:cubicBezTo>
                  <a:pt x="20492" y="11465"/>
                  <a:pt x="20589" y="11352"/>
                  <a:pt x="20634" y="11279"/>
                </a:cubicBezTo>
                <a:cubicBezTo>
                  <a:pt x="20678" y="11206"/>
                  <a:pt x="20754" y="11103"/>
                  <a:pt x="20801" y="11051"/>
                </a:cubicBezTo>
                <a:cubicBezTo>
                  <a:pt x="20930" y="10910"/>
                  <a:pt x="20905" y="10705"/>
                  <a:pt x="20742" y="10548"/>
                </a:cubicBezTo>
                <a:cubicBezTo>
                  <a:pt x="20720" y="10527"/>
                  <a:pt x="20703" y="10489"/>
                  <a:pt x="20703" y="10465"/>
                </a:cubicBezTo>
                <a:cubicBezTo>
                  <a:pt x="20703" y="10441"/>
                  <a:pt x="20683" y="10416"/>
                  <a:pt x="20660" y="10409"/>
                </a:cubicBezTo>
                <a:cubicBezTo>
                  <a:pt x="20637" y="10402"/>
                  <a:pt x="20605" y="10364"/>
                  <a:pt x="20588" y="10324"/>
                </a:cubicBezTo>
                <a:cubicBezTo>
                  <a:pt x="20570" y="10284"/>
                  <a:pt x="20517" y="10212"/>
                  <a:pt x="20470" y="10164"/>
                </a:cubicBezTo>
                <a:cubicBezTo>
                  <a:pt x="20422" y="10115"/>
                  <a:pt x="20381" y="10057"/>
                  <a:pt x="20381" y="10036"/>
                </a:cubicBezTo>
                <a:cubicBezTo>
                  <a:pt x="20381" y="10014"/>
                  <a:pt x="20360" y="9990"/>
                  <a:pt x="20335" y="9983"/>
                </a:cubicBezTo>
                <a:cubicBezTo>
                  <a:pt x="20310" y="9975"/>
                  <a:pt x="20293" y="9951"/>
                  <a:pt x="20293" y="9928"/>
                </a:cubicBezTo>
                <a:cubicBezTo>
                  <a:pt x="20293" y="9905"/>
                  <a:pt x="20220" y="9810"/>
                  <a:pt x="20132" y="9717"/>
                </a:cubicBezTo>
                <a:cubicBezTo>
                  <a:pt x="20044" y="9624"/>
                  <a:pt x="19971" y="9538"/>
                  <a:pt x="19971" y="9526"/>
                </a:cubicBezTo>
                <a:cubicBezTo>
                  <a:pt x="19971" y="9515"/>
                  <a:pt x="19922" y="9447"/>
                  <a:pt x="19863" y="9376"/>
                </a:cubicBezTo>
                <a:cubicBezTo>
                  <a:pt x="19716" y="9199"/>
                  <a:pt x="19649" y="9094"/>
                  <a:pt x="19649" y="9037"/>
                </a:cubicBezTo>
                <a:cubicBezTo>
                  <a:pt x="19649" y="9011"/>
                  <a:pt x="19629" y="8984"/>
                  <a:pt x="19603" y="8977"/>
                </a:cubicBezTo>
                <a:cubicBezTo>
                  <a:pt x="19578" y="8969"/>
                  <a:pt x="19557" y="8943"/>
                  <a:pt x="19557" y="8919"/>
                </a:cubicBezTo>
                <a:cubicBezTo>
                  <a:pt x="19557" y="8895"/>
                  <a:pt x="19540" y="8859"/>
                  <a:pt x="19518" y="8837"/>
                </a:cubicBezTo>
                <a:cubicBezTo>
                  <a:pt x="19461" y="8783"/>
                  <a:pt x="19328" y="8555"/>
                  <a:pt x="19328" y="8510"/>
                </a:cubicBezTo>
                <a:cubicBezTo>
                  <a:pt x="19328" y="8471"/>
                  <a:pt x="19301" y="8438"/>
                  <a:pt x="19173" y="8328"/>
                </a:cubicBezTo>
                <a:cubicBezTo>
                  <a:pt x="19131" y="8291"/>
                  <a:pt x="19055" y="8222"/>
                  <a:pt x="19006" y="8172"/>
                </a:cubicBezTo>
                <a:cubicBezTo>
                  <a:pt x="18738" y="7905"/>
                  <a:pt x="18511" y="7790"/>
                  <a:pt x="17953" y="7644"/>
                </a:cubicBezTo>
                <a:cubicBezTo>
                  <a:pt x="17642" y="7562"/>
                  <a:pt x="17588" y="7539"/>
                  <a:pt x="17588" y="7469"/>
                </a:cubicBezTo>
                <a:cubicBezTo>
                  <a:pt x="17588" y="7385"/>
                  <a:pt x="17469" y="7270"/>
                  <a:pt x="17273" y="7169"/>
                </a:cubicBezTo>
                <a:cubicBezTo>
                  <a:pt x="16998" y="7028"/>
                  <a:pt x="16908" y="7017"/>
                  <a:pt x="16187" y="7030"/>
                </a:cubicBezTo>
                <a:cubicBezTo>
                  <a:pt x="15837" y="7036"/>
                  <a:pt x="15488" y="7042"/>
                  <a:pt x="15412" y="7043"/>
                </a:cubicBezTo>
                <a:cubicBezTo>
                  <a:pt x="15337" y="7044"/>
                  <a:pt x="15153" y="7035"/>
                  <a:pt x="15002" y="7022"/>
                </a:cubicBezTo>
                <a:cubicBezTo>
                  <a:pt x="14314" y="6965"/>
                  <a:pt x="14382" y="6982"/>
                  <a:pt x="14382" y="6884"/>
                </a:cubicBezTo>
                <a:cubicBezTo>
                  <a:pt x="14382" y="6836"/>
                  <a:pt x="14364" y="6779"/>
                  <a:pt x="14342" y="6758"/>
                </a:cubicBezTo>
                <a:cubicBezTo>
                  <a:pt x="14285" y="6702"/>
                  <a:pt x="14189" y="6549"/>
                  <a:pt x="14208" y="6543"/>
                </a:cubicBezTo>
                <a:cubicBezTo>
                  <a:pt x="14263" y="6526"/>
                  <a:pt x="14563" y="6484"/>
                  <a:pt x="14625" y="6484"/>
                </a:cubicBezTo>
                <a:cubicBezTo>
                  <a:pt x="14706" y="6484"/>
                  <a:pt x="14968" y="6415"/>
                  <a:pt x="15189" y="6335"/>
                </a:cubicBezTo>
                <a:cubicBezTo>
                  <a:pt x="15267" y="6306"/>
                  <a:pt x="15348" y="6282"/>
                  <a:pt x="15373" y="6282"/>
                </a:cubicBezTo>
                <a:cubicBezTo>
                  <a:pt x="15498" y="6282"/>
                  <a:pt x="16101" y="5863"/>
                  <a:pt x="16154" y="5739"/>
                </a:cubicBezTo>
                <a:cubicBezTo>
                  <a:pt x="16182" y="5674"/>
                  <a:pt x="16191" y="5671"/>
                  <a:pt x="16407" y="5647"/>
                </a:cubicBezTo>
                <a:cubicBezTo>
                  <a:pt x="16476" y="5640"/>
                  <a:pt x="16603" y="5604"/>
                  <a:pt x="16689" y="5567"/>
                </a:cubicBezTo>
                <a:cubicBezTo>
                  <a:pt x="16849" y="5499"/>
                  <a:pt x="17086" y="5286"/>
                  <a:pt x="17086" y="5210"/>
                </a:cubicBezTo>
                <a:cubicBezTo>
                  <a:pt x="17086" y="5187"/>
                  <a:pt x="17107" y="5162"/>
                  <a:pt x="17132" y="5154"/>
                </a:cubicBezTo>
                <a:cubicBezTo>
                  <a:pt x="17157" y="5146"/>
                  <a:pt x="17175" y="5116"/>
                  <a:pt x="17175" y="5087"/>
                </a:cubicBezTo>
                <a:cubicBezTo>
                  <a:pt x="17175" y="5057"/>
                  <a:pt x="17195" y="5028"/>
                  <a:pt x="17217" y="5021"/>
                </a:cubicBezTo>
                <a:cubicBezTo>
                  <a:pt x="17240" y="5014"/>
                  <a:pt x="17270" y="4971"/>
                  <a:pt x="17283" y="4925"/>
                </a:cubicBezTo>
                <a:cubicBezTo>
                  <a:pt x="17296" y="4879"/>
                  <a:pt x="17339" y="4781"/>
                  <a:pt x="17381" y="4707"/>
                </a:cubicBezTo>
                <a:cubicBezTo>
                  <a:pt x="17424" y="4633"/>
                  <a:pt x="17468" y="4542"/>
                  <a:pt x="17480" y="4505"/>
                </a:cubicBezTo>
                <a:cubicBezTo>
                  <a:pt x="17492" y="4468"/>
                  <a:pt x="17523" y="4418"/>
                  <a:pt x="17546" y="4393"/>
                </a:cubicBezTo>
                <a:cubicBezTo>
                  <a:pt x="17584" y="4351"/>
                  <a:pt x="17604" y="4252"/>
                  <a:pt x="17660" y="3834"/>
                </a:cubicBezTo>
                <a:cubicBezTo>
                  <a:pt x="17674" y="3735"/>
                  <a:pt x="17715" y="3623"/>
                  <a:pt x="17752" y="3584"/>
                </a:cubicBezTo>
                <a:cubicBezTo>
                  <a:pt x="17796" y="3538"/>
                  <a:pt x="17810" y="3482"/>
                  <a:pt x="17792" y="3425"/>
                </a:cubicBezTo>
                <a:cubicBezTo>
                  <a:pt x="17772" y="3366"/>
                  <a:pt x="17784" y="3316"/>
                  <a:pt x="17834" y="3268"/>
                </a:cubicBezTo>
                <a:cubicBezTo>
                  <a:pt x="17875" y="3230"/>
                  <a:pt x="17910" y="3177"/>
                  <a:pt x="17910" y="3150"/>
                </a:cubicBezTo>
                <a:cubicBezTo>
                  <a:pt x="17910" y="3089"/>
                  <a:pt x="17787" y="3018"/>
                  <a:pt x="17680" y="3018"/>
                </a:cubicBezTo>
                <a:cubicBezTo>
                  <a:pt x="17533" y="3018"/>
                  <a:pt x="17494" y="2969"/>
                  <a:pt x="17408" y="2671"/>
                </a:cubicBezTo>
                <a:cubicBezTo>
                  <a:pt x="17366" y="2527"/>
                  <a:pt x="17282" y="2345"/>
                  <a:pt x="17217" y="2262"/>
                </a:cubicBezTo>
                <a:cubicBezTo>
                  <a:pt x="17195" y="2234"/>
                  <a:pt x="17175" y="2180"/>
                  <a:pt x="17175" y="2144"/>
                </a:cubicBezTo>
                <a:cubicBezTo>
                  <a:pt x="17175" y="2107"/>
                  <a:pt x="17139" y="2040"/>
                  <a:pt x="17093" y="1995"/>
                </a:cubicBezTo>
                <a:cubicBezTo>
                  <a:pt x="17046" y="1949"/>
                  <a:pt x="16992" y="1883"/>
                  <a:pt x="16974" y="1847"/>
                </a:cubicBezTo>
                <a:cubicBezTo>
                  <a:pt x="16929" y="1755"/>
                  <a:pt x="16637" y="1459"/>
                  <a:pt x="16482" y="1349"/>
                </a:cubicBezTo>
                <a:cubicBezTo>
                  <a:pt x="16410" y="1298"/>
                  <a:pt x="16351" y="1246"/>
                  <a:pt x="16351" y="1235"/>
                </a:cubicBezTo>
                <a:cubicBezTo>
                  <a:pt x="16351" y="1224"/>
                  <a:pt x="16316" y="1197"/>
                  <a:pt x="16272" y="1173"/>
                </a:cubicBezTo>
                <a:cubicBezTo>
                  <a:pt x="16228" y="1149"/>
                  <a:pt x="16141" y="1091"/>
                  <a:pt x="16079" y="1045"/>
                </a:cubicBezTo>
                <a:cubicBezTo>
                  <a:pt x="16016" y="999"/>
                  <a:pt x="15936" y="961"/>
                  <a:pt x="15905" y="961"/>
                </a:cubicBezTo>
                <a:cubicBezTo>
                  <a:pt x="15873" y="961"/>
                  <a:pt x="15849" y="951"/>
                  <a:pt x="15849" y="939"/>
                </a:cubicBezTo>
                <a:cubicBezTo>
                  <a:pt x="15849" y="886"/>
                  <a:pt x="14990" y="511"/>
                  <a:pt x="14664" y="421"/>
                </a:cubicBezTo>
                <a:cubicBezTo>
                  <a:pt x="14522" y="382"/>
                  <a:pt x="14348" y="327"/>
                  <a:pt x="14277" y="298"/>
                </a:cubicBezTo>
                <a:cubicBezTo>
                  <a:pt x="14205" y="269"/>
                  <a:pt x="14091" y="239"/>
                  <a:pt x="14024" y="231"/>
                </a:cubicBezTo>
                <a:cubicBezTo>
                  <a:pt x="13957" y="223"/>
                  <a:pt x="13834" y="197"/>
                  <a:pt x="13752" y="175"/>
                </a:cubicBezTo>
                <a:cubicBezTo>
                  <a:pt x="13669" y="152"/>
                  <a:pt x="13560" y="133"/>
                  <a:pt x="13512" y="133"/>
                </a:cubicBezTo>
                <a:cubicBezTo>
                  <a:pt x="13464" y="133"/>
                  <a:pt x="13413" y="123"/>
                  <a:pt x="13397" y="111"/>
                </a:cubicBezTo>
                <a:cubicBezTo>
                  <a:pt x="13381" y="98"/>
                  <a:pt x="13139" y="88"/>
                  <a:pt x="12826" y="88"/>
                </a:cubicBezTo>
                <a:cubicBezTo>
                  <a:pt x="12513" y="88"/>
                  <a:pt x="12268" y="80"/>
                  <a:pt x="12252" y="67"/>
                </a:cubicBezTo>
                <a:cubicBezTo>
                  <a:pt x="12235" y="54"/>
                  <a:pt x="11925" y="45"/>
                  <a:pt x="11474" y="45"/>
                </a:cubicBezTo>
                <a:cubicBezTo>
                  <a:pt x="11023" y="45"/>
                  <a:pt x="10713" y="36"/>
                  <a:pt x="10696" y="22"/>
                </a:cubicBezTo>
                <a:cubicBezTo>
                  <a:pt x="10678" y="8"/>
                  <a:pt x="10583" y="0"/>
                  <a:pt x="10489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64" name="IMG_1366.jpeg" descr="IMG_1366.jpeg"/>
          <p:cNvPicPr>
            <a:picLocks noChangeAspect="1"/>
          </p:cNvPicPr>
          <p:nvPr/>
        </p:nvPicPr>
        <p:blipFill>
          <a:blip r:embed="rId6">
            <a:extLst/>
          </a:blip>
          <a:srcRect l="25639" t="10425" r="20795" b="28376"/>
          <a:stretch>
            <a:fillRect/>
          </a:stretch>
        </p:blipFill>
        <p:spPr>
          <a:xfrm>
            <a:off x="7854661" y="7222166"/>
            <a:ext cx="2050289" cy="15598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3" h="21582" fill="norm" stroke="1" extrusionOk="0">
                <a:moveTo>
                  <a:pt x="16217" y="0"/>
                </a:moveTo>
                <a:cubicBezTo>
                  <a:pt x="16059" y="2"/>
                  <a:pt x="15910" y="45"/>
                  <a:pt x="15761" y="127"/>
                </a:cubicBezTo>
                <a:cubicBezTo>
                  <a:pt x="15472" y="286"/>
                  <a:pt x="15379" y="384"/>
                  <a:pt x="15289" y="632"/>
                </a:cubicBezTo>
                <a:cubicBezTo>
                  <a:pt x="15229" y="797"/>
                  <a:pt x="15183" y="830"/>
                  <a:pt x="14951" y="895"/>
                </a:cubicBezTo>
                <a:cubicBezTo>
                  <a:pt x="14702" y="965"/>
                  <a:pt x="14666" y="960"/>
                  <a:pt x="14478" y="840"/>
                </a:cubicBezTo>
                <a:cubicBezTo>
                  <a:pt x="14229" y="682"/>
                  <a:pt x="13900" y="625"/>
                  <a:pt x="13559" y="681"/>
                </a:cubicBezTo>
                <a:cubicBezTo>
                  <a:pt x="13245" y="733"/>
                  <a:pt x="12893" y="1026"/>
                  <a:pt x="12827" y="1291"/>
                </a:cubicBezTo>
                <a:cubicBezTo>
                  <a:pt x="12772" y="1512"/>
                  <a:pt x="12744" y="1536"/>
                  <a:pt x="12480" y="1582"/>
                </a:cubicBezTo>
                <a:cubicBezTo>
                  <a:pt x="12086" y="1650"/>
                  <a:pt x="12062" y="1701"/>
                  <a:pt x="12062" y="2526"/>
                </a:cubicBezTo>
                <a:lnTo>
                  <a:pt x="12062" y="3246"/>
                </a:lnTo>
                <a:lnTo>
                  <a:pt x="11799" y="3246"/>
                </a:lnTo>
                <a:cubicBezTo>
                  <a:pt x="11623" y="3246"/>
                  <a:pt x="11439" y="3193"/>
                  <a:pt x="11260" y="3097"/>
                </a:cubicBezTo>
                <a:cubicBezTo>
                  <a:pt x="11021" y="2970"/>
                  <a:pt x="10988" y="2935"/>
                  <a:pt x="10976" y="2773"/>
                </a:cubicBezTo>
                <a:cubicBezTo>
                  <a:pt x="10958" y="2549"/>
                  <a:pt x="10737" y="2250"/>
                  <a:pt x="10512" y="2147"/>
                </a:cubicBezTo>
                <a:cubicBezTo>
                  <a:pt x="10270" y="2037"/>
                  <a:pt x="9747" y="2058"/>
                  <a:pt x="9454" y="2186"/>
                </a:cubicBezTo>
                <a:cubicBezTo>
                  <a:pt x="9190" y="2301"/>
                  <a:pt x="8997" y="2530"/>
                  <a:pt x="8994" y="2735"/>
                </a:cubicBezTo>
                <a:cubicBezTo>
                  <a:pt x="8992" y="2913"/>
                  <a:pt x="8911" y="3016"/>
                  <a:pt x="8606" y="3246"/>
                </a:cubicBezTo>
                <a:cubicBezTo>
                  <a:pt x="8390" y="3407"/>
                  <a:pt x="8259" y="3459"/>
                  <a:pt x="8004" y="3487"/>
                </a:cubicBezTo>
                <a:cubicBezTo>
                  <a:pt x="7607" y="3531"/>
                  <a:pt x="7273" y="3738"/>
                  <a:pt x="7172" y="3998"/>
                </a:cubicBezTo>
                <a:cubicBezTo>
                  <a:pt x="6968" y="4527"/>
                  <a:pt x="7021" y="4482"/>
                  <a:pt x="6641" y="4459"/>
                </a:cubicBezTo>
                <a:cubicBezTo>
                  <a:pt x="6189" y="4431"/>
                  <a:pt x="5866" y="4560"/>
                  <a:pt x="5663" y="4854"/>
                </a:cubicBezTo>
                <a:cubicBezTo>
                  <a:pt x="5530" y="5048"/>
                  <a:pt x="5481" y="5073"/>
                  <a:pt x="5241" y="5096"/>
                </a:cubicBezTo>
                <a:cubicBezTo>
                  <a:pt x="4992" y="5120"/>
                  <a:pt x="4965" y="5112"/>
                  <a:pt x="4894" y="4970"/>
                </a:cubicBezTo>
                <a:cubicBezTo>
                  <a:pt x="4784" y="4750"/>
                  <a:pt x="4453" y="4598"/>
                  <a:pt x="4087" y="4602"/>
                </a:cubicBezTo>
                <a:cubicBezTo>
                  <a:pt x="3836" y="4605"/>
                  <a:pt x="3729" y="4640"/>
                  <a:pt x="3481" y="4805"/>
                </a:cubicBezTo>
                <a:cubicBezTo>
                  <a:pt x="3316" y="4915"/>
                  <a:pt x="3144" y="5056"/>
                  <a:pt x="3101" y="5118"/>
                </a:cubicBezTo>
                <a:cubicBezTo>
                  <a:pt x="2978" y="5297"/>
                  <a:pt x="2530" y="5274"/>
                  <a:pt x="2336" y="5080"/>
                </a:cubicBezTo>
                <a:cubicBezTo>
                  <a:pt x="1973" y="4716"/>
                  <a:pt x="1519" y="4658"/>
                  <a:pt x="1040" y="4909"/>
                </a:cubicBezTo>
                <a:cubicBezTo>
                  <a:pt x="712" y="5082"/>
                  <a:pt x="329" y="5512"/>
                  <a:pt x="246" y="5799"/>
                </a:cubicBezTo>
                <a:cubicBezTo>
                  <a:pt x="220" y="5889"/>
                  <a:pt x="200" y="6159"/>
                  <a:pt x="200" y="6403"/>
                </a:cubicBezTo>
                <a:cubicBezTo>
                  <a:pt x="200" y="6647"/>
                  <a:pt x="180" y="6866"/>
                  <a:pt x="154" y="6886"/>
                </a:cubicBezTo>
                <a:cubicBezTo>
                  <a:pt x="129" y="6907"/>
                  <a:pt x="108" y="7064"/>
                  <a:pt x="108" y="7238"/>
                </a:cubicBezTo>
                <a:cubicBezTo>
                  <a:pt x="108" y="7411"/>
                  <a:pt x="85" y="7581"/>
                  <a:pt x="58" y="7616"/>
                </a:cubicBezTo>
                <a:cubicBezTo>
                  <a:pt x="21" y="7665"/>
                  <a:pt x="1" y="8268"/>
                  <a:pt x="0" y="8868"/>
                </a:cubicBezTo>
                <a:cubicBezTo>
                  <a:pt x="-2" y="9468"/>
                  <a:pt x="13" y="10067"/>
                  <a:pt x="50" y="10115"/>
                </a:cubicBezTo>
                <a:cubicBezTo>
                  <a:pt x="81" y="10156"/>
                  <a:pt x="108" y="10331"/>
                  <a:pt x="108" y="10505"/>
                </a:cubicBezTo>
                <a:cubicBezTo>
                  <a:pt x="108" y="10678"/>
                  <a:pt x="128" y="10832"/>
                  <a:pt x="150" y="10851"/>
                </a:cubicBezTo>
                <a:cubicBezTo>
                  <a:pt x="173" y="10869"/>
                  <a:pt x="204" y="11165"/>
                  <a:pt x="221" y="11504"/>
                </a:cubicBezTo>
                <a:cubicBezTo>
                  <a:pt x="274" y="12559"/>
                  <a:pt x="391" y="12731"/>
                  <a:pt x="1045" y="12712"/>
                </a:cubicBezTo>
                <a:cubicBezTo>
                  <a:pt x="1272" y="12706"/>
                  <a:pt x="1612" y="12682"/>
                  <a:pt x="1801" y="12663"/>
                </a:cubicBezTo>
                <a:lnTo>
                  <a:pt x="2148" y="12630"/>
                </a:lnTo>
                <a:lnTo>
                  <a:pt x="1964" y="12756"/>
                </a:lnTo>
                <a:cubicBezTo>
                  <a:pt x="1289" y="13227"/>
                  <a:pt x="1208" y="13373"/>
                  <a:pt x="1208" y="14112"/>
                </a:cubicBezTo>
                <a:cubicBezTo>
                  <a:pt x="1208" y="14387"/>
                  <a:pt x="1188" y="14627"/>
                  <a:pt x="1166" y="14645"/>
                </a:cubicBezTo>
                <a:cubicBezTo>
                  <a:pt x="1144" y="14663"/>
                  <a:pt x="1113" y="15207"/>
                  <a:pt x="1095" y="15853"/>
                </a:cubicBezTo>
                <a:cubicBezTo>
                  <a:pt x="1076" y="16499"/>
                  <a:pt x="1042" y="17043"/>
                  <a:pt x="1020" y="17061"/>
                </a:cubicBezTo>
                <a:cubicBezTo>
                  <a:pt x="963" y="17107"/>
                  <a:pt x="967" y="18431"/>
                  <a:pt x="1024" y="18505"/>
                </a:cubicBezTo>
                <a:cubicBezTo>
                  <a:pt x="1049" y="18538"/>
                  <a:pt x="1082" y="18896"/>
                  <a:pt x="1099" y="19301"/>
                </a:cubicBezTo>
                <a:cubicBezTo>
                  <a:pt x="1116" y="19707"/>
                  <a:pt x="1149" y="20053"/>
                  <a:pt x="1170" y="20070"/>
                </a:cubicBezTo>
                <a:cubicBezTo>
                  <a:pt x="1191" y="20088"/>
                  <a:pt x="1208" y="20286"/>
                  <a:pt x="1208" y="20510"/>
                </a:cubicBezTo>
                <a:cubicBezTo>
                  <a:pt x="1208" y="20733"/>
                  <a:pt x="1226" y="20939"/>
                  <a:pt x="1249" y="20971"/>
                </a:cubicBezTo>
                <a:cubicBezTo>
                  <a:pt x="1273" y="21002"/>
                  <a:pt x="1300" y="21097"/>
                  <a:pt x="1308" y="21179"/>
                </a:cubicBezTo>
                <a:cubicBezTo>
                  <a:pt x="1319" y="21288"/>
                  <a:pt x="1381" y="21365"/>
                  <a:pt x="1529" y="21465"/>
                </a:cubicBezTo>
                <a:cubicBezTo>
                  <a:pt x="1707" y="21584"/>
                  <a:pt x="1780" y="21599"/>
                  <a:pt x="2056" y="21569"/>
                </a:cubicBezTo>
                <a:cubicBezTo>
                  <a:pt x="2233" y="21550"/>
                  <a:pt x="2777" y="21508"/>
                  <a:pt x="3268" y="21476"/>
                </a:cubicBezTo>
                <a:cubicBezTo>
                  <a:pt x="4605" y="21389"/>
                  <a:pt x="5913" y="21297"/>
                  <a:pt x="6683" y="21234"/>
                </a:cubicBezTo>
                <a:cubicBezTo>
                  <a:pt x="7500" y="21168"/>
                  <a:pt x="9511" y="21030"/>
                  <a:pt x="11356" y="20916"/>
                </a:cubicBezTo>
                <a:cubicBezTo>
                  <a:pt x="12234" y="20861"/>
                  <a:pt x="12723" y="20808"/>
                  <a:pt x="12798" y="20757"/>
                </a:cubicBezTo>
                <a:cubicBezTo>
                  <a:pt x="13025" y="20602"/>
                  <a:pt x="13074" y="20512"/>
                  <a:pt x="13074" y="20208"/>
                </a:cubicBezTo>
                <a:cubicBezTo>
                  <a:pt x="13074" y="20047"/>
                  <a:pt x="13088" y="19916"/>
                  <a:pt x="13107" y="19916"/>
                </a:cubicBezTo>
                <a:cubicBezTo>
                  <a:pt x="13202" y="19918"/>
                  <a:pt x="14213" y="20162"/>
                  <a:pt x="14332" y="20213"/>
                </a:cubicBezTo>
                <a:cubicBezTo>
                  <a:pt x="14407" y="20245"/>
                  <a:pt x="14777" y="20355"/>
                  <a:pt x="15155" y="20455"/>
                </a:cubicBezTo>
                <a:cubicBezTo>
                  <a:pt x="15533" y="20555"/>
                  <a:pt x="15936" y="20676"/>
                  <a:pt x="16050" y="20724"/>
                </a:cubicBezTo>
                <a:cubicBezTo>
                  <a:pt x="16163" y="20771"/>
                  <a:pt x="16504" y="20877"/>
                  <a:pt x="16806" y="20960"/>
                </a:cubicBezTo>
                <a:cubicBezTo>
                  <a:pt x="17109" y="21043"/>
                  <a:pt x="17570" y="21186"/>
                  <a:pt x="17830" y="21273"/>
                </a:cubicBezTo>
                <a:cubicBezTo>
                  <a:pt x="18091" y="21360"/>
                  <a:pt x="18351" y="21412"/>
                  <a:pt x="18407" y="21394"/>
                </a:cubicBezTo>
                <a:cubicBezTo>
                  <a:pt x="18564" y="21342"/>
                  <a:pt x="18754" y="21123"/>
                  <a:pt x="18754" y="20993"/>
                </a:cubicBezTo>
                <a:cubicBezTo>
                  <a:pt x="18754" y="20929"/>
                  <a:pt x="18772" y="20831"/>
                  <a:pt x="18796" y="20773"/>
                </a:cubicBezTo>
                <a:cubicBezTo>
                  <a:pt x="18819" y="20716"/>
                  <a:pt x="18848" y="20625"/>
                  <a:pt x="18863" y="20575"/>
                </a:cubicBezTo>
                <a:cubicBezTo>
                  <a:pt x="18877" y="20526"/>
                  <a:pt x="18931" y="20406"/>
                  <a:pt x="18980" y="20306"/>
                </a:cubicBezTo>
                <a:cubicBezTo>
                  <a:pt x="19028" y="20207"/>
                  <a:pt x="19070" y="20090"/>
                  <a:pt x="19072" y="20048"/>
                </a:cubicBezTo>
                <a:cubicBezTo>
                  <a:pt x="19074" y="20007"/>
                  <a:pt x="19144" y="19777"/>
                  <a:pt x="19231" y="19538"/>
                </a:cubicBezTo>
                <a:cubicBezTo>
                  <a:pt x="19317" y="19298"/>
                  <a:pt x="19402" y="19025"/>
                  <a:pt x="19419" y="18934"/>
                </a:cubicBezTo>
                <a:cubicBezTo>
                  <a:pt x="19435" y="18842"/>
                  <a:pt x="19467" y="18754"/>
                  <a:pt x="19490" y="18736"/>
                </a:cubicBezTo>
                <a:cubicBezTo>
                  <a:pt x="19512" y="18718"/>
                  <a:pt x="19531" y="18652"/>
                  <a:pt x="19531" y="18588"/>
                </a:cubicBezTo>
                <a:cubicBezTo>
                  <a:pt x="19531" y="18523"/>
                  <a:pt x="19551" y="18472"/>
                  <a:pt x="19573" y="18472"/>
                </a:cubicBezTo>
                <a:cubicBezTo>
                  <a:pt x="19596" y="18472"/>
                  <a:pt x="19628" y="18399"/>
                  <a:pt x="19644" y="18313"/>
                </a:cubicBezTo>
                <a:cubicBezTo>
                  <a:pt x="19673" y="18164"/>
                  <a:pt x="19729" y="17980"/>
                  <a:pt x="19966" y="17297"/>
                </a:cubicBezTo>
                <a:cubicBezTo>
                  <a:pt x="20238" y="16515"/>
                  <a:pt x="20309" y="16297"/>
                  <a:pt x="20309" y="16248"/>
                </a:cubicBezTo>
                <a:cubicBezTo>
                  <a:pt x="20309" y="16219"/>
                  <a:pt x="20349" y="16090"/>
                  <a:pt x="20397" y="15963"/>
                </a:cubicBezTo>
                <a:cubicBezTo>
                  <a:pt x="20526" y="15619"/>
                  <a:pt x="20703" y="15098"/>
                  <a:pt x="20769" y="14859"/>
                </a:cubicBezTo>
                <a:cubicBezTo>
                  <a:pt x="20840" y="14599"/>
                  <a:pt x="21048" y="13998"/>
                  <a:pt x="21253" y="13464"/>
                </a:cubicBezTo>
                <a:cubicBezTo>
                  <a:pt x="21338" y="13244"/>
                  <a:pt x="21408" y="12993"/>
                  <a:pt x="21408" y="12910"/>
                </a:cubicBezTo>
                <a:cubicBezTo>
                  <a:pt x="21408" y="12826"/>
                  <a:pt x="21429" y="12744"/>
                  <a:pt x="21454" y="12723"/>
                </a:cubicBezTo>
                <a:cubicBezTo>
                  <a:pt x="21479" y="12703"/>
                  <a:pt x="21500" y="12484"/>
                  <a:pt x="21500" y="12240"/>
                </a:cubicBezTo>
                <a:cubicBezTo>
                  <a:pt x="21500" y="11996"/>
                  <a:pt x="21521" y="11783"/>
                  <a:pt x="21546" y="11762"/>
                </a:cubicBezTo>
                <a:cubicBezTo>
                  <a:pt x="21578" y="11736"/>
                  <a:pt x="21594" y="11580"/>
                  <a:pt x="21592" y="11416"/>
                </a:cubicBezTo>
                <a:cubicBezTo>
                  <a:pt x="21590" y="11253"/>
                  <a:pt x="21571" y="11081"/>
                  <a:pt x="21538" y="11010"/>
                </a:cubicBezTo>
                <a:cubicBezTo>
                  <a:pt x="21493" y="10917"/>
                  <a:pt x="21493" y="10876"/>
                  <a:pt x="21538" y="10818"/>
                </a:cubicBezTo>
                <a:cubicBezTo>
                  <a:pt x="21574" y="10771"/>
                  <a:pt x="21592" y="10605"/>
                  <a:pt x="21592" y="10439"/>
                </a:cubicBezTo>
                <a:cubicBezTo>
                  <a:pt x="21593" y="10273"/>
                  <a:pt x="21573" y="10107"/>
                  <a:pt x="21538" y="10060"/>
                </a:cubicBezTo>
                <a:cubicBezTo>
                  <a:pt x="21496" y="10005"/>
                  <a:pt x="21497" y="9949"/>
                  <a:pt x="21546" y="9829"/>
                </a:cubicBezTo>
                <a:cubicBezTo>
                  <a:pt x="21596" y="9706"/>
                  <a:pt x="21598" y="9652"/>
                  <a:pt x="21554" y="9560"/>
                </a:cubicBezTo>
                <a:cubicBezTo>
                  <a:pt x="21524" y="9497"/>
                  <a:pt x="21500" y="9366"/>
                  <a:pt x="21500" y="9269"/>
                </a:cubicBezTo>
                <a:cubicBezTo>
                  <a:pt x="21500" y="9172"/>
                  <a:pt x="21473" y="9081"/>
                  <a:pt x="21442" y="9066"/>
                </a:cubicBezTo>
                <a:cubicBezTo>
                  <a:pt x="21396" y="9044"/>
                  <a:pt x="21396" y="9014"/>
                  <a:pt x="21442" y="8912"/>
                </a:cubicBezTo>
                <a:cubicBezTo>
                  <a:pt x="21479" y="8829"/>
                  <a:pt x="21500" y="8528"/>
                  <a:pt x="21500" y="8050"/>
                </a:cubicBezTo>
                <a:cubicBezTo>
                  <a:pt x="21500" y="7237"/>
                  <a:pt x="21500" y="7237"/>
                  <a:pt x="21078" y="6639"/>
                </a:cubicBezTo>
                <a:cubicBezTo>
                  <a:pt x="20820" y="6274"/>
                  <a:pt x="20632" y="5932"/>
                  <a:pt x="20631" y="5826"/>
                </a:cubicBezTo>
                <a:cubicBezTo>
                  <a:pt x="20630" y="5775"/>
                  <a:pt x="20560" y="5634"/>
                  <a:pt x="20472" y="5508"/>
                </a:cubicBezTo>
                <a:cubicBezTo>
                  <a:pt x="20384" y="5381"/>
                  <a:pt x="20309" y="5244"/>
                  <a:pt x="20309" y="5206"/>
                </a:cubicBezTo>
                <a:cubicBezTo>
                  <a:pt x="20309" y="5025"/>
                  <a:pt x="20122" y="4462"/>
                  <a:pt x="19995" y="4267"/>
                </a:cubicBezTo>
                <a:cubicBezTo>
                  <a:pt x="19915" y="4142"/>
                  <a:pt x="19678" y="3930"/>
                  <a:pt x="19444" y="3767"/>
                </a:cubicBezTo>
                <a:cubicBezTo>
                  <a:pt x="19102" y="3531"/>
                  <a:pt x="18975" y="3399"/>
                  <a:pt x="18696" y="2987"/>
                </a:cubicBezTo>
                <a:cubicBezTo>
                  <a:pt x="18511" y="2716"/>
                  <a:pt x="18328" y="2395"/>
                  <a:pt x="18286" y="2274"/>
                </a:cubicBezTo>
                <a:cubicBezTo>
                  <a:pt x="18244" y="2152"/>
                  <a:pt x="18132" y="1972"/>
                  <a:pt x="18039" y="1878"/>
                </a:cubicBezTo>
                <a:cubicBezTo>
                  <a:pt x="17947" y="1784"/>
                  <a:pt x="17789" y="1591"/>
                  <a:pt x="17684" y="1444"/>
                </a:cubicBezTo>
                <a:cubicBezTo>
                  <a:pt x="17580" y="1297"/>
                  <a:pt x="17436" y="1103"/>
                  <a:pt x="17366" y="1011"/>
                </a:cubicBezTo>
                <a:cubicBezTo>
                  <a:pt x="17297" y="919"/>
                  <a:pt x="17241" y="791"/>
                  <a:pt x="17241" y="731"/>
                </a:cubicBezTo>
                <a:cubicBezTo>
                  <a:pt x="17241" y="525"/>
                  <a:pt x="17000" y="244"/>
                  <a:pt x="16714" y="116"/>
                </a:cubicBezTo>
                <a:cubicBezTo>
                  <a:pt x="16538" y="36"/>
                  <a:pt x="16374" y="-1"/>
                  <a:pt x="16217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65" name="تجميع"/>
          <p:cNvSpPr txBox="1"/>
          <p:nvPr/>
        </p:nvSpPr>
        <p:spPr>
          <a:xfrm>
            <a:off x="1962911" y="169965"/>
            <a:ext cx="8172068" cy="247198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73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صفحات درسنا اليوم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دائرة"/>
          <p:cNvSpPr/>
          <p:nvPr/>
        </p:nvSpPr>
        <p:spPr>
          <a:xfrm>
            <a:off x="4272652" y="869618"/>
            <a:ext cx="7506892" cy="7506892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68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29" t="11487" r="20422" b="11241"/>
          <a:stretch>
            <a:fillRect/>
          </a:stretch>
        </p:blipFill>
        <p:spPr>
          <a:xfrm flipH="1">
            <a:off x="1011223" y="2286411"/>
            <a:ext cx="5740825" cy="68699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4" y="0"/>
                </a:moveTo>
                <a:cubicBezTo>
                  <a:pt x="14528" y="0"/>
                  <a:pt x="14161" y="20"/>
                  <a:pt x="13984" y="66"/>
                </a:cubicBezTo>
                <a:cubicBezTo>
                  <a:pt x="13362" y="227"/>
                  <a:pt x="12831" y="456"/>
                  <a:pt x="12401" y="747"/>
                </a:cubicBezTo>
                <a:cubicBezTo>
                  <a:pt x="11705" y="1218"/>
                  <a:pt x="11343" y="1719"/>
                  <a:pt x="11074" y="2581"/>
                </a:cubicBezTo>
                <a:cubicBezTo>
                  <a:pt x="11016" y="2768"/>
                  <a:pt x="10957" y="2846"/>
                  <a:pt x="10852" y="2879"/>
                </a:cubicBezTo>
                <a:cubicBezTo>
                  <a:pt x="10733" y="2917"/>
                  <a:pt x="10708" y="2961"/>
                  <a:pt x="10708" y="3139"/>
                </a:cubicBezTo>
                <a:cubicBezTo>
                  <a:pt x="10708" y="3349"/>
                  <a:pt x="10714" y="3355"/>
                  <a:pt x="10947" y="3395"/>
                </a:cubicBezTo>
                <a:cubicBezTo>
                  <a:pt x="11150" y="3429"/>
                  <a:pt x="11188" y="3455"/>
                  <a:pt x="11204" y="3571"/>
                </a:cubicBezTo>
                <a:cubicBezTo>
                  <a:pt x="11246" y="3877"/>
                  <a:pt x="11490" y="4373"/>
                  <a:pt x="11632" y="4440"/>
                </a:cubicBezTo>
                <a:cubicBezTo>
                  <a:pt x="11767" y="4504"/>
                  <a:pt x="11777" y="4541"/>
                  <a:pt x="11786" y="5073"/>
                </a:cubicBezTo>
                <a:cubicBezTo>
                  <a:pt x="11791" y="5384"/>
                  <a:pt x="11821" y="5712"/>
                  <a:pt x="11854" y="5802"/>
                </a:cubicBezTo>
                <a:cubicBezTo>
                  <a:pt x="11933" y="6014"/>
                  <a:pt x="12251" y="6231"/>
                  <a:pt x="12648" y="6343"/>
                </a:cubicBezTo>
                <a:lnTo>
                  <a:pt x="12966" y="6433"/>
                </a:lnTo>
                <a:lnTo>
                  <a:pt x="12966" y="6679"/>
                </a:lnTo>
                <a:cubicBezTo>
                  <a:pt x="12966" y="6915"/>
                  <a:pt x="12958" y="6926"/>
                  <a:pt x="12775" y="6954"/>
                </a:cubicBezTo>
                <a:cubicBezTo>
                  <a:pt x="12670" y="6971"/>
                  <a:pt x="12314" y="6986"/>
                  <a:pt x="11981" y="6989"/>
                </a:cubicBezTo>
                <a:cubicBezTo>
                  <a:pt x="10891" y="7000"/>
                  <a:pt x="10831" y="7020"/>
                  <a:pt x="10743" y="7416"/>
                </a:cubicBezTo>
                <a:cubicBezTo>
                  <a:pt x="10712" y="7555"/>
                  <a:pt x="10654" y="7606"/>
                  <a:pt x="10420" y="7705"/>
                </a:cubicBezTo>
                <a:cubicBezTo>
                  <a:pt x="10264" y="7772"/>
                  <a:pt x="9930" y="7967"/>
                  <a:pt x="9676" y="8140"/>
                </a:cubicBezTo>
                <a:cubicBezTo>
                  <a:pt x="8447" y="8976"/>
                  <a:pt x="8254" y="9074"/>
                  <a:pt x="7702" y="9134"/>
                </a:cubicBezTo>
                <a:cubicBezTo>
                  <a:pt x="7405" y="9166"/>
                  <a:pt x="7394" y="9163"/>
                  <a:pt x="7324" y="9028"/>
                </a:cubicBezTo>
                <a:cubicBezTo>
                  <a:pt x="7258" y="8902"/>
                  <a:pt x="7218" y="8887"/>
                  <a:pt x="6887" y="8860"/>
                </a:cubicBezTo>
                <a:cubicBezTo>
                  <a:pt x="6489" y="8827"/>
                  <a:pt x="6417" y="8788"/>
                  <a:pt x="6365" y="8580"/>
                </a:cubicBezTo>
                <a:cubicBezTo>
                  <a:pt x="6244" y="8104"/>
                  <a:pt x="5938" y="6801"/>
                  <a:pt x="5847" y="6374"/>
                </a:cubicBezTo>
                <a:cubicBezTo>
                  <a:pt x="5787" y="6096"/>
                  <a:pt x="5710" y="5790"/>
                  <a:pt x="5677" y="5695"/>
                </a:cubicBezTo>
                <a:lnTo>
                  <a:pt x="5615" y="5523"/>
                </a:lnTo>
                <a:lnTo>
                  <a:pt x="5062" y="5523"/>
                </a:lnTo>
                <a:cubicBezTo>
                  <a:pt x="4757" y="5523"/>
                  <a:pt x="4393" y="5548"/>
                  <a:pt x="4253" y="5576"/>
                </a:cubicBezTo>
                <a:cubicBezTo>
                  <a:pt x="4113" y="5604"/>
                  <a:pt x="3727" y="5664"/>
                  <a:pt x="3395" y="5710"/>
                </a:cubicBezTo>
                <a:cubicBezTo>
                  <a:pt x="2185" y="5878"/>
                  <a:pt x="495" y="6126"/>
                  <a:pt x="269" y="6170"/>
                </a:cubicBezTo>
                <a:cubicBezTo>
                  <a:pt x="141" y="6194"/>
                  <a:pt x="22" y="6242"/>
                  <a:pt x="3" y="6277"/>
                </a:cubicBezTo>
                <a:cubicBezTo>
                  <a:pt x="-15" y="6311"/>
                  <a:pt x="50" y="6637"/>
                  <a:pt x="150" y="7001"/>
                </a:cubicBezTo>
                <a:cubicBezTo>
                  <a:pt x="249" y="7364"/>
                  <a:pt x="393" y="7899"/>
                  <a:pt x="467" y="8190"/>
                </a:cubicBezTo>
                <a:cubicBezTo>
                  <a:pt x="721" y="9173"/>
                  <a:pt x="795" y="9454"/>
                  <a:pt x="855" y="9638"/>
                </a:cubicBezTo>
                <a:cubicBezTo>
                  <a:pt x="888" y="9739"/>
                  <a:pt x="975" y="10071"/>
                  <a:pt x="1048" y="10374"/>
                </a:cubicBezTo>
                <a:cubicBezTo>
                  <a:pt x="1121" y="10678"/>
                  <a:pt x="1203" y="11008"/>
                  <a:pt x="1231" y="11109"/>
                </a:cubicBezTo>
                <a:cubicBezTo>
                  <a:pt x="1335" y="11480"/>
                  <a:pt x="1496" y="12087"/>
                  <a:pt x="1615" y="12558"/>
                </a:cubicBezTo>
                <a:cubicBezTo>
                  <a:pt x="1682" y="12823"/>
                  <a:pt x="1782" y="13216"/>
                  <a:pt x="1837" y="13431"/>
                </a:cubicBezTo>
                <a:cubicBezTo>
                  <a:pt x="1893" y="13646"/>
                  <a:pt x="1956" y="13889"/>
                  <a:pt x="1976" y="13973"/>
                </a:cubicBezTo>
                <a:cubicBezTo>
                  <a:pt x="1997" y="14056"/>
                  <a:pt x="2058" y="14140"/>
                  <a:pt x="2115" y="14160"/>
                </a:cubicBezTo>
                <a:cubicBezTo>
                  <a:pt x="2334" y="14238"/>
                  <a:pt x="2950" y="14316"/>
                  <a:pt x="3138" y="14288"/>
                </a:cubicBezTo>
                <a:cubicBezTo>
                  <a:pt x="3248" y="14272"/>
                  <a:pt x="3886" y="14116"/>
                  <a:pt x="4558" y="13941"/>
                </a:cubicBezTo>
                <a:cubicBezTo>
                  <a:pt x="5229" y="13767"/>
                  <a:pt x="6154" y="13528"/>
                  <a:pt x="6612" y="13410"/>
                </a:cubicBezTo>
                <a:lnTo>
                  <a:pt x="7446" y="13195"/>
                </a:lnTo>
                <a:lnTo>
                  <a:pt x="7364" y="12841"/>
                </a:lnTo>
                <a:cubicBezTo>
                  <a:pt x="7320" y="12647"/>
                  <a:pt x="7221" y="12224"/>
                  <a:pt x="7145" y="11901"/>
                </a:cubicBezTo>
                <a:cubicBezTo>
                  <a:pt x="7069" y="11579"/>
                  <a:pt x="7024" y="11284"/>
                  <a:pt x="7044" y="11246"/>
                </a:cubicBezTo>
                <a:cubicBezTo>
                  <a:pt x="7067" y="11202"/>
                  <a:pt x="7167" y="11178"/>
                  <a:pt x="7333" y="11178"/>
                </a:cubicBezTo>
                <a:cubicBezTo>
                  <a:pt x="7498" y="11178"/>
                  <a:pt x="7628" y="11147"/>
                  <a:pt x="7702" y="11092"/>
                </a:cubicBezTo>
                <a:cubicBezTo>
                  <a:pt x="7792" y="11023"/>
                  <a:pt x="8019" y="10991"/>
                  <a:pt x="8824" y="10927"/>
                </a:cubicBezTo>
                <a:cubicBezTo>
                  <a:pt x="9511" y="10873"/>
                  <a:pt x="9852" y="10862"/>
                  <a:pt x="9897" y="10895"/>
                </a:cubicBezTo>
                <a:cubicBezTo>
                  <a:pt x="9941" y="10927"/>
                  <a:pt x="9916" y="11158"/>
                  <a:pt x="9819" y="11623"/>
                </a:cubicBezTo>
                <a:cubicBezTo>
                  <a:pt x="9596" y="12692"/>
                  <a:pt x="9589" y="12810"/>
                  <a:pt x="9744" y="12906"/>
                </a:cubicBezTo>
                <a:cubicBezTo>
                  <a:pt x="9817" y="12950"/>
                  <a:pt x="9858" y="13007"/>
                  <a:pt x="9837" y="13032"/>
                </a:cubicBezTo>
                <a:cubicBezTo>
                  <a:pt x="9787" y="13090"/>
                  <a:pt x="9799" y="13875"/>
                  <a:pt x="9850" y="13935"/>
                </a:cubicBezTo>
                <a:cubicBezTo>
                  <a:pt x="9872" y="13961"/>
                  <a:pt x="9958" y="13983"/>
                  <a:pt x="10041" y="13983"/>
                </a:cubicBezTo>
                <a:cubicBezTo>
                  <a:pt x="10252" y="13983"/>
                  <a:pt x="10268" y="14025"/>
                  <a:pt x="10137" y="14221"/>
                </a:cubicBezTo>
                <a:cubicBezTo>
                  <a:pt x="9754" y="14789"/>
                  <a:pt x="9772" y="15735"/>
                  <a:pt x="10173" y="16193"/>
                </a:cubicBezTo>
                <a:cubicBezTo>
                  <a:pt x="10326" y="16369"/>
                  <a:pt x="10328" y="16381"/>
                  <a:pt x="10328" y="17541"/>
                </a:cubicBezTo>
                <a:lnTo>
                  <a:pt x="10328" y="18710"/>
                </a:lnTo>
                <a:lnTo>
                  <a:pt x="10171" y="18800"/>
                </a:lnTo>
                <a:cubicBezTo>
                  <a:pt x="10085" y="18849"/>
                  <a:pt x="9892" y="18913"/>
                  <a:pt x="9741" y="18943"/>
                </a:cubicBezTo>
                <a:lnTo>
                  <a:pt x="9468" y="18998"/>
                </a:lnTo>
                <a:lnTo>
                  <a:pt x="9468" y="19696"/>
                </a:lnTo>
                <a:lnTo>
                  <a:pt x="9468" y="20394"/>
                </a:lnTo>
                <a:lnTo>
                  <a:pt x="9850" y="20447"/>
                </a:lnTo>
                <a:cubicBezTo>
                  <a:pt x="10060" y="20476"/>
                  <a:pt x="10913" y="20598"/>
                  <a:pt x="11745" y="20719"/>
                </a:cubicBezTo>
                <a:lnTo>
                  <a:pt x="13259" y="20938"/>
                </a:lnTo>
                <a:lnTo>
                  <a:pt x="13514" y="20835"/>
                </a:lnTo>
                <a:cubicBezTo>
                  <a:pt x="13817" y="20712"/>
                  <a:pt x="13952" y="20736"/>
                  <a:pt x="13952" y="20913"/>
                </a:cubicBezTo>
                <a:lnTo>
                  <a:pt x="13952" y="21044"/>
                </a:lnTo>
                <a:lnTo>
                  <a:pt x="15655" y="21285"/>
                </a:lnTo>
                <a:cubicBezTo>
                  <a:pt x="16591" y="21417"/>
                  <a:pt x="17441" y="21544"/>
                  <a:pt x="17546" y="21567"/>
                </a:cubicBezTo>
                <a:cubicBezTo>
                  <a:pt x="17641" y="21588"/>
                  <a:pt x="17727" y="21599"/>
                  <a:pt x="17820" y="21597"/>
                </a:cubicBezTo>
                <a:cubicBezTo>
                  <a:pt x="18098" y="21591"/>
                  <a:pt x="18440" y="21463"/>
                  <a:pt x="19294" y="21088"/>
                </a:cubicBezTo>
                <a:lnTo>
                  <a:pt x="20408" y="20600"/>
                </a:lnTo>
                <a:lnTo>
                  <a:pt x="20408" y="17855"/>
                </a:lnTo>
                <a:lnTo>
                  <a:pt x="20408" y="15110"/>
                </a:lnTo>
                <a:lnTo>
                  <a:pt x="20700" y="15009"/>
                </a:lnTo>
                <a:cubicBezTo>
                  <a:pt x="20895" y="14942"/>
                  <a:pt x="21016" y="14865"/>
                  <a:pt x="21061" y="14779"/>
                </a:cubicBezTo>
                <a:cubicBezTo>
                  <a:pt x="21299" y="14325"/>
                  <a:pt x="21180" y="14023"/>
                  <a:pt x="20523" y="13400"/>
                </a:cubicBezTo>
                <a:lnTo>
                  <a:pt x="20364" y="13249"/>
                </a:lnTo>
                <a:lnTo>
                  <a:pt x="20594" y="13170"/>
                </a:lnTo>
                <a:cubicBezTo>
                  <a:pt x="20802" y="13099"/>
                  <a:pt x="20840" y="13055"/>
                  <a:pt x="20987" y="12721"/>
                </a:cubicBezTo>
                <a:cubicBezTo>
                  <a:pt x="21306" y="11994"/>
                  <a:pt x="21585" y="11127"/>
                  <a:pt x="21585" y="10860"/>
                </a:cubicBezTo>
                <a:cubicBezTo>
                  <a:pt x="21585" y="10712"/>
                  <a:pt x="21531" y="10471"/>
                  <a:pt x="21466" y="10322"/>
                </a:cubicBezTo>
                <a:cubicBezTo>
                  <a:pt x="21282" y="9907"/>
                  <a:pt x="20722" y="8915"/>
                  <a:pt x="20436" y="8496"/>
                </a:cubicBezTo>
                <a:cubicBezTo>
                  <a:pt x="20157" y="8089"/>
                  <a:pt x="20020" y="7958"/>
                  <a:pt x="19668" y="7767"/>
                </a:cubicBezTo>
                <a:cubicBezTo>
                  <a:pt x="19467" y="7658"/>
                  <a:pt x="19432" y="7610"/>
                  <a:pt x="19393" y="7385"/>
                </a:cubicBezTo>
                <a:cubicBezTo>
                  <a:pt x="19336" y="7054"/>
                  <a:pt x="19281" y="7038"/>
                  <a:pt x="18089" y="7001"/>
                </a:cubicBezTo>
                <a:lnTo>
                  <a:pt x="17167" y="6972"/>
                </a:lnTo>
                <a:lnTo>
                  <a:pt x="17167" y="6721"/>
                </a:lnTo>
                <a:lnTo>
                  <a:pt x="17167" y="6711"/>
                </a:lnTo>
                <a:cubicBezTo>
                  <a:pt x="17149" y="6687"/>
                  <a:pt x="17147" y="6666"/>
                  <a:pt x="17165" y="6649"/>
                </a:cubicBezTo>
                <a:lnTo>
                  <a:pt x="17164" y="6472"/>
                </a:lnTo>
                <a:lnTo>
                  <a:pt x="17541" y="6367"/>
                </a:lnTo>
                <a:cubicBezTo>
                  <a:pt x="18202" y="6181"/>
                  <a:pt x="18358" y="6009"/>
                  <a:pt x="18429" y="5392"/>
                </a:cubicBezTo>
                <a:cubicBezTo>
                  <a:pt x="18472" y="5014"/>
                  <a:pt x="18512" y="4937"/>
                  <a:pt x="18963" y="4348"/>
                </a:cubicBezTo>
                <a:cubicBezTo>
                  <a:pt x="19008" y="4290"/>
                  <a:pt x="19101" y="4080"/>
                  <a:pt x="19171" y="3883"/>
                </a:cubicBezTo>
                <a:cubicBezTo>
                  <a:pt x="19297" y="3524"/>
                  <a:pt x="19408" y="3408"/>
                  <a:pt x="19626" y="3408"/>
                </a:cubicBezTo>
                <a:cubicBezTo>
                  <a:pt x="19719" y="3408"/>
                  <a:pt x="19741" y="3371"/>
                  <a:pt x="19741" y="3208"/>
                </a:cubicBezTo>
                <a:cubicBezTo>
                  <a:pt x="19741" y="3046"/>
                  <a:pt x="19711" y="2991"/>
                  <a:pt x="19588" y="2933"/>
                </a:cubicBezTo>
                <a:cubicBezTo>
                  <a:pt x="19472" y="2878"/>
                  <a:pt x="19425" y="2803"/>
                  <a:pt x="19391" y="2617"/>
                </a:cubicBezTo>
                <a:cubicBezTo>
                  <a:pt x="19281" y="2009"/>
                  <a:pt x="18796" y="1272"/>
                  <a:pt x="18237" y="861"/>
                </a:cubicBezTo>
                <a:cubicBezTo>
                  <a:pt x="17813" y="550"/>
                  <a:pt x="17093" y="220"/>
                  <a:pt x="16579" y="100"/>
                </a:cubicBezTo>
                <a:cubicBezTo>
                  <a:pt x="16215" y="15"/>
                  <a:pt x="16004" y="-1"/>
                  <a:pt x="15194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69" name="تجميع"/>
          <p:cNvSpPr txBox="1"/>
          <p:nvPr/>
        </p:nvSpPr>
        <p:spPr>
          <a:xfrm>
            <a:off x="6344840" y="2643525"/>
            <a:ext cx="5068097" cy="35454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131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التمهيد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مستطيل مستدير الزوايا"/>
          <p:cNvSpPr/>
          <p:nvPr/>
        </p:nvSpPr>
        <p:spPr>
          <a:xfrm>
            <a:off x="622623" y="561875"/>
            <a:ext cx="11655231" cy="8324905"/>
          </a:xfrm>
          <a:prstGeom prst="roundRect">
            <a:avLst>
              <a:gd name="adj" fmla="val 10000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72" name="الوحدة التعليميـة السابعة"/>
          <p:cNvSpPr txBox="1"/>
          <p:nvPr/>
        </p:nvSpPr>
        <p:spPr>
          <a:xfrm>
            <a:off x="3339377" y="4181345"/>
            <a:ext cx="6903434" cy="98234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457200">
              <a:defRPr b="1" sz="5300">
                <a:solidFill>
                  <a:srgbClr val="E224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حسب كل معلمة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دائرة"/>
          <p:cNvSpPr/>
          <p:nvPr/>
        </p:nvSpPr>
        <p:spPr>
          <a:xfrm>
            <a:off x="5616819" y="452324"/>
            <a:ext cx="6868915" cy="6868914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75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29" t="11487" r="20421" b="11240"/>
          <a:stretch>
            <a:fillRect/>
          </a:stretch>
        </p:blipFill>
        <p:spPr>
          <a:xfrm flipH="1">
            <a:off x="288897" y="1793941"/>
            <a:ext cx="5732884" cy="73625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4" y="0"/>
                </a:moveTo>
                <a:cubicBezTo>
                  <a:pt x="14528" y="0"/>
                  <a:pt x="14161" y="20"/>
                  <a:pt x="13984" y="66"/>
                </a:cubicBezTo>
                <a:cubicBezTo>
                  <a:pt x="13362" y="227"/>
                  <a:pt x="12831" y="456"/>
                  <a:pt x="12401" y="747"/>
                </a:cubicBezTo>
                <a:cubicBezTo>
                  <a:pt x="11706" y="1218"/>
                  <a:pt x="11342" y="1719"/>
                  <a:pt x="11073" y="2581"/>
                </a:cubicBezTo>
                <a:cubicBezTo>
                  <a:pt x="11015" y="2767"/>
                  <a:pt x="10957" y="2845"/>
                  <a:pt x="10852" y="2879"/>
                </a:cubicBezTo>
                <a:cubicBezTo>
                  <a:pt x="10733" y="2917"/>
                  <a:pt x="10708" y="2961"/>
                  <a:pt x="10708" y="3140"/>
                </a:cubicBezTo>
                <a:cubicBezTo>
                  <a:pt x="10708" y="3350"/>
                  <a:pt x="10714" y="3355"/>
                  <a:pt x="10947" y="3395"/>
                </a:cubicBezTo>
                <a:cubicBezTo>
                  <a:pt x="11150" y="3429"/>
                  <a:pt x="11188" y="3456"/>
                  <a:pt x="11204" y="3572"/>
                </a:cubicBezTo>
                <a:cubicBezTo>
                  <a:pt x="11246" y="3878"/>
                  <a:pt x="11489" y="4373"/>
                  <a:pt x="11632" y="4440"/>
                </a:cubicBezTo>
                <a:cubicBezTo>
                  <a:pt x="11766" y="4504"/>
                  <a:pt x="11777" y="4542"/>
                  <a:pt x="11786" y="5073"/>
                </a:cubicBezTo>
                <a:cubicBezTo>
                  <a:pt x="11791" y="5384"/>
                  <a:pt x="11821" y="5712"/>
                  <a:pt x="11854" y="5801"/>
                </a:cubicBezTo>
                <a:cubicBezTo>
                  <a:pt x="11933" y="6013"/>
                  <a:pt x="12251" y="6230"/>
                  <a:pt x="12648" y="6342"/>
                </a:cubicBezTo>
                <a:lnTo>
                  <a:pt x="12966" y="6432"/>
                </a:lnTo>
                <a:lnTo>
                  <a:pt x="12966" y="6679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2" y="6986"/>
                  <a:pt x="11980" y="6990"/>
                </a:cubicBezTo>
                <a:cubicBezTo>
                  <a:pt x="10889" y="7000"/>
                  <a:pt x="10831" y="7020"/>
                  <a:pt x="10743" y="7416"/>
                </a:cubicBezTo>
                <a:cubicBezTo>
                  <a:pt x="10711" y="7555"/>
                  <a:pt x="10654" y="7606"/>
                  <a:pt x="10420" y="7705"/>
                </a:cubicBezTo>
                <a:cubicBezTo>
                  <a:pt x="10264" y="7771"/>
                  <a:pt x="9930" y="7967"/>
                  <a:pt x="9676" y="8140"/>
                </a:cubicBezTo>
                <a:cubicBezTo>
                  <a:pt x="8447" y="8977"/>
                  <a:pt x="8253" y="9073"/>
                  <a:pt x="7700" y="9133"/>
                </a:cubicBezTo>
                <a:cubicBezTo>
                  <a:pt x="7404" y="9165"/>
                  <a:pt x="7394" y="9162"/>
                  <a:pt x="7324" y="9027"/>
                </a:cubicBezTo>
                <a:cubicBezTo>
                  <a:pt x="7258" y="8901"/>
                  <a:pt x="7219" y="8887"/>
                  <a:pt x="6887" y="8859"/>
                </a:cubicBezTo>
                <a:cubicBezTo>
                  <a:pt x="6490" y="8827"/>
                  <a:pt x="6417" y="8788"/>
                  <a:pt x="6364" y="8580"/>
                </a:cubicBezTo>
                <a:cubicBezTo>
                  <a:pt x="6244" y="8104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5"/>
                </a:cubicBezTo>
                <a:lnTo>
                  <a:pt x="5616" y="5524"/>
                </a:lnTo>
                <a:lnTo>
                  <a:pt x="5061" y="5524"/>
                </a:lnTo>
                <a:cubicBezTo>
                  <a:pt x="4757" y="5524"/>
                  <a:pt x="4393" y="5547"/>
                  <a:pt x="4253" y="5575"/>
                </a:cubicBezTo>
                <a:cubicBezTo>
                  <a:pt x="4113" y="5603"/>
                  <a:pt x="3728" y="5664"/>
                  <a:pt x="3395" y="5710"/>
                </a:cubicBezTo>
                <a:cubicBezTo>
                  <a:pt x="2186" y="5878"/>
                  <a:pt x="496" y="6126"/>
                  <a:pt x="269" y="6169"/>
                </a:cubicBezTo>
                <a:cubicBezTo>
                  <a:pt x="142" y="6193"/>
                  <a:pt x="22" y="6242"/>
                  <a:pt x="3" y="6276"/>
                </a:cubicBezTo>
                <a:cubicBezTo>
                  <a:pt x="-15" y="6311"/>
                  <a:pt x="51" y="6637"/>
                  <a:pt x="150" y="7000"/>
                </a:cubicBezTo>
                <a:cubicBezTo>
                  <a:pt x="249" y="7364"/>
                  <a:pt x="392" y="7899"/>
                  <a:pt x="467" y="8190"/>
                </a:cubicBezTo>
                <a:cubicBezTo>
                  <a:pt x="720" y="9173"/>
                  <a:pt x="795" y="9453"/>
                  <a:pt x="855" y="9637"/>
                </a:cubicBezTo>
                <a:cubicBezTo>
                  <a:pt x="888" y="9738"/>
                  <a:pt x="975" y="10071"/>
                  <a:pt x="1048" y="10374"/>
                </a:cubicBezTo>
                <a:cubicBezTo>
                  <a:pt x="1121" y="10678"/>
                  <a:pt x="1203" y="11008"/>
                  <a:pt x="1232" y="11109"/>
                </a:cubicBezTo>
                <a:cubicBezTo>
                  <a:pt x="1336" y="11480"/>
                  <a:pt x="1497" y="12087"/>
                  <a:pt x="1616" y="12557"/>
                </a:cubicBezTo>
                <a:cubicBezTo>
                  <a:pt x="1683" y="12822"/>
                  <a:pt x="1783" y="13215"/>
                  <a:pt x="1838" y="13430"/>
                </a:cubicBezTo>
                <a:cubicBezTo>
                  <a:pt x="1894" y="13645"/>
                  <a:pt x="1955" y="13890"/>
                  <a:pt x="1976" y="13973"/>
                </a:cubicBezTo>
                <a:cubicBezTo>
                  <a:pt x="1996" y="14056"/>
                  <a:pt x="2058" y="14140"/>
                  <a:pt x="2115" y="14160"/>
                </a:cubicBezTo>
                <a:cubicBezTo>
                  <a:pt x="2334" y="14239"/>
                  <a:pt x="2950" y="14315"/>
                  <a:pt x="3138" y="14288"/>
                </a:cubicBezTo>
                <a:cubicBezTo>
                  <a:pt x="3248" y="14272"/>
                  <a:pt x="3886" y="14116"/>
                  <a:pt x="4558" y="13941"/>
                </a:cubicBezTo>
                <a:cubicBezTo>
                  <a:pt x="5230" y="13767"/>
                  <a:pt x="6154" y="13527"/>
                  <a:pt x="6612" y="13409"/>
                </a:cubicBezTo>
                <a:lnTo>
                  <a:pt x="7446" y="13195"/>
                </a:lnTo>
                <a:lnTo>
                  <a:pt x="7366" y="12841"/>
                </a:lnTo>
                <a:cubicBezTo>
                  <a:pt x="7321" y="12647"/>
                  <a:pt x="7220" y="12223"/>
                  <a:pt x="7144" y="11900"/>
                </a:cubicBezTo>
                <a:cubicBezTo>
                  <a:pt x="7068" y="11578"/>
                  <a:pt x="7023" y="11284"/>
                  <a:pt x="7043" y="11246"/>
                </a:cubicBezTo>
                <a:cubicBezTo>
                  <a:pt x="7066" y="11202"/>
                  <a:pt x="7167" y="11177"/>
                  <a:pt x="7333" y="11177"/>
                </a:cubicBezTo>
                <a:cubicBezTo>
                  <a:pt x="7497" y="11177"/>
                  <a:pt x="7626" y="11148"/>
                  <a:pt x="7700" y="11092"/>
                </a:cubicBezTo>
                <a:cubicBezTo>
                  <a:pt x="7791" y="11024"/>
                  <a:pt x="8018" y="10991"/>
                  <a:pt x="8822" y="10927"/>
                </a:cubicBezTo>
                <a:cubicBezTo>
                  <a:pt x="9510" y="10873"/>
                  <a:pt x="9852" y="10862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4" y="12906"/>
                </a:cubicBezTo>
                <a:cubicBezTo>
                  <a:pt x="9817" y="12951"/>
                  <a:pt x="9858" y="13006"/>
                  <a:pt x="9837" y="13031"/>
                </a:cubicBezTo>
                <a:cubicBezTo>
                  <a:pt x="9787" y="13089"/>
                  <a:pt x="9798" y="13875"/>
                  <a:pt x="9849" y="13935"/>
                </a:cubicBezTo>
                <a:cubicBezTo>
                  <a:pt x="9871" y="13961"/>
                  <a:pt x="9957" y="13982"/>
                  <a:pt x="10040" y="13982"/>
                </a:cubicBezTo>
                <a:cubicBezTo>
                  <a:pt x="10251" y="13982"/>
                  <a:pt x="10269" y="14025"/>
                  <a:pt x="10137" y="14221"/>
                </a:cubicBezTo>
                <a:cubicBezTo>
                  <a:pt x="9755" y="14789"/>
                  <a:pt x="9771" y="15734"/>
                  <a:pt x="10172" y="16193"/>
                </a:cubicBezTo>
                <a:cubicBezTo>
                  <a:pt x="10325" y="16369"/>
                  <a:pt x="10327" y="16381"/>
                  <a:pt x="10327" y="17541"/>
                </a:cubicBezTo>
                <a:lnTo>
                  <a:pt x="10327" y="18710"/>
                </a:lnTo>
                <a:lnTo>
                  <a:pt x="10172" y="18800"/>
                </a:lnTo>
                <a:cubicBezTo>
                  <a:pt x="10086" y="18848"/>
                  <a:pt x="9892" y="18913"/>
                  <a:pt x="9741" y="18944"/>
                </a:cubicBezTo>
                <a:lnTo>
                  <a:pt x="9468" y="18999"/>
                </a:lnTo>
                <a:lnTo>
                  <a:pt x="9468" y="19696"/>
                </a:lnTo>
                <a:lnTo>
                  <a:pt x="9468" y="20393"/>
                </a:lnTo>
                <a:lnTo>
                  <a:pt x="9851" y="20446"/>
                </a:lnTo>
                <a:cubicBezTo>
                  <a:pt x="10060" y="20475"/>
                  <a:pt x="10913" y="20597"/>
                  <a:pt x="11745" y="20718"/>
                </a:cubicBezTo>
                <a:lnTo>
                  <a:pt x="13259" y="20938"/>
                </a:lnTo>
                <a:lnTo>
                  <a:pt x="13513" y="20835"/>
                </a:lnTo>
                <a:cubicBezTo>
                  <a:pt x="13816" y="20711"/>
                  <a:pt x="13952" y="20736"/>
                  <a:pt x="13952" y="20914"/>
                </a:cubicBezTo>
                <a:lnTo>
                  <a:pt x="13952" y="21044"/>
                </a:lnTo>
                <a:lnTo>
                  <a:pt x="15654" y="21285"/>
                </a:lnTo>
                <a:cubicBezTo>
                  <a:pt x="16590" y="21417"/>
                  <a:pt x="17441" y="21544"/>
                  <a:pt x="17546" y="21567"/>
                </a:cubicBezTo>
                <a:cubicBezTo>
                  <a:pt x="17641" y="21588"/>
                  <a:pt x="17727" y="21599"/>
                  <a:pt x="17819" y="21597"/>
                </a:cubicBezTo>
                <a:cubicBezTo>
                  <a:pt x="18098" y="21591"/>
                  <a:pt x="18439" y="21463"/>
                  <a:pt x="19294" y="21088"/>
                </a:cubicBezTo>
                <a:lnTo>
                  <a:pt x="20408" y="20601"/>
                </a:lnTo>
                <a:lnTo>
                  <a:pt x="20408" y="17855"/>
                </a:lnTo>
                <a:lnTo>
                  <a:pt x="20408" y="15110"/>
                </a:lnTo>
                <a:lnTo>
                  <a:pt x="20700" y="15010"/>
                </a:lnTo>
                <a:cubicBezTo>
                  <a:pt x="20895" y="14943"/>
                  <a:pt x="21015" y="14865"/>
                  <a:pt x="21061" y="14778"/>
                </a:cubicBezTo>
                <a:cubicBezTo>
                  <a:pt x="21298" y="14325"/>
                  <a:pt x="21180" y="14023"/>
                  <a:pt x="20523" y="13400"/>
                </a:cubicBezTo>
                <a:lnTo>
                  <a:pt x="20364" y="13249"/>
                </a:lnTo>
                <a:lnTo>
                  <a:pt x="20594" y="13171"/>
                </a:lnTo>
                <a:cubicBezTo>
                  <a:pt x="20802" y="13099"/>
                  <a:pt x="20839" y="13054"/>
                  <a:pt x="20986" y="12720"/>
                </a:cubicBezTo>
                <a:cubicBezTo>
                  <a:pt x="21306" y="11993"/>
                  <a:pt x="21585" y="11127"/>
                  <a:pt x="21585" y="10860"/>
                </a:cubicBezTo>
                <a:cubicBezTo>
                  <a:pt x="21585" y="10712"/>
                  <a:pt x="21531" y="10470"/>
                  <a:pt x="21465" y="10322"/>
                </a:cubicBezTo>
                <a:cubicBezTo>
                  <a:pt x="21282" y="9907"/>
                  <a:pt x="20722" y="8915"/>
                  <a:pt x="20436" y="8496"/>
                </a:cubicBezTo>
                <a:cubicBezTo>
                  <a:pt x="20157" y="8089"/>
                  <a:pt x="20019" y="7957"/>
                  <a:pt x="19666" y="7766"/>
                </a:cubicBezTo>
                <a:cubicBezTo>
                  <a:pt x="19466" y="7657"/>
                  <a:pt x="19432" y="7609"/>
                  <a:pt x="19393" y="7384"/>
                </a:cubicBezTo>
                <a:cubicBezTo>
                  <a:pt x="19336" y="7053"/>
                  <a:pt x="19281" y="7037"/>
                  <a:pt x="18088" y="7000"/>
                </a:cubicBezTo>
                <a:lnTo>
                  <a:pt x="17166" y="6972"/>
                </a:lnTo>
                <a:lnTo>
                  <a:pt x="17166" y="6721"/>
                </a:lnTo>
                <a:lnTo>
                  <a:pt x="17166" y="6710"/>
                </a:lnTo>
                <a:cubicBezTo>
                  <a:pt x="17149" y="6686"/>
                  <a:pt x="17147" y="6666"/>
                  <a:pt x="17165" y="6649"/>
                </a:cubicBezTo>
                <a:lnTo>
                  <a:pt x="17163" y="6472"/>
                </a:lnTo>
                <a:lnTo>
                  <a:pt x="17540" y="6366"/>
                </a:lnTo>
                <a:cubicBezTo>
                  <a:pt x="18201" y="6180"/>
                  <a:pt x="18358" y="6010"/>
                  <a:pt x="18429" y="5392"/>
                </a:cubicBezTo>
                <a:cubicBezTo>
                  <a:pt x="18473" y="5014"/>
                  <a:pt x="18511" y="4937"/>
                  <a:pt x="18963" y="4348"/>
                </a:cubicBezTo>
                <a:cubicBezTo>
                  <a:pt x="19007" y="4290"/>
                  <a:pt x="19101" y="4080"/>
                  <a:pt x="19170" y="3882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8" y="3409"/>
                  <a:pt x="19740" y="3371"/>
                  <a:pt x="19740" y="3207"/>
                </a:cubicBezTo>
                <a:cubicBezTo>
                  <a:pt x="19740" y="3045"/>
                  <a:pt x="19710" y="2992"/>
                  <a:pt x="19587" y="2934"/>
                </a:cubicBezTo>
                <a:cubicBezTo>
                  <a:pt x="19471" y="2879"/>
                  <a:pt x="19425" y="2802"/>
                  <a:pt x="19391" y="2617"/>
                </a:cubicBezTo>
                <a:cubicBezTo>
                  <a:pt x="19281" y="2008"/>
                  <a:pt x="18795" y="1272"/>
                  <a:pt x="18235" y="861"/>
                </a:cubicBezTo>
                <a:cubicBezTo>
                  <a:pt x="17812" y="551"/>
                  <a:pt x="17092" y="219"/>
                  <a:pt x="16578" y="99"/>
                </a:cubicBezTo>
                <a:cubicBezTo>
                  <a:pt x="16214" y="14"/>
                  <a:pt x="16004" y="-1"/>
                  <a:pt x="15194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76" name="تجميع"/>
          <p:cNvSpPr txBox="1"/>
          <p:nvPr/>
        </p:nvSpPr>
        <p:spPr>
          <a:xfrm>
            <a:off x="5451541" y="2212684"/>
            <a:ext cx="7034193" cy="354541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131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لنتعلم معاً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اولى درس ٧- ١ تعلم فيديو" descr="اولى درس ٧- ١ تعلم فيديو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475127" y="356182"/>
            <a:ext cx="11984868" cy="898865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66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mediacall" nodeType="clickEffect" presetSubtype="0" presetID="3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000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80000">
                <p:cTn id="11" fill="hold" display="0">
                  <p:stCondLst>
                    <p:cond delay="indefinite"/>
                  </p:stCondLst>
                </p:cTn>
                <p:tgtEl>
                  <p:spTgt spid="78"/>
                </p:tgtEl>
              </p:cMediaNode>
            </p:video>
            <p:seq concurrent="1" prevAc="none" nextAc="seek">
              <p:cTn id="12" evtFilter="cancelBubble" nodeType="interactiveSeq" restart="whenNotActive" fill="hold">
                <p:stCondLst>
                  <p:cond delay="0" evt="onClick">
                    <p:tgtEl>
                      <p:spTgt spid="78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7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7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81" name="Grok-Video-F658D76C-6D62-4C74-B0C8-7A1204CCC697.mp4" descr="Grok-Video-F658D76C-6D62-4C74-B0C8-7A1204CCC697.mp4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110922" y="3311365"/>
            <a:ext cx="3303775" cy="4683272"/>
          </a:xfrm>
          <a:prstGeom prst="rect">
            <a:avLst/>
          </a:prstGeom>
          <a:ln w="12700">
            <a:miter lim="400000"/>
          </a:ln>
        </p:spPr>
      </p:pic>
      <p:sp>
        <p:nvSpPr>
          <p:cNvPr id="82" name="يوجـد ٢٦ كرة في آلج الهدايا ، أثناء اللعـب فاز سالن بــــ ١١ كره، كم عدد الكرات المتبقية في الآلة ؟"/>
          <p:cNvSpPr/>
          <p:nvPr/>
        </p:nvSpPr>
        <p:spPr>
          <a:xfrm>
            <a:off x="1110922" y="1485018"/>
            <a:ext cx="10561980" cy="1826348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algn="r" defTabSz="457200">
              <a:defRPr b="1" sz="47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يوجـد ٢٦ كرة في آلج الهدايا ، أثناء اللعـب فاز سالن بــــ ١١ كره، كم عدد الكرات المتبقية في الآلة ؟</a:t>
            </a:r>
          </a:p>
        </p:txBody>
      </p:sp>
      <p:sp>
        <p:nvSpPr>
          <p:cNvPr id="83" name="لايجاد الباقي عليك أن تطرح"/>
          <p:cNvSpPr/>
          <p:nvPr/>
        </p:nvSpPr>
        <p:spPr>
          <a:xfrm>
            <a:off x="5100768" y="3757593"/>
            <a:ext cx="5882023" cy="95163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>
            <a:lvl1pPr defTabSz="457200">
              <a:defRPr b="1" sz="4300">
                <a:solidFill>
                  <a:srgbClr val="A62C17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لايجاد الباقي عليك أن تطرح</a:t>
            </a:r>
          </a:p>
        </p:txBody>
      </p:sp>
      <p:pic>
        <p:nvPicPr>
          <p:cNvPr id="84" name="IMG_1356.jpeg" descr="IMG_1356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656653" y="5140437"/>
            <a:ext cx="5126142" cy="1238200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41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ID="10" grpId="2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id="1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entr" nodeType="clickEffect" presetSubtype="2" presetID="22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16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7" fill="hold" display="0">
                  <p:stCondLst>
                    <p:cond delay="indefinite"/>
                  </p:stCondLst>
                </p:cTn>
                <p:tgtEl>
                  <p:spTgt spid="81"/>
                </p:tgtEl>
              </p:cMediaNode>
            </p:video>
            <p:seq concurrent="1" prevAc="none" nextAc="seek">
              <p:cTn id="18" evtFilter="cancelBubble" nodeType="interactiveSeq" restart="whenNotActive" fill="hold">
                <p:stCondLst>
                  <p:cond delay="0" evt="onClick">
                    <p:tgtEl>
                      <p:spTgt spid="81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8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81"/>
                  </p:tgtEl>
                </p:cond>
              </p:nextCondLst>
            </p:seq>
          </p:childTnLst>
        </p:cTn>
      </p:par>
    </p:tnLst>
    <p:bldLst>
      <p:bldP build="whole" bldLvl="1" animBg="1" rev="0" advAuto="0" spid="84" grpId="3"/>
      <p:bldP build="whole" bldLvl="1" animBg="1" rev="0" advAuto="0" spid="83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87" name="IMG_1354.jpeg" descr="IMG_1354.jpeg"/>
          <p:cNvPicPr>
            <a:picLocks noChangeAspect="1"/>
          </p:cNvPicPr>
          <p:nvPr/>
        </p:nvPicPr>
        <p:blipFill>
          <a:blip r:embed="rId2">
            <a:extLst/>
          </a:blip>
          <a:srcRect l="11461" t="1879" r="8709" b="4062"/>
          <a:stretch>
            <a:fillRect/>
          </a:stretch>
        </p:blipFill>
        <p:spPr>
          <a:xfrm>
            <a:off x="9611953" y="4132661"/>
            <a:ext cx="2519002" cy="5255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3" h="21600" fill="norm" stroke="1" extrusionOk="0">
                <a:moveTo>
                  <a:pt x="13454" y="0"/>
                </a:moveTo>
                <a:cubicBezTo>
                  <a:pt x="13132" y="0"/>
                  <a:pt x="12933" y="7"/>
                  <a:pt x="12933" y="18"/>
                </a:cubicBezTo>
                <a:cubicBezTo>
                  <a:pt x="12933" y="28"/>
                  <a:pt x="12798" y="34"/>
                  <a:pt x="12598" y="34"/>
                </a:cubicBezTo>
                <a:cubicBezTo>
                  <a:pt x="12343" y="34"/>
                  <a:pt x="12249" y="41"/>
                  <a:pt x="12215" y="60"/>
                </a:cubicBezTo>
                <a:cubicBezTo>
                  <a:pt x="12191" y="75"/>
                  <a:pt x="12127" y="86"/>
                  <a:pt x="12070" y="86"/>
                </a:cubicBezTo>
                <a:cubicBezTo>
                  <a:pt x="12013" y="86"/>
                  <a:pt x="11965" y="94"/>
                  <a:pt x="11965" y="103"/>
                </a:cubicBezTo>
                <a:cubicBezTo>
                  <a:pt x="11965" y="111"/>
                  <a:pt x="11902" y="122"/>
                  <a:pt x="11823" y="129"/>
                </a:cubicBezTo>
                <a:cubicBezTo>
                  <a:pt x="11744" y="135"/>
                  <a:pt x="11671" y="148"/>
                  <a:pt x="11660" y="157"/>
                </a:cubicBezTo>
                <a:cubicBezTo>
                  <a:pt x="11649" y="165"/>
                  <a:pt x="11609" y="173"/>
                  <a:pt x="11572" y="173"/>
                </a:cubicBezTo>
                <a:cubicBezTo>
                  <a:pt x="11535" y="173"/>
                  <a:pt x="11480" y="185"/>
                  <a:pt x="11450" y="199"/>
                </a:cubicBezTo>
                <a:cubicBezTo>
                  <a:pt x="11421" y="213"/>
                  <a:pt x="11373" y="225"/>
                  <a:pt x="11346" y="225"/>
                </a:cubicBezTo>
                <a:cubicBezTo>
                  <a:pt x="11318" y="225"/>
                  <a:pt x="11194" y="250"/>
                  <a:pt x="11071" y="281"/>
                </a:cubicBezTo>
                <a:cubicBezTo>
                  <a:pt x="10747" y="362"/>
                  <a:pt x="10718" y="372"/>
                  <a:pt x="10628" y="413"/>
                </a:cubicBezTo>
                <a:cubicBezTo>
                  <a:pt x="10583" y="433"/>
                  <a:pt x="10528" y="449"/>
                  <a:pt x="10506" y="449"/>
                </a:cubicBezTo>
                <a:cubicBezTo>
                  <a:pt x="10484" y="449"/>
                  <a:pt x="10437" y="466"/>
                  <a:pt x="10401" y="488"/>
                </a:cubicBezTo>
                <a:cubicBezTo>
                  <a:pt x="10365" y="509"/>
                  <a:pt x="10295" y="537"/>
                  <a:pt x="10246" y="550"/>
                </a:cubicBezTo>
                <a:cubicBezTo>
                  <a:pt x="10136" y="577"/>
                  <a:pt x="9743" y="758"/>
                  <a:pt x="9548" y="871"/>
                </a:cubicBezTo>
                <a:cubicBezTo>
                  <a:pt x="9469" y="917"/>
                  <a:pt x="9389" y="963"/>
                  <a:pt x="9369" y="974"/>
                </a:cubicBezTo>
                <a:cubicBezTo>
                  <a:pt x="9183" y="1071"/>
                  <a:pt x="8998" y="1188"/>
                  <a:pt x="9017" y="1197"/>
                </a:cubicBezTo>
                <a:cubicBezTo>
                  <a:pt x="9030" y="1203"/>
                  <a:pt x="9018" y="1209"/>
                  <a:pt x="8990" y="1209"/>
                </a:cubicBezTo>
                <a:cubicBezTo>
                  <a:pt x="8934" y="1209"/>
                  <a:pt x="8882" y="1242"/>
                  <a:pt x="8739" y="1373"/>
                </a:cubicBezTo>
                <a:cubicBezTo>
                  <a:pt x="8640" y="1465"/>
                  <a:pt x="8395" y="1674"/>
                  <a:pt x="8150" y="1874"/>
                </a:cubicBezTo>
                <a:cubicBezTo>
                  <a:pt x="8069" y="1941"/>
                  <a:pt x="7956" y="2047"/>
                  <a:pt x="7900" y="2111"/>
                </a:cubicBezTo>
                <a:cubicBezTo>
                  <a:pt x="7844" y="2174"/>
                  <a:pt x="7767" y="2240"/>
                  <a:pt x="7731" y="2256"/>
                </a:cubicBezTo>
                <a:cubicBezTo>
                  <a:pt x="7694" y="2272"/>
                  <a:pt x="7666" y="2296"/>
                  <a:pt x="7666" y="2310"/>
                </a:cubicBezTo>
                <a:cubicBezTo>
                  <a:pt x="7666" y="2323"/>
                  <a:pt x="7650" y="2328"/>
                  <a:pt x="7632" y="2323"/>
                </a:cubicBezTo>
                <a:cubicBezTo>
                  <a:pt x="7615" y="2317"/>
                  <a:pt x="7560" y="2337"/>
                  <a:pt x="7511" y="2365"/>
                </a:cubicBezTo>
                <a:cubicBezTo>
                  <a:pt x="7461" y="2394"/>
                  <a:pt x="7405" y="2417"/>
                  <a:pt x="7385" y="2417"/>
                </a:cubicBezTo>
                <a:cubicBezTo>
                  <a:pt x="7350" y="2417"/>
                  <a:pt x="7267" y="2462"/>
                  <a:pt x="7108" y="2572"/>
                </a:cubicBezTo>
                <a:cubicBezTo>
                  <a:pt x="6869" y="2737"/>
                  <a:pt x="6320" y="3199"/>
                  <a:pt x="6258" y="3287"/>
                </a:cubicBezTo>
                <a:cubicBezTo>
                  <a:pt x="6170" y="3411"/>
                  <a:pt x="6196" y="3550"/>
                  <a:pt x="6333" y="3662"/>
                </a:cubicBezTo>
                <a:cubicBezTo>
                  <a:pt x="6396" y="3713"/>
                  <a:pt x="6464" y="3767"/>
                  <a:pt x="6482" y="3781"/>
                </a:cubicBezTo>
                <a:cubicBezTo>
                  <a:pt x="6499" y="3795"/>
                  <a:pt x="6535" y="3833"/>
                  <a:pt x="6559" y="3866"/>
                </a:cubicBezTo>
                <a:cubicBezTo>
                  <a:pt x="6621" y="3945"/>
                  <a:pt x="6761" y="4024"/>
                  <a:pt x="6844" y="4024"/>
                </a:cubicBezTo>
                <a:cubicBezTo>
                  <a:pt x="6881" y="4024"/>
                  <a:pt x="6912" y="4034"/>
                  <a:pt x="6912" y="4047"/>
                </a:cubicBezTo>
                <a:cubicBezTo>
                  <a:pt x="6912" y="4079"/>
                  <a:pt x="7128" y="4284"/>
                  <a:pt x="7203" y="4322"/>
                </a:cubicBezTo>
                <a:cubicBezTo>
                  <a:pt x="7268" y="4356"/>
                  <a:pt x="7357" y="4345"/>
                  <a:pt x="7450" y="4291"/>
                </a:cubicBezTo>
                <a:cubicBezTo>
                  <a:pt x="7513" y="4254"/>
                  <a:pt x="7558" y="4258"/>
                  <a:pt x="7558" y="4299"/>
                </a:cubicBezTo>
                <a:cubicBezTo>
                  <a:pt x="7558" y="4319"/>
                  <a:pt x="7583" y="4340"/>
                  <a:pt x="7612" y="4345"/>
                </a:cubicBezTo>
                <a:cubicBezTo>
                  <a:pt x="7642" y="4351"/>
                  <a:pt x="7658" y="4361"/>
                  <a:pt x="7649" y="4368"/>
                </a:cubicBezTo>
                <a:cubicBezTo>
                  <a:pt x="7631" y="4382"/>
                  <a:pt x="7934" y="4525"/>
                  <a:pt x="7981" y="4525"/>
                </a:cubicBezTo>
                <a:cubicBezTo>
                  <a:pt x="7998" y="4525"/>
                  <a:pt x="8045" y="4540"/>
                  <a:pt x="8083" y="4560"/>
                </a:cubicBezTo>
                <a:cubicBezTo>
                  <a:pt x="8210" y="4628"/>
                  <a:pt x="8432" y="4681"/>
                  <a:pt x="8550" y="4670"/>
                </a:cubicBezTo>
                <a:cubicBezTo>
                  <a:pt x="8632" y="4662"/>
                  <a:pt x="8716" y="4673"/>
                  <a:pt x="8902" y="4720"/>
                </a:cubicBezTo>
                <a:cubicBezTo>
                  <a:pt x="9051" y="4759"/>
                  <a:pt x="9201" y="4784"/>
                  <a:pt x="9291" y="4786"/>
                </a:cubicBezTo>
                <a:lnTo>
                  <a:pt x="9440" y="4789"/>
                </a:lnTo>
                <a:lnTo>
                  <a:pt x="9305" y="4795"/>
                </a:lnTo>
                <a:cubicBezTo>
                  <a:pt x="9231" y="4799"/>
                  <a:pt x="9169" y="4809"/>
                  <a:pt x="9169" y="4818"/>
                </a:cubicBezTo>
                <a:cubicBezTo>
                  <a:pt x="9169" y="4827"/>
                  <a:pt x="9139" y="4834"/>
                  <a:pt x="9101" y="4834"/>
                </a:cubicBezTo>
                <a:cubicBezTo>
                  <a:pt x="9063" y="4834"/>
                  <a:pt x="9009" y="4846"/>
                  <a:pt x="8980" y="4861"/>
                </a:cubicBezTo>
                <a:cubicBezTo>
                  <a:pt x="8950" y="4875"/>
                  <a:pt x="8900" y="4887"/>
                  <a:pt x="8871" y="4887"/>
                </a:cubicBezTo>
                <a:cubicBezTo>
                  <a:pt x="8843" y="4887"/>
                  <a:pt x="8795" y="4905"/>
                  <a:pt x="8763" y="4929"/>
                </a:cubicBezTo>
                <a:lnTo>
                  <a:pt x="8702" y="4973"/>
                </a:lnTo>
                <a:lnTo>
                  <a:pt x="7957" y="4973"/>
                </a:lnTo>
                <a:cubicBezTo>
                  <a:pt x="7337" y="4973"/>
                  <a:pt x="7202" y="4978"/>
                  <a:pt x="7165" y="4999"/>
                </a:cubicBezTo>
                <a:cubicBezTo>
                  <a:pt x="7141" y="5013"/>
                  <a:pt x="7088" y="5025"/>
                  <a:pt x="7050" y="5025"/>
                </a:cubicBezTo>
                <a:cubicBezTo>
                  <a:pt x="6986" y="5025"/>
                  <a:pt x="6802" y="5090"/>
                  <a:pt x="6397" y="5255"/>
                </a:cubicBezTo>
                <a:cubicBezTo>
                  <a:pt x="6300" y="5295"/>
                  <a:pt x="6205" y="5330"/>
                  <a:pt x="6184" y="5334"/>
                </a:cubicBezTo>
                <a:cubicBezTo>
                  <a:pt x="6162" y="5337"/>
                  <a:pt x="6101" y="5361"/>
                  <a:pt x="6048" y="5386"/>
                </a:cubicBezTo>
                <a:cubicBezTo>
                  <a:pt x="5996" y="5410"/>
                  <a:pt x="5903" y="5452"/>
                  <a:pt x="5842" y="5479"/>
                </a:cubicBezTo>
                <a:cubicBezTo>
                  <a:pt x="5781" y="5506"/>
                  <a:pt x="5739" y="5535"/>
                  <a:pt x="5751" y="5544"/>
                </a:cubicBezTo>
                <a:cubicBezTo>
                  <a:pt x="5762" y="5553"/>
                  <a:pt x="5746" y="5560"/>
                  <a:pt x="5717" y="5560"/>
                </a:cubicBezTo>
                <a:cubicBezTo>
                  <a:pt x="5688" y="5560"/>
                  <a:pt x="5595" y="5591"/>
                  <a:pt x="5510" y="5629"/>
                </a:cubicBezTo>
                <a:cubicBezTo>
                  <a:pt x="5426" y="5667"/>
                  <a:pt x="5337" y="5697"/>
                  <a:pt x="5314" y="5697"/>
                </a:cubicBezTo>
                <a:cubicBezTo>
                  <a:pt x="5291" y="5697"/>
                  <a:pt x="5253" y="5710"/>
                  <a:pt x="5229" y="5723"/>
                </a:cubicBezTo>
                <a:cubicBezTo>
                  <a:pt x="5189" y="5747"/>
                  <a:pt x="5084" y="5743"/>
                  <a:pt x="5091" y="5718"/>
                </a:cubicBezTo>
                <a:cubicBezTo>
                  <a:pt x="5092" y="5712"/>
                  <a:pt x="5091" y="5702"/>
                  <a:pt x="5087" y="5697"/>
                </a:cubicBezTo>
                <a:cubicBezTo>
                  <a:pt x="5083" y="5693"/>
                  <a:pt x="5074" y="5674"/>
                  <a:pt x="5067" y="5655"/>
                </a:cubicBezTo>
                <a:cubicBezTo>
                  <a:pt x="5060" y="5636"/>
                  <a:pt x="5036" y="5588"/>
                  <a:pt x="5013" y="5550"/>
                </a:cubicBezTo>
                <a:cubicBezTo>
                  <a:pt x="4989" y="5512"/>
                  <a:pt x="4947" y="5446"/>
                  <a:pt x="4921" y="5404"/>
                </a:cubicBezTo>
                <a:cubicBezTo>
                  <a:pt x="4895" y="5361"/>
                  <a:pt x="4866" y="5288"/>
                  <a:pt x="4854" y="5241"/>
                </a:cubicBezTo>
                <a:cubicBezTo>
                  <a:pt x="4842" y="5193"/>
                  <a:pt x="4815" y="5119"/>
                  <a:pt x="4796" y="5076"/>
                </a:cubicBezTo>
                <a:cubicBezTo>
                  <a:pt x="4777" y="5033"/>
                  <a:pt x="4748" y="4913"/>
                  <a:pt x="4728" y="4808"/>
                </a:cubicBezTo>
                <a:cubicBezTo>
                  <a:pt x="4709" y="4704"/>
                  <a:pt x="4680" y="4588"/>
                  <a:pt x="4667" y="4551"/>
                </a:cubicBezTo>
                <a:cubicBezTo>
                  <a:pt x="4647" y="4490"/>
                  <a:pt x="4685" y="4385"/>
                  <a:pt x="4803" y="4159"/>
                </a:cubicBezTo>
                <a:cubicBezTo>
                  <a:pt x="4881" y="4009"/>
                  <a:pt x="4822" y="3749"/>
                  <a:pt x="4664" y="3556"/>
                </a:cubicBezTo>
                <a:cubicBezTo>
                  <a:pt x="4618" y="3500"/>
                  <a:pt x="4370" y="3366"/>
                  <a:pt x="4312" y="3366"/>
                </a:cubicBezTo>
                <a:cubicBezTo>
                  <a:pt x="4288" y="3366"/>
                  <a:pt x="4259" y="3355"/>
                  <a:pt x="4248" y="3340"/>
                </a:cubicBezTo>
                <a:cubicBezTo>
                  <a:pt x="4236" y="3326"/>
                  <a:pt x="4198" y="3316"/>
                  <a:pt x="4160" y="3316"/>
                </a:cubicBezTo>
                <a:cubicBezTo>
                  <a:pt x="4122" y="3316"/>
                  <a:pt x="4080" y="3304"/>
                  <a:pt x="4068" y="3290"/>
                </a:cubicBezTo>
                <a:cubicBezTo>
                  <a:pt x="4057" y="3276"/>
                  <a:pt x="4016" y="3264"/>
                  <a:pt x="3977" y="3264"/>
                </a:cubicBezTo>
                <a:cubicBezTo>
                  <a:pt x="3938" y="3264"/>
                  <a:pt x="3898" y="3255"/>
                  <a:pt x="3886" y="3246"/>
                </a:cubicBezTo>
                <a:cubicBezTo>
                  <a:pt x="3857" y="3223"/>
                  <a:pt x="3664" y="3223"/>
                  <a:pt x="3635" y="3246"/>
                </a:cubicBezTo>
                <a:cubicBezTo>
                  <a:pt x="3623" y="3255"/>
                  <a:pt x="3577" y="3264"/>
                  <a:pt x="3534" y="3264"/>
                </a:cubicBezTo>
                <a:cubicBezTo>
                  <a:pt x="3490" y="3264"/>
                  <a:pt x="3414" y="3276"/>
                  <a:pt x="3368" y="3291"/>
                </a:cubicBezTo>
                <a:cubicBezTo>
                  <a:pt x="3289" y="3318"/>
                  <a:pt x="3276" y="3317"/>
                  <a:pt x="3171" y="3288"/>
                </a:cubicBezTo>
                <a:cubicBezTo>
                  <a:pt x="3110" y="3271"/>
                  <a:pt x="3053" y="3252"/>
                  <a:pt x="3043" y="3244"/>
                </a:cubicBezTo>
                <a:cubicBezTo>
                  <a:pt x="3032" y="3237"/>
                  <a:pt x="2973" y="3228"/>
                  <a:pt x="2911" y="3226"/>
                </a:cubicBezTo>
                <a:cubicBezTo>
                  <a:pt x="2849" y="3224"/>
                  <a:pt x="2799" y="3213"/>
                  <a:pt x="2802" y="3203"/>
                </a:cubicBezTo>
                <a:cubicBezTo>
                  <a:pt x="2806" y="3193"/>
                  <a:pt x="2728" y="3184"/>
                  <a:pt x="2630" y="3181"/>
                </a:cubicBezTo>
                <a:cubicBezTo>
                  <a:pt x="2508" y="3177"/>
                  <a:pt x="2416" y="3162"/>
                  <a:pt x="2339" y="3133"/>
                </a:cubicBezTo>
                <a:cubicBezTo>
                  <a:pt x="2276" y="3110"/>
                  <a:pt x="2215" y="3091"/>
                  <a:pt x="2203" y="3091"/>
                </a:cubicBezTo>
                <a:cubicBezTo>
                  <a:pt x="2191" y="3091"/>
                  <a:pt x="2135" y="3076"/>
                  <a:pt x="2081" y="3058"/>
                </a:cubicBezTo>
                <a:cubicBezTo>
                  <a:pt x="1780" y="2960"/>
                  <a:pt x="1550" y="2888"/>
                  <a:pt x="1503" y="2877"/>
                </a:cubicBezTo>
                <a:cubicBezTo>
                  <a:pt x="1374" y="2848"/>
                  <a:pt x="987" y="2723"/>
                  <a:pt x="971" y="2706"/>
                </a:cubicBezTo>
                <a:cubicBezTo>
                  <a:pt x="965" y="2699"/>
                  <a:pt x="896" y="2693"/>
                  <a:pt x="819" y="2693"/>
                </a:cubicBezTo>
                <a:cubicBezTo>
                  <a:pt x="742" y="2693"/>
                  <a:pt x="677" y="2686"/>
                  <a:pt x="677" y="2677"/>
                </a:cubicBezTo>
                <a:cubicBezTo>
                  <a:pt x="677" y="2654"/>
                  <a:pt x="546" y="2654"/>
                  <a:pt x="518" y="2677"/>
                </a:cubicBezTo>
                <a:cubicBezTo>
                  <a:pt x="505" y="2686"/>
                  <a:pt x="458" y="2693"/>
                  <a:pt x="413" y="2693"/>
                </a:cubicBezTo>
                <a:cubicBezTo>
                  <a:pt x="367" y="2693"/>
                  <a:pt x="309" y="2705"/>
                  <a:pt x="288" y="2717"/>
                </a:cubicBezTo>
                <a:cubicBezTo>
                  <a:pt x="206" y="2764"/>
                  <a:pt x="139" y="2889"/>
                  <a:pt x="162" y="2949"/>
                </a:cubicBezTo>
                <a:cubicBezTo>
                  <a:pt x="185" y="3007"/>
                  <a:pt x="367" y="3125"/>
                  <a:pt x="433" y="3125"/>
                </a:cubicBezTo>
                <a:cubicBezTo>
                  <a:pt x="474" y="3125"/>
                  <a:pt x="729" y="3203"/>
                  <a:pt x="880" y="3262"/>
                </a:cubicBezTo>
                <a:cubicBezTo>
                  <a:pt x="942" y="3286"/>
                  <a:pt x="1045" y="3326"/>
                  <a:pt x="1110" y="3350"/>
                </a:cubicBezTo>
                <a:cubicBezTo>
                  <a:pt x="1236" y="3396"/>
                  <a:pt x="1398" y="3469"/>
                  <a:pt x="1530" y="3541"/>
                </a:cubicBezTo>
                <a:lnTo>
                  <a:pt x="1611" y="3585"/>
                </a:lnTo>
                <a:lnTo>
                  <a:pt x="1540" y="3663"/>
                </a:lnTo>
                <a:cubicBezTo>
                  <a:pt x="1500" y="3706"/>
                  <a:pt x="1461" y="3756"/>
                  <a:pt x="1455" y="3774"/>
                </a:cubicBezTo>
                <a:cubicBezTo>
                  <a:pt x="1449" y="3792"/>
                  <a:pt x="1436" y="3816"/>
                  <a:pt x="1421" y="3826"/>
                </a:cubicBezTo>
                <a:cubicBezTo>
                  <a:pt x="1366" y="3869"/>
                  <a:pt x="1332" y="4107"/>
                  <a:pt x="1371" y="4187"/>
                </a:cubicBezTo>
                <a:cubicBezTo>
                  <a:pt x="1415" y="4276"/>
                  <a:pt x="1524" y="4365"/>
                  <a:pt x="1685" y="4443"/>
                </a:cubicBezTo>
                <a:cubicBezTo>
                  <a:pt x="1782" y="4490"/>
                  <a:pt x="1861" y="4521"/>
                  <a:pt x="1861" y="4513"/>
                </a:cubicBezTo>
                <a:cubicBezTo>
                  <a:pt x="1861" y="4505"/>
                  <a:pt x="1937" y="4535"/>
                  <a:pt x="2031" y="4578"/>
                </a:cubicBezTo>
                <a:cubicBezTo>
                  <a:pt x="2124" y="4622"/>
                  <a:pt x="2276" y="4686"/>
                  <a:pt x="2369" y="4722"/>
                </a:cubicBezTo>
                <a:cubicBezTo>
                  <a:pt x="2463" y="4758"/>
                  <a:pt x="2532" y="4793"/>
                  <a:pt x="2521" y="4802"/>
                </a:cubicBezTo>
                <a:cubicBezTo>
                  <a:pt x="2511" y="4810"/>
                  <a:pt x="2520" y="4818"/>
                  <a:pt x="2542" y="4818"/>
                </a:cubicBezTo>
                <a:cubicBezTo>
                  <a:pt x="2564" y="4818"/>
                  <a:pt x="2573" y="4824"/>
                  <a:pt x="2562" y="4833"/>
                </a:cubicBezTo>
                <a:cubicBezTo>
                  <a:pt x="2551" y="4842"/>
                  <a:pt x="2556" y="4855"/>
                  <a:pt x="2576" y="4861"/>
                </a:cubicBezTo>
                <a:cubicBezTo>
                  <a:pt x="2597" y="4867"/>
                  <a:pt x="2613" y="4964"/>
                  <a:pt x="2613" y="5104"/>
                </a:cubicBezTo>
                <a:cubicBezTo>
                  <a:pt x="2613" y="5232"/>
                  <a:pt x="2599" y="5334"/>
                  <a:pt x="2582" y="5329"/>
                </a:cubicBezTo>
                <a:cubicBezTo>
                  <a:pt x="2535" y="5314"/>
                  <a:pt x="2488" y="5830"/>
                  <a:pt x="2488" y="6363"/>
                </a:cubicBezTo>
                <a:cubicBezTo>
                  <a:pt x="2488" y="6828"/>
                  <a:pt x="2492" y="6851"/>
                  <a:pt x="2576" y="6976"/>
                </a:cubicBezTo>
                <a:cubicBezTo>
                  <a:pt x="2624" y="7047"/>
                  <a:pt x="2675" y="7112"/>
                  <a:pt x="2691" y="7121"/>
                </a:cubicBezTo>
                <a:cubicBezTo>
                  <a:pt x="2707" y="7130"/>
                  <a:pt x="2721" y="7153"/>
                  <a:pt x="2721" y="7170"/>
                </a:cubicBezTo>
                <a:cubicBezTo>
                  <a:pt x="2721" y="7187"/>
                  <a:pt x="2746" y="7205"/>
                  <a:pt x="2775" y="7211"/>
                </a:cubicBezTo>
                <a:cubicBezTo>
                  <a:pt x="2805" y="7216"/>
                  <a:pt x="2820" y="7227"/>
                  <a:pt x="2809" y="7235"/>
                </a:cubicBezTo>
                <a:cubicBezTo>
                  <a:pt x="2799" y="7243"/>
                  <a:pt x="2821" y="7266"/>
                  <a:pt x="2860" y="7284"/>
                </a:cubicBezTo>
                <a:cubicBezTo>
                  <a:pt x="2898" y="7303"/>
                  <a:pt x="2923" y="7322"/>
                  <a:pt x="2914" y="7327"/>
                </a:cubicBezTo>
                <a:cubicBezTo>
                  <a:pt x="2894" y="7336"/>
                  <a:pt x="3336" y="7529"/>
                  <a:pt x="3378" y="7529"/>
                </a:cubicBezTo>
                <a:cubicBezTo>
                  <a:pt x="3394" y="7529"/>
                  <a:pt x="3429" y="7539"/>
                  <a:pt x="3459" y="7553"/>
                </a:cubicBezTo>
                <a:cubicBezTo>
                  <a:pt x="3489" y="7568"/>
                  <a:pt x="3553" y="7579"/>
                  <a:pt x="3601" y="7579"/>
                </a:cubicBezTo>
                <a:cubicBezTo>
                  <a:pt x="3649" y="7579"/>
                  <a:pt x="3689" y="7588"/>
                  <a:pt x="3689" y="7597"/>
                </a:cubicBezTo>
                <a:cubicBezTo>
                  <a:pt x="3689" y="7608"/>
                  <a:pt x="3885" y="7615"/>
                  <a:pt x="4207" y="7615"/>
                </a:cubicBezTo>
                <a:cubicBezTo>
                  <a:pt x="4530" y="7615"/>
                  <a:pt x="4728" y="7608"/>
                  <a:pt x="4728" y="7597"/>
                </a:cubicBezTo>
                <a:cubicBezTo>
                  <a:pt x="4728" y="7588"/>
                  <a:pt x="4791" y="7579"/>
                  <a:pt x="4867" y="7579"/>
                </a:cubicBezTo>
                <a:cubicBezTo>
                  <a:pt x="4947" y="7579"/>
                  <a:pt x="5024" y="7568"/>
                  <a:pt x="5050" y="7553"/>
                </a:cubicBezTo>
                <a:cubicBezTo>
                  <a:pt x="5074" y="7539"/>
                  <a:pt x="5148" y="7529"/>
                  <a:pt x="5212" y="7529"/>
                </a:cubicBezTo>
                <a:cubicBezTo>
                  <a:pt x="5277" y="7529"/>
                  <a:pt x="5349" y="7516"/>
                  <a:pt x="5375" y="7501"/>
                </a:cubicBezTo>
                <a:cubicBezTo>
                  <a:pt x="5417" y="7477"/>
                  <a:pt x="5424" y="7477"/>
                  <a:pt x="5453" y="7501"/>
                </a:cubicBezTo>
                <a:cubicBezTo>
                  <a:pt x="5470" y="7516"/>
                  <a:pt x="5516" y="7529"/>
                  <a:pt x="5554" y="7529"/>
                </a:cubicBezTo>
                <a:cubicBezTo>
                  <a:pt x="5593" y="7529"/>
                  <a:pt x="5622" y="7538"/>
                  <a:pt x="5622" y="7550"/>
                </a:cubicBezTo>
                <a:cubicBezTo>
                  <a:pt x="5622" y="7577"/>
                  <a:pt x="5955" y="7649"/>
                  <a:pt x="6082" y="7650"/>
                </a:cubicBezTo>
                <a:cubicBezTo>
                  <a:pt x="6135" y="7650"/>
                  <a:pt x="6225" y="7662"/>
                  <a:pt x="6282" y="7676"/>
                </a:cubicBezTo>
                <a:cubicBezTo>
                  <a:pt x="6412" y="7708"/>
                  <a:pt x="6658" y="7707"/>
                  <a:pt x="6749" y="7674"/>
                </a:cubicBezTo>
                <a:cubicBezTo>
                  <a:pt x="6787" y="7660"/>
                  <a:pt x="6849" y="7650"/>
                  <a:pt x="6884" y="7650"/>
                </a:cubicBezTo>
                <a:cubicBezTo>
                  <a:pt x="6971" y="7650"/>
                  <a:pt x="7199" y="7578"/>
                  <a:pt x="7199" y="7550"/>
                </a:cubicBezTo>
                <a:cubicBezTo>
                  <a:pt x="7199" y="7538"/>
                  <a:pt x="7217" y="7529"/>
                  <a:pt x="7236" y="7529"/>
                </a:cubicBezTo>
                <a:cubicBezTo>
                  <a:pt x="7256" y="7529"/>
                  <a:pt x="7270" y="7543"/>
                  <a:pt x="7270" y="7562"/>
                </a:cubicBezTo>
                <a:cubicBezTo>
                  <a:pt x="7270" y="7580"/>
                  <a:pt x="7286" y="7598"/>
                  <a:pt x="7304" y="7601"/>
                </a:cubicBezTo>
                <a:cubicBezTo>
                  <a:pt x="7332" y="7605"/>
                  <a:pt x="7367" y="7686"/>
                  <a:pt x="7385" y="7783"/>
                </a:cubicBezTo>
                <a:cubicBezTo>
                  <a:pt x="7388" y="7795"/>
                  <a:pt x="7402" y="7805"/>
                  <a:pt x="7416" y="7805"/>
                </a:cubicBezTo>
                <a:cubicBezTo>
                  <a:pt x="7437" y="7805"/>
                  <a:pt x="7479" y="7896"/>
                  <a:pt x="7494" y="7973"/>
                </a:cubicBezTo>
                <a:cubicBezTo>
                  <a:pt x="7496" y="7984"/>
                  <a:pt x="7510" y="7994"/>
                  <a:pt x="7524" y="7994"/>
                </a:cubicBezTo>
                <a:cubicBezTo>
                  <a:pt x="7539" y="7994"/>
                  <a:pt x="7561" y="8035"/>
                  <a:pt x="7575" y="8085"/>
                </a:cubicBezTo>
                <a:cubicBezTo>
                  <a:pt x="7589" y="8135"/>
                  <a:pt x="7615" y="8184"/>
                  <a:pt x="7632" y="8194"/>
                </a:cubicBezTo>
                <a:cubicBezTo>
                  <a:pt x="7650" y="8205"/>
                  <a:pt x="7674" y="8300"/>
                  <a:pt x="7687" y="8406"/>
                </a:cubicBezTo>
                <a:cubicBezTo>
                  <a:pt x="7709" y="8587"/>
                  <a:pt x="7708" y="8602"/>
                  <a:pt x="7639" y="8638"/>
                </a:cubicBezTo>
                <a:cubicBezTo>
                  <a:pt x="7598" y="8659"/>
                  <a:pt x="7558" y="8688"/>
                  <a:pt x="7551" y="8702"/>
                </a:cubicBezTo>
                <a:cubicBezTo>
                  <a:pt x="7538" y="8730"/>
                  <a:pt x="7404" y="8788"/>
                  <a:pt x="7352" y="8788"/>
                </a:cubicBezTo>
                <a:cubicBezTo>
                  <a:pt x="7308" y="8788"/>
                  <a:pt x="7163" y="8870"/>
                  <a:pt x="7077" y="8943"/>
                </a:cubicBezTo>
                <a:cubicBezTo>
                  <a:pt x="6998" y="9011"/>
                  <a:pt x="6985" y="9172"/>
                  <a:pt x="7054" y="9233"/>
                </a:cubicBezTo>
                <a:cubicBezTo>
                  <a:pt x="7092" y="9268"/>
                  <a:pt x="7078" y="9289"/>
                  <a:pt x="6945" y="9406"/>
                </a:cubicBezTo>
                <a:cubicBezTo>
                  <a:pt x="6718" y="9607"/>
                  <a:pt x="6699" y="9626"/>
                  <a:pt x="6698" y="9640"/>
                </a:cubicBezTo>
                <a:cubicBezTo>
                  <a:pt x="6698" y="9647"/>
                  <a:pt x="6602" y="9748"/>
                  <a:pt x="6485" y="9866"/>
                </a:cubicBezTo>
                <a:cubicBezTo>
                  <a:pt x="6214" y="10139"/>
                  <a:pt x="6161" y="10200"/>
                  <a:pt x="6187" y="10212"/>
                </a:cubicBezTo>
                <a:cubicBezTo>
                  <a:pt x="6199" y="10218"/>
                  <a:pt x="6190" y="10222"/>
                  <a:pt x="6167" y="10222"/>
                </a:cubicBezTo>
                <a:cubicBezTo>
                  <a:pt x="6144" y="10222"/>
                  <a:pt x="6115" y="10252"/>
                  <a:pt x="6103" y="10290"/>
                </a:cubicBezTo>
                <a:cubicBezTo>
                  <a:pt x="6090" y="10328"/>
                  <a:pt x="6067" y="10360"/>
                  <a:pt x="6052" y="10360"/>
                </a:cubicBezTo>
                <a:cubicBezTo>
                  <a:pt x="6037" y="10360"/>
                  <a:pt x="6014" y="10386"/>
                  <a:pt x="6001" y="10419"/>
                </a:cubicBezTo>
                <a:cubicBezTo>
                  <a:pt x="5988" y="10452"/>
                  <a:pt x="5961" y="10490"/>
                  <a:pt x="5937" y="10502"/>
                </a:cubicBezTo>
                <a:cubicBezTo>
                  <a:pt x="5913" y="10515"/>
                  <a:pt x="5886" y="10543"/>
                  <a:pt x="5879" y="10566"/>
                </a:cubicBezTo>
                <a:cubicBezTo>
                  <a:pt x="5872" y="10589"/>
                  <a:pt x="5846" y="10618"/>
                  <a:pt x="5818" y="10631"/>
                </a:cubicBezTo>
                <a:cubicBezTo>
                  <a:pt x="5790" y="10645"/>
                  <a:pt x="5767" y="10674"/>
                  <a:pt x="5767" y="10696"/>
                </a:cubicBezTo>
                <a:cubicBezTo>
                  <a:pt x="5767" y="10719"/>
                  <a:pt x="5750" y="10739"/>
                  <a:pt x="5730" y="10742"/>
                </a:cubicBezTo>
                <a:cubicBezTo>
                  <a:pt x="5710" y="10745"/>
                  <a:pt x="5688" y="10764"/>
                  <a:pt x="5679" y="10783"/>
                </a:cubicBezTo>
                <a:cubicBezTo>
                  <a:pt x="5671" y="10802"/>
                  <a:pt x="5630" y="10859"/>
                  <a:pt x="5588" y="10912"/>
                </a:cubicBezTo>
                <a:cubicBezTo>
                  <a:pt x="5546" y="10964"/>
                  <a:pt x="5458" y="11077"/>
                  <a:pt x="5392" y="11163"/>
                </a:cubicBezTo>
                <a:cubicBezTo>
                  <a:pt x="5284" y="11303"/>
                  <a:pt x="4899" y="11787"/>
                  <a:pt x="4718" y="12009"/>
                </a:cubicBezTo>
                <a:cubicBezTo>
                  <a:pt x="4680" y="12057"/>
                  <a:pt x="4640" y="12112"/>
                  <a:pt x="4630" y="12133"/>
                </a:cubicBezTo>
                <a:cubicBezTo>
                  <a:pt x="4620" y="12154"/>
                  <a:pt x="4590" y="12181"/>
                  <a:pt x="4562" y="12192"/>
                </a:cubicBezTo>
                <a:cubicBezTo>
                  <a:pt x="4535" y="12203"/>
                  <a:pt x="4512" y="12229"/>
                  <a:pt x="4512" y="12249"/>
                </a:cubicBezTo>
                <a:cubicBezTo>
                  <a:pt x="4512" y="12270"/>
                  <a:pt x="4495" y="12295"/>
                  <a:pt x="4474" y="12305"/>
                </a:cubicBezTo>
                <a:cubicBezTo>
                  <a:pt x="4454" y="12314"/>
                  <a:pt x="4431" y="12346"/>
                  <a:pt x="4420" y="12373"/>
                </a:cubicBezTo>
                <a:cubicBezTo>
                  <a:pt x="4410" y="12401"/>
                  <a:pt x="4383" y="12432"/>
                  <a:pt x="4363" y="12443"/>
                </a:cubicBezTo>
                <a:cubicBezTo>
                  <a:pt x="4343" y="12455"/>
                  <a:pt x="4319" y="12489"/>
                  <a:pt x="4309" y="12520"/>
                </a:cubicBezTo>
                <a:cubicBezTo>
                  <a:pt x="4299" y="12550"/>
                  <a:pt x="4269" y="12586"/>
                  <a:pt x="4241" y="12600"/>
                </a:cubicBezTo>
                <a:cubicBezTo>
                  <a:pt x="4213" y="12613"/>
                  <a:pt x="4190" y="12644"/>
                  <a:pt x="4190" y="12667"/>
                </a:cubicBezTo>
                <a:cubicBezTo>
                  <a:pt x="4190" y="12690"/>
                  <a:pt x="4177" y="12708"/>
                  <a:pt x="4160" y="12708"/>
                </a:cubicBezTo>
                <a:cubicBezTo>
                  <a:pt x="4142" y="12708"/>
                  <a:pt x="4115" y="12734"/>
                  <a:pt x="4102" y="12765"/>
                </a:cubicBezTo>
                <a:cubicBezTo>
                  <a:pt x="4089" y="12795"/>
                  <a:pt x="4013" y="12901"/>
                  <a:pt x="3933" y="13001"/>
                </a:cubicBezTo>
                <a:cubicBezTo>
                  <a:pt x="3605" y="13408"/>
                  <a:pt x="3464" y="13586"/>
                  <a:pt x="3361" y="13709"/>
                </a:cubicBezTo>
                <a:cubicBezTo>
                  <a:pt x="3301" y="13780"/>
                  <a:pt x="3228" y="13870"/>
                  <a:pt x="3198" y="13908"/>
                </a:cubicBezTo>
                <a:cubicBezTo>
                  <a:pt x="3169" y="13946"/>
                  <a:pt x="3118" y="14003"/>
                  <a:pt x="3087" y="14034"/>
                </a:cubicBezTo>
                <a:cubicBezTo>
                  <a:pt x="3056" y="14065"/>
                  <a:pt x="3033" y="14101"/>
                  <a:pt x="3033" y="14115"/>
                </a:cubicBezTo>
                <a:cubicBezTo>
                  <a:pt x="3033" y="14129"/>
                  <a:pt x="3020" y="14141"/>
                  <a:pt x="3005" y="14141"/>
                </a:cubicBezTo>
                <a:cubicBezTo>
                  <a:pt x="2979" y="14141"/>
                  <a:pt x="2921" y="14226"/>
                  <a:pt x="2931" y="14249"/>
                </a:cubicBezTo>
                <a:cubicBezTo>
                  <a:pt x="2934" y="14256"/>
                  <a:pt x="2921" y="14262"/>
                  <a:pt x="2904" y="14262"/>
                </a:cubicBezTo>
                <a:cubicBezTo>
                  <a:pt x="2886" y="14262"/>
                  <a:pt x="2862" y="14288"/>
                  <a:pt x="2850" y="14321"/>
                </a:cubicBezTo>
                <a:cubicBezTo>
                  <a:pt x="2837" y="14353"/>
                  <a:pt x="2801" y="14389"/>
                  <a:pt x="2772" y="14401"/>
                </a:cubicBezTo>
                <a:cubicBezTo>
                  <a:pt x="2743" y="14412"/>
                  <a:pt x="2721" y="14439"/>
                  <a:pt x="2721" y="14461"/>
                </a:cubicBezTo>
                <a:cubicBezTo>
                  <a:pt x="2721" y="14483"/>
                  <a:pt x="2705" y="14503"/>
                  <a:pt x="2684" y="14507"/>
                </a:cubicBezTo>
                <a:cubicBezTo>
                  <a:pt x="2663" y="14510"/>
                  <a:pt x="2637" y="14540"/>
                  <a:pt x="2626" y="14573"/>
                </a:cubicBezTo>
                <a:cubicBezTo>
                  <a:pt x="2616" y="14607"/>
                  <a:pt x="2590" y="14638"/>
                  <a:pt x="2572" y="14644"/>
                </a:cubicBezTo>
                <a:cubicBezTo>
                  <a:pt x="2554" y="14649"/>
                  <a:pt x="2533" y="14668"/>
                  <a:pt x="2525" y="14686"/>
                </a:cubicBezTo>
                <a:cubicBezTo>
                  <a:pt x="2517" y="14704"/>
                  <a:pt x="2475" y="14763"/>
                  <a:pt x="2433" y="14815"/>
                </a:cubicBezTo>
                <a:cubicBezTo>
                  <a:pt x="2391" y="14867"/>
                  <a:pt x="2344" y="14930"/>
                  <a:pt x="2329" y="14953"/>
                </a:cubicBezTo>
                <a:cubicBezTo>
                  <a:pt x="2313" y="14977"/>
                  <a:pt x="2274" y="15020"/>
                  <a:pt x="2244" y="15048"/>
                </a:cubicBezTo>
                <a:cubicBezTo>
                  <a:pt x="1906" y="15368"/>
                  <a:pt x="1827" y="15547"/>
                  <a:pt x="1953" y="15692"/>
                </a:cubicBezTo>
                <a:cubicBezTo>
                  <a:pt x="2026" y="15777"/>
                  <a:pt x="2213" y="15868"/>
                  <a:pt x="2312" y="15868"/>
                </a:cubicBezTo>
                <a:cubicBezTo>
                  <a:pt x="2355" y="15868"/>
                  <a:pt x="2398" y="15880"/>
                  <a:pt x="2410" y="15895"/>
                </a:cubicBezTo>
                <a:cubicBezTo>
                  <a:pt x="2421" y="15909"/>
                  <a:pt x="2472" y="15919"/>
                  <a:pt x="2521" y="15919"/>
                </a:cubicBezTo>
                <a:cubicBezTo>
                  <a:pt x="2571" y="15919"/>
                  <a:pt x="2613" y="15928"/>
                  <a:pt x="2613" y="15937"/>
                </a:cubicBezTo>
                <a:cubicBezTo>
                  <a:pt x="2613" y="15946"/>
                  <a:pt x="2674" y="15957"/>
                  <a:pt x="2748" y="15963"/>
                </a:cubicBezTo>
                <a:cubicBezTo>
                  <a:pt x="2822" y="15969"/>
                  <a:pt x="2910" y="15980"/>
                  <a:pt x="2945" y="15989"/>
                </a:cubicBezTo>
                <a:cubicBezTo>
                  <a:pt x="2979" y="15998"/>
                  <a:pt x="3045" y="16005"/>
                  <a:pt x="3093" y="16005"/>
                </a:cubicBezTo>
                <a:cubicBezTo>
                  <a:pt x="3142" y="16005"/>
                  <a:pt x="3193" y="16014"/>
                  <a:pt x="3205" y="16023"/>
                </a:cubicBezTo>
                <a:cubicBezTo>
                  <a:pt x="3217" y="16033"/>
                  <a:pt x="3250" y="16041"/>
                  <a:pt x="3280" y="16041"/>
                </a:cubicBezTo>
                <a:cubicBezTo>
                  <a:pt x="3309" y="16041"/>
                  <a:pt x="3420" y="16072"/>
                  <a:pt x="3527" y="16110"/>
                </a:cubicBezTo>
                <a:cubicBezTo>
                  <a:pt x="3742" y="16187"/>
                  <a:pt x="4034" y="16265"/>
                  <a:pt x="4102" y="16265"/>
                </a:cubicBezTo>
                <a:cubicBezTo>
                  <a:pt x="4126" y="16265"/>
                  <a:pt x="4166" y="16277"/>
                  <a:pt x="4190" y="16291"/>
                </a:cubicBezTo>
                <a:cubicBezTo>
                  <a:pt x="4216" y="16306"/>
                  <a:pt x="4293" y="16317"/>
                  <a:pt x="4373" y="16317"/>
                </a:cubicBezTo>
                <a:cubicBezTo>
                  <a:pt x="4449" y="16317"/>
                  <a:pt x="4512" y="16325"/>
                  <a:pt x="4512" y="16335"/>
                </a:cubicBezTo>
                <a:cubicBezTo>
                  <a:pt x="4512" y="16344"/>
                  <a:pt x="4558" y="16351"/>
                  <a:pt x="4613" y="16351"/>
                </a:cubicBezTo>
                <a:cubicBezTo>
                  <a:pt x="4669" y="16351"/>
                  <a:pt x="4744" y="16363"/>
                  <a:pt x="4782" y="16377"/>
                </a:cubicBezTo>
                <a:cubicBezTo>
                  <a:pt x="4821" y="16391"/>
                  <a:pt x="4892" y="16403"/>
                  <a:pt x="4938" y="16403"/>
                </a:cubicBezTo>
                <a:cubicBezTo>
                  <a:pt x="5004" y="16404"/>
                  <a:pt x="5016" y="16409"/>
                  <a:pt x="4996" y="16433"/>
                </a:cubicBezTo>
                <a:cubicBezTo>
                  <a:pt x="4958" y="16477"/>
                  <a:pt x="4888" y="16584"/>
                  <a:pt x="4799" y="16731"/>
                </a:cubicBezTo>
                <a:cubicBezTo>
                  <a:pt x="4756" y="16803"/>
                  <a:pt x="4707" y="16880"/>
                  <a:pt x="4688" y="16903"/>
                </a:cubicBezTo>
                <a:cubicBezTo>
                  <a:pt x="4669" y="16925"/>
                  <a:pt x="4645" y="16986"/>
                  <a:pt x="4634" y="17040"/>
                </a:cubicBezTo>
                <a:cubicBezTo>
                  <a:pt x="4622" y="17093"/>
                  <a:pt x="4599" y="17141"/>
                  <a:pt x="4583" y="17146"/>
                </a:cubicBezTo>
                <a:cubicBezTo>
                  <a:pt x="4567" y="17150"/>
                  <a:pt x="4542" y="17189"/>
                  <a:pt x="4529" y="17232"/>
                </a:cubicBezTo>
                <a:cubicBezTo>
                  <a:pt x="4515" y="17275"/>
                  <a:pt x="4493" y="17318"/>
                  <a:pt x="4474" y="17328"/>
                </a:cubicBezTo>
                <a:cubicBezTo>
                  <a:pt x="4456" y="17339"/>
                  <a:pt x="4429" y="17393"/>
                  <a:pt x="4417" y="17449"/>
                </a:cubicBezTo>
                <a:cubicBezTo>
                  <a:pt x="4405" y="17505"/>
                  <a:pt x="4382" y="17554"/>
                  <a:pt x="4366" y="17557"/>
                </a:cubicBezTo>
                <a:cubicBezTo>
                  <a:pt x="4350" y="17560"/>
                  <a:pt x="4325" y="17608"/>
                  <a:pt x="4312" y="17664"/>
                </a:cubicBezTo>
                <a:cubicBezTo>
                  <a:pt x="4299" y="17720"/>
                  <a:pt x="4275" y="17762"/>
                  <a:pt x="4258" y="17757"/>
                </a:cubicBezTo>
                <a:cubicBezTo>
                  <a:pt x="4241" y="17752"/>
                  <a:pt x="4225" y="17766"/>
                  <a:pt x="4224" y="17788"/>
                </a:cubicBezTo>
                <a:cubicBezTo>
                  <a:pt x="4223" y="17810"/>
                  <a:pt x="4212" y="17848"/>
                  <a:pt x="4204" y="17871"/>
                </a:cubicBezTo>
                <a:cubicBezTo>
                  <a:pt x="4189" y="17913"/>
                  <a:pt x="4172" y="17936"/>
                  <a:pt x="4062" y="18052"/>
                </a:cubicBezTo>
                <a:cubicBezTo>
                  <a:pt x="4010" y="18107"/>
                  <a:pt x="3964" y="18172"/>
                  <a:pt x="3831" y="18388"/>
                </a:cubicBezTo>
                <a:cubicBezTo>
                  <a:pt x="3690" y="18618"/>
                  <a:pt x="3433" y="18937"/>
                  <a:pt x="3256" y="19100"/>
                </a:cubicBezTo>
                <a:cubicBezTo>
                  <a:pt x="3198" y="19153"/>
                  <a:pt x="3151" y="19209"/>
                  <a:pt x="3151" y="19224"/>
                </a:cubicBezTo>
                <a:cubicBezTo>
                  <a:pt x="3151" y="19264"/>
                  <a:pt x="2901" y="19374"/>
                  <a:pt x="2809" y="19374"/>
                </a:cubicBezTo>
                <a:cubicBezTo>
                  <a:pt x="2765" y="19374"/>
                  <a:pt x="2708" y="19385"/>
                  <a:pt x="2684" y="19400"/>
                </a:cubicBezTo>
                <a:cubicBezTo>
                  <a:pt x="2659" y="19414"/>
                  <a:pt x="2619" y="19424"/>
                  <a:pt x="2593" y="19424"/>
                </a:cubicBezTo>
                <a:cubicBezTo>
                  <a:pt x="2566" y="19424"/>
                  <a:pt x="2534" y="19444"/>
                  <a:pt x="2521" y="19468"/>
                </a:cubicBezTo>
                <a:cubicBezTo>
                  <a:pt x="2509" y="19492"/>
                  <a:pt x="2486" y="19511"/>
                  <a:pt x="2471" y="19511"/>
                </a:cubicBezTo>
                <a:cubicBezTo>
                  <a:pt x="2412" y="19511"/>
                  <a:pt x="2313" y="19609"/>
                  <a:pt x="2251" y="19729"/>
                </a:cubicBezTo>
                <a:cubicBezTo>
                  <a:pt x="2188" y="19850"/>
                  <a:pt x="2150" y="19884"/>
                  <a:pt x="1977" y="19971"/>
                </a:cubicBezTo>
                <a:cubicBezTo>
                  <a:pt x="1932" y="19993"/>
                  <a:pt x="1895" y="20015"/>
                  <a:pt x="1895" y="20020"/>
                </a:cubicBezTo>
                <a:cubicBezTo>
                  <a:pt x="1895" y="20024"/>
                  <a:pt x="1851" y="20051"/>
                  <a:pt x="1797" y="20078"/>
                </a:cubicBezTo>
                <a:cubicBezTo>
                  <a:pt x="1743" y="20106"/>
                  <a:pt x="1673" y="20144"/>
                  <a:pt x="1641" y="20161"/>
                </a:cubicBezTo>
                <a:cubicBezTo>
                  <a:pt x="1610" y="20179"/>
                  <a:pt x="1476" y="20240"/>
                  <a:pt x="1340" y="20297"/>
                </a:cubicBezTo>
                <a:cubicBezTo>
                  <a:pt x="1204" y="20354"/>
                  <a:pt x="1024" y="20432"/>
                  <a:pt x="941" y="20470"/>
                </a:cubicBezTo>
                <a:cubicBezTo>
                  <a:pt x="584" y="20632"/>
                  <a:pt x="499" y="20669"/>
                  <a:pt x="467" y="20669"/>
                </a:cubicBezTo>
                <a:cubicBezTo>
                  <a:pt x="404" y="20669"/>
                  <a:pt x="171" y="20876"/>
                  <a:pt x="84" y="21010"/>
                </a:cubicBezTo>
                <a:cubicBezTo>
                  <a:pt x="-54" y="21224"/>
                  <a:pt x="-27" y="21334"/>
                  <a:pt x="193" y="21425"/>
                </a:cubicBezTo>
                <a:cubicBezTo>
                  <a:pt x="246" y="21448"/>
                  <a:pt x="345" y="21469"/>
                  <a:pt x="413" y="21474"/>
                </a:cubicBezTo>
                <a:cubicBezTo>
                  <a:pt x="480" y="21480"/>
                  <a:pt x="544" y="21491"/>
                  <a:pt x="555" y="21499"/>
                </a:cubicBezTo>
                <a:cubicBezTo>
                  <a:pt x="565" y="21507"/>
                  <a:pt x="619" y="21514"/>
                  <a:pt x="673" y="21514"/>
                </a:cubicBezTo>
                <a:cubicBezTo>
                  <a:pt x="728" y="21514"/>
                  <a:pt x="804" y="21526"/>
                  <a:pt x="843" y="21540"/>
                </a:cubicBezTo>
                <a:cubicBezTo>
                  <a:pt x="881" y="21554"/>
                  <a:pt x="970" y="21565"/>
                  <a:pt x="1042" y="21566"/>
                </a:cubicBezTo>
                <a:cubicBezTo>
                  <a:pt x="1115" y="21566"/>
                  <a:pt x="1186" y="21574"/>
                  <a:pt x="1198" y="21584"/>
                </a:cubicBezTo>
                <a:cubicBezTo>
                  <a:pt x="1211" y="21594"/>
                  <a:pt x="1466" y="21600"/>
                  <a:pt x="1845" y="21600"/>
                </a:cubicBezTo>
                <a:cubicBezTo>
                  <a:pt x="2237" y="21600"/>
                  <a:pt x="2471" y="21595"/>
                  <a:pt x="2471" y="21584"/>
                </a:cubicBezTo>
                <a:cubicBezTo>
                  <a:pt x="2471" y="21574"/>
                  <a:pt x="2515" y="21566"/>
                  <a:pt x="2569" y="21566"/>
                </a:cubicBezTo>
                <a:cubicBezTo>
                  <a:pt x="2623" y="21565"/>
                  <a:pt x="2706" y="21553"/>
                  <a:pt x="2755" y="21540"/>
                </a:cubicBezTo>
                <a:cubicBezTo>
                  <a:pt x="2804" y="21526"/>
                  <a:pt x="2930" y="21516"/>
                  <a:pt x="3033" y="21515"/>
                </a:cubicBezTo>
                <a:cubicBezTo>
                  <a:pt x="3135" y="21515"/>
                  <a:pt x="3227" y="21507"/>
                  <a:pt x="3239" y="21497"/>
                </a:cubicBezTo>
                <a:cubicBezTo>
                  <a:pt x="3251" y="21488"/>
                  <a:pt x="3300" y="21479"/>
                  <a:pt x="3344" y="21479"/>
                </a:cubicBezTo>
                <a:cubicBezTo>
                  <a:pt x="3388" y="21479"/>
                  <a:pt x="3455" y="21469"/>
                  <a:pt x="3493" y="21455"/>
                </a:cubicBezTo>
                <a:cubicBezTo>
                  <a:pt x="3531" y="21441"/>
                  <a:pt x="3606" y="21429"/>
                  <a:pt x="3659" y="21429"/>
                </a:cubicBezTo>
                <a:cubicBezTo>
                  <a:pt x="3754" y="21428"/>
                  <a:pt x="3981" y="21378"/>
                  <a:pt x="4004" y="21354"/>
                </a:cubicBezTo>
                <a:cubicBezTo>
                  <a:pt x="4011" y="21347"/>
                  <a:pt x="4048" y="21342"/>
                  <a:pt x="4085" y="21342"/>
                </a:cubicBezTo>
                <a:cubicBezTo>
                  <a:pt x="4166" y="21342"/>
                  <a:pt x="4301" y="21289"/>
                  <a:pt x="4275" y="21269"/>
                </a:cubicBezTo>
                <a:cubicBezTo>
                  <a:pt x="4265" y="21261"/>
                  <a:pt x="4284" y="21256"/>
                  <a:pt x="4315" y="21256"/>
                </a:cubicBezTo>
                <a:cubicBezTo>
                  <a:pt x="4347" y="21256"/>
                  <a:pt x="4382" y="21244"/>
                  <a:pt x="4393" y="21230"/>
                </a:cubicBezTo>
                <a:cubicBezTo>
                  <a:pt x="4405" y="21216"/>
                  <a:pt x="4431" y="21204"/>
                  <a:pt x="4454" y="21204"/>
                </a:cubicBezTo>
                <a:cubicBezTo>
                  <a:pt x="4477" y="21204"/>
                  <a:pt x="4523" y="21182"/>
                  <a:pt x="4556" y="21156"/>
                </a:cubicBezTo>
                <a:cubicBezTo>
                  <a:pt x="4630" y="21097"/>
                  <a:pt x="4749" y="21026"/>
                  <a:pt x="4898" y="20951"/>
                </a:cubicBezTo>
                <a:cubicBezTo>
                  <a:pt x="5010" y="20894"/>
                  <a:pt x="5020" y="20892"/>
                  <a:pt x="5297" y="20892"/>
                </a:cubicBezTo>
                <a:cubicBezTo>
                  <a:pt x="5488" y="20892"/>
                  <a:pt x="5593" y="20885"/>
                  <a:pt x="5612" y="20871"/>
                </a:cubicBezTo>
                <a:cubicBezTo>
                  <a:pt x="5628" y="20859"/>
                  <a:pt x="5706" y="20835"/>
                  <a:pt x="5784" y="20817"/>
                </a:cubicBezTo>
                <a:cubicBezTo>
                  <a:pt x="5863" y="20799"/>
                  <a:pt x="5958" y="20776"/>
                  <a:pt x="5998" y="20767"/>
                </a:cubicBezTo>
                <a:cubicBezTo>
                  <a:pt x="6037" y="20757"/>
                  <a:pt x="6156" y="20718"/>
                  <a:pt x="6258" y="20678"/>
                </a:cubicBezTo>
                <a:cubicBezTo>
                  <a:pt x="6416" y="20618"/>
                  <a:pt x="6449" y="20595"/>
                  <a:pt x="6485" y="20520"/>
                </a:cubicBezTo>
                <a:cubicBezTo>
                  <a:pt x="6511" y="20467"/>
                  <a:pt x="6519" y="20381"/>
                  <a:pt x="6505" y="20303"/>
                </a:cubicBezTo>
                <a:cubicBezTo>
                  <a:pt x="6493" y="20233"/>
                  <a:pt x="6471" y="20086"/>
                  <a:pt x="6455" y="19977"/>
                </a:cubicBezTo>
                <a:cubicBezTo>
                  <a:pt x="6426" y="19781"/>
                  <a:pt x="6346" y="19631"/>
                  <a:pt x="6150" y="19395"/>
                </a:cubicBezTo>
                <a:cubicBezTo>
                  <a:pt x="6083" y="19314"/>
                  <a:pt x="6079" y="19295"/>
                  <a:pt x="6119" y="19238"/>
                </a:cubicBezTo>
                <a:cubicBezTo>
                  <a:pt x="6185" y="19146"/>
                  <a:pt x="6433" y="18865"/>
                  <a:pt x="6563" y="18734"/>
                </a:cubicBezTo>
                <a:cubicBezTo>
                  <a:pt x="6624" y="18673"/>
                  <a:pt x="6689" y="18609"/>
                  <a:pt x="6705" y="18592"/>
                </a:cubicBezTo>
                <a:cubicBezTo>
                  <a:pt x="6721" y="18576"/>
                  <a:pt x="6736" y="18544"/>
                  <a:pt x="6736" y="18522"/>
                </a:cubicBezTo>
                <a:cubicBezTo>
                  <a:pt x="6736" y="18500"/>
                  <a:pt x="6775" y="18456"/>
                  <a:pt x="6824" y="18424"/>
                </a:cubicBezTo>
                <a:cubicBezTo>
                  <a:pt x="6872" y="18393"/>
                  <a:pt x="6904" y="18361"/>
                  <a:pt x="6895" y="18354"/>
                </a:cubicBezTo>
                <a:cubicBezTo>
                  <a:pt x="6886" y="18347"/>
                  <a:pt x="6902" y="18337"/>
                  <a:pt x="6932" y="18331"/>
                </a:cubicBezTo>
                <a:cubicBezTo>
                  <a:pt x="6961" y="18326"/>
                  <a:pt x="6986" y="18306"/>
                  <a:pt x="6986" y="18287"/>
                </a:cubicBezTo>
                <a:cubicBezTo>
                  <a:pt x="6986" y="18269"/>
                  <a:pt x="7007" y="18250"/>
                  <a:pt x="7037" y="18245"/>
                </a:cubicBezTo>
                <a:cubicBezTo>
                  <a:pt x="7066" y="18239"/>
                  <a:pt x="7091" y="18220"/>
                  <a:pt x="7091" y="18201"/>
                </a:cubicBezTo>
                <a:cubicBezTo>
                  <a:pt x="7091" y="18182"/>
                  <a:pt x="7121" y="18158"/>
                  <a:pt x="7155" y="18149"/>
                </a:cubicBezTo>
                <a:cubicBezTo>
                  <a:pt x="7190" y="18139"/>
                  <a:pt x="7205" y="18131"/>
                  <a:pt x="7189" y="18131"/>
                </a:cubicBezTo>
                <a:cubicBezTo>
                  <a:pt x="7173" y="18130"/>
                  <a:pt x="7207" y="18089"/>
                  <a:pt x="7264" y="18039"/>
                </a:cubicBezTo>
                <a:cubicBezTo>
                  <a:pt x="7562" y="17778"/>
                  <a:pt x="7612" y="17738"/>
                  <a:pt x="7683" y="17699"/>
                </a:cubicBezTo>
                <a:cubicBezTo>
                  <a:pt x="7860" y="17600"/>
                  <a:pt x="8238" y="17283"/>
                  <a:pt x="8238" y="17234"/>
                </a:cubicBezTo>
                <a:cubicBezTo>
                  <a:pt x="8238" y="17224"/>
                  <a:pt x="8271" y="17191"/>
                  <a:pt x="8309" y="17160"/>
                </a:cubicBezTo>
                <a:cubicBezTo>
                  <a:pt x="8348" y="17130"/>
                  <a:pt x="8370" y="17098"/>
                  <a:pt x="8360" y="17090"/>
                </a:cubicBezTo>
                <a:cubicBezTo>
                  <a:pt x="8350" y="17082"/>
                  <a:pt x="8359" y="17077"/>
                  <a:pt x="8377" y="17077"/>
                </a:cubicBezTo>
                <a:cubicBezTo>
                  <a:pt x="8395" y="17077"/>
                  <a:pt x="8419" y="17045"/>
                  <a:pt x="8431" y="17007"/>
                </a:cubicBezTo>
                <a:cubicBezTo>
                  <a:pt x="8444" y="16969"/>
                  <a:pt x="8468" y="16938"/>
                  <a:pt x="8485" y="16938"/>
                </a:cubicBezTo>
                <a:cubicBezTo>
                  <a:pt x="8503" y="16938"/>
                  <a:pt x="8529" y="16909"/>
                  <a:pt x="8543" y="16873"/>
                </a:cubicBezTo>
                <a:cubicBezTo>
                  <a:pt x="8557" y="16838"/>
                  <a:pt x="8582" y="16801"/>
                  <a:pt x="8597" y="16792"/>
                </a:cubicBezTo>
                <a:cubicBezTo>
                  <a:pt x="8613" y="16782"/>
                  <a:pt x="8635" y="16746"/>
                  <a:pt x="8648" y="16712"/>
                </a:cubicBezTo>
                <a:cubicBezTo>
                  <a:pt x="8661" y="16677"/>
                  <a:pt x="8695" y="16644"/>
                  <a:pt x="8726" y="16638"/>
                </a:cubicBezTo>
                <a:cubicBezTo>
                  <a:pt x="8838" y="16618"/>
                  <a:pt x="9124" y="16627"/>
                  <a:pt x="9169" y="16653"/>
                </a:cubicBezTo>
                <a:cubicBezTo>
                  <a:pt x="9201" y="16671"/>
                  <a:pt x="9285" y="16679"/>
                  <a:pt x="9457" y="16679"/>
                </a:cubicBezTo>
                <a:cubicBezTo>
                  <a:pt x="9639" y="16679"/>
                  <a:pt x="9705" y="16686"/>
                  <a:pt x="9721" y="16705"/>
                </a:cubicBezTo>
                <a:cubicBezTo>
                  <a:pt x="9736" y="16724"/>
                  <a:pt x="9798" y="16731"/>
                  <a:pt x="9941" y="16731"/>
                </a:cubicBezTo>
                <a:cubicBezTo>
                  <a:pt x="10050" y="16731"/>
                  <a:pt x="10137" y="16740"/>
                  <a:pt x="10137" y="16749"/>
                </a:cubicBezTo>
                <a:cubicBezTo>
                  <a:pt x="10137" y="16760"/>
                  <a:pt x="10297" y="16766"/>
                  <a:pt x="10547" y="16766"/>
                </a:cubicBezTo>
                <a:cubicBezTo>
                  <a:pt x="10781" y="16766"/>
                  <a:pt x="10967" y="16774"/>
                  <a:pt x="10980" y="16784"/>
                </a:cubicBezTo>
                <a:cubicBezTo>
                  <a:pt x="10992" y="16793"/>
                  <a:pt x="11105" y="16800"/>
                  <a:pt x="11230" y="16800"/>
                </a:cubicBezTo>
                <a:lnTo>
                  <a:pt x="11457" y="16800"/>
                </a:lnTo>
                <a:lnTo>
                  <a:pt x="11423" y="16862"/>
                </a:lnTo>
                <a:cubicBezTo>
                  <a:pt x="11383" y="16932"/>
                  <a:pt x="11398" y="17267"/>
                  <a:pt x="11461" y="17692"/>
                </a:cubicBezTo>
                <a:cubicBezTo>
                  <a:pt x="11494" y="17918"/>
                  <a:pt x="11495" y="18088"/>
                  <a:pt x="11464" y="18424"/>
                </a:cubicBezTo>
                <a:cubicBezTo>
                  <a:pt x="11388" y="19251"/>
                  <a:pt x="11392" y="19244"/>
                  <a:pt x="11234" y="19382"/>
                </a:cubicBezTo>
                <a:cubicBezTo>
                  <a:pt x="11158" y="19448"/>
                  <a:pt x="11085" y="19511"/>
                  <a:pt x="11071" y="19520"/>
                </a:cubicBezTo>
                <a:cubicBezTo>
                  <a:pt x="11044" y="19539"/>
                  <a:pt x="10927" y="19689"/>
                  <a:pt x="10912" y="19723"/>
                </a:cubicBezTo>
                <a:cubicBezTo>
                  <a:pt x="10907" y="19734"/>
                  <a:pt x="10884" y="19766"/>
                  <a:pt x="10862" y="19793"/>
                </a:cubicBezTo>
                <a:cubicBezTo>
                  <a:pt x="10839" y="19820"/>
                  <a:pt x="10818" y="19864"/>
                  <a:pt x="10818" y="19891"/>
                </a:cubicBezTo>
                <a:cubicBezTo>
                  <a:pt x="10818" y="19918"/>
                  <a:pt x="10803" y="19943"/>
                  <a:pt x="10784" y="19946"/>
                </a:cubicBezTo>
                <a:cubicBezTo>
                  <a:pt x="10735" y="19954"/>
                  <a:pt x="10699" y="20542"/>
                  <a:pt x="10746" y="20556"/>
                </a:cubicBezTo>
                <a:cubicBezTo>
                  <a:pt x="10766" y="20562"/>
                  <a:pt x="10807" y="20593"/>
                  <a:pt x="10834" y="20625"/>
                </a:cubicBezTo>
                <a:cubicBezTo>
                  <a:pt x="10884" y="20681"/>
                  <a:pt x="11161" y="20789"/>
                  <a:pt x="11258" y="20789"/>
                </a:cubicBezTo>
                <a:cubicBezTo>
                  <a:pt x="11285" y="20789"/>
                  <a:pt x="11338" y="20800"/>
                  <a:pt x="11376" y="20814"/>
                </a:cubicBezTo>
                <a:cubicBezTo>
                  <a:pt x="11414" y="20828"/>
                  <a:pt x="11473" y="20840"/>
                  <a:pt x="11505" y="20840"/>
                </a:cubicBezTo>
                <a:cubicBezTo>
                  <a:pt x="11537" y="20840"/>
                  <a:pt x="11582" y="20852"/>
                  <a:pt x="11606" y="20866"/>
                </a:cubicBezTo>
                <a:cubicBezTo>
                  <a:pt x="11637" y="20884"/>
                  <a:pt x="11721" y="20892"/>
                  <a:pt x="11874" y="20892"/>
                </a:cubicBezTo>
                <a:cubicBezTo>
                  <a:pt x="11995" y="20892"/>
                  <a:pt x="12133" y="20902"/>
                  <a:pt x="12182" y="20913"/>
                </a:cubicBezTo>
                <a:cubicBezTo>
                  <a:pt x="12230" y="20925"/>
                  <a:pt x="12392" y="21003"/>
                  <a:pt x="12540" y="21089"/>
                </a:cubicBezTo>
                <a:cubicBezTo>
                  <a:pt x="12689" y="21176"/>
                  <a:pt x="12841" y="21249"/>
                  <a:pt x="12879" y="21253"/>
                </a:cubicBezTo>
                <a:cubicBezTo>
                  <a:pt x="12916" y="21256"/>
                  <a:pt x="12970" y="21270"/>
                  <a:pt x="12997" y="21284"/>
                </a:cubicBezTo>
                <a:cubicBezTo>
                  <a:pt x="13025" y="21297"/>
                  <a:pt x="13078" y="21306"/>
                  <a:pt x="13116" y="21306"/>
                </a:cubicBezTo>
                <a:cubicBezTo>
                  <a:pt x="13154" y="21306"/>
                  <a:pt x="13183" y="21315"/>
                  <a:pt x="13183" y="21324"/>
                </a:cubicBezTo>
                <a:cubicBezTo>
                  <a:pt x="13183" y="21334"/>
                  <a:pt x="13241" y="21342"/>
                  <a:pt x="13309" y="21342"/>
                </a:cubicBezTo>
                <a:cubicBezTo>
                  <a:pt x="13377" y="21342"/>
                  <a:pt x="13442" y="21349"/>
                  <a:pt x="13454" y="21359"/>
                </a:cubicBezTo>
                <a:cubicBezTo>
                  <a:pt x="13466" y="21368"/>
                  <a:pt x="13536" y="21377"/>
                  <a:pt x="13610" y="21377"/>
                </a:cubicBezTo>
                <a:cubicBezTo>
                  <a:pt x="13684" y="21377"/>
                  <a:pt x="13775" y="21387"/>
                  <a:pt x="13813" y="21401"/>
                </a:cubicBezTo>
                <a:cubicBezTo>
                  <a:pt x="13855" y="21416"/>
                  <a:pt x="13965" y="21427"/>
                  <a:pt x="14091" y="21427"/>
                </a:cubicBezTo>
                <a:cubicBezTo>
                  <a:pt x="14217" y="21427"/>
                  <a:pt x="14330" y="21438"/>
                  <a:pt x="14382" y="21455"/>
                </a:cubicBezTo>
                <a:cubicBezTo>
                  <a:pt x="14453" y="21477"/>
                  <a:pt x="14577" y="21481"/>
                  <a:pt x="15123" y="21476"/>
                </a:cubicBezTo>
                <a:cubicBezTo>
                  <a:pt x="15606" y="21472"/>
                  <a:pt x="15779" y="21466"/>
                  <a:pt x="15790" y="21450"/>
                </a:cubicBezTo>
                <a:cubicBezTo>
                  <a:pt x="15799" y="21436"/>
                  <a:pt x="15877" y="21427"/>
                  <a:pt x="16010" y="21427"/>
                </a:cubicBezTo>
                <a:cubicBezTo>
                  <a:pt x="16135" y="21427"/>
                  <a:pt x="16245" y="21418"/>
                  <a:pt x="16287" y="21403"/>
                </a:cubicBezTo>
                <a:cubicBezTo>
                  <a:pt x="16326" y="21389"/>
                  <a:pt x="16392" y="21377"/>
                  <a:pt x="16436" y="21377"/>
                </a:cubicBezTo>
                <a:cubicBezTo>
                  <a:pt x="16481" y="21376"/>
                  <a:pt x="16517" y="21368"/>
                  <a:pt x="16517" y="21359"/>
                </a:cubicBezTo>
                <a:cubicBezTo>
                  <a:pt x="16517" y="21349"/>
                  <a:pt x="16551" y="21342"/>
                  <a:pt x="16592" y="21342"/>
                </a:cubicBezTo>
                <a:cubicBezTo>
                  <a:pt x="16707" y="21342"/>
                  <a:pt x="16841" y="21250"/>
                  <a:pt x="16890" y="21140"/>
                </a:cubicBezTo>
                <a:cubicBezTo>
                  <a:pt x="16938" y="21032"/>
                  <a:pt x="16779" y="20715"/>
                  <a:pt x="16639" y="20643"/>
                </a:cubicBezTo>
                <a:cubicBezTo>
                  <a:pt x="16591" y="20618"/>
                  <a:pt x="16551" y="20593"/>
                  <a:pt x="16551" y="20587"/>
                </a:cubicBezTo>
                <a:cubicBezTo>
                  <a:pt x="16551" y="20570"/>
                  <a:pt x="16400" y="20496"/>
                  <a:pt x="16365" y="20496"/>
                </a:cubicBezTo>
                <a:cubicBezTo>
                  <a:pt x="16348" y="20496"/>
                  <a:pt x="16300" y="20480"/>
                  <a:pt x="16257" y="20460"/>
                </a:cubicBezTo>
                <a:cubicBezTo>
                  <a:pt x="16213" y="20440"/>
                  <a:pt x="16150" y="20417"/>
                  <a:pt x="16118" y="20411"/>
                </a:cubicBezTo>
                <a:cubicBezTo>
                  <a:pt x="16062" y="20400"/>
                  <a:pt x="15755" y="20276"/>
                  <a:pt x="15407" y="20121"/>
                </a:cubicBezTo>
                <a:cubicBezTo>
                  <a:pt x="15317" y="20080"/>
                  <a:pt x="15225" y="20047"/>
                  <a:pt x="15201" y="20047"/>
                </a:cubicBezTo>
                <a:cubicBezTo>
                  <a:pt x="15176" y="20047"/>
                  <a:pt x="15153" y="20035"/>
                  <a:pt x="15153" y="20021"/>
                </a:cubicBezTo>
                <a:cubicBezTo>
                  <a:pt x="15153" y="20008"/>
                  <a:pt x="15115" y="19981"/>
                  <a:pt x="15065" y="19962"/>
                </a:cubicBezTo>
                <a:cubicBezTo>
                  <a:pt x="15016" y="19944"/>
                  <a:pt x="14966" y="19905"/>
                  <a:pt x="14954" y="19876"/>
                </a:cubicBezTo>
                <a:cubicBezTo>
                  <a:pt x="14941" y="19847"/>
                  <a:pt x="14915" y="19822"/>
                  <a:pt x="14896" y="19822"/>
                </a:cubicBezTo>
                <a:cubicBezTo>
                  <a:pt x="14878" y="19822"/>
                  <a:pt x="14874" y="19814"/>
                  <a:pt x="14886" y="19804"/>
                </a:cubicBezTo>
                <a:cubicBezTo>
                  <a:pt x="14899" y="19794"/>
                  <a:pt x="14853" y="19759"/>
                  <a:pt x="14784" y="19726"/>
                </a:cubicBezTo>
                <a:cubicBezTo>
                  <a:pt x="14716" y="19693"/>
                  <a:pt x="14669" y="19667"/>
                  <a:pt x="14680" y="19667"/>
                </a:cubicBezTo>
                <a:cubicBezTo>
                  <a:pt x="14697" y="19667"/>
                  <a:pt x="14625" y="19633"/>
                  <a:pt x="14321" y="19499"/>
                </a:cubicBezTo>
                <a:cubicBezTo>
                  <a:pt x="14134" y="19417"/>
                  <a:pt x="14102" y="19364"/>
                  <a:pt x="14108" y="19163"/>
                </a:cubicBezTo>
                <a:cubicBezTo>
                  <a:pt x="14110" y="19061"/>
                  <a:pt x="14133" y="18943"/>
                  <a:pt x="14162" y="18896"/>
                </a:cubicBezTo>
                <a:cubicBezTo>
                  <a:pt x="14229" y="18786"/>
                  <a:pt x="14331" y="18532"/>
                  <a:pt x="14331" y="18472"/>
                </a:cubicBezTo>
                <a:cubicBezTo>
                  <a:pt x="14331" y="18446"/>
                  <a:pt x="14374" y="18347"/>
                  <a:pt x="14426" y="18255"/>
                </a:cubicBezTo>
                <a:cubicBezTo>
                  <a:pt x="14477" y="18162"/>
                  <a:pt x="14528" y="18063"/>
                  <a:pt x="14537" y="18035"/>
                </a:cubicBezTo>
                <a:cubicBezTo>
                  <a:pt x="14547" y="18006"/>
                  <a:pt x="14566" y="17976"/>
                  <a:pt x="14581" y="17966"/>
                </a:cubicBezTo>
                <a:cubicBezTo>
                  <a:pt x="14597" y="17957"/>
                  <a:pt x="14622" y="17914"/>
                  <a:pt x="14636" y="17871"/>
                </a:cubicBezTo>
                <a:cubicBezTo>
                  <a:pt x="14649" y="17829"/>
                  <a:pt x="14677" y="17782"/>
                  <a:pt x="14700" y="17769"/>
                </a:cubicBezTo>
                <a:cubicBezTo>
                  <a:pt x="14723" y="17755"/>
                  <a:pt x="14737" y="17743"/>
                  <a:pt x="14730" y="17743"/>
                </a:cubicBezTo>
                <a:cubicBezTo>
                  <a:pt x="14704" y="17739"/>
                  <a:pt x="14773" y="17560"/>
                  <a:pt x="14801" y="17560"/>
                </a:cubicBezTo>
                <a:cubicBezTo>
                  <a:pt x="14819" y="17560"/>
                  <a:pt x="14828" y="17554"/>
                  <a:pt x="14825" y="17547"/>
                </a:cubicBezTo>
                <a:cubicBezTo>
                  <a:pt x="14812" y="17520"/>
                  <a:pt x="14878" y="17371"/>
                  <a:pt x="14903" y="17371"/>
                </a:cubicBezTo>
                <a:cubicBezTo>
                  <a:pt x="14917" y="17371"/>
                  <a:pt x="14931" y="17360"/>
                  <a:pt x="14933" y="17348"/>
                </a:cubicBezTo>
                <a:cubicBezTo>
                  <a:pt x="14953" y="17235"/>
                  <a:pt x="14990" y="17129"/>
                  <a:pt x="15011" y="17129"/>
                </a:cubicBezTo>
                <a:cubicBezTo>
                  <a:pt x="15025" y="17129"/>
                  <a:pt x="15049" y="17076"/>
                  <a:pt x="15062" y="17012"/>
                </a:cubicBezTo>
                <a:cubicBezTo>
                  <a:pt x="15075" y="16948"/>
                  <a:pt x="15105" y="16827"/>
                  <a:pt x="15126" y="16744"/>
                </a:cubicBezTo>
                <a:lnTo>
                  <a:pt x="15164" y="16593"/>
                </a:lnTo>
                <a:lnTo>
                  <a:pt x="15932" y="16593"/>
                </a:lnTo>
                <a:cubicBezTo>
                  <a:pt x="16581" y="16593"/>
                  <a:pt x="16700" y="16588"/>
                  <a:pt x="16717" y="16567"/>
                </a:cubicBezTo>
                <a:cubicBezTo>
                  <a:pt x="16731" y="16549"/>
                  <a:pt x="16791" y="16542"/>
                  <a:pt x="16900" y="16542"/>
                </a:cubicBezTo>
                <a:cubicBezTo>
                  <a:pt x="16994" y="16542"/>
                  <a:pt x="17081" y="16531"/>
                  <a:pt x="17113" y="16516"/>
                </a:cubicBezTo>
                <a:cubicBezTo>
                  <a:pt x="17143" y="16502"/>
                  <a:pt x="17229" y="16490"/>
                  <a:pt x="17306" y="16490"/>
                </a:cubicBezTo>
                <a:cubicBezTo>
                  <a:pt x="17384" y="16490"/>
                  <a:pt x="17448" y="16481"/>
                  <a:pt x="17448" y="16472"/>
                </a:cubicBezTo>
                <a:cubicBezTo>
                  <a:pt x="17448" y="16462"/>
                  <a:pt x="17486" y="16456"/>
                  <a:pt x="17533" y="16456"/>
                </a:cubicBezTo>
                <a:cubicBezTo>
                  <a:pt x="17580" y="16456"/>
                  <a:pt x="17640" y="16444"/>
                  <a:pt x="17665" y="16430"/>
                </a:cubicBezTo>
                <a:cubicBezTo>
                  <a:pt x="17689" y="16415"/>
                  <a:pt x="17734" y="16403"/>
                  <a:pt x="17766" y="16403"/>
                </a:cubicBezTo>
                <a:cubicBezTo>
                  <a:pt x="17799" y="16403"/>
                  <a:pt x="17869" y="16383"/>
                  <a:pt x="17922" y="16359"/>
                </a:cubicBezTo>
                <a:cubicBezTo>
                  <a:pt x="17975" y="16336"/>
                  <a:pt x="18050" y="16317"/>
                  <a:pt x="18088" y="16317"/>
                </a:cubicBezTo>
                <a:cubicBezTo>
                  <a:pt x="18126" y="16317"/>
                  <a:pt x="18175" y="16305"/>
                  <a:pt x="18200" y="16291"/>
                </a:cubicBezTo>
                <a:cubicBezTo>
                  <a:pt x="18224" y="16277"/>
                  <a:pt x="18304" y="16265"/>
                  <a:pt x="18376" y="16265"/>
                </a:cubicBezTo>
                <a:cubicBezTo>
                  <a:pt x="18447" y="16265"/>
                  <a:pt x="18537" y="16253"/>
                  <a:pt x="18575" y="16239"/>
                </a:cubicBezTo>
                <a:cubicBezTo>
                  <a:pt x="18627" y="16220"/>
                  <a:pt x="18750" y="16213"/>
                  <a:pt x="19066" y="16213"/>
                </a:cubicBezTo>
                <a:cubicBezTo>
                  <a:pt x="19324" y="16213"/>
                  <a:pt x="19489" y="16207"/>
                  <a:pt x="19489" y="16196"/>
                </a:cubicBezTo>
                <a:cubicBezTo>
                  <a:pt x="19489" y="16187"/>
                  <a:pt x="19544" y="16178"/>
                  <a:pt x="19608" y="16177"/>
                </a:cubicBezTo>
                <a:cubicBezTo>
                  <a:pt x="19856" y="16174"/>
                  <a:pt x="20241" y="16004"/>
                  <a:pt x="20302" y="15870"/>
                </a:cubicBezTo>
                <a:cubicBezTo>
                  <a:pt x="20340" y="15785"/>
                  <a:pt x="20347" y="15782"/>
                  <a:pt x="20495" y="15782"/>
                </a:cubicBezTo>
                <a:cubicBezTo>
                  <a:pt x="20591" y="15782"/>
                  <a:pt x="20647" y="15773"/>
                  <a:pt x="20660" y="15756"/>
                </a:cubicBezTo>
                <a:cubicBezTo>
                  <a:pt x="20672" y="15742"/>
                  <a:pt x="20711" y="15730"/>
                  <a:pt x="20748" y="15730"/>
                </a:cubicBezTo>
                <a:cubicBezTo>
                  <a:pt x="20786" y="15730"/>
                  <a:pt x="20816" y="15721"/>
                  <a:pt x="20816" y="15712"/>
                </a:cubicBezTo>
                <a:cubicBezTo>
                  <a:pt x="20816" y="15702"/>
                  <a:pt x="20847" y="15696"/>
                  <a:pt x="20884" y="15696"/>
                </a:cubicBezTo>
                <a:cubicBezTo>
                  <a:pt x="20920" y="15696"/>
                  <a:pt x="20989" y="15680"/>
                  <a:pt x="21036" y="15660"/>
                </a:cubicBezTo>
                <a:cubicBezTo>
                  <a:pt x="21084" y="15640"/>
                  <a:pt x="21167" y="15607"/>
                  <a:pt x="21222" y="15586"/>
                </a:cubicBezTo>
                <a:cubicBezTo>
                  <a:pt x="21477" y="15492"/>
                  <a:pt x="21546" y="15330"/>
                  <a:pt x="21425" y="15112"/>
                </a:cubicBezTo>
                <a:cubicBezTo>
                  <a:pt x="21380" y="15029"/>
                  <a:pt x="21330" y="14958"/>
                  <a:pt x="21317" y="14953"/>
                </a:cubicBezTo>
                <a:cubicBezTo>
                  <a:pt x="21304" y="14949"/>
                  <a:pt x="21283" y="14916"/>
                  <a:pt x="21270" y="14880"/>
                </a:cubicBezTo>
                <a:cubicBezTo>
                  <a:pt x="21256" y="14844"/>
                  <a:pt x="21228" y="14815"/>
                  <a:pt x="21209" y="14815"/>
                </a:cubicBezTo>
                <a:cubicBezTo>
                  <a:pt x="21190" y="14815"/>
                  <a:pt x="21175" y="14797"/>
                  <a:pt x="21175" y="14776"/>
                </a:cubicBezTo>
                <a:cubicBezTo>
                  <a:pt x="21175" y="14754"/>
                  <a:pt x="21153" y="14716"/>
                  <a:pt x="21124" y="14689"/>
                </a:cubicBezTo>
                <a:cubicBezTo>
                  <a:pt x="21095" y="14663"/>
                  <a:pt x="21059" y="14614"/>
                  <a:pt x="21046" y="14582"/>
                </a:cubicBezTo>
                <a:cubicBezTo>
                  <a:pt x="21034" y="14549"/>
                  <a:pt x="21011" y="14521"/>
                  <a:pt x="20996" y="14521"/>
                </a:cubicBezTo>
                <a:cubicBezTo>
                  <a:pt x="20980" y="14521"/>
                  <a:pt x="20955" y="14492"/>
                  <a:pt x="20941" y="14456"/>
                </a:cubicBezTo>
                <a:cubicBezTo>
                  <a:pt x="20928" y="14420"/>
                  <a:pt x="20906" y="14384"/>
                  <a:pt x="20894" y="14374"/>
                </a:cubicBezTo>
                <a:cubicBezTo>
                  <a:pt x="20882" y="14365"/>
                  <a:pt x="20868" y="14346"/>
                  <a:pt x="20864" y="14332"/>
                </a:cubicBezTo>
                <a:cubicBezTo>
                  <a:pt x="20859" y="14318"/>
                  <a:pt x="20822" y="14275"/>
                  <a:pt x="20782" y="14237"/>
                </a:cubicBezTo>
                <a:cubicBezTo>
                  <a:pt x="20742" y="14200"/>
                  <a:pt x="20708" y="14159"/>
                  <a:pt x="20708" y="14148"/>
                </a:cubicBezTo>
                <a:cubicBezTo>
                  <a:pt x="20708" y="14125"/>
                  <a:pt x="20366" y="13668"/>
                  <a:pt x="20312" y="13619"/>
                </a:cubicBezTo>
                <a:cubicBezTo>
                  <a:pt x="20267" y="13579"/>
                  <a:pt x="20071" y="13323"/>
                  <a:pt x="20024" y="13244"/>
                </a:cubicBezTo>
                <a:cubicBezTo>
                  <a:pt x="20005" y="13211"/>
                  <a:pt x="19964" y="13158"/>
                  <a:pt x="19936" y="13128"/>
                </a:cubicBezTo>
                <a:cubicBezTo>
                  <a:pt x="19908" y="13098"/>
                  <a:pt x="19885" y="13066"/>
                  <a:pt x="19885" y="13057"/>
                </a:cubicBezTo>
                <a:cubicBezTo>
                  <a:pt x="19885" y="13047"/>
                  <a:pt x="19861" y="13019"/>
                  <a:pt x="19831" y="12991"/>
                </a:cubicBezTo>
                <a:cubicBezTo>
                  <a:pt x="19802" y="12964"/>
                  <a:pt x="19777" y="12929"/>
                  <a:pt x="19777" y="12915"/>
                </a:cubicBezTo>
                <a:cubicBezTo>
                  <a:pt x="19777" y="12900"/>
                  <a:pt x="19762" y="12880"/>
                  <a:pt x="19743" y="12871"/>
                </a:cubicBezTo>
                <a:cubicBezTo>
                  <a:pt x="19724" y="12861"/>
                  <a:pt x="19702" y="12837"/>
                  <a:pt x="19696" y="12817"/>
                </a:cubicBezTo>
                <a:cubicBezTo>
                  <a:pt x="19689" y="12797"/>
                  <a:pt x="19667" y="12769"/>
                  <a:pt x="19645" y="12756"/>
                </a:cubicBezTo>
                <a:cubicBezTo>
                  <a:pt x="19623" y="12743"/>
                  <a:pt x="19598" y="12713"/>
                  <a:pt x="19591" y="12688"/>
                </a:cubicBezTo>
                <a:cubicBezTo>
                  <a:pt x="19584" y="12663"/>
                  <a:pt x="19559" y="12632"/>
                  <a:pt x="19537" y="12619"/>
                </a:cubicBezTo>
                <a:cubicBezTo>
                  <a:pt x="19515" y="12607"/>
                  <a:pt x="19490" y="12570"/>
                  <a:pt x="19479" y="12538"/>
                </a:cubicBezTo>
                <a:cubicBezTo>
                  <a:pt x="19469" y="12506"/>
                  <a:pt x="19444" y="12473"/>
                  <a:pt x="19425" y="12468"/>
                </a:cubicBezTo>
                <a:cubicBezTo>
                  <a:pt x="19406" y="12462"/>
                  <a:pt x="19379" y="12427"/>
                  <a:pt x="19367" y="12391"/>
                </a:cubicBezTo>
                <a:cubicBezTo>
                  <a:pt x="19356" y="12355"/>
                  <a:pt x="19309" y="12285"/>
                  <a:pt x="19263" y="12236"/>
                </a:cubicBezTo>
                <a:cubicBezTo>
                  <a:pt x="19171" y="12139"/>
                  <a:pt x="19114" y="12069"/>
                  <a:pt x="18978" y="11897"/>
                </a:cubicBezTo>
                <a:cubicBezTo>
                  <a:pt x="18258" y="10984"/>
                  <a:pt x="18243" y="10964"/>
                  <a:pt x="18217" y="10900"/>
                </a:cubicBezTo>
                <a:cubicBezTo>
                  <a:pt x="18204" y="10869"/>
                  <a:pt x="18179" y="10843"/>
                  <a:pt x="18162" y="10843"/>
                </a:cubicBezTo>
                <a:cubicBezTo>
                  <a:pt x="18146" y="10843"/>
                  <a:pt x="18122" y="10815"/>
                  <a:pt x="18108" y="10780"/>
                </a:cubicBezTo>
                <a:cubicBezTo>
                  <a:pt x="18095" y="10744"/>
                  <a:pt x="18060" y="10704"/>
                  <a:pt x="18034" y="10692"/>
                </a:cubicBezTo>
                <a:cubicBezTo>
                  <a:pt x="18007" y="10679"/>
                  <a:pt x="17986" y="10650"/>
                  <a:pt x="17986" y="10628"/>
                </a:cubicBezTo>
                <a:cubicBezTo>
                  <a:pt x="17986" y="10606"/>
                  <a:pt x="17971" y="10585"/>
                  <a:pt x="17953" y="10582"/>
                </a:cubicBezTo>
                <a:cubicBezTo>
                  <a:pt x="17934" y="10579"/>
                  <a:pt x="17907" y="10548"/>
                  <a:pt x="17895" y="10515"/>
                </a:cubicBezTo>
                <a:cubicBezTo>
                  <a:pt x="17883" y="10482"/>
                  <a:pt x="17854" y="10449"/>
                  <a:pt x="17831" y="10442"/>
                </a:cubicBezTo>
                <a:cubicBezTo>
                  <a:pt x="17807" y="10435"/>
                  <a:pt x="17801" y="10429"/>
                  <a:pt x="17817" y="10429"/>
                </a:cubicBezTo>
                <a:cubicBezTo>
                  <a:pt x="17833" y="10429"/>
                  <a:pt x="17833" y="10420"/>
                  <a:pt x="17817" y="10408"/>
                </a:cubicBezTo>
                <a:cubicBezTo>
                  <a:pt x="17802" y="10396"/>
                  <a:pt x="17786" y="10371"/>
                  <a:pt x="17780" y="10352"/>
                </a:cubicBezTo>
                <a:cubicBezTo>
                  <a:pt x="17774" y="10334"/>
                  <a:pt x="17757" y="10313"/>
                  <a:pt x="17743" y="10308"/>
                </a:cubicBezTo>
                <a:cubicBezTo>
                  <a:pt x="17728" y="10303"/>
                  <a:pt x="17712" y="10283"/>
                  <a:pt x="17706" y="10264"/>
                </a:cubicBezTo>
                <a:cubicBezTo>
                  <a:pt x="17693" y="10229"/>
                  <a:pt x="17539" y="10047"/>
                  <a:pt x="17414" y="9920"/>
                </a:cubicBezTo>
                <a:cubicBezTo>
                  <a:pt x="17326" y="9830"/>
                  <a:pt x="17130" y="9603"/>
                  <a:pt x="17093" y="9548"/>
                </a:cubicBezTo>
                <a:cubicBezTo>
                  <a:pt x="17077" y="9524"/>
                  <a:pt x="17014" y="9462"/>
                  <a:pt x="16954" y="9410"/>
                </a:cubicBezTo>
                <a:lnTo>
                  <a:pt x="16842" y="9315"/>
                </a:lnTo>
                <a:lnTo>
                  <a:pt x="16958" y="9290"/>
                </a:lnTo>
                <a:cubicBezTo>
                  <a:pt x="17265" y="9225"/>
                  <a:pt x="17485" y="9145"/>
                  <a:pt x="17590" y="9062"/>
                </a:cubicBezTo>
                <a:cubicBezTo>
                  <a:pt x="17650" y="9015"/>
                  <a:pt x="17704" y="8964"/>
                  <a:pt x="17709" y="8948"/>
                </a:cubicBezTo>
                <a:cubicBezTo>
                  <a:pt x="17714" y="8932"/>
                  <a:pt x="17731" y="8909"/>
                  <a:pt x="17746" y="8897"/>
                </a:cubicBezTo>
                <a:cubicBezTo>
                  <a:pt x="17761" y="8886"/>
                  <a:pt x="17782" y="8828"/>
                  <a:pt x="17794" y="8769"/>
                </a:cubicBezTo>
                <a:cubicBezTo>
                  <a:pt x="17805" y="8709"/>
                  <a:pt x="17833" y="8655"/>
                  <a:pt x="17851" y="8649"/>
                </a:cubicBezTo>
                <a:cubicBezTo>
                  <a:pt x="17869" y="8644"/>
                  <a:pt x="17880" y="8605"/>
                  <a:pt x="17878" y="8563"/>
                </a:cubicBezTo>
                <a:cubicBezTo>
                  <a:pt x="17876" y="8521"/>
                  <a:pt x="17882" y="8471"/>
                  <a:pt x="17892" y="8452"/>
                </a:cubicBezTo>
                <a:cubicBezTo>
                  <a:pt x="17901" y="8433"/>
                  <a:pt x="17911" y="8383"/>
                  <a:pt x="17912" y="8343"/>
                </a:cubicBezTo>
                <a:cubicBezTo>
                  <a:pt x="17914" y="8288"/>
                  <a:pt x="17930" y="8267"/>
                  <a:pt x="17976" y="8260"/>
                </a:cubicBezTo>
                <a:cubicBezTo>
                  <a:pt x="18011" y="8255"/>
                  <a:pt x="18065" y="8244"/>
                  <a:pt x="18095" y="8235"/>
                </a:cubicBezTo>
                <a:cubicBezTo>
                  <a:pt x="18124" y="8226"/>
                  <a:pt x="18175" y="8213"/>
                  <a:pt x="18210" y="8207"/>
                </a:cubicBezTo>
                <a:cubicBezTo>
                  <a:pt x="18244" y="8202"/>
                  <a:pt x="18274" y="8191"/>
                  <a:pt x="18274" y="8183"/>
                </a:cubicBezTo>
                <a:cubicBezTo>
                  <a:pt x="18274" y="8175"/>
                  <a:pt x="18345" y="8152"/>
                  <a:pt x="18433" y="8132"/>
                </a:cubicBezTo>
                <a:cubicBezTo>
                  <a:pt x="18522" y="8113"/>
                  <a:pt x="18596" y="8092"/>
                  <a:pt x="18596" y="8085"/>
                </a:cubicBezTo>
                <a:cubicBezTo>
                  <a:pt x="18596" y="8078"/>
                  <a:pt x="18643" y="8056"/>
                  <a:pt x="18701" y="8038"/>
                </a:cubicBezTo>
                <a:cubicBezTo>
                  <a:pt x="18880" y="7980"/>
                  <a:pt x="18964" y="7887"/>
                  <a:pt x="18948" y="7764"/>
                </a:cubicBezTo>
                <a:cubicBezTo>
                  <a:pt x="18936" y="7673"/>
                  <a:pt x="18895" y="7618"/>
                  <a:pt x="18677" y="7407"/>
                </a:cubicBezTo>
                <a:cubicBezTo>
                  <a:pt x="18535" y="7269"/>
                  <a:pt x="18379" y="7137"/>
                  <a:pt x="18332" y="7113"/>
                </a:cubicBezTo>
                <a:cubicBezTo>
                  <a:pt x="18284" y="7089"/>
                  <a:pt x="18235" y="7050"/>
                  <a:pt x="18220" y="7027"/>
                </a:cubicBezTo>
                <a:cubicBezTo>
                  <a:pt x="18205" y="7004"/>
                  <a:pt x="18176" y="6980"/>
                  <a:pt x="18159" y="6974"/>
                </a:cubicBezTo>
                <a:cubicBezTo>
                  <a:pt x="18142" y="6969"/>
                  <a:pt x="18126" y="6944"/>
                  <a:pt x="18122" y="6917"/>
                </a:cubicBezTo>
                <a:cubicBezTo>
                  <a:pt x="18117" y="6891"/>
                  <a:pt x="18093" y="6865"/>
                  <a:pt x="18068" y="6860"/>
                </a:cubicBezTo>
                <a:cubicBezTo>
                  <a:pt x="18043" y="6856"/>
                  <a:pt x="18020" y="6842"/>
                  <a:pt x="18020" y="6831"/>
                </a:cubicBezTo>
                <a:cubicBezTo>
                  <a:pt x="18020" y="6820"/>
                  <a:pt x="17997" y="6791"/>
                  <a:pt x="17970" y="6766"/>
                </a:cubicBezTo>
                <a:cubicBezTo>
                  <a:pt x="17942" y="6740"/>
                  <a:pt x="17912" y="6695"/>
                  <a:pt x="17898" y="6666"/>
                </a:cubicBezTo>
                <a:cubicBezTo>
                  <a:pt x="17885" y="6637"/>
                  <a:pt x="17859" y="6610"/>
                  <a:pt x="17841" y="6604"/>
                </a:cubicBezTo>
                <a:cubicBezTo>
                  <a:pt x="17823" y="6599"/>
                  <a:pt x="17807" y="6581"/>
                  <a:pt x="17807" y="6567"/>
                </a:cubicBezTo>
                <a:cubicBezTo>
                  <a:pt x="17807" y="6552"/>
                  <a:pt x="17784" y="6517"/>
                  <a:pt x="17756" y="6487"/>
                </a:cubicBezTo>
                <a:cubicBezTo>
                  <a:pt x="17707" y="6433"/>
                  <a:pt x="17460" y="6079"/>
                  <a:pt x="17306" y="5844"/>
                </a:cubicBezTo>
                <a:cubicBezTo>
                  <a:pt x="17231" y="5729"/>
                  <a:pt x="17086" y="5553"/>
                  <a:pt x="17015" y="5487"/>
                </a:cubicBezTo>
                <a:cubicBezTo>
                  <a:pt x="16986" y="5460"/>
                  <a:pt x="17000" y="5456"/>
                  <a:pt x="17140" y="5456"/>
                </a:cubicBezTo>
                <a:cubicBezTo>
                  <a:pt x="17228" y="5456"/>
                  <a:pt x="17311" y="5449"/>
                  <a:pt x="17323" y="5440"/>
                </a:cubicBezTo>
                <a:cubicBezTo>
                  <a:pt x="17335" y="5430"/>
                  <a:pt x="17388" y="5422"/>
                  <a:pt x="17442" y="5422"/>
                </a:cubicBezTo>
                <a:cubicBezTo>
                  <a:pt x="17495" y="5422"/>
                  <a:pt x="17585" y="5410"/>
                  <a:pt x="17641" y="5396"/>
                </a:cubicBezTo>
                <a:cubicBezTo>
                  <a:pt x="17769" y="5363"/>
                  <a:pt x="17808" y="5364"/>
                  <a:pt x="17936" y="5396"/>
                </a:cubicBezTo>
                <a:cubicBezTo>
                  <a:pt x="18025" y="5418"/>
                  <a:pt x="18048" y="5418"/>
                  <a:pt x="18118" y="5396"/>
                </a:cubicBezTo>
                <a:cubicBezTo>
                  <a:pt x="18168" y="5380"/>
                  <a:pt x="18287" y="5369"/>
                  <a:pt x="18430" y="5369"/>
                </a:cubicBezTo>
                <a:cubicBezTo>
                  <a:pt x="18644" y="5369"/>
                  <a:pt x="18876" y="5334"/>
                  <a:pt x="18911" y="5296"/>
                </a:cubicBezTo>
                <a:cubicBezTo>
                  <a:pt x="18917" y="5289"/>
                  <a:pt x="18943" y="5283"/>
                  <a:pt x="18968" y="5283"/>
                </a:cubicBezTo>
                <a:cubicBezTo>
                  <a:pt x="18993" y="5283"/>
                  <a:pt x="19033" y="5264"/>
                  <a:pt x="19059" y="5241"/>
                </a:cubicBezTo>
                <a:cubicBezTo>
                  <a:pt x="19086" y="5217"/>
                  <a:pt x="19123" y="5197"/>
                  <a:pt x="19141" y="5197"/>
                </a:cubicBezTo>
                <a:cubicBezTo>
                  <a:pt x="19176" y="5197"/>
                  <a:pt x="19384" y="4983"/>
                  <a:pt x="19384" y="4947"/>
                </a:cubicBezTo>
                <a:cubicBezTo>
                  <a:pt x="19384" y="4934"/>
                  <a:pt x="19403" y="4921"/>
                  <a:pt x="19425" y="4918"/>
                </a:cubicBezTo>
                <a:cubicBezTo>
                  <a:pt x="19464" y="4911"/>
                  <a:pt x="19476" y="4881"/>
                  <a:pt x="19486" y="4779"/>
                </a:cubicBezTo>
                <a:cubicBezTo>
                  <a:pt x="19491" y="4727"/>
                  <a:pt x="19564" y="4715"/>
                  <a:pt x="19635" y="4756"/>
                </a:cubicBezTo>
                <a:cubicBezTo>
                  <a:pt x="19775" y="4838"/>
                  <a:pt x="19909" y="4727"/>
                  <a:pt x="19875" y="4557"/>
                </a:cubicBezTo>
                <a:cubicBezTo>
                  <a:pt x="19853" y="4443"/>
                  <a:pt x="19774" y="4299"/>
                  <a:pt x="19733" y="4299"/>
                </a:cubicBezTo>
                <a:cubicBezTo>
                  <a:pt x="19717" y="4299"/>
                  <a:pt x="19711" y="4292"/>
                  <a:pt x="19723" y="4283"/>
                </a:cubicBezTo>
                <a:cubicBezTo>
                  <a:pt x="19735" y="4274"/>
                  <a:pt x="19714" y="4253"/>
                  <a:pt x="19679" y="4236"/>
                </a:cubicBezTo>
                <a:cubicBezTo>
                  <a:pt x="19644" y="4219"/>
                  <a:pt x="19613" y="4196"/>
                  <a:pt x="19608" y="4187"/>
                </a:cubicBezTo>
                <a:cubicBezTo>
                  <a:pt x="19602" y="4177"/>
                  <a:pt x="19553" y="4145"/>
                  <a:pt x="19499" y="4115"/>
                </a:cubicBezTo>
                <a:cubicBezTo>
                  <a:pt x="19446" y="4085"/>
                  <a:pt x="19398" y="4051"/>
                  <a:pt x="19391" y="4038"/>
                </a:cubicBezTo>
                <a:cubicBezTo>
                  <a:pt x="19385" y="4026"/>
                  <a:pt x="19354" y="4003"/>
                  <a:pt x="19327" y="3988"/>
                </a:cubicBezTo>
                <a:cubicBezTo>
                  <a:pt x="19255" y="3949"/>
                  <a:pt x="19168" y="3822"/>
                  <a:pt x="19168" y="3755"/>
                </a:cubicBezTo>
                <a:cubicBezTo>
                  <a:pt x="19168" y="3682"/>
                  <a:pt x="19078" y="3582"/>
                  <a:pt x="18948" y="3513"/>
                </a:cubicBezTo>
                <a:cubicBezTo>
                  <a:pt x="18862" y="3468"/>
                  <a:pt x="18846" y="3444"/>
                  <a:pt x="18839" y="3349"/>
                </a:cubicBezTo>
                <a:cubicBezTo>
                  <a:pt x="18836" y="3287"/>
                  <a:pt x="18856" y="3193"/>
                  <a:pt x="18883" y="3138"/>
                </a:cubicBezTo>
                <a:cubicBezTo>
                  <a:pt x="18925" y="3057"/>
                  <a:pt x="18926" y="3017"/>
                  <a:pt x="18890" y="2918"/>
                </a:cubicBezTo>
                <a:cubicBezTo>
                  <a:pt x="18866" y="2851"/>
                  <a:pt x="18846" y="2677"/>
                  <a:pt x="18846" y="2531"/>
                </a:cubicBezTo>
                <a:cubicBezTo>
                  <a:pt x="18846" y="2347"/>
                  <a:pt x="18829" y="2242"/>
                  <a:pt x="18792" y="2182"/>
                </a:cubicBezTo>
                <a:cubicBezTo>
                  <a:pt x="18763" y="2136"/>
                  <a:pt x="18738" y="2075"/>
                  <a:pt x="18738" y="2047"/>
                </a:cubicBezTo>
                <a:cubicBezTo>
                  <a:pt x="18738" y="2019"/>
                  <a:pt x="18715" y="1953"/>
                  <a:pt x="18687" y="1900"/>
                </a:cubicBezTo>
                <a:cubicBezTo>
                  <a:pt x="18659" y="1847"/>
                  <a:pt x="18620" y="1762"/>
                  <a:pt x="18596" y="1709"/>
                </a:cubicBezTo>
                <a:cubicBezTo>
                  <a:pt x="18538" y="1585"/>
                  <a:pt x="18219" y="1270"/>
                  <a:pt x="18108" y="1228"/>
                </a:cubicBezTo>
                <a:cubicBezTo>
                  <a:pt x="18061" y="1210"/>
                  <a:pt x="18020" y="1182"/>
                  <a:pt x="18020" y="1166"/>
                </a:cubicBezTo>
                <a:cubicBezTo>
                  <a:pt x="18020" y="1151"/>
                  <a:pt x="17999" y="1134"/>
                  <a:pt x="17970" y="1129"/>
                </a:cubicBezTo>
                <a:cubicBezTo>
                  <a:pt x="17940" y="1123"/>
                  <a:pt x="17915" y="1105"/>
                  <a:pt x="17915" y="1088"/>
                </a:cubicBezTo>
                <a:cubicBezTo>
                  <a:pt x="17915" y="1071"/>
                  <a:pt x="17889" y="1044"/>
                  <a:pt x="17858" y="1029"/>
                </a:cubicBezTo>
                <a:cubicBezTo>
                  <a:pt x="17827" y="1014"/>
                  <a:pt x="17815" y="1002"/>
                  <a:pt x="17831" y="1001"/>
                </a:cubicBezTo>
                <a:cubicBezTo>
                  <a:pt x="17847" y="1001"/>
                  <a:pt x="17844" y="995"/>
                  <a:pt x="17824" y="988"/>
                </a:cubicBezTo>
                <a:cubicBezTo>
                  <a:pt x="17804" y="981"/>
                  <a:pt x="17732" y="940"/>
                  <a:pt x="17665" y="897"/>
                </a:cubicBezTo>
                <a:cubicBezTo>
                  <a:pt x="17491" y="787"/>
                  <a:pt x="16852" y="501"/>
                  <a:pt x="16782" y="501"/>
                </a:cubicBezTo>
                <a:cubicBezTo>
                  <a:pt x="16765" y="501"/>
                  <a:pt x="16720" y="483"/>
                  <a:pt x="16680" y="462"/>
                </a:cubicBezTo>
                <a:cubicBezTo>
                  <a:pt x="16595" y="416"/>
                  <a:pt x="16280" y="312"/>
                  <a:pt x="16230" y="312"/>
                </a:cubicBezTo>
                <a:cubicBezTo>
                  <a:pt x="16211" y="312"/>
                  <a:pt x="16193" y="305"/>
                  <a:pt x="16193" y="297"/>
                </a:cubicBezTo>
                <a:cubicBezTo>
                  <a:pt x="16193" y="289"/>
                  <a:pt x="16122" y="264"/>
                  <a:pt x="16033" y="243"/>
                </a:cubicBezTo>
                <a:cubicBezTo>
                  <a:pt x="15945" y="222"/>
                  <a:pt x="15866" y="198"/>
                  <a:pt x="15854" y="189"/>
                </a:cubicBezTo>
                <a:cubicBezTo>
                  <a:pt x="15843" y="180"/>
                  <a:pt x="15794" y="173"/>
                  <a:pt x="15746" y="173"/>
                </a:cubicBezTo>
                <a:cubicBezTo>
                  <a:pt x="15698" y="173"/>
                  <a:pt x="15658" y="164"/>
                  <a:pt x="15658" y="155"/>
                </a:cubicBezTo>
                <a:cubicBezTo>
                  <a:pt x="15658" y="145"/>
                  <a:pt x="15553" y="139"/>
                  <a:pt x="15414" y="139"/>
                </a:cubicBezTo>
                <a:cubicBezTo>
                  <a:pt x="15255" y="139"/>
                  <a:pt x="15145" y="129"/>
                  <a:pt x="15099" y="113"/>
                </a:cubicBezTo>
                <a:cubicBezTo>
                  <a:pt x="15061" y="99"/>
                  <a:pt x="14996" y="87"/>
                  <a:pt x="14954" y="86"/>
                </a:cubicBezTo>
                <a:cubicBezTo>
                  <a:pt x="14912" y="86"/>
                  <a:pt x="14856" y="75"/>
                  <a:pt x="14832" y="60"/>
                </a:cubicBezTo>
                <a:cubicBezTo>
                  <a:pt x="14797" y="40"/>
                  <a:pt x="14700" y="34"/>
                  <a:pt x="14382" y="34"/>
                </a:cubicBezTo>
                <a:cubicBezTo>
                  <a:pt x="14134" y="34"/>
                  <a:pt x="13972" y="28"/>
                  <a:pt x="13972" y="18"/>
                </a:cubicBezTo>
                <a:cubicBezTo>
                  <a:pt x="13972" y="7"/>
                  <a:pt x="13777" y="0"/>
                  <a:pt x="13454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88" name="IMG_1357.jpeg" descr="IMG_1357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032675" y="1218079"/>
            <a:ext cx="2060218" cy="1402889"/>
          </a:xfrm>
          <a:prstGeom prst="rect">
            <a:avLst/>
          </a:prstGeom>
          <a:ln w="76200">
            <a:solidFill>
              <a:srgbClr val="479FD3"/>
            </a:solidFill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89" name="IMG_1358.jpeg" descr="IMG_1358.jpeg"/>
          <p:cNvPicPr>
            <a:picLocks noChangeAspect="1"/>
          </p:cNvPicPr>
          <p:nvPr/>
        </p:nvPicPr>
        <p:blipFill>
          <a:blip r:embed="rId4">
            <a:extLst/>
          </a:blip>
          <a:srcRect l="11035" t="0" r="15709" b="81678"/>
          <a:stretch>
            <a:fillRect/>
          </a:stretch>
        </p:blipFill>
        <p:spPr>
          <a:xfrm>
            <a:off x="4437673" y="1179979"/>
            <a:ext cx="3971950" cy="1024902"/>
          </a:xfrm>
          <a:prstGeom prst="rect">
            <a:avLst/>
          </a:prstGeom>
          <a:ln w="3175">
            <a:miter lim="400000"/>
          </a:ln>
        </p:spPr>
      </p:pic>
      <p:pic>
        <p:nvPicPr>
          <p:cNvPr id="90" name="صورة 9" descr="صورة 9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680113" y="2486415"/>
            <a:ext cx="3031296" cy="3977360"/>
          </a:xfrm>
          <a:prstGeom prst="rect">
            <a:avLst/>
          </a:prstGeom>
          <a:ln w="3175">
            <a:miter lim="400000"/>
          </a:ln>
        </p:spPr>
      </p:pic>
      <p:pic>
        <p:nvPicPr>
          <p:cNvPr id="91" name="صورة 10" descr="صورة 10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 rot="5400000">
            <a:off x="5781928" y="2745547"/>
            <a:ext cx="3985448" cy="3467184"/>
          </a:xfrm>
          <a:prstGeom prst="rect">
            <a:avLst/>
          </a:prstGeom>
          <a:ln w="3175">
            <a:miter lim="400000"/>
          </a:ln>
        </p:spPr>
      </p:pic>
      <p:grpSp>
        <p:nvGrpSpPr>
          <p:cNvPr id="94" name="مجموعة 57"/>
          <p:cNvGrpSpPr/>
          <p:nvPr/>
        </p:nvGrpSpPr>
        <p:grpSpPr>
          <a:xfrm>
            <a:off x="6433095" y="3472261"/>
            <a:ext cx="981206" cy="2404504"/>
            <a:chOff x="0" y="0"/>
            <a:chExt cx="981204" cy="2404502"/>
          </a:xfrm>
        </p:grpSpPr>
        <p:pic>
          <p:nvPicPr>
            <p:cNvPr id="92" name="صورة 11" descr="صورة 11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 rot="5400000">
              <a:off x="-995912" y="995912"/>
              <a:ext cx="2404503" cy="412679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93" name="صورة 14" descr="صورة 14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 rot="5400000">
              <a:off x="-427385" y="995911"/>
              <a:ext cx="2404502" cy="412678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</p:grpSp>
      <p:grpSp>
        <p:nvGrpSpPr>
          <p:cNvPr id="101" name="مجموعة 55"/>
          <p:cNvGrpSpPr/>
          <p:nvPr/>
        </p:nvGrpSpPr>
        <p:grpSpPr>
          <a:xfrm>
            <a:off x="7955282" y="4918935"/>
            <a:ext cx="1279683" cy="850875"/>
            <a:chOff x="0" y="0"/>
            <a:chExt cx="1279682" cy="850873"/>
          </a:xfrm>
        </p:grpSpPr>
        <p:pic>
          <p:nvPicPr>
            <p:cNvPr id="95" name="صورة 12" descr="صورة 12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-3099" y="9199"/>
              <a:ext cx="418548" cy="400149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96" name="صورة 15" descr="صورة 15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-9200" y="441525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97" name="صورة 16" descr="صورة 16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426923" y="432007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98" name="صورة 17" descr="صورة 17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426923" y="22978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99" name="صورة 18" descr="صورة 18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849388" y="30847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00" name="صورة 19" descr="صورة 19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870334" y="441525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</p:grpSp>
      <p:sp>
        <p:nvSpPr>
          <p:cNvPr id="102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3004144" y="3472261"/>
            <a:ext cx="2471850" cy="84229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٦        ٢</a:t>
            </a:r>
          </a:p>
        </p:txBody>
      </p:sp>
      <p:sp>
        <p:nvSpPr>
          <p:cNvPr id="103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3004144" y="4468136"/>
            <a:ext cx="2579495" cy="84229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١         ١</a:t>
            </a:r>
          </a:p>
        </p:txBody>
      </p:sp>
      <p:sp>
        <p:nvSpPr>
          <p:cNvPr id="104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4374802" y="5479667"/>
            <a:ext cx="1101192" cy="78781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rgbClr val="2355CE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٥</a:t>
            </a:r>
          </a:p>
        </p:txBody>
      </p:sp>
      <p:sp>
        <p:nvSpPr>
          <p:cNvPr id="105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4374802" y="3472261"/>
            <a:ext cx="1208837" cy="78781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chemeClr val="accent5">
                    <a:lumOff val="-29866"/>
                  </a:schemeClr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٦</a:t>
            </a:r>
          </a:p>
        </p:txBody>
      </p:sp>
      <p:sp>
        <p:nvSpPr>
          <p:cNvPr id="106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4374802" y="4468136"/>
            <a:ext cx="1336607" cy="78781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chemeClr val="accent5">
                    <a:lumOff val="-29866"/>
                  </a:schemeClr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١</a:t>
            </a:r>
          </a:p>
        </p:txBody>
      </p:sp>
      <p:sp>
        <p:nvSpPr>
          <p:cNvPr id="107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1338573" y="7245821"/>
            <a:ext cx="6476097" cy="66407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b="1" sz="4400">
                <a:solidFill>
                  <a:srgbClr val="1941A3"/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( ٦ آحاد – ١ آحاد = ٥ آحاد)</a:t>
            </a:r>
          </a:p>
        </p:txBody>
      </p:sp>
      <p:sp>
        <p:nvSpPr>
          <p:cNvPr id="108" name="علامة الضرب 47"/>
          <p:cNvSpPr/>
          <p:nvPr/>
        </p:nvSpPr>
        <p:spPr>
          <a:xfrm>
            <a:off x="7967982" y="4931635"/>
            <a:ext cx="428917" cy="3380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655"/>
                </a:moveTo>
                <a:lnTo>
                  <a:pt x="4088" y="0"/>
                </a:lnTo>
                <a:lnTo>
                  <a:pt x="10800" y="7261"/>
                </a:lnTo>
                <a:lnTo>
                  <a:pt x="17512" y="0"/>
                </a:lnTo>
                <a:lnTo>
                  <a:pt x="21600" y="2655"/>
                </a:lnTo>
                <a:lnTo>
                  <a:pt x="14071" y="10800"/>
                </a:lnTo>
                <a:lnTo>
                  <a:pt x="21600" y="18945"/>
                </a:lnTo>
                <a:lnTo>
                  <a:pt x="17512" y="21600"/>
                </a:lnTo>
                <a:lnTo>
                  <a:pt x="10800" y="14339"/>
                </a:lnTo>
                <a:lnTo>
                  <a:pt x="4088" y="21600"/>
                </a:lnTo>
                <a:lnTo>
                  <a:pt x="0" y="18945"/>
                </a:lnTo>
                <a:lnTo>
                  <a:pt x="7529" y="10800"/>
                </a:lnTo>
                <a:close/>
              </a:path>
            </a:pathLst>
          </a:custGeom>
          <a:solidFill>
            <a:srgbClr val="FF0000"/>
          </a:solidFill>
          <a:ln w="25400">
            <a:solidFill>
              <a:srgbClr val="0D0D0D"/>
            </a:solidFill>
          </a:ln>
        </p:spPr>
        <p:txBody>
          <a:bodyPr lIns="48766" tIns="48766" rIns="48766" bIns="48766" anchor="ctr"/>
          <a:lstStyle/>
          <a:p>
            <a:pPr defTabSz="914400" rtl="0">
              <a:defRPr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10" presetID="3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10" presetID="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entr" nodeType="clickEffect" presetSubtype="12" presetID="18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 transition="in">
                                      <p:cBhvr>
                                        <p:cTn id="2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12" presetID="18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Left)" transition="in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Class="entr" nodeType="clickEffect" presetSubtype="0" presetID="1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Class="entr" nodeType="clickEffect" presetSubtype="0" presetID="1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Class="entr" nodeType="clickEffect" presetSubtype="10" presetID="3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4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Class="entr" nodeType="clickEffect" presetSubtype="10" presetID="3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4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4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Class="entr" nodeType="clickEffect" presetSubtype="16" presetID="23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Class="entr" nodeType="clickEffect" presetSubtype="0" presetID="1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5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Class="entr" nodeType="clickEffect" presetSubtype="4" presetID="2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06" grpId="9"/>
      <p:bldP build="whole" bldLvl="1" animBg="1" rev="0" advAuto="0" spid="101" grpId="4"/>
      <p:bldP build="whole" bldLvl="1" animBg="1" rev="0" advAuto="0" spid="103" grpId="7"/>
      <p:bldP build="whole" bldLvl="1" animBg="1" rev="0" advAuto="0" spid="90" grpId="3"/>
      <p:bldP build="whole" bldLvl="1" animBg="1" rev="0" advAuto="0" spid="91" grpId="2"/>
      <p:bldP build="whole" bldLvl="1" animBg="1" rev="0" advAuto="0" spid="108" grpId="10"/>
      <p:bldP build="whole" bldLvl="1" animBg="1" rev="0" advAuto="0" spid="104" grpId="11"/>
      <p:bldP build="whole" bldLvl="1" animBg="1" rev="0" advAuto="0" spid="107" grpId="12"/>
      <p:bldP build="whole" bldLvl="1" animBg="1" rev="0" advAuto="0" spid="102" grpId="6"/>
      <p:bldP build="whole" bldLvl="1" animBg="1" rev="0" advAuto="0" spid="89" grpId="1"/>
      <p:bldP build="whole" bldLvl="1" animBg="1" rev="0" advAuto="0" spid="105" grpId="8"/>
      <p:bldP build="whole" bldLvl="1" animBg="1" rev="0" advAuto="0" spid="94" grpId="5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11" name="IMG_1354.jpeg" descr="IMG_1354.jpeg"/>
          <p:cNvPicPr>
            <a:picLocks noChangeAspect="1"/>
          </p:cNvPicPr>
          <p:nvPr/>
        </p:nvPicPr>
        <p:blipFill>
          <a:blip r:embed="rId2">
            <a:extLst/>
          </a:blip>
          <a:srcRect l="11461" t="1879" r="8709" b="4062"/>
          <a:stretch>
            <a:fillRect/>
          </a:stretch>
        </p:blipFill>
        <p:spPr>
          <a:xfrm>
            <a:off x="9611953" y="4132661"/>
            <a:ext cx="2519002" cy="52558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83" h="21600" fill="norm" stroke="1" extrusionOk="0">
                <a:moveTo>
                  <a:pt x="13454" y="0"/>
                </a:moveTo>
                <a:cubicBezTo>
                  <a:pt x="13132" y="0"/>
                  <a:pt x="12933" y="7"/>
                  <a:pt x="12933" y="18"/>
                </a:cubicBezTo>
                <a:cubicBezTo>
                  <a:pt x="12933" y="28"/>
                  <a:pt x="12798" y="34"/>
                  <a:pt x="12598" y="34"/>
                </a:cubicBezTo>
                <a:cubicBezTo>
                  <a:pt x="12343" y="34"/>
                  <a:pt x="12249" y="41"/>
                  <a:pt x="12215" y="60"/>
                </a:cubicBezTo>
                <a:cubicBezTo>
                  <a:pt x="12191" y="75"/>
                  <a:pt x="12127" y="86"/>
                  <a:pt x="12070" y="86"/>
                </a:cubicBezTo>
                <a:cubicBezTo>
                  <a:pt x="12013" y="86"/>
                  <a:pt x="11965" y="94"/>
                  <a:pt x="11965" y="103"/>
                </a:cubicBezTo>
                <a:cubicBezTo>
                  <a:pt x="11965" y="111"/>
                  <a:pt x="11902" y="122"/>
                  <a:pt x="11823" y="129"/>
                </a:cubicBezTo>
                <a:cubicBezTo>
                  <a:pt x="11744" y="135"/>
                  <a:pt x="11671" y="148"/>
                  <a:pt x="11660" y="157"/>
                </a:cubicBezTo>
                <a:cubicBezTo>
                  <a:pt x="11649" y="165"/>
                  <a:pt x="11609" y="173"/>
                  <a:pt x="11572" y="173"/>
                </a:cubicBezTo>
                <a:cubicBezTo>
                  <a:pt x="11535" y="173"/>
                  <a:pt x="11480" y="185"/>
                  <a:pt x="11450" y="199"/>
                </a:cubicBezTo>
                <a:cubicBezTo>
                  <a:pt x="11421" y="213"/>
                  <a:pt x="11373" y="225"/>
                  <a:pt x="11346" y="225"/>
                </a:cubicBezTo>
                <a:cubicBezTo>
                  <a:pt x="11318" y="225"/>
                  <a:pt x="11194" y="250"/>
                  <a:pt x="11071" y="281"/>
                </a:cubicBezTo>
                <a:cubicBezTo>
                  <a:pt x="10747" y="362"/>
                  <a:pt x="10718" y="372"/>
                  <a:pt x="10628" y="413"/>
                </a:cubicBezTo>
                <a:cubicBezTo>
                  <a:pt x="10583" y="433"/>
                  <a:pt x="10528" y="449"/>
                  <a:pt x="10506" y="449"/>
                </a:cubicBezTo>
                <a:cubicBezTo>
                  <a:pt x="10484" y="449"/>
                  <a:pt x="10437" y="466"/>
                  <a:pt x="10401" y="488"/>
                </a:cubicBezTo>
                <a:cubicBezTo>
                  <a:pt x="10365" y="509"/>
                  <a:pt x="10295" y="537"/>
                  <a:pt x="10246" y="550"/>
                </a:cubicBezTo>
                <a:cubicBezTo>
                  <a:pt x="10136" y="577"/>
                  <a:pt x="9743" y="758"/>
                  <a:pt x="9548" y="871"/>
                </a:cubicBezTo>
                <a:cubicBezTo>
                  <a:pt x="9469" y="917"/>
                  <a:pt x="9389" y="963"/>
                  <a:pt x="9369" y="974"/>
                </a:cubicBezTo>
                <a:cubicBezTo>
                  <a:pt x="9183" y="1071"/>
                  <a:pt x="8998" y="1188"/>
                  <a:pt x="9017" y="1197"/>
                </a:cubicBezTo>
                <a:cubicBezTo>
                  <a:pt x="9030" y="1203"/>
                  <a:pt x="9018" y="1209"/>
                  <a:pt x="8990" y="1209"/>
                </a:cubicBezTo>
                <a:cubicBezTo>
                  <a:pt x="8934" y="1209"/>
                  <a:pt x="8882" y="1242"/>
                  <a:pt x="8739" y="1373"/>
                </a:cubicBezTo>
                <a:cubicBezTo>
                  <a:pt x="8640" y="1465"/>
                  <a:pt x="8395" y="1674"/>
                  <a:pt x="8150" y="1874"/>
                </a:cubicBezTo>
                <a:cubicBezTo>
                  <a:pt x="8069" y="1941"/>
                  <a:pt x="7956" y="2047"/>
                  <a:pt x="7900" y="2111"/>
                </a:cubicBezTo>
                <a:cubicBezTo>
                  <a:pt x="7844" y="2174"/>
                  <a:pt x="7767" y="2240"/>
                  <a:pt x="7731" y="2256"/>
                </a:cubicBezTo>
                <a:cubicBezTo>
                  <a:pt x="7694" y="2272"/>
                  <a:pt x="7666" y="2296"/>
                  <a:pt x="7666" y="2310"/>
                </a:cubicBezTo>
                <a:cubicBezTo>
                  <a:pt x="7666" y="2323"/>
                  <a:pt x="7650" y="2328"/>
                  <a:pt x="7632" y="2323"/>
                </a:cubicBezTo>
                <a:cubicBezTo>
                  <a:pt x="7615" y="2317"/>
                  <a:pt x="7560" y="2337"/>
                  <a:pt x="7511" y="2365"/>
                </a:cubicBezTo>
                <a:cubicBezTo>
                  <a:pt x="7461" y="2394"/>
                  <a:pt x="7405" y="2417"/>
                  <a:pt x="7385" y="2417"/>
                </a:cubicBezTo>
                <a:cubicBezTo>
                  <a:pt x="7350" y="2417"/>
                  <a:pt x="7267" y="2462"/>
                  <a:pt x="7108" y="2572"/>
                </a:cubicBezTo>
                <a:cubicBezTo>
                  <a:pt x="6869" y="2737"/>
                  <a:pt x="6320" y="3199"/>
                  <a:pt x="6258" y="3287"/>
                </a:cubicBezTo>
                <a:cubicBezTo>
                  <a:pt x="6170" y="3411"/>
                  <a:pt x="6196" y="3550"/>
                  <a:pt x="6333" y="3662"/>
                </a:cubicBezTo>
                <a:cubicBezTo>
                  <a:pt x="6396" y="3713"/>
                  <a:pt x="6464" y="3767"/>
                  <a:pt x="6482" y="3781"/>
                </a:cubicBezTo>
                <a:cubicBezTo>
                  <a:pt x="6499" y="3795"/>
                  <a:pt x="6535" y="3833"/>
                  <a:pt x="6559" y="3866"/>
                </a:cubicBezTo>
                <a:cubicBezTo>
                  <a:pt x="6621" y="3945"/>
                  <a:pt x="6761" y="4024"/>
                  <a:pt x="6844" y="4024"/>
                </a:cubicBezTo>
                <a:cubicBezTo>
                  <a:pt x="6881" y="4024"/>
                  <a:pt x="6912" y="4034"/>
                  <a:pt x="6912" y="4047"/>
                </a:cubicBezTo>
                <a:cubicBezTo>
                  <a:pt x="6912" y="4079"/>
                  <a:pt x="7128" y="4284"/>
                  <a:pt x="7203" y="4322"/>
                </a:cubicBezTo>
                <a:cubicBezTo>
                  <a:pt x="7268" y="4356"/>
                  <a:pt x="7357" y="4345"/>
                  <a:pt x="7450" y="4291"/>
                </a:cubicBezTo>
                <a:cubicBezTo>
                  <a:pt x="7513" y="4254"/>
                  <a:pt x="7558" y="4258"/>
                  <a:pt x="7558" y="4299"/>
                </a:cubicBezTo>
                <a:cubicBezTo>
                  <a:pt x="7558" y="4319"/>
                  <a:pt x="7583" y="4340"/>
                  <a:pt x="7612" y="4345"/>
                </a:cubicBezTo>
                <a:cubicBezTo>
                  <a:pt x="7642" y="4351"/>
                  <a:pt x="7658" y="4361"/>
                  <a:pt x="7649" y="4368"/>
                </a:cubicBezTo>
                <a:cubicBezTo>
                  <a:pt x="7631" y="4382"/>
                  <a:pt x="7934" y="4525"/>
                  <a:pt x="7981" y="4525"/>
                </a:cubicBezTo>
                <a:cubicBezTo>
                  <a:pt x="7998" y="4525"/>
                  <a:pt x="8045" y="4540"/>
                  <a:pt x="8083" y="4560"/>
                </a:cubicBezTo>
                <a:cubicBezTo>
                  <a:pt x="8210" y="4628"/>
                  <a:pt x="8432" y="4681"/>
                  <a:pt x="8550" y="4670"/>
                </a:cubicBezTo>
                <a:cubicBezTo>
                  <a:pt x="8632" y="4662"/>
                  <a:pt x="8716" y="4673"/>
                  <a:pt x="8902" y="4720"/>
                </a:cubicBezTo>
                <a:cubicBezTo>
                  <a:pt x="9051" y="4759"/>
                  <a:pt x="9201" y="4784"/>
                  <a:pt x="9291" y="4786"/>
                </a:cubicBezTo>
                <a:lnTo>
                  <a:pt x="9440" y="4789"/>
                </a:lnTo>
                <a:lnTo>
                  <a:pt x="9305" y="4795"/>
                </a:lnTo>
                <a:cubicBezTo>
                  <a:pt x="9231" y="4799"/>
                  <a:pt x="9169" y="4809"/>
                  <a:pt x="9169" y="4818"/>
                </a:cubicBezTo>
                <a:cubicBezTo>
                  <a:pt x="9169" y="4827"/>
                  <a:pt x="9139" y="4834"/>
                  <a:pt x="9101" y="4834"/>
                </a:cubicBezTo>
                <a:cubicBezTo>
                  <a:pt x="9063" y="4834"/>
                  <a:pt x="9009" y="4846"/>
                  <a:pt x="8980" y="4861"/>
                </a:cubicBezTo>
                <a:cubicBezTo>
                  <a:pt x="8950" y="4875"/>
                  <a:pt x="8900" y="4887"/>
                  <a:pt x="8871" y="4887"/>
                </a:cubicBezTo>
                <a:cubicBezTo>
                  <a:pt x="8843" y="4887"/>
                  <a:pt x="8795" y="4905"/>
                  <a:pt x="8763" y="4929"/>
                </a:cubicBezTo>
                <a:lnTo>
                  <a:pt x="8702" y="4973"/>
                </a:lnTo>
                <a:lnTo>
                  <a:pt x="7957" y="4973"/>
                </a:lnTo>
                <a:cubicBezTo>
                  <a:pt x="7337" y="4973"/>
                  <a:pt x="7202" y="4978"/>
                  <a:pt x="7165" y="4999"/>
                </a:cubicBezTo>
                <a:cubicBezTo>
                  <a:pt x="7141" y="5013"/>
                  <a:pt x="7088" y="5025"/>
                  <a:pt x="7050" y="5025"/>
                </a:cubicBezTo>
                <a:cubicBezTo>
                  <a:pt x="6986" y="5025"/>
                  <a:pt x="6802" y="5090"/>
                  <a:pt x="6397" y="5255"/>
                </a:cubicBezTo>
                <a:cubicBezTo>
                  <a:pt x="6300" y="5295"/>
                  <a:pt x="6205" y="5330"/>
                  <a:pt x="6184" y="5334"/>
                </a:cubicBezTo>
                <a:cubicBezTo>
                  <a:pt x="6162" y="5337"/>
                  <a:pt x="6101" y="5361"/>
                  <a:pt x="6048" y="5386"/>
                </a:cubicBezTo>
                <a:cubicBezTo>
                  <a:pt x="5996" y="5410"/>
                  <a:pt x="5903" y="5452"/>
                  <a:pt x="5842" y="5479"/>
                </a:cubicBezTo>
                <a:cubicBezTo>
                  <a:pt x="5781" y="5506"/>
                  <a:pt x="5739" y="5535"/>
                  <a:pt x="5751" y="5544"/>
                </a:cubicBezTo>
                <a:cubicBezTo>
                  <a:pt x="5762" y="5553"/>
                  <a:pt x="5746" y="5560"/>
                  <a:pt x="5717" y="5560"/>
                </a:cubicBezTo>
                <a:cubicBezTo>
                  <a:pt x="5688" y="5560"/>
                  <a:pt x="5595" y="5591"/>
                  <a:pt x="5510" y="5629"/>
                </a:cubicBezTo>
                <a:cubicBezTo>
                  <a:pt x="5426" y="5667"/>
                  <a:pt x="5337" y="5697"/>
                  <a:pt x="5314" y="5697"/>
                </a:cubicBezTo>
                <a:cubicBezTo>
                  <a:pt x="5291" y="5697"/>
                  <a:pt x="5253" y="5710"/>
                  <a:pt x="5229" y="5723"/>
                </a:cubicBezTo>
                <a:cubicBezTo>
                  <a:pt x="5189" y="5747"/>
                  <a:pt x="5084" y="5743"/>
                  <a:pt x="5091" y="5718"/>
                </a:cubicBezTo>
                <a:cubicBezTo>
                  <a:pt x="5092" y="5712"/>
                  <a:pt x="5091" y="5702"/>
                  <a:pt x="5087" y="5697"/>
                </a:cubicBezTo>
                <a:cubicBezTo>
                  <a:pt x="5083" y="5693"/>
                  <a:pt x="5074" y="5674"/>
                  <a:pt x="5067" y="5655"/>
                </a:cubicBezTo>
                <a:cubicBezTo>
                  <a:pt x="5060" y="5636"/>
                  <a:pt x="5036" y="5588"/>
                  <a:pt x="5013" y="5550"/>
                </a:cubicBezTo>
                <a:cubicBezTo>
                  <a:pt x="4989" y="5512"/>
                  <a:pt x="4947" y="5446"/>
                  <a:pt x="4921" y="5404"/>
                </a:cubicBezTo>
                <a:cubicBezTo>
                  <a:pt x="4895" y="5361"/>
                  <a:pt x="4866" y="5288"/>
                  <a:pt x="4854" y="5241"/>
                </a:cubicBezTo>
                <a:cubicBezTo>
                  <a:pt x="4842" y="5193"/>
                  <a:pt x="4815" y="5119"/>
                  <a:pt x="4796" y="5076"/>
                </a:cubicBezTo>
                <a:cubicBezTo>
                  <a:pt x="4777" y="5033"/>
                  <a:pt x="4748" y="4913"/>
                  <a:pt x="4728" y="4808"/>
                </a:cubicBezTo>
                <a:cubicBezTo>
                  <a:pt x="4709" y="4704"/>
                  <a:pt x="4680" y="4588"/>
                  <a:pt x="4667" y="4551"/>
                </a:cubicBezTo>
                <a:cubicBezTo>
                  <a:pt x="4647" y="4490"/>
                  <a:pt x="4685" y="4385"/>
                  <a:pt x="4803" y="4159"/>
                </a:cubicBezTo>
                <a:cubicBezTo>
                  <a:pt x="4881" y="4009"/>
                  <a:pt x="4822" y="3749"/>
                  <a:pt x="4664" y="3556"/>
                </a:cubicBezTo>
                <a:cubicBezTo>
                  <a:pt x="4618" y="3500"/>
                  <a:pt x="4370" y="3366"/>
                  <a:pt x="4312" y="3366"/>
                </a:cubicBezTo>
                <a:cubicBezTo>
                  <a:pt x="4288" y="3366"/>
                  <a:pt x="4259" y="3355"/>
                  <a:pt x="4248" y="3340"/>
                </a:cubicBezTo>
                <a:cubicBezTo>
                  <a:pt x="4236" y="3326"/>
                  <a:pt x="4198" y="3316"/>
                  <a:pt x="4160" y="3316"/>
                </a:cubicBezTo>
                <a:cubicBezTo>
                  <a:pt x="4122" y="3316"/>
                  <a:pt x="4080" y="3304"/>
                  <a:pt x="4068" y="3290"/>
                </a:cubicBezTo>
                <a:cubicBezTo>
                  <a:pt x="4057" y="3276"/>
                  <a:pt x="4016" y="3264"/>
                  <a:pt x="3977" y="3264"/>
                </a:cubicBezTo>
                <a:cubicBezTo>
                  <a:pt x="3938" y="3264"/>
                  <a:pt x="3898" y="3255"/>
                  <a:pt x="3886" y="3246"/>
                </a:cubicBezTo>
                <a:cubicBezTo>
                  <a:pt x="3857" y="3223"/>
                  <a:pt x="3664" y="3223"/>
                  <a:pt x="3635" y="3246"/>
                </a:cubicBezTo>
                <a:cubicBezTo>
                  <a:pt x="3623" y="3255"/>
                  <a:pt x="3577" y="3264"/>
                  <a:pt x="3534" y="3264"/>
                </a:cubicBezTo>
                <a:cubicBezTo>
                  <a:pt x="3490" y="3264"/>
                  <a:pt x="3414" y="3276"/>
                  <a:pt x="3368" y="3291"/>
                </a:cubicBezTo>
                <a:cubicBezTo>
                  <a:pt x="3289" y="3318"/>
                  <a:pt x="3276" y="3317"/>
                  <a:pt x="3171" y="3288"/>
                </a:cubicBezTo>
                <a:cubicBezTo>
                  <a:pt x="3110" y="3271"/>
                  <a:pt x="3053" y="3252"/>
                  <a:pt x="3043" y="3244"/>
                </a:cubicBezTo>
                <a:cubicBezTo>
                  <a:pt x="3032" y="3237"/>
                  <a:pt x="2973" y="3228"/>
                  <a:pt x="2911" y="3226"/>
                </a:cubicBezTo>
                <a:cubicBezTo>
                  <a:pt x="2849" y="3224"/>
                  <a:pt x="2799" y="3213"/>
                  <a:pt x="2802" y="3203"/>
                </a:cubicBezTo>
                <a:cubicBezTo>
                  <a:pt x="2806" y="3193"/>
                  <a:pt x="2728" y="3184"/>
                  <a:pt x="2630" y="3181"/>
                </a:cubicBezTo>
                <a:cubicBezTo>
                  <a:pt x="2508" y="3177"/>
                  <a:pt x="2416" y="3162"/>
                  <a:pt x="2339" y="3133"/>
                </a:cubicBezTo>
                <a:cubicBezTo>
                  <a:pt x="2276" y="3110"/>
                  <a:pt x="2215" y="3091"/>
                  <a:pt x="2203" y="3091"/>
                </a:cubicBezTo>
                <a:cubicBezTo>
                  <a:pt x="2191" y="3091"/>
                  <a:pt x="2135" y="3076"/>
                  <a:pt x="2081" y="3058"/>
                </a:cubicBezTo>
                <a:cubicBezTo>
                  <a:pt x="1780" y="2960"/>
                  <a:pt x="1550" y="2888"/>
                  <a:pt x="1503" y="2877"/>
                </a:cubicBezTo>
                <a:cubicBezTo>
                  <a:pt x="1374" y="2848"/>
                  <a:pt x="987" y="2723"/>
                  <a:pt x="971" y="2706"/>
                </a:cubicBezTo>
                <a:cubicBezTo>
                  <a:pt x="965" y="2699"/>
                  <a:pt x="896" y="2693"/>
                  <a:pt x="819" y="2693"/>
                </a:cubicBezTo>
                <a:cubicBezTo>
                  <a:pt x="742" y="2693"/>
                  <a:pt x="677" y="2686"/>
                  <a:pt x="677" y="2677"/>
                </a:cubicBezTo>
                <a:cubicBezTo>
                  <a:pt x="677" y="2654"/>
                  <a:pt x="546" y="2654"/>
                  <a:pt x="518" y="2677"/>
                </a:cubicBezTo>
                <a:cubicBezTo>
                  <a:pt x="505" y="2686"/>
                  <a:pt x="458" y="2693"/>
                  <a:pt x="413" y="2693"/>
                </a:cubicBezTo>
                <a:cubicBezTo>
                  <a:pt x="367" y="2693"/>
                  <a:pt x="309" y="2705"/>
                  <a:pt x="288" y="2717"/>
                </a:cubicBezTo>
                <a:cubicBezTo>
                  <a:pt x="206" y="2764"/>
                  <a:pt x="139" y="2889"/>
                  <a:pt x="162" y="2949"/>
                </a:cubicBezTo>
                <a:cubicBezTo>
                  <a:pt x="185" y="3007"/>
                  <a:pt x="367" y="3125"/>
                  <a:pt x="433" y="3125"/>
                </a:cubicBezTo>
                <a:cubicBezTo>
                  <a:pt x="474" y="3125"/>
                  <a:pt x="729" y="3203"/>
                  <a:pt x="880" y="3262"/>
                </a:cubicBezTo>
                <a:cubicBezTo>
                  <a:pt x="942" y="3286"/>
                  <a:pt x="1045" y="3326"/>
                  <a:pt x="1110" y="3350"/>
                </a:cubicBezTo>
                <a:cubicBezTo>
                  <a:pt x="1236" y="3396"/>
                  <a:pt x="1398" y="3469"/>
                  <a:pt x="1530" y="3541"/>
                </a:cubicBezTo>
                <a:lnTo>
                  <a:pt x="1611" y="3585"/>
                </a:lnTo>
                <a:lnTo>
                  <a:pt x="1540" y="3663"/>
                </a:lnTo>
                <a:cubicBezTo>
                  <a:pt x="1500" y="3706"/>
                  <a:pt x="1461" y="3756"/>
                  <a:pt x="1455" y="3774"/>
                </a:cubicBezTo>
                <a:cubicBezTo>
                  <a:pt x="1449" y="3792"/>
                  <a:pt x="1436" y="3816"/>
                  <a:pt x="1421" y="3826"/>
                </a:cubicBezTo>
                <a:cubicBezTo>
                  <a:pt x="1366" y="3869"/>
                  <a:pt x="1332" y="4107"/>
                  <a:pt x="1371" y="4187"/>
                </a:cubicBezTo>
                <a:cubicBezTo>
                  <a:pt x="1415" y="4276"/>
                  <a:pt x="1524" y="4365"/>
                  <a:pt x="1685" y="4443"/>
                </a:cubicBezTo>
                <a:cubicBezTo>
                  <a:pt x="1782" y="4490"/>
                  <a:pt x="1861" y="4521"/>
                  <a:pt x="1861" y="4513"/>
                </a:cubicBezTo>
                <a:cubicBezTo>
                  <a:pt x="1861" y="4505"/>
                  <a:pt x="1937" y="4535"/>
                  <a:pt x="2031" y="4578"/>
                </a:cubicBezTo>
                <a:cubicBezTo>
                  <a:pt x="2124" y="4622"/>
                  <a:pt x="2276" y="4686"/>
                  <a:pt x="2369" y="4722"/>
                </a:cubicBezTo>
                <a:cubicBezTo>
                  <a:pt x="2463" y="4758"/>
                  <a:pt x="2532" y="4793"/>
                  <a:pt x="2521" y="4802"/>
                </a:cubicBezTo>
                <a:cubicBezTo>
                  <a:pt x="2511" y="4810"/>
                  <a:pt x="2520" y="4818"/>
                  <a:pt x="2542" y="4818"/>
                </a:cubicBezTo>
                <a:cubicBezTo>
                  <a:pt x="2564" y="4818"/>
                  <a:pt x="2573" y="4824"/>
                  <a:pt x="2562" y="4833"/>
                </a:cubicBezTo>
                <a:cubicBezTo>
                  <a:pt x="2551" y="4842"/>
                  <a:pt x="2556" y="4855"/>
                  <a:pt x="2576" y="4861"/>
                </a:cubicBezTo>
                <a:cubicBezTo>
                  <a:pt x="2597" y="4867"/>
                  <a:pt x="2613" y="4964"/>
                  <a:pt x="2613" y="5104"/>
                </a:cubicBezTo>
                <a:cubicBezTo>
                  <a:pt x="2613" y="5232"/>
                  <a:pt x="2599" y="5334"/>
                  <a:pt x="2582" y="5329"/>
                </a:cubicBezTo>
                <a:cubicBezTo>
                  <a:pt x="2535" y="5314"/>
                  <a:pt x="2488" y="5830"/>
                  <a:pt x="2488" y="6363"/>
                </a:cubicBezTo>
                <a:cubicBezTo>
                  <a:pt x="2488" y="6828"/>
                  <a:pt x="2492" y="6851"/>
                  <a:pt x="2576" y="6976"/>
                </a:cubicBezTo>
                <a:cubicBezTo>
                  <a:pt x="2624" y="7047"/>
                  <a:pt x="2675" y="7112"/>
                  <a:pt x="2691" y="7121"/>
                </a:cubicBezTo>
                <a:cubicBezTo>
                  <a:pt x="2707" y="7130"/>
                  <a:pt x="2721" y="7153"/>
                  <a:pt x="2721" y="7170"/>
                </a:cubicBezTo>
                <a:cubicBezTo>
                  <a:pt x="2721" y="7187"/>
                  <a:pt x="2746" y="7205"/>
                  <a:pt x="2775" y="7211"/>
                </a:cubicBezTo>
                <a:cubicBezTo>
                  <a:pt x="2805" y="7216"/>
                  <a:pt x="2820" y="7227"/>
                  <a:pt x="2809" y="7235"/>
                </a:cubicBezTo>
                <a:cubicBezTo>
                  <a:pt x="2799" y="7243"/>
                  <a:pt x="2821" y="7266"/>
                  <a:pt x="2860" y="7284"/>
                </a:cubicBezTo>
                <a:cubicBezTo>
                  <a:pt x="2898" y="7303"/>
                  <a:pt x="2923" y="7322"/>
                  <a:pt x="2914" y="7327"/>
                </a:cubicBezTo>
                <a:cubicBezTo>
                  <a:pt x="2894" y="7336"/>
                  <a:pt x="3336" y="7529"/>
                  <a:pt x="3378" y="7529"/>
                </a:cubicBezTo>
                <a:cubicBezTo>
                  <a:pt x="3394" y="7529"/>
                  <a:pt x="3429" y="7539"/>
                  <a:pt x="3459" y="7553"/>
                </a:cubicBezTo>
                <a:cubicBezTo>
                  <a:pt x="3489" y="7568"/>
                  <a:pt x="3553" y="7579"/>
                  <a:pt x="3601" y="7579"/>
                </a:cubicBezTo>
                <a:cubicBezTo>
                  <a:pt x="3649" y="7579"/>
                  <a:pt x="3689" y="7588"/>
                  <a:pt x="3689" y="7597"/>
                </a:cubicBezTo>
                <a:cubicBezTo>
                  <a:pt x="3689" y="7608"/>
                  <a:pt x="3885" y="7615"/>
                  <a:pt x="4207" y="7615"/>
                </a:cubicBezTo>
                <a:cubicBezTo>
                  <a:pt x="4530" y="7615"/>
                  <a:pt x="4728" y="7608"/>
                  <a:pt x="4728" y="7597"/>
                </a:cubicBezTo>
                <a:cubicBezTo>
                  <a:pt x="4728" y="7588"/>
                  <a:pt x="4791" y="7579"/>
                  <a:pt x="4867" y="7579"/>
                </a:cubicBezTo>
                <a:cubicBezTo>
                  <a:pt x="4947" y="7579"/>
                  <a:pt x="5024" y="7568"/>
                  <a:pt x="5050" y="7553"/>
                </a:cubicBezTo>
                <a:cubicBezTo>
                  <a:pt x="5074" y="7539"/>
                  <a:pt x="5148" y="7529"/>
                  <a:pt x="5212" y="7529"/>
                </a:cubicBezTo>
                <a:cubicBezTo>
                  <a:pt x="5277" y="7529"/>
                  <a:pt x="5349" y="7516"/>
                  <a:pt x="5375" y="7501"/>
                </a:cubicBezTo>
                <a:cubicBezTo>
                  <a:pt x="5417" y="7477"/>
                  <a:pt x="5424" y="7477"/>
                  <a:pt x="5453" y="7501"/>
                </a:cubicBezTo>
                <a:cubicBezTo>
                  <a:pt x="5470" y="7516"/>
                  <a:pt x="5516" y="7529"/>
                  <a:pt x="5554" y="7529"/>
                </a:cubicBezTo>
                <a:cubicBezTo>
                  <a:pt x="5593" y="7529"/>
                  <a:pt x="5622" y="7538"/>
                  <a:pt x="5622" y="7550"/>
                </a:cubicBezTo>
                <a:cubicBezTo>
                  <a:pt x="5622" y="7577"/>
                  <a:pt x="5955" y="7649"/>
                  <a:pt x="6082" y="7650"/>
                </a:cubicBezTo>
                <a:cubicBezTo>
                  <a:pt x="6135" y="7650"/>
                  <a:pt x="6225" y="7662"/>
                  <a:pt x="6282" y="7676"/>
                </a:cubicBezTo>
                <a:cubicBezTo>
                  <a:pt x="6412" y="7708"/>
                  <a:pt x="6658" y="7707"/>
                  <a:pt x="6749" y="7674"/>
                </a:cubicBezTo>
                <a:cubicBezTo>
                  <a:pt x="6787" y="7660"/>
                  <a:pt x="6849" y="7650"/>
                  <a:pt x="6884" y="7650"/>
                </a:cubicBezTo>
                <a:cubicBezTo>
                  <a:pt x="6971" y="7650"/>
                  <a:pt x="7199" y="7578"/>
                  <a:pt x="7199" y="7550"/>
                </a:cubicBezTo>
                <a:cubicBezTo>
                  <a:pt x="7199" y="7538"/>
                  <a:pt x="7217" y="7529"/>
                  <a:pt x="7236" y="7529"/>
                </a:cubicBezTo>
                <a:cubicBezTo>
                  <a:pt x="7256" y="7529"/>
                  <a:pt x="7270" y="7543"/>
                  <a:pt x="7270" y="7562"/>
                </a:cubicBezTo>
                <a:cubicBezTo>
                  <a:pt x="7270" y="7580"/>
                  <a:pt x="7286" y="7598"/>
                  <a:pt x="7304" y="7601"/>
                </a:cubicBezTo>
                <a:cubicBezTo>
                  <a:pt x="7332" y="7605"/>
                  <a:pt x="7367" y="7686"/>
                  <a:pt x="7385" y="7783"/>
                </a:cubicBezTo>
                <a:cubicBezTo>
                  <a:pt x="7388" y="7795"/>
                  <a:pt x="7402" y="7805"/>
                  <a:pt x="7416" y="7805"/>
                </a:cubicBezTo>
                <a:cubicBezTo>
                  <a:pt x="7437" y="7805"/>
                  <a:pt x="7479" y="7896"/>
                  <a:pt x="7494" y="7973"/>
                </a:cubicBezTo>
                <a:cubicBezTo>
                  <a:pt x="7496" y="7984"/>
                  <a:pt x="7510" y="7994"/>
                  <a:pt x="7524" y="7994"/>
                </a:cubicBezTo>
                <a:cubicBezTo>
                  <a:pt x="7539" y="7994"/>
                  <a:pt x="7561" y="8035"/>
                  <a:pt x="7575" y="8085"/>
                </a:cubicBezTo>
                <a:cubicBezTo>
                  <a:pt x="7589" y="8135"/>
                  <a:pt x="7615" y="8184"/>
                  <a:pt x="7632" y="8194"/>
                </a:cubicBezTo>
                <a:cubicBezTo>
                  <a:pt x="7650" y="8205"/>
                  <a:pt x="7674" y="8300"/>
                  <a:pt x="7687" y="8406"/>
                </a:cubicBezTo>
                <a:cubicBezTo>
                  <a:pt x="7709" y="8587"/>
                  <a:pt x="7708" y="8602"/>
                  <a:pt x="7639" y="8638"/>
                </a:cubicBezTo>
                <a:cubicBezTo>
                  <a:pt x="7598" y="8659"/>
                  <a:pt x="7558" y="8688"/>
                  <a:pt x="7551" y="8702"/>
                </a:cubicBezTo>
                <a:cubicBezTo>
                  <a:pt x="7538" y="8730"/>
                  <a:pt x="7404" y="8788"/>
                  <a:pt x="7352" y="8788"/>
                </a:cubicBezTo>
                <a:cubicBezTo>
                  <a:pt x="7308" y="8788"/>
                  <a:pt x="7163" y="8870"/>
                  <a:pt x="7077" y="8943"/>
                </a:cubicBezTo>
                <a:cubicBezTo>
                  <a:pt x="6998" y="9011"/>
                  <a:pt x="6985" y="9172"/>
                  <a:pt x="7054" y="9233"/>
                </a:cubicBezTo>
                <a:cubicBezTo>
                  <a:pt x="7092" y="9268"/>
                  <a:pt x="7078" y="9289"/>
                  <a:pt x="6945" y="9406"/>
                </a:cubicBezTo>
                <a:cubicBezTo>
                  <a:pt x="6718" y="9607"/>
                  <a:pt x="6699" y="9626"/>
                  <a:pt x="6698" y="9640"/>
                </a:cubicBezTo>
                <a:cubicBezTo>
                  <a:pt x="6698" y="9647"/>
                  <a:pt x="6602" y="9748"/>
                  <a:pt x="6485" y="9866"/>
                </a:cubicBezTo>
                <a:cubicBezTo>
                  <a:pt x="6214" y="10139"/>
                  <a:pt x="6161" y="10200"/>
                  <a:pt x="6187" y="10212"/>
                </a:cubicBezTo>
                <a:cubicBezTo>
                  <a:pt x="6199" y="10218"/>
                  <a:pt x="6190" y="10222"/>
                  <a:pt x="6167" y="10222"/>
                </a:cubicBezTo>
                <a:cubicBezTo>
                  <a:pt x="6144" y="10222"/>
                  <a:pt x="6115" y="10252"/>
                  <a:pt x="6103" y="10290"/>
                </a:cubicBezTo>
                <a:cubicBezTo>
                  <a:pt x="6090" y="10328"/>
                  <a:pt x="6067" y="10360"/>
                  <a:pt x="6052" y="10360"/>
                </a:cubicBezTo>
                <a:cubicBezTo>
                  <a:pt x="6037" y="10360"/>
                  <a:pt x="6014" y="10386"/>
                  <a:pt x="6001" y="10419"/>
                </a:cubicBezTo>
                <a:cubicBezTo>
                  <a:pt x="5988" y="10452"/>
                  <a:pt x="5961" y="10490"/>
                  <a:pt x="5937" y="10502"/>
                </a:cubicBezTo>
                <a:cubicBezTo>
                  <a:pt x="5913" y="10515"/>
                  <a:pt x="5886" y="10543"/>
                  <a:pt x="5879" y="10566"/>
                </a:cubicBezTo>
                <a:cubicBezTo>
                  <a:pt x="5872" y="10589"/>
                  <a:pt x="5846" y="10618"/>
                  <a:pt x="5818" y="10631"/>
                </a:cubicBezTo>
                <a:cubicBezTo>
                  <a:pt x="5790" y="10645"/>
                  <a:pt x="5767" y="10674"/>
                  <a:pt x="5767" y="10696"/>
                </a:cubicBezTo>
                <a:cubicBezTo>
                  <a:pt x="5767" y="10719"/>
                  <a:pt x="5750" y="10739"/>
                  <a:pt x="5730" y="10742"/>
                </a:cubicBezTo>
                <a:cubicBezTo>
                  <a:pt x="5710" y="10745"/>
                  <a:pt x="5688" y="10764"/>
                  <a:pt x="5679" y="10783"/>
                </a:cubicBezTo>
                <a:cubicBezTo>
                  <a:pt x="5671" y="10802"/>
                  <a:pt x="5630" y="10859"/>
                  <a:pt x="5588" y="10912"/>
                </a:cubicBezTo>
                <a:cubicBezTo>
                  <a:pt x="5546" y="10964"/>
                  <a:pt x="5458" y="11077"/>
                  <a:pt x="5392" y="11163"/>
                </a:cubicBezTo>
                <a:cubicBezTo>
                  <a:pt x="5284" y="11303"/>
                  <a:pt x="4899" y="11787"/>
                  <a:pt x="4718" y="12009"/>
                </a:cubicBezTo>
                <a:cubicBezTo>
                  <a:pt x="4680" y="12057"/>
                  <a:pt x="4640" y="12112"/>
                  <a:pt x="4630" y="12133"/>
                </a:cubicBezTo>
                <a:cubicBezTo>
                  <a:pt x="4620" y="12154"/>
                  <a:pt x="4590" y="12181"/>
                  <a:pt x="4562" y="12192"/>
                </a:cubicBezTo>
                <a:cubicBezTo>
                  <a:pt x="4535" y="12203"/>
                  <a:pt x="4512" y="12229"/>
                  <a:pt x="4512" y="12249"/>
                </a:cubicBezTo>
                <a:cubicBezTo>
                  <a:pt x="4512" y="12270"/>
                  <a:pt x="4495" y="12295"/>
                  <a:pt x="4474" y="12305"/>
                </a:cubicBezTo>
                <a:cubicBezTo>
                  <a:pt x="4454" y="12314"/>
                  <a:pt x="4431" y="12346"/>
                  <a:pt x="4420" y="12373"/>
                </a:cubicBezTo>
                <a:cubicBezTo>
                  <a:pt x="4410" y="12401"/>
                  <a:pt x="4383" y="12432"/>
                  <a:pt x="4363" y="12443"/>
                </a:cubicBezTo>
                <a:cubicBezTo>
                  <a:pt x="4343" y="12455"/>
                  <a:pt x="4319" y="12489"/>
                  <a:pt x="4309" y="12520"/>
                </a:cubicBezTo>
                <a:cubicBezTo>
                  <a:pt x="4299" y="12550"/>
                  <a:pt x="4269" y="12586"/>
                  <a:pt x="4241" y="12600"/>
                </a:cubicBezTo>
                <a:cubicBezTo>
                  <a:pt x="4213" y="12613"/>
                  <a:pt x="4190" y="12644"/>
                  <a:pt x="4190" y="12667"/>
                </a:cubicBezTo>
                <a:cubicBezTo>
                  <a:pt x="4190" y="12690"/>
                  <a:pt x="4177" y="12708"/>
                  <a:pt x="4160" y="12708"/>
                </a:cubicBezTo>
                <a:cubicBezTo>
                  <a:pt x="4142" y="12708"/>
                  <a:pt x="4115" y="12734"/>
                  <a:pt x="4102" y="12765"/>
                </a:cubicBezTo>
                <a:cubicBezTo>
                  <a:pt x="4089" y="12795"/>
                  <a:pt x="4013" y="12901"/>
                  <a:pt x="3933" y="13001"/>
                </a:cubicBezTo>
                <a:cubicBezTo>
                  <a:pt x="3605" y="13408"/>
                  <a:pt x="3464" y="13586"/>
                  <a:pt x="3361" y="13709"/>
                </a:cubicBezTo>
                <a:cubicBezTo>
                  <a:pt x="3301" y="13780"/>
                  <a:pt x="3228" y="13870"/>
                  <a:pt x="3198" y="13908"/>
                </a:cubicBezTo>
                <a:cubicBezTo>
                  <a:pt x="3169" y="13946"/>
                  <a:pt x="3118" y="14003"/>
                  <a:pt x="3087" y="14034"/>
                </a:cubicBezTo>
                <a:cubicBezTo>
                  <a:pt x="3056" y="14065"/>
                  <a:pt x="3033" y="14101"/>
                  <a:pt x="3033" y="14115"/>
                </a:cubicBezTo>
                <a:cubicBezTo>
                  <a:pt x="3033" y="14129"/>
                  <a:pt x="3020" y="14141"/>
                  <a:pt x="3005" y="14141"/>
                </a:cubicBezTo>
                <a:cubicBezTo>
                  <a:pt x="2979" y="14141"/>
                  <a:pt x="2921" y="14226"/>
                  <a:pt x="2931" y="14249"/>
                </a:cubicBezTo>
                <a:cubicBezTo>
                  <a:pt x="2934" y="14256"/>
                  <a:pt x="2921" y="14262"/>
                  <a:pt x="2904" y="14262"/>
                </a:cubicBezTo>
                <a:cubicBezTo>
                  <a:pt x="2886" y="14262"/>
                  <a:pt x="2862" y="14288"/>
                  <a:pt x="2850" y="14321"/>
                </a:cubicBezTo>
                <a:cubicBezTo>
                  <a:pt x="2837" y="14353"/>
                  <a:pt x="2801" y="14389"/>
                  <a:pt x="2772" y="14401"/>
                </a:cubicBezTo>
                <a:cubicBezTo>
                  <a:pt x="2743" y="14412"/>
                  <a:pt x="2721" y="14439"/>
                  <a:pt x="2721" y="14461"/>
                </a:cubicBezTo>
                <a:cubicBezTo>
                  <a:pt x="2721" y="14483"/>
                  <a:pt x="2705" y="14503"/>
                  <a:pt x="2684" y="14507"/>
                </a:cubicBezTo>
                <a:cubicBezTo>
                  <a:pt x="2663" y="14510"/>
                  <a:pt x="2637" y="14540"/>
                  <a:pt x="2626" y="14573"/>
                </a:cubicBezTo>
                <a:cubicBezTo>
                  <a:pt x="2616" y="14607"/>
                  <a:pt x="2590" y="14638"/>
                  <a:pt x="2572" y="14644"/>
                </a:cubicBezTo>
                <a:cubicBezTo>
                  <a:pt x="2554" y="14649"/>
                  <a:pt x="2533" y="14668"/>
                  <a:pt x="2525" y="14686"/>
                </a:cubicBezTo>
                <a:cubicBezTo>
                  <a:pt x="2517" y="14704"/>
                  <a:pt x="2475" y="14763"/>
                  <a:pt x="2433" y="14815"/>
                </a:cubicBezTo>
                <a:cubicBezTo>
                  <a:pt x="2391" y="14867"/>
                  <a:pt x="2344" y="14930"/>
                  <a:pt x="2329" y="14953"/>
                </a:cubicBezTo>
                <a:cubicBezTo>
                  <a:pt x="2313" y="14977"/>
                  <a:pt x="2274" y="15020"/>
                  <a:pt x="2244" y="15048"/>
                </a:cubicBezTo>
                <a:cubicBezTo>
                  <a:pt x="1906" y="15368"/>
                  <a:pt x="1827" y="15547"/>
                  <a:pt x="1953" y="15692"/>
                </a:cubicBezTo>
                <a:cubicBezTo>
                  <a:pt x="2026" y="15777"/>
                  <a:pt x="2213" y="15868"/>
                  <a:pt x="2312" y="15868"/>
                </a:cubicBezTo>
                <a:cubicBezTo>
                  <a:pt x="2355" y="15868"/>
                  <a:pt x="2398" y="15880"/>
                  <a:pt x="2410" y="15895"/>
                </a:cubicBezTo>
                <a:cubicBezTo>
                  <a:pt x="2421" y="15909"/>
                  <a:pt x="2472" y="15919"/>
                  <a:pt x="2521" y="15919"/>
                </a:cubicBezTo>
                <a:cubicBezTo>
                  <a:pt x="2571" y="15919"/>
                  <a:pt x="2613" y="15928"/>
                  <a:pt x="2613" y="15937"/>
                </a:cubicBezTo>
                <a:cubicBezTo>
                  <a:pt x="2613" y="15946"/>
                  <a:pt x="2674" y="15957"/>
                  <a:pt x="2748" y="15963"/>
                </a:cubicBezTo>
                <a:cubicBezTo>
                  <a:pt x="2822" y="15969"/>
                  <a:pt x="2910" y="15980"/>
                  <a:pt x="2945" y="15989"/>
                </a:cubicBezTo>
                <a:cubicBezTo>
                  <a:pt x="2979" y="15998"/>
                  <a:pt x="3045" y="16005"/>
                  <a:pt x="3093" y="16005"/>
                </a:cubicBezTo>
                <a:cubicBezTo>
                  <a:pt x="3142" y="16005"/>
                  <a:pt x="3193" y="16014"/>
                  <a:pt x="3205" y="16023"/>
                </a:cubicBezTo>
                <a:cubicBezTo>
                  <a:pt x="3217" y="16033"/>
                  <a:pt x="3250" y="16041"/>
                  <a:pt x="3280" y="16041"/>
                </a:cubicBezTo>
                <a:cubicBezTo>
                  <a:pt x="3309" y="16041"/>
                  <a:pt x="3420" y="16072"/>
                  <a:pt x="3527" y="16110"/>
                </a:cubicBezTo>
                <a:cubicBezTo>
                  <a:pt x="3742" y="16187"/>
                  <a:pt x="4034" y="16265"/>
                  <a:pt x="4102" y="16265"/>
                </a:cubicBezTo>
                <a:cubicBezTo>
                  <a:pt x="4126" y="16265"/>
                  <a:pt x="4166" y="16277"/>
                  <a:pt x="4190" y="16291"/>
                </a:cubicBezTo>
                <a:cubicBezTo>
                  <a:pt x="4216" y="16306"/>
                  <a:pt x="4293" y="16317"/>
                  <a:pt x="4373" y="16317"/>
                </a:cubicBezTo>
                <a:cubicBezTo>
                  <a:pt x="4449" y="16317"/>
                  <a:pt x="4512" y="16325"/>
                  <a:pt x="4512" y="16335"/>
                </a:cubicBezTo>
                <a:cubicBezTo>
                  <a:pt x="4512" y="16344"/>
                  <a:pt x="4558" y="16351"/>
                  <a:pt x="4613" y="16351"/>
                </a:cubicBezTo>
                <a:cubicBezTo>
                  <a:pt x="4669" y="16351"/>
                  <a:pt x="4744" y="16363"/>
                  <a:pt x="4782" y="16377"/>
                </a:cubicBezTo>
                <a:cubicBezTo>
                  <a:pt x="4821" y="16391"/>
                  <a:pt x="4892" y="16403"/>
                  <a:pt x="4938" y="16403"/>
                </a:cubicBezTo>
                <a:cubicBezTo>
                  <a:pt x="5004" y="16404"/>
                  <a:pt x="5016" y="16409"/>
                  <a:pt x="4996" y="16433"/>
                </a:cubicBezTo>
                <a:cubicBezTo>
                  <a:pt x="4958" y="16477"/>
                  <a:pt x="4888" y="16584"/>
                  <a:pt x="4799" y="16731"/>
                </a:cubicBezTo>
                <a:cubicBezTo>
                  <a:pt x="4756" y="16803"/>
                  <a:pt x="4707" y="16880"/>
                  <a:pt x="4688" y="16903"/>
                </a:cubicBezTo>
                <a:cubicBezTo>
                  <a:pt x="4669" y="16925"/>
                  <a:pt x="4645" y="16986"/>
                  <a:pt x="4634" y="17040"/>
                </a:cubicBezTo>
                <a:cubicBezTo>
                  <a:pt x="4622" y="17093"/>
                  <a:pt x="4599" y="17141"/>
                  <a:pt x="4583" y="17146"/>
                </a:cubicBezTo>
                <a:cubicBezTo>
                  <a:pt x="4567" y="17150"/>
                  <a:pt x="4542" y="17189"/>
                  <a:pt x="4529" y="17232"/>
                </a:cubicBezTo>
                <a:cubicBezTo>
                  <a:pt x="4515" y="17275"/>
                  <a:pt x="4493" y="17318"/>
                  <a:pt x="4474" y="17328"/>
                </a:cubicBezTo>
                <a:cubicBezTo>
                  <a:pt x="4456" y="17339"/>
                  <a:pt x="4429" y="17393"/>
                  <a:pt x="4417" y="17449"/>
                </a:cubicBezTo>
                <a:cubicBezTo>
                  <a:pt x="4405" y="17505"/>
                  <a:pt x="4382" y="17554"/>
                  <a:pt x="4366" y="17557"/>
                </a:cubicBezTo>
                <a:cubicBezTo>
                  <a:pt x="4350" y="17560"/>
                  <a:pt x="4325" y="17608"/>
                  <a:pt x="4312" y="17664"/>
                </a:cubicBezTo>
                <a:cubicBezTo>
                  <a:pt x="4299" y="17720"/>
                  <a:pt x="4275" y="17762"/>
                  <a:pt x="4258" y="17757"/>
                </a:cubicBezTo>
                <a:cubicBezTo>
                  <a:pt x="4241" y="17752"/>
                  <a:pt x="4225" y="17766"/>
                  <a:pt x="4224" y="17788"/>
                </a:cubicBezTo>
                <a:cubicBezTo>
                  <a:pt x="4223" y="17810"/>
                  <a:pt x="4212" y="17848"/>
                  <a:pt x="4204" y="17871"/>
                </a:cubicBezTo>
                <a:cubicBezTo>
                  <a:pt x="4189" y="17913"/>
                  <a:pt x="4172" y="17936"/>
                  <a:pt x="4062" y="18052"/>
                </a:cubicBezTo>
                <a:cubicBezTo>
                  <a:pt x="4010" y="18107"/>
                  <a:pt x="3964" y="18172"/>
                  <a:pt x="3831" y="18388"/>
                </a:cubicBezTo>
                <a:cubicBezTo>
                  <a:pt x="3690" y="18618"/>
                  <a:pt x="3433" y="18937"/>
                  <a:pt x="3256" y="19100"/>
                </a:cubicBezTo>
                <a:cubicBezTo>
                  <a:pt x="3198" y="19153"/>
                  <a:pt x="3151" y="19209"/>
                  <a:pt x="3151" y="19224"/>
                </a:cubicBezTo>
                <a:cubicBezTo>
                  <a:pt x="3151" y="19264"/>
                  <a:pt x="2901" y="19374"/>
                  <a:pt x="2809" y="19374"/>
                </a:cubicBezTo>
                <a:cubicBezTo>
                  <a:pt x="2765" y="19374"/>
                  <a:pt x="2708" y="19385"/>
                  <a:pt x="2684" y="19400"/>
                </a:cubicBezTo>
                <a:cubicBezTo>
                  <a:pt x="2659" y="19414"/>
                  <a:pt x="2619" y="19424"/>
                  <a:pt x="2593" y="19424"/>
                </a:cubicBezTo>
                <a:cubicBezTo>
                  <a:pt x="2566" y="19424"/>
                  <a:pt x="2534" y="19444"/>
                  <a:pt x="2521" y="19468"/>
                </a:cubicBezTo>
                <a:cubicBezTo>
                  <a:pt x="2509" y="19492"/>
                  <a:pt x="2486" y="19511"/>
                  <a:pt x="2471" y="19511"/>
                </a:cubicBezTo>
                <a:cubicBezTo>
                  <a:pt x="2412" y="19511"/>
                  <a:pt x="2313" y="19609"/>
                  <a:pt x="2251" y="19729"/>
                </a:cubicBezTo>
                <a:cubicBezTo>
                  <a:pt x="2188" y="19850"/>
                  <a:pt x="2150" y="19884"/>
                  <a:pt x="1977" y="19971"/>
                </a:cubicBezTo>
                <a:cubicBezTo>
                  <a:pt x="1932" y="19993"/>
                  <a:pt x="1895" y="20015"/>
                  <a:pt x="1895" y="20020"/>
                </a:cubicBezTo>
                <a:cubicBezTo>
                  <a:pt x="1895" y="20024"/>
                  <a:pt x="1851" y="20051"/>
                  <a:pt x="1797" y="20078"/>
                </a:cubicBezTo>
                <a:cubicBezTo>
                  <a:pt x="1743" y="20106"/>
                  <a:pt x="1673" y="20144"/>
                  <a:pt x="1641" y="20161"/>
                </a:cubicBezTo>
                <a:cubicBezTo>
                  <a:pt x="1610" y="20179"/>
                  <a:pt x="1476" y="20240"/>
                  <a:pt x="1340" y="20297"/>
                </a:cubicBezTo>
                <a:cubicBezTo>
                  <a:pt x="1204" y="20354"/>
                  <a:pt x="1024" y="20432"/>
                  <a:pt x="941" y="20470"/>
                </a:cubicBezTo>
                <a:cubicBezTo>
                  <a:pt x="584" y="20632"/>
                  <a:pt x="499" y="20669"/>
                  <a:pt x="467" y="20669"/>
                </a:cubicBezTo>
                <a:cubicBezTo>
                  <a:pt x="404" y="20669"/>
                  <a:pt x="171" y="20876"/>
                  <a:pt x="84" y="21010"/>
                </a:cubicBezTo>
                <a:cubicBezTo>
                  <a:pt x="-54" y="21224"/>
                  <a:pt x="-27" y="21334"/>
                  <a:pt x="193" y="21425"/>
                </a:cubicBezTo>
                <a:cubicBezTo>
                  <a:pt x="246" y="21448"/>
                  <a:pt x="345" y="21469"/>
                  <a:pt x="413" y="21474"/>
                </a:cubicBezTo>
                <a:cubicBezTo>
                  <a:pt x="480" y="21480"/>
                  <a:pt x="544" y="21491"/>
                  <a:pt x="555" y="21499"/>
                </a:cubicBezTo>
                <a:cubicBezTo>
                  <a:pt x="565" y="21507"/>
                  <a:pt x="619" y="21514"/>
                  <a:pt x="673" y="21514"/>
                </a:cubicBezTo>
                <a:cubicBezTo>
                  <a:pt x="728" y="21514"/>
                  <a:pt x="804" y="21526"/>
                  <a:pt x="843" y="21540"/>
                </a:cubicBezTo>
                <a:cubicBezTo>
                  <a:pt x="881" y="21554"/>
                  <a:pt x="970" y="21565"/>
                  <a:pt x="1042" y="21566"/>
                </a:cubicBezTo>
                <a:cubicBezTo>
                  <a:pt x="1115" y="21566"/>
                  <a:pt x="1186" y="21574"/>
                  <a:pt x="1198" y="21584"/>
                </a:cubicBezTo>
                <a:cubicBezTo>
                  <a:pt x="1211" y="21594"/>
                  <a:pt x="1466" y="21600"/>
                  <a:pt x="1845" y="21600"/>
                </a:cubicBezTo>
                <a:cubicBezTo>
                  <a:pt x="2237" y="21600"/>
                  <a:pt x="2471" y="21595"/>
                  <a:pt x="2471" y="21584"/>
                </a:cubicBezTo>
                <a:cubicBezTo>
                  <a:pt x="2471" y="21574"/>
                  <a:pt x="2515" y="21566"/>
                  <a:pt x="2569" y="21566"/>
                </a:cubicBezTo>
                <a:cubicBezTo>
                  <a:pt x="2623" y="21565"/>
                  <a:pt x="2706" y="21553"/>
                  <a:pt x="2755" y="21540"/>
                </a:cubicBezTo>
                <a:cubicBezTo>
                  <a:pt x="2804" y="21526"/>
                  <a:pt x="2930" y="21516"/>
                  <a:pt x="3033" y="21515"/>
                </a:cubicBezTo>
                <a:cubicBezTo>
                  <a:pt x="3135" y="21515"/>
                  <a:pt x="3227" y="21507"/>
                  <a:pt x="3239" y="21497"/>
                </a:cubicBezTo>
                <a:cubicBezTo>
                  <a:pt x="3251" y="21488"/>
                  <a:pt x="3300" y="21479"/>
                  <a:pt x="3344" y="21479"/>
                </a:cubicBezTo>
                <a:cubicBezTo>
                  <a:pt x="3388" y="21479"/>
                  <a:pt x="3455" y="21469"/>
                  <a:pt x="3493" y="21455"/>
                </a:cubicBezTo>
                <a:cubicBezTo>
                  <a:pt x="3531" y="21441"/>
                  <a:pt x="3606" y="21429"/>
                  <a:pt x="3659" y="21429"/>
                </a:cubicBezTo>
                <a:cubicBezTo>
                  <a:pt x="3754" y="21428"/>
                  <a:pt x="3981" y="21378"/>
                  <a:pt x="4004" y="21354"/>
                </a:cubicBezTo>
                <a:cubicBezTo>
                  <a:pt x="4011" y="21347"/>
                  <a:pt x="4048" y="21342"/>
                  <a:pt x="4085" y="21342"/>
                </a:cubicBezTo>
                <a:cubicBezTo>
                  <a:pt x="4166" y="21342"/>
                  <a:pt x="4301" y="21289"/>
                  <a:pt x="4275" y="21269"/>
                </a:cubicBezTo>
                <a:cubicBezTo>
                  <a:pt x="4265" y="21261"/>
                  <a:pt x="4284" y="21256"/>
                  <a:pt x="4315" y="21256"/>
                </a:cubicBezTo>
                <a:cubicBezTo>
                  <a:pt x="4347" y="21256"/>
                  <a:pt x="4382" y="21244"/>
                  <a:pt x="4393" y="21230"/>
                </a:cubicBezTo>
                <a:cubicBezTo>
                  <a:pt x="4405" y="21216"/>
                  <a:pt x="4431" y="21204"/>
                  <a:pt x="4454" y="21204"/>
                </a:cubicBezTo>
                <a:cubicBezTo>
                  <a:pt x="4477" y="21204"/>
                  <a:pt x="4523" y="21182"/>
                  <a:pt x="4556" y="21156"/>
                </a:cubicBezTo>
                <a:cubicBezTo>
                  <a:pt x="4630" y="21097"/>
                  <a:pt x="4749" y="21026"/>
                  <a:pt x="4898" y="20951"/>
                </a:cubicBezTo>
                <a:cubicBezTo>
                  <a:pt x="5010" y="20894"/>
                  <a:pt x="5020" y="20892"/>
                  <a:pt x="5297" y="20892"/>
                </a:cubicBezTo>
                <a:cubicBezTo>
                  <a:pt x="5488" y="20892"/>
                  <a:pt x="5593" y="20885"/>
                  <a:pt x="5612" y="20871"/>
                </a:cubicBezTo>
                <a:cubicBezTo>
                  <a:pt x="5628" y="20859"/>
                  <a:pt x="5706" y="20835"/>
                  <a:pt x="5784" y="20817"/>
                </a:cubicBezTo>
                <a:cubicBezTo>
                  <a:pt x="5863" y="20799"/>
                  <a:pt x="5958" y="20776"/>
                  <a:pt x="5998" y="20767"/>
                </a:cubicBezTo>
                <a:cubicBezTo>
                  <a:pt x="6037" y="20757"/>
                  <a:pt x="6156" y="20718"/>
                  <a:pt x="6258" y="20678"/>
                </a:cubicBezTo>
                <a:cubicBezTo>
                  <a:pt x="6416" y="20618"/>
                  <a:pt x="6449" y="20595"/>
                  <a:pt x="6485" y="20520"/>
                </a:cubicBezTo>
                <a:cubicBezTo>
                  <a:pt x="6511" y="20467"/>
                  <a:pt x="6519" y="20381"/>
                  <a:pt x="6505" y="20303"/>
                </a:cubicBezTo>
                <a:cubicBezTo>
                  <a:pt x="6493" y="20233"/>
                  <a:pt x="6471" y="20086"/>
                  <a:pt x="6455" y="19977"/>
                </a:cubicBezTo>
                <a:cubicBezTo>
                  <a:pt x="6426" y="19781"/>
                  <a:pt x="6346" y="19631"/>
                  <a:pt x="6150" y="19395"/>
                </a:cubicBezTo>
                <a:cubicBezTo>
                  <a:pt x="6083" y="19314"/>
                  <a:pt x="6079" y="19295"/>
                  <a:pt x="6119" y="19238"/>
                </a:cubicBezTo>
                <a:cubicBezTo>
                  <a:pt x="6185" y="19146"/>
                  <a:pt x="6433" y="18865"/>
                  <a:pt x="6563" y="18734"/>
                </a:cubicBezTo>
                <a:cubicBezTo>
                  <a:pt x="6624" y="18673"/>
                  <a:pt x="6689" y="18609"/>
                  <a:pt x="6705" y="18592"/>
                </a:cubicBezTo>
                <a:cubicBezTo>
                  <a:pt x="6721" y="18576"/>
                  <a:pt x="6736" y="18544"/>
                  <a:pt x="6736" y="18522"/>
                </a:cubicBezTo>
                <a:cubicBezTo>
                  <a:pt x="6736" y="18500"/>
                  <a:pt x="6775" y="18456"/>
                  <a:pt x="6824" y="18424"/>
                </a:cubicBezTo>
                <a:cubicBezTo>
                  <a:pt x="6872" y="18393"/>
                  <a:pt x="6904" y="18361"/>
                  <a:pt x="6895" y="18354"/>
                </a:cubicBezTo>
                <a:cubicBezTo>
                  <a:pt x="6886" y="18347"/>
                  <a:pt x="6902" y="18337"/>
                  <a:pt x="6932" y="18331"/>
                </a:cubicBezTo>
                <a:cubicBezTo>
                  <a:pt x="6961" y="18326"/>
                  <a:pt x="6986" y="18306"/>
                  <a:pt x="6986" y="18287"/>
                </a:cubicBezTo>
                <a:cubicBezTo>
                  <a:pt x="6986" y="18269"/>
                  <a:pt x="7007" y="18250"/>
                  <a:pt x="7037" y="18245"/>
                </a:cubicBezTo>
                <a:cubicBezTo>
                  <a:pt x="7066" y="18239"/>
                  <a:pt x="7091" y="18220"/>
                  <a:pt x="7091" y="18201"/>
                </a:cubicBezTo>
                <a:cubicBezTo>
                  <a:pt x="7091" y="18182"/>
                  <a:pt x="7121" y="18158"/>
                  <a:pt x="7155" y="18149"/>
                </a:cubicBezTo>
                <a:cubicBezTo>
                  <a:pt x="7190" y="18139"/>
                  <a:pt x="7205" y="18131"/>
                  <a:pt x="7189" y="18131"/>
                </a:cubicBezTo>
                <a:cubicBezTo>
                  <a:pt x="7173" y="18130"/>
                  <a:pt x="7207" y="18089"/>
                  <a:pt x="7264" y="18039"/>
                </a:cubicBezTo>
                <a:cubicBezTo>
                  <a:pt x="7562" y="17778"/>
                  <a:pt x="7612" y="17738"/>
                  <a:pt x="7683" y="17699"/>
                </a:cubicBezTo>
                <a:cubicBezTo>
                  <a:pt x="7860" y="17600"/>
                  <a:pt x="8238" y="17283"/>
                  <a:pt x="8238" y="17234"/>
                </a:cubicBezTo>
                <a:cubicBezTo>
                  <a:pt x="8238" y="17224"/>
                  <a:pt x="8271" y="17191"/>
                  <a:pt x="8309" y="17160"/>
                </a:cubicBezTo>
                <a:cubicBezTo>
                  <a:pt x="8348" y="17130"/>
                  <a:pt x="8370" y="17098"/>
                  <a:pt x="8360" y="17090"/>
                </a:cubicBezTo>
                <a:cubicBezTo>
                  <a:pt x="8350" y="17082"/>
                  <a:pt x="8359" y="17077"/>
                  <a:pt x="8377" y="17077"/>
                </a:cubicBezTo>
                <a:cubicBezTo>
                  <a:pt x="8395" y="17077"/>
                  <a:pt x="8419" y="17045"/>
                  <a:pt x="8431" y="17007"/>
                </a:cubicBezTo>
                <a:cubicBezTo>
                  <a:pt x="8444" y="16969"/>
                  <a:pt x="8468" y="16938"/>
                  <a:pt x="8485" y="16938"/>
                </a:cubicBezTo>
                <a:cubicBezTo>
                  <a:pt x="8503" y="16938"/>
                  <a:pt x="8529" y="16909"/>
                  <a:pt x="8543" y="16873"/>
                </a:cubicBezTo>
                <a:cubicBezTo>
                  <a:pt x="8557" y="16838"/>
                  <a:pt x="8582" y="16801"/>
                  <a:pt x="8597" y="16792"/>
                </a:cubicBezTo>
                <a:cubicBezTo>
                  <a:pt x="8613" y="16782"/>
                  <a:pt x="8635" y="16746"/>
                  <a:pt x="8648" y="16712"/>
                </a:cubicBezTo>
                <a:cubicBezTo>
                  <a:pt x="8661" y="16677"/>
                  <a:pt x="8695" y="16644"/>
                  <a:pt x="8726" y="16638"/>
                </a:cubicBezTo>
                <a:cubicBezTo>
                  <a:pt x="8838" y="16618"/>
                  <a:pt x="9124" y="16627"/>
                  <a:pt x="9169" y="16653"/>
                </a:cubicBezTo>
                <a:cubicBezTo>
                  <a:pt x="9201" y="16671"/>
                  <a:pt x="9285" y="16679"/>
                  <a:pt x="9457" y="16679"/>
                </a:cubicBezTo>
                <a:cubicBezTo>
                  <a:pt x="9639" y="16679"/>
                  <a:pt x="9705" y="16686"/>
                  <a:pt x="9721" y="16705"/>
                </a:cubicBezTo>
                <a:cubicBezTo>
                  <a:pt x="9736" y="16724"/>
                  <a:pt x="9798" y="16731"/>
                  <a:pt x="9941" y="16731"/>
                </a:cubicBezTo>
                <a:cubicBezTo>
                  <a:pt x="10050" y="16731"/>
                  <a:pt x="10137" y="16740"/>
                  <a:pt x="10137" y="16749"/>
                </a:cubicBezTo>
                <a:cubicBezTo>
                  <a:pt x="10137" y="16760"/>
                  <a:pt x="10297" y="16766"/>
                  <a:pt x="10547" y="16766"/>
                </a:cubicBezTo>
                <a:cubicBezTo>
                  <a:pt x="10781" y="16766"/>
                  <a:pt x="10967" y="16774"/>
                  <a:pt x="10980" y="16784"/>
                </a:cubicBezTo>
                <a:cubicBezTo>
                  <a:pt x="10992" y="16793"/>
                  <a:pt x="11105" y="16800"/>
                  <a:pt x="11230" y="16800"/>
                </a:cubicBezTo>
                <a:lnTo>
                  <a:pt x="11457" y="16800"/>
                </a:lnTo>
                <a:lnTo>
                  <a:pt x="11423" y="16862"/>
                </a:lnTo>
                <a:cubicBezTo>
                  <a:pt x="11383" y="16932"/>
                  <a:pt x="11398" y="17267"/>
                  <a:pt x="11461" y="17692"/>
                </a:cubicBezTo>
                <a:cubicBezTo>
                  <a:pt x="11494" y="17918"/>
                  <a:pt x="11495" y="18088"/>
                  <a:pt x="11464" y="18424"/>
                </a:cubicBezTo>
                <a:cubicBezTo>
                  <a:pt x="11388" y="19251"/>
                  <a:pt x="11392" y="19244"/>
                  <a:pt x="11234" y="19382"/>
                </a:cubicBezTo>
                <a:cubicBezTo>
                  <a:pt x="11158" y="19448"/>
                  <a:pt x="11085" y="19511"/>
                  <a:pt x="11071" y="19520"/>
                </a:cubicBezTo>
                <a:cubicBezTo>
                  <a:pt x="11044" y="19539"/>
                  <a:pt x="10927" y="19689"/>
                  <a:pt x="10912" y="19723"/>
                </a:cubicBezTo>
                <a:cubicBezTo>
                  <a:pt x="10907" y="19734"/>
                  <a:pt x="10884" y="19766"/>
                  <a:pt x="10862" y="19793"/>
                </a:cubicBezTo>
                <a:cubicBezTo>
                  <a:pt x="10839" y="19820"/>
                  <a:pt x="10818" y="19864"/>
                  <a:pt x="10818" y="19891"/>
                </a:cubicBezTo>
                <a:cubicBezTo>
                  <a:pt x="10818" y="19918"/>
                  <a:pt x="10803" y="19943"/>
                  <a:pt x="10784" y="19946"/>
                </a:cubicBezTo>
                <a:cubicBezTo>
                  <a:pt x="10735" y="19954"/>
                  <a:pt x="10699" y="20542"/>
                  <a:pt x="10746" y="20556"/>
                </a:cubicBezTo>
                <a:cubicBezTo>
                  <a:pt x="10766" y="20562"/>
                  <a:pt x="10807" y="20593"/>
                  <a:pt x="10834" y="20625"/>
                </a:cubicBezTo>
                <a:cubicBezTo>
                  <a:pt x="10884" y="20681"/>
                  <a:pt x="11161" y="20789"/>
                  <a:pt x="11258" y="20789"/>
                </a:cubicBezTo>
                <a:cubicBezTo>
                  <a:pt x="11285" y="20789"/>
                  <a:pt x="11338" y="20800"/>
                  <a:pt x="11376" y="20814"/>
                </a:cubicBezTo>
                <a:cubicBezTo>
                  <a:pt x="11414" y="20828"/>
                  <a:pt x="11473" y="20840"/>
                  <a:pt x="11505" y="20840"/>
                </a:cubicBezTo>
                <a:cubicBezTo>
                  <a:pt x="11537" y="20840"/>
                  <a:pt x="11582" y="20852"/>
                  <a:pt x="11606" y="20866"/>
                </a:cubicBezTo>
                <a:cubicBezTo>
                  <a:pt x="11637" y="20884"/>
                  <a:pt x="11721" y="20892"/>
                  <a:pt x="11874" y="20892"/>
                </a:cubicBezTo>
                <a:cubicBezTo>
                  <a:pt x="11995" y="20892"/>
                  <a:pt x="12133" y="20902"/>
                  <a:pt x="12182" y="20913"/>
                </a:cubicBezTo>
                <a:cubicBezTo>
                  <a:pt x="12230" y="20925"/>
                  <a:pt x="12392" y="21003"/>
                  <a:pt x="12540" y="21089"/>
                </a:cubicBezTo>
                <a:cubicBezTo>
                  <a:pt x="12689" y="21176"/>
                  <a:pt x="12841" y="21249"/>
                  <a:pt x="12879" y="21253"/>
                </a:cubicBezTo>
                <a:cubicBezTo>
                  <a:pt x="12916" y="21256"/>
                  <a:pt x="12970" y="21270"/>
                  <a:pt x="12997" y="21284"/>
                </a:cubicBezTo>
                <a:cubicBezTo>
                  <a:pt x="13025" y="21297"/>
                  <a:pt x="13078" y="21306"/>
                  <a:pt x="13116" y="21306"/>
                </a:cubicBezTo>
                <a:cubicBezTo>
                  <a:pt x="13154" y="21306"/>
                  <a:pt x="13183" y="21315"/>
                  <a:pt x="13183" y="21324"/>
                </a:cubicBezTo>
                <a:cubicBezTo>
                  <a:pt x="13183" y="21334"/>
                  <a:pt x="13241" y="21342"/>
                  <a:pt x="13309" y="21342"/>
                </a:cubicBezTo>
                <a:cubicBezTo>
                  <a:pt x="13377" y="21342"/>
                  <a:pt x="13442" y="21349"/>
                  <a:pt x="13454" y="21359"/>
                </a:cubicBezTo>
                <a:cubicBezTo>
                  <a:pt x="13466" y="21368"/>
                  <a:pt x="13536" y="21377"/>
                  <a:pt x="13610" y="21377"/>
                </a:cubicBezTo>
                <a:cubicBezTo>
                  <a:pt x="13684" y="21377"/>
                  <a:pt x="13775" y="21387"/>
                  <a:pt x="13813" y="21401"/>
                </a:cubicBezTo>
                <a:cubicBezTo>
                  <a:pt x="13855" y="21416"/>
                  <a:pt x="13965" y="21427"/>
                  <a:pt x="14091" y="21427"/>
                </a:cubicBezTo>
                <a:cubicBezTo>
                  <a:pt x="14217" y="21427"/>
                  <a:pt x="14330" y="21438"/>
                  <a:pt x="14382" y="21455"/>
                </a:cubicBezTo>
                <a:cubicBezTo>
                  <a:pt x="14453" y="21477"/>
                  <a:pt x="14577" y="21481"/>
                  <a:pt x="15123" y="21476"/>
                </a:cubicBezTo>
                <a:cubicBezTo>
                  <a:pt x="15606" y="21472"/>
                  <a:pt x="15779" y="21466"/>
                  <a:pt x="15790" y="21450"/>
                </a:cubicBezTo>
                <a:cubicBezTo>
                  <a:pt x="15799" y="21436"/>
                  <a:pt x="15877" y="21427"/>
                  <a:pt x="16010" y="21427"/>
                </a:cubicBezTo>
                <a:cubicBezTo>
                  <a:pt x="16135" y="21427"/>
                  <a:pt x="16245" y="21418"/>
                  <a:pt x="16287" y="21403"/>
                </a:cubicBezTo>
                <a:cubicBezTo>
                  <a:pt x="16326" y="21389"/>
                  <a:pt x="16392" y="21377"/>
                  <a:pt x="16436" y="21377"/>
                </a:cubicBezTo>
                <a:cubicBezTo>
                  <a:pt x="16481" y="21376"/>
                  <a:pt x="16517" y="21368"/>
                  <a:pt x="16517" y="21359"/>
                </a:cubicBezTo>
                <a:cubicBezTo>
                  <a:pt x="16517" y="21349"/>
                  <a:pt x="16551" y="21342"/>
                  <a:pt x="16592" y="21342"/>
                </a:cubicBezTo>
                <a:cubicBezTo>
                  <a:pt x="16707" y="21342"/>
                  <a:pt x="16841" y="21250"/>
                  <a:pt x="16890" y="21140"/>
                </a:cubicBezTo>
                <a:cubicBezTo>
                  <a:pt x="16938" y="21032"/>
                  <a:pt x="16779" y="20715"/>
                  <a:pt x="16639" y="20643"/>
                </a:cubicBezTo>
                <a:cubicBezTo>
                  <a:pt x="16591" y="20618"/>
                  <a:pt x="16551" y="20593"/>
                  <a:pt x="16551" y="20587"/>
                </a:cubicBezTo>
                <a:cubicBezTo>
                  <a:pt x="16551" y="20570"/>
                  <a:pt x="16400" y="20496"/>
                  <a:pt x="16365" y="20496"/>
                </a:cubicBezTo>
                <a:cubicBezTo>
                  <a:pt x="16348" y="20496"/>
                  <a:pt x="16300" y="20480"/>
                  <a:pt x="16257" y="20460"/>
                </a:cubicBezTo>
                <a:cubicBezTo>
                  <a:pt x="16213" y="20440"/>
                  <a:pt x="16150" y="20417"/>
                  <a:pt x="16118" y="20411"/>
                </a:cubicBezTo>
                <a:cubicBezTo>
                  <a:pt x="16062" y="20400"/>
                  <a:pt x="15755" y="20276"/>
                  <a:pt x="15407" y="20121"/>
                </a:cubicBezTo>
                <a:cubicBezTo>
                  <a:pt x="15317" y="20080"/>
                  <a:pt x="15225" y="20047"/>
                  <a:pt x="15201" y="20047"/>
                </a:cubicBezTo>
                <a:cubicBezTo>
                  <a:pt x="15176" y="20047"/>
                  <a:pt x="15153" y="20035"/>
                  <a:pt x="15153" y="20021"/>
                </a:cubicBezTo>
                <a:cubicBezTo>
                  <a:pt x="15153" y="20008"/>
                  <a:pt x="15115" y="19981"/>
                  <a:pt x="15065" y="19962"/>
                </a:cubicBezTo>
                <a:cubicBezTo>
                  <a:pt x="15016" y="19944"/>
                  <a:pt x="14966" y="19905"/>
                  <a:pt x="14954" y="19876"/>
                </a:cubicBezTo>
                <a:cubicBezTo>
                  <a:pt x="14941" y="19847"/>
                  <a:pt x="14915" y="19822"/>
                  <a:pt x="14896" y="19822"/>
                </a:cubicBezTo>
                <a:cubicBezTo>
                  <a:pt x="14878" y="19822"/>
                  <a:pt x="14874" y="19814"/>
                  <a:pt x="14886" y="19804"/>
                </a:cubicBezTo>
                <a:cubicBezTo>
                  <a:pt x="14899" y="19794"/>
                  <a:pt x="14853" y="19759"/>
                  <a:pt x="14784" y="19726"/>
                </a:cubicBezTo>
                <a:cubicBezTo>
                  <a:pt x="14716" y="19693"/>
                  <a:pt x="14669" y="19667"/>
                  <a:pt x="14680" y="19667"/>
                </a:cubicBezTo>
                <a:cubicBezTo>
                  <a:pt x="14697" y="19667"/>
                  <a:pt x="14625" y="19633"/>
                  <a:pt x="14321" y="19499"/>
                </a:cubicBezTo>
                <a:cubicBezTo>
                  <a:pt x="14134" y="19417"/>
                  <a:pt x="14102" y="19364"/>
                  <a:pt x="14108" y="19163"/>
                </a:cubicBezTo>
                <a:cubicBezTo>
                  <a:pt x="14110" y="19061"/>
                  <a:pt x="14133" y="18943"/>
                  <a:pt x="14162" y="18896"/>
                </a:cubicBezTo>
                <a:cubicBezTo>
                  <a:pt x="14229" y="18786"/>
                  <a:pt x="14331" y="18532"/>
                  <a:pt x="14331" y="18472"/>
                </a:cubicBezTo>
                <a:cubicBezTo>
                  <a:pt x="14331" y="18446"/>
                  <a:pt x="14374" y="18347"/>
                  <a:pt x="14426" y="18255"/>
                </a:cubicBezTo>
                <a:cubicBezTo>
                  <a:pt x="14477" y="18162"/>
                  <a:pt x="14528" y="18063"/>
                  <a:pt x="14537" y="18035"/>
                </a:cubicBezTo>
                <a:cubicBezTo>
                  <a:pt x="14547" y="18006"/>
                  <a:pt x="14566" y="17976"/>
                  <a:pt x="14581" y="17966"/>
                </a:cubicBezTo>
                <a:cubicBezTo>
                  <a:pt x="14597" y="17957"/>
                  <a:pt x="14622" y="17914"/>
                  <a:pt x="14636" y="17871"/>
                </a:cubicBezTo>
                <a:cubicBezTo>
                  <a:pt x="14649" y="17829"/>
                  <a:pt x="14677" y="17782"/>
                  <a:pt x="14700" y="17769"/>
                </a:cubicBezTo>
                <a:cubicBezTo>
                  <a:pt x="14723" y="17755"/>
                  <a:pt x="14737" y="17743"/>
                  <a:pt x="14730" y="17743"/>
                </a:cubicBezTo>
                <a:cubicBezTo>
                  <a:pt x="14704" y="17739"/>
                  <a:pt x="14773" y="17560"/>
                  <a:pt x="14801" y="17560"/>
                </a:cubicBezTo>
                <a:cubicBezTo>
                  <a:pt x="14819" y="17560"/>
                  <a:pt x="14828" y="17554"/>
                  <a:pt x="14825" y="17547"/>
                </a:cubicBezTo>
                <a:cubicBezTo>
                  <a:pt x="14812" y="17520"/>
                  <a:pt x="14878" y="17371"/>
                  <a:pt x="14903" y="17371"/>
                </a:cubicBezTo>
                <a:cubicBezTo>
                  <a:pt x="14917" y="17371"/>
                  <a:pt x="14931" y="17360"/>
                  <a:pt x="14933" y="17348"/>
                </a:cubicBezTo>
                <a:cubicBezTo>
                  <a:pt x="14953" y="17235"/>
                  <a:pt x="14990" y="17129"/>
                  <a:pt x="15011" y="17129"/>
                </a:cubicBezTo>
                <a:cubicBezTo>
                  <a:pt x="15025" y="17129"/>
                  <a:pt x="15049" y="17076"/>
                  <a:pt x="15062" y="17012"/>
                </a:cubicBezTo>
                <a:cubicBezTo>
                  <a:pt x="15075" y="16948"/>
                  <a:pt x="15105" y="16827"/>
                  <a:pt x="15126" y="16744"/>
                </a:cubicBezTo>
                <a:lnTo>
                  <a:pt x="15164" y="16593"/>
                </a:lnTo>
                <a:lnTo>
                  <a:pt x="15932" y="16593"/>
                </a:lnTo>
                <a:cubicBezTo>
                  <a:pt x="16581" y="16593"/>
                  <a:pt x="16700" y="16588"/>
                  <a:pt x="16717" y="16567"/>
                </a:cubicBezTo>
                <a:cubicBezTo>
                  <a:pt x="16731" y="16549"/>
                  <a:pt x="16791" y="16542"/>
                  <a:pt x="16900" y="16542"/>
                </a:cubicBezTo>
                <a:cubicBezTo>
                  <a:pt x="16994" y="16542"/>
                  <a:pt x="17081" y="16531"/>
                  <a:pt x="17113" y="16516"/>
                </a:cubicBezTo>
                <a:cubicBezTo>
                  <a:pt x="17143" y="16502"/>
                  <a:pt x="17229" y="16490"/>
                  <a:pt x="17306" y="16490"/>
                </a:cubicBezTo>
                <a:cubicBezTo>
                  <a:pt x="17384" y="16490"/>
                  <a:pt x="17448" y="16481"/>
                  <a:pt x="17448" y="16472"/>
                </a:cubicBezTo>
                <a:cubicBezTo>
                  <a:pt x="17448" y="16462"/>
                  <a:pt x="17486" y="16456"/>
                  <a:pt x="17533" y="16456"/>
                </a:cubicBezTo>
                <a:cubicBezTo>
                  <a:pt x="17580" y="16456"/>
                  <a:pt x="17640" y="16444"/>
                  <a:pt x="17665" y="16430"/>
                </a:cubicBezTo>
                <a:cubicBezTo>
                  <a:pt x="17689" y="16415"/>
                  <a:pt x="17734" y="16403"/>
                  <a:pt x="17766" y="16403"/>
                </a:cubicBezTo>
                <a:cubicBezTo>
                  <a:pt x="17799" y="16403"/>
                  <a:pt x="17869" y="16383"/>
                  <a:pt x="17922" y="16359"/>
                </a:cubicBezTo>
                <a:cubicBezTo>
                  <a:pt x="17975" y="16336"/>
                  <a:pt x="18050" y="16317"/>
                  <a:pt x="18088" y="16317"/>
                </a:cubicBezTo>
                <a:cubicBezTo>
                  <a:pt x="18126" y="16317"/>
                  <a:pt x="18175" y="16305"/>
                  <a:pt x="18200" y="16291"/>
                </a:cubicBezTo>
                <a:cubicBezTo>
                  <a:pt x="18224" y="16277"/>
                  <a:pt x="18304" y="16265"/>
                  <a:pt x="18376" y="16265"/>
                </a:cubicBezTo>
                <a:cubicBezTo>
                  <a:pt x="18447" y="16265"/>
                  <a:pt x="18537" y="16253"/>
                  <a:pt x="18575" y="16239"/>
                </a:cubicBezTo>
                <a:cubicBezTo>
                  <a:pt x="18627" y="16220"/>
                  <a:pt x="18750" y="16213"/>
                  <a:pt x="19066" y="16213"/>
                </a:cubicBezTo>
                <a:cubicBezTo>
                  <a:pt x="19324" y="16213"/>
                  <a:pt x="19489" y="16207"/>
                  <a:pt x="19489" y="16196"/>
                </a:cubicBezTo>
                <a:cubicBezTo>
                  <a:pt x="19489" y="16187"/>
                  <a:pt x="19544" y="16178"/>
                  <a:pt x="19608" y="16177"/>
                </a:cubicBezTo>
                <a:cubicBezTo>
                  <a:pt x="19856" y="16174"/>
                  <a:pt x="20241" y="16004"/>
                  <a:pt x="20302" y="15870"/>
                </a:cubicBezTo>
                <a:cubicBezTo>
                  <a:pt x="20340" y="15785"/>
                  <a:pt x="20347" y="15782"/>
                  <a:pt x="20495" y="15782"/>
                </a:cubicBezTo>
                <a:cubicBezTo>
                  <a:pt x="20591" y="15782"/>
                  <a:pt x="20647" y="15773"/>
                  <a:pt x="20660" y="15756"/>
                </a:cubicBezTo>
                <a:cubicBezTo>
                  <a:pt x="20672" y="15742"/>
                  <a:pt x="20711" y="15730"/>
                  <a:pt x="20748" y="15730"/>
                </a:cubicBezTo>
                <a:cubicBezTo>
                  <a:pt x="20786" y="15730"/>
                  <a:pt x="20816" y="15721"/>
                  <a:pt x="20816" y="15712"/>
                </a:cubicBezTo>
                <a:cubicBezTo>
                  <a:pt x="20816" y="15702"/>
                  <a:pt x="20847" y="15696"/>
                  <a:pt x="20884" y="15696"/>
                </a:cubicBezTo>
                <a:cubicBezTo>
                  <a:pt x="20920" y="15696"/>
                  <a:pt x="20989" y="15680"/>
                  <a:pt x="21036" y="15660"/>
                </a:cubicBezTo>
                <a:cubicBezTo>
                  <a:pt x="21084" y="15640"/>
                  <a:pt x="21167" y="15607"/>
                  <a:pt x="21222" y="15586"/>
                </a:cubicBezTo>
                <a:cubicBezTo>
                  <a:pt x="21477" y="15492"/>
                  <a:pt x="21546" y="15330"/>
                  <a:pt x="21425" y="15112"/>
                </a:cubicBezTo>
                <a:cubicBezTo>
                  <a:pt x="21380" y="15029"/>
                  <a:pt x="21330" y="14958"/>
                  <a:pt x="21317" y="14953"/>
                </a:cubicBezTo>
                <a:cubicBezTo>
                  <a:pt x="21304" y="14949"/>
                  <a:pt x="21283" y="14916"/>
                  <a:pt x="21270" y="14880"/>
                </a:cubicBezTo>
                <a:cubicBezTo>
                  <a:pt x="21256" y="14844"/>
                  <a:pt x="21228" y="14815"/>
                  <a:pt x="21209" y="14815"/>
                </a:cubicBezTo>
                <a:cubicBezTo>
                  <a:pt x="21190" y="14815"/>
                  <a:pt x="21175" y="14797"/>
                  <a:pt x="21175" y="14776"/>
                </a:cubicBezTo>
                <a:cubicBezTo>
                  <a:pt x="21175" y="14754"/>
                  <a:pt x="21153" y="14716"/>
                  <a:pt x="21124" y="14689"/>
                </a:cubicBezTo>
                <a:cubicBezTo>
                  <a:pt x="21095" y="14663"/>
                  <a:pt x="21059" y="14614"/>
                  <a:pt x="21046" y="14582"/>
                </a:cubicBezTo>
                <a:cubicBezTo>
                  <a:pt x="21034" y="14549"/>
                  <a:pt x="21011" y="14521"/>
                  <a:pt x="20996" y="14521"/>
                </a:cubicBezTo>
                <a:cubicBezTo>
                  <a:pt x="20980" y="14521"/>
                  <a:pt x="20955" y="14492"/>
                  <a:pt x="20941" y="14456"/>
                </a:cubicBezTo>
                <a:cubicBezTo>
                  <a:pt x="20928" y="14420"/>
                  <a:pt x="20906" y="14384"/>
                  <a:pt x="20894" y="14374"/>
                </a:cubicBezTo>
                <a:cubicBezTo>
                  <a:pt x="20882" y="14365"/>
                  <a:pt x="20868" y="14346"/>
                  <a:pt x="20864" y="14332"/>
                </a:cubicBezTo>
                <a:cubicBezTo>
                  <a:pt x="20859" y="14318"/>
                  <a:pt x="20822" y="14275"/>
                  <a:pt x="20782" y="14237"/>
                </a:cubicBezTo>
                <a:cubicBezTo>
                  <a:pt x="20742" y="14200"/>
                  <a:pt x="20708" y="14159"/>
                  <a:pt x="20708" y="14148"/>
                </a:cubicBezTo>
                <a:cubicBezTo>
                  <a:pt x="20708" y="14125"/>
                  <a:pt x="20366" y="13668"/>
                  <a:pt x="20312" y="13619"/>
                </a:cubicBezTo>
                <a:cubicBezTo>
                  <a:pt x="20267" y="13579"/>
                  <a:pt x="20071" y="13323"/>
                  <a:pt x="20024" y="13244"/>
                </a:cubicBezTo>
                <a:cubicBezTo>
                  <a:pt x="20005" y="13211"/>
                  <a:pt x="19964" y="13158"/>
                  <a:pt x="19936" y="13128"/>
                </a:cubicBezTo>
                <a:cubicBezTo>
                  <a:pt x="19908" y="13098"/>
                  <a:pt x="19885" y="13066"/>
                  <a:pt x="19885" y="13057"/>
                </a:cubicBezTo>
                <a:cubicBezTo>
                  <a:pt x="19885" y="13047"/>
                  <a:pt x="19861" y="13019"/>
                  <a:pt x="19831" y="12991"/>
                </a:cubicBezTo>
                <a:cubicBezTo>
                  <a:pt x="19802" y="12964"/>
                  <a:pt x="19777" y="12929"/>
                  <a:pt x="19777" y="12915"/>
                </a:cubicBezTo>
                <a:cubicBezTo>
                  <a:pt x="19777" y="12900"/>
                  <a:pt x="19762" y="12880"/>
                  <a:pt x="19743" y="12871"/>
                </a:cubicBezTo>
                <a:cubicBezTo>
                  <a:pt x="19724" y="12861"/>
                  <a:pt x="19702" y="12837"/>
                  <a:pt x="19696" y="12817"/>
                </a:cubicBezTo>
                <a:cubicBezTo>
                  <a:pt x="19689" y="12797"/>
                  <a:pt x="19667" y="12769"/>
                  <a:pt x="19645" y="12756"/>
                </a:cubicBezTo>
                <a:cubicBezTo>
                  <a:pt x="19623" y="12743"/>
                  <a:pt x="19598" y="12713"/>
                  <a:pt x="19591" y="12688"/>
                </a:cubicBezTo>
                <a:cubicBezTo>
                  <a:pt x="19584" y="12663"/>
                  <a:pt x="19559" y="12632"/>
                  <a:pt x="19537" y="12619"/>
                </a:cubicBezTo>
                <a:cubicBezTo>
                  <a:pt x="19515" y="12607"/>
                  <a:pt x="19490" y="12570"/>
                  <a:pt x="19479" y="12538"/>
                </a:cubicBezTo>
                <a:cubicBezTo>
                  <a:pt x="19469" y="12506"/>
                  <a:pt x="19444" y="12473"/>
                  <a:pt x="19425" y="12468"/>
                </a:cubicBezTo>
                <a:cubicBezTo>
                  <a:pt x="19406" y="12462"/>
                  <a:pt x="19379" y="12427"/>
                  <a:pt x="19367" y="12391"/>
                </a:cubicBezTo>
                <a:cubicBezTo>
                  <a:pt x="19356" y="12355"/>
                  <a:pt x="19309" y="12285"/>
                  <a:pt x="19263" y="12236"/>
                </a:cubicBezTo>
                <a:cubicBezTo>
                  <a:pt x="19171" y="12139"/>
                  <a:pt x="19114" y="12069"/>
                  <a:pt x="18978" y="11897"/>
                </a:cubicBezTo>
                <a:cubicBezTo>
                  <a:pt x="18258" y="10984"/>
                  <a:pt x="18243" y="10964"/>
                  <a:pt x="18217" y="10900"/>
                </a:cubicBezTo>
                <a:cubicBezTo>
                  <a:pt x="18204" y="10869"/>
                  <a:pt x="18179" y="10843"/>
                  <a:pt x="18162" y="10843"/>
                </a:cubicBezTo>
                <a:cubicBezTo>
                  <a:pt x="18146" y="10843"/>
                  <a:pt x="18122" y="10815"/>
                  <a:pt x="18108" y="10780"/>
                </a:cubicBezTo>
                <a:cubicBezTo>
                  <a:pt x="18095" y="10744"/>
                  <a:pt x="18060" y="10704"/>
                  <a:pt x="18034" y="10692"/>
                </a:cubicBezTo>
                <a:cubicBezTo>
                  <a:pt x="18007" y="10679"/>
                  <a:pt x="17986" y="10650"/>
                  <a:pt x="17986" y="10628"/>
                </a:cubicBezTo>
                <a:cubicBezTo>
                  <a:pt x="17986" y="10606"/>
                  <a:pt x="17971" y="10585"/>
                  <a:pt x="17953" y="10582"/>
                </a:cubicBezTo>
                <a:cubicBezTo>
                  <a:pt x="17934" y="10579"/>
                  <a:pt x="17907" y="10548"/>
                  <a:pt x="17895" y="10515"/>
                </a:cubicBezTo>
                <a:cubicBezTo>
                  <a:pt x="17883" y="10482"/>
                  <a:pt x="17854" y="10449"/>
                  <a:pt x="17831" y="10442"/>
                </a:cubicBezTo>
                <a:cubicBezTo>
                  <a:pt x="17807" y="10435"/>
                  <a:pt x="17801" y="10429"/>
                  <a:pt x="17817" y="10429"/>
                </a:cubicBezTo>
                <a:cubicBezTo>
                  <a:pt x="17833" y="10429"/>
                  <a:pt x="17833" y="10420"/>
                  <a:pt x="17817" y="10408"/>
                </a:cubicBezTo>
                <a:cubicBezTo>
                  <a:pt x="17802" y="10396"/>
                  <a:pt x="17786" y="10371"/>
                  <a:pt x="17780" y="10352"/>
                </a:cubicBezTo>
                <a:cubicBezTo>
                  <a:pt x="17774" y="10334"/>
                  <a:pt x="17757" y="10313"/>
                  <a:pt x="17743" y="10308"/>
                </a:cubicBezTo>
                <a:cubicBezTo>
                  <a:pt x="17728" y="10303"/>
                  <a:pt x="17712" y="10283"/>
                  <a:pt x="17706" y="10264"/>
                </a:cubicBezTo>
                <a:cubicBezTo>
                  <a:pt x="17693" y="10229"/>
                  <a:pt x="17539" y="10047"/>
                  <a:pt x="17414" y="9920"/>
                </a:cubicBezTo>
                <a:cubicBezTo>
                  <a:pt x="17326" y="9830"/>
                  <a:pt x="17130" y="9603"/>
                  <a:pt x="17093" y="9548"/>
                </a:cubicBezTo>
                <a:cubicBezTo>
                  <a:pt x="17077" y="9524"/>
                  <a:pt x="17014" y="9462"/>
                  <a:pt x="16954" y="9410"/>
                </a:cubicBezTo>
                <a:lnTo>
                  <a:pt x="16842" y="9315"/>
                </a:lnTo>
                <a:lnTo>
                  <a:pt x="16958" y="9290"/>
                </a:lnTo>
                <a:cubicBezTo>
                  <a:pt x="17265" y="9225"/>
                  <a:pt x="17485" y="9145"/>
                  <a:pt x="17590" y="9062"/>
                </a:cubicBezTo>
                <a:cubicBezTo>
                  <a:pt x="17650" y="9015"/>
                  <a:pt x="17704" y="8964"/>
                  <a:pt x="17709" y="8948"/>
                </a:cubicBezTo>
                <a:cubicBezTo>
                  <a:pt x="17714" y="8932"/>
                  <a:pt x="17731" y="8909"/>
                  <a:pt x="17746" y="8897"/>
                </a:cubicBezTo>
                <a:cubicBezTo>
                  <a:pt x="17761" y="8886"/>
                  <a:pt x="17782" y="8828"/>
                  <a:pt x="17794" y="8769"/>
                </a:cubicBezTo>
                <a:cubicBezTo>
                  <a:pt x="17805" y="8709"/>
                  <a:pt x="17833" y="8655"/>
                  <a:pt x="17851" y="8649"/>
                </a:cubicBezTo>
                <a:cubicBezTo>
                  <a:pt x="17869" y="8644"/>
                  <a:pt x="17880" y="8605"/>
                  <a:pt x="17878" y="8563"/>
                </a:cubicBezTo>
                <a:cubicBezTo>
                  <a:pt x="17876" y="8521"/>
                  <a:pt x="17882" y="8471"/>
                  <a:pt x="17892" y="8452"/>
                </a:cubicBezTo>
                <a:cubicBezTo>
                  <a:pt x="17901" y="8433"/>
                  <a:pt x="17911" y="8383"/>
                  <a:pt x="17912" y="8343"/>
                </a:cubicBezTo>
                <a:cubicBezTo>
                  <a:pt x="17914" y="8288"/>
                  <a:pt x="17930" y="8267"/>
                  <a:pt x="17976" y="8260"/>
                </a:cubicBezTo>
                <a:cubicBezTo>
                  <a:pt x="18011" y="8255"/>
                  <a:pt x="18065" y="8244"/>
                  <a:pt x="18095" y="8235"/>
                </a:cubicBezTo>
                <a:cubicBezTo>
                  <a:pt x="18124" y="8226"/>
                  <a:pt x="18175" y="8213"/>
                  <a:pt x="18210" y="8207"/>
                </a:cubicBezTo>
                <a:cubicBezTo>
                  <a:pt x="18244" y="8202"/>
                  <a:pt x="18274" y="8191"/>
                  <a:pt x="18274" y="8183"/>
                </a:cubicBezTo>
                <a:cubicBezTo>
                  <a:pt x="18274" y="8175"/>
                  <a:pt x="18345" y="8152"/>
                  <a:pt x="18433" y="8132"/>
                </a:cubicBezTo>
                <a:cubicBezTo>
                  <a:pt x="18522" y="8113"/>
                  <a:pt x="18596" y="8092"/>
                  <a:pt x="18596" y="8085"/>
                </a:cubicBezTo>
                <a:cubicBezTo>
                  <a:pt x="18596" y="8078"/>
                  <a:pt x="18643" y="8056"/>
                  <a:pt x="18701" y="8038"/>
                </a:cubicBezTo>
                <a:cubicBezTo>
                  <a:pt x="18880" y="7980"/>
                  <a:pt x="18964" y="7887"/>
                  <a:pt x="18948" y="7764"/>
                </a:cubicBezTo>
                <a:cubicBezTo>
                  <a:pt x="18936" y="7673"/>
                  <a:pt x="18895" y="7618"/>
                  <a:pt x="18677" y="7407"/>
                </a:cubicBezTo>
                <a:cubicBezTo>
                  <a:pt x="18535" y="7269"/>
                  <a:pt x="18379" y="7137"/>
                  <a:pt x="18332" y="7113"/>
                </a:cubicBezTo>
                <a:cubicBezTo>
                  <a:pt x="18284" y="7089"/>
                  <a:pt x="18235" y="7050"/>
                  <a:pt x="18220" y="7027"/>
                </a:cubicBezTo>
                <a:cubicBezTo>
                  <a:pt x="18205" y="7004"/>
                  <a:pt x="18176" y="6980"/>
                  <a:pt x="18159" y="6974"/>
                </a:cubicBezTo>
                <a:cubicBezTo>
                  <a:pt x="18142" y="6969"/>
                  <a:pt x="18126" y="6944"/>
                  <a:pt x="18122" y="6917"/>
                </a:cubicBezTo>
                <a:cubicBezTo>
                  <a:pt x="18117" y="6891"/>
                  <a:pt x="18093" y="6865"/>
                  <a:pt x="18068" y="6860"/>
                </a:cubicBezTo>
                <a:cubicBezTo>
                  <a:pt x="18043" y="6856"/>
                  <a:pt x="18020" y="6842"/>
                  <a:pt x="18020" y="6831"/>
                </a:cubicBezTo>
                <a:cubicBezTo>
                  <a:pt x="18020" y="6820"/>
                  <a:pt x="17997" y="6791"/>
                  <a:pt x="17970" y="6766"/>
                </a:cubicBezTo>
                <a:cubicBezTo>
                  <a:pt x="17942" y="6740"/>
                  <a:pt x="17912" y="6695"/>
                  <a:pt x="17898" y="6666"/>
                </a:cubicBezTo>
                <a:cubicBezTo>
                  <a:pt x="17885" y="6637"/>
                  <a:pt x="17859" y="6610"/>
                  <a:pt x="17841" y="6604"/>
                </a:cubicBezTo>
                <a:cubicBezTo>
                  <a:pt x="17823" y="6599"/>
                  <a:pt x="17807" y="6581"/>
                  <a:pt x="17807" y="6567"/>
                </a:cubicBezTo>
                <a:cubicBezTo>
                  <a:pt x="17807" y="6552"/>
                  <a:pt x="17784" y="6517"/>
                  <a:pt x="17756" y="6487"/>
                </a:cubicBezTo>
                <a:cubicBezTo>
                  <a:pt x="17707" y="6433"/>
                  <a:pt x="17460" y="6079"/>
                  <a:pt x="17306" y="5844"/>
                </a:cubicBezTo>
                <a:cubicBezTo>
                  <a:pt x="17231" y="5729"/>
                  <a:pt x="17086" y="5553"/>
                  <a:pt x="17015" y="5487"/>
                </a:cubicBezTo>
                <a:cubicBezTo>
                  <a:pt x="16986" y="5460"/>
                  <a:pt x="17000" y="5456"/>
                  <a:pt x="17140" y="5456"/>
                </a:cubicBezTo>
                <a:cubicBezTo>
                  <a:pt x="17228" y="5456"/>
                  <a:pt x="17311" y="5449"/>
                  <a:pt x="17323" y="5440"/>
                </a:cubicBezTo>
                <a:cubicBezTo>
                  <a:pt x="17335" y="5430"/>
                  <a:pt x="17388" y="5422"/>
                  <a:pt x="17442" y="5422"/>
                </a:cubicBezTo>
                <a:cubicBezTo>
                  <a:pt x="17495" y="5422"/>
                  <a:pt x="17585" y="5410"/>
                  <a:pt x="17641" y="5396"/>
                </a:cubicBezTo>
                <a:cubicBezTo>
                  <a:pt x="17769" y="5363"/>
                  <a:pt x="17808" y="5364"/>
                  <a:pt x="17936" y="5396"/>
                </a:cubicBezTo>
                <a:cubicBezTo>
                  <a:pt x="18025" y="5418"/>
                  <a:pt x="18048" y="5418"/>
                  <a:pt x="18118" y="5396"/>
                </a:cubicBezTo>
                <a:cubicBezTo>
                  <a:pt x="18168" y="5380"/>
                  <a:pt x="18287" y="5369"/>
                  <a:pt x="18430" y="5369"/>
                </a:cubicBezTo>
                <a:cubicBezTo>
                  <a:pt x="18644" y="5369"/>
                  <a:pt x="18876" y="5334"/>
                  <a:pt x="18911" y="5296"/>
                </a:cubicBezTo>
                <a:cubicBezTo>
                  <a:pt x="18917" y="5289"/>
                  <a:pt x="18943" y="5283"/>
                  <a:pt x="18968" y="5283"/>
                </a:cubicBezTo>
                <a:cubicBezTo>
                  <a:pt x="18993" y="5283"/>
                  <a:pt x="19033" y="5264"/>
                  <a:pt x="19059" y="5241"/>
                </a:cubicBezTo>
                <a:cubicBezTo>
                  <a:pt x="19086" y="5217"/>
                  <a:pt x="19123" y="5197"/>
                  <a:pt x="19141" y="5197"/>
                </a:cubicBezTo>
                <a:cubicBezTo>
                  <a:pt x="19176" y="5197"/>
                  <a:pt x="19384" y="4983"/>
                  <a:pt x="19384" y="4947"/>
                </a:cubicBezTo>
                <a:cubicBezTo>
                  <a:pt x="19384" y="4934"/>
                  <a:pt x="19403" y="4921"/>
                  <a:pt x="19425" y="4918"/>
                </a:cubicBezTo>
                <a:cubicBezTo>
                  <a:pt x="19464" y="4911"/>
                  <a:pt x="19476" y="4881"/>
                  <a:pt x="19486" y="4779"/>
                </a:cubicBezTo>
                <a:cubicBezTo>
                  <a:pt x="19491" y="4727"/>
                  <a:pt x="19564" y="4715"/>
                  <a:pt x="19635" y="4756"/>
                </a:cubicBezTo>
                <a:cubicBezTo>
                  <a:pt x="19775" y="4838"/>
                  <a:pt x="19909" y="4727"/>
                  <a:pt x="19875" y="4557"/>
                </a:cubicBezTo>
                <a:cubicBezTo>
                  <a:pt x="19853" y="4443"/>
                  <a:pt x="19774" y="4299"/>
                  <a:pt x="19733" y="4299"/>
                </a:cubicBezTo>
                <a:cubicBezTo>
                  <a:pt x="19717" y="4299"/>
                  <a:pt x="19711" y="4292"/>
                  <a:pt x="19723" y="4283"/>
                </a:cubicBezTo>
                <a:cubicBezTo>
                  <a:pt x="19735" y="4274"/>
                  <a:pt x="19714" y="4253"/>
                  <a:pt x="19679" y="4236"/>
                </a:cubicBezTo>
                <a:cubicBezTo>
                  <a:pt x="19644" y="4219"/>
                  <a:pt x="19613" y="4196"/>
                  <a:pt x="19608" y="4187"/>
                </a:cubicBezTo>
                <a:cubicBezTo>
                  <a:pt x="19602" y="4177"/>
                  <a:pt x="19553" y="4145"/>
                  <a:pt x="19499" y="4115"/>
                </a:cubicBezTo>
                <a:cubicBezTo>
                  <a:pt x="19446" y="4085"/>
                  <a:pt x="19398" y="4051"/>
                  <a:pt x="19391" y="4038"/>
                </a:cubicBezTo>
                <a:cubicBezTo>
                  <a:pt x="19385" y="4026"/>
                  <a:pt x="19354" y="4003"/>
                  <a:pt x="19327" y="3988"/>
                </a:cubicBezTo>
                <a:cubicBezTo>
                  <a:pt x="19255" y="3949"/>
                  <a:pt x="19168" y="3822"/>
                  <a:pt x="19168" y="3755"/>
                </a:cubicBezTo>
                <a:cubicBezTo>
                  <a:pt x="19168" y="3682"/>
                  <a:pt x="19078" y="3582"/>
                  <a:pt x="18948" y="3513"/>
                </a:cubicBezTo>
                <a:cubicBezTo>
                  <a:pt x="18862" y="3468"/>
                  <a:pt x="18846" y="3444"/>
                  <a:pt x="18839" y="3349"/>
                </a:cubicBezTo>
                <a:cubicBezTo>
                  <a:pt x="18836" y="3287"/>
                  <a:pt x="18856" y="3193"/>
                  <a:pt x="18883" y="3138"/>
                </a:cubicBezTo>
                <a:cubicBezTo>
                  <a:pt x="18925" y="3057"/>
                  <a:pt x="18926" y="3017"/>
                  <a:pt x="18890" y="2918"/>
                </a:cubicBezTo>
                <a:cubicBezTo>
                  <a:pt x="18866" y="2851"/>
                  <a:pt x="18846" y="2677"/>
                  <a:pt x="18846" y="2531"/>
                </a:cubicBezTo>
                <a:cubicBezTo>
                  <a:pt x="18846" y="2347"/>
                  <a:pt x="18829" y="2242"/>
                  <a:pt x="18792" y="2182"/>
                </a:cubicBezTo>
                <a:cubicBezTo>
                  <a:pt x="18763" y="2136"/>
                  <a:pt x="18738" y="2075"/>
                  <a:pt x="18738" y="2047"/>
                </a:cubicBezTo>
                <a:cubicBezTo>
                  <a:pt x="18738" y="2019"/>
                  <a:pt x="18715" y="1953"/>
                  <a:pt x="18687" y="1900"/>
                </a:cubicBezTo>
                <a:cubicBezTo>
                  <a:pt x="18659" y="1847"/>
                  <a:pt x="18620" y="1762"/>
                  <a:pt x="18596" y="1709"/>
                </a:cubicBezTo>
                <a:cubicBezTo>
                  <a:pt x="18538" y="1585"/>
                  <a:pt x="18219" y="1270"/>
                  <a:pt x="18108" y="1228"/>
                </a:cubicBezTo>
                <a:cubicBezTo>
                  <a:pt x="18061" y="1210"/>
                  <a:pt x="18020" y="1182"/>
                  <a:pt x="18020" y="1166"/>
                </a:cubicBezTo>
                <a:cubicBezTo>
                  <a:pt x="18020" y="1151"/>
                  <a:pt x="17999" y="1134"/>
                  <a:pt x="17970" y="1129"/>
                </a:cubicBezTo>
                <a:cubicBezTo>
                  <a:pt x="17940" y="1123"/>
                  <a:pt x="17915" y="1105"/>
                  <a:pt x="17915" y="1088"/>
                </a:cubicBezTo>
                <a:cubicBezTo>
                  <a:pt x="17915" y="1071"/>
                  <a:pt x="17889" y="1044"/>
                  <a:pt x="17858" y="1029"/>
                </a:cubicBezTo>
                <a:cubicBezTo>
                  <a:pt x="17827" y="1014"/>
                  <a:pt x="17815" y="1002"/>
                  <a:pt x="17831" y="1001"/>
                </a:cubicBezTo>
                <a:cubicBezTo>
                  <a:pt x="17847" y="1001"/>
                  <a:pt x="17844" y="995"/>
                  <a:pt x="17824" y="988"/>
                </a:cubicBezTo>
                <a:cubicBezTo>
                  <a:pt x="17804" y="981"/>
                  <a:pt x="17732" y="940"/>
                  <a:pt x="17665" y="897"/>
                </a:cubicBezTo>
                <a:cubicBezTo>
                  <a:pt x="17491" y="787"/>
                  <a:pt x="16852" y="501"/>
                  <a:pt x="16782" y="501"/>
                </a:cubicBezTo>
                <a:cubicBezTo>
                  <a:pt x="16765" y="501"/>
                  <a:pt x="16720" y="483"/>
                  <a:pt x="16680" y="462"/>
                </a:cubicBezTo>
                <a:cubicBezTo>
                  <a:pt x="16595" y="416"/>
                  <a:pt x="16280" y="312"/>
                  <a:pt x="16230" y="312"/>
                </a:cubicBezTo>
                <a:cubicBezTo>
                  <a:pt x="16211" y="312"/>
                  <a:pt x="16193" y="305"/>
                  <a:pt x="16193" y="297"/>
                </a:cubicBezTo>
                <a:cubicBezTo>
                  <a:pt x="16193" y="289"/>
                  <a:pt x="16122" y="264"/>
                  <a:pt x="16033" y="243"/>
                </a:cubicBezTo>
                <a:cubicBezTo>
                  <a:pt x="15945" y="222"/>
                  <a:pt x="15866" y="198"/>
                  <a:pt x="15854" y="189"/>
                </a:cubicBezTo>
                <a:cubicBezTo>
                  <a:pt x="15843" y="180"/>
                  <a:pt x="15794" y="173"/>
                  <a:pt x="15746" y="173"/>
                </a:cubicBezTo>
                <a:cubicBezTo>
                  <a:pt x="15698" y="173"/>
                  <a:pt x="15658" y="164"/>
                  <a:pt x="15658" y="155"/>
                </a:cubicBezTo>
                <a:cubicBezTo>
                  <a:pt x="15658" y="145"/>
                  <a:pt x="15553" y="139"/>
                  <a:pt x="15414" y="139"/>
                </a:cubicBezTo>
                <a:cubicBezTo>
                  <a:pt x="15255" y="139"/>
                  <a:pt x="15145" y="129"/>
                  <a:pt x="15099" y="113"/>
                </a:cubicBezTo>
                <a:cubicBezTo>
                  <a:pt x="15061" y="99"/>
                  <a:pt x="14996" y="87"/>
                  <a:pt x="14954" y="86"/>
                </a:cubicBezTo>
                <a:cubicBezTo>
                  <a:pt x="14912" y="86"/>
                  <a:pt x="14856" y="75"/>
                  <a:pt x="14832" y="60"/>
                </a:cubicBezTo>
                <a:cubicBezTo>
                  <a:pt x="14797" y="40"/>
                  <a:pt x="14700" y="34"/>
                  <a:pt x="14382" y="34"/>
                </a:cubicBezTo>
                <a:cubicBezTo>
                  <a:pt x="14134" y="34"/>
                  <a:pt x="13972" y="28"/>
                  <a:pt x="13972" y="18"/>
                </a:cubicBezTo>
                <a:cubicBezTo>
                  <a:pt x="13972" y="7"/>
                  <a:pt x="13777" y="0"/>
                  <a:pt x="13454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12" name="IMG_1357.jpeg" descr="IMG_1357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032675" y="1218079"/>
            <a:ext cx="2060218" cy="1402889"/>
          </a:xfrm>
          <a:prstGeom prst="rect">
            <a:avLst/>
          </a:prstGeom>
          <a:ln w="76200">
            <a:solidFill>
              <a:srgbClr val="479FD3"/>
            </a:solidFill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13" name="IMG_1358.jpeg" descr="IMG_1358.jpeg"/>
          <p:cNvPicPr>
            <a:picLocks noChangeAspect="1"/>
          </p:cNvPicPr>
          <p:nvPr/>
        </p:nvPicPr>
        <p:blipFill>
          <a:blip r:embed="rId4">
            <a:extLst/>
          </a:blip>
          <a:srcRect l="11848" t="61860" r="14896" b="19817"/>
          <a:stretch>
            <a:fillRect/>
          </a:stretch>
        </p:blipFill>
        <p:spPr>
          <a:xfrm>
            <a:off x="4437673" y="1179979"/>
            <a:ext cx="3971950" cy="1024902"/>
          </a:xfrm>
          <a:prstGeom prst="rect">
            <a:avLst/>
          </a:prstGeom>
          <a:ln w="3175">
            <a:miter lim="400000"/>
          </a:ln>
        </p:spPr>
      </p:pic>
      <p:pic>
        <p:nvPicPr>
          <p:cNvPr id="114" name="صورة 9" descr="صورة 9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680113" y="2486415"/>
            <a:ext cx="3031296" cy="3977360"/>
          </a:xfrm>
          <a:prstGeom prst="rect">
            <a:avLst/>
          </a:prstGeom>
          <a:ln w="3175">
            <a:miter lim="400000"/>
          </a:ln>
        </p:spPr>
      </p:pic>
      <p:pic>
        <p:nvPicPr>
          <p:cNvPr id="115" name="صورة 10" descr="صورة 10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 rot="5400000">
            <a:off x="5781928" y="2745547"/>
            <a:ext cx="3985448" cy="3467184"/>
          </a:xfrm>
          <a:prstGeom prst="rect">
            <a:avLst/>
          </a:prstGeom>
          <a:ln w="3175">
            <a:miter lim="400000"/>
          </a:ln>
        </p:spPr>
      </p:pic>
      <p:grpSp>
        <p:nvGrpSpPr>
          <p:cNvPr id="118" name="مجموعة 57"/>
          <p:cNvGrpSpPr/>
          <p:nvPr/>
        </p:nvGrpSpPr>
        <p:grpSpPr>
          <a:xfrm>
            <a:off x="6433095" y="3472261"/>
            <a:ext cx="981206" cy="2404504"/>
            <a:chOff x="0" y="0"/>
            <a:chExt cx="981204" cy="2404502"/>
          </a:xfrm>
        </p:grpSpPr>
        <p:pic>
          <p:nvPicPr>
            <p:cNvPr id="116" name="صورة 11" descr="صورة 11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 rot="5400000">
              <a:off x="-995912" y="995912"/>
              <a:ext cx="2404503" cy="412679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17" name="صورة 14" descr="صورة 14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 rot="5400000">
              <a:off x="-427385" y="995911"/>
              <a:ext cx="2404502" cy="412678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</p:grpSp>
      <p:grpSp>
        <p:nvGrpSpPr>
          <p:cNvPr id="125" name="مجموعة 55"/>
          <p:cNvGrpSpPr/>
          <p:nvPr/>
        </p:nvGrpSpPr>
        <p:grpSpPr>
          <a:xfrm>
            <a:off x="7955282" y="4918935"/>
            <a:ext cx="1279683" cy="850875"/>
            <a:chOff x="0" y="0"/>
            <a:chExt cx="1279682" cy="850873"/>
          </a:xfrm>
        </p:grpSpPr>
        <p:pic>
          <p:nvPicPr>
            <p:cNvPr id="119" name="صورة 12" descr="صورة 12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-3099" y="9199"/>
              <a:ext cx="418548" cy="400149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20" name="صورة 15" descr="صورة 15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-9200" y="441525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21" name="صورة 16" descr="صورة 16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426923" y="432007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22" name="صورة 17" descr="صورة 17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426923" y="22978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23" name="صورة 18" descr="صورة 18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849388" y="30847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  <p:pic>
          <p:nvPicPr>
            <p:cNvPr id="124" name="صورة 19" descr="صورة 19"/>
            <p:cNvPicPr>
              <a:picLocks noChangeAspect="1"/>
            </p:cNvPicPr>
            <p:nvPr/>
          </p:nvPicPr>
          <p:blipFill>
            <a:blip r:embed="rId8">
              <a:extLst/>
            </a:blip>
            <a:stretch>
              <a:fillRect/>
            </a:stretch>
          </p:blipFill>
          <p:spPr>
            <a:xfrm rot="5400000">
              <a:off x="870334" y="441525"/>
              <a:ext cx="418548" cy="400150"/>
            </a:xfrm>
            <a:prstGeom prst="rect">
              <a:avLst/>
            </a:prstGeom>
            <a:ln w="3175" cap="flat">
              <a:noFill/>
              <a:miter lim="400000"/>
            </a:ln>
            <a:effectLst/>
          </p:spPr>
        </p:pic>
      </p:grpSp>
      <p:sp>
        <p:nvSpPr>
          <p:cNvPr id="126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3004144" y="3472261"/>
            <a:ext cx="2471850" cy="84229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٦        ٢</a:t>
            </a:r>
          </a:p>
        </p:txBody>
      </p:sp>
      <p:sp>
        <p:nvSpPr>
          <p:cNvPr id="127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3004144" y="4468136"/>
            <a:ext cx="2579495" cy="84229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rgbClr val="000000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١         ١</a:t>
            </a:r>
          </a:p>
        </p:txBody>
      </p:sp>
      <p:sp>
        <p:nvSpPr>
          <p:cNvPr id="128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4374802" y="5479667"/>
            <a:ext cx="1101192" cy="78781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rgbClr val="2355CE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٥</a:t>
            </a:r>
          </a:p>
        </p:txBody>
      </p:sp>
      <p:sp>
        <p:nvSpPr>
          <p:cNvPr id="129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2875969" y="3472261"/>
            <a:ext cx="1208837" cy="787815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chemeClr val="accent5">
                    <a:lumOff val="-29866"/>
                  </a:schemeClr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٢</a:t>
            </a:r>
          </a:p>
        </p:txBody>
      </p:sp>
      <p:sp>
        <p:nvSpPr>
          <p:cNvPr id="130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2875969" y="4468136"/>
            <a:ext cx="1336607" cy="787814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400">
                <a:solidFill>
                  <a:schemeClr val="accent5">
                    <a:lumOff val="-29866"/>
                  </a:schemeClr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١</a:t>
            </a:r>
          </a:p>
        </p:txBody>
      </p:sp>
      <p:sp>
        <p:nvSpPr>
          <p:cNvPr id="131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1168251" y="7149522"/>
            <a:ext cx="7401846" cy="66407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b="1" sz="4400">
                <a:solidFill>
                  <a:schemeClr val="accent5">
                    <a:lumOff val="-29866"/>
                  </a:schemeClr>
                </a:solidFill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 rtl="0">
              <a:defRPr/>
            </a:pPr>
            <a:r>
              <a:t>( ٢ عشرات – ١ عشرات = ١ عشرات)</a:t>
            </a:r>
          </a:p>
        </p:txBody>
      </p:sp>
      <p:sp>
        <p:nvSpPr>
          <p:cNvPr id="132" name="علامة الضرب 47"/>
          <p:cNvSpPr/>
          <p:nvPr/>
        </p:nvSpPr>
        <p:spPr>
          <a:xfrm>
            <a:off x="7967982" y="4931635"/>
            <a:ext cx="428917" cy="3380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655"/>
                </a:moveTo>
                <a:lnTo>
                  <a:pt x="4088" y="0"/>
                </a:lnTo>
                <a:lnTo>
                  <a:pt x="10800" y="7261"/>
                </a:lnTo>
                <a:lnTo>
                  <a:pt x="17512" y="0"/>
                </a:lnTo>
                <a:lnTo>
                  <a:pt x="21600" y="2655"/>
                </a:lnTo>
                <a:lnTo>
                  <a:pt x="14071" y="10800"/>
                </a:lnTo>
                <a:lnTo>
                  <a:pt x="21600" y="18945"/>
                </a:lnTo>
                <a:lnTo>
                  <a:pt x="17512" y="21600"/>
                </a:lnTo>
                <a:lnTo>
                  <a:pt x="10800" y="14339"/>
                </a:lnTo>
                <a:lnTo>
                  <a:pt x="4088" y="21600"/>
                </a:lnTo>
                <a:lnTo>
                  <a:pt x="0" y="18945"/>
                </a:lnTo>
                <a:lnTo>
                  <a:pt x="7529" y="10800"/>
                </a:lnTo>
                <a:close/>
              </a:path>
            </a:pathLst>
          </a:custGeom>
          <a:solidFill>
            <a:srgbClr val="FF0000"/>
          </a:solidFill>
          <a:ln w="25400">
            <a:solidFill>
              <a:srgbClr val="0D0D0D"/>
            </a:solidFill>
          </a:ln>
        </p:spPr>
        <p:txBody>
          <a:bodyPr lIns="48766" tIns="48766" rIns="48766" bIns="48766" anchor="ctr"/>
          <a:lstStyle/>
          <a:p>
            <a:pPr defTabSz="914400" rtl="0">
              <a:defRPr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133" name="علامة الضرب 47"/>
          <p:cNvSpPr/>
          <p:nvPr/>
        </p:nvSpPr>
        <p:spPr>
          <a:xfrm>
            <a:off x="6869302" y="3971261"/>
            <a:ext cx="820157" cy="16726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655"/>
                </a:moveTo>
                <a:lnTo>
                  <a:pt x="4088" y="0"/>
                </a:lnTo>
                <a:lnTo>
                  <a:pt x="10800" y="7261"/>
                </a:lnTo>
                <a:lnTo>
                  <a:pt x="17512" y="0"/>
                </a:lnTo>
                <a:lnTo>
                  <a:pt x="21600" y="2655"/>
                </a:lnTo>
                <a:lnTo>
                  <a:pt x="14071" y="10800"/>
                </a:lnTo>
                <a:lnTo>
                  <a:pt x="21600" y="18945"/>
                </a:lnTo>
                <a:lnTo>
                  <a:pt x="17512" y="21600"/>
                </a:lnTo>
                <a:lnTo>
                  <a:pt x="10800" y="14339"/>
                </a:lnTo>
                <a:lnTo>
                  <a:pt x="4088" y="21600"/>
                </a:lnTo>
                <a:lnTo>
                  <a:pt x="0" y="18945"/>
                </a:lnTo>
                <a:lnTo>
                  <a:pt x="7529" y="10800"/>
                </a:lnTo>
                <a:close/>
              </a:path>
            </a:pathLst>
          </a:custGeom>
          <a:solidFill>
            <a:srgbClr val="FF0000"/>
          </a:solidFill>
          <a:ln w="25400">
            <a:solidFill>
              <a:srgbClr val="0D0D0D"/>
            </a:solidFill>
          </a:ln>
        </p:spPr>
        <p:txBody>
          <a:bodyPr lIns="48766" tIns="48766" rIns="48766" bIns="48766" anchor="ctr"/>
          <a:lstStyle/>
          <a:p>
            <a:pPr defTabSz="914400" rtl="0">
              <a:defRPr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sp>
        <p:nvSpPr>
          <p:cNvPr id="134" name="يستيقظ مبارك بنشاط كل صباح، يذهب إلى المدرسة عند الساعة السابعة تماماً ليبدأ يومه المليء بالتعلم والحماس"/>
          <p:cNvSpPr txBox="1"/>
          <p:nvPr/>
        </p:nvSpPr>
        <p:spPr>
          <a:xfrm>
            <a:off x="2875969" y="5306336"/>
            <a:ext cx="1336607" cy="83344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>
            <a:lvl1pPr defTabSz="457200">
              <a:lnSpc>
                <a:spcPct val="75000"/>
              </a:lnSpc>
              <a:defRPr sz="4700">
                <a:solidFill>
                  <a:srgbClr val="1941A3"/>
                </a:solidFill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pPr rtl="0">
              <a:defRPr/>
            </a:pPr>
            <a:r>
              <a:t>١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2" presetID="22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>
                                        <p:cTn id="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Class="entr" nodeType="clickEffect" presetSubtype="4" presetID="2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clickEffect" presetSubtype="16" presetID="23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clickEffect" presetSubtype="10" presetID="3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10" presetID="3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2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Class="entr" nodeType="clickEffect" presetSubtype="10" presetID="3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>
                                        <p:cTn id="34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3" grpId="3"/>
      <p:bldP build="whole" bldLvl="1" animBg="1" rev="0" advAuto="0" spid="129" grpId="4"/>
      <p:bldP build="whole" bldLvl="1" animBg="1" rev="0" advAuto="0" spid="134" grpId="6"/>
      <p:bldP build="whole" bldLvl="1" animBg="1" rev="0" advAuto="0" spid="131" grpId="2"/>
      <p:bldP build="whole" bldLvl="1" animBg="1" rev="0" advAuto="0" spid="130" grpId="5"/>
      <p:bldP build="whole" bldLvl="1" animBg="1" rev="0" advAuto="0" spid="11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مستطيل مستدير الزوايا"/>
          <p:cNvSpPr/>
          <p:nvPr/>
        </p:nvSpPr>
        <p:spPr>
          <a:xfrm>
            <a:off x="622623" y="521750"/>
            <a:ext cx="11655231" cy="7734258"/>
          </a:xfrm>
          <a:prstGeom prst="roundRect">
            <a:avLst>
              <a:gd name="adj" fmla="val 10764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37" name="IMG_1352.jpeg" descr="IMG_1352.jpeg"/>
          <p:cNvPicPr>
            <a:picLocks noChangeAspect="1"/>
          </p:cNvPicPr>
          <p:nvPr/>
        </p:nvPicPr>
        <p:blipFill>
          <a:blip r:embed="rId2">
            <a:extLst/>
          </a:blip>
          <a:srcRect l="2529" t="5337" r="4127" b="3079"/>
          <a:stretch>
            <a:fillRect/>
          </a:stretch>
        </p:blipFill>
        <p:spPr>
          <a:xfrm>
            <a:off x="9713832" y="4146581"/>
            <a:ext cx="2870201" cy="49868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8" fill="norm" stroke="1" extrusionOk="0">
                <a:moveTo>
                  <a:pt x="12204" y="1"/>
                </a:moveTo>
                <a:cubicBezTo>
                  <a:pt x="12116" y="3"/>
                  <a:pt x="12044" y="17"/>
                  <a:pt x="12066" y="38"/>
                </a:cubicBezTo>
                <a:cubicBezTo>
                  <a:pt x="12076" y="47"/>
                  <a:pt x="12050" y="54"/>
                  <a:pt x="12010" y="54"/>
                </a:cubicBezTo>
                <a:cubicBezTo>
                  <a:pt x="11960" y="54"/>
                  <a:pt x="11907" y="77"/>
                  <a:pt x="11845" y="124"/>
                </a:cubicBezTo>
                <a:lnTo>
                  <a:pt x="11756" y="195"/>
                </a:lnTo>
                <a:lnTo>
                  <a:pt x="11370" y="195"/>
                </a:lnTo>
                <a:cubicBezTo>
                  <a:pt x="11082" y="196"/>
                  <a:pt x="10970" y="203"/>
                  <a:pt x="10925" y="222"/>
                </a:cubicBezTo>
                <a:cubicBezTo>
                  <a:pt x="10883" y="241"/>
                  <a:pt x="10785" y="248"/>
                  <a:pt x="10594" y="248"/>
                </a:cubicBezTo>
                <a:cubicBezTo>
                  <a:pt x="10434" y="248"/>
                  <a:pt x="10322" y="257"/>
                  <a:pt x="10322" y="267"/>
                </a:cubicBezTo>
                <a:cubicBezTo>
                  <a:pt x="10322" y="277"/>
                  <a:pt x="10246" y="284"/>
                  <a:pt x="10152" y="284"/>
                </a:cubicBezTo>
                <a:cubicBezTo>
                  <a:pt x="10029" y="284"/>
                  <a:pt x="9977" y="291"/>
                  <a:pt x="9964" y="310"/>
                </a:cubicBezTo>
                <a:cubicBezTo>
                  <a:pt x="9953" y="327"/>
                  <a:pt x="9905" y="337"/>
                  <a:pt x="9838" y="337"/>
                </a:cubicBezTo>
                <a:cubicBezTo>
                  <a:pt x="9780" y="337"/>
                  <a:pt x="9711" y="349"/>
                  <a:pt x="9686" y="363"/>
                </a:cubicBezTo>
                <a:cubicBezTo>
                  <a:pt x="9661" y="378"/>
                  <a:pt x="9592" y="391"/>
                  <a:pt x="9534" y="391"/>
                </a:cubicBezTo>
                <a:cubicBezTo>
                  <a:pt x="9476" y="391"/>
                  <a:pt x="9429" y="398"/>
                  <a:pt x="9429" y="408"/>
                </a:cubicBezTo>
                <a:cubicBezTo>
                  <a:pt x="9429" y="418"/>
                  <a:pt x="9395" y="425"/>
                  <a:pt x="9354" y="425"/>
                </a:cubicBezTo>
                <a:cubicBezTo>
                  <a:pt x="9314" y="425"/>
                  <a:pt x="9265" y="438"/>
                  <a:pt x="9244" y="453"/>
                </a:cubicBezTo>
                <a:cubicBezTo>
                  <a:pt x="9223" y="467"/>
                  <a:pt x="9185" y="478"/>
                  <a:pt x="9157" y="478"/>
                </a:cubicBezTo>
                <a:cubicBezTo>
                  <a:pt x="9115" y="478"/>
                  <a:pt x="8920" y="527"/>
                  <a:pt x="8712" y="588"/>
                </a:cubicBezTo>
                <a:cubicBezTo>
                  <a:pt x="8393" y="682"/>
                  <a:pt x="8273" y="720"/>
                  <a:pt x="8264" y="731"/>
                </a:cubicBezTo>
                <a:cubicBezTo>
                  <a:pt x="8259" y="738"/>
                  <a:pt x="8239" y="745"/>
                  <a:pt x="8222" y="745"/>
                </a:cubicBezTo>
                <a:cubicBezTo>
                  <a:pt x="8195" y="745"/>
                  <a:pt x="8159" y="760"/>
                  <a:pt x="8058" y="812"/>
                </a:cubicBezTo>
                <a:cubicBezTo>
                  <a:pt x="8035" y="824"/>
                  <a:pt x="8004" y="834"/>
                  <a:pt x="7990" y="834"/>
                </a:cubicBezTo>
                <a:cubicBezTo>
                  <a:pt x="7975" y="834"/>
                  <a:pt x="7941" y="848"/>
                  <a:pt x="7915" y="865"/>
                </a:cubicBezTo>
                <a:cubicBezTo>
                  <a:pt x="7889" y="882"/>
                  <a:pt x="7772" y="944"/>
                  <a:pt x="7655" y="1003"/>
                </a:cubicBezTo>
                <a:cubicBezTo>
                  <a:pt x="7399" y="1130"/>
                  <a:pt x="7080" y="1315"/>
                  <a:pt x="7099" y="1326"/>
                </a:cubicBezTo>
                <a:cubicBezTo>
                  <a:pt x="7107" y="1330"/>
                  <a:pt x="7075" y="1353"/>
                  <a:pt x="7025" y="1377"/>
                </a:cubicBezTo>
                <a:cubicBezTo>
                  <a:pt x="6975" y="1402"/>
                  <a:pt x="6932" y="1435"/>
                  <a:pt x="6932" y="1450"/>
                </a:cubicBezTo>
                <a:cubicBezTo>
                  <a:pt x="6932" y="1465"/>
                  <a:pt x="6901" y="1494"/>
                  <a:pt x="6861" y="1515"/>
                </a:cubicBezTo>
                <a:cubicBezTo>
                  <a:pt x="6798" y="1546"/>
                  <a:pt x="6565" y="1767"/>
                  <a:pt x="6422" y="1933"/>
                </a:cubicBezTo>
                <a:cubicBezTo>
                  <a:pt x="6211" y="2175"/>
                  <a:pt x="5977" y="2536"/>
                  <a:pt x="6030" y="2536"/>
                </a:cubicBezTo>
                <a:cubicBezTo>
                  <a:pt x="6039" y="2536"/>
                  <a:pt x="6031" y="2547"/>
                  <a:pt x="6012" y="2560"/>
                </a:cubicBezTo>
                <a:cubicBezTo>
                  <a:pt x="5994" y="2573"/>
                  <a:pt x="5969" y="2626"/>
                  <a:pt x="5959" y="2679"/>
                </a:cubicBezTo>
                <a:cubicBezTo>
                  <a:pt x="5948" y="2732"/>
                  <a:pt x="5928" y="2784"/>
                  <a:pt x="5914" y="2794"/>
                </a:cubicBezTo>
                <a:cubicBezTo>
                  <a:pt x="5900" y="2804"/>
                  <a:pt x="5880" y="2852"/>
                  <a:pt x="5869" y="2900"/>
                </a:cubicBezTo>
                <a:cubicBezTo>
                  <a:pt x="5858" y="2949"/>
                  <a:pt x="5848" y="2995"/>
                  <a:pt x="5845" y="3005"/>
                </a:cubicBezTo>
                <a:cubicBezTo>
                  <a:pt x="5843" y="3015"/>
                  <a:pt x="5826" y="3028"/>
                  <a:pt x="5812" y="3034"/>
                </a:cubicBezTo>
                <a:cubicBezTo>
                  <a:pt x="5798" y="3040"/>
                  <a:pt x="5780" y="3105"/>
                  <a:pt x="5770" y="3177"/>
                </a:cubicBezTo>
                <a:cubicBezTo>
                  <a:pt x="5761" y="3249"/>
                  <a:pt x="5745" y="3311"/>
                  <a:pt x="5732" y="3316"/>
                </a:cubicBezTo>
                <a:cubicBezTo>
                  <a:pt x="5718" y="3321"/>
                  <a:pt x="5696" y="3404"/>
                  <a:pt x="5684" y="3502"/>
                </a:cubicBezTo>
                <a:cubicBezTo>
                  <a:pt x="5672" y="3599"/>
                  <a:pt x="5650" y="3684"/>
                  <a:pt x="5636" y="3689"/>
                </a:cubicBezTo>
                <a:cubicBezTo>
                  <a:pt x="5622" y="3694"/>
                  <a:pt x="5613" y="3715"/>
                  <a:pt x="5615" y="3734"/>
                </a:cubicBezTo>
                <a:cubicBezTo>
                  <a:pt x="5624" y="3837"/>
                  <a:pt x="5453" y="4251"/>
                  <a:pt x="5361" y="4348"/>
                </a:cubicBezTo>
                <a:cubicBezTo>
                  <a:pt x="5346" y="4364"/>
                  <a:pt x="5300" y="4432"/>
                  <a:pt x="5260" y="4499"/>
                </a:cubicBezTo>
                <a:cubicBezTo>
                  <a:pt x="5184" y="4624"/>
                  <a:pt x="5004" y="4799"/>
                  <a:pt x="4874" y="4877"/>
                </a:cubicBezTo>
                <a:cubicBezTo>
                  <a:pt x="4833" y="4901"/>
                  <a:pt x="4755" y="4961"/>
                  <a:pt x="4698" y="5009"/>
                </a:cubicBezTo>
                <a:cubicBezTo>
                  <a:pt x="4641" y="5058"/>
                  <a:pt x="4567" y="5118"/>
                  <a:pt x="4534" y="5142"/>
                </a:cubicBezTo>
                <a:cubicBezTo>
                  <a:pt x="4501" y="5166"/>
                  <a:pt x="4481" y="5193"/>
                  <a:pt x="4489" y="5200"/>
                </a:cubicBezTo>
                <a:cubicBezTo>
                  <a:pt x="4497" y="5208"/>
                  <a:pt x="4488" y="5214"/>
                  <a:pt x="4471" y="5214"/>
                </a:cubicBezTo>
                <a:cubicBezTo>
                  <a:pt x="4454" y="5214"/>
                  <a:pt x="4432" y="5231"/>
                  <a:pt x="4420" y="5253"/>
                </a:cubicBezTo>
                <a:cubicBezTo>
                  <a:pt x="4409" y="5275"/>
                  <a:pt x="4379" y="5306"/>
                  <a:pt x="4355" y="5322"/>
                </a:cubicBezTo>
                <a:cubicBezTo>
                  <a:pt x="4330" y="5338"/>
                  <a:pt x="4276" y="5407"/>
                  <a:pt x="4235" y="5473"/>
                </a:cubicBezTo>
                <a:cubicBezTo>
                  <a:pt x="4169" y="5581"/>
                  <a:pt x="4161" y="5625"/>
                  <a:pt x="4161" y="5864"/>
                </a:cubicBezTo>
                <a:cubicBezTo>
                  <a:pt x="4160" y="6013"/>
                  <a:pt x="4171" y="6138"/>
                  <a:pt x="4187" y="6144"/>
                </a:cubicBezTo>
                <a:cubicBezTo>
                  <a:pt x="4203" y="6149"/>
                  <a:pt x="4227" y="6189"/>
                  <a:pt x="4238" y="6233"/>
                </a:cubicBezTo>
                <a:cubicBezTo>
                  <a:pt x="4250" y="6277"/>
                  <a:pt x="4271" y="6312"/>
                  <a:pt x="4286" y="6312"/>
                </a:cubicBezTo>
                <a:cubicBezTo>
                  <a:pt x="4301" y="6312"/>
                  <a:pt x="4313" y="6328"/>
                  <a:pt x="4313" y="6347"/>
                </a:cubicBezTo>
                <a:cubicBezTo>
                  <a:pt x="4313" y="6366"/>
                  <a:pt x="4333" y="6389"/>
                  <a:pt x="4358" y="6396"/>
                </a:cubicBezTo>
                <a:cubicBezTo>
                  <a:pt x="4382" y="6404"/>
                  <a:pt x="4401" y="6418"/>
                  <a:pt x="4402" y="6427"/>
                </a:cubicBezTo>
                <a:cubicBezTo>
                  <a:pt x="4404" y="6437"/>
                  <a:pt x="4452" y="6477"/>
                  <a:pt x="4507" y="6515"/>
                </a:cubicBezTo>
                <a:cubicBezTo>
                  <a:pt x="4704" y="6650"/>
                  <a:pt x="4835" y="6768"/>
                  <a:pt x="5003" y="6960"/>
                </a:cubicBezTo>
                <a:cubicBezTo>
                  <a:pt x="5275" y="7272"/>
                  <a:pt x="5318" y="7374"/>
                  <a:pt x="5236" y="7545"/>
                </a:cubicBezTo>
                <a:cubicBezTo>
                  <a:pt x="5198" y="7623"/>
                  <a:pt x="4994" y="7749"/>
                  <a:pt x="4904" y="7749"/>
                </a:cubicBezTo>
                <a:cubicBezTo>
                  <a:pt x="4874" y="7749"/>
                  <a:pt x="4782" y="7712"/>
                  <a:pt x="4701" y="7668"/>
                </a:cubicBezTo>
                <a:cubicBezTo>
                  <a:pt x="4539" y="7581"/>
                  <a:pt x="4522" y="7578"/>
                  <a:pt x="4468" y="7615"/>
                </a:cubicBezTo>
                <a:cubicBezTo>
                  <a:pt x="4357" y="7692"/>
                  <a:pt x="4321" y="7769"/>
                  <a:pt x="4331" y="7894"/>
                </a:cubicBezTo>
                <a:cubicBezTo>
                  <a:pt x="4336" y="7963"/>
                  <a:pt x="4355" y="8025"/>
                  <a:pt x="4373" y="8031"/>
                </a:cubicBezTo>
                <a:cubicBezTo>
                  <a:pt x="4391" y="8038"/>
                  <a:pt x="4408" y="8065"/>
                  <a:pt x="4411" y="8091"/>
                </a:cubicBezTo>
                <a:cubicBezTo>
                  <a:pt x="4415" y="8117"/>
                  <a:pt x="4437" y="8141"/>
                  <a:pt x="4459" y="8146"/>
                </a:cubicBezTo>
                <a:cubicBezTo>
                  <a:pt x="4481" y="8151"/>
                  <a:pt x="4498" y="8171"/>
                  <a:pt x="4498" y="8189"/>
                </a:cubicBezTo>
                <a:cubicBezTo>
                  <a:pt x="4498" y="8208"/>
                  <a:pt x="4534" y="8244"/>
                  <a:pt x="4579" y="8272"/>
                </a:cubicBezTo>
                <a:cubicBezTo>
                  <a:pt x="4657" y="8320"/>
                  <a:pt x="4658" y="8325"/>
                  <a:pt x="4609" y="8373"/>
                </a:cubicBezTo>
                <a:cubicBezTo>
                  <a:pt x="4580" y="8401"/>
                  <a:pt x="4568" y="8423"/>
                  <a:pt x="4582" y="8423"/>
                </a:cubicBezTo>
                <a:cubicBezTo>
                  <a:pt x="4595" y="8423"/>
                  <a:pt x="4591" y="8429"/>
                  <a:pt x="4570" y="8437"/>
                </a:cubicBezTo>
                <a:cubicBezTo>
                  <a:pt x="4549" y="8444"/>
                  <a:pt x="4521" y="8486"/>
                  <a:pt x="4510" y="8530"/>
                </a:cubicBezTo>
                <a:cubicBezTo>
                  <a:pt x="4473" y="8680"/>
                  <a:pt x="4506" y="9042"/>
                  <a:pt x="4558" y="9061"/>
                </a:cubicBezTo>
                <a:cubicBezTo>
                  <a:pt x="4573" y="9066"/>
                  <a:pt x="4595" y="9102"/>
                  <a:pt x="4606" y="9141"/>
                </a:cubicBezTo>
                <a:cubicBezTo>
                  <a:pt x="4616" y="9180"/>
                  <a:pt x="4637" y="9214"/>
                  <a:pt x="4653" y="9217"/>
                </a:cubicBezTo>
                <a:cubicBezTo>
                  <a:pt x="4670" y="9220"/>
                  <a:pt x="4677" y="9231"/>
                  <a:pt x="4668" y="9239"/>
                </a:cubicBezTo>
                <a:cubicBezTo>
                  <a:pt x="4659" y="9248"/>
                  <a:pt x="4679" y="9271"/>
                  <a:pt x="4713" y="9291"/>
                </a:cubicBezTo>
                <a:cubicBezTo>
                  <a:pt x="4748" y="9311"/>
                  <a:pt x="4776" y="9334"/>
                  <a:pt x="4776" y="9343"/>
                </a:cubicBezTo>
                <a:cubicBezTo>
                  <a:pt x="4776" y="9352"/>
                  <a:pt x="4793" y="9363"/>
                  <a:pt x="4812" y="9367"/>
                </a:cubicBezTo>
                <a:cubicBezTo>
                  <a:pt x="4846" y="9373"/>
                  <a:pt x="4961" y="9530"/>
                  <a:pt x="4961" y="9569"/>
                </a:cubicBezTo>
                <a:cubicBezTo>
                  <a:pt x="4961" y="9606"/>
                  <a:pt x="4868" y="9647"/>
                  <a:pt x="4785" y="9647"/>
                </a:cubicBezTo>
                <a:cubicBezTo>
                  <a:pt x="4674" y="9647"/>
                  <a:pt x="4591" y="9694"/>
                  <a:pt x="4591" y="9759"/>
                </a:cubicBezTo>
                <a:lnTo>
                  <a:pt x="4591" y="9814"/>
                </a:lnTo>
                <a:lnTo>
                  <a:pt x="4525" y="9776"/>
                </a:lnTo>
                <a:cubicBezTo>
                  <a:pt x="4488" y="9755"/>
                  <a:pt x="4387" y="9671"/>
                  <a:pt x="4298" y="9590"/>
                </a:cubicBezTo>
                <a:cubicBezTo>
                  <a:pt x="4209" y="9509"/>
                  <a:pt x="4122" y="9445"/>
                  <a:pt x="4104" y="9447"/>
                </a:cubicBezTo>
                <a:cubicBezTo>
                  <a:pt x="4086" y="9450"/>
                  <a:pt x="4076" y="9440"/>
                  <a:pt x="4086" y="9425"/>
                </a:cubicBezTo>
                <a:cubicBezTo>
                  <a:pt x="4097" y="9408"/>
                  <a:pt x="4086" y="9398"/>
                  <a:pt x="4050" y="9398"/>
                </a:cubicBezTo>
                <a:cubicBezTo>
                  <a:pt x="4020" y="9398"/>
                  <a:pt x="4004" y="9393"/>
                  <a:pt x="4014" y="9387"/>
                </a:cubicBezTo>
                <a:cubicBezTo>
                  <a:pt x="4024" y="9381"/>
                  <a:pt x="3987" y="9354"/>
                  <a:pt x="3934" y="9327"/>
                </a:cubicBezTo>
                <a:cubicBezTo>
                  <a:pt x="3823" y="9272"/>
                  <a:pt x="3652" y="9218"/>
                  <a:pt x="3629" y="9231"/>
                </a:cubicBezTo>
                <a:cubicBezTo>
                  <a:pt x="3621" y="9236"/>
                  <a:pt x="3597" y="9227"/>
                  <a:pt x="3575" y="9212"/>
                </a:cubicBezTo>
                <a:cubicBezTo>
                  <a:pt x="3554" y="9197"/>
                  <a:pt x="3520" y="9184"/>
                  <a:pt x="3500" y="9184"/>
                </a:cubicBezTo>
                <a:cubicBezTo>
                  <a:pt x="3481" y="9184"/>
                  <a:pt x="3421" y="9141"/>
                  <a:pt x="3366" y="9088"/>
                </a:cubicBezTo>
                <a:cubicBezTo>
                  <a:pt x="3311" y="9035"/>
                  <a:pt x="3243" y="8979"/>
                  <a:pt x="3217" y="8964"/>
                </a:cubicBezTo>
                <a:cubicBezTo>
                  <a:pt x="3175" y="8940"/>
                  <a:pt x="3178" y="8928"/>
                  <a:pt x="3238" y="8853"/>
                </a:cubicBezTo>
                <a:cubicBezTo>
                  <a:pt x="3425" y="8614"/>
                  <a:pt x="3519" y="8429"/>
                  <a:pt x="3545" y="8255"/>
                </a:cubicBezTo>
                <a:cubicBezTo>
                  <a:pt x="3580" y="8030"/>
                  <a:pt x="3619" y="7908"/>
                  <a:pt x="3677" y="7844"/>
                </a:cubicBezTo>
                <a:cubicBezTo>
                  <a:pt x="3702" y="7816"/>
                  <a:pt x="3725" y="7785"/>
                  <a:pt x="3727" y="7775"/>
                </a:cubicBezTo>
                <a:cubicBezTo>
                  <a:pt x="3730" y="7765"/>
                  <a:pt x="3754" y="7752"/>
                  <a:pt x="3778" y="7744"/>
                </a:cubicBezTo>
                <a:cubicBezTo>
                  <a:pt x="3803" y="7736"/>
                  <a:pt x="3815" y="7722"/>
                  <a:pt x="3805" y="7713"/>
                </a:cubicBezTo>
                <a:cubicBezTo>
                  <a:pt x="3795" y="7704"/>
                  <a:pt x="3802" y="7696"/>
                  <a:pt x="3823" y="7696"/>
                </a:cubicBezTo>
                <a:cubicBezTo>
                  <a:pt x="3844" y="7696"/>
                  <a:pt x="3854" y="7691"/>
                  <a:pt x="3844" y="7686"/>
                </a:cubicBezTo>
                <a:cubicBezTo>
                  <a:pt x="3834" y="7680"/>
                  <a:pt x="3861" y="7657"/>
                  <a:pt x="3904" y="7636"/>
                </a:cubicBezTo>
                <a:cubicBezTo>
                  <a:pt x="3959" y="7609"/>
                  <a:pt x="3985" y="7573"/>
                  <a:pt x="3996" y="7517"/>
                </a:cubicBezTo>
                <a:cubicBezTo>
                  <a:pt x="4005" y="7474"/>
                  <a:pt x="4026" y="7436"/>
                  <a:pt x="4041" y="7433"/>
                </a:cubicBezTo>
                <a:cubicBezTo>
                  <a:pt x="4079" y="7425"/>
                  <a:pt x="4076" y="7323"/>
                  <a:pt x="4038" y="7323"/>
                </a:cubicBezTo>
                <a:cubicBezTo>
                  <a:pt x="4021" y="7323"/>
                  <a:pt x="4005" y="7304"/>
                  <a:pt x="4005" y="7280"/>
                </a:cubicBezTo>
                <a:cubicBezTo>
                  <a:pt x="4005" y="7238"/>
                  <a:pt x="3910" y="7142"/>
                  <a:pt x="3811" y="7086"/>
                </a:cubicBezTo>
                <a:cubicBezTo>
                  <a:pt x="3774" y="7064"/>
                  <a:pt x="3695" y="7058"/>
                  <a:pt x="3468" y="7058"/>
                </a:cubicBezTo>
                <a:cubicBezTo>
                  <a:pt x="3292" y="7058"/>
                  <a:pt x="3175" y="7065"/>
                  <a:pt x="3175" y="7075"/>
                </a:cubicBezTo>
                <a:cubicBezTo>
                  <a:pt x="3175" y="7085"/>
                  <a:pt x="3154" y="7093"/>
                  <a:pt x="3130" y="7093"/>
                </a:cubicBezTo>
                <a:cubicBezTo>
                  <a:pt x="3075" y="7093"/>
                  <a:pt x="2834" y="7231"/>
                  <a:pt x="2834" y="7263"/>
                </a:cubicBezTo>
                <a:cubicBezTo>
                  <a:pt x="2834" y="7276"/>
                  <a:pt x="2822" y="7289"/>
                  <a:pt x="2808" y="7289"/>
                </a:cubicBezTo>
                <a:cubicBezTo>
                  <a:pt x="2793" y="7289"/>
                  <a:pt x="2767" y="7307"/>
                  <a:pt x="2748" y="7332"/>
                </a:cubicBezTo>
                <a:cubicBezTo>
                  <a:pt x="2697" y="7396"/>
                  <a:pt x="2654" y="7387"/>
                  <a:pt x="2631" y="7306"/>
                </a:cubicBezTo>
                <a:cubicBezTo>
                  <a:pt x="2621" y="7267"/>
                  <a:pt x="2598" y="7235"/>
                  <a:pt x="2584" y="7235"/>
                </a:cubicBezTo>
                <a:cubicBezTo>
                  <a:pt x="2569" y="7235"/>
                  <a:pt x="2550" y="7202"/>
                  <a:pt x="2539" y="7163"/>
                </a:cubicBezTo>
                <a:cubicBezTo>
                  <a:pt x="2528" y="7124"/>
                  <a:pt x="2507" y="7093"/>
                  <a:pt x="2491" y="7093"/>
                </a:cubicBezTo>
                <a:cubicBezTo>
                  <a:pt x="2475" y="7093"/>
                  <a:pt x="2469" y="7086"/>
                  <a:pt x="2479" y="7077"/>
                </a:cubicBezTo>
                <a:cubicBezTo>
                  <a:pt x="2489" y="7068"/>
                  <a:pt x="2482" y="7054"/>
                  <a:pt x="2464" y="7048"/>
                </a:cubicBezTo>
                <a:cubicBezTo>
                  <a:pt x="2447" y="7042"/>
                  <a:pt x="2440" y="7030"/>
                  <a:pt x="2449" y="7022"/>
                </a:cubicBezTo>
                <a:cubicBezTo>
                  <a:pt x="2458" y="7014"/>
                  <a:pt x="2443" y="6995"/>
                  <a:pt x="2416" y="6979"/>
                </a:cubicBezTo>
                <a:cubicBezTo>
                  <a:pt x="2390" y="6964"/>
                  <a:pt x="2378" y="6952"/>
                  <a:pt x="2389" y="6952"/>
                </a:cubicBezTo>
                <a:cubicBezTo>
                  <a:pt x="2401" y="6952"/>
                  <a:pt x="2393" y="6939"/>
                  <a:pt x="2372" y="6924"/>
                </a:cubicBezTo>
                <a:cubicBezTo>
                  <a:pt x="2350" y="6910"/>
                  <a:pt x="2343" y="6898"/>
                  <a:pt x="2354" y="6898"/>
                </a:cubicBezTo>
                <a:cubicBezTo>
                  <a:pt x="2364" y="6898"/>
                  <a:pt x="2357" y="6875"/>
                  <a:pt x="2339" y="6849"/>
                </a:cubicBezTo>
                <a:cubicBezTo>
                  <a:pt x="2320" y="6822"/>
                  <a:pt x="2274" y="6741"/>
                  <a:pt x="2234" y="6668"/>
                </a:cubicBezTo>
                <a:cubicBezTo>
                  <a:pt x="2048" y="6324"/>
                  <a:pt x="1808" y="5978"/>
                  <a:pt x="1643" y="5814"/>
                </a:cubicBezTo>
                <a:cubicBezTo>
                  <a:pt x="1587" y="5758"/>
                  <a:pt x="1541" y="5704"/>
                  <a:pt x="1541" y="5693"/>
                </a:cubicBezTo>
                <a:cubicBezTo>
                  <a:pt x="1541" y="5683"/>
                  <a:pt x="1528" y="5675"/>
                  <a:pt x="1511" y="5675"/>
                </a:cubicBezTo>
                <a:cubicBezTo>
                  <a:pt x="1494" y="5675"/>
                  <a:pt x="1478" y="5663"/>
                  <a:pt x="1478" y="5649"/>
                </a:cubicBezTo>
                <a:cubicBezTo>
                  <a:pt x="1478" y="5597"/>
                  <a:pt x="1179" y="5479"/>
                  <a:pt x="1045" y="5479"/>
                </a:cubicBezTo>
                <a:cubicBezTo>
                  <a:pt x="975" y="5479"/>
                  <a:pt x="801" y="5530"/>
                  <a:pt x="729" y="5571"/>
                </a:cubicBezTo>
                <a:cubicBezTo>
                  <a:pt x="650" y="5617"/>
                  <a:pt x="624" y="5674"/>
                  <a:pt x="618" y="5826"/>
                </a:cubicBezTo>
                <a:cubicBezTo>
                  <a:pt x="613" y="5976"/>
                  <a:pt x="635" y="6023"/>
                  <a:pt x="860" y="6402"/>
                </a:cubicBezTo>
                <a:cubicBezTo>
                  <a:pt x="1053" y="6726"/>
                  <a:pt x="1201" y="7001"/>
                  <a:pt x="1201" y="7031"/>
                </a:cubicBezTo>
                <a:cubicBezTo>
                  <a:pt x="1201" y="7046"/>
                  <a:pt x="1174" y="7058"/>
                  <a:pt x="1141" y="7058"/>
                </a:cubicBezTo>
                <a:cubicBezTo>
                  <a:pt x="1108" y="7058"/>
                  <a:pt x="1055" y="7077"/>
                  <a:pt x="1022" y="7101"/>
                </a:cubicBezTo>
                <a:cubicBezTo>
                  <a:pt x="988" y="7126"/>
                  <a:pt x="948" y="7146"/>
                  <a:pt x="932" y="7146"/>
                </a:cubicBezTo>
                <a:cubicBezTo>
                  <a:pt x="896" y="7146"/>
                  <a:pt x="466" y="7474"/>
                  <a:pt x="430" y="7529"/>
                </a:cubicBezTo>
                <a:cubicBezTo>
                  <a:pt x="416" y="7551"/>
                  <a:pt x="388" y="7574"/>
                  <a:pt x="370" y="7581"/>
                </a:cubicBezTo>
                <a:cubicBezTo>
                  <a:pt x="352" y="7587"/>
                  <a:pt x="341" y="7606"/>
                  <a:pt x="341" y="7624"/>
                </a:cubicBezTo>
                <a:cubicBezTo>
                  <a:pt x="341" y="7642"/>
                  <a:pt x="318" y="7661"/>
                  <a:pt x="293" y="7667"/>
                </a:cubicBezTo>
                <a:cubicBezTo>
                  <a:pt x="267" y="7672"/>
                  <a:pt x="248" y="7696"/>
                  <a:pt x="248" y="7718"/>
                </a:cubicBezTo>
                <a:cubicBezTo>
                  <a:pt x="248" y="7741"/>
                  <a:pt x="229" y="7769"/>
                  <a:pt x="209" y="7780"/>
                </a:cubicBezTo>
                <a:cubicBezTo>
                  <a:pt x="189" y="7792"/>
                  <a:pt x="169" y="7817"/>
                  <a:pt x="164" y="7835"/>
                </a:cubicBezTo>
                <a:cubicBezTo>
                  <a:pt x="159" y="7854"/>
                  <a:pt x="120" y="7932"/>
                  <a:pt x="78" y="8009"/>
                </a:cubicBezTo>
                <a:cubicBezTo>
                  <a:pt x="26" y="8103"/>
                  <a:pt x="0" y="8190"/>
                  <a:pt x="0" y="8273"/>
                </a:cubicBezTo>
                <a:cubicBezTo>
                  <a:pt x="0" y="8357"/>
                  <a:pt x="25" y="8438"/>
                  <a:pt x="78" y="8521"/>
                </a:cubicBezTo>
                <a:cubicBezTo>
                  <a:pt x="121" y="8589"/>
                  <a:pt x="160" y="8655"/>
                  <a:pt x="164" y="8667"/>
                </a:cubicBezTo>
                <a:cubicBezTo>
                  <a:pt x="169" y="8679"/>
                  <a:pt x="189" y="8698"/>
                  <a:pt x="209" y="8710"/>
                </a:cubicBezTo>
                <a:cubicBezTo>
                  <a:pt x="229" y="8722"/>
                  <a:pt x="248" y="8738"/>
                  <a:pt x="248" y="8746"/>
                </a:cubicBezTo>
                <a:cubicBezTo>
                  <a:pt x="248" y="8754"/>
                  <a:pt x="274" y="8783"/>
                  <a:pt x="308" y="8810"/>
                </a:cubicBezTo>
                <a:cubicBezTo>
                  <a:pt x="341" y="8836"/>
                  <a:pt x="374" y="8874"/>
                  <a:pt x="379" y="8896"/>
                </a:cubicBezTo>
                <a:cubicBezTo>
                  <a:pt x="400" y="8978"/>
                  <a:pt x="942" y="9363"/>
                  <a:pt x="1036" y="9363"/>
                </a:cubicBezTo>
                <a:cubicBezTo>
                  <a:pt x="1053" y="9363"/>
                  <a:pt x="1087" y="9381"/>
                  <a:pt x="1108" y="9404"/>
                </a:cubicBezTo>
                <a:cubicBezTo>
                  <a:pt x="1163" y="9464"/>
                  <a:pt x="1111" y="9595"/>
                  <a:pt x="971" y="9741"/>
                </a:cubicBezTo>
                <a:cubicBezTo>
                  <a:pt x="732" y="9991"/>
                  <a:pt x="648" y="10186"/>
                  <a:pt x="648" y="10492"/>
                </a:cubicBezTo>
                <a:cubicBezTo>
                  <a:pt x="648" y="10730"/>
                  <a:pt x="679" y="10860"/>
                  <a:pt x="780" y="11048"/>
                </a:cubicBezTo>
                <a:cubicBezTo>
                  <a:pt x="875" y="11225"/>
                  <a:pt x="1039" y="11451"/>
                  <a:pt x="1141" y="11546"/>
                </a:cubicBezTo>
                <a:cubicBezTo>
                  <a:pt x="1192" y="11593"/>
                  <a:pt x="1234" y="11638"/>
                  <a:pt x="1234" y="11644"/>
                </a:cubicBezTo>
                <a:cubicBezTo>
                  <a:pt x="1234" y="11651"/>
                  <a:pt x="1285" y="11692"/>
                  <a:pt x="1350" y="11737"/>
                </a:cubicBezTo>
                <a:cubicBezTo>
                  <a:pt x="1415" y="11781"/>
                  <a:pt x="1487" y="11839"/>
                  <a:pt x="1511" y="11864"/>
                </a:cubicBezTo>
                <a:cubicBezTo>
                  <a:pt x="1615" y="11975"/>
                  <a:pt x="2156" y="12306"/>
                  <a:pt x="2234" y="12306"/>
                </a:cubicBezTo>
                <a:cubicBezTo>
                  <a:pt x="2256" y="12306"/>
                  <a:pt x="2281" y="12319"/>
                  <a:pt x="2291" y="12333"/>
                </a:cubicBezTo>
                <a:cubicBezTo>
                  <a:pt x="2301" y="12348"/>
                  <a:pt x="2331" y="12359"/>
                  <a:pt x="2357" y="12359"/>
                </a:cubicBezTo>
                <a:cubicBezTo>
                  <a:pt x="2383" y="12359"/>
                  <a:pt x="2404" y="12367"/>
                  <a:pt x="2404" y="12376"/>
                </a:cubicBezTo>
                <a:cubicBezTo>
                  <a:pt x="2404" y="12386"/>
                  <a:pt x="2423" y="12395"/>
                  <a:pt x="2446" y="12395"/>
                </a:cubicBezTo>
                <a:cubicBezTo>
                  <a:pt x="2470" y="12395"/>
                  <a:pt x="2496" y="12406"/>
                  <a:pt x="2506" y="12421"/>
                </a:cubicBezTo>
                <a:cubicBezTo>
                  <a:pt x="2516" y="12436"/>
                  <a:pt x="2552" y="12449"/>
                  <a:pt x="2587" y="12449"/>
                </a:cubicBezTo>
                <a:cubicBezTo>
                  <a:pt x="2621" y="12449"/>
                  <a:pt x="2649" y="12455"/>
                  <a:pt x="2649" y="12464"/>
                </a:cubicBezTo>
                <a:cubicBezTo>
                  <a:pt x="2649" y="12473"/>
                  <a:pt x="2680" y="12486"/>
                  <a:pt x="2718" y="12493"/>
                </a:cubicBezTo>
                <a:cubicBezTo>
                  <a:pt x="2756" y="12500"/>
                  <a:pt x="2825" y="12521"/>
                  <a:pt x="2870" y="12540"/>
                </a:cubicBezTo>
                <a:cubicBezTo>
                  <a:pt x="2915" y="12558"/>
                  <a:pt x="2976" y="12572"/>
                  <a:pt x="3005" y="12572"/>
                </a:cubicBezTo>
                <a:cubicBezTo>
                  <a:pt x="3033" y="12572"/>
                  <a:pt x="3075" y="12583"/>
                  <a:pt x="3100" y="12598"/>
                </a:cubicBezTo>
                <a:cubicBezTo>
                  <a:pt x="3126" y="12613"/>
                  <a:pt x="3180" y="12626"/>
                  <a:pt x="3220" y="12626"/>
                </a:cubicBezTo>
                <a:cubicBezTo>
                  <a:pt x="3260" y="12626"/>
                  <a:pt x="3302" y="12633"/>
                  <a:pt x="3312" y="12643"/>
                </a:cubicBezTo>
                <a:cubicBezTo>
                  <a:pt x="3323" y="12653"/>
                  <a:pt x="3391" y="12661"/>
                  <a:pt x="3462" y="12662"/>
                </a:cubicBezTo>
                <a:cubicBezTo>
                  <a:pt x="3533" y="12662"/>
                  <a:pt x="3617" y="12673"/>
                  <a:pt x="3650" y="12687"/>
                </a:cubicBezTo>
                <a:cubicBezTo>
                  <a:pt x="3734" y="12724"/>
                  <a:pt x="4273" y="12724"/>
                  <a:pt x="4358" y="12687"/>
                </a:cubicBezTo>
                <a:cubicBezTo>
                  <a:pt x="4391" y="12673"/>
                  <a:pt x="4470" y="12660"/>
                  <a:pt x="4534" y="12660"/>
                </a:cubicBezTo>
                <a:cubicBezTo>
                  <a:pt x="4597" y="12660"/>
                  <a:pt x="4658" y="12653"/>
                  <a:pt x="4668" y="12643"/>
                </a:cubicBezTo>
                <a:cubicBezTo>
                  <a:pt x="4679" y="12633"/>
                  <a:pt x="4719" y="12626"/>
                  <a:pt x="4758" y="12626"/>
                </a:cubicBezTo>
                <a:cubicBezTo>
                  <a:pt x="4797" y="12626"/>
                  <a:pt x="4889" y="12607"/>
                  <a:pt x="4964" y="12584"/>
                </a:cubicBezTo>
                <a:cubicBezTo>
                  <a:pt x="5039" y="12562"/>
                  <a:pt x="5174" y="12529"/>
                  <a:pt x="5263" y="12512"/>
                </a:cubicBezTo>
                <a:cubicBezTo>
                  <a:pt x="5352" y="12495"/>
                  <a:pt x="5424" y="12473"/>
                  <a:pt x="5424" y="12464"/>
                </a:cubicBezTo>
                <a:cubicBezTo>
                  <a:pt x="5424" y="12455"/>
                  <a:pt x="5449" y="12449"/>
                  <a:pt x="5481" y="12449"/>
                </a:cubicBezTo>
                <a:cubicBezTo>
                  <a:pt x="5513" y="12449"/>
                  <a:pt x="5555" y="12436"/>
                  <a:pt x="5576" y="12421"/>
                </a:cubicBezTo>
                <a:cubicBezTo>
                  <a:pt x="5597" y="12406"/>
                  <a:pt x="5631" y="12395"/>
                  <a:pt x="5648" y="12395"/>
                </a:cubicBezTo>
                <a:cubicBezTo>
                  <a:pt x="5665" y="12395"/>
                  <a:pt x="5710" y="12375"/>
                  <a:pt x="5749" y="12351"/>
                </a:cubicBezTo>
                <a:cubicBezTo>
                  <a:pt x="5789" y="12326"/>
                  <a:pt x="5841" y="12306"/>
                  <a:pt x="5866" y="12306"/>
                </a:cubicBezTo>
                <a:cubicBezTo>
                  <a:pt x="5891" y="12306"/>
                  <a:pt x="5922" y="12298"/>
                  <a:pt x="5932" y="12289"/>
                </a:cubicBezTo>
                <a:cubicBezTo>
                  <a:pt x="5942" y="12280"/>
                  <a:pt x="6011" y="12255"/>
                  <a:pt x="6087" y="12234"/>
                </a:cubicBezTo>
                <a:cubicBezTo>
                  <a:pt x="6163" y="12212"/>
                  <a:pt x="6224" y="12187"/>
                  <a:pt x="6224" y="12179"/>
                </a:cubicBezTo>
                <a:cubicBezTo>
                  <a:pt x="6224" y="12171"/>
                  <a:pt x="6258" y="12165"/>
                  <a:pt x="6299" y="12165"/>
                </a:cubicBezTo>
                <a:cubicBezTo>
                  <a:pt x="6340" y="12165"/>
                  <a:pt x="6382" y="12157"/>
                  <a:pt x="6392" y="12148"/>
                </a:cubicBezTo>
                <a:cubicBezTo>
                  <a:pt x="6401" y="12139"/>
                  <a:pt x="6480" y="12112"/>
                  <a:pt x="6565" y="12088"/>
                </a:cubicBezTo>
                <a:lnTo>
                  <a:pt x="6717" y="12043"/>
                </a:lnTo>
                <a:lnTo>
                  <a:pt x="6717" y="12347"/>
                </a:lnTo>
                <a:cubicBezTo>
                  <a:pt x="6716" y="12514"/>
                  <a:pt x="6701" y="12712"/>
                  <a:pt x="6684" y="12785"/>
                </a:cubicBezTo>
                <a:cubicBezTo>
                  <a:pt x="6668" y="12859"/>
                  <a:pt x="6642" y="12978"/>
                  <a:pt x="6628" y="13054"/>
                </a:cubicBezTo>
                <a:cubicBezTo>
                  <a:pt x="6610" y="13142"/>
                  <a:pt x="6574" y="13222"/>
                  <a:pt x="6523" y="13279"/>
                </a:cubicBezTo>
                <a:cubicBezTo>
                  <a:pt x="6426" y="13386"/>
                  <a:pt x="6067" y="13906"/>
                  <a:pt x="6021" y="14008"/>
                </a:cubicBezTo>
                <a:cubicBezTo>
                  <a:pt x="6019" y="14012"/>
                  <a:pt x="6010" y="14031"/>
                  <a:pt x="5997" y="14047"/>
                </a:cubicBezTo>
                <a:cubicBezTo>
                  <a:pt x="5985" y="14063"/>
                  <a:pt x="5967" y="14091"/>
                  <a:pt x="5962" y="14109"/>
                </a:cubicBezTo>
                <a:cubicBezTo>
                  <a:pt x="5956" y="14127"/>
                  <a:pt x="5951" y="14143"/>
                  <a:pt x="5950" y="14145"/>
                </a:cubicBezTo>
                <a:cubicBezTo>
                  <a:pt x="5948" y="14147"/>
                  <a:pt x="5945" y="14157"/>
                  <a:pt x="5944" y="14164"/>
                </a:cubicBezTo>
                <a:cubicBezTo>
                  <a:pt x="5942" y="14171"/>
                  <a:pt x="5929" y="14181"/>
                  <a:pt x="5914" y="14186"/>
                </a:cubicBezTo>
                <a:cubicBezTo>
                  <a:pt x="5898" y="14192"/>
                  <a:pt x="5876" y="14232"/>
                  <a:pt x="5866" y="14276"/>
                </a:cubicBezTo>
                <a:cubicBezTo>
                  <a:pt x="5856" y="14319"/>
                  <a:pt x="5836" y="14358"/>
                  <a:pt x="5821" y="14363"/>
                </a:cubicBezTo>
                <a:cubicBezTo>
                  <a:pt x="5806" y="14369"/>
                  <a:pt x="5784" y="14409"/>
                  <a:pt x="5773" y="14453"/>
                </a:cubicBezTo>
                <a:cubicBezTo>
                  <a:pt x="5763" y="14496"/>
                  <a:pt x="5744" y="14536"/>
                  <a:pt x="5732" y="14540"/>
                </a:cubicBezTo>
                <a:cubicBezTo>
                  <a:pt x="5719" y="14545"/>
                  <a:pt x="5701" y="14583"/>
                  <a:pt x="5690" y="14626"/>
                </a:cubicBezTo>
                <a:cubicBezTo>
                  <a:pt x="5678" y="14669"/>
                  <a:pt x="5657" y="14714"/>
                  <a:pt x="5645" y="14724"/>
                </a:cubicBezTo>
                <a:cubicBezTo>
                  <a:pt x="5633" y="14735"/>
                  <a:pt x="5623" y="14760"/>
                  <a:pt x="5618" y="14779"/>
                </a:cubicBezTo>
                <a:cubicBezTo>
                  <a:pt x="5613" y="14799"/>
                  <a:pt x="5588" y="14851"/>
                  <a:pt x="5564" y="14894"/>
                </a:cubicBezTo>
                <a:cubicBezTo>
                  <a:pt x="5541" y="14938"/>
                  <a:pt x="5478" y="15070"/>
                  <a:pt x="5424" y="15187"/>
                </a:cubicBezTo>
                <a:cubicBezTo>
                  <a:pt x="5370" y="15304"/>
                  <a:pt x="5273" y="15516"/>
                  <a:pt x="5206" y="15658"/>
                </a:cubicBezTo>
                <a:cubicBezTo>
                  <a:pt x="5139" y="15799"/>
                  <a:pt x="5072" y="15954"/>
                  <a:pt x="5057" y="16003"/>
                </a:cubicBezTo>
                <a:cubicBezTo>
                  <a:pt x="5041" y="16052"/>
                  <a:pt x="5012" y="16115"/>
                  <a:pt x="4994" y="16142"/>
                </a:cubicBezTo>
                <a:cubicBezTo>
                  <a:pt x="4934" y="16233"/>
                  <a:pt x="4953" y="16399"/>
                  <a:pt x="5030" y="16462"/>
                </a:cubicBezTo>
                <a:cubicBezTo>
                  <a:pt x="5130" y="16543"/>
                  <a:pt x="5213" y="16578"/>
                  <a:pt x="5304" y="16579"/>
                </a:cubicBezTo>
                <a:cubicBezTo>
                  <a:pt x="5458" y="16580"/>
                  <a:pt x="5473" y="16618"/>
                  <a:pt x="5397" y="16789"/>
                </a:cubicBezTo>
                <a:cubicBezTo>
                  <a:pt x="5359" y="16873"/>
                  <a:pt x="5281" y="17019"/>
                  <a:pt x="5221" y="17112"/>
                </a:cubicBezTo>
                <a:cubicBezTo>
                  <a:pt x="5161" y="17204"/>
                  <a:pt x="5066" y="17375"/>
                  <a:pt x="5009" y="17492"/>
                </a:cubicBezTo>
                <a:cubicBezTo>
                  <a:pt x="4914" y="17684"/>
                  <a:pt x="4687" y="18179"/>
                  <a:pt x="4674" y="18219"/>
                </a:cubicBezTo>
                <a:cubicBezTo>
                  <a:pt x="4671" y="18228"/>
                  <a:pt x="4645" y="18249"/>
                  <a:pt x="4615" y="18267"/>
                </a:cubicBezTo>
                <a:cubicBezTo>
                  <a:pt x="4584" y="18285"/>
                  <a:pt x="4567" y="18308"/>
                  <a:pt x="4576" y="18317"/>
                </a:cubicBezTo>
                <a:cubicBezTo>
                  <a:pt x="4585" y="18325"/>
                  <a:pt x="4576" y="18334"/>
                  <a:pt x="4558" y="18337"/>
                </a:cubicBezTo>
                <a:cubicBezTo>
                  <a:pt x="4539" y="18341"/>
                  <a:pt x="4516" y="18396"/>
                  <a:pt x="4507" y="18459"/>
                </a:cubicBezTo>
                <a:cubicBezTo>
                  <a:pt x="4498" y="18522"/>
                  <a:pt x="4480" y="18578"/>
                  <a:pt x="4468" y="18583"/>
                </a:cubicBezTo>
                <a:cubicBezTo>
                  <a:pt x="4456" y="18588"/>
                  <a:pt x="4440" y="18640"/>
                  <a:pt x="4429" y="18698"/>
                </a:cubicBezTo>
                <a:cubicBezTo>
                  <a:pt x="4419" y="18757"/>
                  <a:pt x="4393" y="18807"/>
                  <a:pt x="4376" y="18810"/>
                </a:cubicBezTo>
                <a:cubicBezTo>
                  <a:pt x="4358" y="18813"/>
                  <a:pt x="4346" y="18834"/>
                  <a:pt x="4346" y="18855"/>
                </a:cubicBezTo>
                <a:cubicBezTo>
                  <a:pt x="4346" y="18915"/>
                  <a:pt x="4150" y="19218"/>
                  <a:pt x="4035" y="19336"/>
                </a:cubicBezTo>
                <a:cubicBezTo>
                  <a:pt x="3916" y="19459"/>
                  <a:pt x="3905" y="19466"/>
                  <a:pt x="3760" y="19518"/>
                </a:cubicBezTo>
                <a:cubicBezTo>
                  <a:pt x="3548" y="19594"/>
                  <a:pt x="3352" y="19749"/>
                  <a:pt x="3324" y="19860"/>
                </a:cubicBezTo>
                <a:cubicBezTo>
                  <a:pt x="3318" y="19885"/>
                  <a:pt x="3297" y="19912"/>
                  <a:pt x="3276" y="19922"/>
                </a:cubicBezTo>
                <a:cubicBezTo>
                  <a:pt x="3256" y="19932"/>
                  <a:pt x="3234" y="19950"/>
                  <a:pt x="3229" y="19963"/>
                </a:cubicBezTo>
                <a:cubicBezTo>
                  <a:pt x="3224" y="19977"/>
                  <a:pt x="3165" y="20022"/>
                  <a:pt x="3097" y="20065"/>
                </a:cubicBezTo>
                <a:cubicBezTo>
                  <a:pt x="2872" y="20207"/>
                  <a:pt x="2437" y="20462"/>
                  <a:pt x="2419" y="20462"/>
                </a:cubicBezTo>
                <a:cubicBezTo>
                  <a:pt x="2351" y="20462"/>
                  <a:pt x="1909" y="20731"/>
                  <a:pt x="1891" y="20783"/>
                </a:cubicBezTo>
                <a:cubicBezTo>
                  <a:pt x="1881" y="20810"/>
                  <a:pt x="1854" y="20837"/>
                  <a:pt x="1831" y="20842"/>
                </a:cubicBezTo>
                <a:cubicBezTo>
                  <a:pt x="1807" y="20847"/>
                  <a:pt x="1786" y="20867"/>
                  <a:pt x="1786" y="20886"/>
                </a:cubicBezTo>
                <a:cubicBezTo>
                  <a:pt x="1786" y="20905"/>
                  <a:pt x="1771" y="20924"/>
                  <a:pt x="1750" y="20928"/>
                </a:cubicBezTo>
                <a:cubicBezTo>
                  <a:pt x="1724" y="20933"/>
                  <a:pt x="1708" y="20994"/>
                  <a:pt x="1702" y="21125"/>
                </a:cubicBezTo>
                <a:cubicBezTo>
                  <a:pt x="1696" y="21293"/>
                  <a:pt x="1704" y="21325"/>
                  <a:pt x="1762" y="21383"/>
                </a:cubicBezTo>
                <a:cubicBezTo>
                  <a:pt x="1838" y="21459"/>
                  <a:pt x="1969" y="21509"/>
                  <a:pt x="2094" y="21509"/>
                </a:cubicBezTo>
                <a:cubicBezTo>
                  <a:pt x="2141" y="21509"/>
                  <a:pt x="2198" y="21520"/>
                  <a:pt x="2219" y="21534"/>
                </a:cubicBezTo>
                <a:cubicBezTo>
                  <a:pt x="2249" y="21555"/>
                  <a:pt x="2328" y="21562"/>
                  <a:pt x="2560" y="21562"/>
                </a:cubicBezTo>
                <a:cubicBezTo>
                  <a:pt x="2728" y="21562"/>
                  <a:pt x="2872" y="21569"/>
                  <a:pt x="2882" y="21579"/>
                </a:cubicBezTo>
                <a:cubicBezTo>
                  <a:pt x="2893" y="21589"/>
                  <a:pt x="2947" y="21598"/>
                  <a:pt x="3005" y="21598"/>
                </a:cubicBezTo>
                <a:cubicBezTo>
                  <a:pt x="3062" y="21598"/>
                  <a:pt x="3117" y="21589"/>
                  <a:pt x="3127" y="21579"/>
                </a:cubicBezTo>
                <a:cubicBezTo>
                  <a:pt x="3138" y="21569"/>
                  <a:pt x="3286" y="21562"/>
                  <a:pt x="3465" y="21562"/>
                </a:cubicBezTo>
                <a:cubicBezTo>
                  <a:pt x="3710" y="21562"/>
                  <a:pt x="3791" y="21555"/>
                  <a:pt x="3820" y="21534"/>
                </a:cubicBezTo>
                <a:cubicBezTo>
                  <a:pt x="3843" y="21518"/>
                  <a:pt x="3913" y="21509"/>
                  <a:pt x="3993" y="21509"/>
                </a:cubicBezTo>
                <a:cubicBezTo>
                  <a:pt x="4066" y="21509"/>
                  <a:pt x="4135" y="21501"/>
                  <a:pt x="4146" y="21491"/>
                </a:cubicBezTo>
                <a:cubicBezTo>
                  <a:pt x="4156" y="21482"/>
                  <a:pt x="4194" y="21473"/>
                  <a:pt x="4232" y="21473"/>
                </a:cubicBezTo>
                <a:cubicBezTo>
                  <a:pt x="4270" y="21473"/>
                  <a:pt x="4328" y="21461"/>
                  <a:pt x="4361" y="21447"/>
                </a:cubicBezTo>
                <a:cubicBezTo>
                  <a:pt x="4394" y="21432"/>
                  <a:pt x="4447" y="21421"/>
                  <a:pt x="4477" y="21421"/>
                </a:cubicBezTo>
                <a:cubicBezTo>
                  <a:pt x="4507" y="21421"/>
                  <a:pt x="4539" y="21408"/>
                  <a:pt x="4549" y="21393"/>
                </a:cubicBezTo>
                <a:cubicBezTo>
                  <a:pt x="4559" y="21378"/>
                  <a:pt x="4604" y="21366"/>
                  <a:pt x="4656" y="21366"/>
                </a:cubicBezTo>
                <a:cubicBezTo>
                  <a:pt x="4710" y="21366"/>
                  <a:pt x="4783" y="21349"/>
                  <a:pt x="4833" y="21323"/>
                </a:cubicBezTo>
                <a:cubicBezTo>
                  <a:pt x="4878" y="21299"/>
                  <a:pt x="4928" y="21278"/>
                  <a:pt x="4943" y="21278"/>
                </a:cubicBezTo>
                <a:cubicBezTo>
                  <a:pt x="4990" y="21278"/>
                  <a:pt x="5176" y="21157"/>
                  <a:pt x="5176" y="21127"/>
                </a:cubicBezTo>
                <a:cubicBezTo>
                  <a:pt x="5176" y="21111"/>
                  <a:pt x="5192" y="21104"/>
                  <a:pt x="5209" y="21110"/>
                </a:cubicBezTo>
                <a:cubicBezTo>
                  <a:pt x="5226" y="21116"/>
                  <a:pt x="5239" y="21113"/>
                  <a:pt x="5239" y="21105"/>
                </a:cubicBezTo>
                <a:cubicBezTo>
                  <a:pt x="5239" y="21096"/>
                  <a:pt x="5290" y="21060"/>
                  <a:pt x="5352" y="21024"/>
                </a:cubicBezTo>
                <a:cubicBezTo>
                  <a:pt x="5459" y="20963"/>
                  <a:pt x="5476" y="20959"/>
                  <a:pt x="5660" y="20959"/>
                </a:cubicBezTo>
                <a:cubicBezTo>
                  <a:pt x="5837" y="20959"/>
                  <a:pt x="5892" y="20951"/>
                  <a:pt x="6039" y="20904"/>
                </a:cubicBezTo>
                <a:cubicBezTo>
                  <a:pt x="6065" y="20895"/>
                  <a:pt x="6116" y="20880"/>
                  <a:pt x="6153" y="20871"/>
                </a:cubicBezTo>
                <a:cubicBezTo>
                  <a:pt x="6189" y="20862"/>
                  <a:pt x="6228" y="20847"/>
                  <a:pt x="6239" y="20837"/>
                </a:cubicBezTo>
                <a:cubicBezTo>
                  <a:pt x="6250" y="20826"/>
                  <a:pt x="6285" y="20818"/>
                  <a:pt x="6317" y="20818"/>
                </a:cubicBezTo>
                <a:cubicBezTo>
                  <a:pt x="6386" y="20818"/>
                  <a:pt x="6532" y="20712"/>
                  <a:pt x="6532" y="20663"/>
                </a:cubicBezTo>
                <a:cubicBezTo>
                  <a:pt x="6532" y="20644"/>
                  <a:pt x="6550" y="20618"/>
                  <a:pt x="6571" y="20606"/>
                </a:cubicBezTo>
                <a:cubicBezTo>
                  <a:pt x="6599" y="20590"/>
                  <a:pt x="6607" y="20509"/>
                  <a:pt x="6601" y="20299"/>
                </a:cubicBezTo>
                <a:cubicBezTo>
                  <a:pt x="6596" y="20141"/>
                  <a:pt x="6583" y="20008"/>
                  <a:pt x="6571" y="20003"/>
                </a:cubicBezTo>
                <a:cubicBezTo>
                  <a:pt x="6545" y="19992"/>
                  <a:pt x="6543" y="19991"/>
                  <a:pt x="6520" y="19864"/>
                </a:cubicBezTo>
                <a:cubicBezTo>
                  <a:pt x="6511" y="19812"/>
                  <a:pt x="6494" y="19760"/>
                  <a:pt x="6481" y="19749"/>
                </a:cubicBezTo>
                <a:cubicBezTo>
                  <a:pt x="6468" y="19737"/>
                  <a:pt x="6455" y="19716"/>
                  <a:pt x="6451" y="19704"/>
                </a:cubicBezTo>
                <a:cubicBezTo>
                  <a:pt x="6448" y="19692"/>
                  <a:pt x="6414" y="19647"/>
                  <a:pt x="6377" y="19602"/>
                </a:cubicBezTo>
                <a:cubicBezTo>
                  <a:pt x="6298" y="19509"/>
                  <a:pt x="6310" y="19453"/>
                  <a:pt x="6427" y="19300"/>
                </a:cubicBezTo>
                <a:cubicBezTo>
                  <a:pt x="6469" y="19245"/>
                  <a:pt x="6507" y="19184"/>
                  <a:pt x="6514" y="19162"/>
                </a:cubicBezTo>
                <a:cubicBezTo>
                  <a:pt x="6521" y="19141"/>
                  <a:pt x="6528" y="19122"/>
                  <a:pt x="6529" y="19119"/>
                </a:cubicBezTo>
                <a:cubicBezTo>
                  <a:pt x="6530" y="19117"/>
                  <a:pt x="6530" y="19112"/>
                  <a:pt x="6526" y="19109"/>
                </a:cubicBezTo>
                <a:cubicBezTo>
                  <a:pt x="6522" y="19106"/>
                  <a:pt x="6541" y="19090"/>
                  <a:pt x="6571" y="19073"/>
                </a:cubicBezTo>
                <a:cubicBezTo>
                  <a:pt x="6600" y="19056"/>
                  <a:pt x="6625" y="19031"/>
                  <a:pt x="6625" y="19018"/>
                </a:cubicBezTo>
                <a:cubicBezTo>
                  <a:pt x="6625" y="19005"/>
                  <a:pt x="6647" y="18985"/>
                  <a:pt x="6672" y="18973"/>
                </a:cubicBezTo>
                <a:cubicBezTo>
                  <a:pt x="6698" y="18961"/>
                  <a:pt x="6717" y="18937"/>
                  <a:pt x="6717" y="18918"/>
                </a:cubicBezTo>
                <a:cubicBezTo>
                  <a:pt x="6717" y="18900"/>
                  <a:pt x="6729" y="18884"/>
                  <a:pt x="6744" y="18884"/>
                </a:cubicBezTo>
                <a:cubicBezTo>
                  <a:pt x="6759" y="18884"/>
                  <a:pt x="6781" y="18856"/>
                  <a:pt x="6792" y="18822"/>
                </a:cubicBezTo>
                <a:cubicBezTo>
                  <a:pt x="6803" y="18788"/>
                  <a:pt x="6823" y="18760"/>
                  <a:pt x="6837" y="18760"/>
                </a:cubicBezTo>
                <a:cubicBezTo>
                  <a:pt x="6850" y="18760"/>
                  <a:pt x="6860" y="18750"/>
                  <a:pt x="6861" y="18738"/>
                </a:cubicBezTo>
                <a:cubicBezTo>
                  <a:pt x="6863" y="18682"/>
                  <a:pt x="6947" y="18546"/>
                  <a:pt x="7040" y="18449"/>
                </a:cubicBezTo>
                <a:cubicBezTo>
                  <a:pt x="7096" y="18391"/>
                  <a:pt x="7153" y="18325"/>
                  <a:pt x="7165" y="18301"/>
                </a:cubicBezTo>
                <a:cubicBezTo>
                  <a:pt x="7177" y="18278"/>
                  <a:pt x="7225" y="18222"/>
                  <a:pt x="7270" y="18177"/>
                </a:cubicBezTo>
                <a:cubicBezTo>
                  <a:pt x="7315" y="18133"/>
                  <a:pt x="7409" y="18019"/>
                  <a:pt x="7482" y="17927"/>
                </a:cubicBezTo>
                <a:cubicBezTo>
                  <a:pt x="7555" y="17834"/>
                  <a:pt x="7665" y="17705"/>
                  <a:pt x="7724" y="17639"/>
                </a:cubicBezTo>
                <a:cubicBezTo>
                  <a:pt x="7783" y="17574"/>
                  <a:pt x="7820" y="17519"/>
                  <a:pt x="7807" y="17519"/>
                </a:cubicBezTo>
                <a:cubicBezTo>
                  <a:pt x="7794" y="17519"/>
                  <a:pt x="7806" y="17509"/>
                  <a:pt x="7834" y="17497"/>
                </a:cubicBezTo>
                <a:cubicBezTo>
                  <a:pt x="7862" y="17485"/>
                  <a:pt x="7889" y="17462"/>
                  <a:pt x="7894" y="17449"/>
                </a:cubicBezTo>
                <a:cubicBezTo>
                  <a:pt x="7899" y="17435"/>
                  <a:pt x="7929" y="17410"/>
                  <a:pt x="7960" y="17392"/>
                </a:cubicBezTo>
                <a:cubicBezTo>
                  <a:pt x="7990" y="17374"/>
                  <a:pt x="8006" y="17350"/>
                  <a:pt x="7996" y="17340"/>
                </a:cubicBezTo>
                <a:cubicBezTo>
                  <a:pt x="7985" y="17331"/>
                  <a:pt x="7991" y="17323"/>
                  <a:pt x="8007" y="17323"/>
                </a:cubicBezTo>
                <a:cubicBezTo>
                  <a:pt x="8024" y="17323"/>
                  <a:pt x="8049" y="17299"/>
                  <a:pt x="8067" y="17270"/>
                </a:cubicBezTo>
                <a:cubicBezTo>
                  <a:pt x="8085" y="17241"/>
                  <a:pt x="8115" y="17218"/>
                  <a:pt x="8133" y="17218"/>
                </a:cubicBezTo>
                <a:cubicBezTo>
                  <a:pt x="8151" y="17218"/>
                  <a:pt x="8166" y="17202"/>
                  <a:pt x="8166" y="17182"/>
                </a:cubicBezTo>
                <a:cubicBezTo>
                  <a:pt x="8166" y="17162"/>
                  <a:pt x="8185" y="17141"/>
                  <a:pt x="8208" y="17136"/>
                </a:cubicBezTo>
                <a:cubicBezTo>
                  <a:pt x="8230" y="17131"/>
                  <a:pt x="8246" y="17116"/>
                  <a:pt x="8246" y="17103"/>
                </a:cubicBezTo>
                <a:cubicBezTo>
                  <a:pt x="8246" y="17058"/>
                  <a:pt x="8386" y="16952"/>
                  <a:pt x="8444" y="16952"/>
                </a:cubicBezTo>
                <a:cubicBezTo>
                  <a:pt x="8475" y="16952"/>
                  <a:pt x="8511" y="16943"/>
                  <a:pt x="8521" y="16933"/>
                </a:cubicBezTo>
                <a:cubicBezTo>
                  <a:pt x="8532" y="16923"/>
                  <a:pt x="8669" y="16916"/>
                  <a:pt x="8829" y="16916"/>
                </a:cubicBezTo>
                <a:cubicBezTo>
                  <a:pt x="8988" y="16916"/>
                  <a:pt x="9126" y="16923"/>
                  <a:pt x="9136" y="16933"/>
                </a:cubicBezTo>
                <a:cubicBezTo>
                  <a:pt x="9148" y="16944"/>
                  <a:pt x="9372" y="16952"/>
                  <a:pt x="9701" y="16952"/>
                </a:cubicBezTo>
                <a:cubicBezTo>
                  <a:pt x="10438" y="16953"/>
                  <a:pt x="10392" y="16927"/>
                  <a:pt x="10373" y="17318"/>
                </a:cubicBezTo>
                <a:cubicBezTo>
                  <a:pt x="10365" y="17482"/>
                  <a:pt x="10341" y="17817"/>
                  <a:pt x="10322" y="18061"/>
                </a:cubicBezTo>
                <a:cubicBezTo>
                  <a:pt x="10303" y="18304"/>
                  <a:pt x="10290" y="18687"/>
                  <a:pt x="10292" y="18911"/>
                </a:cubicBezTo>
                <a:lnTo>
                  <a:pt x="10298" y="19321"/>
                </a:lnTo>
                <a:lnTo>
                  <a:pt x="10203" y="19441"/>
                </a:lnTo>
                <a:cubicBezTo>
                  <a:pt x="10150" y="19507"/>
                  <a:pt x="10106" y="19575"/>
                  <a:pt x="10101" y="19590"/>
                </a:cubicBezTo>
                <a:cubicBezTo>
                  <a:pt x="10096" y="19606"/>
                  <a:pt x="10066" y="19633"/>
                  <a:pt x="10035" y="19651"/>
                </a:cubicBezTo>
                <a:cubicBezTo>
                  <a:pt x="10005" y="19668"/>
                  <a:pt x="9989" y="19691"/>
                  <a:pt x="10000" y="19700"/>
                </a:cubicBezTo>
                <a:cubicBezTo>
                  <a:pt x="10010" y="19710"/>
                  <a:pt x="10004" y="19718"/>
                  <a:pt x="9988" y="19718"/>
                </a:cubicBezTo>
                <a:cubicBezTo>
                  <a:pt x="9971" y="19718"/>
                  <a:pt x="9949" y="19752"/>
                  <a:pt x="9937" y="19793"/>
                </a:cubicBezTo>
                <a:cubicBezTo>
                  <a:pt x="9925" y="19835"/>
                  <a:pt x="9900" y="19873"/>
                  <a:pt x="9883" y="19879"/>
                </a:cubicBezTo>
                <a:cubicBezTo>
                  <a:pt x="9866" y="19885"/>
                  <a:pt x="9847" y="19978"/>
                  <a:pt x="9838" y="20084"/>
                </a:cubicBezTo>
                <a:cubicBezTo>
                  <a:pt x="9830" y="20190"/>
                  <a:pt x="9808" y="20278"/>
                  <a:pt x="9794" y="20281"/>
                </a:cubicBezTo>
                <a:cubicBezTo>
                  <a:pt x="9758" y="20289"/>
                  <a:pt x="9761" y="20494"/>
                  <a:pt x="9796" y="20501"/>
                </a:cubicBezTo>
                <a:cubicBezTo>
                  <a:pt x="9812" y="20505"/>
                  <a:pt x="9830" y="20551"/>
                  <a:pt x="9838" y="20606"/>
                </a:cubicBezTo>
                <a:cubicBezTo>
                  <a:pt x="9855" y="20717"/>
                  <a:pt x="9959" y="20805"/>
                  <a:pt x="10095" y="20825"/>
                </a:cubicBezTo>
                <a:cubicBezTo>
                  <a:pt x="10136" y="20830"/>
                  <a:pt x="10170" y="20842"/>
                  <a:pt x="10170" y="20852"/>
                </a:cubicBezTo>
                <a:cubicBezTo>
                  <a:pt x="10170" y="20862"/>
                  <a:pt x="10201" y="20871"/>
                  <a:pt x="10242" y="20871"/>
                </a:cubicBezTo>
                <a:cubicBezTo>
                  <a:pt x="10282" y="20871"/>
                  <a:pt x="10324" y="20882"/>
                  <a:pt x="10334" y="20897"/>
                </a:cubicBezTo>
                <a:cubicBezTo>
                  <a:pt x="10344" y="20911"/>
                  <a:pt x="10387" y="20924"/>
                  <a:pt x="10430" y="20924"/>
                </a:cubicBezTo>
                <a:cubicBezTo>
                  <a:pt x="10473" y="20924"/>
                  <a:pt x="10507" y="20932"/>
                  <a:pt x="10507" y="20941"/>
                </a:cubicBezTo>
                <a:cubicBezTo>
                  <a:pt x="10507" y="20951"/>
                  <a:pt x="10574" y="20959"/>
                  <a:pt x="10657" y="20959"/>
                </a:cubicBezTo>
                <a:cubicBezTo>
                  <a:pt x="10753" y="20959"/>
                  <a:pt x="10820" y="20969"/>
                  <a:pt x="10845" y="20986"/>
                </a:cubicBezTo>
                <a:cubicBezTo>
                  <a:pt x="10866" y="21001"/>
                  <a:pt x="10900" y="21012"/>
                  <a:pt x="10920" y="21012"/>
                </a:cubicBezTo>
                <a:cubicBezTo>
                  <a:pt x="10939" y="21012"/>
                  <a:pt x="11016" y="21047"/>
                  <a:pt x="11093" y="21089"/>
                </a:cubicBezTo>
                <a:cubicBezTo>
                  <a:pt x="11284" y="21194"/>
                  <a:pt x="11689" y="21331"/>
                  <a:pt x="11807" y="21332"/>
                </a:cubicBezTo>
                <a:cubicBezTo>
                  <a:pt x="11835" y="21332"/>
                  <a:pt x="11868" y="21339"/>
                  <a:pt x="11878" y="21349"/>
                </a:cubicBezTo>
                <a:cubicBezTo>
                  <a:pt x="11889" y="21359"/>
                  <a:pt x="11964" y="21366"/>
                  <a:pt x="12045" y="21366"/>
                </a:cubicBezTo>
                <a:cubicBezTo>
                  <a:pt x="12140" y="21366"/>
                  <a:pt x="12209" y="21377"/>
                  <a:pt x="12234" y="21393"/>
                </a:cubicBezTo>
                <a:cubicBezTo>
                  <a:pt x="12260" y="21411"/>
                  <a:pt x="12328" y="21419"/>
                  <a:pt x="12449" y="21419"/>
                </a:cubicBezTo>
                <a:cubicBezTo>
                  <a:pt x="12546" y="21419"/>
                  <a:pt x="12666" y="21432"/>
                  <a:pt x="12715" y="21447"/>
                </a:cubicBezTo>
                <a:cubicBezTo>
                  <a:pt x="12842" y="21485"/>
                  <a:pt x="13625" y="21485"/>
                  <a:pt x="13691" y="21447"/>
                </a:cubicBezTo>
                <a:cubicBezTo>
                  <a:pt x="13720" y="21430"/>
                  <a:pt x="13797" y="21419"/>
                  <a:pt x="13891" y="21419"/>
                </a:cubicBezTo>
                <a:cubicBezTo>
                  <a:pt x="13989" y="21419"/>
                  <a:pt x="14058" y="21411"/>
                  <a:pt x="14082" y="21393"/>
                </a:cubicBezTo>
                <a:cubicBezTo>
                  <a:pt x="14104" y="21379"/>
                  <a:pt x="14156" y="21366"/>
                  <a:pt x="14202" y="21366"/>
                </a:cubicBezTo>
                <a:cubicBezTo>
                  <a:pt x="14373" y="21366"/>
                  <a:pt x="14543" y="21208"/>
                  <a:pt x="14542" y="21048"/>
                </a:cubicBezTo>
                <a:cubicBezTo>
                  <a:pt x="14542" y="20963"/>
                  <a:pt x="14446" y="20788"/>
                  <a:pt x="14345" y="20689"/>
                </a:cubicBezTo>
                <a:cubicBezTo>
                  <a:pt x="14252" y="20597"/>
                  <a:pt x="14028" y="20462"/>
                  <a:pt x="13966" y="20462"/>
                </a:cubicBezTo>
                <a:cubicBezTo>
                  <a:pt x="13944" y="20462"/>
                  <a:pt x="13889" y="20440"/>
                  <a:pt x="13846" y="20414"/>
                </a:cubicBezTo>
                <a:cubicBezTo>
                  <a:pt x="13804" y="20387"/>
                  <a:pt x="13735" y="20353"/>
                  <a:pt x="13694" y="20338"/>
                </a:cubicBezTo>
                <a:cubicBezTo>
                  <a:pt x="13535" y="20278"/>
                  <a:pt x="13091" y="20016"/>
                  <a:pt x="13049" y="19958"/>
                </a:cubicBezTo>
                <a:cubicBezTo>
                  <a:pt x="12961" y="19837"/>
                  <a:pt x="12695" y="19628"/>
                  <a:pt x="12628" y="19628"/>
                </a:cubicBezTo>
                <a:cubicBezTo>
                  <a:pt x="12570" y="19628"/>
                  <a:pt x="12484" y="19564"/>
                  <a:pt x="12437" y="19482"/>
                </a:cubicBezTo>
                <a:cubicBezTo>
                  <a:pt x="12391" y="19404"/>
                  <a:pt x="12391" y="19382"/>
                  <a:pt x="12437" y="19224"/>
                </a:cubicBezTo>
                <a:cubicBezTo>
                  <a:pt x="12464" y="19130"/>
                  <a:pt x="12518" y="18979"/>
                  <a:pt x="12559" y="18889"/>
                </a:cubicBezTo>
                <a:cubicBezTo>
                  <a:pt x="12601" y="18799"/>
                  <a:pt x="12649" y="18651"/>
                  <a:pt x="12664" y="18561"/>
                </a:cubicBezTo>
                <a:cubicBezTo>
                  <a:pt x="12679" y="18470"/>
                  <a:pt x="12747" y="18242"/>
                  <a:pt x="12816" y="18052"/>
                </a:cubicBezTo>
                <a:cubicBezTo>
                  <a:pt x="12885" y="17862"/>
                  <a:pt x="12942" y="17682"/>
                  <a:pt x="12942" y="17652"/>
                </a:cubicBezTo>
                <a:cubicBezTo>
                  <a:pt x="12942" y="17621"/>
                  <a:pt x="12955" y="17571"/>
                  <a:pt x="12971" y="17543"/>
                </a:cubicBezTo>
                <a:cubicBezTo>
                  <a:pt x="12988" y="17515"/>
                  <a:pt x="13014" y="17408"/>
                  <a:pt x="13031" y="17306"/>
                </a:cubicBezTo>
                <a:cubicBezTo>
                  <a:pt x="13077" y="17023"/>
                  <a:pt x="13129" y="16863"/>
                  <a:pt x="13174" y="16863"/>
                </a:cubicBezTo>
                <a:cubicBezTo>
                  <a:pt x="13196" y="16863"/>
                  <a:pt x="13221" y="16851"/>
                  <a:pt x="13231" y="16837"/>
                </a:cubicBezTo>
                <a:cubicBezTo>
                  <a:pt x="13246" y="16814"/>
                  <a:pt x="13342" y="16809"/>
                  <a:pt x="13846" y="16809"/>
                </a:cubicBezTo>
                <a:cubicBezTo>
                  <a:pt x="14213" y="16809"/>
                  <a:pt x="14456" y="16803"/>
                  <a:pt x="14468" y="16792"/>
                </a:cubicBezTo>
                <a:cubicBezTo>
                  <a:pt x="14479" y="16782"/>
                  <a:pt x="14651" y="16775"/>
                  <a:pt x="14883" y="16775"/>
                </a:cubicBezTo>
                <a:cubicBezTo>
                  <a:pt x="15227" y="16775"/>
                  <a:pt x="15298" y="16769"/>
                  <a:pt x="15406" y="16737"/>
                </a:cubicBezTo>
                <a:cubicBezTo>
                  <a:pt x="15474" y="16717"/>
                  <a:pt x="15537" y="16693"/>
                  <a:pt x="15546" y="16684"/>
                </a:cubicBezTo>
                <a:cubicBezTo>
                  <a:pt x="15555" y="16675"/>
                  <a:pt x="15597" y="16668"/>
                  <a:pt x="15639" y="16668"/>
                </a:cubicBezTo>
                <a:cubicBezTo>
                  <a:pt x="15680" y="16668"/>
                  <a:pt x="15716" y="16659"/>
                  <a:pt x="15716" y="16649"/>
                </a:cubicBezTo>
                <a:cubicBezTo>
                  <a:pt x="15716" y="16640"/>
                  <a:pt x="15736" y="16632"/>
                  <a:pt x="15761" y="16632"/>
                </a:cubicBezTo>
                <a:cubicBezTo>
                  <a:pt x="15832" y="16632"/>
                  <a:pt x="16038" y="16565"/>
                  <a:pt x="16119" y="16515"/>
                </a:cubicBezTo>
                <a:cubicBezTo>
                  <a:pt x="16187" y="16474"/>
                  <a:pt x="16191" y="16455"/>
                  <a:pt x="16191" y="16302"/>
                </a:cubicBezTo>
                <a:cubicBezTo>
                  <a:pt x="16191" y="16197"/>
                  <a:pt x="16180" y="16130"/>
                  <a:pt x="16158" y="16122"/>
                </a:cubicBezTo>
                <a:cubicBezTo>
                  <a:pt x="16139" y="16115"/>
                  <a:pt x="16115" y="16074"/>
                  <a:pt x="16104" y="16031"/>
                </a:cubicBezTo>
                <a:cubicBezTo>
                  <a:pt x="16094" y="15987"/>
                  <a:pt x="16066" y="15946"/>
                  <a:pt x="16045" y="15938"/>
                </a:cubicBezTo>
                <a:cubicBezTo>
                  <a:pt x="16023" y="15930"/>
                  <a:pt x="16019" y="15924"/>
                  <a:pt x="16033" y="15924"/>
                </a:cubicBezTo>
                <a:cubicBezTo>
                  <a:pt x="16046" y="15924"/>
                  <a:pt x="16046" y="15914"/>
                  <a:pt x="16033" y="15902"/>
                </a:cubicBezTo>
                <a:cubicBezTo>
                  <a:pt x="16020" y="15890"/>
                  <a:pt x="16005" y="15863"/>
                  <a:pt x="16000" y="15843"/>
                </a:cubicBezTo>
                <a:cubicBezTo>
                  <a:pt x="15995" y="15824"/>
                  <a:pt x="15984" y="15796"/>
                  <a:pt x="15973" y="15781"/>
                </a:cubicBezTo>
                <a:cubicBezTo>
                  <a:pt x="15962" y="15767"/>
                  <a:pt x="15949" y="15741"/>
                  <a:pt x="15943" y="15725"/>
                </a:cubicBezTo>
                <a:cubicBezTo>
                  <a:pt x="15929" y="15684"/>
                  <a:pt x="15813" y="15490"/>
                  <a:pt x="15606" y="15152"/>
                </a:cubicBezTo>
                <a:cubicBezTo>
                  <a:pt x="15510" y="14996"/>
                  <a:pt x="15414" y="14834"/>
                  <a:pt x="15391" y="14793"/>
                </a:cubicBezTo>
                <a:cubicBezTo>
                  <a:pt x="15368" y="14752"/>
                  <a:pt x="15335" y="14703"/>
                  <a:pt x="15316" y="14683"/>
                </a:cubicBezTo>
                <a:cubicBezTo>
                  <a:pt x="15275" y="14639"/>
                  <a:pt x="15313" y="14635"/>
                  <a:pt x="15379" y="14678"/>
                </a:cubicBezTo>
                <a:cubicBezTo>
                  <a:pt x="15445" y="14721"/>
                  <a:pt x="15588" y="14788"/>
                  <a:pt x="15612" y="14788"/>
                </a:cubicBezTo>
                <a:cubicBezTo>
                  <a:pt x="15622" y="14788"/>
                  <a:pt x="15647" y="14800"/>
                  <a:pt x="15665" y="14814"/>
                </a:cubicBezTo>
                <a:cubicBezTo>
                  <a:pt x="15709" y="14846"/>
                  <a:pt x="16233" y="15018"/>
                  <a:pt x="16287" y="15018"/>
                </a:cubicBezTo>
                <a:cubicBezTo>
                  <a:pt x="16309" y="15018"/>
                  <a:pt x="16336" y="15027"/>
                  <a:pt x="16346" y="15037"/>
                </a:cubicBezTo>
                <a:cubicBezTo>
                  <a:pt x="16357" y="15047"/>
                  <a:pt x="16467" y="15054"/>
                  <a:pt x="16591" y="15054"/>
                </a:cubicBezTo>
                <a:cubicBezTo>
                  <a:pt x="16754" y="15054"/>
                  <a:pt x="16826" y="15061"/>
                  <a:pt x="16854" y="15080"/>
                </a:cubicBezTo>
                <a:cubicBezTo>
                  <a:pt x="16875" y="15095"/>
                  <a:pt x="16923" y="15108"/>
                  <a:pt x="16962" y="15108"/>
                </a:cubicBezTo>
                <a:cubicBezTo>
                  <a:pt x="17000" y="15108"/>
                  <a:pt x="17048" y="15119"/>
                  <a:pt x="17069" y="15133"/>
                </a:cubicBezTo>
                <a:cubicBezTo>
                  <a:pt x="17090" y="15148"/>
                  <a:pt x="17124" y="15161"/>
                  <a:pt x="17144" y="15161"/>
                </a:cubicBezTo>
                <a:cubicBezTo>
                  <a:pt x="17190" y="15161"/>
                  <a:pt x="17277" y="15228"/>
                  <a:pt x="17404" y="15362"/>
                </a:cubicBezTo>
                <a:cubicBezTo>
                  <a:pt x="17460" y="15422"/>
                  <a:pt x="17517" y="15476"/>
                  <a:pt x="17529" y="15481"/>
                </a:cubicBezTo>
                <a:cubicBezTo>
                  <a:pt x="17541" y="15486"/>
                  <a:pt x="17584" y="15517"/>
                  <a:pt x="17625" y="15551"/>
                </a:cubicBezTo>
                <a:cubicBezTo>
                  <a:pt x="17730" y="15638"/>
                  <a:pt x="18189" y="15888"/>
                  <a:pt x="18243" y="15888"/>
                </a:cubicBezTo>
                <a:cubicBezTo>
                  <a:pt x="18256" y="15888"/>
                  <a:pt x="18275" y="15899"/>
                  <a:pt x="18285" y="15914"/>
                </a:cubicBezTo>
                <a:cubicBezTo>
                  <a:pt x="18294" y="15928"/>
                  <a:pt x="18318" y="15941"/>
                  <a:pt x="18341" y="15941"/>
                </a:cubicBezTo>
                <a:cubicBezTo>
                  <a:pt x="18364" y="15941"/>
                  <a:pt x="18418" y="15962"/>
                  <a:pt x="18458" y="15986"/>
                </a:cubicBezTo>
                <a:cubicBezTo>
                  <a:pt x="18498" y="16010"/>
                  <a:pt x="18554" y="16029"/>
                  <a:pt x="18583" y="16029"/>
                </a:cubicBezTo>
                <a:cubicBezTo>
                  <a:pt x="18613" y="16029"/>
                  <a:pt x="18642" y="16042"/>
                  <a:pt x="18652" y="16056"/>
                </a:cubicBezTo>
                <a:cubicBezTo>
                  <a:pt x="18662" y="16071"/>
                  <a:pt x="18705" y="16082"/>
                  <a:pt x="18748" y="16082"/>
                </a:cubicBezTo>
                <a:cubicBezTo>
                  <a:pt x="18791" y="16082"/>
                  <a:pt x="18825" y="16091"/>
                  <a:pt x="18825" y="16101"/>
                </a:cubicBezTo>
                <a:cubicBezTo>
                  <a:pt x="18825" y="16111"/>
                  <a:pt x="18847" y="16118"/>
                  <a:pt x="18870" y="16118"/>
                </a:cubicBezTo>
                <a:cubicBezTo>
                  <a:pt x="18893" y="16118"/>
                  <a:pt x="18930" y="16129"/>
                  <a:pt x="18951" y="16144"/>
                </a:cubicBezTo>
                <a:cubicBezTo>
                  <a:pt x="18972" y="16159"/>
                  <a:pt x="19020" y="16172"/>
                  <a:pt x="19058" y="16172"/>
                </a:cubicBezTo>
                <a:cubicBezTo>
                  <a:pt x="19097" y="16172"/>
                  <a:pt x="19135" y="16183"/>
                  <a:pt x="19145" y="16197"/>
                </a:cubicBezTo>
                <a:cubicBezTo>
                  <a:pt x="19157" y="16216"/>
                  <a:pt x="19208" y="16225"/>
                  <a:pt x="19303" y="16225"/>
                </a:cubicBezTo>
                <a:cubicBezTo>
                  <a:pt x="19380" y="16225"/>
                  <a:pt x="19444" y="16232"/>
                  <a:pt x="19444" y="16242"/>
                </a:cubicBezTo>
                <a:cubicBezTo>
                  <a:pt x="19444" y="16252"/>
                  <a:pt x="19483" y="16259"/>
                  <a:pt x="19533" y="16259"/>
                </a:cubicBezTo>
                <a:cubicBezTo>
                  <a:pt x="19583" y="16259"/>
                  <a:pt x="19633" y="16252"/>
                  <a:pt x="19644" y="16242"/>
                </a:cubicBezTo>
                <a:cubicBezTo>
                  <a:pt x="19668" y="16219"/>
                  <a:pt x="19927" y="16219"/>
                  <a:pt x="19951" y="16242"/>
                </a:cubicBezTo>
                <a:cubicBezTo>
                  <a:pt x="19962" y="16252"/>
                  <a:pt x="19995" y="16259"/>
                  <a:pt x="20026" y="16259"/>
                </a:cubicBezTo>
                <a:cubicBezTo>
                  <a:pt x="20057" y="16259"/>
                  <a:pt x="20091" y="16272"/>
                  <a:pt x="20101" y="16287"/>
                </a:cubicBezTo>
                <a:cubicBezTo>
                  <a:pt x="20127" y="16326"/>
                  <a:pt x="20511" y="16325"/>
                  <a:pt x="20588" y="16285"/>
                </a:cubicBezTo>
                <a:cubicBezTo>
                  <a:pt x="20631" y="16262"/>
                  <a:pt x="20700" y="16257"/>
                  <a:pt x="20901" y="16259"/>
                </a:cubicBezTo>
                <a:cubicBezTo>
                  <a:pt x="21154" y="16262"/>
                  <a:pt x="21161" y="16261"/>
                  <a:pt x="21257" y="16204"/>
                </a:cubicBezTo>
                <a:cubicBezTo>
                  <a:pt x="21310" y="16173"/>
                  <a:pt x="21352" y="16129"/>
                  <a:pt x="21352" y="16106"/>
                </a:cubicBezTo>
                <a:cubicBezTo>
                  <a:pt x="21352" y="16084"/>
                  <a:pt x="21365" y="16051"/>
                  <a:pt x="21379" y="16034"/>
                </a:cubicBezTo>
                <a:cubicBezTo>
                  <a:pt x="21513" y="15875"/>
                  <a:pt x="21537" y="15837"/>
                  <a:pt x="21537" y="15793"/>
                </a:cubicBezTo>
                <a:cubicBezTo>
                  <a:pt x="21537" y="15765"/>
                  <a:pt x="21552" y="15748"/>
                  <a:pt x="21570" y="15754"/>
                </a:cubicBezTo>
                <a:cubicBezTo>
                  <a:pt x="21589" y="15761"/>
                  <a:pt x="21600" y="15732"/>
                  <a:pt x="21600" y="15677"/>
                </a:cubicBezTo>
                <a:cubicBezTo>
                  <a:pt x="21600" y="15627"/>
                  <a:pt x="21589" y="15585"/>
                  <a:pt x="21576" y="15585"/>
                </a:cubicBezTo>
                <a:cubicBezTo>
                  <a:pt x="21563" y="15585"/>
                  <a:pt x="21547" y="15560"/>
                  <a:pt x="21543" y="15529"/>
                </a:cubicBezTo>
                <a:cubicBezTo>
                  <a:pt x="21539" y="15497"/>
                  <a:pt x="21519" y="15463"/>
                  <a:pt x="21498" y="15453"/>
                </a:cubicBezTo>
                <a:cubicBezTo>
                  <a:pt x="21478" y="15443"/>
                  <a:pt x="21456" y="15423"/>
                  <a:pt x="21451" y="15408"/>
                </a:cubicBezTo>
                <a:cubicBezTo>
                  <a:pt x="21445" y="15394"/>
                  <a:pt x="21420" y="15373"/>
                  <a:pt x="21391" y="15360"/>
                </a:cubicBezTo>
                <a:cubicBezTo>
                  <a:pt x="21362" y="15348"/>
                  <a:pt x="21342" y="15332"/>
                  <a:pt x="21346" y="15328"/>
                </a:cubicBezTo>
                <a:cubicBezTo>
                  <a:pt x="21350" y="15323"/>
                  <a:pt x="21352" y="15314"/>
                  <a:pt x="21352" y="15305"/>
                </a:cubicBezTo>
                <a:cubicBezTo>
                  <a:pt x="21352" y="15281"/>
                  <a:pt x="20929" y="14965"/>
                  <a:pt x="20788" y="14884"/>
                </a:cubicBezTo>
                <a:cubicBezTo>
                  <a:pt x="20560" y="14754"/>
                  <a:pt x="20427" y="14663"/>
                  <a:pt x="20444" y="14647"/>
                </a:cubicBezTo>
                <a:cubicBezTo>
                  <a:pt x="20453" y="14638"/>
                  <a:pt x="20422" y="14613"/>
                  <a:pt x="20375" y="14590"/>
                </a:cubicBezTo>
                <a:cubicBezTo>
                  <a:pt x="20296" y="14551"/>
                  <a:pt x="20214" y="14471"/>
                  <a:pt x="20214" y="14432"/>
                </a:cubicBezTo>
                <a:cubicBezTo>
                  <a:pt x="20214" y="14423"/>
                  <a:pt x="20245" y="14415"/>
                  <a:pt x="20283" y="14415"/>
                </a:cubicBezTo>
                <a:cubicBezTo>
                  <a:pt x="20321" y="14415"/>
                  <a:pt x="20378" y="14403"/>
                  <a:pt x="20411" y="14389"/>
                </a:cubicBezTo>
                <a:cubicBezTo>
                  <a:pt x="20444" y="14375"/>
                  <a:pt x="20497" y="14363"/>
                  <a:pt x="20528" y="14363"/>
                </a:cubicBezTo>
                <a:cubicBezTo>
                  <a:pt x="20558" y="14363"/>
                  <a:pt x="20585" y="14354"/>
                  <a:pt x="20585" y="14344"/>
                </a:cubicBezTo>
                <a:cubicBezTo>
                  <a:pt x="20585" y="14335"/>
                  <a:pt x="20614" y="14327"/>
                  <a:pt x="20653" y="14327"/>
                </a:cubicBezTo>
                <a:cubicBezTo>
                  <a:pt x="20748" y="14327"/>
                  <a:pt x="21111" y="14130"/>
                  <a:pt x="21197" y="14032"/>
                </a:cubicBezTo>
                <a:cubicBezTo>
                  <a:pt x="21274" y="13943"/>
                  <a:pt x="21284" y="13738"/>
                  <a:pt x="21218" y="13648"/>
                </a:cubicBezTo>
                <a:cubicBezTo>
                  <a:pt x="21129" y="13529"/>
                  <a:pt x="21079" y="13513"/>
                  <a:pt x="20814" y="13513"/>
                </a:cubicBezTo>
                <a:cubicBezTo>
                  <a:pt x="20606" y="13513"/>
                  <a:pt x="20562" y="13517"/>
                  <a:pt x="20474" y="13555"/>
                </a:cubicBezTo>
                <a:cubicBezTo>
                  <a:pt x="20418" y="13580"/>
                  <a:pt x="20336" y="13600"/>
                  <a:pt x="20295" y="13600"/>
                </a:cubicBezTo>
                <a:cubicBezTo>
                  <a:pt x="20253" y="13600"/>
                  <a:pt x="20202" y="13613"/>
                  <a:pt x="20181" y="13628"/>
                </a:cubicBezTo>
                <a:cubicBezTo>
                  <a:pt x="20160" y="13642"/>
                  <a:pt x="20104" y="13653"/>
                  <a:pt x="20056" y="13653"/>
                </a:cubicBezTo>
                <a:cubicBezTo>
                  <a:pt x="20008" y="13653"/>
                  <a:pt x="19962" y="13661"/>
                  <a:pt x="19951" y="13671"/>
                </a:cubicBezTo>
                <a:cubicBezTo>
                  <a:pt x="19941" y="13680"/>
                  <a:pt x="19859" y="13690"/>
                  <a:pt x="19769" y="13690"/>
                </a:cubicBezTo>
                <a:cubicBezTo>
                  <a:pt x="19661" y="13690"/>
                  <a:pt x="19591" y="13698"/>
                  <a:pt x="19566" y="13715"/>
                </a:cubicBezTo>
                <a:cubicBezTo>
                  <a:pt x="19539" y="13734"/>
                  <a:pt x="19468" y="13743"/>
                  <a:pt x="19312" y="13743"/>
                </a:cubicBezTo>
                <a:cubicBezTo>
                  <a:pt x="19152" y="13743"/>
                  <a:pt x="19079" y="13750"/>
                  <a:pt x="19037" y="13772"/>
                </a:cubicBezTo>
                <a:cubicBezTo>
                  <a:pt x="18957" y="13814"/>
                  <a:pt x="18927" y="13788"/>
                  <a:pt x="18906" y="13655"/>
                </a:cubicBezTo>
                <a:cubicBezTo>
                  <a:pt x="18896" y="13592"/>
                  <a:pt x="18873" y="13532"/>
                  <a:pt x="18858" y="13521"/>
                </a:cubicBezTo>
                <a:cubicBezTo>
                  <a:pt x="18833" y="13504"/>
                  <a:pt x="18805" y="13434"/>
                  <a:pt x="18798" y="13373"/>
                </a:cubicBezTo>
                <a:cubicBezTo>
                  <a:pt x="18797" y="13361"/>
                  <a:pt x="18781" y="13355"/>
                  <a:pt x="18763" y="13361"/>
                </a:cubicBezTo>
                <a:cubicBezTo>
                  <a:pt x="18745" y="13368"/>
                  <a:pt x="18732" y="13362"/>
                  <a:pt x="18736" y="13349"/>
                </a:cubicBezTo>
                <a:cubicBezTo>
                  <a:pt x="18753" y="13292"/>
                  <a:pt x="18509" y="13022"/>
                  <a:pt x="18339" y="12911"/>
                </a:cubicBezTo>
                <a:cubicBezTo>
                  <a:pt x="18230" y="12840"/>
                  <a:pt x="17984" y="12537"/>
                  <a:pt x="17870" y="12333"/>
                </a:cubicBezTo>
                <a:cubicBezTo>
                  <a:pt x="17831" y="12265"/>
                  <a:pt x="17782" y="12184"/>
                  <a:pt x="17759" y="12153"/>
                </a:cubicBezTo>
                <a:cubicBezTo>
                  <a:pt x="17737" y="12122"/>
                  <a:pt x="17717" y="12081"/>
                  <a:pt x="17717" y="12060"/>
                </a:cubicBezTo>
                <a:cubicBezTo>
                  <a:pt x="17717" y="12040"/>
                  <a:pt x="17703" y="12022"/>
                  <a:pt x="17687" y="12022"/>
                </a:cubicBezTo>
                <a:cubicBezTo>
                  <a:pt x="17672" y="12022"/>
                  <a:pt x="17657" y="12004"/>
                  <a:pt x="17652" y="11983"/>
                </a:cubicBezTo>
                <a:cubicBezTo>
                  <a:pt x="17642" y="11945"/>
                  <a:pt x="17772" y="11850"/>
                  <a:pt x="17885" y="11814"/>
                </a:cubicBezTo>
                <a:cubicBezTo>
                  <a:pt x="17937" y="11798"/>
                  <a:pt x="18210" y="11564"/>
                  <a:pt x="18210" y="11536"/>
                </a:cubicBezTo>
                <a:cubicBezTo>
                  <a:pt x="18210" y="11526"/>
                  <a:pt x="18225" y="11486"/>
                  <a:pt x="18243" y="11450"/>
                </a:cubicBezTo>
                <a:lnTo>
                  <a:pt x="18276" y="11385"/>
                </a:lnTo>
                <a:lnTo>
                  <a:pt x="18485" y="11385"/>
                </a:lnTo>
                <a:cubicBezTo>
                  <a:pt x="18634" y="11385"/>
                  <a:pt x="18708" y="11376"/>
                  <a:pt x="18736" y="11357"/>
                </a:cubicBezTo>
                <a:cubicBezTo>
                  <a:pt x="18757" y="11342"/>
                  <a:pt x="18788" y="11330"/>
                  <a:pt x="18807" y="11330"/>
                </a:cubicBezTo>
                <a:cubicBezTo>
                  <a:pt x="18897" y="11328"/>
                  <a:pt x="19030" y="11229"/>
                  <a:pt x="19172" y="11058"/>
                </a:cubicBezTo>
                <a:cubicBezTo>
                  <a:pt x="19240" y="10976"/>
                  <a:pt x="19258" y="10929"/>
                  <a:pt x="19258" y="10833"/>
                </a:cubicBezTo>
                <a:cubicBezTo>
                  <a:pt x="19258" y="10606"/>
                  <a:pt x="19097" y="10503"/>
                  <a:pt x="18915" y="10613"/>
                </a:cubicBezTo>
                <a:cubicBezTo>
                  <a:pt x="18863" y="10644"/>
                  <a:pt x="18809" y="10657"/>
                  <a:pt x="18727" y="10657"/>
                </a:cubicBezTo>
                <a:cubicBezTo>
                  <a:pt x="18663" y="10658"/>
                  <a:pt x="18610" y="10650"/>
                  <a:pt x="18610" y="10642"/>
                </a:cubicBezTo>
                <a:cubicBezTo>
                  <a:pt x="18610" y="10618"/>
                  <a:pt x="19004" y="10409"/>
                  <a:pt x="19049" y="10408"/>
                </a:cubicBezTo>
                <a:cubicBezTo>
                  <a:pt x="19061" y="10408"/>
                  <a:pt x="19134" y="10359"/>
                  <a:pt x="19214" y="10298"/>
                </a:cubicBezTo>
                <a:cubicBezTo>
                  <a:pt x="19293" y="10237"/>
                  <a:pt x="19383" y="10175"/>
                  <a:pt x="19411" y="10161"/>
                </a:cubicBezTo>
                <a:cubicBezTo>
                  <a:pt x="19506" y="10111"/>
                  <a:pt x="19683" y="9904"/>
                  <a:pt x="19751" y="9764"/>
                </a:cubicBezTo>
                <a:cubicBezTo>
                  <a:pt x="19809" y="9644"/>
                  <a:pt x="19816" y="9590"/>
                  <a:pt x="19805" y="9399"/>
                </a:cubicBezTo>
                <a:cubicBezTo>
                  <a:pt x="19794" y="9207"/>
                  <a:pt x="19779" y="9153"/>
                  <a:pt x="19694" y="9011"/>
                </a:cubicBezTo>
                <a:lnTo>
                  <a:pt x="19599" y="8846"/>
                </a:lnTo>
                <a:lnTo>
                  <a:pt x="19709" y="8719"/>
                </a:lnTo>
                <a:cubicBezTo>
                  <a:pt x="19801" y="8614"/>
                  <a:pt x="19820" y="8573"/>
                  <a:pt x="19820" y="8483"/>
                </a:cubicBezTo>
                <a:cubicBezTo>
                  <a:pt x="19820" y="8286"/>
                  <a:pt x="19678" y="8210"/>
                  <a:pt x="19497" y="8308"/>
                </a:cubicBezTo>
                <a:cubicBezTo>
                  <a:pt x="19394" y="8363"/>
                  <a:pt x="19226" y="8368"/>
                  <a:pt x="19139" y="8318"/>
                </a:cubicBezTo>
                <a:cubicBezTo>
                  <a:pt x="19106" y="8299"/>
                  <a:pt x="19087" y="8279"/>
                  <a:pt x="19097" y="8273"/>
                </a:cubicBezTo>
                <a:cubicBezTo>
                  <a:pt x="19107" y="8268"/>
                  <a:pt x="19096" y="8263"/>
                  <a:pt x="19076" y="8263"/>
                </a:cubicBezTo>
                <a:cubicBezTo>
                  <a:pt x="18983" y="8263"/>
                  <a:pt x="18935" y="7989"/>
                  <a:pt x="19014" y="7907"/>
                </a:cubicBezTo>
                <a:cubicBezTo>
                  <a:pt x="19036" y="7884"/>
                  <a:pt x="19057" y="7861"/>
                  <a:pt x="19058" y="7856"/>
                </a:cubicBezTo>
                <a:cubicBezTo>
                  <a:pt x="19067" y="7808"/>
                  <a:pt x="19231" y="7596"/>
                  <a:pt x="19318" y="7521"/>
                </a:cubicBezTo>
                <a:cubicBezTo>
                  <a:pt x="19379" y="7468"/>
                  <a:pt x="19467" y="7391"/>
                  <a:pt x="19515" y="7349"/>
                </a:cubicBezTo>
                <a:cubicBezTo>
                  <a:pt x="19656" y="7227"/>
                  <a:pt x="19721" y="7050"/>
                  <a:pt x="19721" y="6790"/>
                </a:cubicBezTo>
                <a:cubicBezTo>
                  <a:pt x="19721" y="6568"/>
                  <a:pt x="19699" y="6501"/>
                  <a:pt x="19584" y="6357"/>
                </a:cubicBezTo>
                <a:cubicBezTo>
                  <a:pt x="19561" y="6328"/>
                  <a:pt x="19522" y="6276"/>
                  <a:pt x="19497" y="6242"/>
                </a:cubicBezTo>
                <a:cubicBezTo>
                  <a:pt x="19472" y="6208"/>
                  <a:pt x="19421" y="6160"/>
                  <a:pt x="19384" y="6135"/>
                </a:cubicBezTo>
                <a:cubicBezTo>
                  <a:pt x="19295" y="6077"/>
                  <a:pt x="19100" y="5889"/>
                  <a:pt x="19085" y="5845"/>
                </a:cubicBezTo>
                <a:cubicBezTo>
                  <a:pt x="19079" y="5826"/>
                  <a:pt x="19061" y="5801"/>
                  <a:pt x="19043" y="5791"/>
                </a:cubicBezTo>
                <a:cubicBezTo>
                  <a:pt x="19026" y="5781"/>
                  <a:pt x="19011" y="5760"/>
                  <a:pt x="19011" y="5743"/>
                </a:cubicBezTo>
                <a:cubicBezTo>
                  <a:pt x="19011" y="5726"/>
                  <a:pt x="18966" y="5684"/>
                  <a:pt x="18912" y="5652"/>
                </a:cubicBezTo>
                <a:cubicBezTo>
                  <a:pt x="18858" y="5620"/>
                  <a:pt x="18816" y="5590"/>
                  <a:pt x="18819" y="5585"/>
                </a:cubicBezTo>
                <a:cubicBezTo>
                  <a:pt x="18832" y="5567"/>
                  <a:pt x="18790" y="5515"/>
                  <a:pt x="18763" y="5515"/>
                </a:cubicBezTo>
                <a:cubicBezTo>
                  <a:pt x="18747" y="5515"/>
                  <a:pt x="18736" y="5496"/>
                  <a:pt x="18736" y="5473"/>
                </a:cubicBezTo>
                <a:cubicBezTo>
                  <a:pt x="18736" y="5451"/>
                  <a:pt x="18722" y="5426"/>
                  <a:pt x="18706" y="5417"/>
                </a:cubicBezTo>
                <a:cubicBezTo>
                  <a:pt x="18677" y="5400"/>
                  <a:pt x="18520" y="5166"/>
                  <a:pt x="18437" y="5018"/>
                </a:cubicBezTo>
                <a:cubicBezTo>
                  <a:pt x="18350" y="4862"/>
                  <a:pt x="18130" y="4241"/>
                  <a:pt x="18088" y="4026"/>
                </a:cubicBezTo>
                <a:cubicBezTo>
                  <a:pt x="18073" y="3953"/>
                  <a:pt x="18042" y="3820"/>
                  <a:pt x="18016" y="3732"/>
                </a:cubicBezTo>
                <a:cubicBezTo>
                  <a:pt x="17990" y="3644"/>
                  <a:pt x="17952" y="3513"/>
                  <a:pt x="17932" y="3440"/>
                </a:cubicBezTo>
                <a:cubicBezTo>
                  <a:pt x="17912" y="3367"/>
                  <a:pt x="17859" y="3208"/>
                  <a:pt x="17816" y="3086"/>
                </a:cubicBezTo>
                <a:cubicBezTo>
                  <a:pt x="17773" y="2964"/>
                  <a:pt x="17731" y="2837"/>
                  <a:pt x="17723" y="2806"/>
                </a:cubicBezTo>
                <a:cubicBezTo>
                  <a:pt x="17716" y="2774"/>
                  <a:pt x="17700" y="2749"/>
                  <a:pt x="17687" y="2749"/>
                </a:cubicBezTo>
                <a:cubicBezTo>
                  <a:pt x="17675" y="2749"/>
                  <a:pt x="17665" y="2739"/>
                  <a:pt x="17664" y="2727"/>
                </a:cubicBezTo>
                <a:cubicBezTo>
                  <a:pt x="17657" y="2646"/>
                  <a:pt x="17620" y="2544"/>
                  <a:pt x="17595" y="2539"/>
                </a:cubicBezTo>
                <a:cubicBezTo>
                  <a:pt x="17578" y="2536"/>
                  <a:pt x="17562" y="2511"/>
                  <a:pt x="17562" y="2484"/>
                </a:cubicBezTo>
                <a:cubicBezTo>
                  <a:pt x="17562" y="2458"/>
                  <a:pt x="17554" y="2430"/>
                  <a:pt x="17541" y="2422"/>
                </a:cubicBezTo>
                <a:cubicBezTo>
                  <a:pt x="17528" y="2415"/>
                  <a:pt x="17516" y="2403"/>
                  <a:pt x="17514" y="2397"/>
                </a:cubicBezTo>
                <a:cubicBezTo>
                  <a:pt x="17510" y="2379"/>
                  <a:pt x="17471" y="2320"/>
                  <a:pt x="17425" y="2261"/>
                </a:cubicBezTo>
                <a:cubicBezTo>
                  <a:pt x="17401" y="2232"/>
                  <a:pt x="17373" y="2190"/>
                  <a:pt x="17362" y="2168"/>
                </a:cubicBezTo>
                <a:cubicBezTo>
                  <a:pt x="17351" y="2146"/>
                  <a:pt x="17330" y="2129"/>
                  <a:pt x="17311" y="2129"/>
                </a:cubicBezTo>
                <a:cubicBezTo>
                  <a:pt x="17292" y="2129"/>
                  <a:pt x="17283" y="2124"/>
                  <a:pt x="17293" y="2118"/>
                </a:cubicBezTo>
                <a:cubicBezTo>
                  <a:pt x="17322" y="2102"/>
                  <a:pt x="17239" y="1979"/>
                  <a:pt x="17108" y="1848"/>
                </a:cubicBezTo>
                <a:cubicBezTo>
                  <a:pt x="17042" y="1783"/>
                  <a:pt x="16920" y="1663"/>
                  <a:pt x="16839" y="1582"/>
                </a:cubicBezTo>
                <a:cubicBezTo>
                  <a:pt x="16758" y="1501"/>
                  <a:pt x="16646" y="1401"/>
                  <a:pt x="16588" y="1360"/>
                </a:cubicBezTo>
                <a:cubicBezTo>
                  <a:pt x="16531" y="1319"/>
                  <a:pt x="16459" y="1268"/>
                  <a:pt x="16430" y="1245"/>
                </a:cubicBezTo>
                <a:cubicBezTo>
                  <a:pt x="16401" y="1222"/>
                  <a:pt x="16320" y="1168"/>
                  <a:pt x="16251" y="1125"/>
                </a:cubicBezTo>
                <a:cubicBezTo>
                  <a:pt x="16181" y="1082"/>
                  <a:pt x="16133" y="1046"/>
                  <a:pt x="16143" y="1046"/>
                </a:cubicBezTo>
                <a:cubicBezTo>
                  <a:pt x="16154" y="1046"/>
                  <a:pt x="16085" y="1006"/>
                  <a:pt x="15994" y="958"/>
                </a:cubicBezTo>
                <a:cubicBezTo>
                  <a:pt x="15903" y="910"/>
                  <a:pt x="15814" y="875"/>
                  <a:pt x="15797" y="881"/>
                </a:cubicBezTo>
                <a:cubicBezTo>
                  <a:pt x="15780" y="887"/>
                  <a:pt x="15775" y="885"/>
                  <a:pt x="15785" y="875"/>
                </a:cubicBezTo>
                <a:cubicBezTo>
                  <a:pt x="15804" y="858"/>
                  <a:pt x="15734" y="815"/>
                  <a:pt x="15650" y="793"/>
                </a:cubicBezTo>
                <a:cubicBezTo>
                  <a:pt x="15585" y="775"/>
                  <a:pt x="15496" y="741"/>
                  <a:pt x="15432" y="709"/>
                </a:cubicBezTo>
                <a:cubicBezTo>
                  <a:pt x="15402" y="693"/>
                  <a:pt x="15310" y="661"/>
                  <a:pt x="15229" y="638"/>
                </a:cubicBezTo>
                <a:cubicBezTo>
                  <a:pt x="15149" y="615"/>
                  <a:pt x="15077" y="593"/>
                  <a:pt x="15068" y="587"/>
                </a:cubicBezTo>
                <a:cubicBezTo>
                  <a:pt x="15060" y="581"/>
                  <a:pt x="14999" y="561"/>
                  <a:pt x="14937" y="544"/>
                </a:cubicBezTo>
                <a:cubicBezTo>
                  <a:pt x="14874" y="527"/>
                  <a:pt x="14815" y="505"/>
                  <a:pt x="14805" y="496"/>
                </a:cubicBezTo>
                <a:cubicBezTo>
                  <a:pt x="14795" y="486"/>
                  <a:pt x="14759" y="478"/>
                  <a:pt x="14725" y="478"/>
                </a:cubicBezTo>
                <a:cubicBezTo>
                  <a:pt x="14690" y="478"/>
                  <a:pt x="14642" y="467"/>
                  <a:pt x="14617" y="453"/>
                </a:cubicBezTo>
                <a:cubicBezTo>
                  <a:pt x="14592" y="438"/>
                  <a:pt x="14538" y="425"/>
                  <a:pt x="14498" y="425"/>
                </a:cubicBezTo>
                <a:cubicBezTo>
                  <a:pt x="14457" y="425"/>
                  <a:pt x="14415" y="418"/>
                  <a:pt x="14405" y="408"/>
                </a:cubicBezTo>
                <a:cubicBezTo>
                  <a:pt x="14395" y="398"/>
                  <a:pt x="14326" y="391"/>
                  <a:pt x="14253" y="391"/>
                </a:cubicBezTo>
                <a:cubicBezTo>
                  <a:pt x="14172" y="391"/>
                  <a:pt x="14106" y="379"/>
                  <a:pt x="14082" y="363"/>
                </a:cubicBezTo>
                <a:cubicBezTo>
                  <a:pt x="14059" y="347"/>
                  <a:pt x="13991" y="337"/>
                  <a:pt x="13912" y="337"/>
                </a:cubicBezTo>
                <a:cubicBezTo>
                  <a:pt x="13833" y="337"/>
                  <a:pt x="13765" y="326"/>
                  <a:pt x="13742" y="310"/>
                </a:cubicBezTo>
                <a:cubicBezTo>
                  <a:pt x="13721" y="295"/>
                  <a:pt x="13664" y="284"/>
                  <a:pt x="13617" y="284"/>
                </a:cubicBezTo>
                <a:cubicBezTo>
                  <a:pt x="13569" y="284"/>
                  <a:pt x="13522" y="277"/>
                  <a:pt x="13512" y="267"/>
                </a:cubicBezTo>
                <a:cubicBezTo>
                  <a:pt x="13501" y="257"/>
                  <a:pt x="13468" y="248"/>
                  <a:pt x="13437" y="248"/>
                </a:cubicBezTo>
                <a:cubicBezTo>
                  <a:pt x="13406" y="248"/>
                  <a:pt x="13363" y="237"/>
                  <a:pt x="13342" y="222"/>
                </a:cubicBezTo>
                <a:cubicBezTo>
                  <a:pt x="13321" y="208"/>
                  <a:pt x="13272" y="195"/>
                  <a:pt x="13234" y="195"/>
                </a:cubicBezTo>
                <a:cubicBezTo>
                  <a:pt x="13196" y="195"/>
                  <a:pt x="13148" y="184"/>
                  <a:pt x="13127" y="169"/>
                </a:cubicBezTo>
                <a:cubicBezTo>
                  <a:pt x="13106" y="154"/>
                  <a:pt x="13043" y="142"/>
                  <a:pt x="12986" y="142"/>
                </a:cubicBezTo>
                <a:cubicBezTo>
                  <a:pt x="12930" y="142"/>
                  <a:pt x="12874" y="134"/>
                  <a:pt x="12864" y="124"/>
                </a:cubicBezTo>
                <a:cubicBezTo>
                  <a:pt x="12853" y="115"/>
                  <a:pt x="12798" y="107"/>
                  <a:pt x="12741" y="107"/>
                </a:cubicBezTo>
                <a:cubicBezTo>
                  <a:pt x="12679" y="107"/>
                  <a:pt x="12633" y="96"/>
                  <a:pt x="12622" y="80"/>
                </a:cubicBezTo>
                <a:cubicBezTo>
                  <a:pt x="12612" y="65"/>
                  <a:pt x="12574" y="54"/>
                  <a:pt x="12538" y="54"/>
                </a:cubicBezTo>
                <a:cubicBezTo>
                  <a:pt x="12503" y="54"/>
                  <a:pt x="12453" y="41"/>
                  <a:pt x="12428" y="26"/>
                </a:cubicBezTo>
                <a:cubicBezTo>
                  <a:pt x="12392" y="6"/>
                  <a:pt x="12291" y="-2"/>
                  <a:pt x="12204" y="1"/>
                </a:cubicBezTo>
                <a:close/>
                <a:moveTo>
                  <a:pt x="14088" y="12670"/>
                </a:moveTo>
                <a:lnTo>
                  <a:pt x="14121" y="12713"/>
                </a:lnTo>
                <a:cubicBezTo>
                  <a:pt x="14161" y="12768"/>
                  <a:pt x="14167" y="12789"/>
                  <a:pt x="14190" y="12899"/>
                </a:cubicBezTo>
                <a:cubicBezTo>
                  <a:pt x="14200" y="12947"/>
                  <a:pt x="14218" y="12995"/>
                  <a:pt x="14229" y="13005"/>
                </a:cubicBezTo>
                <a:cubicBezTo>
                  <a:pt x="14240" y="13016"/>
                  <a:pt x="14254" y="13039"/>
                  <a:pt x="14259" y="13059"/>
                </a:cubicBezTo>
                <a:cubicBezTo>
                  <a:pt x="14263" y="13078"/>
                  <a:pt x="14308" y="13192"/>
                  <a:pt x="14360" y="13311"/>
                </a:cubicBezTo>
                <a:cubicBezTo>
                  <a:pt x="14467" y="13555"/>
                  <a:pt x="14476" y="13660"/>
                  <a:pt x="14378" y="13535"/>
                </a:cubicBezTo>
                <a:cubicBezTo>
                  <a:pt x="14346" y="13494"/>
                  <a:pt x="14296" y="13446"/>
                  <a:pt x="14268" y="13428"/>
                </a:cubicBezTo>
                <a:cubicBezTo>
                  <a:pt x="14142" y="13351"/>
                  <a:pt x="14096" y="13288"/>
                  <a:pt x="14076" y="13167"/>
                </a:cubicBezTo>
                <a:cubicBezTo>
                  <a:pt x="14066" y="13098"/>
                  <a:pt x="14047" y="12982"/>
                  <a:pt x="14035" y="12909"/>
                </a:cubicBezTo>
                <a:cubicBezTo>
                  <a:pt x="14020" y="12819"/>
                  <a:pt x="14025" y="12758"/>
                  <a:pt x="14050" y="12722"/>
                </a:cubicBezTo>
                <a:lnTo>
                  <a:pt x="14088" y="12670"/>
                </a:lnTo>
                <a:close/>
              </a:path>
            </a:pathLst>
          </a:custGeom>
          <a:ln w="3175">
            <a:miter lim="400000"/>
          </a:ln>
        </p:spPr>
      </p:pic>
      <p:pic>
        <p:nvPicPr>
          <p:cNvPr id="138" name="IMG_1360.jpeg" descr="IMG_1360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10743" y="2968889"/>
            <a:ext cx="10948544" cy="1177693"/>
          </a:xfrm>
          <a:prstGeom prst="rect">
            <a:avLst/>
          </a:prstGeom>
          <a:ln w="3175">
            <a:miter lim="400000"/>
          </a:ln>
        </p:spPr>
      </p:pic>
      <p:pic>
        <p:nvPicPr>
          <p:cNvPr id="139" name="IMG_1361.jpeg" descr="IMG_1361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045294" y="5720081"/>
            <a:ext cx="5897590" cy="917720"/>
          </a:xfrm>
          <a:prstGeom prst="rect">
            <a:avLst/>
          </a:prstGeom>
          <a:ln w="3175">
            <a:miter lim="400000"/>
          </a:ln>
        </p:spPr>
      </p:pic>
      <p:sp>
        <p:nvSpPr>
          <p:cNvPr id="140" name="مستطيل"/>
          <p:cNvSpPr/>
          <p:nvPr/>
        </p:nvSpPr>
        <p:spPr>
          <a:xfrm>
            <a:off x="9907409" y="1043234"/>
            <a:ext cx="1905001" cy="572871"/>
          </a:xfrm>
          <a:prstGeom prst="rect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41" name="مستطيل"/>
          <p:cNvSpPr/>
          <p:nvPr/>
        </p:nvSpPr>
        <p:spPr>
          <a:xfrm>
            <a:off x="1110743" y="1043234"/>
            <a:ext cx="1905001" cy="572871"/>
          </a:xfrm>
          <a:prstGeom prst="rect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42" name="IMG_1362.jpeg" descr="IMG_1362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430488" y="817498"/>
            <a:ext cx="8238273" cy="1822002"/>
          </a:xfrm>
          <a:prstGeom prst="rect">
            <a:avLst/>
          </a:prstGeom>
          <a:ln w="63500">
            <a:solidFill>
              <a:srgbClr val="479FD3"/>
            </a:solidFill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دائرة"/>
          <p:cNvSpPr/>
          <p:nvPr/>
        </p:nvSpPr>
        <p:spPr>
          <a:xfrm>
            <a:off x="966401" y="660971"/>
            <a:ext cx="7506893" cy="7506892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45" name="IMG_1367.jpeg" descr="IMG_1367.jpeg"/>
          <p:cNvPicPr>
            <a:picLocks noChangeAspect="0"/>
          </p:cNvPicPr>
          <p:nvPr/>
        </p:nvPicPr>
        <p:blipFill>
          <a:blip r:embed="rId2">
            <a:extLst/>
          </a:blip>
          <a:srcRect l="19830" t="11487" r="20423" b="11241"/>
          <a:stretch>
            <a:fillRect/>
          </a:stretch>
        </p:blipFill>
        <p:spPr>
          <a:xfrm>
            <a:off x="6630107" y="2822574"/>
            <a:ext cx="5288709" cy="63159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598" fill="norm" stroke="1" extrusionOk="0">
                <a:moveTo>
                  <a:pt x="15195" y="0"/>
                </a:moveTo>
                <a:cubicBezTo>
                  <a:pt x="14529" y="0"/>
                  <a:pt x="14163" y="20"/>
                  <a:pt x="13985" y="66"/>
                </a:cubicBezTo>
                <a:cubicBezTo>
                  <a:pt x="13363" y="228"/>
                  <a:pt x="12831" y="456"/>
                  <a:pt x="12401" y="748"/>
                </a:cubicBezTo>
                <a:cubicBezTo>
                  <a:pt x="11706" y="1218"/>
                  <a:pt x="11343" y="1719"/>
                  <a:pt x="11074" y="2581"/>
                </a:cubicBezTo>
                <a:cubicBezTo>
                  <a:pt x="11016" y="2767"/>
                  <a:pt x="10958" y="2846"/>
                  <a:pt x="10852" y="2880"/>
                </a:cubicBezTo>
                <a:cubicBezTo>
                  <a:pt x="10734" y="2917"/>
                  <a:pt x="10708" y="2961"/>
                  <a:pt x="10708" y="3139"/>
                </a:cubicBezTo>
                <a:cubicBezTo>
                  <a:pt x="10708" y="3349"/>
                  <a:pt x="10715" y="3354"/>
                  <a:pt x="10948" y="3394"/>
                </a:cubicBezTo>
                <a:cubicBezTo>
                  <a:pt x="11151" y="3428"/>
                  <a:pt x="11188" y="3456"/>
                  <a:pt x="11204" y="3572"/>
                </a:cubicBezTo>
                <a:cubicBezTo>
                  <a:pt x="11246" y="3878"/>
                  <a:pt x="11491" y="4373"/>
                  <a:pt x="11633" y="4440"/>
                </a:cubicBezTo>
                <a:cubicBezTo>
                  <a:pt x="11768" y="4504"/>
                  <a:pt x="11777" y="4541"/>
                  <a:pt x="11785" y="5073"/>
                </a:cubicBezTo>
                <a:cubicBezTo>
                  <a:pt x="11791" y="5384"/>
                  <a:pt x="11822" y="5712"/>
                  <a:pt x="11855" y="5802"/>
                </a:cubicBezTo>
                <a:cubicBezTo>
                  <a:pt x="11933" y="6014"/>
                  <a:pt x="12252" y="6231"/>
                  <a:pt x="12649" y="6343"/>
                </a:cubicBezTo>
                <a:lnTo>
                  <a:pt x="12966" y="6433"/>
                </a:lnTo>
                <a:lnTo>
                  <a:pt x="12966" y="6678"/>
                </a:lnTo>
                <a:cubicBezTo>
                  <a:pt x="12966" y="6915"/>
                  <a:pt x="12958" y="6925"/>
                  <a:pt x="12775" y="6954"/>
                </a:cubicBezTo>
                <a:cubicBezTo>
                  <a:pt x="12670" y="6970"/>
                  <a:pt x="12314" y="6986"/>
                  <a:pt x="11981" y="6989"/>
                </a:cubicBezTo>
                <a:cubicBezTo>
                  <a:pt x="10891" y="7000"/>
                  <a:pt x="10831" y="7021"/>
                  <a:pt x="10742" y="7417"/>
                </a:cubicBezTo>
                <a:cubicBezTo>
                  <a:pt x="10711" y="7556"/>
                  <a:pt x="10655" y="7607"/>
                  <a:pt x="10422" y="7706"/>
                </a:cubicBezTo>
                <a:cubicBezTo>
                  <a:pt x="10266" y="7772"/>
                  <a:pt x="9929" y="7967"/>
                  <a:pt x="9675" y="8140"/>
                </a:cubicBezTo>
                <a:cubicBezTo>
                  <a:pt x="8446" y="8976"/>
                  <a:pt x="8253" y="9074"/>
                  <a:pt x="7700" y="9133"/>
                </a:cubicBezTo>
                <a:cubicBezTo>
                  <a:pt x="7404" y="9165"/>
                  <a:pt x="7393" y="9162"/>
                  <a:pt x="7323" y="9027"/>
                </a:cubicBezTo>
                <a:cubicBezTo>
                  <a:pt x="7257" y="8902"/>
                  <a:pt x="7219" y="8886"/>
                  <a:pt x="6887" y="8859"/>
                </a:cubicBezTo>
                <a:cubicBezTo>
                  <a:pt x="6490" y="8827"/>
                  <a:pt x="6418" y="8789"/>
                  <a:pt x="6366" y="8581"/>
                </a:cubicBezTo>
                <a:cubicBezTo>
                  <a:pt x="6246" y="8105"/>
                  <a:pt x="5938" y="6801"/>
                  <a:pt x="5846" y="6374"/>
                </a:cubicBezTo>
                <a:cubicBezTo>
                  <a:pt x="5786" y="6096"/>
                  <a:pt x="5711" y="5790"/>
                  <a:pt x="5677" y="5696"/>
                </a:cubicBezTo>
                <a:lnTo>
                  <a:pt x="5616" y="5523"/>
                </a:lnTo>
                <a:lnTo>
                  <a:pt x="5062" y="5523"/>
                </a:lnTo>
                <a:cubicBezTo>
                  <a:pt x="4757" y="5523"/>
                  <a:pt x="4394" y="5547"/>
                  <a:pt x="4254" y="5575"/>
                </a:cubicBezTo>
                <a:cubicBezTo>
                  <a:pt x="4114" y="5603"/>
                  <a:pt x="3727" y="5665"/>
                  <a:pt x="3395" y="5711"/>
                </a:cubicBezTo>
                <a:cubicBezTo>
                  <a:pt x="2185" y="5878"/>
                  <a:pt x="495" y="6126"/>
                  <a:pt x="269" y="6169"/>
                </a:cubicBezTo>
                <a:cubicBezTo>
                  <a:pt x="141" y="6194"/>
                  <a:pt x="22" y="6242"/>
                  <a:pt x="3" y="6277"/>
                </a:cubicBezTo>
                <a:cubicBezTo>
                  <a:pt x="-15" y="6311"/>
                  <a:pt x="51" y="6636"/>
                  <a:pt x="151" y="7000"/>
                </a:cubicBezTo>
                <a:cubicBezTo>
                  <a:pt x="250" y="7363"/>
                  <a:pt x="392" y="7899"/>
                  <a:pt x="467" y="8190"/>
                </a:cubicBezTo>
                <a:cubicBezTo>
                  <a:pt x="720" y="9173"/>
                  <a:pt x="795" y="9454"/>
                  <a:pt x="855" y="9638"/>
                </a:cubicBezTo>
                <a:cubicBezTo>
                  <a:pt x="888" y="9739"/>
                  <a:pt x="975" y="10070"/>
                  <a:pt x="1048" y="10374"/>
                </a:cubicBezTo>
                <a:cubicBezTo>
                  <a:pt x="1121" y="10677"/>
                  <a:pt x="1203" y="11008"/>
                  <a:pt x="1231" y="11109"/>
                </a:cubicBezTo>
                <a:cubicBezTo>
                  <a:pt x="1335" y="11481"/>
                  <a:pt x="1496" y="12087"/>
                  <a:pt x="1615" y="12557"/>
                </a:cubicBezTo>
                <a:cubicBezTo>
                  <a:pt x="1682" y="12823"/>
                  <a:pt x="1783" y="13216"/>
                  <a:pt x="1839" y="13431"/>
                </a:cubicBezTo>
                <a:cubicBezTo>
                  <a:pt x="1894" y="13646"/>
                  <a:pt x="1954" y="13890"/>
                  <a:pt x="1975" y="13973"/>
                </a:cubicBezTo>
                <a:cubicBezTo>
                  <a:pt x="1995" y="14056"/>
                  <a:pt x="2059" y="14140"/>
                  <a:pt x="2116" y="14160"/>
                </a:cubicBezTo>
                <a:cubicBezTo>
                  <a:pt x="2335" y="14238"/>
                  <a:pt x="2949" y="14315"/>
                  <a:pt x="3138" y="14288"/>
                </a:cubicBezTo>
                <a:cubicBezTo>
                  <a:pt x="3247" y="14272"/>
                  <a:pt x="3886" y="14116"/>
                  <a:pt x="4558" y="13942"/>
                </a:cubicBezTo>
                <a:cubicBezTo>
                  <a:pt x="5230" y="13767"/>
                  <a:pt x="6154" y="13528"/>
                  <a:pt x="6612" y="13410"/>
                </a:cubicBezTo>
                <a:lnTo>
                  <a:pt x="7446" y="13195"/>
                </a:lnTo>
                <a:lnTo>
                  <a:pt x="7365" y="12841"/>
                </a:lnTo>
                <a:cubicBezTo>
                  <a:pt x="7320" y="12647"/>
                  <a:pt x="7221" y="12223"/>
                  <a:pt x="7145" y="11900"/>
                </a:cubicBezTo>
                <a:cubicBezTo>
                  <a:pt x="7069" y="11578"/>
                  <a:pt x="7023" y="11284"/>
                  <a:pt x="7043" y="11246"/>
                </a:cubicBezTo>
                <a:cubicBezTo>
                  <a:pt x="7066" y="11202"/>
                  <a:pt x="7167" y="11178"/>
                  <a:pt x="7333" y="11178"/>
                </a:cubicBezTo>
                <a:cubicBezTo>
                  <a:pt x="7497" y="11178"/>
                  <a:pt x="7627" y="11147"/>
                  <a:pt x="7700" y="11092"/>
                </a:cubicBezTo>
                <a:cubicBezTo>
                  <a:pt x="7791" y="11023"/>
                  <a:pt x="8018" y="10991"/>
                  <a:pt x="8823" y="10927"/>
                </a:cubicBezTo>
                <a:cubicBezTo>
                  <a:pt x="9511" y="10873"/>
                  <a:pt x="9852" y="10863"/>
                  <a:pt x="9897" y="10895"/>
                </a:cubicBezTo>
                <a:cubicBezTo>
                  <a:pt x="9941" y="10927"/>
                  <a:pt x="9916" y="11157"/>
                  <a:pt x="9819" y="11622"/>
                </a:cubicBezTo>
                <a:cubicBezTo>
                  <a:pt x="9596" y="12691"/>
                  <a:pt x="9589" y="12810"/>
                  <a:pt x="9745" y="12906"/>
                </a:cubicBezTo>
                <a:cubicBezTo>
                  <a:pt x="9817" y="12951"/>
                  <a:pt x="9858" y="13007"/>
                  <a:pt x="9837" y="13031"/>
                </a:cubicBezTo>
                <a:cubicBezTo>
                  <a:pt x="9787" y="13089"/>
                  <a:pt x="9798" y="13876"/>
                  <a:pt x="9850" y="13936"/>
                </a:cubicBezTo>
                <a:cubicBezTo>
                  <a:pt x="9872" y="13962"/>
                  <a:pt x="9958" y="13982"/>
                  <a:pt x="10041" y="13982"/>
                </a:cubicBezTo>
                <a:cubicBezTo>
                  <a:pt x="10252" y="13982"/>
                  <a:pt x="10270" y="14026"/>
                  <a:pt x="10138" y="14221"/>
                </a:cubicBezTo>
                <a:cubicBezTo>
                  <a:pt x="9756" y="14789"/>
                  <a:pt x="9772" y="15734"/>
                  <a:pt x="10172" y="16193"/>
                </a:cubicBezTo>
                <a:cubicBezTo>
                  <a:pt x="10326" y="16369"/>
                  <a:pt x="10328" y="16381"/>
                  <a:pt x="10328" y="17541"/>
                </a:cubicBezTo>
                <a:lnTo>
                  <a:pt x="10328" y="18710"/>
                </a:lnTo>
                <a:lnTo>
                  <a:pt x="10172" y="18800"/>
                </a:lnTo>
                <a:cubicBezTo>
                  <a:pt x="10086" y="18849"/>
                  <a:pt x="9892" y="18913"/>
                  <a:pt x="9741" y="18944"/>
                </a:cubicBezTo>
                <a:lnTo>
                  <a:pt x="9469" y="18998"/>
                </a:lnTo>
                <a:lnTo>
                  <a:pt x="9469" y="19696"/>
                </a:lnTo>
                <a:lnTo>
                  <a:pt x="9469" y="20395"/>
                </a:lnTo>
                <a:lnTo>
                  <a:pt x="9851" y="20446"/>
                </a:lnTo>
                <a:cubicBezTo>
                  <a:pt x="10061" y="20475"/>
                  <a:pt x="10912" y="20598"/>
                  <a:pt x="11745" y="20719"/>
                </a:cubicBezTo>
                <a:lnTo>
                  <a:pt x="13259" y="20939"/>
                </a:lnTo>
                <a:lnTo>
                  <a:pt x="13514" y="20834"/>
                </a:lnTo>
                <a:cubicBezTo>
                  <a:pt x="13817" y="20711"/>
                  <a:pt x="13953" y="20735"/>
                  <a:pt x="13953" y="20913"/>
                </a:cubicBezTo>
                <a:lnTo>
                  <a:pt x="13953" y="21045"/>
                </a:lnTo>
                <a:lnTo>
                  <a:pt x="15655" y="21285"/>
                </a:lnTo>
                <a:cubicBezTo>
                  <a:pt x="16591" y="21417"/>
                  <a:pt x="17442" y="21544"/>
                  <a:pt x="17547" y="21567"/>
                </a:cubicBezTo>
                <a:cubicBezTo>
                  <a:pt x="17642" y="21588"/>
                  <a:pt x="17728" y="21599"/>
                  <a:pt x="17821" y="21597"/>
                </a:cubicBezTo>
                <a:cubicBezTo>
                  <a:pt x="18099" y="21591"/>
                  <a:pt x="18441" y="21463"/>
                  <a:pt x="19296" y="21088"/>
                </a:cubicBezTo>
                <a:lnTo>
                  <a:pt x="20409" y="20601"/>
                </a:lnTo>
                <a:lnTo>
                  <a:pt x="20409" y="17856"/>
                </a:lnTo>
                <a:lnTo>
                  <a:pt x="20409" y="15110"/>
                </a:lnTo>
                <a:lnTo>
                  <a:pt x="20701" y="15010"/>
                </a:lnTo>
                <a:cubicBezTo>
                  <a:pt x="20895" y="14943"/>
                  <a:pt x="21016" y="14866"/>
                  <a:pt x="21062" y="14779"/>
                </a:cubicBezTo>
                <a:cubicBezTo>
                  <a:pt x="21299" y="14325"/>
                  <a:pt x="21181" y="14023"/>
                  <a:pt x="20524" y="13400"/>
                </a:cubicBezTo>
                <a:lnTo>
                  <a:pt x="20364" y="13249"/>
                </a:lnTo>
                <a:lnTo>
                  <a:pt x="20595" y="13171"/>
                </a:lnTo>
                <a:cubicBezTo>
                  <a:pt x="20803" y="13099"/>
                  <a:pt x="20840" y="13054"/>
                  <a:pt x="20987" y="12720"/>
                </a:cubicBezTo>
                <a:cubicBezTo>
                  <a:pt x="21307" y="11993"/>
                  <a:pt x="21585" y="11127"/>
                  <a:pt x="21585" y="10860"/>
                </a:cubicBezTo>
                <a:cubicBezTo>
                  <a:pt x="21585" y="10712"/>
                  <a:pt x="21533" y="10471"/>
                  <a:pt x="21467" y="10322"/>
                </a:cubicBezTo>
                <a:cubicBezTo>
                  <a:pt x="21283" y="9907"/>
                  <a:pt x="20723" y="8915"/>
                  <a:pt x="20437" y="8497"/>
                </a:cubicBezTo>
                <a:cubicBezTo>
                  <a:pt x="20158" y="8089"/>
                  <a:pt x="20019" y="7958"/>
                  <a:pt x="19667" y="7767"/>
                </a:cubicBezTo>
                <a:cubicBezTo>
                  <a:pt x="19467" y="7658"/>
                  <a:pt x="19432" y="7610"/>
                  <a:pt x="19393" y="7385"/>
                </a:cubicBezTo>
                <a:cubicBezTo>
                  <a:pt x="19336" y="7054"/>
                  <a:pt x="19281" y="7037"/>
                  <a:pt x="18088" y="7000"/>
                </a:cubicBezTo>
                <a:lnTo>
                  <a:pt x="17168" y="6971"/>
                </a:lnTo>
                <a:lnTo>
                  <a:pt x="17166" y="6722"/>
                </a:lnTo>
                <a:lnTo>
                  <a:pt x="17166" y="6711"/>
                </a:lnTo>
                <a:cubicBezTo>
                  <a:pt x="17149" y="6687"/>
                  <a:pt x="17149" y="6666"/>
                  <a:pt x="17166" y="6648"/>
                </a:cubicBezTo>
                <a:lnTo>
                  <a:pt x="17165" y="6472"/>
                </a:lnTo>
                <a:lnTo>
                  <a:pt x="17540" y="6366"/>
                </a:lnTo>
                <a:cubicBezTo>
                  <a:pt x="18201" y="6181"/>
                  <a:pt x="18359" y="6010"/>
                  <a:pt x="18430" y="5393"/>
                </a:cubicBezTo>
                <a:cubicBezTo>
                  <a:pt x="18473" y="5015"/>
                  <a:pt x="18513" y="4937"/>
                  <a:pt x="18964" y="4348"/>
                </a:cubicBezTo>
                <a:cubicBezTo>
                  <a:pt x="19009" y="4290"/>
                  <a:pt x="19100" y="4080"/>
                  <a:pt x="19170" y="3883"/>
                </a:cubicBezTo>
                <a:cubicBezTo>
                  <a:pt x="19296" y="3524"/>
                  <a:pt x="19407" y="3409"/>
                  <a:pt x="19625" y="3409"/>
                </a:cubicBezTo>
                <a:cubicBezTo>
                  <a:pt x="19719" y="3409"/>
                  <a:pt x="19740" y="3371"/>
                  <a:pt x="19740" y="3207"/>
                </a:cubicBezTo>
                <a:cubicBezTo>
                  <a:pt x="19740" y="3045"/>
                  <a:pt x="19711" y="2991"/>
                  <a:pt x="19588" y="2933"/>
                </a:cubicBezTo>
                <a:cubicBezTo>
                  <a:pt x="19472" y="2878"/>
                  <a:pt x="19426" y="2803"/>
                  <a:pt x="19392" y="2618"/>
                </a:cubicBezTo>
                <a:cubicBezTo>
                  <a:pt x="19281" y="2009"/>
                  <a:pt x="18797" y="1273"/>
                  <a:pt x="18237" y="862"/>
                </a:cubicBezTo>
                <a:cubicBezTo>
                  <a:pt x="17814" y="551"/>
                  <a:pt x="17092" y="219"/>
                  <a:pt x="16578" y="99"/>
                </a:cubicBezTo>
                <a:cubicBezTo>
                  <a:pt x="16215" y="14"/>
                  <a:pt x="16005" y="-1"/>
                  <a:pt x="15195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46" name="تجميع"/>
          <p:cNvSpPr txBox="1"/>
          <p:nvPr/>
        </p:nvSpPr>
        <p:spPr>
          <a:xfrm>
            <a:off x="1545961" y="2049683"/>
            <a:ext cx="6023058" cy="504607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14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عبر عن فهمك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IMG_1340.jpeg" descr="IMG_1340.jpeg"/>
          <p:cNvPicPr>
            <a:picLocks noChangeAspect="1"/>
          </p:cNvPicPr>
          <p:nvPr/>
        </p:nvPicPr>
        <p:blipFill>
          <a:blip r:embed="rId2">
            <a:extLst/>
          </a:blip>
          <a:srcRect l="0" t="3386" r="0" b="0"/>
          <a:stretch>
            <a:fillRect/>
          </a:stretch>
        </p:blipFill>
        <p:spPr>
          <a:xfrm>
            <a:off x="5822193" y="962175"/>
            <a:ext cx="5984469" cy="7592161"/>
          </a:xfrm>
          <a:prstGeom prst="rect">
            <a:avLst/>
          </a:prstGeom>
          <a:ln w="3175">
            <a:miter lim="400000"/>
          </a:ln>
        </p:spPr>
      </p:pic>
      <p:sp>
        <p:nvSpPr>
          <p:cNvPr id="149" name="مستطيل مستدير الزوايا"/>
          <p:cNvSpPr/>
          <p:nvPr/>
        </p:nvSpPr>
        <p:spPr>
          <a:xfrm>
            <a:off x="6168240" y="1104206"/>
            <a:ext cx="5482648" cy="645286"/>
          </a:xfrm>
          <a:prstGeom prst="roundRect">
            <a:avLst>
              <a:gd name="adj" fmla="val 31895"/>
            </a:avLst>
          </a:prstGeom>
          <a:ln w="88900">
            <a:solidFill>
              <a:schemeClr val="accent1"/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150" name="IMG_1363.jpeg" descr="IMG_1363.jpeg"/>
          <p:cNvPicPr>
            <a:picLocks noChangeAspect="1"/>
          </p:cNvPicPr>
          <p:nvPr/>
        </p:nvPicPr>
        <p:blipFill>
          <a:blip r:embed="rId3">
            <a:extLst/>
          </a:blip>
          <a:srcRect l="17012" t="14970" r="19355" b="12018"/>
          <a:stretch>
            <a:fillRect/>
          </a:stretch>
        </p:blipFill>
        <p:spPr>
          <a:xfrm flipH="1">
            <a:off x="1433407" y="962175"/>
            <a:ext cx="4901408" cy="79529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0" y="0"/>
                </a:moveTo>
                <a:cubicBezTo>
                  <a:pt x="10496" y="0"/>
                  <a:pt x="10308" y="10"/>
                  <a:pt x="10308" y="25"/>
                </a:cubicBezTo>
                <a:cubicBezTo>
                  <a:pt x="10308" y="39"/>
                  <a:pt x="10195" y="50"/>
                  <a:pt x="10049" y="50"/>
                </a:cubicBezTo>
                <a:cubicBezTo>
                  <a:pt x="9887" y="50"/>
                  <a:pt x="9739" y="66"/>
                  <a:pt x="9655" y="92"/>
                </a:cubicBezTo>
                <a:cubicBezTo>
                  <a:pt x="9402" y="170"/>
                  <a:pt x="9379" y="174"/>
                  <a:pt x="9267" y="175"/>
                </a:cubicBezTo>
                <a:cubicBezTo>
                  <a:pt x="9108" y="175"/>
                  <a:pt x="8770" y="340"/>
                  <a:pt x="8707" y="448"/>
                </a:cubicBezTo>
                <a:cubicBezTo>
                  <a:pt x="8680" y="496"/>
                  <a:pt x="8657" y="633"/>
                  <a:pt x="8655" y="752"/>
                </a:cubicBezTo>
                <a:lnTo>
                  <a:pt x="8652" y="970"/>
                </a:lnTo>
                <a:lnTo>
                  <a:pt x="8442" y="1033"/>
                </a:lnTo>
                <a:cubicBezTo>
                  <a:pt x="8326" y="1067"/>
                  <a:pt x="8190" y="1095"/>
                  <a:pt x="8139" y="1095"/>
                </a:cubicBezTo>
                <a:cubicBezTo>
                  <a:pt x="8088" y="1095"/>
                  <a:pt x="8045" y="1105"/>
                  <a:pt x="8045" y="1117"/>
                </a:cubicBezTo>
                <a:cubicBezTo>
                  <a:pt x="8045" y="1129"/>
                  <a:pt x="7950" y="1169"/>
                  <a:pt x="7833" y="1205"/>
                </a:cubicBezTo>
                <a:cubicBezTo>
                  <a:pt x="7558" y="1291"/>
                  <a:pt x="7428" y="1351"/>
                  <a:pt x="7156" y="1520"/>
                </a:cubicBezTo>
                <a:cubicBezTo>
                  <a:pt x="6936" y="1657"/>
                  <a:pt x="6880" y="1708"/>
                  <a:pt x="6787" y="1854"/>
                </a:cubicBezTo>
                <a:cubicBezTo>
                  <a:pt x="6691" y="2005"/>
                  <a:pt x="6614" y="2334"/>
                  <a:pt x="6625" y="2550"/>
                </a:cubicBezTo>
                <a:cubicBezTo>
                  <a:pt x="6629" y="2632"/>
                  <a:pt x="6648" y="3226"/>
                  <a:pt x="6666" y="3870"/>
                </a:cubicBezTo>
                <a:cubicBezTo>
                  <a:pt x="6685" y="4513"/>
                  <a:pt x="6707" y="5061"/>
                  <a:pt x="6717" y="5089"/>
                </a:cubicBezTo>
                <a:cubicBezTo>
                  <a:pt x="6809" y="5349"/>
                  <a:pt x="7371" y="5698"/>
                  <a:pt x="7698" y="5698"/>
                </a:cubicBezTo>
                <a:cubicBezTo>
                  <a:pt x="7751" y="5698"/>
                  <a:pt x="7845" y="5715"/>
                  <a:pt x="7908" y="5735"/>
                </a:cubicBezTo>
                <a:cubicBezTo>
                  <a:pt x="7972" y="5756"/>
                  <a:pt x="8067" y="5772"/>
                  <a:pt x="8118" y="5772"/>
                </a:cubicBezTo>
                <a:cubicBezTo>
                  <a:pt x="8204" y="5772"/>
                  <a:pt x="8210" y="5782"/>
                  <a:pt x="8199" y="5891"/>
                </a:cubicBezTo>
                <a:lnTo>
                  <a:pt x="8186" y="6009"/>
                </a:lnTo>
                <a:lnTo>
                  <a:pt x="7399" y="6023"/>
                </a:lnTo>
                <a:cubicBezTo>
                  <a:pt x="6966" y="6031"/>
                  <a:pt x="6557" y="6048"/>
                  <a:pt x="6490" y="6059"/>
                </a:cubicBezTo>
                <a:cubicBezTo>
                  <a:pt x="6171" y="6112"/>
                  <a:pt x="5900" y="6282"/>
                  <a:pt x="5775" y="6507"/>
                </a:cubicBezTo>
                <a:lnTo>
                  <a:pt x="5678" y="6681"/>
                </a:lnTo>
                <a:lnTo>
                  <a:pt x="5444" y="6696"/>
                </a:lnTo>
                <a:cubicBezTo>
                  <a:pt x="5315" y="6704"/>
                  <a:pt x="5189" y="6725"/>
                  <a:pt x="5164" y="6740"/>
                </a:cubicBezTo>
                <a:cubicBezTo>
                  <a:pt x="5139" y="6755"/>
                  <a:pt x="5088" y="6768"/>
                  <a:pt x="5050" y="6768"/>
                </a:cubicBezTo>
                <a:cubicBezTo>
                  <a:pt x="4962" y="6768"/>
                  <a:pt x="4570" y="6893"/>
                  <a:pt x="4570" y="6921"/>
                </a:cubicBezTo>
                <a:cubicBezTo>
                  <a:pt x="4570" y="6933"/>
                  <a:pt x="4552" y="6942"/>
                  <a:pt x="4531" y="6942"/>
                </a:cubicBezTo>
                <a:cubicBezTo>
                  <a:pt x="4464" y="6942"/>
                  <a:pt x="4005" y="7247"/>
                  <a:pt x="4005" y="7291"/>
                </a:cubicBezTo>
                <a:cubicBezTo>
                  <a:pt x="4005" y="7305"/>
                  <a:pt x="3964" y="7365"/>
                  <a:pt x="3915" y="7422"/>
                </a:cubicBezTo>
                <a:cubicBezTo>
                  <a:pt x="3866" y="7480"/>
                  <a:pt x="3824" y="7532"/>
                  <a:pt x="3821" y="7539"/>
                </a:cubicBezTo>
                <a:cubicBezTo>
                  <a:pt x="3818" y="7546"/>
                  <a:pt x="3779" y="7602"/>
                  <a:pt x="3734" y="7664"/>
                </a:cubicBezTo>
                <a:cubicBezTo>
                  <a:pt x="3688" y="7725"/>
                  <a:pt x="3651" y="7781"/>
                  <a:pt x="3651" y="7788"/>
                </a:cubicBezTo>
                <a:cubicBezTo>
                  <a:pt x="3651" y="7795"/>
                  <a:pt x="3613" y="7845"/>
                  <a:pt x="3566" y="7900"/>
                </a:cubicBezTo>
                <a:cubicBezTo>
                  <a:pt x="3518" y="7954"/>
                  <a:pt x="3478" y="8008"/>
                  <a:pt x="3478" y="8019"/>
                </a:cubicBezTo>
                <a:cubicBezTo>
                  <a:pt x="3478" y="8031"/>
                  <a:pt x="3431" y="8103"/>
                  <a:pt x="3373" y="8181"/>
                </a:cubicBezTo>
                <a:cubicBezTo>
                  <a:pt x="3178" y="8443"/>
                  <a:pt x="2994" y="8704"/>
                  <a:pt x="2994" y="8720"/>
                </a:cubicBezTo>
                <a:cubicBezTo>
                  <a:pt x="2994" y="8735"/>
                  <a:pt x="2964" y="8778"/>
                  <a:pt x="2723" y="9104"/>
                </a:cubicBezTo>
                <a:cubicBezTo>
                  <a:pt x="2561" y="9321"/>
                  <a:pt x="2404" y="9618"/>
                  <a:pt x="2268" y="9965"/>
                </a:cubicBezTo>
                <a:cubicBezTo>
                  <a:pt x="2241" y="10033"/>
                  <a:pt x="2203" y="10100"/>
                  <a:pt x="2184" y="10115"/>
                </a:cubicBezTo>
                <a:cubicBezTo>
                  <a:pt x="2164" y="10129"/>
                  <a:pt x="2114" y="10236"/>
                  <a:pt x="2070" y="10352"/>
                </a:cubicBezTo>
                <a:cubicBezTo>
                  <a:pt x="1984" y="10582"/>
                  <a:pt x="1834" y="10906"/>
                  <a:pt x="1778" y="10985"/>
                </a:cubicBezTo>
                <a:cubicBezTo>
                  <a:pt x="1759" y="11012"/>
                  <a:pt x="1723" y="11090"/>
                  <a:pt x="1700" y="11158"/>
                </a:cubicBezTo>
                <a:cubicBezTo>
                  <a:pt x="1676" y="11226"/>
                  <a:pt x="1625" y="11321"/>
                  <a:pt x="1588" y="11370"/>
                </a:cubicBezTo>
                <a:cubicBezTo>
                  <a:pt x="1540" y="11430"/>
                  <a:pt x="1519" y="11522"/>
                  <a:pt x="1519" y="11662"/>
                </a:cubicBezTo>
                <a:cubicBezTo>
                  <a:pt x="1519" y="11857"/>
                  <a:pt x="1524" y="11867"/>
                  <a:pt x="1640" y="11929"/>
                </a:cubicBezTo>
                <a:cubicBezTo>
                  <a:pt x="1707" y="11964"/>
                  <a:pt x="1776" y="11993"/>
                  <a:pt x="1792" y="11993"/>
                </a:cubicBezTo>
                <a:cubicBezTo>
                  <a:pt x="1838" y="11993"/>
                  <a:pt x="1828" y="12112"/>
                  <a:pt x="1782" y="12129"/>
                </a:cubicBezTo>
                <a:cubicBezTo>
                  <a:pt x="1759" y="12138"/>
                  <a:pt x="1741" y="12170"/>
                  <a:pt x="1741" y="12202"/>
                </a:cubicBezTo>
                <a:cubicBezTo>
                  <a:pt x="1741" y="12233"/>
                  <a:pt x="1709" y="12281"/>
                  <a:pt x="1670" y="12307"/>
                </a:cubicBezTo>
                <a:cubicBezTo>
                  <a:pt x="1601" y="12354"/>
                  <a:pt x="1172" y="12491"/>
                  <a:pt x="1093" y="12491"/>
                </a:cubicBezTo>
                <a:cubicBezTo>
                  <a:pt x="1071" y="12491"/>
                  <a:pt x="1054" y="12502"/>
                  <a:pt x="1054" y="12515"/>
                </a:cubicBezTo>
                <a:cubicBezTo>
                  <a:pt x="1054" y="12529"/>
                  <a:pt x="1027" y="12540"/>
                  <a:pt x="993" y="12540"/>
                </a:cubicBezTo>
                <a:cubicBezTo>
                  <a:pt x="909" y="12540"/>
                  <a:pt x="541" y="12772"/>
                  <a:pt x="362" y="12939"/>
                </a:cubicBezTo>
                <a:cubicBezTo>
                  <a:pt x="98" y="13184"/>
                  <a:pt x="0" y="13442"/>
                  <a:pt x="0" y="13896"/>
                </a:cubicBezTo>
                <a:cubicBezTo>
                  <a:pt x="-1" y="14212"/>
                  <a:pt x="83" y="14470"/>
                  <a:pt x="232" y="14602"/>
                </a:cubicBezTo>
                <a:cubicBezTo>
                  <a:pt x="331" y="14690"/>
                  <a:pt x="367" y="14704"/>
                  <a:pt x="498" y="14705"/>
                </a:cubicBezTo>
                <a:cubicBezTo>
                  <a:pt x="581" y="14705"/>
                  <a:pt x="650" y="14696"/>
                  <a:pt x="650" y="14686"/>
                </a:cubicBezTo>
                <a:cubicBezTo>
                  <a:pt x="650" y="14676"/>
                  <a:pt x="703" y="14646"/>
                  <a:pt x="767" y="14619"/>
                </a:cubicBezTo>
                <a:cubicBezTo>
                  <a:pt x="928" y="14553"/>
                  <a:pt x="974" y="14439"/>
                  <a:pt x="974" y="14104"/>
                </a:cubicBezTo>
                <a:cubicBezTo>
                  <a:pt x="974" y="13800"/>
                  <a:pt x="1035" y="13603"/>
                  <a:pt x="1177" y="13448"/>
                </a:cubicBezTo>
                <a:cubicBezTo>
                  <a:pt x="1310" y="13301"/>
                  <a:pt x="1434" y="13251"/>
                  <a:pt x="1782" y="13205"/>
                </a:cubicBezTo>
                <a:cubicBezTo>
                  <a:pt x="2300" y="13137"/>
                  <a:pt x="2787" y="13219"/>
                  <a:pt x="3043" y="13418"/>
                </a:cubicBezTo>
                <a:cubicBezTo>
                  <a:pt x="3166" y="13514"/>
                  <a:pt x="3172" y="13529"/>
                  <a:pt x="3163" y="13704"/>
                </a:cubicBezTo>
                <a:cubicBezTo>
                  <a:pt x="3156" y="13861"/>
                  <a:pt x="3105" y="14030"/>
                  <a:pt x="3009" y="14208"/>
                </a:cubicBezTo>
                <a:cubicBezTo>
                  <a:pt x="2998" y="14228"/>
                  <a:pt x="2987" y="14250"/>
                  <a:pt x="2987" y="14257"/>
                </a:cubicBezTo>
                <a:cubicBezTo>
                  <a:pt x="2986" y="14264"/>
                  <a:pt x="2961" y="14297"/>
                  <a:pt x="2931" y="14332"/>
                </a:cubicBezTo>
                <a:cubicBezTo>
                  <a:pt x="2900" y="14366"/>
                  <a:pt x="2849" y="14464"/>
                  <a:pt x="2815" y="14548"/>
                </a:cubicBezTo>
                <a:cubicBezTo>
                  <a:pt x="2761" y="14687"/>
                  <a:pt x="2761" y="14714"/>
                  <a:pt x="2821" y="14822"/>
                </a:cubicBezTo>
                <a:cubicBezTo>
                  <a:pt x="2929" y="15020"/>
                  <a:pt x="2980" y="15054"/>
                  <a:pt x="3170" y="15054"/>
                </a:cubicBezTo>
                <a:cubicBezTo>
                  <a:pt x="3305" y="15054"/>
                  <a:pt x="3354" y="15040"/>
                  <a:pt x="3419" y="14987"/>
                </a:cubicBezTo>
                <a:cubicBezTo>
                  <a:pt x="3463" y="14950"/>
                  <a:pt x="3522" y="14906"/>
                  <a:pt x="3550" y="14889"/>
                </a:cubicBezTo>
                <a:cubicBezTo>
                  <a:pt x="3578" y="14872"/>
                  <a:pt x="3601" y="14848"/>
                  <a:pt x="3601" y="14837"/>
                </a:cubicBezTo>
                <a:cubicBezTo>
                  <a:pt x="3601" y="14826"/>
                  <a:pt x="3642" y="14788"/>
                  <a:pt x="3692" y="14753"/>
                </a:cubicBezTo>
                <a:cubicBezTo>
                  <a:pt x="3816" y="14666"/>
                  <a:pt x="3862" y="14619"/>
                  <a:pt x="4005" y="14432"/>
                </a:cubicBezTo>
                <a:cubicBezTo>
                  <a:pt x="4072" y="14343"/>
                  <a:pt x="4157" y="14239"/>
                  <a:pt x="4192" y="14200"/>
                </a:cubicBezTo>
                <a:cubicBezTo>
                  <a:pt x="4226" y="14162"/>
                  <a:pt x="4261" y="14105"/>
                  <a:pt x="4269" y="14075"/>
                </a:cubicBezTo>
                <a:cubicBezTo>
                  <a:pt x="4276" y="14045"/>
                  <a:pt x="4302" y="13953"/>
                  <a:pt x="4326" y="13871"/>
                </a:cubicBezTo>
                <a:cubicBezTo>
                  <a:pt x="4410" y="13584"/>
                  <a:pt x="4415" y="13499"/>
                  <a:pt x="4356" y="13361"/>
                </a:cubicBezTo>
                <a:cubicBezTo>
                  <a:pt x="4290" y="13207"/>
                  <a:pt x="4303" y="13166"/>
                  <a:pt x="4405" y="13222"/>
                </a:cubicBezTo>
                <a:cubicBezTo>
                  <a:pt x="4444" y="13244"/>
                  <a:pt x="4509" y="13262"/>
                  <a:pt x="4552" y="13262"/>
                </a:cubicBezTo>
                <a:cubicBezTo>
                  <a:pt x="4685" y="13263"/>
                  <a:pt x="4722" y="13295"/>
                  <a:pt x="4706" y="13399"/>
                </a:cubicBezTo>
                <a:cubicBezTo>
                  <a:pt x="4698" y="13454"/>
                  <a:pt x="4675" y="13723"/>
                  <a:pt x="4655" y="13996"/>
                </a:cubicBezTo>
                <a:cubicBezTo>
                  <a:pt x="4635" y="14270"/>
                  <a:pt x="4598" y="14531"/>
                  <a:pt x="4575" y="14577"/>
                </a:cubicBezTo>
                <a:cubicBezTo>
                  <a:pt x="4551" y="14623"/>
                  <a:pt x="4530" y="14744"/>
                  <a:pt x="4526" y="14846"/>
                </a:cubicBezTo>
                <a:cubicBezTo>
                  <a:pt x="4522" y="14947"/>
                  <a:pt x="4503" y="15036"/>
                  <a:pt x="4484" y="15043"/>
                </a:cubicBezTo>
                <a:cubicBezTo>
                  <a:pt x="4434" y="15062"/>
                  <a:pt x="4439" y="15949"/>
                  <a:pt x="4489" y="15949"/>
                </a:cubicBezTo>
                <a:cubicBezTo>
                  <a:pt x="4511" y="15949"/>
                  <a:pt x="4529" y="15980"/>
                  <a:pt x="4529" y="16017"/>
                </a:cubicBezTo>
                <a:cubicBezTo>
                  <a:pt x="4529" y="16055"/>
                  <a:pt x="4556" y="16164"/>
                  <a:pt x="4589" y="16260"/>
                </a:cubicBezTo>
                <a:cubicBezTo>
                  <a:pt x="4638" y="16402"/>
                  <a:pt x="4649" y="16698"/>
                  <a:pt x="4650" y="17875"/>
                </a:cubicBezTo>
                <a:lnTo>
                  <a:pt x="4650" y="19316"/>
                </a:lnTo>
                <a:lnTo>
                  <a:pt x="4557" y="19393"/>
                </a:lnTo>
                <a:cubicBezTo>
                  <a:pt x="4505" y="19436"/>
                  <a:pt x="4405" y="19540"/>
                  <a:pt x="4335" y="19625"/>
                </a:cubicBezTo>
                <a:lnTo>
                  <a:pt x="4209" y="19779"/>
                </a:lnTo>
                <a:lnTo>
                  <a:pt x="4209" y="20579"/>
                </a:lnTo>
                <a:cubicBezTo>
                  <a:pt x="4209" y="21366"/>
                  <a:pt x="4222" y="21454"/>
                  <a:pt x="4344" y="21504"/>
                </a:cubicBezTo>
                <a:cubicBezTo>
                  <a:pt x="4368" y="21514"/>
                  <a:pt x="5061" y="21522"/>
                  <a:pt x="5883" y="21523"/>
                </a:cubicBezTo>
                <a:cubicBezTo>
                  <a:pt x="7061" y="21524"/>
                  <a:pt x="7403" y="21532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7" y="21587"/>
                  <a:pt x="14161" y="21560"/>
                </a:cubicBezTo>
                <a:cubicBezTo>
                  <a:pt x="14281" y="21529"/>
                  <a:pt x="14564" y="21522"/>
                  <a:pt x="15803" y="21522"/>
                </a:cubicBezTo>
                <a:cubicBezTo>
                  <a:pt x="17258" y="21522"/>
                  <a:pt x="17302" y="21521"/>
                  <a:pt x="17370" y="21472"/>
                </a:cubicBezTo>
                <a:cubicBezTo>
                  <a:pt x="17409" y="21444"/>
                  <a:pt x="17442" y="21413"/>
                  <a:pt x="17443" y="21404"/>
                </a:cubicBezTo>
                <a:cubicBezTo>
                  <a:pt x="17445" y="21394"/>
                  <a:pt x="17469" y="21336"/>
                  <a:pt x="17498" y="21275"/>
                </a:cubicBezTo>
                <a:cubicBezTo>
                  <a:pt x="17533" y="21200"/>
                  <a:pt x="17540" y="21082"/>
                  <a:pt x="17524" y="20902"/>
                </a:cubicBezTo>
                <a:cubicBezTo>
                  <a:pt x="17486" y="20490"/>
                  <a:pt x="17485" y="20278"/>
                  <a:pt x="17519" y="20117"/>
                </a:cubicBezTo>
                <a:cubicBezTo>
                  <a:pt x="17544" y="19994"/>
                  <a:pt x="17535" y="19945"/>
                  <a:pt x="17470" y="19843"/>
                </a:cubicBezTo>
                <a:cubicBezTo>
                  <a:pt x="17354" y="19665"/>
                  <a:pt x="17166" y="19422"/>
                  <a:pt x="17132" y="19407"/>
                </a:cubicBezTo>
                <a:cubicBezTo>
                  <a:pt x="17116" y="19400"/>
                  <a:pt x="17075" y="19350"/>
                  <a:pt x="17039" y="19295"/>
                </a:cubicBezTo>
                <a:cubicBezTo>
                  <a:pt x="16982" y="19207"/>
                  <a:pt x="16975" y="19038"/>
                  <a:pt x="16985" y="17840"/>
                </a:cubicBezTo>
                <a:cubicBezTo>
                  <a:pt x="16992" y="17095"/>
                  <a:pt x="17010" y="16456"/>
                  <a:pt x="17025" y="16422"/>
                </a:cubicBezTo>
                <a:cubicBezTo>
                  <a:pt x="17041" y="16387"/>
                  <a:pt x="17076" y="16286"/>
                  <a:pt x="17104" y="16197"/>
                </a:cubicBezTo>
                <a:cubicBezTo>
                  <a:pt x="17174" y="15979"/>
                  <a:pt x="17173" y="14852"/>
                  <a:pt x="17102" y="14630"/>
                </a:cubicBezTo>
                <a:cubicBezTo>
                  <a:pt x="17009" y="14336"/>
                  <a:pt x="17003" y="14299"/>
                  <a:pt x="16987" y="13754"/>
                </a:cubicBezTo>
                <a:cubicBezTo>
                  <a:pt x="16971" y="13218"/>
                  <a:pt x="16972" y="13212"/>
                  <a:pt x="17055" y="13212"/>
                </a:cubicBezTo>
                <a:cubicBezTo>
                  <a:pt x="17102" y="13212"/>
                  <a:pt x="17188" y="13192"/>
                  <a:pt x="17248" y="13169"/>
                </a:cubicBezTo>
                <a:cubicBezTo>
                  <a:pt x="17352" y="13126"/>
                  <a:pt x="17355" y="13127"/>
                  <a:pt x="17324" y="13175"/>
                </a:cubicBezTo>
                <a:cubicBezTo>
                  <a:pt x="17307" y="13202"/>
                  <a:pt x="17283" y="13256"/>
                  <a:pt x="17270" y="13294"/>
                </a:cubicBezTo>
                <a:cubicBezTo>
                  <a:pt x="17258" y="13332"/>
                  <a:pt x="17232" y="13368"/>
                  <a:pt x="17213" y="13376"/>
                </a:cubicBezTo>
                <a:cubicBezTo>
                  <a:pt x="17164" y="13394"/>
                  <a:pt x="17168" y="13778"/>
                  <a:pt x="17218" y="13835"/>
                </a:cubicBezTo>
                <a:cubicBezTo>
                  <a:pt x="17240" y="13860"/>
                  <a:pt x="17266" y="13913"/>
                  <a:pt x="17274" y="13951"/>
                </a:cubicBezTo>
                <a:cubicBezTo>
                  <a:pt x="17282" y="13990"/>
                  <a:pt x="17299" y="14037"/>
                  <a:pt x="17312" y="14058"/>
                </a:cubicBezTo>
                <a:cubicBezTo>
                  <a:pt x="17326" y="14078"/>
                  <a:pt x="17367" y="14151"/>
                  <a:pt x="17403" y="14219"/>
                </a:cubicBezTo>
                <a:cubicBezTo>
                  <a:pt x="17440" y="14288"/>
                  <a:pt x="17483" y="14350"/>
                  <a:pt x="17499" y="14356"/>
                </a:cubicBezTo>
                <a:cubicBezTo>
                  <a:pt x="17516" y="14363"/>
                  <a:pt x="17569" y="14420"/>
                  <a:pt x="17617" y="14481"/>
                </a:cubicBezTo>
                <a:cubicBezTo>
                  <a:pt x="17664" y="14543"/>
                  <a:pt x="17757" y="14638"/>
                  <a:pt x="17825" y="14693"/>
                </a:cubicBezTo>
                <a:cubicBezTo>
                  <a:pt x="17892" y="14747"/>
                  <a:pt x="17993" y="14831"/>
                  <a:pt x="18047" y="14879"/>
                </a:cubicBezTo>
                <a:cubicBezTo>
                  <a:pt x="18237" y="15048"/>
                  <a:pt x="18256" y="15057"/>
                  <a:pt x="18393" y="15048"/>
                </a:cubicBezTo>
                <a:cubicBezTo>
                  <a:pt x="18486" y="15043"/>
                  <a:pt x="18557" y="15015"/>
                  <a:pt x="18641" y="14950"/>
                </a:cubicBezTo>
                <a:cubicBezTo>
                  <a:pt x="18747" y="14870"/>
                  <a:pt x="18761" y="14841"/>
                  <a:pt x="18762" y="14686"/>
                </a:cubicBezTo>
                <a:cubicBezTo>
                  <a:pt x="18763" y="14566"/>
                  <a:pt x="18735" y="14467"/>
                  <a:pt x="18673" y="14366"/>
                </a:cubicBezTo>
                <a:cubicBezTo>
                  <a:pt x="18624" y="14286"/>
                  <a:pt x="18577" y="14203"/>
                  <a:pt x="18568" y="14183"/>
                </a:cubicBezTo>
                <a:cubicBezTo>
                  <a:pt x="18559" y="14162"/>
                  <a:pt x="18508" y="14041"/>
                  <a:pt x="18454" y="13914"/>
                </a:cubicBezTo>
                <a:cubicBezTo>
                  <a:pt x="18377" y="13734"/>
                  <a:pt x="18365" y="13666"/>
                  <a:pt x="18395" y="13599"/>
                </a:cubicBezTo>
                <a:cubicBezTo>
                  <a:pt x="18416" y="13551"/>
                  <a:pt x="18452" y="13506"/>
                  <a:pt x="18474" y="13497"/>
                </a:cubicBezTo>
                <a:cubicBezTo>
                  <a:pt x="18495" y="13489"/>
                  <a:pt x="18501" y="13471"/>
                  <a:pt x="18488" y="13457"/>
                </a:cubicBezTo>
                <a:cubicBezTo>
                  <a:pt x="18458" y="13428"/>
                  <a:pt x="18557" y="13366"/>
                  <a:pt x="18743" y="13299"/>
                </a:cubicBezTo>
                <a:cubicBezTo>
                  <a:pt x="18815" y="13273"/>
                  <a:pt x="18874" y="13243"/>
                  <a:pt x="18874" y="13232"/>
                </a:cubicBezTo>
                <a:cubicBezTo>
                  <a:pt x="18874" y="13221"/>
                  <a:pt x="18955" y="13212"/>
                  <a:pt x="19054" y="13212"/>
                </a:cubicBezTo>
                <a:cubicBezTo>
                  <a:pt x="19153" y="13212"/>
                  <a:pt x="19245" y="13201"/>
                  <a:pt x="19259" y="13187"/>
                </a:cubicBezTo>
                <a:cubicBezTo>
                  <a:pt x="19273" y="13173"/>
                  <a:pt x="19363" y="13162"/>
                  <a:pt x="19460" y="13162"/>
                </a:cubicBezTo>
                <a:cubicBezTo>
                  <a:pt x="19557" y="13162"/>
                  <a:pt x="19649" y="13173"/>
                  <a:pt x="19663" y="13187"/>
                </a:cubicBezTo>
                <a:cubicBezTo>
                  <a:pt x="19677" y="13201"/>
                  <a:pt x="19732" y="13212"/>
                  <a:pt x="19785" y="13212"/>
                </a:cubicBezTo>
                <a:cubicBezTo>
                  <a:pt x="19919" y="13212"/>
                  <a:pt x="20162" y="13285"/>
                  <a:pt x="20320" y="13372"/>
                </a:cubicBezTo>
                <a:cubicBezTo>
                  <a:pt x="20459" y="13449"/>
                  <a:pt x="20624" y="13713"/>
                  <a:pt x="20609" y="13835"/>
                </a:cubicBezTo>
                <a:cubicBezTo>
                  <a:pt x="20605" y="13869"/>
                  <a:pt x="20614" y="13916"/>
                  <a:pt x="20630" y="13939"/>
                </a:cubicBezTo>
                <a:cubicBezTo>
                  <a:pt x="20658" y="13980"/>
                  <a:pt x="20643" y="14189"/>
                  <a:pt x="20604" y="14294"/>
                </a:cubicBezTo>
                <a:cubicBezTo>
                  <a:pt x="20583" y="14348"/>
                  <a:pt x="20744" y="14592"/>
                  <a:pt x="20845" y="14661"/>
                </a:cubicBezTo>
                <a:cubicBezTo>
                  <a:pt x="20920" y="14713"/>
                  <a:pt x="21200" y="14721"/>
                  <a:pt x="21272" y="14674"/>
                </a:cubicBezTo>
                <a:cubicBezTo>
                  <a:pt x="21393" y="14595"/>
                  <a:pt x="21428" y="14549"/>
                  <a:pt x="21506" y="14366"/>
                </a:cubicBezTo>
                <a:cubicBezTo>
                  <a:pt x="21568" y="14221"/>
                  <a:pt x="21599" y="14034"/>
                  <a:pt x="21599" y="13850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1" y="13139"/>
                  <a:pt x="21406" y="13125"/>
                </a:cubicBezTo>
                <a:cubicBezTo>
                  <a:pt x="21390" y="13078"/>
                  <a:pt x="21204" y="12888"/>
                  <a:pt x="21174" y="12888"/>
                </a:cubicBezTo>
                <a:cubicBezTo>
                  <a:pt x="21157" y="12888"/>
                  <a:pt x="21132" y="12869"/>
                  <a:pt x="21120" y="12845"/>
                </a:cubicBezTo>
                <a:cubicBezTo>
                  <a:pt x="21072" y="12754"/>
                  <a:pt x="20607" y="12490"/>
                  <a:pt x="20494" y="12491"/>
                </a:cubicBezTo>
                <a:cubicBezTo>
                  <a:pt x="20459" y="12491"/>
                  <a:pt x="20327" y="12460"/>
                  <a:pt x="20200" y="12423"/>
                </a:cubicBezTo>
                <a:cubicBezTo>
                  <a:pt x="19991" y="12361"/>
                  <a:pt x="19956" y="12338"/>
                  <a:pt x="19841" y="12195"/>
                </a:cubicBezTo>
                <a:lnTo>
                  <a:pt x="19714" y="12037"/>
                </a:lnTo>
                <a:lnTo>
                  <a:pt x="19843" y="11962"/>
                </a:lnTo>
                <a:cubicBezTo>
                  <a:pt x="20073" y="11830"/>
                  <a:pt x="20104" y="11683"/>
                  <a:pt x="19962" y="11403"/>
                </a:cubicBezTo>
                <a:cubicBezTo>
                  <a:pt x="19808" y="11099"/>
                  <a:pt x="19768" y="11011"/>
                  <a:pt x="19740" y="10910"/>
                </a:cubicBezTo>
                <a:cubicBezTo>
                  <a:pt x="19725" y="10856"/>
                  <a:pt x="19699" y="10800"/>
                  <a:pt x="19682" y="10786"/>
                </a:cubicBezTo>
                <a:cubicBezTo>
                  <a:pt x="19665" y="10773"/>
                  <a:pt x="19622" y="10678"/>
                  <a:pt x="19584" y="10575"/>
                </a:cubicBezTo>
                <a:cubicBezTo>
                  <a:pt x="19547" y="10473"/>
                  <a:pt x="19497" y="10368"/>
                  <a:pt x="19476" y="10343"/>
                </a:cubicBezTo>
                <a:cubicBezTo>
                  <a:pt x="19437" y="10300"/>
                  <a:pt x="19404" y="10227"/>
                  <a:pt x="19171" y="9679"/>
                </a:cubicBezTo>
                <a:cubicBezTo>
                  <a:pt x="19110" y="9536"/>
                  <a:pt x="19051" y="9412"/>
                  <a:pt x="19038" y="9406"/>
                </a:cubicBezTo>
                <a:cubicBezTo>
                  <a:pt x="19010" y="9390"/>
                  <a:pt x="18913" y="9236"/>
                  <a:pt x="18886" y="9163"/>
                </a:cubicBezTo>
                <a:cubicBezTo>
                  <a:pt x="18875" y="9132"/>
                  <a:pt x="18850" y="9107"/>
                  <a:pt x="18830" y="9107"/>
                </a:cubicBezTo>
                <a:cubicBezTo>
                  <a:pt x="18811" y="9107"/>
                  <a:pt x="18794" y="9090"/>
                  <a:pt x="18794" y="9069"/>
                </a:cubicBezTo>
                <a:cubicBezTo>
                  <a:pt x="18794" y="9049"/>
                  <a:pt x="18722" y="8939"/>
                  <a:pt x="18633" y="8824"/>
                </a:cubicBezTo>
                <a:cubicBezTo>
                  <a:pt x="18544" y="8708"/>
                  <a:pt x="18470" y="8607"/>
                  <a:pt x="18470" y="8598"/>
                </a:cubicBezTo>
                <a:cubicBezTo>
                  <a:pt x="18470" y="8590"/>
                  <a:pt x="18432" y="8534"/>
                  <a:pt x="18386" y="8473"/>
                </a:cubicBezTo>
                <a:cubicBezTo>
                  <a:pt x="18340" y="8413"/>
                  <a:pt x="18299" y="8346"/>
                  <a:pt x="18293" y="8325"/>
                </a:cubicBezTo>
                <a:cubicBezTo>
                  <a:pt x="18288" y="8303"/>
                  <a:pt x="18262" y="8272"/>
                  <a:pt x="18236" y="8256"/>
                </a:cubicBezTo>
                <a:cubicBezTo>
                  <a:pt x="18209" y="8239"/>
                  <a:pt x="18188" y="8208"/>
                  <a:pt x="18188" y="8187"/>
                </a:cubicBezTo>
                <a:cubicBezTo>
                  <a:pt x="18188" y="8165"/>
                  <a:pt x="18160" y="8122"/>
                  <a:pt x="18125" y="8092"/>
                </a:cubicBezTo>
                <a:cubicBezTo>
                  <a:pt x="18091" y="8061"/>
                  <a:pt x="18071" y="8037"/>
                  <a:pt x="18084" y="8037"/>
                </a:cubicBezTo>
                <a:cubicBezTo>
                  <a:pt x="18096" y="8037"/>
                  <a:pt x="18067" y="7989"/>
                  <a:pt x="18021" y="7931"/>
                </a:cubicBezTo>
                <a:cubicBezTo>
                  <a:pt x="17974" y="7873"/>
                  <a:pt x="17900" y="7775"/>
                  <a:pt x="17854" y="7713"/>
                </a:cubicBezTo>
                <a:cubicBezTo>
                  <a:pt x="17809" y="7652"/>
                  <a:pt x="17743" y="7563"/>
                  <a:pt x="17707" y="7516"/>
                </a:cubicBezTo>
                <a:cubicBezTo>
                  <a:pt x="17672" y="7469"/>
                  <a:pt x="17641" y="7425"/>
                  <a:pt x="17641" y="7417"/>
                </a:cubicBezTo>
                <a:cubicBezTo>
                  <a:pt x="17639" y="7385"/>
                  <a:pt x="17443" y="7191"/>
                  <a:pt x="17412" y="7191"/>
                </a:cubicBezTo>
                <a:cubicBezTo>
                  <a:pt x="17394" y="7191"/>
                  <a:pt x="17379" y="7174"/>
                  <a:pt x="17379" y="7154"/>
                </a:cubicBezTo>
                <a:cubicBezTo>
                  <a:pt x="17379" y="7133"/>
                  <a:pt x="17366" y="7116"/>
                  <a:pt x="17349" y="7116"/>
                </a:cubicBezTo>
                <a:cubicBezTo>
                  <a:pt x="17332" y="7116"/>
                  <a:pt x="17227" y="7065"/>
                  <a:pt x="17116" y="7002"/>
                </a:cubicBezTo>
                <a:cubicBezTo>
                  <a:pt x="16920" y="6890"/>
                  <a:pt x="16815" y="6849"/>
                  <a:pt x="16611" y="6799"/>
                </a:cubicBezTo>
                <a:cubicBezTo>
                  <a:pt x="16555" y="6786"/>
                  <a:pt x="16455" y="6759"/>
                  <a:pt x="16389" y="6741"/>
                </a:cubicBezTo>
                <a:cubicBezTo>
                  <a:pt x="16322" y="6723"/>
                  <a:pt x="16181" y="6703"/>
                  <a:pt x="16074" y="6695"/>
                </a:cubicBezTo>
                <a:lnTo>
                  <a:pt x="15880" y="6681"/>
                </a:lnTo>
                <a:lnTo>
                  <a:pt x="15791" y="6528"/>
                </a:lnTo>
                <a:cubicBezTo>
                  <a:pt x="15742" y="6443"/>
                  <a:pt x="15647" y="6336"/>
                  <a:pt x="15581" y="6291"/>
                </a:cubicBezTo>
                <a:cubicBezTo>
                  <a:pt x="15425" y="6183"/>
                  <a:pt x="15180" y="6071"/>
                  <a:pt x="15102" y="6071"/>
                </a:cubicBezTo>
                <a:cubicBezTo>
                  <a:pt x="15068" y="6071"/>
                  <a:pt x="15030" y="6060"/>
                  <a:pt x="15016" y="6046"/>
                </a:cubicBezTo>
                <a:cubicBezTo>
                  <a:pt x="15001" y="6031"/>
                  <a:pt x="14719" y="6021"/>
                  <a:pt x="14306" y="6021"/>
                </a:cubicBezTo>
                <a:lnTo>
                  <a:pt x="13622" y="6021"/>
                </a:lnTo>
                <a:lnTo>
                  <a:pt x="13622" y="5890"/>
                </a:lnTo>
                <a:cubicBezTo>
                  <a:pt x="13622" y="5817"/>
                  <a:pt x="13643" y="5744"/>
                  <a:pt x="13669" y="5728"/>
                </a:cubicBezTo>
                <a:cubicBezTo>
                  <a:pt x="13696" y="5711"/>
                  <a:pt x="13815" y="5698"/>
                  <a:pt x="13933" y="5698"/>
                </a:cubicBezTo>
                <a:cubicBezTo>
                  <a:pt x="14051" y="5698"/>
                  <a:pt x="14147" y="5687"/>
                  <a:pt x="14147" y="5673"/>
                </a:cubicBezTo>
                <a:cubicBezTo>
                  <a:pt x="14147" y="5659"/>
                  <a:pt x="14176" y="5648"/>
                  <a:pt x="14210" y="5648"/>
                </a:cubicBezTo>
                <a:cubicBezTo>
                  <a:pt x="14384" y="5648"/>
                  <a:pt x="14763" y="5420"/>
                  <a:pt x="14886" y="5242"/>
                </a:cubicBezTo>
                <a:cubicBezTo>
                  <a:pt x="14971" y="5120"/>
                  <a:pt x="14974" y="5073"/>
                  <a:pt x="14986" y="4267"/>
                </a:cubicBezTo>
                <a:cubicBezTo>
                  <a:pt x="15001" y="3230"/>
                  <a:pt x="14943" y="2064"/>
                  <a:pt x="14871" y="1941"/>
                </a:cubicBezTo>
                <a:cubicBezTo>
                  <a:pt x="14759" y="1753"/>
                  <a:pt x="14046" y="1269"/>
                  <a:pt x="13879" y="1269"/>
                </a:cubicBezTo>
                <a:cubicBezTo>
                  <a:pt x="13854" y="1269"/>
                  <a:pt x="13810" y="1251"/>
                  <a:pt x="13781" y="1230"/>
                </a:cubicBezTo>
                <a:cubicBezTo>
                  <a:pt x="13710" y="1177"/>
                  <a:pt x="13425" y="1095"/>
                  <a:pt x="13314" y="1095"/>
                </a:cubicBezTo>
                <a:cubicBezTo>
                  <a:pt x="13265" y="1095"/>
                  <a:pt x="13218" y="1086"/>
                  <a:pt x="13211" y="1076"/>
                </a:cubicBezTo>
                <a:cubicBezTo>
                  <a:pt x="13193" y="1051"/>
                  <a:pt x="12906" y="970"/>
                  <a:pt x="12837" y="970"/>
                </a:cubicBezTo>
                <a:cubicBezTo>
                  <a:pt x="12753" y="970"/>
                  <a:pt x="12732" y="912"/>
                  <a:pt x="12732" y="676"/>
                </a:cubicBezTo>
                <a:cubicBezTo>
                  <a:pt x="12732" y="500"/>
                  <a:pt x="12716" y="445"/>
                  <a:pt x="12646" y="374"/>
                </a:cubicBezTo>
                <a:cubicBezTo>
                  <a:pt x="12545" y="272"/>
                  <a:pt x="12457" y="225"/>
                  <a:pt x="12359" y="224"/>
                </a:cubicBezTo>
                <a:cubicBezTo>
                  <a:pt x="12320" y="224"/>
                  <a:pt x="12288" y="213"/>
                  <a:pt x="12288" y="199"/>
                </a:cubicBezTo>
                <a:cubicBezTo>
                  <a:pt x="12288" y="186"/>
                  <a:pt x="12257" y="175"/>
                  <a:pt x="12219" y="175"/>
                </a:cubicBezTo>
                <a:cubicBezTo>
                  <a:pt x="12141" y="175"/>
                  <a:pt x="11924" y="134"/>
                  <a:pt x="11731" y="84"/>
                </a:cubicBezTo>
                <a:cubicBezTo>
                  <a:pt x="11658" y="65"/>
                  <a:pt x="11536" y="50"/>
                  <a:pt x="11460" y="50"/>
                </a:cubicBezTo>
                <a:cubicBezTo>
                  <a:pt x="11385" y="50"/>
                  <a:pt x="11311" y="38"/>
                  <a:pt x="11298" y="25"/>
                </a:cubicBezTo>
                <a:cubicBezTo>
                  <a:pt x="11283" y="10"/>
                  <a:pt x="11069" y="0"/>
                  <a:pt x="10790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مستطيل مستدير الزوايا"/>
          <p:cNvSpPr/>
          <p:nvPr/>
        </p:nvSpPr>
        <p:spPr>
          <a:xfrm>
            <a:off x="1376962" y="1356338"/>
            <a:ext cx="10748419" cy="5403849"/>
          </a:xfrm>
          <a:prstGeom prst="roundRect">
            <a:avLst>
              <a:gd name="adj" fmla="val 15077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53" name="IMG_1370.jpeg" descr="IMG_1370.jpeg"/>
          <p:cNvPicPr>
            <a:picLocks noChangeAspect="1"/>
          </p:cNvPicPr>
          <p:nvPr/>
        </p:nvPicPr>
        <p:blipFill>
          <a:blip r:embed="rId2">
            <a:extLst/>
          </a:blip>
          <a:srcRect l="15752" t="4752" r="14482" b="5162"/>
          <a:stretch>
            <a:fillRect/>
          </a:stretch>
        </p:blipFill>
        <p:spPr>
          <a:xfrm flipH="1">
            <a:off x="208164" y="2822590"/>
            <a:ext cx="3976811" cy="5714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7" h="21551" fill="norm" stroke="1" extrusionOk="0">
                <a:moveTo>
                  <a:pt x="10118" y="1"/>
                </a:moveTo>
                <a:lnTo>
                  <a:pt x="9969" y="101"/>
                </a:lnTo>
                <a:lnTo>
                  <a:pt x="9821" y="202"/>
                </a:lnTo>
                <a:lnTo>
                  <a:pt x="9821" y="573"/>
                </a:lnTo>
                <a:lnTo>
                  <a:pt x="9821" y="942"/>
                </a:lnTo>
                <a:lnTo>
                  <a:pt x="9589" y="942"/>
                </a:lnTo>
                <a:cubicBezTo>
                  <a:pt x="9252" y="942"/>
                  <a:pt x="8801" y="1118"/>
                  <a:pt x="8513" y="1361"/>
                </a:cubicBezTo>
                <a:cubicBezTo>
                  <a:pt x="8129" y="1687"/>
                  <a:pt x="8145" y="1600"/>
                  <a:pt x="8141" y="3321"/>
                </a:cubicBezTo>
                <a:lnTo>
                  <a:pt x="8139" y="4831"/>
                </a:lnTo>
                <a:lnTo>
                  <a:pt x="8253" y="5007"/>
                </a:lnTo>
                <a:cubicBezTo>
                  <a:pt x="8415" y="5257"/>
                  <a:pt x="8883" y="5604"/>
                  <a:pt x="9154" y="5674"/>
                </a:cubicBezTo>
                <a:lnTo>
                  <a:pt x="9365" y="5727"/>
                </a:lnTo>
                <a:lnTo>
                  <a:pt x="9352" y="5879"/>
                </a:lnTo>
                <a:lnTo>
                  <a:pt x="9339" y="6030"/>
                </a:lnTo>
                <a:lnTo>
                  <a:pt x="8438" y="6039"/>
                </a:lnTo>
                <a:lnTo>
                  <a:pt x="7537" y="6048"/>
                </a:lnTo>
                <a:lnTo>
                  <a:pt x="7415" y="6136"/>
                </a:lnTo>
                <a:cubicBezTo>
                  <a:pt x="7268" y="6243"/>
                  <a:pt x="7178" y="6397"/>
                  <a:pt x="7178" y="6539"/>
                </a:cubicBezTo>
                <a:cubicBezTo>
                  <a:pt x="7178" y="6623"/>
                  <a:pt x="7124" y="6685"/>
                  <a:pt x="6890" y="6872"/>
                </a:cubicBezTo>
                <a:cubicBezTo>
                  <a:pt x="6727" y="7002"/>
                  <a:pt x="6548" y="7187"/>
                  <a:pt x="6477" y="7297"/>
                </a:cubicBezTo>
                <a:cubicBezTo>
                  <a:pt x="6408" y="7405"/>
                  <a:pt x="6297" y="7567"/>
                  <a:pt x="6230" y="7657"/>
                </a:cubicBezTo>
                <a:cubicBezTo>
                  <a:pt x="6095" y="7837"/>
                  <a:pt x="6008" y="7971"/>
                  <a:pt x="5884" y="8191"/>
                </a:cubicBezTo>
                <a:cubicBezTo>
                  <a:pt x="5564" y="8756"/>
                  <a:pt x="5289" y="9120"/>
                  <a:pt x="5159" y="9152"/>
                </a:cubicBezTo>
                <a:cubicBezTo>
                  <a:pt x="5115" y="9163"/>
                  <a:pt x="5079" y="9183"/>
                  <a:pt x="5079" y="9198"/>
                </a:cubicBezTo>
                <a:cubicBezTo>
                  <a:pt x="5079" y="9213"/>
                  <a:pt x="5027" y="9242"/>
                  <a:pt x="4963" y="9261"/>
                </a:cubicBezTo>
                <a:cubicBezTo>
                  <a:pt x="4866" y="9291"/>
                  <a:pt x="4467" y="9472"/>
                  <a:pt x="4241" y="9589"/>
                </a:cubicBezTo>
                <a:cubicBezTo>
                  <a:pt x="4206" y="9607"/>
                  <a:pt x="4045" y="9673"/>
                  <a:pt x="3884" y="9736"/>
                </a:cubicBezTo>
                <a:cubicBezTo>
                  <a:pt x="3314" y="9955"/>
                  <a:pt x="3191" y="10061"/>
                  <a:pt x="3191" y="10337"/>
                </a:cubicBezTo>
                <a:cubicBezTo>
                  <a:pt x="3191" y="10426"/>
                  <a:pt x="3182" y="10499"/>
                  <a:pt x="3170" y="10499"/>
                </a:cubicBezTo>
                <a:cubicBezTo>
                  <a:pt x="3158" y="10499"/>
                  <a:pt x="3068" y="10460"/>
                  <a:pt x="2972" y="10411"/>
                </a:cubicBezTo>
                <a:cubicBezTo>
                  <a:pt x="2813" y="10329"/>
                  <a:pt x="2764" y="10321"/>
                  <a:pt x="2417" y="10322"/>
                </a:cubicBezTo>
                <a:cubicBezTo>
                  <a:pt x="1911" y="10324"/>
                  <a:pt x="1461" y="10448"/>
                  <a:pt x="914" y="10735"/>
                </a:cubicBezTo>
                <a:cubicBezTo>
                  <a:pt x="580" y="10912"/>
                  <a:pt x="210" y="11207"/>
                  <a:pt x="88" y="11395"/>
                </a:cubicBezTo>
                <a:cubicBezTo>
                  <a:pt x="-52" y="11613"/>
                  <a:pt x="-28" y="11780"/>
                  <a:pt x="177" y="12027"/>
                </a:cubicBezTo>
                <a:cubicBezTo>
                  <a:pt x="687" y="12643"/>
                  <a:pt x="729" y="12685"/>
                  <a:pt x="955" y="12796"/>
                </a:cubicBezTo>
                <a:cubicBezTo>
                  <a:pt x="1165" y="12900"/>
                  <a:pt x="1203" y="12908"/>
                  <a:pt x="1478" y="12901"/>
                </a:cubicBezTo>
                <a:cubicBezTo>
                  <a:pt x="1760" y="12894"/>
                  <a:pt x="1783" y="12899"/>
                  <a:pt x="1942" y="13004"/>
                </a:cubicBezTo>
                <a:cubicBezTo>
                  <a:pt x="2318" y="13255"/>
                  <a:pt x="2513" y="13334"/>
                  <a:pt x="2796" y="13352"/>
                </a:cubicBezTo>
                <a:cubicBezTo>
                  <a:pt x="3010" y="13365"/>
                  <a:pt x="3115" y="13353"/>
                  <a:pt x="3327" y="13292"/>
                </a:cubicBezTo>
                <a:cubicBezTo>
                  <a:pt x="3747" y="13170"/>
                  <a:pt x="4052" y="12987"/>
                  <a:pt x="4213" y="12759"/>
                </a:cubicBezTo>
                <a:cubicBezTo>
                  <a:pt x="4336" y="12583"/>
                  <a:pt x="4449" y="12348"/>
                  <a:pt x="4449" y="12268"/>
                </a:cubicBezTo>
                <a:cubicBezTo>
                  <a:pt x="4449" y="12212"/>
                  <a:pt x="4473" y="12190"/>
                  <a:pt x="4531" y="12190"/>
                </a:cubicBezTo>
                <a:cubicBezTo>
                  <a:pt x="4576" y="12190"/>
                  <a:pt x="4624" y="12204"/>
                  <a:pt x="4639" y="12222"/>
                </a:cubicBezTo>
                <a:cubicBezTo>
                  <a:pt x="4680" y="12273"/>
                  <a:pt x="4880" y="12255"/>
                  <a:pt x="5017" y="12187"/>
                </a:cubicBezTo>
                <a:cubicBezTo>
                  <a:pt x="5086" y="12153"/>
                  <a:pt x="5189" y="12106"/>
                  <a:pt x="5247" y="12084"/>
                </a:cubicBezTo>
                <a:cubicBezTo>
                  <a:pt x="5305" y="12062"/>
                  <a:pt x="5485" y="11985"/>
                  <a:pt x="5647" y="11913"/>
                </a:cubicBezTo>
                <a:cubicBezTo>
                  <a:pt x="5809" y="11842"/>
                  <a:pt x="6030" y="11751"/>
                  <a:pt x="6139" y="11711"/>
                </a:cubicBezTo>
                <a:lnTo>
                  <a:pt x="6339" y="11639"/>
                </a:lnTo>
                <a:lnTo>
                  <a:pt x="6339" y="11755"/>
                </a:lnTo>
                <a:cubicBezTo>
                  <a:pt x="6339" y="11818"/>
                  <a:pt x="6320" y="11895"/>
                  <a:pt x="6299" y="11927"/>
                </a:cubicBezTo>
                <a:cubicBezTo>
                  <a:pt x="6277" y="11959"/>
                  <a:pt x="6246" y="12153"/>
                  <a:pt x="6230" y="12361"/>
                </a:cubicBezTo>
                <a:cubicBezTo>
                  <a:pt x="6199" y="12765"/>
                  <a:pt x="6236" y="12909"/>
                  <a:pt x="6387" y="12972"/>
                </a:cubicBezTo>
                <a:cubicBezTo>
                  <a:pt x="6458" y="13001"/>
                  <a:pt x="6464" y="13050"/>
                  <a:pt x="6464" y="13519"/>
                </a:cubicBezTo>
                <a:cubicBezTo>
                  <a:pt x="6464" y="13893"/>
                  <a:pt x="6480" y="14043"/>
                  <a:pt x="6518" y="14066"/>
                </a:cubicBezTo>
                <a:cubicBezTo>
                  <a:pt x="6547" y="14083"/>
                  <a:pt x="6657" y="14117"/>
                  <a:pt x="6763" y="14140"/>
                </a:cubicBezTo>
                <a:lnTo>
                  <a:pt x="6957" y="14184"/>
                </a:lnTo>
                <a:lnTo>
                  <a:pt x="6881" y="14301"/>
                </a:lnTo>
                <a:cubicBezTo>
                  <a:pt x="6685" y="14604"/>
                  <a:pt x="6615" y="14885"/>
                  <a:pt x="6615" y="15375"/>
                </a:cubicBezTo>
                <a:cubicBezTo>
                  <a:pt x="6615" y="15781"/>
                  <a:pt x="6628" y="15875"/>
                  <a:pt x="6709" y="16053"/>
                </a:cubicBezTo>
                <a:cubicBezTo>
                  <a:pt x="6816" y="16286"/>
                  <a:pt x="6940" y="16485"/>
                  <a:pt x="7062" y="16619"/>
                </a:cubicBezTo>
                <a:lnTo>
                  <a:pt x="7144" y="16710"/>
                </a:lnTo>
                <a:lnTo>
                  <a:pt x="7025" y="16824"/>
                </a:lnTo>
                <a:cubicBezTo>
                  <a:pt x="6960" y="16887"/>
                  <a:pt x="6863" y="16983"/>
                  <a:pt x="6812" y="17037"/>
                </a:cubicBezTo>
                <a:cubicBezTo>
                  <a:pt x="6762" y="17090"/>
                  <a:pt x="6609" y="17228"/>
                  <a:pt x="6471" y="17342"/>
                </a:cubicBezTo>
                <a:cubicBezTo>
                  <a:pt x="6333" y="17456"/>
                  <a:pt x="6208" y="17579"/>
                  <a:pt x="6193" y="17616"/>
                </a:cubicBezTo>
                <a:cubicBezTo>
                  <a:pt x="6153" y="17714"/>
                  <a:pt x="6402" y="18079"/>
                  <a:pt x="6982" y="18770"/>
                </a:cubicBezTo>
                <a:cubicBezTo>
                  <a:pt x="7165" y="18987"/>
                  <a:pt x="7197" y="19049"/>
                  <a:pt x="7191" y="19166"/>
                </a:cubicBezTo>
                <a:cubicBezTo>
                  <a:pt x="7187" y="19243"/>
                  <a:pt x="7171" y="19322"/>
                  <a:pt x="7157" y="19340"/>
                </a:cubicBezTo>
                <a:cubicBezTo>
                  <a:pt x="7141" y="19359"/>
                  <a:pt x="6961" y="19373"/>
                  <a:pt x="6733" y="19373"/>
                </a:cubicBezTo>
                <a:cubicBezTo>
                  <a:pt x="6319" y="19373"/>
                  <a:pt x="6122" y="19417"/>
                  <a:pt x="6071" y="19521"/>
                </a:cubicBezTo>
                <a:cubicBezTo>
                  <a:pt x="6056" y="19550"/>
                  <a:pt x="6045" y="19936"/>
                  <a:pt x="6045" y="20380"/>
                </a:cubicBezTo>
                <a:lnTo>
                  <a:pt x="6045" y="21189"/>
                </a:lnTo>
                <a:lnTo>
                  <a:pt x="6150" y="21253"/>
                </a:lnTo>
                <a:cubicBezTo>
                  <a:pt x="6226" y="21299"/>
                  <a:pt x="6348" y="21323"/>
                  <a:pt x="6580" y="21337"/>
                </a:cubicBezTo>
                <a:cubicBezTo>
                  <a:pt x="6758" y="21347"/>
                  <a:pt x="7084" y="21371"/>
                  <a:pt x="7303" y="21389"/>
                </a:cubicBezTo>
                <a:cubicBezTo>
                  <a:pt x="7522" y="21407"/>
                  <a:pt x="7939" y="21437"/>
                  <a:pt x="8227" y="21456"/>
                </a:cubicBezTo>
                <a:cubicBezTo>
                  <a:pt x="8516" y="21476"/>
                  <a:pt x="8769" y="21505"/>
                  <a:pt x="8791" y="21521"/>
                </a:cubicBezTo>
                <a:cubicBezTo>
                  <a:pt x="8816" y="21540"/>
                  <a:pt x="9156" y="21550"/>
                  <a:pt x="9492" y="21551"/>
                </a:cubicBezTo>
                <a:cubicBezTo>
                  <a:pt x="9828" y="21551"/>
                  <a:pt x="10161" y="21541"/>
                  <a:pt x="10176" y="21522"/>
                </a:cubicBezTo>
                <a:cubicBezTo>
                  <a:pt x="10188" y="21507"/>
                  <a:pt x="10373" y="21483"/>
                  <a:pt x="10586" y="21470"/>
                </a:cubicBezTo>
                <a:cubicBezTo>
                  <a:pt x="10800" y="21457"/>
                  <a:pt x="11004" y="21435"/>
                  <a:pt x="11040" y="21421"/>
                </a:cubicBezTo>
                <a:cubicBezTo>
                  <a:pt x="11076" y="21406"/>
                  <a:pt x="11490" y="21377"/>
                  <a:pt x="11963" y="21358"/>
                </a:cubicBezTo>
                <a:cubicBezTo>
                  <a:pt x="12435" y="21338"/>
                  <a:pt x="12891" y="21304"/>
                  <a:pt x="12975" y="21281"/>
                </a:cubicBezTo>
                <a:cubicBezTo>
                  <a:pt x="13267" y="21203"/>
                  <a:pt x="13263" y="21210"/>
                  <a:pt x="13263" y="20608"/>
                </a:cubicBezTo>
                <a:lnTo>
                  <a:pt x="13263" y="20064"/>
                </a:lnTo>
                <a:lnTo>
                  <a:pt x="13470" y="19856"/>
                </a:lnTo>
                <a:cubicBezTo>
                  <a:pt x="13864" y="19461"/>
                  <a:pt x="14123" y="19207"/>
                  <a:pt x="14188" y="19151"/>
                </a:cubicBezTo>
                <a:cubicBezTo>
                  <a:pt x="14224" y="19121"/>
                  <a:pt x="14328" y="19016"/>
                  <a:pt x="14418" y="18918"/>
                </a:cubicBezTo>
                <a:cubicBezTo>
                  <a:pt x="14508" y="18820"/>
                  <a:pt x="14594" y="18732"/>
                  <a:pt x="14610" y="18723"/>
                </a:cubicBezTo>
                <a:cubicBezTo>
                  <a:pt x="14625" y="18714"/>
                  <a:pt x="14702" y="18641"/>
                  <a:pt x="14782" y="18560"/>
                </a:cubicBezTo>
                <a:cubicBezTo>
                  <a:pt x="14941" y="18398"/>
                  <a:pt x="15509" y="17815"/>
                  <a:pt x="15560" y="17763"/>
                </a:cubicBezTo>
                <a:cubicBezTo>
                  <a:pt x="15578" y="17744"/>
                  <a:pt x="15669" y="17657"/>
                  <a:pt x="15762" y="17568"/>
                </a:cubicBezTo>
                <a:cubicBezTo>
                  <a:pt x="16319" y="17039"/>
                  <a:pt x="16667" y="16590"/>
                  <a:pt x="16730" y="16321"/>
                </a:cubicBezTo>
                <a:cubicBezTo>
                  <a:pt x="16745" y="16256"/>
                  <a:pt x="16776" y="16185"/>
                  <a:pt x="16799" y="16163"/>
                </a:cubicBezTo>
                <a:cubicBezTo>
                  <a:pt x="16859" y="16103"/>
                  <a:pt x="16889" y="15290"/>
                  <a:pt x="16837" y="15098"/>
                </a:cubicBezTo>
                <a:cubicBezTo>
                  <a:pt x="16762" y="14819"/>
                  <a:pt x="16704" y="14646"/>
                  <a:pt x="16663" y="14579"/>
                </a:cubicBezTo>
                <a:cubicBezTo>
                  <a:pt x="16611" y="14492"/>
                  <a:pt x="16493" y="14265"/>
                  <a:pt x="16493" y="14250"/>
                </a:cubicBezTo>
                <a:cubicBezTo>
                  <a:pt x="16493" y="14243"/>
                  <a:pt x="16585" y="14238"/>
                  <a:pt x="16695" y="14238"/>
                </a:cubicBezTo>
                <a:cubicBezTo>
                  <a:pt x="16806" y="14238"/>
                  <a:pt x="16919" y="14220"/>
                  <a:pt x="16947" y="14199"/>
                </a:cubicBezTo>
                <a:cubicBezTo>
                  <a:pt x="16982" y="14172"/>
                  <a:pt x="16996" y="14007"/>
                  <a:pt x="16996" y="13668"/>
                </a:cubicBezTo>
                <a:cubicBezTo>
                  <a:pt x="16996" y="13179"/>
                  <a:pt x="16999" y="13176"/>
                  <a:pt x="17108" y="13097"/>
                </a:cubicBezTo>
                <a:lnTo>
                  <a:pt x="17218" y="13018"/>
                </a:lnTo>
                <a:lnTo>
                  <a:pt x="17188" y="13148"/>
                </a:lnTo>
                <a:cubicBezTo>
                  <a:pt x="17142" y="13352"/>
                  <a:pt x="17149" y="13491"/>
                  <a:pt x="17214" y="13702"/>
                </a:cubicBezTo>
                <a:cubicBezTo>
                  <a:pt x="17369" y="14212"/>
                  <a:pt x="18116" y="14920"/>
                  <a:pt x="18499" y="14920"/>
                </a:cubicBezTo>
                <a:cubicBezTo>
                  <a:pt x="18543" y="14920"/>
                  <a:pt x="18653" y="14881"/>
                  <a:pt x="18742" y="14833"/>
                </a:cubicBezTo>
                <a:cubicBezTo>
                  <a:pt x="18915" y="14743"/>
                  <a:pt x="18942" y="14726"/>
                  <a:pt x="19302" y="14476"/>
                </a:cubicBezTo>
                <a:cubicBezTo>
                  <a:pt x="19471" y="14357"/>
                  <a:pt x="19533" y="14331"/>
                  <a:pt x="19549" y="14368"/>
                </a:cubicBezTo>
                <a:cubicBezTo>
                  <a:pt x="19590" y="14462"/>
                  <a:pt x="19841" y="14627"/>
                  <a:pt x="19940" y="14625"/>
                </a:cubicBezTo>
                <a:cubicBezTo>
                  <a:pt x="20118" y="14623"/>
                  <a:pt x="20386" y="14486"/>
                  <a:pt x="20766" y="14200"/>
                </a:cubicBezTo>
                <a:cubicBezTo>
                  <a:pt x="21388" y="13733"/>
                  <a:pt x="21548" y="13491"/>
                  <a:pt x="21546" y="13028"/>
                </a:cubicBezTo>
                <a:cubicBezTo>
                  <a:pt x="21546" y="12873"/>
                  <a:pt x="21527" y="12712"/>
                  <a:pt x="21503" y="12671"/>
                </a:cubicBezTo>
                <a:cubicBezTo>
                  <a:pt x="21333" y="12374"/>
                  <a:pt x="21234" y="12263"/>
                  <a:pt x="20966" y="12068"/>
                </a:cubicBezTo>
                <a:cubicBezTo>
                  <a:pt x="20620" y="11815"/>
                  <a:pt x="20218" y="11645"/>
                  <a:pt x="19899" y="11616"/>
                </a:cubicBezTo>
                <a:cubicBezTo>
                  <a:pt x="19742" y="11601"/>
                  <a:pt x="19666" y="11577"/>
                  <a:pt x="19635" y="11532"/>
                </a:cubicBezTo>
                <a:cubicBezTo>
                  <a:pt x="19571" y="11439"/>
                  <a:pt x="19612" y="11394"/>
                  <a:pt x="19826" y="11313"/>
                </a:cubicBezTo>
                <a:cubicBezTo>
                  <a:pt x="19956" y="11264"/>
                  <a:pt x="20028" y="11215"/>
                  <a:pt x="20046" y="11160"/>
                </a:cubicBezTo>
                <a:cubicBezTo>
                  <a:pt x="20080" y="11055"/>
                  <a:pt x="20038" y="10704"/>
                  <a:pt x="19985" y="10653"/>
                </a:cubicBezTo>
                <a:cubicBezTo>
                  <a:pt x="19963" y="10631"/>
                  <a:pt x="19930" y="10562"/>
                  <a:pt x="19914" y="10499"/>
                </a:cubicBezTo>
                <a:cubicBezTo>
                  <a:pt x="19898" y="10436"/>
                  <a:pt x="19848" y="10305"/>
                  <a:pt x="19800" y="10207"/>
                </a:cubicBezTo>
                <a:cubicBezTo>
                  <a:pt x="19753" y="10109"/>
                  <a:pt x="19699" y="9999"/>
                  <a:pt x="19682" y="9963"/>
                </a:cubicBezTo>
                <a:cubicBezTo>
                  <a:pt x="19630" y="9853"/>
                  <a:pt x="19349" y="9356"/>
                  <a:pt x="19222" y="9150"/>
                </a:cubicBezTo>
                <a:cubicBezTo>
                  <a:pt x="19156" y="9043"/>
                  <a:pt x="19052" y="8870"/>
                  <a:pt x="18992" y="8766"/>
                </a:cubicBezTo>
                <a:cubicBezTo>
                  <a:pt x="18932" y="8661"/>
                  <a:pt x="18815" y="8493"/>
                  <a:pt x="18732" y="8392"/>
                </a:cubicBezTo>
                <a:cubicBezTo>
                  <a:pt x="18564" y="8188"/>
                  <a:pt x="17893" y="7639"/>
                  <a:pt x="17811" y="7639"/>
                </a:cubicBezTo>
                <a:cubicBezTo>
                  <a:pt x="17783" y="7639"/>
                  <a:pt x="17752" y="7628"/>
                  <a:pt x="17745" y="7615"/>
                </a:cubicBezTo>
                <a:cubicBezTo>
                  <a:pt x="17709" y="7552"/>
                  <a:pt x="16588" y="7041"/>
                  <a:pt x="16353" y="6980"/>
                </a:cubicBezTo>
                <a:cubicBezTo>
                  <a:pt x="16329" y="6974"/>
                  <a:pt x="16295" y="6881"/>
                  <a:pt x="16278" y="6775"/>
                </a:cubicBezTo>
                <a:cubicBezTo>
                  <a:pt x="16159" y="6039"/>
                  <a:pt x="16175" y="6046"/>
                  <a:pt x="14820" y="6046"/>
                </a:cubicBezTo>
                <a:lnTo>
                  <a:pt x="13850" y="6046"/>
                </a:lnTo>
                <a:lnTo>
                  <a:pt x="13850" y="5876"/>
                </a:lnTo>
                <a:lnTo>
                  <a:pt x="13850" y="5705"/>
                </a:lnTo>
                <a:lnTo>
                  <a:pt x="14104" y="5611"/>
                </a:lnTo>
                <a:cubicBezTo>
                  <a:pt x="14387" y="5505"/>
                  <a:pt x="14756" y="5217"/>
                  <a:pt x="14898" y="4991"/>
                </a:cubicBezTo>
                <a:cubicBezTo>
                  <a:pt x="14979" y="4861"/>
                  <a:pt x="14984" y="4793"/>
                  <a:pt x="14984" y="3316"/>
                </a:cubicBezTo>
                <a:cubicBezTo>
                  <a:pt x="14984" y="1849"/>
                  <a:pt x="14979" y="1769"/>
                  <a:pt x="14900" y="1643"/>
                </a:cubicBezTo>
                <a:cubicBezTo>
                  <a:pt x="14806" y="1493"/>
                  <a:pt x="14569" y="1289"/>
                  <a:pt x="14360" y="1174"/>
                </a:cubicBezTo>
                <a:cubicBezTo>
                  <a:pt x="14167" y="1069"/>
                  <a:pt x="13698" y="945"/>
                  <a:pt x="13487" y="944"/>
                </a:cubicBezTo>
                <a:lnTo>
                  <a:pt x="13311" y="942"/>
                </a:lnTo>
                <a:lnTo>
                  <a:pt x="13298" y="534"/>
                </a:lnTo>
                <a:cubicBezTo>
                  <a:pt x="13278" y="-49"/>
                  <a:pt x="13434" y="1"/>
                  <a:pt x="11601" y="1"/>
                </a:cubicBezTo>
                <a:lnTo>
                  <a:pt x="10118" y="1"/>
                </a:lnTo>
                <a:close/>
                <a:moveTo>
                  <a:pt x="17186" y="11876"/>
                </a:moveTo>
                <a:cubicBezTo>
                  <a:pt x="17192" y="11876"/>
                  <a:pt x="17200" y="11881"/>
                  <a:pt x="17211" y="11889"/>
                </a:cubicBezTo>
                <a:cubicBezTo>
                  <a:pt x="17241" y="11912"/>
                  <a:pt x="17341" y="11930"/>
                  <a:pt x="17435" y="11930"/>
                </a:cubicBezTo>
                <a:lnTo>
                  <a:pt x="17607" y="11930"/>
                </a:lnTo>
                <a:lnTo>
                  <a:pt x="17700" y="12154"/>
                </a:lnTo>
                <a:cubicBezTo>
                  <a:pt x="17799" y="12391"/>
                  <a:pt x="17820" y="12546"/>
                  <a:pt x="17753" y="12546"/>
                </a:cubicBezTo>
                <a:cubicBezTo>
                  <a:pt x="17731" y="12546"/>
                  <a:pt x="17641" y="12602"/>
                  <a:pt x="17553" y="12669"/>
                </a:cubicBezTo>
                <a:cubicBezTo>
                  <a:pt x="17465" y="12736"/>
                  <a:pt x="17362" y="12826"/>
                  <a:pt x="17323" y="12868"/>
                </a:cubicBezTo>
                <a:cubicBezTo>
                  <a:pt x="17256" y="12943"/>
                  <a:pt x="17252" y="12932"/>
                  <a:pt x="17233" y="12560"/>
                </a:cubicBezTo>
                <a:cubicBezTo>
                  <a:pt x="17222" y="12347"/>
                  <a:pt x="17201" y="12100"/>
                  <a:pt x="17186" y="12011"/>
                </a:cubicBezTo>
                <a:cubicBezTo>
                  <a:pt x="17168" y="11911"/>
                  <a:pt x="17167" y="11874"/>
                  <a:pt x="17186" y="11876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154" name="ما الفرق…"/>
          <p:cNvSpPr/>
          <p:nvPr/>
        </p:nvSpPr>
        <p:spPr>
          <a:xfrm>
            <a:off x="191147" y="3196746"/>
            <a:ext cx="11789786" cy="5340262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/>
          <a:lstStyle/>
          <a:p>
            <a:pPr algn="r" defTabSz="457200" rtl="0">
              <a:defRPr b="1" sz="6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ما الفرق</a:t>
            </a:r>
          </a:p>
          <a:p>
            <a:pPr algn="r" defTabSz="457200" rtl="0">
              <a:defRPr b="1" sz="69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  <a:r>
              <a:t>بين المطـروح منه والمطروح ؟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دائرة"/>
          <p:cNvSpPr/>
          <p:nvPr/>
        </p:nvSpPr>
        <p:spPr>
          <a:xfrm>
            <a:off x="966401" y="660971"/>
            <a:ext cx="7506893" cy="7506892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57" name="تجميع"/>
          <p:cNvSpPr txBox="1"/>
          <p:nvPr/>
        </p:nvSpPr>
        <p:spPr>
          <a:xfrm>
            <a:off x="1545961" y="2049683"/>
            <a:ext cx="6023058" cy="5046070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166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حـاول</a:t>
            </a:r>
          </a:p>
        </p:txBody>
      </p:sp>
      <p:pic>
        <p:nvPicPr>
          <p:cNvPr id="158" name="IMG_1364.jpeg" descr="IMG_1364.jpeg"/>
          <p:cNvPicPr>
            <a:picLocks noChangeAspect="1"/>
          </p:cNvPicPr>
          <p:nvPr/>
        </p:nvPicPr>
        <p:blipFill>
          <a:blip r:embed="rId2">
            <a:extLst/>
          </a:blip>
          <a:srcRect l="10164" t="1770" r="5392" b="0"/>
          <a:stretch>
            <a:fillRect/>
          </a:stretch>
        </p:blipFill>
        <p:spPr>
          <a:xfrm flipH="1">
            <a:off x="6860304" y="1660527"/>
            <a:ext cx="5169028" cy="7567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600" fill="norm" stroke="1" extrusionOk="0">
                <a:moveTo>
                  <a:pt x="8925" y="0"/>
                </a:moveTo>
                <a:cubicBezTo>
                  <a:pt x="8502" y="0"/>
                  <a:pt x="8170" y="13"/>
                  <a:pt x="8104" y="34"/>
                </a:cubicBezTo>
                <a:cubicBezTo>
                  <a:pt x="7398" y="257"/>
                  <a:pt x="7264" y="316"/>
                  <a:pt x="7135" y="455"/>
                </a:cubicBezTo>
                <a:cubicBezTo>
                  <a:pt x="7071" y="524"/>
                  <a:pt x="7017" y="539"/>
                  <a:pt x="6788" y="553"/>
                </a:cubicBezTo>
                <a:cubicBezTo>
                  <a:pt x="6534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1" y="942"/>
                  <a:pt x="5061" y="1037"/>
                  <a:pt x="4934" y="1148"/>
                </a:cubicBezTo>
                <a:cubicBezTo>
                  <a:pt x="4718" y="1335"/>
                  <a:pt x="4470" y="2177"/>
                  <a:pt x="4450" y="2789"/>
                </a:cubicBezTo>
                <a:cubicBezTo>
                  <a:pt x="4443" y="2979"/>
                  <a:pt x="4459" y="3040"/>
                  <a:pt x="4533" y="3112"/>
                </a:cubicBezTo>
                <a:cubicBezTo>
                  <a:pt x="4732" y="3307"/>
                  <a:pt x="4785" y="3389"/>
                  <a:pt x="4874" y="3636"/>
                </a:cubicBezTo>
                <a:cubicBezTo>
                  <a:pt x="4925" y="3778"/>
                  <a:pt x="5027" y="4040"/>
                  <a:pt x="5101" y="4220"/>
                </a:cubicBezTo>
                <a:cubicBezTo>
                  <a:pt x="5175" y="4400"/>
                  <a:pt x="5248" y="4598"/>
                  <a:pt x="5262" y="4661"/>
                </a:cubicBezTo>
                <a:cubicBezTo>
                  <a:pt x="5276" y="4723"/>
                  <a:pt x="5338" y="4826"/>
                  <a:pt x="5400" y="4888"/>
                </a:cubicBezTo>
                <a:cubicBezTo>
                  <a:pt x="5497" y="4987"/>
                  <a:pt x="5512" y="5037"/>
                  <a:pt x="5512" y="5265"/>
                </a:cubicBezTo>
                <a:lnTo>
                  <a:pt x="5512" y="5528"/>
                </a:lnTo>
                <a:lnTo>
                  <a:pt x="4385" y="5531"/>
                </a:lnTo>
                <a:cubicBezTo>
                  <a:pt x="2960" y="5533"/>
                  <a:pt x="2576" y="5555"/>
                  <a:pt x="2484" y="5638"/>
                </a:cubicBezTo>
                <a:cubicBezTo>
                  <a:pt x="2427" y="5690"/>
                  <a:pt x="2416" y="5878"/>
                  <a:pt x="2414" y="6838"/>
                </a:cubicBezTo>
                <a:cubicBezTo>
                  <a:pt x="2413" y="7681"/>
                  <a:pt x="2399" y="7986"/>
                  <a:pt x="2358" y="8014"/>
                </a:cubicBezTo>
                <a:cubicBezTo>
                  <a:pt x="2328" y="8034"/>
                  <a:pt x="2229" y="8051"/>
                  <a:pt x="2138" y="8051"/>
                </a:cubicBezTo>
                <a:cubicBezTo>
                  <a:pt x="2033" y="8051"/>
                  <a:pt x="1944" y="8073"/>
                  <a:pt x="1896" y="8109"/>
                </a:cubicBezTo>
                <a:cubicBezTo>
                  <a:pt x="1813" y="8171"/>
                  <a:pt x="1638" y="8443"/>
                  <a:pt x="1253" y="9110"/>
                </a:cubicBezTo>
                <a:cubicBezTo>
                  <a:pt x="1119" y="9342"/>
                  <a:pt x="882" y="9748"/>
                  <a:pt x="726" y="10013"/>
                </a:cubicBezTo>
                <a:cubicBezTo>
                  <a:pt x="446" y="10487"/>
                  <a:pt x="2" y="11563"/>
                  <a:pt x="0" y="11774"/>
                </a:cubicBezTo>
                <a:cubicBezTo>
                  <a:pt x="-2" y="11904"/>
                  <a:pt x="104" y="11995"/>
                  <a:pt x="306" y="12038"/>
                </a:cubicBezTo>
                <a:cubicBezTo>
                  <a:pt x="400" y="12057"/>
                  <a:pt x="518" y="12085"/>
                  <a:pt x="568" y="12100"/>
                </a:cubicBezTo>
                <a:cubicBezTo>
                  <a:pt x="618" y="12115"/>
                  <a:pt x="843" y="12163"/>
                  <a:pt x="1069" y="12209"/>
                </a:cubicBezTo>
                <a:cubicBezTo>
                  <a:pt x="1294" y="12254"/>
                  <a:pt x="1510" y="12302"/>
                  <a:pt x="1548" y="12315"/>
                </a:cubicBezTo>
                <a:cubicBezTo>
                  <a:pt x="1585" y="12328"/>
                  <a:pt x="1730" y="12358"/>
                  <a:pt x="1868" y="12380"/>
                </a:cubicBezTo>
                <a:cubicBezTo>
                  <a:pt x="2005" y="12402"/>
                  <a:pt x="2137" y="12430"/>
                  <a:pt x="2163" y="12443"/>
                </a:cubicBezTo>
                <a:cubicBezTo>
                  <a:pt x="2188" y="12456"/>
                  <a:pt x="2270" y="12475"/>
                  <a:pt x="2345" y="12486"/>
                </a:cubicBezTo>
                <a:lnTo>
                  <a:pt x="2482" y="12507"/>
                </a:lnTo>
                <a:lnTo>
                  <a:pt x="2482" y="14491"/>
                </a:lnTo>
                <a:cubicBezTo>
                  <a:pt x="2483" y="16120"/>
                  <a:pt x="2495" y="16495"/>
                  <a:pt x="2547" y="16580"/>
                </a:cubicBezTo>
                <a:cubicBezTo>
                  <a:pt x="2642" y="16734"/>
                  <a:pt x="3123" y="16990"/>
                  <a:pt x="3319" y="16990"/>
                </a:cubicBezTo>
                <a:lnTo>
                  <a:pt x="3475" y="16990"/>
                </a:lnTo>
                <a:lnTo>
                  <a:pt x="3444" y="17684"/>
                </a:lnTo>
                <a:cubicBezTo>
                  <a:pt x="3390" y="18826"/>
                  <a:pt x="3327" y="19914"/>
                  <a:pt x="3296" y="20247"/>
                </a:cubicBezTo>
                <a:cubicBezTo>
                  <a:pt x="3256" y="20676"/>
                  <a:pt x="3229" y="20640"/>
                  <a:pt x="4117" y="21286"/>
                </a:cubicBezTo>
                <a:cubicBezTo>
                  <a:pt x="4245" y="21379"/>
                  <a:pt x="4419" y="21488"/>
                  <a:pt x="4504" y="21527"/>
                </a:cubicBezTo>
                <a:cubicBezTo>
                  <a:pt x="4657" y="21598"/>
                  <a:pt x="4679" y="21600"/>
                  <a:pt x="5907" y="21600"/>
                </a:cubicBezTo>
                <a:cubicBezTo>
                  <a:pt x="7189" y="21600"/>
                  <a:pt x="8735" y="21550"/>
                  <a:pt x="8816" y="21506"/>
                </a:cubicBezTo>
                <a:cubicBezTo>
                  <a:pt x="8841" y="21492"/>
                  <a:pt x="9030" y="21471"/>
                  <a:pt x="9235" y="21458"/>
                </a:cubicBezTo>
                <a:cubicBezTo>
                  <a:pt x="9679" y="21432"/>
                  <a:pt x="9794" y="21374"/>
                  <a:pt x="9830" y="21154"/>
                </a:cubicBezTo>
                <a:lnTo>
                  <a:pt x="9851" y="21015"/>
                </a:lnTo>
                <a:lnTo>
                  <a:pt x="10151" y="21168"/>
                </a:lnTo>
                <a:cubicBezTo>
                  <a:pt x="10316" y="21252"/>
                  <a:pt x="10499" y="21329"/>
                  <a:pt x="10559" y="21339"/>
                </a:cubicBezTo>
                <a:cubicBezTo>
                  <a:pt x="10660" y="21357"/>
                  <a:pt x="11340" y="21329"/>
                  <a:pt x="12462" y="21260"/>
                </a:cubicBezTo>
                <a:cubicBezTo>
                  <a:pt x="12713" y="21245"/>
                  <a:pt x="13143" y="21222"/>
                  <a:pt x="13418" y="21209"/>
                </a:cubicBezTo>
                <a:cubicBezTo>
                  <a:pt x="13694" y="21197"/>
                  <a:pt x="13940" y="21175"/>
                  <a:pt x="13965" y="21162"/>
                </a:cubicBezTo>
                <a:cubicBezTo>
                  <a:pt x="13991" y="21148"/>
                  <a:pt x="14264" y="21127"/>
                  <a:pt x="14573" y="21115"/>
                </a:cubicBezTo>
                <a:cubicBezTo>
                  <a:pt x="15386" y="21083"/>
                  <a:pt x="15379" y="21092"/>
                  <a:pt x="15346" y="20266"/>
                </a:cubicBezTo>
                <a:cubicBezTo>
                  <a:pt x="15320" y="19615"/>
                  <a:pt x="15287" y="19544"/>
                  <a:pt x="14958" y="19389"/>
                </a:cubicBezTo>
                <a:lnTo>
                  <a:pt x="14731" y="19281"/>
                </a:lnTo>
                <a:lnTo>
                  <a:pt x="14693" y="18891"/>
                </a:lnTo>
                <a:cubicBezTo>
                  <a:pt x="14672" y="18677"/>
                  <a:pt x="14653" y="18276"/>
                  <a:pt x="14651" y="18002"/>
                </a:cubicBezTo>
                <a:lnTo>
                  <a:pt x="14650" y="17504"/>
                </a:lnTo>
                <a:lnTo>
                  <a:pt x="14930" y="17483"/>
                </a:lnTo>
                <a:cubicBezTo>
                  <a:pt x="15219" y="17461"/>
                  <a:pt x="15470" y="17391"/>
                  <a:pt x="15575" y="17304"/>
                </a:cubicBezTo>
                <a:cubicBezTo>
                  <a:pt x="15607" y="17277"/>
                  <a:pt x="15677" y="17192"/>
                  <a:pt x="15730" y="17115"/>
                </a:cubicBezTo>
                <a:cubicBezTo>
                  <a:pt x="15824" y="16979"/>
                  <a:pt x="15830" y="16909"/>
                  <a:pt x="15884" y="14918"/>
                </a:cubicBezTo>
                <a:cubicBezTo>
                  <a:pt x="15916" y="13788"/>
                  <a:pt x="15943" y="12634"/>
                  <a:pt x="15944" y="12354"/>
                </a:cubicBezTo>
                <a:cubicBezTo>
                  <a:pt x="15948" y="11771"/>
                  <a:pt x="15942" y="11774"/>
                  <a:pt x="16286" y="12127"/>
                </a:cubicBezTo>
                <a:cubicBezTo>
                  <a:pt x="16627" y="12478"/>
                  <a:pt x="17011" y="12770"/>
                  <a:pt x="17215" y="12836"/>
                </a:cubicBezTo>
                <a:cubicBezTo>
                  <a:pt x="17223" y="12839"/>
                  <a:pt x="17165" y="12930"/>
                  <a:pt x="17084" y="13039"/>
                </a:cubicBezTo>
                <a:cubicBezTo>
                  <a:pt x="16824" y="13391"/>
                  <a:pt x="16862" y="13787"/>
                  <a:pt x="17174" y="13977"/>
                </a:cubicBezTo>
                <a:cubicBezTo>
                  <a:pt x="17406" y="14119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8" y="13686"/>
                  <a:pt x="18967" y="13599"/>
                </a:cubicBezTo>
                <a:cubicBezTo>
                  <a:pt x="19037" y="13511"/>
                  <a:pt x="19111" y="13439"/>
                  <a:pt x="19131" y="13439"/>
                </a:cubicBezTo>
                <a:cubicBezTo>
                  <a:pt x="19152" y="13439"/>
                  <a:pt x="19370" y="13554"/>
                  <a:pt x="19615" y="13694"/>
                </a:cubicBezTo>
                <a:cubicBezTo>
                  <a:pt x="20028" y="13929"/>
                  <a:pt x="20078" y="13950"/>
                  <a:pt x="20298" y="13962"/>
                </a:cubicBezTo>
                <a:cubicBezTo>
                  <a:pt x="20429" y="13970"/>
                  <a:pt x="20578" y="13960"/>
                  <a:pt x="20628" y="13942"/>
                </a:cubicBezTo>
                <a:cubicBezTo>
                  <a:pt x="20714" y="13911"/>
                  <a:pt x="21104" y="13467"/>
                  <a:pt x="21450" y="13004"/>
                </a:cubicBezTo>
                <a:cubicBezTo>
                  <a:pt x="21571" y="12843"/>
                  <a:pt x="21598" y="12774"/>
                  <a:pt x="21583" y="12669"/>
                </a:cubicBezTo>
                <a:cubicBezTo>
                  <a:pt x="21555" y="12479"/>
                  <a:pt x="21299" y="12157"/>
                  <a:pt x="21006" y="11946"/>
                </a:cubicBezTo>
                <a:cubicBezTo>
                  <a:pt x="20665" y="11699"/>
                  <a:pt x="20063" y="11457"/>
                  <a:pt x="19730" y="11430"/>
                </a:cubicBezTo>
                <a:cubicBezTo>
                  <a:pt x="19592" y="11420"/>
                  <a:pt x="19438" y="11398"/>
                  <a:pt x="19388" y="11384"/>
                </a:cubicBezTo>
                <a:cubicBezTo>
                  <a:pt x="19338" y="11370"/>
                  <a:pt x="19264" y="11351"/>
                  <a:pt x="19223" y="11342"/>
                </a:cubicBezTo>
                <a:cubicBezTo>
                  <a:pt x="19181" y="11333"/>
                  <a:pt x="19069" y="11245"/>
                  <a:pt x="18976" y="11145"/>
                </a:cubicBezTo>
                <a:cubicBezTo>
                  <a:pt x="18882" y="11045"/>
                  <a:pt x="18769" y="10927"/>
                  <a:pt x="18724" y="10882"/>
                </a:cubicBezTo>
                <a:cubicBezTo>
                  <a:pt x="18679" y="10837"/>
                  <a:pt x="18414" y="10493"/>
                  <a:pt x="18134" y="10119"/>
                </a:cubicBezTo>
                <a:cubicBezTo>
                  <a:pt x="17327" y="9039"/>
                  <a:pt x="16996" y="8676"/>
                  <a:pt x="16301" y="8101"/>
                </a:cubicBezTo>
                <a:lnTo>
                  <a:pt x="16039" y="7883"/>
                </a:lnTo>
                <a:lnTo>
                  <a:pt x="16039" y="6848"/>
                </a:lnTo>
                <a:cubicBezTo>
                  <a:pt x="16039" y="5615"/>
                  <a:pt x="16083" y="5701"/>
                  <a:pt x="15454" y="5669"/>
                </a:cubicBezTo>
                <a:cubicBezTo>
                  <a:pt x="15237" y="5658"/>
                  <a:pt x="14956" y="5634"/>
                  <a:pt x="14830" y="5617"/>
                </a:cubicBezTo>
                <a:cubicBezTo>
                  <a:pt x="14705" y="5599"/>
                  <a:pt x="14334" y="5569"/>
                  <a:pt x="14003" y="5549"/>
                </a:cubicBezTo>
                <a:cubicBezTo>
                  <a:pt x="13673" y="5529"/>
                  <a:pt x="13387" y="5503"/>
                  <a:pt x="13369" y="5490"/>
                </a:cubicBezTo>
                <a:cubicBezTo>
                  <a:pt x="13350" y="5477"/>
                  <a:pt x="13256" y="5466"/>
                  <a:pt x="13160" y="5466"/>
                </a:cubicBezTo>
                <a:lnTo>
                  <a:pt x="12986" y="5466"/>
                </a:lnTo>
                <a:lnTo>
                  <a:pt x="12986" y="5162"/>
                </a:lnTo>
                <a:cubicBezTo>
                  <a:pt x="12986" y="4654"/>
                  <a:pt x="13115" y="4230"/>
                  <a:pt x="13272" y="4214"/>
                </a:cubicBezTo>
                <a:cubicBezTo>
                  <a:pt x="13410" y="4200"/>
                  <a:pt x="13523" y="4074"/>
                  <a:pt x="13629" y="3815"/>
                </a:cubicBezTo>
                <a:cubicBezTo>
                  <a:pt x="13681" y="3687"/>
                  <a:pt x="13767" y="3535"/>
                  <a:pt x="13818" y="3478"/>
                </a:cubicBezTo>
                <a:cubicBezTo>
                  <a:pt x="13927" y="3355"/>
                  <a:pt x="13973" y="3023"/>
                  <a:pt x="13907" y="2830"/>
                </a:cubicBezTo>
                <a:cubicBezTo>
                  <a:pt x="13864" y="2702"/>
                  <a:pt x="13883" y="2601"/>
                  <a:pt x="14038" y="2130"/>
                </a:cubicBezTo>
                <a:cubicBezTo>
                  <a:pt x="14089" y="1974"/>
                  <a:pt x="14086" y="1937"/>
                  <a:pt x="14012" y="1805"/>
                </a:cubicBezTo>
                <a:cubicBezTo>
                  <a:pt x="13966" y="1722"/>
                  <a:pt x="13839" y="1594"/>
                  <a:pt x="13730" y="1519"/>
                </a:cubicBezTo>
                <a:cubicBezTo>
                  <a:pt x="13620" y="1444"/>
                  <a:pt x="13491" y="1324"/>
                  <a:pt x="13441" y="1252"/>
                </a:cubicBezTo>
                <a:cubicBezTo>
                  <a:pt x="13380" y="1163"/>
                  <a:pt x="13276" y="1087"/>
                  <a:pt x="13122" y="1018"/>
                </a:cubicBezTo>
                <a:cubicBezTo>
                  <a:pt x="12996" y="962"/>
                  <a:pt x="12840" y="862"/>
                  <a:pt x="12777" y="796"/>
                </a:cubicBezTo>
                <a:cubicBezTo>
                  <a:pt x="12643" y="659"/>
                  <a:pt x="12247" y="512"/>
                  <a:pt x="11847" y="453"/>
                </a:cubicBezTo>
                <a:cubicBezTo>
                  <a:pt x="11709" y="433"/>
                  <a:pt x="11554" y="403"/>
                  <a:pt x="11504" y="387"/>
                </a:cubicBezTo>
                <a:cubicBezTo>
                  <a:pt x="11347" y="338"/>
                  <a:pt x="10970" y="261"/>
                  <a:pt x="10662" y="218"/>
                </a:cubicBezTo>
                <a:cubicBezTo>
                  <a:pt x="10011" y="125"/>
                  <a:pt x="9928" y="109"/>
                  <a:pt x="9785" y="56"/>
                </a:cubicBezTo>
                <a:cubicBezTo>
                  <a:pt x="9660" y="9"/>
                  <a:pt x="9521" y="0"/>
                  <a:pt x="892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61" name="IMG_1376.jpeg" descr="IMG_137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157634" y="1320476"/>
            <a:ext cx="3297992" cy="1128670"/>
          </a:xfrm>
          <a:prstGeom prst="rect">
            <a:avLst/>
          </a:prstGeom>
          <a:ln w="3175">
            <a:miter lim="400000"/>
          </a:ln>
        </p:spPr>
      </p:pic>
      <p:pic>
        <p:nvPicPr>
          <p:cNvPr id="162" name="IMG_1375.jpeg" descr="IMG_1375.jpeg"/>
          <p:cNvPicPr>
            <a:picLocks noChangeAspect="1"/>
          </p:cNvPicPr>
          <p:nvPr/>
        </p:nvPicPr>
        <p:blipFill>
          <a:blip r:embed="rId3">
            <a:extLst/>
          </a:blip>
          <a:srcRect l="10504" t="7989" r="9754" b="14789"/>
          <a:stretch>
            <a:fillRect/>
          </a:stretch>
        </p:blipFill>
        <p:spPr>
          <a:xfrm>
            <a:off x="10558895" y="3200864"/>
            <a:ext cx="1141691" cy="1143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1" h="21576" fill="norm" stroke="1" extrusionOk="0">
                <a:moveTo>
                  <a:pt x="10818" y="0"/>
                </a:moveTo>
                <a:cubicBezTo>
                  <a:pt x="8032" y="3"/>
                  <a:pt x="5790" y="812"/>
                  <a:pt x="3623" y="2598"/>
                </a:cubicBezTo>
                <a:cubicBezTo>
                  <a:pt x="2218" y="3756"/>
                  <a:pt x="831" y="6033"/>
                  <a:pt x="293" y="8063"/>
                </a:cubicBezTo>
                <a:cubicBezTo>
                  <a:pt x="97" y="8798"/>
                  <a:pt x="0" y="9781"/>
                  <a:pt x="0" y="10757"/>
                </a:cubicBezTo>
                <a:cubicBezTo>
                  <a:pt x="0" y="11734"/>
                  <a:pt x="98" y="12709"/>
                  <a:pt x="293" y="13445"/>
                </a:cubicBezTo>
                <a:cubicBezTo>
                  <a:pt x="649" y="14791"/>
                  <a:pt x="1571" y="16627"/>
                  <a:pt x="2416" y="17674"/>
                </a:cubicBezTo>
                <a:cubicBezTo>
                  <a:pt x="4011" y="19653"/>
                  <a:pt x="6714" y="21141"/>
                  <a:pt x="9378" y="21507"/>
                </a:cubicBezTo>
                <a:cubicBezTo>
                  <a:pt x="9847" y="21572"/>
                  <a:pt x="10729" y="21595"/>
                  <a:pt x="11343" y="21560"/>
                </a:cubicBezTo>
                <a:cubicBezTo>
                  <a:pt x="17098" y="21229"/>
                  <a:pt x="21406" y="16621"/>
                  <a:pt x="21576" y="11154"/>
                </a:cubicBezTo>
                <a:cubicBezTo>
                  <a:pt x="21600" y="10373"/>
                  <a:pt x="21540" y="9572"/>
                  <a:pt x="21388" y="8766"/>
                </a:cubicBezTo>
                <a:cubicBezTo>
                  <a:pt x="20414" y="3610"/>
                  <a:pt x="16052" y="-5"/>
                  <a:pt x="10818" y="0"/>
                </a:cubicBezTo>
                <a:close/>
                <a:moveTo>
                  <a:pt x="9963" y="5233"/>
                </a:moveTo>
                <a:cubicBezTo>
                  <a:pt x="10030" y="5191"/>
                  <a:pt x="10165" y="5484"/>
                  <a:pt x="10473" y="6311"/>
                </a:cubicBezTo>
                <a:cubicBezTo>
                  <a:pt x="10964" y="7631"/>
                  <a:pt x="11247" y="8945"/>
                  <a:pt x="11366" y="10428"/>
                </a:cubicBezTo>
                <a:cubicBezTo>
                  <a:pt x="11444" y="11407"/>
                  <a:pt x="11409" y="13079"/>
                  <a:pt x="11291" y="13744"/>
                </a:cubicBezTo>
                <a:cubicBezTo>
                  <a:pt x="11186" y="14333"/>
                  <a:pt x="10885" y="15099"/>
                  <a:pt x="10518" y="15743"/>
                </a:cubicBezTo>
                <a:cubicBezTo>
                  <a:pt x="10371" y="16001"/>
                  <a:pt x="10234" y="16251"/>
                  <a:pt x="10203" y="16297"/>
                </a:cubicBezTo>
                <a:cubicBezTo>
                  <a:pt x="10162" y="16358"/>
                  <a:pt x="10144" y="15955"/>
                  <a:pt x="10158" y="14837"/>
                </a:cubicBezTo>
                <a:cubicBezTo>
                  <a:pt x="10168" y="13988"/>
                  <a:pt x="10158" y="12908"/>
                  <a:pt x="10128" y="12434"/>
                </a:cubicBezTo>
                <a:cubicBezTo>
                  <a:pt x="10002" y="10488"/>
                  <a:pt x="9549" y="8459"/>
                  <a:pt x="8965" y="7194"/>
                </a:cubicBezTo>
                <a:cubicBezTo>
                  <a:pt x="8854" y="6954"/>
                  <a:pt x="8762" y="6734"/>
                  <a:pt x="8762" y="6708"/>
                </a:cubicBezTo>
                <a:cubicBezTo>
                  <a:pt x="8762" y="6656"/>
                  <a:pt x="9879" y="5285"/>
                  <a:pt x="9963" y="5233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63" name="IMG_1372.jpeg" descr="IMG_1372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343265" y="3200864"/>
            <a:ext cx="7876902" cy="3593188"/>
          </a:xfrm>
          <a:prstGeom prst="rect">
            <a:avLst/>
          </a:prstGeom>
          <a:ln w="3175">
            <a:miter lim="400000"/>
          </a:ln>
        </p:spPr>
      </p:pic>
      <p:pic>
        <p:nvPicPr>
          <p:cNvPr id="164" name="IMG_1365.jpeg" descr="IMG_1365.jpeg"/>
          <p:cNvPicPr>
            <a:picLocks noChangeAspect="1"/>
          </p:cNvPicPr>
          <p:nvPr/>
        </p:nvPicPr>
        <p:blipFill>
          <a:blip r:embed="rId5">
            <a:extLst/>
          </a:blip>
          <a:srcRect l="4644" t="4280" r="3600" b="874"/>
          <a:stretch>
            <a:fillRect/>
          </a:stretch>
        </p:blipFill>
        <p:spPr>
          <a:xfrm>
            <a:off x="446481" y="6232327"/>
            <a:ext cx="2623478" cy="31210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2" h="21531" fill="norm" stroke="1" extrusionOk="0">
                <a:moveTo>
                  <a:pt x="4306" y="3"/>
                </a:moveTo>
                <a:cubicBezTo>
                  <a:pt x="3734" y="11"/>
                  <a:pt x="3284" y="39"/>
                  <a:pt x="3120" y="82"/>
                </a:cubicBezTo>
                <a:cubicBezTo>
                  <a:pt x="3009" y="111"/>
                  <a:pt x="2718" y="157"/>
                  <a:pt x="2472" y="186"/>
                </a:cubicBezTo>
                <a:cubicBezTo>
                  <a:pt x="2074" y="233"/>
                  <a:pt x="1795" y="283"/>
                  <a:pt x="695" y="504"/>
                </a:cubicBezTo>
                <a:cubicBezTo>
                  <a:pt x="259" y="591"/>
                  <a:pt x="202" y="673"/>
                  <a:pt x="197" y="1216"/>
                </a:cubicBezTo>
                <a:cubicBezTo>
                  <a:pt x="195" y="1469"/>
                  <a:pt x="142" y="1877"/>
                  <a:pt x="83" y="2122"/>
                </a:cubicBezTo>
                <a:cubicBezTo>
                  <a:pt x="-58" y="2702"/>
                  <a:pt x="-23" y="3026"/>
                  <a:pt x="220" y="3414"/>
                </a:cubicBezTo>
                <a:cubicBezTo>
                  <a:pt x="409" y="3717"/>
                  <a:pt x="411" y="3724"/>
                  <a:pt x="451" y="4726"/>
                </a:cubicBezTo>
                <a:cubicBezTo>
                  <a:pt x="490" y="5699"/>
                  <a:pt x="486" y="5737"/>
                  <a:pt x="353" y="5996"/>
                </a:cubicBezTo>
                <a:cubicBezTo>
                  <a:pt x="161" y="6371"/>
                  <a:pt x="209" y="6793"/>
                  <a:pt x="500" y="7277"/>
                </a:cubicBezTo>
                <a:lnTo>
                  <a:pt x="712" y="7630"/>
                </a:lnTo>
                <a:lnTo>
                  <a:pt x="712" y="8570"/>
                </a:lnTo>
                <a:cubicBezTo>
                  <a:pt x="712" y="9398"/>
                  <a:pt x="696" y="9537"/>
                  <a:pt x="591" y="9730"/>
                </a:cubicBezTo>
                <a:cubicBezTo>
                  <a:pt x="512" y="9878"/>
                  <a:pt x="475" y="10061"/>
                  <a:pt x="474" y="10286"/>
                </a:cubicBezTo>
                <a:cubicBezTo>
                  <a:pt x="473" y="10568"/>
                  <a:pt x="506" y="10681"/>
                  <a:pt x="682" y="10990"/>
                </a:cubicBezTo>
                <a:cubicBezTo>
                  <a:pt x="871" y="11320"/>
                  <a:pt x="892" y="11404"/>
                  <a:pt x="894" y="11789"/>
                </a:cubicBezTo>
                <a:cubicBezTo>
                  <a:pt x="896" y="12026"/>
                  <a:pt x="920" y="12445"/>
                  <a:pt x="946" y="12720"/>
                </a:cubicBezTo>
                <a:cubicBezTo>
                  <a:pt x="992" y="13195"/>
                  <a:pt x="987" y="13233"/>
                  <a:pt x="842" y="13484"/>
                </a:cubicBezTo>
                <a:cubicBezTo>
                  <a:pt x="736" y="13668"/>
                  <a:pt x="630" y="13772"/>
                  <a:pt x="493" y="13826"/>
                </a:cubicBezTo>
                <a:cubicBezTo>
                  <a:pt x="101" y="13984"/>
                  <a:pt x="86" y="14040"/>
                  <a:pt x="161" y="15184"/>
                </a:cubicBezTo>
                <a:cubicBezTo>
                  <a:pt x="198" y="15745"/>
                  <a:pt x="243" y="16805"/>
                  <a:pt x="262" y="17539"/>
                </a:cubicBezTo>
                <a:cubicBezTo>
                  <a:pt x="281" y="18272"/>
                  <a:pt x="322" y="18908"/>
                  <a:pt x="350" y="18952"/>
                </a:cubicBezTo>
                <a:cubicBezTo>
                  <a:pt x="378" y="18995"/>
                  <a:pt x="638" y="19119"/>
                  <a:pt x="930" y="19228"/>
                </a:cubicBezTo>
                <a:cubicBezTo>
                  <a:pt x="1222" y="19337"/>
                  <a:pt x="1738" y="19535"/>
                  <a:pt x="2077" y="19669"/>
                </a:cubicBezTo>
                <a:cubicBezTo>
                  <a:pt x="2417" y="19803"/>
                  <a:pt x="2708" y="19913"/>
                  <a:pt x="2722" y="19913"/>
                </a:cubicBezTo>
                <a:cubicBezTo>
                  <a:pt x="2737" y="19913"/>
                  <a:pt x="2932" y="19982"/>
                  <a:pt x="3156" y="20069"/>
                </a:cubicBezTo>
                <a:cubicBezTo>
                  <a:pt x="3380" y="20155"/>
                  <a:pt x="3807" y="20317"/>
                  <a:pt x="4104" y="20427"/>
                </a:cubicBezTo>
                <a:cubicBezTo>
                  <a:pt x="4401" y="20538"/>
                  <a:pt x="4780" y="20682"/>
                  <a:pt x="4945" y="20748"/>
                </a:cubicBezTo>
                <a:cubicBezTo>
                  <a:pt x="5110" y="20813"/>
                  <a:pt x="5636" y="21015"/>
                  <a:pt x="6115" y="21197"/>
                </a:cubicBezTo>
                <a:cubicBezTo>
                  <a:pt x="6951" y="21514"/>
                  <a:pt x="7330" y="21594"/>
                  <a:pt x="7470" y="21484"/>
                </a:cubicBezTo>
                <a:cubicBezTo>
                  <a:pt x="7502" y="21460"/>
                  <a:pt x="7702" y="21388"/>
                  <a:pt x="7917" y="21325"/>
                </a:cubicBezTo>
                <a:cubicBezTo>
                  <a:pt x="8132" y="21263"/>
                  <a:pt x="8414" y="21170"/>
                  <a:pt x="8546" y="21120"/>
                </a:cubicBezTo>
                <a:cubicBezTo>
                  <a:pt x="8678" y="21070"/>
                  <a:pt x="9002" y="20958"/>
                  <a:pt x="9266" y="20871"/>
                </a:cubicBezTo>
                <a:cubicBezTo>
                  <a:pt x="9888" y="20665"/>
                  <a:pt x="10426" y="20483"/>
                  <a:pt x="11280" y="20192"/>
                </a:cubicBezTo>
                <a:cubicBezTo>
                  <a:pt x="11660" y="20062"/>
                  <a:pt x="12106" y="19915"/>
                  <a:pt x="12271" y="19863"/>
                </a:cubicBezTo>
                <a:cubicBezTo>
                  <a:pt x="12436" y="19812"/>
                  <a:pt x="12907" y="19651"/>
                  <a:pt x="13320" y="19507"/>
                </a:cubicBezTo>
                <a:cubicBezTo>
                  <a:pt x="14114" y="19231"/>
                  <a:pt x="15113" y="18896"/>
                  <a:pt x="15510" y="18771"/>
                </a:cubicBezTo>
                <a:cubicBezTo>
                  <a:pt x="15641" y="18730"/>
                  <a:pt x="15885" y="18643"/>
                  <a:pt x="16051" y="18579"/>
                </a:cubicBezTo>
                <a:cubicBezTo>
                  <a:pt x="16217" y="18516"/>
                  <a:pt x="16460" y="18434"/>
                  <a:pt x="16592" y="18399"/>
                </a:cubicBezTo>
                <a:cubicBezTo>
                  <a:pt x="16724" y="18363"/>
                  <a:pt x="16997" y="18274"/>
                  <a:pt x="17195" y="18199"/>
                </a:cubicBezTo>
                <a:cubicBezTo>
                  <a:pt x="17393" y="18123"/>
                  <a:pt x="17620" y="18044"/>
                  <a:pt x="17703" y="18023"/>
                </a:cubicBezTo>
                <a:cubicBezTo>
                  <a:pt x="17786" y="18003"/>
                  <a:pt x="17990" y="17933"/>
                  <a:pt x="18156" y="17870"/>
                </a:cubicBezTo>
                <a:cubicBezTo>
                  <a:pt x="18322" y="17807"/>
                  <a:pt x="18588" y="17719"/>
                  <a:pt x="18749" y="17673"/>
                </a:cubicBezTo>
                <a:cubicBezTo>
                  <a:pt x="18910" y="17627"/>
                  <a:pt x="19180" y="17537"/>
                  <a:pt x="19349" y="17473"/>
                </a:cubicBezTo>
                <a:cubicBezTo>
                  <a:pt x="19517" y="17409"/>
                  <a:pt x="19764" y="17325"/>
                  <a:pt x="19896" y="17290"/>
                </a:cubicBezTo>
                <a:cubicBezTo>
                  <a:pt x="20028" y="17254"/>
                  <a:pt x="20163" y="17208"/>
                  <a:pt x="20196" y="17188"/>
                </a:cubicBezTo>
                <a:cubicBezTo>
                  <a:pt x="20229" y="17168"/>
                  <a:pt x="20460" y="17089"/>
                  <a:pt x="20708" y="17010"/>
                </a:cubicBezTo>
                <a:cubicBezTo>
                  <a:pt x="21455" y="16775"/>
                  <a:pt x="21430" y="16817"/>
                  <a:pt x="21490" y="15644"/>
                </a:cubicBezTo>
                <a:cubicBezTo>
                  <a:pt x="21525" y="14958"/>
                  <a:pt x="21542" y="14124"/>
                  <a:pt x="21542" y="13448"/>
                </a:cubicBezTo>
                <a:cubicBezTo>
                  <a:pt x="21542" y="12772"/>
                  <a:pt x="21525" y="12253"/>
                  <a:pt x="21490" y="12197"/>
                </a:cubicBezTo>
                <a:cubicBezTo>
                  <a:pt x="21389" y="12039"/>
                  <a:pt x="21134" y="11940"/>
                  <a:pt x="20659" y="11869"/>
                </a:cubicBezTo>
                <a:cubicBezTo>
                  <a:pt x="19969" y="11766"/>
                  <a:pt x="19984" y="11776"/>
                  <a:pt x="19984" y="11433"/>
                </a:cubicBezTo>
                <a:cubicBezTo>
                  <a:pt x="19984" y="11027"/>
                  <a:pt x="19809" y="10861"/>
                  <a:pt x="19264" y="10749"/>
                </a:cubicBezTo>
                <a:cubicBezTo>
                  <a:pt x="18437" y="10578"/>
                  <a:pt x="17151" y="10673"/>
                  <a:pt x="16729" y="10935"/>
                </a:cubicBezTo>
                <a:cubicBezTo>
                  <a:pt x="16635" y="10994"/>
                  <a:pt x="16498" y="11034"/>
                  <a:pt x="16426" y="11025"/>
                </a:cubicBezTo>
                <a:cubicBezTo>
                  <a:pt x="16298" y="11010"/>
                  <a:pt x="16253" y="10896"/>
                  <a:pt x="16149" y="10316"/>
                </a:cubicBezTo>
                <a:cubicBezTo>
                  <a:pt x="16129" y="10209"/>
                  <a:pt x="15840" y="10075"/>
                  <a:pt x="15471" y="9999"/>
                </a:cubicBezTo>
                <a:cubicBezTo>
                  <a:pt x="15149" y="9932"/>
                  <a:pt x="14904" y="9919"/>
                  <a:pt x="14412" y="9941"/>
                </a:cubicBezTo>
                <a:cubicBezTo>
                  <a:pt x="13616" y="9977"/>
                  <a:pt x="13271" y="10044"/>
                  <a:pt x="13063" y="10207"/>
                </a:cubicBezTo>
                <a:cubicBezTo>
                  <a:pt x="12917" y="10320"/>
                  <a:pt x="12900" y="10367"/>
                  <a:pt x="12900" y="10680"/>
                </a:cubicBezTo>
                <a:lnTo>
                  <a:pt x="12900" y="11031"/>
                </a:lnTo>
                <a:lnTo>
                  <a:pt x="12616" y="10908"/>
                </a:lnTo>
                <a:cubicBezTo>
                  <a:pt x="12436" y="10830"/>
                  <a:pt x="12126" y="10763"/>
                  <a:pt x="11775" y="10724"/>
                </a:cubicBezTo>
                <a:lnTo>
                  <a:pt x="11218" y="10664"/>
                </a:lnTo>
                <a:lnTo>
                  <a:pt x="11215" y="9172"/>
                </a:lnTo>
                <a:cubicBezTo>
                  <a:pt x="11211" y="7661"/>
                  <a:pt x="11195" y="6576"/>
                  <a:pt x="11124" y="2719"/>
                </a:cubicBezTo>
                <a:lnTo>
                  <a:pt x="11084" y="580"/>
                </a:lnTo>
                <a:lnTo>
                  <a:pt x="10928" y="435"/>
                </a:lnTo>
                <a:cubicBezTo>
                  <a:pt x="10732" y="254"/>
                  <a:pt x="10384" y="209"/>
                  <a:pt x="8666" y="140"/>
                </a:cubicBezTo>
                <a:cubicBezTo>
                  <a:pt x="8006" y="113"/>
                  <a:pt x="6912" y="67"/>
                  <a:pt x="6235" y="36"/>
                </a:cubicBezTo>
                <a:cubicBezTo>
                  <a:pt x="5576" y="5"/>
                  <a:pt x="4879" y="-6"/>
                  <a:pt x="4306" y="3"/>
                </a:cubicBezTo>
                <a:close/>
              </a:path>
            </a:pathLst>
          </a:cu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67" name="IMG_1376.jpeg" descr="IMG_137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157634" y="1320476"/>
            <a:ext cx="3297992" cy="1128670"/>
          </a:xfrm>
          <a:prstGeom prst="rect">
            <a:avLst/>
          </a:prstGeom>
          <a:ln w="3175">
            <a:miter lim="400000"/>
          </a:ln>
        </p:spPr>
      </p:pic>
      <p:pic>
        <p:nvPicPr>
          <p:cNvPr id="168" name="IMG_1365.jpeg" descr="IMG_1365.jpeg"/>
          <p:cNvPicPr>
            <a:picLocks noChangeAspect="1"/>
          </p:cNvPicPr>
          <p:nvPr/>
        </p:nvPicPr>
        <p:blipFill>
          <a:blip r:embed="rId3">
            <a:extLst/>
          </a:blip>
          <a:srcRect l="4644" t="4280" r="3600" b="874"/>
          <a:stretch>
            <a:fillRect/>
          </a:stretch>
        </p:blipFill>
        <p:spPr>
          <a:xfrm>
            <a:off x="446481" y="6232327"/>
            <a:ext cx="2623478" cy="312104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2" h="21531" fill="norm" stroke="1" extrusionOk="0">
                <a:moveTo>
                  <a:pt x="4306" y="3"/>
                </a:moveTo>
                <a:cubicBezTo>
                  <a:pt x="3734" y="11"/>
                  <a:pt x="3284" y="39"/>
                  <a:pt x="3120" y="82"/>
                </a:cubicBezTo>
                <a:cubicBezTo>
                  <a:pt x="3009" y="111"/>
                  <a:pt x="2718" y="157"/>
                  <a:pt x="2472" y="186"/>
                </a:cubicBezTo>
                <a:cubicBezTo>
                  <a:pt x="2074" y="233"/>
                  <a:pt x="1795" y="283"/>
                  <a:pt x="695" y="504"/>
                </a:cubicBezTo>
                <a:cubicBezTo>
                  <a:pt x="259" y="591"/>
                  <a:pt x="202" y="673"/>
                  <a:pt x="197" y="1216"/>
                </a:cubicBezTo>
                <a:cubicBezTo>
                  <a:pt x="195" y="1469"/>
                  <a:pt x="142" y="1877"/>
                  <a:pt x="83" y="2122"/>
                </a:cubicBezTo>
                <a:cubicBezTo>
                  <a:pt x="-58" y="2702"/>
                  <a:pt x="-23" y="3026"/>
                  <a:pt x="220" y="3414"/>
                </a:cubicBezTo>
                <a:cubicBezTo>
                  <a:pt x="409" y="3717"/>
                  <a:pt x="411" y="3724"/>
                  <a:pt x="451" y="4726"/>
                </a:cubicBezTo>
                <a:cubicBezTo>
                  <a:pt x="490" y="5699"/>
                  <a:pt x="486" y="5737"/>
                  <a:pt x="353" y="5996"/>
                </a:cubicBezTo>
                <a:cubicBezTo>
                  <a:pt x="161" y="6371"/>
                  <a:pt x="209" y="6793"/>
                  <a:pt x="500" y="7277"/>
                </a:cubicBezTo>
                <a:lnTo>
                  <a:pt x="712" y="7630"/>
                </a:lnTo>
                <a:lnTo>
                  <a:pt x="712" y="8570"/>
                </a:lnTo>
                <a:cubicBezTo>
                  <a:pt x="712" y="9398"/>
                  <a:pt x="696" y="9537"/>
                  <a:pt x="591" y="9730"/>
                </a:cubicBezTo>
                <a:cubicBezTo>
                  <a:pt x="512" y="9878"/>
                  <a:pt x="475" y="10061"/>
                  <a:pt x="474" y="10286"/>
                </a:cubicBezTo>
                <a:cubicBezTo>
                  <a:pt x="473" y="10568"/>
                  <a:pt x="506" y="10681"/>
                  <a:pt x="682" y="10990"/>
                </a:cubicBezTo>
                <a:cubicBezTo>
                  <a:pt x="871" y="11320"/>
                  <a:pt x="892" y="11404"/>
                  <a:pt x="894" y="11789"/>
                </a:cubicBezTo>
                <a:cubicBezTo>
                  <a:pt x="896" y="12026"/>
                  <a:pt x="920" y="12445"/>
                  <a:pt x="946" y="12720"/>
                </a:cubicBezTo>
                <a:cubicBezTo>
                  <a:pt x="992" y="13195"/>
                  <a:pt x="987" y="13233"/>
                  <a:pt x="842" y="13484"/>
                </a:cubicBezTo>
                <a:cubicBezTo>
                  <a:pt x="736" y="13668"/>
                  <a:pt x="630" y="13772"/>
                  <a:pt x="493" y="13826"/>
                </a:cubicBezTo>
                <a:cubicBezTo>
                  <a:pt x="101" y="13984"/>
                  <a:pt x="86" y="14040"/>
                  <a:pt x="161" y="15184"/>
                </a:cubicBezTo>
                <a:cubicBezTo>
                  <a:pt x="198" y="15745"/>
                  <a:pt x="243" y="16805"/>
                  <a:pt x="262" y="17539"/>
                </a:cubicBezTo>
                <a:cubicBezTo>
                  <a:pt x="281" y="18272"/>
                  <a:pt x="322" y="18908"/>
                  <a:pt x="350" y="18952"/>
                </a:cubicBezTo>
                <a:cubicBezTo>
                  <a:pt x="378" y="18995"/>
                  <a:pt x="638" y="19119"/>
                  <a:pt x="930" y="19228"/>
                </a:cubicBezTo>
                <a:cubicBezTo>
                  <a:pt x="1222" y="19337"/>
                  <a:pt x="1738" y="19535"/>
                  <a:pt x="2077" y="19669"/>
                </a:cubicBezTo>
                <a:cubicBezTo>
                  <a:pt x="2417" y="19803"/>
                  <a:pt x="2708" y="19913"/>
                  <a:pt x="2722" y="19913"/>
                </a:cubicBezTo>
                <a:cubicBezTo>
                  <a:pt x="2737" y="19913"/>
                  <a:pt x="2932" y="19982"/>
                  <a:pt x="3156" y="20069"/>
                </a:cubicBezTo>
                <a:cubicBezTo>
                  <a:pt x="3380" y="20155"/>
                  <a:pt x="3807" y="20317"/>
                  <a:pt x="4104" y="20427"/>
                </a:cubicBezTo>
                <a:cubicBezTo>
                  <a:pt x="4401" y="20538"/>
                  <a:pt x="4780" y="20682"/>
                  <a:pt x="4945" y="20748"/>
                </a:cubicBezTo>
                <a:cubicBezTo>
                  <a:pt x="5110" y="20813"/>
                  <a:pt x="5636" y="21015"/>
                  <a:pt x="6115" y="21197"/>
                </a:cubicBezTo>
                <a:cubicBezTo>
                  <a:pt x="6951" y="21514"/>
                  <a:pt x="7330" y="21594"/>
                  <a:pt x="7470" y="21484"/>
                </a:cubicBezTo>
                <a:cubicBezTo>
                  <a:pt x="7502" y="21460"/>
                  <a:pt x="7702" y="21388"/>
                  <a:pt x="7917" y="21325"/>
                </a:cubicBezTo>
                <a:cubicBezTo>
                  <a:pt x="8132" y="21263"/>
                  <a:pt x="8414" y="21170"/>
                  <a:pt x="8546" y="21120"/>
                </a:cubicBezTo>
                <a:cubicBezTo>
                  <a:pt x="8678" y="21070"/>
                  <a:pt x="9002" y="20958"/>
                  <a:pt x="9266" y="20871"/>
                </a:cubicBezTo>
                <a:cubicBezTo>
                  <a:pt x="9888" y="20665"/>
                  <a:pt x="10426" y="20483"/>
                  <a:pt x="11280" y="20192"/>
                </a:cubicBezTo>
                <a:cubicBezTo>
                  <a:pt x="11660" y="20062"/>
                  <a:pt x="12106" y="19915"/>
                  <a:pt x="12271" y="19863"/>
                </a:cubicBezTo>
                <a:cubicBezTo>
                  <a:pt x="12436" y="19812"/>
                  <a:pt x="12907" y="19651"/>
                  <a:pt x="13320" y="19507"/>
                </a:cubicBezTo>
                <a:cubicBezTo>
                  <a:pt x="14114" y="19231"/>
                  <a:pt x="15113" y="18896"/>
                  <a:pt x="15510" y="18771"/>
                </a:cubicBezTo>
                <a:cubicBezTo>
                  <a:pt x="15641" y="18730"/>
                  <a:pt x="15885" y="18643"/>
                  <a:pt x="16051" y="18579"/>
                </a:cubicBezTo>
                <a:cubicBezTo>
                  <a:pt x="16217" y="18516"/>
                  <a:pt x="16460" y="18434"/>
                  <a:pt x="16592" y="18399"/>
                </a:cubicBezTo>
                <a:cubicBezTo>
                  <a:pt x="16724" y="18363"/>
                  <a:pt x="16997" y="18274"/>
                  <a:pt x="17195" y="18199"/>
                </a:cubicBezTo>
                <a:cubicBezTo>
                  <a:pt x="17393" y="18123"/>
                  <a:pt x="17620" y="18044"/>
                  <a:pt x="17703" y="18023"/>
                </a:cubicBezTo>
                <a:cubicBezTo>
                  <a:pt x="17786" y="18003"/>
                  <a:pt x="17990" y="17933"/>
                  <a:pt x="18156" y="17870"/>
                </a:cubicBezTo>
                <a:cubicBezTo>
                  <a:pt x="18322" y="17807"/>
                  <a:pt x="18588" y="17719"/>
                  <a:pt x="18749" y="17673"/>
                </a:cubicBezTo>
                <a:cubicBezTo>
                  <a:pt x="18910" y="17627"/>
                  <a:pt x="19180" y="17537"/>
                  <a:pt x="19349" y="17473"/>
                </a:cubicBezTo>
                <a:cubicBezTo>
                  <a:pt x="19517" y="17409"/>
                  <a:pt x="19764" y="17325"/>
                  <a:pt x="19896" y="17290"/>
                </a:cubicBezTo>
                <a:cubicBezTo>
                  <a:pt x="20028" y="17254"/>
                  <a:pt x="20163" y="17208"/>
                  <a:pt x="20196" y="17188"/>
                </a:cubicBezTo>
                <a:cubicBezTo>
                  <a:pt x="20229" y="17168"/>
                  <a:pt x="20460" y="17089"/>
                  <a:pt x="20708" y="17010"/>
                </a:cubicBezTo>
                <a:cubicBezTo>
                  <a:pt x="21455" y="16775"/>
                  <a:pt x="21430" y="16817"/>
                  <a:pt x="21490" y="15644"/>
                </a:cubicBezTo>
                <a:cubicBezTo>
                  <a:pt x="21525" y="14958"/>
                  <a:pt x="21542" y="14124"/>
                  <a:pt x="21542" y="13448"/>
                </a:cubicBezTo>
                <a:cubicBezTo>
                  <a:pt x="21542" y="12772"/>
                  <a:pt x="21525" y="12253"/>
                  <a:pt x="21490" y="12197"/>
                </a:cubicBezTo>
                <a:cubicBezTo>
                  <a:pt x="21389" y="12039"/>
                  <a:pt x="21134" y="11940"/>
                  <a:pt x="20659" y="11869"/>
                </a:cubicBezTo>
                <a:cubicBezTo>
                  <a:pt x="19969" y="11766"/>
                  <a:pt x="19984" y="11776"/>
                  <a:pt x="19984" y="11433"/>
                </a:cubicBezTo>
                <a:cubicBezTo>
                  <a:pt x="19984" y="11027"/>
                  <a:pt x="19809" y="10861"/>
                  <a:pt x="19264" y="10749"/>
                </a:cubicBezTo>
                <a:cubicBezTo>
                  <a:pt x="18437" y="10578"/>
                  <a:pt x="17151" y="10673"/>
                  <a:pt x="16729" y="10935"/>
                </a:cubicBezTo>
                <a:cubicBezTo>
                  <a:pt x="16635" y="10994"/>
                  <a:pt x="16498" y="11034"/>
                  <a:pt x="16426" y="11025"/>
                </a:cubicBezTo>
                <a:cubicBezTo>
                  <a:pt x="16298" y="11010"/>
                  <a:pt x="16253" y="10896"/>
                  <a:pt x="16149" y="10316"/>
                </a:cubicBezTo>
                <a:cubicBezTo>
                  <a:pt x="16129" y="10209"/>
                  <a:pt x="15840" y="10075"/>
                  <a:pt x="15471" y="9999"/>
                </a:cubicBezTo>
                <a:cubicBezTo>
                  <a:pt x="15149" y="9932"/>
                  <a:pt x="14904" y="9919"/>
                  <a:pt x="14412" y="9941"/>
                </a:cubicBezTo>
                <a:cubicBezTo>
                  <a:pt x="13616" y="9977"/>
                  <a:pt x="13271" y="10044"/>
                  <a:pt x="13063" y="10207"/>
                </a:cubicBezTo>
                <a:cubicBezTo>
                  <a:pt x="12917" y="10320"/>
                  <a:pt x="12900" y="10367"/>
                  <a:pt x="12900" y="10680"/>
                </a:cubicBezTo>
                <a:lnTo>
                  <a:pt x="12900" y="11031"/>
                </a:lnTo>
                <a:lnTo>
                  <a:pt x="12616" y="10908"/>
                </a:lnTo>
                <a:cubicBezTo>
                  <a:pt x="12436" y="10830"/>
                  <a:pt x="12126" y="10763"/>
                  <a:pt x="11775" y="10724"/>
                </a:cubicBezTo>
                <a:lnTo>
                  <a:pt x="11218" y="10664"/>
                </a:lnTo>
                <a:lnTo>
                  <a:pt x="11215" y="9172"/>
                </a:lnTo>
                <a:cubicBezTo>
                  <a:pt x="11211" y="7661"/>
                  <a:pt x="11195" y="6576"/>
                  <a:pt x="11124" y="2719"/>
                </a:cubicBezTo>
                <a:lnTo>
                  <a:pt x="11084" y="580"/>
                </a:lnTo>
                <a:lnTo>
                  <a:pt x="10928" y="435"/>
                </a:lnTo>
                <a:cubicBezTo>
                  <a:pt x="10732" y="254"/>
                  <a:pt x="10384" y="209"/>
                  <a:pt x="8666" y="140"/>
                </a:cubicBezTo>
                <a:cubicBezTo>
                  <a:pt x="8006" y="113"/>
                  <a:pt x="6912" y="67"/>
                  <a:pt x="6235" y="36"/>
                </a:cubicBezTo>
                <a:cubicBezTo>
                  <a:pt x="5576" y="5"/>
                  <a:pt x="4879" y="-6"/>
                  <a:pt x="4306" y="3"/>
                </a:cubicBezTo>
                <a:close/>
              </a:path>
            </a:pathLst>
          </a:cu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pic>
        <p:nvPicPr>
          <p:cNvPr id="169" name="IMG_1373.jpeg" descr="IMG_1373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871670" y="2987121"/>
            <a:ext cx="8723793" cy="3975062"/>
          </a:xfrm>
          <a:prstGeom prst="rect">
            <a:avLst/>
          </a:prstGeom>
          <a:ln w="3175">
            <a:miter lim="400000"/>
          </a:ln>
        </p:spPr>
      </p:pic>
      <p:pic>
        <p:nvPicPr>
          <p:cNvPr id="170" name="IMG_1374.jpeg" descr="IMG_1374.jpeg"/>
          <p:cNvPicPr>
            <a:picLocks noChangeAspect="1"/>
          </p:cNvPicPr>
          <p:nvPr/>
        </p:nvPicPr>
        <p:blipFill>
          <a:blip r:embed="rId5">
            <a:extLst/>
          </a:blip>
          <a:srcRect l="6179" t="7857" r="7522" b="20948"/>
          <a:stretch>
            <a:fillRect/>
          </a:stretch>
        </p:blipFill>
        <p:spPr>
          <a:xfrm>
            <a:off x="10809146" y="2640199"/>
            <a:ext cx="1027901" cy="10315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3" h="21586" fill="norm" stroke="1" extrusionOk="0">
                <a:moveTo>
                  <a:pt x="10626" y="1"/>
                </a:moveTo>
                <a:cubicBezTo>
                  <a:pt x="9010" y="5"/>
                  <a:pt x="8799" y="28"/>
                  <a:pt x="7984" y="258"/>
                </a:cubicBezTo>
                <a:cubicBezTo>
                  <a:pt x="6656" y="633"/>
                  <a:pt x="5823" y="1014"/>
                  <a:pt x="4665" y="1770"/>
                </a:cubicBezTo>
                <a:cubicBezTo>
                  <a:pt x="3016" y="2846"/>
                  <a:pt x="1325" y="4966"/>
                  <a:pt x="627" y="6836"/>
                </a:cubicBezTo>
                <a:cubicBezTo>
                  <a:pt x="112" y="8219"/>
                  <a:pt x="2" y="8921"/>
                  <a:pt x="0" y="10823"/>
                </a:cubicBezTo>
                <a:cubicBezTo>
                  <a:pt x="-2" y="12454"/>
                  <a:pt x="16" y="12671"/>
                  <a:pt x="248" y="13572"/>
                </a:cubicBezTo>
                <a:cubicBezTo>
                  <a:pt x="1235" y="17408"/>
                  <a:pt x="4409" y="20519"/>
                  <a:pt x="8240" y="21412"/>
                </a:cubicBezTo>
                <a:cubicBezTo>
                  <a:pt x="8780" y="21538"/>
                  <a:pt x="9366" y="21581"/>
                  <a:pt x="10535" y="21586"/>
                </a:cubicBezTo>
                <a:cubicBezTo>
                  <a:pt x="12756" y="21596"/>
                  <a:pt x="13913" y="21333"/>
                  <a:pt x="15637" y="20423"/>
                </a:cubicBezTo>
                <a:cubicBezTo>
                  <a:pt x="17978" y="19188"/>
                  <a:pt x="19761" y="17147"/>
                  <a:pt x="20706" y="14626"/>
                </a:cubicBezTo>
                <a:cubicBezTo>
                  <a:pt x="21475" y="12576"/>
                  <a:pt x="21598" y="10046"/>
                  <a:pt x="21028" y="7916"/>
                </a:cubicBezTo>
                <a:cubicBezTo>
                  <a:pt x="20113" y="4492"/>
                  <a:pt x="17339" y="1542"/>
                  <a:pt x="14044" y="483"/>
                </a:cubicBezTo>
                <a:cubicBezTo>
                  <a:pt x="12572" y="10"/>
                  <a:pt x="12453" y="-4"/>
                  <a:pt x="10626" y="1"/>
                </a:cubicBezTo>
                <a:close/>
                <a:moveTo>
                  <a:pt x="7810" y="6197"/>
                </a:moveTo>
                <a:lnTo>
                  <a:pt x="9932" y="6197"/>
                </a:lnTo>
                <a:cubicBezTo>
                  <a:pt x="11101" y="6197"/>
                  <a:pt x="12062" y="6228"/>
                  <a:pt x="12062" y="6263"/>
                </a:cubicBezTo>
                <a:cubicBezTo>
                  <a:pt x="12062" y="6298"/>
                  <a:pt x="11971" y="6659"/>
                  <a:pt x="11864" y="7060"/>
                </a:cubicBezTo>
                <a:lnTo>
                  <a:pt x="11666" y="7791"/>
                </a:lnTo>
                <a:lnTo>
                  <a:pt x="10155" y="7750"/>
                </a:lnTo>
                <a:cubicBezTo>
                  <a:pt x="8968" y="7720"/>
                  <a:pt x="8626" y="7734"/>
                  <a:pt x="8545" y="7833"/>
                </a:cubicBezTo>
                <a:cubicBezTo>
                  <a:pt x="8468" y="7926"/>
                  <a:pt x="8500" y="8201"/>
                  <a:pt x="8677" y="8921"/>
                </a:cubicBezTo>
                <a:cubicBezTo>
                  <a:pt x="9003" y="10244"/>
                  <a:pt x="9096" y="11003"/>
                  <a:pt x="9098" y="12318"/>
                </a:cubicBezTo>
                <a:cubicBezTo>
                  <a:pt x="9100" y="13572"/>
                  <a:pt x="8920" y="14453"/>
                  <a:pt x="8454" y="15490"/>
                </a:cubicBezTo>
                <a:cubicBezTo>
                  <a:pt x="7946" y="16621"/>
                  <a:pt x="7942" y="16612"/>
                  <a:pt x="7975" y="14792"/>
                </a:cubicBezTo>
                <a:cubicBezTo>
                  <a:pt x="8020" y="12365"/>
                  <a:pt x="7795" y="10473"/>
                  <a:pt x="7282" y="9045"/>
                </a:cubicBezTo>
                <a:cubicBezTo>
                  <a:pt x="6915" y="8022"/>
                  <a:pt x="6910" y="7997"/>
                  <a:pt x="7381" y="7052"/>
                </a:cubicBezTo>
                <a:lnTo>
                  <a:pt x="7810" y="6197"/>
                </a:ln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دائرة"/>
          <p:cNvSpPr/>
          <p:nvPr/>
        </p:nvSpPr>
        <p:spPr>
          <a:xfrm>
            <a:off x="4593647" y="500473"/>
            <a:ext cx="7506892" cy="7506893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173" name="تجميع"/>
          <p:cNvSpPr txBox="1"/>
          <p:nvPr/>
        </p:nvSpPr>
        <p:spPr>
          <a:xfrm>
            <a:off x="5125058" y="1628427"/>
            <a:ext cx="6023057" cy="50460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22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تدرب</a:t>
            </a:r>
          </a:p>
        </p:txBody>
      </p:sp>
      <p:pic>
        <p:nvPicPr>
          <p:cNvPr id="174" name="IMG_1364.jpeg" descr="IMG_1364.jpeg"/>
          <p:cNvPicPr>
            <a:picLocks noChangeAspect="1"/>
          </p:cNvPicPr>
          <p:nvPr/>
        </p:nvPicPr>
        <p:blipFill>
          <a:blip r:embed="rId2">
            <a:extLst/>
          </a:blip>
          <a:srcRect l="10164" t="1770" r="5392" b="0"/>
          <a:stretch>
            <a:fillRect/>
          </a:stretch>
        </p:blipFill>
        <p:spPr>
          <a:xfrm>
            <a:off x="408286" y="1628427"/>
            <a:ext cx="5169028" cy="75671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600" fill="norm" stroke="1" extrusionOk="0">
                <a:moveTo>
                  <a:pt x="8925" y="0"/>
                </a:moveTo>
                <a:cubicBezTo>
                  <a:pt x="8502" y="0"/>
                  <a:pt x="8170" y="13"/>
                  <a:pt x="8104" y="34"/>
                </a:cubicBezTo>
                <a:cubicBezTo>
                  <a:pt x="7398" y="257"/>
                  <a:pt x="7264" y="316"/>
                  <a:pt x="7135" y="455"/>
                </a:cubicBezTo>
                <a:cubicBezTo>
                  <a:pt x="7071" y="524"/>
                  <a:pt x="7017" y="539"/>
                  <a:pt x="6788" y="553"/>
                </a:cubicBezTo>
                <a:cubicBezTo>
                  <a:pt x="6534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1" y="942"/>
                  <a:pt x="5061" y="1037"/>
                  <a:pt x="4934" y="1148"/>
                </a:cubicBezTo>
                <a:cubicBezTo>
                  <a:pt x="4718" y="1335"/>
                  <a:pt x="4470" y="2177"/>
                  <a:pt x="4450" y="2789"/>
                </a:cubicBezTo>
                <a:cubicBezTo>
                  <a:pt x="4443" y="2979"/>
                  <a:pt x="4459" y="3040"/>
                  <a:pt x="4533" y="3112"/>
                </a:cubicBezTo>
                <a:cubicBezTo>
                  <a:pt x="4732" y="3307"/>
                  <a:pt x="4785" y="3389"/>
                  <a:pt x="4874" y="3636"/>
                </a:cubicBezTo>
                <a:cubicBezTo>
                  <a:pt x="4925" y="3778"/>
                  <a:pt x="5027" y="4040"/>
                  <a:pt x="5101" y="4220"/>
                </a:cubicBezTo>
                <a:cubicBezTo>
                  <a:pt x="5175" y="4400"/>
                  <a:pt x="5248" y="4598"/>
                  <a:pt x="5262" y="4661"/>
                </a:cubicBezTo>
                <a:cubicBezTo>
                  <a:pt x="5276" y="4723"/>
                  <a:pt x="5338" y="4826"/>
                  <a:pt x="5400" y="4888"/>
                </a:cubicBezTo>
                <a:cubicBezTo>
                  <a:pt x="5497" y="4987"/>
                  <a:pt x="5512" y="5037"/>
                  <a:pt x="5512" y="5265"/>
                </a:cubicBezTo>
                <a:lnTo>
                  <a:pt x="5512" y="5528"/>
                </a:lnTo>
                <a:lnTo>
                  <a:pt x="4385" y="5531"/>
                </a:lnTo>
                <a:cubicBezTo>
                  <a:pt x="2960" y="5533"/>
                  <a:pt x="2576" y="5555"/>
                  <a:pt x="2484" y="5638"/>
                </a:cubicBezTo>
                <a:cubicBezTo>
                  <a:pt x="2427" y="5690"/>
                  <a:pt x="2416" y="5878"/>
                  <a:pt x="2414" y="6838"/>
                </a:cubicBezTo>
                <a:cubicBezTo>
                  <a:pt x="2413" y="7681"/>
                  <a:pt x="2399" y="7986"/>
                  <a:pt x="2358" y="8014"/>
                </a:cubicBezTo>
                <a:cubicBezTo>
                  <a:pt x="2328" y="8034"/>
                  <a:pt x="2229" y="8051"/>
                  <a:pt x="2138" y="8051"/>
                </a:cubicBezTo>
                <a:cubicBezTo>
                  <a:pt x="2033" y="8051"/>
                  <a:pt x="1944" y="8073"/>
                  <a:pt x="1896" y="8109"/>
                </a:cubicBezTo>
                <a:cubicBezTo>
                  <a:pt x="1813" y="8171"/>
                  <a:pt x="1638" y="8443"/>
                  <a:pt x="1253" y="9110"/>
                </a:cubicBezTo>
                <a:cubicBezTo>
                  <a:pt x="1119" y="9342"/>
                  <a:pt x="882" y="9748"/>
                  <a:pt x="726" y="10013"/>
                </a:cubicBezTo>
                <a:cubicBezTo>
                  <a:pt x="446" y="10487"/>
                  <a:pt x="2" y="11563"/>
                  <a:pt x="0" y="11774"/>
                </a:cubicBezTo>
                <a:cubicBezTo>
                  <a:pt x="-2" y="11904"/>
                  <a:pt x="104" y="11995"/>
                  <a:pt x="306" y="12038"/>
                </a:cubicBezTo>
                <a:cubicBezTo>
                  <a:pt x="400" y="12057"/>
                  <a:pt x="518" y="12085"/>
                  <a:pt x="568" y="12100"/>
                </a:cubicBezTo>
                <a:cubicBezTo>
                  <a:pt x="618" y="12115"/>
                  <a:pt x="843" y="12163"/>
                  <a:pt x="1069" y="12209"/>
                </a:cubicBezTo>
                <a:cubicBezTo>
                  <a:pt x="1294" y="12254"/>
                  <a:pt x="1510" y="12302"/>
                  <a:pt x="1548" y="12315"/>
                </a:cubicBezTo>
                <a:cubicBezTo>
                  <a:pt x="1585" y="12328"/>
                  <a:pt x="1730" y="12358"/>
                  <a:pt x="1868" y="12380"/>
                </a:cubicBezTo>
                <a:cubicBezTo>
                  <a:pt x="2005" y="12402"/>
                  <a:pt x="2137" y="12430"/>
                  <a:pt x="2163" y="12443"/>
                </a:cubicBezTo>
                <a:cubicBezTo>
                  <a:pt x="2188" y="12456"/>
                  <a:pt x="2270" y="12475"/>
                  <a:pt x="2345" y="12486"/>
                </a:cubicBezTo>
                <a:lnTo>
                  <a:pt x="2482" y="12507"/>
                </a:lnTo>
                <a:lnTo>
                  <a:pt x="2482" y="14491"/>
                </a:lnTo>
                <a:cubicBezTo>
                  <a:pt x="2483" y="16120"/>
                  <a:pt x="2495" y="16495"/>
                  <a:pt x="2547" y="16580"/>
                </a:cubicBezTo>
                <a:cubicBezTo>
                  <a:pt x="2642" y="16734"/>
                  <a:pt x="3123" y="16990"/>
                  <a:pt x="3319" y="16990"/>
                </a:cubicBezTo>
                <a:lnTo>
                  <a:pt x="3475" y="16990"/>
                </a:lnTo>
                <a:lnTo>
                  <a:pt x="3444" y="17684"/>
                </a:lnTo>
                <a:cubicBezTo>
                  <a:pt x="3390" y="18826"/>
                  <a:pt x="3327" y="19914"/>
                  <a:pt x="3296" y="20247"/>
                </a:cubicBezTo>
                <a:cubicBezTo>
                  <a:pt x="3256" y="20676"/>
                  <a:pt x="3229" y="20640"/>
                  <a:pt x="4117" y="21286"/>
                </a:cubicBezTo>
                <a:cubicBezTo>
                  <a:pt x="4245" y="21379"/>
                  <a:pt x="4419" y="21488"/>
                  <a:pt x="4504" y="21527"/>
                </a:cubicBezTo>
                <a:cubicBezTo>
                  <a:pt x="4657" y="21598"/>
                  <a:pt x="4679" y="21600"/>
                  <a:pt x="5907" y="21600"/>
                </a:cubicBezTo>
                <a:cubicBezTo>
                  <a:pt x="7189" y="21600"/>
                  <a:pt x="8735" y="21550"/>
                  <a:pt x="8816" y="21506"/>
                </a:cubicBezTo>
                <a:cubicBezTo>
                  <a:pt x="8841" y="21492"/>
                  <a:pt x="9030" y="21471"/>
                  <a:pt x="9235" y="21458"/>
                </a:cubicBezTo>
                <a:cubicBezTo>
                  <a:pt x="9679" y="21432"/>
                  <a:pt x="9794" y="21374"/>
                  <a:pt x="9830" y="21154"/>
                </a:cubicBezTo>
                <a:lnTo>
                  <a:pt x="9851" y="21015"/>
                </a:lnTo>
                <a:lnTo>
                  <a:pt x="10151" y="21168"/>
                </a:lnTo>
                <a:cubicBezTo>
                  <a:pt x="10316" y="21252"/>
                  <a:pt x="10499" y="21329"/>
                  <a:pt x="10559" y="21339"/>
                </a:cubicBezTo>
                <a:cubicBezTo>
                  <a:pt x="10660" y="21357"/>
                  <a:pt x="11340" y="21329"/>
                  <a:pt x="12462" y="21260"/>
                </a:cubicBezTo>
                <a:cubicBezTo>
                  <a:pt x="12713" y="21245"/>
                  <a:pt x="13143" y="21222"/>
                  <a:pt x="13418" y="21209"/>
                </a:cubicBezTo>
                <a:cubicBezTo>
                  <a:pt x="13694" y="21197"/>
                  <a:pt x="13940" y="21175"/>
                  <a:pt x="13965" y="21162"/>
                </a:cubicBezTo>
                <a:cubicBezTo>
                  <a:pt x="13991" y="21148"/>
                  <a:pt x="14264" y="21127"/>
                  <a:pt x="14573" y="21115"/>
                </a:cubicBezTo>
                <a:cubicBezTo>
                  <a:pt x="15386" y="21083"/>
                  <a:pt x="15379" y="21092"/>
                  <a:pt x="15346" y="20266"/>
                </a:cubicBezTo>
                <a:cubicBezTo>
                  <a:pt x="15320" y="19615"/>
                  <a:pt x="15287" y="19544"/>
                  <a:pt x="14958" y="19389"/>
                </a:cubicBezTo>
                <a:lnTo>
                  <a:pt x="14731" y="19281"/>
                </a:lnTo>
                <a:lnTo>
                  <a:pt x="14693" y="18891"/>
                </a:lnTo>
                <a:cubicBezTo>
                  <a:pt x="14672" y="18677"/>
                  <a:pt x="14653" y="18276"/>
                  <a:pt x="14651" y="18002"/>
                </a:cubicBezTo>
                <a:lnTo>
                  <a:pt x="14650" y="17504"/>
                </a:lnTo>
                <a:lnTo>
                  <a:pt x="14930" y="17483"/>
                </a:lnTo>
                <a:cubicBezTo>
                  <a:pt x="15219" y="17461"/>
                  <a:pt x="15470" y="17391"/>
                  <a:pt x="15575" y="17304"/>
                </a:cubicBezTo>
                <a:cubicBezTo>
                  <a:pt x="15607" y="17277"/>
                  <a:pt x="15677" y="17192"/>
                  <a:pt x="15730" y="17115"/>
                </a:cubicBezTo>
                <a:cubicBezTo>
                  <a:pt x="15824" y="16979"/>
                  <a:pt x="15830" y="16909"/>
                  <a:pt x="15884" y="14918"/>
                </a:cubicBezTo>
                <a:cubicBezTo>
                  <a:pt x="15916" y="13788"/>
                  <a:pt x="15943" y="12634"/>
                  <a:pt x="15944" y="12354"/>
                </a:cubicBezTo>
                <a:cubicBezTo>
                  <a:pt x="15948" y="11771"/>
                  <a:pt x="15942" y="11774"/>
                  <a:pt x="16286" y="12127"/>
                </a:cubicBezTo>
                <a:cubicBezTo>
                  <a:pt x="16627" y="12478"/>
                  <a:pt x="17011" y="12770"/>
                  <a:pt x="17215" y="12836"/>
                </a:cubicBezTo>
                <a:cubicBezTo>
                  <a:pt x="17223" y="12839"/>
                  <a:pt x="17165" y="12930"/>
                  <a:pt x="17084" y="13039"/>
                </a:cubicBezTo>
                <a:cubicBezTo>
                  <a:pt x="16824" y="13391"/>
                  <a:pt x="16862" y="13787"/>
                  <a:pt x="17174" y="13977"/>
                </a:cubicBezTo>
                <a:cubicBezTo>
                  <a:pt x="17406" y="14119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8" y="13686"/>
                  <a:pt x="18967" y="13599"/>
                </a:cubicBezTo>
                <a:cubicBezTo>
                  <a:pt x="19037" y="13511"/>
                  <a:pt x="19111" y="13439"/>
                  <a:pt x="19131" y="13439"/>
                </a:cubicBezTo>
                <a:cubicBezTo>
                  <a:pt x="19152" y="13439"/>
                  <a:pt x="19370" y="13554"/>
                  <a:pt x="19615" y="13694"/>
                </a:cubicBezTo>
                <a:cubicBezTo>
                  <a:pt x="20028" y="13929"/>
                  <a:pt x="20078" y="13950"/>
                  <a:pt x="20298" y="13962"/>
                </a:cubicBezTo>
                <a:cubicBezTo>
                  <a:pt x="20429" y="13970"/>
                  <a:pt x="20578" y="13960"/>
                  <a:pt x="20628" y="13942"/>
                </a:cubicBezTo>
                <a:cubicBezTo>
                  <a:pt x="20714" y="13911"/>
                  <a:pt x="21104" y="13467"/>
                  <a:pt x="21450" y="13004"/>
                </a:cubicBezTo>
                <a:cubicBezTo>
                  <a:pt x="21571" y="12843"/>
                  <a:pt x="21598" y="12774"/>
                  <a:pt x="21583" y="12669"/>
                </a:cubicBezTo>
                <a:cubicBezTo>
                  <a:pt x="21555" y="12479"/>
                  <a:pt x="21299" y="12157"/>
                  <a:pt x="21006" y="11946"/>
                </a:cubicBezTo>
                <a:cubicBezTo>
                  <a:pt x="20665" y="11699"/>
                  <a:pt x="20063" y="11457"/>
                  <a:pt x="19730" y="11430"/>
                </a:cubicBezTo>
                <a:cubicBezTo>
                  <a:pt x="19592" y="11420"/>
                  <a:pt x="19438" y="11398"/>
                  <a:pt x="19388" y="11384"/>
                </a:cubicBezTo>
                <a:cubicBezTo>
                  <a:pt x="19338" y="11370"/>
                  <a:pt x="19264" y="11351"/>
                  <a:pt x="19223" y="11342"/>
                </a:cubicBezTo>
                <a:cubicBezTo>
                  <a:pt x="19181" y="11333"/>
                  <a:pt x="19069" y="11245"/>
                  <a:pt x="18976" y="11145"/>
                </a:cubicBezTo>
                <a:cubicBezTo>
                  <a:pt x="18882" y="11045"/>
                  <a:pt x="18769" y="10927"/>
                  <a:pt x="18724" y="10882"/>
                </a:cubicBezTo>
                <a:cubicBezTo>
                  <a:pt x="18679" y="10837"/>
                  <a:pt x="18414" y="10493"/>
                  <a:pt x="18134" y="10119"/>
                </a:cubicBezTo>
                <a:cubicBezTo>
                  <a:pt x="17327" y="9039"/>
                  <a:pt x="16996" y="8676"/>
                  <a:pt x="16301" y="8101"/>
                </a:cubicBezTo>
                <a:lnTo>
                  <a:pt x="16039" y="7883"/>
                </a:lnTo>
                <a:lnTo>
                  <a:pt x="16039" y="6848"/>
                </a:lnTo>
                <a:cubicBezTo>
                  <a:pt x="16039" y="5615"/>
                  <a:pt x="16083" y="5701"/>
                  <a:pt x="15454" y="5669"/>
                </a:cubicBezTo>
                <a:cubicBezTo>
                  <a:pt x="15237" y="5658"/>
                  <a:pt x="14956" y="5634"/>
                  <a:pt x="14830" y="5617"/>
                </a:cubicBezTo>
                <a:cubicBezTo>
                  <a:pt x="14705" y="5599"/>
                  <a:pt x="14334" y="5569"/>
                  <a:pt x="14003" y="5549"/>
                </a:cubicBezTo>
                <a:cubicBezTo>
                  <a:pt x="13673" y="5529"/>
                  <a:pt x="13387" y="5503"/>
                  <a:pt x="13369" y="5490"/>
                </a:cubicBezTo>
                <a:cubicBezTo>
                  <a:pt x="13350" y="5477"/>
                  <a:pt x="13256" y="5466"/>
                  <a:pt x="13160" y="5466"/>
                </a:cubicBezTo>
                <a:lnTo>
                  <a:pt x="12986" y="5466"/>
                </a:lnTo>
                <a:lnTo>
                  <a:pt x="12986" y="5162"/>
                </a:lnTo>
                <a:cubicBezTo>
                  <a:pt x="12986" y="4654"/>
                  <a:pt x="13115" y="4230"/>
                  <a:pt x="13272" y="4214"/>
                </a:cubicBezTo>
                <a:cubicBezTo>
                  <a:pt x="13410" y="4200"/>
                  <a:pt x="13523" y="4074"/>
                  <a:pt x="13629" y="3815"/>
                </a:cubicBezTo>
                <a:cubicBezTo>
                  <a:pt x="13681" y="3687"/>
                  <a:pt x="13767" y="3535"/>
                  <a:pt x="13818" y="3478"/>
                </a:cubicBezTo>
                <a:cubicBezTo>
                  <a:pt x="13927" y="3355"/>
                  <a:pt x="13973" y="3023"/>
                  <a:pt x="13907" y="2830"/>
                </a:cubicBezTo>
                <a:cubicBezTo>
                  <a:pt x="13864" y="2702"/>
                  <a:pt x="13883" y="2601"/>
                  <a:pt x="14038" y="2130"/>
                </a:cubicBezTo>
                <a:cubicBezTo>
                  <a:pt x="14089" y="1974"/>
                  <a:pt x="14086" y="1937"/>
                  <a:pt x="14012" y="1805"/>
                </a:cubicBezTo>
                <a:cubicBezTo>
                  <a:pt x="13966" y="1722"/>
                  <a:pt x="13839" y="1594"/>
                  <a:pt x="13730" y="1519"/>
                </a:cubicBezTo>
                <a:cubicBezTo>
                  <a:pt x="13620" y="1444"/>
                  <a:pt x="13491" y="1324"/>
                  <a:pt x="13441" y="1252"/>
                </a:cubicBezTo>
                <a:cubicBezTo>
                  <a:pt x="13380" y="1163"/>
                  <a:pt x="13276" y="1087"/>
                  <a:pt x="13122" y="1018"/>
                </a:cubicBezTo>
                <a:cubicBezTo>
                  <a:pt x="12996" y="962"/>
                  <a:pt x="12840" y="862"/>
                  <a:pt x="12777" y="796"/>
                </a:cubicBezTo>
                <a:cubicBezTo>
                  <a:pt x="12643" y="659"/>
                  <a:pt x="12247" y="512"/>
                  <a:pt x="11847" y="453"/>
                </a:cubicBezTo>
                <a:cubicBezTo>
                  <a:pt x="11709" y="433"/>
                  <a:pt x="11554" y="403"/>
                  <a:pt x="11504" y="387"/>
                </a:cubicBezTo>
                <a:cubicBezTo>
                  <a:pt x="11347" y="338"/>
                  <a:pt x="10970" y="261"/>
                  <a:pt x="10662" y="218"/>
                </a:cubicBezTo>
                <a:cubicBezTo>
                  <a:pt x="10011" y="125"/>
                  <a:pt x="9928" y="109"/>
                  <a:pt x="9785" y="56"/>
                </a:cubicBezTo>
                <a:cubicBezTo>
                  <a:pt x="9660" y="9"/>
                  <a:pt x="9521" y="0"/>
                  <a:pt x="892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IMG_1340.jpeg" descr="IMG_1340.jpeg"/>
          <p:cNvPicPr>
            <a:picLocks noChangeAspect="1"/>
          </p:cNvPicPr>
          <p:nvPr/>
        </p:nvPicPr>
        <p:blipFill>
          <a:blip r:embed="rId2">
            <a:extLst/>
          </a:blip>
          <a:srcRect l="0" t="3386" r="0" b="0"/>
          <a:stretch>
            <a:fillRect/>
          </a:stretch>
        </p:blipFill>
        <p:spPr>
          <a:xfrm>
            <a:off x="5822193" y="962175"/>
            <a:ext cx="5984469" cy="7592161"/>
          </a:xfrm>
          <a:prstGeom prst="rect">
            <a:avLst/>
          </a:prstGeom>
          <a:ln w="3175">
            <a:miter lim="400000"/>
          </a:ln>
        </p:spPr>
      </p:pic>
      <p:sp>
        <p:nvSpPr>
          <p:cNvPr id="177" name="مستطيل مستدير الزوايا"/>
          <p:cNvSpPr/>
          <p:nvPr/>
        </p:nvSpPr>
        <p:spPr>
          <a:xfrm>
            <a:off x="6125115" y="3310561"/>
            <a:ext cx="5482648" cy="1695778"/>
          </a:xfrm>
          <a:prstGeom prst="roundRect">
            <a:avLst>
              <a:gd name="adj" fmla="val 0"/>
            </a:avLst>
          </a:prstGeom>
          <a:ln w="88900">
            <a:solidFill>
              <a:schemeClr val="accent1"/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178" name="IMG_1363.jpeg" descr="IMG_1363.jpeg"/>
          <p:cNvPicPr>
            <a:picLocks noChangeAspect="1"/>
          </p:cNvPicPr>
          <p:nvPr/>
        </p:nvPicPr>
        <p:blipFill>
          <a:blip r:embed="rId3">
            <a:extLst/>
          </a:blip>
          <a:srcRect l="17012" t="14970" r="19352" b="12021"/>
          <a:stretch>
            <a:fillRect/>
          </a:stretch>
        </p:blipFill>
        <p:spPr>
          <a:xfrm flipH="1">
            <a:off x="1433257" y="2675996"/>
            <a:ext cx="3845323" cy="6238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89" y="0"/>
                </a:moveTo>
                <a:cubicBezTo>
                  <a:pt x="10494" y="0"/>
                  <a:pt x="10308" y="10"/>
                  <a:pt x="10308" y="25"/>
                </a:cubicBezTo>
                <a:cubicBezTo>
                  <a:pt x="10308" y="39"/>
                  <a:pt x="10195" y="49"/>
                  <a:pt x="10049" y="49"/>
                </a:cubicBezTo>
                <a:cubicBezTo>
                  <a:pt x="9888" y="49"/>
                  <a:pt x="9738" y="65"/>
                  <a:pt x="9654" y="91"/>
                </a:cubicBezTo>
                <a:cubicBezTo>
                  <a:pt x="9401" y="169"/>
                  <a:pt x="9378" y="174"/>
                  <a:pt x="9267" y="175"/>
                </a:cubicBezTo>
                <a:cubicBezTo>
                  <a:pt x="9108" y="175"/>
                  <a:pt x="8770" y="340"/>
                  <a:pt x="8707" y="448"/>
                </a:cubicBezTo>
                <a:cubicBezTo>
                  <a:pt x="8679" y="496"/>
                  <a:pt x="8655" y="633"/>
                  <a:pt x="8654" y="753"/>
                </a:cubicBezTo>
                <a:lnTo>
                  <a:pt x="8651" y="970"/>
                </a:lnTo>
                <a:lnTo>
                  <a:pt x="8442" y="1032"/>
                </a:lnTo>
                <a:cubicBezTo>
                  <a:pt x="8326" y="1066"/>
                  <a:pt x="8190" y="1095"/>
                  <a:pt x="8139" y="1095"/>
                </a:cubicBezTo>
                <a:cubicBezTo>
                  <a:pt x="8087" y="1095"/>
                  <a:pt x="8045" y="1105"/>
                  <a:pt x="8045" y="1117"/>
                </a:cubicBezTo>
                <a:cubicBezTo>
                  <a:pt x="8045" y="1129"/>
                  <a:pt x="7950" y="1169"/>
                  <a:pt x="7833" y="1205"/>
                </a:cubicBezTo>
                <a:cubicBezTo>
                  <a:pt x="7558" y="1291"/>
                  <a:pt x="7428" y="1351"/>
                  <a:pt x="7155" y="1520"/>
                </a:cubicBezTo>
                <a:cubicBezTo>
                  <a:pt x="6935" y="1657"/>
                  <a:pt x="6880" y="1708"/>
                  <a:pt x="6788" y="1854"/>
                </a:cubicBezTo>
                <a:cubicBezTo>
                  <a:pt x="6691" y="2005"/>
                  <a:pt x="6614" y="2334"/>
                  <a:pt x="6625" y="2550"/>
                </a:cubicBezTo>
                <a:cubicBezTo>
                  <a:pt x="6629" y="2632"/>
                  <a:pt x="6646" y="3226"/>
                  <a:pt x="6665" y="3869"/>
                </a:cubicBezTo>
                <a:cubicBezTo>
                  <a:pt x="6684" y="4512"/>
                  <a:pt x="6709" y="5062"/>
                  <a:pt x="6719" y="5089"/>
                </a:cubicBezTo>
                <a:cubicBezTo>
                  <a:pt x="6810" y="5349"/>
                  <a:pt x="7370" y="5698"/>
                  <a:pt x="7697" y="5698"/>
                </a:cubicBezTo>
                <a:cubicBezTo>
                  <a:pt x="7750" y="5698"/>
                  <a:pt x="7845" y="5715"/>
                  <a:pt x="7909" y="5735"/>
                </a:cubicBezTo>
                <a:cubicBezTo>
                  <a:pt x="7973" y="5756"/>
                  <a:pt x="8067" y="5772"/>
                  <a:pt x="8119" y="5772"/>
                </a:cubicBezTo>
                <a:cubicBezTo>
                  <a:pt x="8204" y="5772"/>
                  <a:pt x="8210" y="5782"/>
                  <a:pt x="8199" y="5890"/>
                </a:cubicBezTo>
                <a:lnTo>
                  <a:pt x="8185" y="6009"/>
                </a:lnTo>
                <a:lnTo>
                  <a:pt x="7398" y="6024"/>
                </a:lnTo>
                <a:cubicBezTo>
                  <a:pt x="6965" y="6032"/>
                  <a:pt x="6556" y="6048"/>
                  <a:pt x="6489" y="6059"/>
                </a:cubicBezTo>
                <a:cubicBezTo>
                  <a:pt x="6171" y="6113"/>
                  <a:pt x="5899" y="6282"/>
                  <a:pt x="5773" y="6507"/>
                </a:cubicBezTo>
                <a:lnTo>
                  <a:pt x="5677" y="6681"/>
                </a:lnTo>
                <a:lnTo>
                  <a:pt x="5443" y="6697"/>
                </a:lnTo>
                <a:cubicBezTo>
                  <a:pt x="5315" y="6706"/>
                  <a:pt x="5190" y="6724"/>
                  <a:pt x="5165" y="6740"/>
                </a:cubicBezTo>
                <a:cubicBezTo>
                  <a:pt x="5140" y="6755"/>
                  <a:pt x="5089" y="6768"/>
                  <a:pt x="5051" y="6768"/>
                </a:cubicBezTo>
                <a:cubicBezTo>
                  <a:pt x="4963" y="6768"/>
                  <a:pt x="4570" y="6893"/>
                  <a:pt x="4570" y="6921"/>
                </a:cubicBezTo>
                <a:cubicBezTo>
                  <a:pt x="4570" y="6933"/>
                  <a:pt x="4553" y="6942"/>
                  <a:pt x="4532" y="6942"/>
                </a:cubicBezTo>
                <a:cubicBezTo>
                  <a:pt x="4465" y="6942"/>
                  <a:pt x="4003" y="7248"/>
                  <a:pt x="4003" y="7292"/>
                </a:cubicBezTo>
                <a:cubicBezTo>
                  <a:pt x="4003" y="7306"/>
                  <a:pt x="3963" y="7365"/>
                  <a:pt x="3914" y="7423"/>
                </a:cubicBezTo>
                <a:cubicBezTo>
                  <a:pt x="3865" y="7480"/>
                  <a:pt x="3823" y="7532"/>
                  <a:pt x="3820" y="7539"/>
                </a:cubicBezTo>
                <a:cubicBezTo>
                  <a:pt x="3818" y="7546"/>
                  <a:pt x="3779" y="7603"/>
                  <a:pt x="3734" y="7664"/>
                </a:cubicBezTo>
                <a:cubicBezTo>
                  <a:pt x="3689" y="7726"/>
                  <a:pt x="3651" y="7781"/>
                  <a:pt x="3651" y="7788"/>
                </a:cubicBezTo>
                <a:cubicBezTo>
                  <a:pt x="3651" y="7795"/>
                  <a:pt x="3612" y="7845"/>
                  <a:pt x="3564" y="7899"/>
                </a:cubicBezTo>
                <a:cubicBezTo>
                  <a:pt x="3517" y="7954"/>
                  <a:pt x="3479" y="8009"/>
                  <a:pt x="3479" y="8020"/>
                </a:cubicBezTo>
                <a:cubicBezTo>
                  <a:pt x="3479" y="8032"/>
                  <a:pt x="3431" y="8105"/>
                  <a:pt x="3372" y="8182"/>
                </a:cubicBezTo>
                <a:cubicBezTo>
                  <a:pt x="3177" y="8444"/>
                  <a:pt x="2993" y="8705"/>
                  <a:pt x="2993" y="8721"/>
                </a:cubicBezTo>
                <a:cubicBezTo>
                  <a:pt x="2993" y="8736"/>
                  <a:pt x="2963" y="8779"/>
                  <a:pt x="2721" y="9104"/>
                </a:cubicBezTo>
                <a:cubicBezTo>
                  <a:pt x="2560" y="9322"/>
                  <a:pt x="2405" y="9619"/>
                  <a:pt x="2269" y="9966"/>
                </a:cubicBezTo>
                <a:cubicBezTo>
                  <a:pt x="2242" y="10034"/>
                  <a:pt x="2204" y="10101"/>
                  <a:pt x="2184" y="10116"/>
                </a:cubicBezTo>
                <a:cubicBezTo>
                  <a:pt x="2165" y="10130"/>
                  <a:pt x="2114" y="10236"/>
                  <a:pt x="2071" y="10352"/>
                </a:cubicBezTo>
                <a:cubicBezTo>
                  <a:pt x="1984" y="10582"/>
                  <a:pt x="1834" y="10907"/>
                  <a:pt x="1778" y="10985"/>
                </a:cubicBezTo>
                <a:cubicBezTo>
                  <a:pt x="1759" y="11013"/>
                  <a:pt x="1722" y="11091"/>
                  <a:pt x="1698" y="11159"/>
                </a:cubicBezTo>
                <a:cubicBezTo>
                  <a:pt x="1675" y="11226"/>
                  <a:pt x="1625" y="11322"/>
                  <a:pt x="1587" y="11370"/>
                </a:cubicBezTo>
                <a:cubicBezTo>
                  <a:pt x="1539" y="11431"/>
                  <a:pt x="1520" y="11521"/>
                  <a:pt x="1520" y="11661"/>
                </a:cubicBezTo>
                <a:cubicBezTo>
                  <a:pt x="1520" y="11856"/>
                  <a:pt x="1524" y="11868"/>
                  <a:pt x="1640" y="11929"/>
                </a:cubicBezTo>
                <a:cubicBezTo>
                  <a:pt x="1707" y="11965"/>
                  <a:pt x="1775" y="11994"/>
                  <a:pt x="1792" y="11994"/>
                </a:cubicBezTo>
                <a:cubicBezTo>
                  <a:pt x="1837" y="11994"/>
                  <a:pt x="1827" y="12112"/>
                  <a:pt x="1781" y="12130"/>
                </a:cubicBezTo>
                <a:cubicBezTo>
                  <a:pt x="1759" y="12138"/>
                  <a:pt x="1741" y="12171"/>
                  <a:pt x="1741" y="12203"/>
                </a:cubicBezTo>
                <a:cubicBezTo>
                  <a:pt x="1741" y="12234"/>
                  <a:pt x="1708" y="12282"/>
                  <a:pt x="1669" y="12309"/>
                </a:cubicBezTo>
                <a:cubicBezTo>
                  <a:pt x="1601" y="12356"/>
                  <a:pt x="1174" y="12491"/>
                  <a:pt x="1094" y="12491"/>
                </a:cubicBezTo>
                <a:cubicBezTo>
                  <a:pt x="1072" y="12491"/>
                  <a:pt x="1054" y="12502"/>
                  <a:pt x="1054" y="12516"/>
                </a:cubicBezTo>
                <a:cubicBezTo>
                  <a:pt x="1054" y="12530"/>
                  <a:pt x="1025" y="12541"/>
                  <a:pt x="992" y="12541"/>
                </a:cubicBezTo>
                <a:cubicBezTo>
                  <a:pt x="908" y="12541"/>
                  <a:pt x="543" y="12773"/>
                  <a:pt x="363" y="12939"/>
                </a:cubicBezTo>
                <a:cubicBezTo>
                  <a:pt x="99" y="13184"/>
                  <a:pt x="0" y="13443"/>
                  <a:pt x="0" y="13897"/>
                </a:cubicBezTo>
                <a:cubicBezTo>
                  <a:pt x="-1" y="14213"/>
                  <a:pt x="85" y="14469"/>
                  <a:pt x="234" y="14602"/>
                </a:cubicBezTo>
                <a:cubicBezTo>
                  <a:pt x="332" y="14689"/>
                  <a:pt x="368" y="14704"/>
                  <a:pt x="499" y="14705"/>
                </a:cubicBezTo>
                <a:cubicBezTo>
                  <a:pt x="582" y="14705"/>
                  <a:pt x="650" y="14697"/>
                  <a:pt x="650" y="14687"/>
                </a:cubicBezTo>
                <a:cubicBezTo>
                  <a:pt x="651" y="14677"/>
                  <a:pt x="702" y="14646"/>
                  <a:pt x="766" y="14620"/>
                </a:cubicBezTo>
                <a:cubicBezTo>
                  <a:pt x="927" y="14553"/>
                  <a:pt x="974" y="14440"/>
                  <a:pt x="974" y="14104"/>
                </a:cubicBezTo>
                <a:cubicBezTo>
                  <a:pt x="974" y="13801"/>
                  <a:pt x="1035" y="13605"/>
                  <a:pt x="1177" y="13449"/>
                </a:cubicBezTo>
                <a:cubicBezTo>
                  <a:pt x="1310" y="13302"/>
                  <a:pt x="1433" y="13252"/>
                  <a:pt x="1781" y="13206"/>
                </a:cubicBezTo>
                <a:cubicBezTo>
                  <a:pt x="2299" y="13137"/>
                  <a:pt x="2787" y="13219"/>
                  <a:pt x="3042" y="13417"/>
                </a:cubicBezTo>
                <a:cubicBezTo>
                  <a:pt x="3166" y="13514"/>
                  <a:pt x="3171" y="13529"/>
                  <a:pt x="3163" y="13705"/>
                </a:cubicBezTo>
                <a:cubicBezTo>
                  <a:pt x="3155" y="13861"/>
                  <a:pt x="3105" y="14029"/>
                  <a:pt x="3009" y="14207"/>
                </a:cubicBezTo>
                <a:cubicBezTo>
                  <a:pt x="2998" y="14228"/>
                  <a:pt x="2987" y="14251"/>
                  <a:pt x="2987" y="14258"/>
                </a:cubicBezTo>
                <a:cubicBezTo>
                  <a:pt x="2986" y="14265"/>
                  <a:pt x="2961" y="14298"/>
                  <a:pt x="2931" y="14333"/>
                </a:cubicBezTo>
                <a:cubicBezTo>
                  <a:pt x="2901" y="14367"/>
                  <a:pt x="2848" y="14464"/>
                  <a:pt x="2815" y="14548"/>
                </a:cubicBezTo>
                <a:cubicBezTo>
                  <a:pt x="2760" y="14687"/>
                  <a:pt x="2760" y="14713"/>
                  <a:pt x="2820" y="14822"/>
                </a:cubicBezTo>
                <a:cubicBezTo>
                  <a:pt x="2928" y="15019"/>
                  <a:pt x="2979" y="15054"/>
                  <a:pt x="3170" y="15054"/>
                </a:cubicBezTo>
                <a:cubicBezTo>
                  <a:pt x="3304" y="15054"/>
                  <a:pt x="3355" y="15041"/>
                  <a:pt x="3419" y="14988"/>
                </a:cubicBezTo>
                <a:cubicBezTo>
                  <a:pt x="3463" y="14951"/>
                  <a:pt x="3521" y="14908"/>
                  <a:pt x="3549" y="14890"/>
                </a:cubicBezTo>
                <a:cubicBezTo>
                  <a:pt x="3576" y="14873"/>
                  <a:pt x="3600" y="14850"/>
                  <a:pt x="3600" y="14838"/>
                </a:cubicBezTo>
                <a:cubicBezTo>
                  <a:pt x="3600" y="14827"/>
                  <a:pt x="3641" y="14789"/>
                  <a:pt x="3691" y="14754"/>
                </a:cubicBezTo>
                <a:cubicBezTo>
                  <a:pt x="3816" y="14668"/>
                  <a:pt x="3863" y="14619"/>
                  <a:pt x="4006" y="14431"/>
                </a:cubicBezTo>
                <a:cubicBezTo>
                  <a:pt x="4073" y="14343"/>
                  <a:pt x="4156" y="14239"/>
                  <a:pt x="4191" y="14201"/>
                </a:cubicBezTo>
                <a:cubicBezTo>
                  <a:pt x="4225" y="14162"/>
                  <a:pt x="4261" y="14105"/>
                  <a:pt x="4269" y="14076"/>
                </a:cubicBezTo>
                <a:cubicBezTo>
                  <a:pt x="4276" y="14046"/>
                  <a:pt x="4303" y="13954"/>
                  <a:pt x="4327" y="13872"/>
                </a:cubicBezTo>
                <a:cubicBezTo>
                  <a:pt x="4410" y="13585"/>
                  <a:pt x="4415" y="13500"/>
                  <a:pt x="4356" y="13362"/>
                </a:cubicBezTo>
                <a:cubicBezTo>
                  <a:pt x="4289" y="13208"/>
                  <a:pt x="4303" y="13167"/>
                  <a:pt x="4405" y="13224"/>
                </a:cubicBezTo>
                <a:cubicBezTo>
                  <a:pt x="4443" y="13245"/>
                  <a:pt x="4509" y="13263"/>
                  <a:pt x="4552" y="13264"/>
                </a:cubicBezTo>
                <a:cubicBezTo>
                  <a:pt x="4685" y="13264"/>
                  <a:pt x="4721" y="13296"/>
                  <a:pt x="4706" y="13400"/>
                </a:cubicBezTo>
                <a:cubicBezTo>
                  <a:pt x="4697" y="13454"/>
                  <a:pt x="4674" y="13722"/>
                  <a:pt x="4654" y="13996"/>
                </a:cubicBezTo>
                <a:cubicBezTo>
                  <a:pt x="4634" y="14270"/>
                  <a:pt x="4600" y="14532"/>
                  <a:pt x="4576" y="14578"/>
                </a:cubicBezTo>
                <a:cubicBezTo>
                  <a:pt x="4553" y="14625"/>
                  <a:pt x="4529" y="14745"/>
                  <a:pt x="4525" y="14846"/>
                </a:cubicBezTo>
                <a:cubicBezTo>
                  <a:pt x="4521" y="14948"/>
                  <a:pt x="4502" y="15037"/>
                  <a:pt x="4483" y="15044"/>
                </a:cubicBezTo>
                <a:cubicBezTo>
                  <a:pt x="4432" y="15063"/>
                  <a:pt x="4439" y="15950"/>
                  <a:pt x="4489" y="15950"/>
                </a:cubicBezTo>
                <a:cubicBezTo>
                  <a:pt x="4512" y="15950"/>
                  <a:pt x="4529" y="15981"/>
                  <a:pt x="4529" y="16018"/>
                </a:cubicBezTo>
                <a:cubicBezTo>
                  <a:pt x="4529" y="16056"/>
                  <a:pt x="4557" y="16165"/>
                  <a:pt x="4590" y="16260"/>
                </a:cubicBezTo>
                <a:cubicBezTo>
                  <a:pt x="4639" y="16403"/>
                  <a:pt x="4649" y="16699"/>
                  <a:pt x="4650" y="17876"/>
                </a:cubicBezTo>
                <a:lnTo>
                  <a:pt x="4650" y="19316"/>
                </a:lnTo>
                <a:lnTo>
                  <a:pt x="4556" y="19393"/>
                </a:lnTo>
                <a:cubicBezTo>
                  <a:pt x="4504" y="19435"/>
                  <a:pt x="4405" y="19540"/>
                  <a:pt x="4335" y="19625"/>
                </a:cubicBezTo>
                <a:lnTo>
                  <a:pt x="4208" y="19781"/>
                </a:lnTo>
                <a:lnTo>
                  <a:pt x="4208" y="20580"/>
                </a:lnTo>
                <a:cubicBezTo>
                  <a:pt x="4208" y="21367"/>
                  <a:pt x="4222" y="21455"/>
                  <a:pt x="4344" y="21505"/>
                </a:cubicBezTo>
                <a:cubicBezTo>
                  <a:pt x="4369" y="21515"/>
                  <a:pt x="5060" y="21523"/>
                  <a:pt x="5883" y="21524"/>
                </a:cubicBezTo>
                <a:cubicBezTo>
                  <a:pt x="7061" y="21525"/>
                  <a:pt x="7403" y="21533"/>
                  <a:pt x="7499" y="21560"/>
                </a:cubicBezTo>
                <a:cubicBezTo>
                  <a:pt x="7594" y="21587"/>
                  <a:pt x="9207" y="21600"/>
                  <a:pt x="10823" y="21600"/>
                </a:cubicBezTo>
                <a:cubicBezTo>
                  <a:pt x="12438" y="21600"/>
                  <a:pt x="14056" y="21588"/>
                  <a:pt x="14160" y="21561"/>
                </a:cubicBezTo>
                <a:cubicBezTo>
                  <a:pt x="14280" y="21530"/>
                  <a:pt x="14564" y="21524"/>
                  <a:pt x="15803" y="21524"/>
                </a:cubicBezTo>
                <a:cubicBezTo>
                  <a:pt x="17258" y="21524"/>
                  <a:pt x="17302" y="21523"/>
                  <a:pt x="17370" y="21473"/>
                </a:cubicBezTo>
                <a:cubicBezTo>
                  <a:pt x="17409" y="21446"/>
                  <a:pt x="17440" y="21414"/>
                  <a:pt x="17441" y="21405"/>
                </a:cubicBezTo>
                <a:cubicBezTo>
                  <a:pt x="17443" y="21395"/>
                  <a:pt x="17469" y="21337"/>
                  <a:pt x="17497" y="21277"/>
                </a:cubicBezTo>
                <a:cubicBezTo>
                  <a:pt x="17532" y="21202"/>
                  <a:pt x="17540" y="21083"/>
                  <a:pt x="17524" y="20903"/>
                </a:cubicBezTo>
                <a:cubicBezTo>
                  <a:pt x="17486" y="20490"/>
                  <a:pt x="17483" y="20279"/>
                  <a:pt x="17517" y="20117"/>
                </a:cubicBezTo>
                <a:cubicBezTo>
                  <a:pt x="17543" y="19995"/>
                  <a:pt x="17534" y="19946"/>
                  <a:pt x="17468" y="19844"/>
                </a:cubicBezTo>
                <a:cubicBezTo>
                  <a:pt x="17353" y="19666"/>
                  <a:pt x="17165" y="19423"/>
                  <a:pt x="17131" y="19408"/>
                </a:cubicBezTo>
                <a:cubicBezTo>
                  <a:pt x="17116" y="19401"/>
                  <a:pt x="17074" y="19351"/>
                  <a:pt x="17038" y="19296"/>
                </a:cubicBezTo>
                <a:cubicBezTo>
                  <a:pt x="16980" y="19207"/>
                  <a:pt x="16974" y="19039"/>
                  <a:pt x="16984" y="17840"/>
                </a:cubicBezTo>
                <a:cubicBezTo>
                  <a:pt x="16991" y="17095"/>
                  <a:pt x="17009" y="16457"/>
                  <a:pt x="17024" y="16422"/>
                </a:cubicBezTo>
                <a:cubicBezTo>
                  <a:pt x="17040" y="16388"/>
                  <a:pt x="17076" y="16287"/>
                  <a:pt x="17105" y="16198"/>
                </a:cubicBezTo>
                <a:cubicBezTo>
                  <a:pt x="17174" y="15981"/>
                  <a:pt x="17171" y="14853"/>
                  <a:pt x="17100" y="14631"/>
                </a:cubicBezTo>
                <a:cubicBezTo>
                  <a:pt x="17007" y="14337"/>
                  <a:pt x="17003" y="14299"/>
                  <a:pt x="16987" y="13754"/>
                </a:cubicBezTo>
                <a:cubicBezTo>
                  <a:pt x="16970" y="13219"/>
                  <a:pt x="16972" y="13213"/>
                  <a:pt x="17056" y="13213"/>
                </a:cubicBezTo>
                <a:cubicBezTo>
                  <a:pt x="17102" y="13213"/>
                  <a:pt x="17188" y="13193"/>
                  <a:pt x="17247" y="13169"/>
                </a:cubicBezTo>
                <a:cubicBezTo>
                  <a:pt x="17352" y="13126"/>
                  <a:pt x="17354" y="13127"/>
                  <a:pt x="17323" y="13176"/>
                </a:cubicBezTo>
                <a:cubicBezTo>
                  <a:pt x="17306" y="13203"/>
                  <a:pt x="17282" y="13256"/>
                  <a:pt x="17270" y="13294"/>
                </a:cubicBezTo>
                <a:cubicBezTo>
                  <a:pt x="17257" y="13332"/>
                  <a:pt x="17231" y="13369"/>
                  <a:pt x="17212" y="13376"/>
                </a:cubicBezTo>
                <a:cubicBezTo>
                  <a:pt x="17163" y="13395"/>
                  <a:pt x="17169" y="13778"/>
                  <a:pt x="17218" y="13835"/>
                </a:cubicBezTo>
                <a:cubicBezTo>
                  <a:pt x="17241" y="13861"/>
                  <a:pt x="17264" y="13913"/>
                  <a:pt x="17272" y="13952"/>
                </a:cubicBezTo>
                <a:cubicBezTo>
                  <a:pt x="17280" y="13990"/>
                  <a:pt x="17299" y="14039"/>
                  <a:pt x="17312" y="14059"/>
                </a:cubicBezTo>
                <a:cubicBezTo>
                  <a:pt x="17325" y="14080"/>
                  <a:pt x="17367" y="14151"/>
                  <a:pt x="17403" y="14220"/>
                </a:cubicBezTo>
                <a:cubicBezTo>
                  <a:pt x="17440" y="14288"/>
                  <a:pt x="17483" y="14350"/>
                  <a:pt x="17499" y="14357"/>
                </a:cubicBezTo>
                <a:cubicBezTo>
                  <a:pt x="17516" y="14364"/>
                  <a:pt x="17568" y="14421"/>
                  <a:pt x="17615" y="14482"/>
                </a:cubicBezTo>
                <a:cubicBezTo>
                  <a:pt x="17663" y="14544"/>
                  <a:pt x="17757" y="14639"/>
                  <a:pt x="17825" y="14694"/>
                </a:cubicBezTo>
                <a:cubicBezTo>
                  <a:pt x="17892" y="14749"/>
                  <a:pt x="17991" y="14831"/>
                  <a:pt x="18045" y="14879"/>
                </a:cubicBezTo>
                <a:cubicBezTo>
                  <a:pt x="18236" y="15048"/>
                  <a:pt x="18254" y="15058"/>
                  <a:pt x="18391" y="15050"/>
                </a:cubicBezTo>
                <a:cubicBezTo>
                  <a:pt x="18484" y="15044"/>
                  <a:pt x="18556" y="15015"/>
                  <a:pt x="18641" y="14951"/>
                </a:cubicBezTo>
                <a:cubicBezTo>
                  <a:pt x="18746" y="14870"/>
                  <a:pt x="18760" y="14842"/>
                  <a:pt x="18761" y="14687"/>
                </a:cubicBezTo>
                <a:cubicBezTo>
                  <a:pt x="18762" y="14567"/>
                  <a:pt x="18733" y="14468"/>
                  <a:pt x="18672" y="14367"/>
                </a:cubicBezTo>
                <a:cubicBezTo>
                  <a:pt x="18623" y="14287"/>
                  <a:pt x="18576" y="14203"/>
                  <a:pt x="18567" y="14183"/>
                </a:cubicBezTo>
                <a:cubicBezTo>
                  <a:pt x="18558" y="14162"/>
                  <a:pt x="18508" y="14043"/>
                  <a:pt x="18453" y="13916"/>
                </a:cubicBezTo>
                <a:cubicBezTo>
                  <a:pt x="18376" y="13735"/>
                  <a:pt x="18363" y="13666"/>
                  <a:pt x="18393" y="13599"/>
                </a:cubicBezTo>
                <a:cubicBezTo>
                  <a:pt x="18414" y="13551"/>
                  <a:pt x="18449" y="13507"/>
                  <a:pt x="18471" y="13498"/>
                </a:cubicBezTo>
                <a:cubicBezTo>
                  <a:pt x="18493" y="13490"/>
                  <a:pt x="18501" y="13471"/>
                  <a:pt x="18487" y="13457"/>
                </a:cubicBezTo>
                <a:cubicBezTo>
                  <a:pt x="18457" y="13428"/>
                  <a:pt x="18558" y="13367"/>
                  <a:pt x="18743" y="13299"/>
                </a:cubicBezTo>
                <a:cubicBezTo>
                  <a:pt x="18815" y="13273"/>
                  <a:pt x="18875" y="13243"/>
                  <a:pt x="18875" y="13232"/>
                </a:cubicBezTo>
                <a:cubicBezTo>
                  <a:pt x="18875" y="13221"/>
                  <a:pt x="18954" y="13213"/>
                  <a:pt x="19053" y="13213"/>
                </a:cubicBezTo>
                <a:cubicBezTo>
                  <a:pt x="19152" y="13213"/>
                  <a:pt x="19244" y="13202"/>
                  <a:pt x="19258" y="13188"/>
                </a:cubicBezTo>
                <a:cubicBezTo>
                  <a:pt x="19272" y="13174"/>
                  <a:pt x="19361" y="13163"/>
                  <a:pt x="19459" y="13163"/>
                </a:cubicBezTo>
                <a:cubicBezTo>
                  <a:pt x="19556" y="13163"/>
                  <a:pt x="19648" y="13174"/>
                  <a:pt x="19662" y="13188"/>
                </a:cubicBezTo>
                <a:cubicBezTo>
                  <a:pt x="19675" y="13202"/>
                  <a:pt x="19731" y="13213"/>
                  <a:pt x="19784" y="13213"/>
                </a:cubicBezTo>
                <a:cubicBezTo>
                  <a:pt x="19918" y="13213"/>
                  <a:pt x="20161" y="13285"/>
                  <a:pt x="20319" y="13372"/>
                </a:cubicBezTo>
                <a:cubicBezTo>
                  <a:pt x="20458" y="13449"/>
                  <a:pt x="20622" y="13713"/>
                  <a:pt x="20607" y="13835"/>
                </a:cubicBezTo>
                <a:cubicBezTo>
                  <a:pt x="20603" y="13869"/>
                  <a:pt x="20613" y="13916"/>
                  <a:pt x="20629" y="13940"/>
                </a:cubicBezTo>
                <a:cubicBezTo>
                  <a:pt x="20658" y="13980"/>
                  <a:pt x="20642" y="14190"/>
                  <a:pt x="20602" y="14294"/>
                </a:cubicBezTo>
                <a:cubicBezTo>
                  <a:pt x="20582" y="14348"/>
                  <a:pt x="20742" y="14593"/>
                  <a:pt x="20843" y="14662"/>
                </a:cubicBezTo>
                <a:cubicBezTo>
                  <a:pt x="20918" y="14714"/>
                  <a:pt x="21199" y="14722"/>
                  <a:pt x="21271" y="14675"/>
                </a:cubicBezTo>
                <a:cubicBezTo>
                  <a:pt x="21392" y="14595"/>
                  <a:pt x="21427" y="14550"/>
                  <a:pt x="21505" y="14367"/>
                </a:cubicBezTo>
                <a:cubicBezTo>
                  <a:pt x="21567" y="14222"/>
                  <a:pt x="21599" y="14035"/>
                  <a:pt x="21599" y="13850"/>
                </a:cubicBezTo>
                <a:cubicBezTo>
                  <a:pt x="21599" y="13666"/>
                  <a:pt x="21567" y="13484"/>
                  <a:pt x="21505" y="13350"/>
                </a:cubicBezTo>
                <a:cubicBezTo>
                  <a:pt x="21455" y="13241"/>
                  <a:pt x="21410" y="13140"/>
                  <a:pt x="21405" y="13126"/>
                </a:cubicBezTo>
                <a:cubicBezTo>
                  <a:pt x="21389" y="13079"/>
                  <a:pt x="21203" y="12890"/>
                  <a:pt x="21173" y="12890"/>
                </a:cubicBezTo>
                <a:cubicBezTo>
                  <a:pt x="21156" y="12890"/>
                  <a:pt x="21132" y="12870"/>
                  <a:pt x="21120" y="12846"/>
                </a:cubicBezTo>
                <a:cubicBezTo>
                  <a:pt x="21072" y="12754"/>
                  <a:pt x="20607" y="12491"/>
                  <a:pt x="20493" y="12491"/>
                </a:cubicBezTo>
                <a:cubicBezTo>
                  <a:pt x="20458" y="12491"/>
                  <a:pt x="20326" y="12460"/>
                  <a:pt x="20199" y="12423"/>
                </a:cubicBezTo>
                <a:cubicBezTo>
                  <a:pt x="19990" y="12361"/>
                  <a:pt x="19955" y="12339"/>
                  <a:pt x="19840" y="12196"/>
                </a:cubicBezTo>
                <a:lnTo>
                  <a:pt x="19713" y="12037"/>
                </a:lnTo>
                <a:lnTo>
                  <a:pt x="19842" y="11962"/>
                </a:lnTo>
                <a:cubicBezTo>
                  <a:pt x="20072" y="11830"/>
                  <a:pt x="20102" y="11683"/>
                  <a:pt x="19960" y="11403"/>
                </a:cubicBezTo>
                <a:cubicBezTo>
                  <a:pt x="19806" y="11099"/>
                  <a:pt x="19767" y="11012"/>
                  <a:pt x="19740" y="10911"/>
                </a:cubicBezTo>
                <a:cubicBezTo>
                  <a:pt x="19725" y="10856"/>
                  <a:pt x="19699" y="10800"/>
                  <a:pt x="19682" y="10786"/>
                </a:cubicBezTo>
                <a:cubicBezTo>
                  <a:pt x="19665" y="10772"/>
                  <a:pt x="19621" y="10677"/>
                  <a:pt x="19584" y="10575"/>
                </a:cubicBezTo>
                <a:cubicBezTo>
                  <a:pt x="19546" y="10472"/>
                  <a:pt x="19496" y="10369"/>
                  <a:pt x="19474" y="10344"/>
                </a:cubicBezTo>
                <a:cubicBezTo>
                  <a:pt x="19436" y="10300"/>
                  <a:pt x="19404" y="10228"/>
                  <a:pt x="19171" y="9680"/>
                </a:cubicBezTo>
                <a:cubicBezTo>
                  <a:pt x="19110" y="9536"/>
                  <a:pt x="19050" y="9412"/>
                  <a:pt x="19037" y="9405"/>
                </a:cubicBezTo>
                <a:cubicBezTo>
                  <a:pt x="19009" y="9389"/>
                  <a:pt x="18913" y="9236"/>
                  <a:pt x="18886" y="9163"/>
                </a:cubicBezTo>
                <a:cubicBezTo>
                  <a:pt x="18874" y="9133"/>
                  <a:pt x="18848" y="9107"/>
                  <a:pt x="18828" y="9107"/>
                </a:cubicBezTo>
                <a:cubicBezTo>
                  <a:pt x="18808" y="9107"/>
                  <a:pt x="18792" y="9090"/>
                  <a:pt x="18792" y="9070"/>
                </a:cubicBezTo>
                <a:cubicBezTo>
                  <a:pt x="18792" y="9050"/>
                  <a:pt x="18721" y="8939"/>
                  <a:pt x="18632" y="8824"/>
                </a:cubicBezTo>
                <a:cubicBezTo>
                  <a:pt x="18543" y="8709"/>
                  <a:pt x="18469" y="8607"/>
                  <a:pt x="18469" y="8599"/>
                </a:cubicBezTo>
                <a:cubicBezTo>
                  <a:pt x="18469" y="8590"/>
                  <a:pt x="18433" y="8534"/>
                  <a:pt x="18386" y="8474"/>
                </a:cubicBezTo>
                <a:cubicBezTo>
                  <a:pt x="18340" y="8413"/>
                  <a:pt x="18298" y="8347"/>
                  <a:pt x="18293" y="8325"/>
                </a:cubicBezTo>
                <a:cubicBezTo>
                  <a:pt x="18288" y="8304"/>
                  <a:pt x="18261" y="8271"/>
                  <a:pt x="18235" y="8255"/>
                </a:cubicBezTo>
                <a:cubicBezTo>
                  <a:pt x="18208" y="8239"/>
                  <a:pt x="18188" y="8208"/>
                  <a:pt x="18188" y="8186"/>
                </a:cubicBezTo>
                <a:cubicBezTo>
                  <a:pt x="18188" y="8165"/>
                  <a:pt x="18158" y="8123"/>
                  <a:pt x="18123" y="8093"/>
                </a:cubicBezTo>
                <a:cubicBezTo>
                  <a:pt x="18089" y="8063"/>
                  <a:pt x="18071" y="8037"/>
                  <a:pt x="18083" y="8037"/>
                </a:cubicBezTo>
                <a:cubicBezTo>
                  <a:pt x="18095" y="8037"/>
                  <a:pt x="18068" y="7989"/>
                  <a:pt x="18021" y="7931"/>
                </a:cubicBezTo>
                <a:cubicBezTo>
                  <a:pt x="17974" y="7873"/>
                  <a:pt x="17899" y="7775"/>
                  <a:pt x="17854" y="7714"/>
                </a:cubicBezTo>
                <a:cubicBezTo>
                  <a:pt x="17809" y="7652"/>
                  <a:pt x="17742" y="7563"/>
                  <a:pt x="17707" y="7516"/>
                </a:cubicBezTo>
                <a:cubicBezTo>
                  <a:pt x="17671" y="7469"/>
                  <a:pt x="17640" y="7425"/>
                  <a:pt x="17640" y="7417"/>
                </a:cubicBezTo>
                <a:cubicBezTo>
                  <a:pt x="17638" y="7385"/>
                  <a:pt x="17443" y="7192"/>
                  <a:pt x="17412" y="7192"/>
                </a:cubicBezTo>
                <a:cubicBezTo>
                  <a:pt x="17394" y="7192"/>
                  <a:pt x="17379" y="7174"/>
                  <a:pt x="17379" y="7153"/>
                </a:cubicBezTo>
                <a:cubicBezTo>
                  <a:pt x="17379" y="7133"/>
                  <a:pt x="17365" y="7116"/>
                  <a:pt x="17348" y="7116"/>
                </a:cubicBezTo>
                <a:cubicBezTo>
                  <a:pt x="17331" y="7116"/>
                  <a:pt x="17226" y="7065"/>
                  <a:pt x="17116" y="7002"/>
                </a:cubicBezTo>
                <a:cubicBezTo>
                  <a:pt x="16919" y="6891"/>
                  <a:pt x="16816" y="6849"/>
                  <a:pt x="16612" y="6799"/>
                </a:cubicBezTo>
                <a:cubicBezTo>
                  <a:pt x="16556" y="6785"/>
                  <a:pt x="16456" y="6760"/>
                  <a:pt x="16389" y="6742"/>
                </a:cubicBezTo>
                <a:cubicBezTo>
                  <a:pt x="16322" y="6725"/>
                  <a:pt x="16179" y="6704"/>
                  <a:pt x="16073" y="6696"/>
                </a:cubicBezTo>
                <a:lnTo>
                  <a:pt x="15879" y="6681"/>
                </a:lnTo>
                <a:lnTo>
                  <a:pt x="15789" y="6528"/>
                </a:lnTo>
                <a:cubicBezTo>
                  <a:pt x="15741" y="6444"/>
                  <a:pt x="15647" y="6338"/>
                  <a:pt x="15580" y="6292"/>
                </a:cubicBezTo>
                <a:cubicBezTo>
                  <a:pt x="15424" y="6185"/>
                  <a:pt x="15179" y="6072"/>
                  <a:pt x="15101" y="6072"/>
                </a:cubicBezTo>
                <a:cubicBezTo>
                  <a:pt x="15067" y="6072"/>
                  <a:pt x="15030" y="6061"/>
                  <a:pt x="15016" y="6047"/>
                </a:cubicBezTo>
                <a:cubicBezTo>
                  <a:pt x="15001" y="6032"/>
                  <a:pt x="14717" y="6021"/>
                  <a:pt x="14305" y="6021"/>
                </a:cubicBezTo>
                <a:lnTo>
                  <a:pt x="13620" y="6021"/>
                </a:lnTo>
                <a:lnTo>
                  <a:pt x="13620" y="5889"/>
                </a:lnTo>
                <a:cubicBezTo>
                  <a:pt x="13620" y="5817"/>
                  <a:pt x="13643" y="5745"/>
                  <a:pt x="13669" y="5728"/>
                </a:cubicBezTo>
                <a:cubicBezTo>
                  <a:pt x="13696" y="5712"/>
                  <a:pt x="13815" y="5698"/>
                  <a:pt x="13932" y="5698"/>
                </a:cubicBezTo>
                <a:cubicBezTo>
                  <a:pt x="14050" y="5698"/>
                  <a:pt x="14146" y="5687"/>
                  <a:pt x="14146" y="5673"/>
                </a:cubicBezTo>
                <a:cubicBezTo>
                  <a:pt x="14146" y="5660"/>
                  <a:pt x="14175" y="5649"/>
                  <a:pt x="14209" y="5649"/>
                </a:cubicBezTo>
                <a:cubicBezTo>
                  <a:pt x="14383" y="5649"/>
                  <a:pt x="14761" y="5421"/>
                  <a:pt x="14884" y="5242"/>
                </a:cubicBezTo>
                <a:cubicBezTo>
                  <a:pt x="14968" y="5120"/>
                  <a:pt x="14975" y="5073"/>
                  <a:pt x="14987" y="4268"/>
                </a:cubicBezTo>
                <a:cubicBezTo>
                  <a:pt x="15002" y="3231"/>
                  <a:pt x="14944" y="2064"/>
                  <a:pt x="14871" y="1942"/>
                </a:cubicBezTo>
                <a:cubicBezTo>
                  <a:pt x="14759" y="1753"/>
                  <a:pt x="14046" y="1270"/>
                  <a:pt x="13879" y="1270"/>
                </a:cubicBezTo>
                <a:cubicBezTo>
                  <a:pt x="13854" y="1270"/>
                  <a:pt x="13810" y="1251"/>
                  <a:pt x="13781" y="1230"/>
                </a:cubicBezTo>
                <a:cubicBezTo>
                  <a:pt x="13710" y="1177"/>
                  <a:pt x="13423" y="1095"/>
                  <a:pt x="13313" y="1095"/>
                </a:cubicBezTo>
                <a:cubicBezTo>
                  <a:pt x="13263" y="1095"/>
                  <a:pt x="13218" y="1086"/>
                  <a:pt x="13210" y="1076"/>
                </a:cubicBezTo>
                <a:cubicBezTo>
                  <a:pt x="13192" y="1051"/>
                  <a:pt x="12905" y="970"/>
                  <a:pt x="12836" y="970"/>
                </a:cubicBezTo>
                <a:cubicBezTo>
                  <a:pt x="12752" y="970"/>
                  <a:pt x="12731" y="912"/>
                  <a:pt x="12731" y="676"/>
                </a:cubicBezTo>
                <a:cubicBezTo>
                  <a:pt x="12731" y="500"/>
                  <a:pt x="12716" y="444"/>
                  <a:pt x="12646" y="374"/>
                </a:cubicBezTo>
                <a:cubicBezTo>
                  <a:pt x="12545" y="272"/>
                  <a:pt x="12457" y="226"/>
                  <a:pt x="12359" y="225"/>
                </a:cubicBezTo>
                <a:cubicBezTo>
                  <a:pt x="12320" y="225"/>
                  <a:pt x="12287" y="213"/>
                  <a:pt x="12287" y="199"/>
                </a:cubicBezTo>
                <a:cubicBezTo>
                  <a:pt x="12287" y="186"/>
                  <a:pt x="12258" y="175"/>
                  <a:pt x="12220" y="175"/>
                </a:cubicBezTo>
                <a:cubicBezTo>
                  <a:pt x="12142" y="175"/>
                  <a:pt x="11923" y="134"/>
                  <a:pt x="11730" y="84"/>
                </a:cubicBezTo>
                <a:cubicBezTo>
                  <a:pt x="11657" y="65"/>
                  <a:pt x="11536" y="49"/>
                  <a:pt x="11460" y="49"/>
                </a:cubicBezTo>
                <a:cubicBezTo>
                  <a:pt x="11384" y="49"/>
                  <a:pt x="11311" y="38"/>
                  <a:pt x="11297" y="25"/>
                </a:cubicBezTo>
                <a:cubicBezTo>
                  <a:pt x="11283" y="10"/>
                  <a:pt x="11067" y="0"/>
                  <a:pt x="10789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81" name="IMG_1371.jpeg" descr="IMG_1371.jpeg"/>
          <p:cNvPicPr>
            <a:picLocks noChangeAspect="1"/>
          </p:cNvPicPr>
          <p:nvPr/>
        </p:nvPicPr>
        <p:blipFill>
          <a:blip r:embed="rId2">
            <a:extLst/>
          </a:blip>
          <a:srcRect l="20014" t="18041" r="19068" b="1366"/>
          <a:stretch>
            <a:fillRect/>
          </a:stretch>
        </p:blipFill>
        <p:spPr>
          <a:xfrm>
            <a:off x="756657" y="7060705"/>
            <a:ext cx="1974311" cy="18501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80" fill="norm" stroke="1" extrusionOk="0">
                <a:moveTo>
                  <a:pt x="11341" y="0"/>
                </a:moveTo>
                <a:cubicBezTo>
                  <a:pt x="11189" y="-1"/>
                  <a:pt x="10674" y="247"/>
                  <a:pt x="10590" y="361"/>
                </a:cubicBezTo>
                <a:cubicBezTo>
                  <a:pt x="10559" y="403"/>
                  <a:pt x="10534" y="470"/>
                  <a:pt x="10534" y="513"/>
                </a:cubicBezTo>
                <a:cubicBezTo>
                  <a:pt x="10534" y="557"/>
                  <a:pt x="10525" y="592"/>
                  <a:pt x="10517" y="592"/>
                </a:cubicBezTo>
                <a:cubicBezTo>
                  <a:pt x="10470" y="592"/>
                  <a:pt x="10110" y="480"/>
                  <a:pt x="9909" y="402"/>
                </a:cubicBezTo>
                <a:cubicBezTo>
                  <a:pt x="9780" y="353"/>
                  <a:pt x="9625" y="314"/>
                  <a:pt x="9566" y="314"/>
                </a:cubicBezTo>
                <a:cubicBezTo>
                  <a:pt x="9431" y="314"/>
                  <a:pt x="9237" y="447"/>
                  <a:pt x="9223" y="550"/>
                </a:cubicBezTo>
                <a:cubicBezTo>
                  <a:pt x="9217" y="593"/>
                  <a:pt x="9201" y="629"/>
                  <a:pt x="9184" y="629"/>
                </a:cubicBezTo>
                <a:cubicBezTo>
                  <a:pt x="9167" y="629"/>
                  <a:pt x="9154" y="683"/>
                  <a:pt x="9154" y="750"/>
                </a:cubicBezTo>
                <a:cubicBezTo>
                  <a:pt x="9154" y="816"/>
                  <a:pt x="9137" y="881"/>
                  <a:pt x="9119" y="893"/>
                </a:cubicBezTo>
                <a:cubicBezTo>
                  <a:pt x="9101" y="905"/>
                  <a:pt x="9088" y="949"/>
                  <a:pt x="9088" y="995"/>
                </a:cubicBezTo>
                <a:cubicBezTo>
                  <a:pt x="9088" y="1041"/>
                  <a:pt x="9072" y="1089"/>
                  <a:pt x="9054" y="1101"/>
                </a:cubicBezTo>
                <a:cubicBezTo>
                  <a:pt x="9036" y="1113"/>
                  <a:pt x="9023" y="1170"/>
                  <a:pt x="9023" y="1226"/>
                </a:cubicBezTo>
                <a:cubicBezTo>
                  <a:pt x="9023" y="1283"/>
                  <a:pt x="9004" y="1328"/>
                  <a:pt x="8984" y="1328"/>
                </a:cubicBezTo>
                <a:cubicBezTo>
                  <a:pt x="8929" y="1328"/>
                  <a:pt x="8654" y="1117"/>
                  <a:pt x="8524" y="976"/>
                </a:cubicBezTo>
                <a:cubicBezTo>
                  <a:pt x="8459" y="906"/>
                  <a:pt x="8324" y="799"/>
                  <a:pt x="8220" y="736"/>
                </a:cubicBezTo>
                <a:cubicBezTo>
                  <a:pt x="8038" y="625"/>
                  <a:pt x="8026" y="622"/>
                  <a:pt x="7895" y="666"/>
                </a:cubicBezTo>
                <a:cubicBezTo>
                  <a:pt x="7820" y="692"/>
                  <a:pt x="7659" y="768"/>
                  <a:pt x="7539" y="833"/>
                </a:cubicBezTo>
                <a:lnTo>
                  <a:pt x="7322" y="949"/>
                </a:lnTo>
                <a:lnTo>
                  <a:pt x="7217" y="870"/>
                </a:lnTo>
                <a:cubicBezTo>
                  <a:pt x="7120" y="793"/>
                  <a:pt x="7106" y="796"/>
                  <a:pt x="6796" y="833"/>
                </a:cubicBezTo>
                <a:cubicBezTo>
                  <a:pt x="6509" y="867"/>
                  <a:pt x="6316" y="901"/>
                  <a:pt x="5837" y="1009"/>
                </a:cubicBezTo>
                <a:cubicBezTo>
                  <a:pt x="5714" y="1036"/>
                  <a:pt x="5655" y="1080"/>
                  <a:pt x="5485" y="1277"/>
                </a:cubicBezTo>
                <a:lnTo>
                  <a:pt x="5281" y="1513"/>
                </a:lnTo>
                <a:lnTo>
                  <a:pt x="5142" y="1342"/>
                </a:lnTo>
                <a:cubicBezTo>
                  <a:pt x="4719" y="829"/>
                  <a:pt x="4731" y="841"/>
                  <a:pt x="4166" y="550"/>
                </a:cubicBezTo>
                <a:cubicBezTo>
                  <a:pt x="3503" y="211"/>
                  <a:pt x="3402" y="181"/>
                  <a:pt x="3245" y="259"/>
                </a:cubicBezTo>
                <a:cubicBezTo>
                  <a:pt x="2859" y="452"/>
                  <a:pt x="2791" y="512"/>
                  <a:pt x="2685" y="787"/>
                </a:cubicBezTo>
                <a:cubicBezTo>
                  <a:pt x="2596" y="1017"/>
                  <a:pt x="2552" y="1070"/>
                  <a:pt x="2368" y="1175"/>
                </a:cubicBezTo>
                <a:cubicBezTo>
                  <a:pt x="2107" y="1325"/>
                  <a:pt x="1968" y="1485"/>
                  <a:pt x="1956" y="1643"/>
                </a:cubicBezTo>
                <a:lnTo>
                  <a:pt x="1947" y="1768"/>
                </a:lnTo>
                <a:lnTo>
                  <a:pt x="1444" y="1768"/>
                </a:lnTo>
                <a:lnTo>
                  <a:pt x="945" y="1768"/>
                </a:lnTo>
                <a:lnTo>
                  <a:pt x="832" y="1907"/>
                </a:lnTo>
                <a:cubicBezTo>
                  <a:pt x="769" y="1984"/>
                  <a:pt x="719" y="2082"/>
                  <a:pt x="719" y="2124"/>
                </a:cubicBezTo>
                <a:cubicBezTo>
                  <a:pt x="719" y="2167"/>
                  <a:pt x="692" y="2260"/>
                  <a:pt x="662" y="2333"/>
                </a:cubicBezTo>
                <a:cubicBezTo>
                  <a:pt x="581" y="2534"/>
                  <a:pt x="562" y="2593"/>
                  <a:pt x="519" y="2745"/>
                </a:cubicBezTo>
                <a:cubicBezTo>
                  <a:pt x="475" y="2902"/>
                  <a:pt x="428" y="3034"/>
                  <a:pt x="385" y="3124"/>
                </a:cubicBezTo>
                <a:cubicBezTo>
                  <a:pt x="369" y="3158"/>
                  <a:pt x="358" y="3202"/>
                  <a:pt x="359" y="3226"/>
                </a:cubicBezTo>
                <a:cubicBezTo>
                  <a:pt x="359" y="3250"/>
                  <a:pt x="280" y="3345"/>
                  <a:pt x="185" y="3434"/>
                </a:cubicBezTo>
                <a:lnTo>
                  <a:pt x="11" y="3596"/>
                </a:lnTo>
                <a:lnTo>
                  <a:pt x="3" y="4198"/>
                </a:lnTo>
                <a:cubicBezTo>
                  <a:pt x="-5" y="4634"/>
                  <a:pt x="2" y="4831"/>
                  <a:pt x="33" y="4911"/>
                </a:cubicBezTo>
                <a:cubicBezTo>
                  <a:pt x="94" y="5070"/>
                  <a:pt x="127" y="6464"/>
                  <a:pt x="146" y="9878"/>
                </a:cubicBezTo>
                <a:cubicBezTo>
                  <a:pt x="156" y="11752"/>
                  <a:pt x="173" y="12776"/>
                  <a:pt x="194" y="12776"/>
                </a:cubicBezTo>
                <a:cubicBezTo>
                  <a:pt x="212" y="12776"/>
                  <a:pt x="224" y="12894"/>
                  <a:pt x="224" y="13054"/>
                </a:cubicBezTo>
                <a:cubicBezTo>
                  <a:pt x="224" y="13207"/>
                  <a:pt x="241" y="13343"/>
                  <a:pt x="259" y="13355"/>
                </a:cubicBezTo>
                <a:cubicBezTo>
                  <a:pt x="277" y="13367"/>
                  <a:pt x="289" y="13535"/>
                  <a:pt x="289" y="13739"/>
                </a:cubicBezTo>
                <a:cubicBezTo>
                  <a:pt x="289" y="13944"/>
                  <a:pt x="305" y="14111"/>
                  <a:pt x="324" y="14123"/>
                </a:cubicBezTo>
                <a:cubicBezTo>
                  <a:pt x="342" y="14135"/>
                  <a:pt x="354" y="14206"/>
                  <a:pt x="354" y="14281"/>
                </a:cubicBezTo>
                <a:cubicBezTo>
                  <a:pt x="354" y="14355"/>
                  <a:pt x="371" y="14426"/>
                  <a:pt x="389" y="14438"/>
                </a:cubicBezTo>
                <a:cubicBezTo>
                  <a:pt x="407" y="14450"/>
                  <a:pt x="419" y="14530"/>
                  <a:pt x="419" y="14614"/>
                </a:cubicBezTo>
                <a:cubicBezTo>
                  <a:pt x="419" y="14698"/>
                  <a:pt x="436" y="14778"/>
                  <a:pt x="454" y="14790"/>
                </a:cubicBezTo>
                <a:cubicBezTo>
                  <a:pt x="472" y="14802"/>
                  <a:pt x="489" y="14839"/>
                  <a:pt x="489" y="14873"/>
                </a:cubicBezTo>
                <a:cubicBezTo>
                  <a:pt x="489" y="14907"/>
                  <a:pt x="537" y="15041"/>
                  <a:pt x="597" y="15174"/>
                </a:cubicBezTo>
                <a:cubicBezTo>
                  <a:pt x="657" y="15307"/>
                  <a:pt x="728" y="15468"/>
                  <a:pt x="754" y="15531"/>
                </a:cubicBezTo>
                <a:cubicBezTo>
                  <a:pt x="779" y="15593"/>
                  <a:pt x="809" y="15646"/>
                  <a:pt x="823" y="15646"/>
                </a:cubicBezTo>
                <a:cubicBezTo>
                  <a:pt x="837" y="15646"/>
                  <a:pt x="849" y="15663"/>
                  <a:pt x="849" y="15683"/>
                </a:cubicBezTo>
                <a:cubicBezTo>
                  <a:pt x="849" y="15729"/>
                  <a:pt x="1028" y="16008"/>
                  <a:pt x="1149" y="16151"/>
                </a:cubicBezTo>
                <a:cubicBezTo>
                  <a:pt x="1197" y="16209"/>
                  <a:pt x="1289" y="16337"/>
                  <a:pt x="1357" y="16433"/>
                </a:cubicBezTo>
                <a:cubicBezTo>
                  <a:pt x="1425" y="16529"/>
                  <a:pt x="1492" y="16613"/>
                  <a:pt x="1505" y="16618"/>
                </a:cubicBezTo>
                <a:cubicBezTo>
                  <a:pt x="1517" y="16624"/>
                  <a:pt x="1632" y="16733"/>
                  <a:pt x="1756" y="16859"/>
                </a:cubicBezTo>
                <a:cubicBezTo>
                  <a:pt x="1881" y="16985"/>
                  <a:pt x="2019" y="17114"/>
                  <a:pt x="2065" y="17146"/>
                </a:cubicBezTo>
                <a:cubicBezTo>
                  <a:pt x="2110" y="17178"/>
                  <a:pt x="2252" y="17285"/>
                  <a:pt x="2386" y="17387"/>
                </a:cubicBezTo>
                <a:cubicBezTo>
                  <a:pt x="2519" y="17488"/>
                  <a:pt x="2647" y="17572"/>
                  <a:pt x="2668" y="17572"/>
                </a:cubicBezTo>
                <a:cubicBezTo>
                  <a:pt x="2689" y="17572"/>
                  <a:pt x="2770" y="17619"/>
                  <a:pt x="2846" y="17678"/>
                </a:cubicBezTo>
                <a:cubicBezTo>
                  <a:pt x="3003" y="17802"/>
                  <a:pt x="3627" y="18146"/>
                  <a:pt x="3909" y="18266"/>
                </a:cubicBezTo>
                <a:lnTo>
                  <a:pt x="4096" y="18350"/>
                </a:lnTo>
                <a:lnTo>
                  <a:pt x="4096" y="18553"/>
                </a:lnTo>
                <a:cubicBezTo>
                  <a:pt x="4096" y="18666"/>
                  <a:pt x="4113" y="18768"/>
                  <a:pt x="4131" y="18780"/>
                </a:cubicBezTo>
                <a:cubicBezTo>
                  <a:pt x="4150" y="18793"/>
                  <a:pt x="4161" y="18980"/>
                  <a:pt x="4161" y="19225"/>
                </a:cubicBezTo>
                <a:lnTo>
                  <a:pt x="4161" y="19646"/>
                </a:lnTo>
                <a:lnTo>
                  <a:pt x="4292" y="19826"/>
                </a:lnTo>
                <a:cubicBezTo>
                  <a:pt x="4363" y="19924"/>
                  <a:pt x="4484" y="20062"/>
                  <a:pt x="4556" y="20137"/>
                </a:cubicBezTo>
                <a:cubicBezTo>
                  <a:pt x="4708" y="20292"/>
                  <a:pt x="5176" y="20650"/>
                  <a:pt x="5229" y="20650"/>
                </a:cubicBezTo>
                <a:cubicBezTo>
                  <a:pt x="5249" y="20650"/>
                  <a:pt x="5340" y="20688"/>
                  <a:pt x="5429" y="20734"/>
                </a:cubicBezTo>
                <a:cubicBezTo>
                  <a:pt x="5642" y="20842"/>
                  <a:pt x="6138" y="21023"/>
                  <a:pt x="6345" y="21067"/>
                </a:cubicBezTo>
                <a:cubicBezTo>
                  <a:pt x="6573" y="21116"/>
                  <a:pt x="6894" y="21199"/>
                  <a:pt x="6953" y="21224"/>
                </a:cubicBezTo>
                <a:cubicBezTo>
                  <a:pt x="6980" y="21236"/>
                  <a:pt x="7104" y="21261"/>
                  <a:pt x="7230" y="21280"/>
                </a:cubicBezTo>
                <a:cubicBezTo>
                  <a:pt x="7541" y="21326"/>
                  <a:pt x="7827" y="21376"/>
                  <a:pt x="7986" y="21419"/>
                </a:cubicBezTo>
                <a:cubicBezTo>
                  <a:pt x="8130" y="21458"/>
                  <a:pt x="8594" y="21520"/>
                  <a:pt x="9101" y="21562"/>
                </a:cubicBezTo>
                <a:cubicBezTo>
                  <a:pt x="9537" y="21599"/>
                  <a:pt x="11933" y="21573"/>
                  <a:pt x="12114" y="21530"/>
                </a:cubicBezTo>
                <a:cubicBezTo>
                  <a:pt x="12192" y="21511"/>
                  <a:pt x="12411" y="21480"/>
                  <a:pt x="12600" y="21461"/>
                </a:cubicBezTo>
                <a:cubicBezTo>
                  <a:pt x="13074" y="21412"/>
                  <a:pt x="13843" y="21279"/>
                  <a:pt x="14306" y="21164"/>
                </a:cubicBezTo>
                <a:cubicBezTo>
                  <a:pt x="14424" y="21135"/>
                  <a:pt x="14614" y="21086"/>
                  <a:pt x="14732" y="21058"/>
                </a:cubicBezTo>
                <a:cubicBezTo>
                  <a:pt x="15110" y="20965"/>
                  <a:pt x="15242" y="20932"/>
                  <a:pt x="15309" y="20900"/>
                </a:cubicBezTo>
                <a:cubicBezTo>
                  <a:pt x="15426" y="20846"/>
                  <a:pt x="15666" y="20764"/>
                  <a:pt x="15782" y="20738"/>
                </a:cubicBezTo>
                <a:cubicBezTo>
                  <a:pt x="15845" y="20725"/>
                  <a:pt x="15920" y="20702"/>
                  <a:pt x="15947" y="20687"/>
                </a:cubicBezTo>
                <a:cubicBezTo>
                  <a:pt x="15975" y="20673"/>
                  <a:pt x="16115" y="20599"/>
                  <a:pt x="16260" y="20525"/>
                </a:cubicBezTo>
                <a:cubicBezTo>
                  <a:pt x="16463" y="20422"/>
                  <a:pt x="16571" y="20336"/>
                  <a:pt x="16742" y="20146"/>
                </a:cubicBezTo>
                <a:cubicBezTo>
                  <a:pt x="16878" y="19995"/>
                  <a:pt x="16963" y="19869"/>
                  <a:pt x="16963" y="19822"/>
                </a:cubicBezTo>
                <a:cubicBezTo>
                  <a:pt x="16963" y="19780"/>
                  <a:pt x="16980" y="19736"/>
                  <a:pt x="16998" y="19725"/>
                </a:cubicBezTo>
                <a:cubicBezTo>
                  <a:pt x="17018" y="19712"/>
                  <a:pt x="17028" y="19473"/>
                  <a:pt x="17028" y="19127"/>
                </a:cubicBezTo>
                <a:cubicBezTo>
                  <a:pt x="17028" y="18570"/>
                  <a:pt x="17035" y="18552"/>
                  <a:pt x="17106" y="18502"/>
                </a:cubicBezTo>
                <a:cubicBezTo>
                  <a:pt x="17147" y="18474"/>
                  <a:pt x="17221" y="18438"/>
                  <a:pt x="17276" y="18424"/>
                </a:cubicBezTo>
                <a:cubicBezTo>
                  <a:pt x="17454" y="18378"/>
                  <a:pt x="18624" y="17786"/>
                  <a:pt x="18786" y="17660"/>
                </a:cubicBezTo>
                <a:cubicBezTo>
                  <a:pt x="18840" y="17618"/>
                  <a:pt x="18930" y="17564"/>
                  <a:pt x="18986" y="17540"/>
                </a:cubicBezTo>
                <a:cubicBezTo>
                  <a:pt x="19042" y="17515"/>
                  <a:pt x="19154" y="17432"/>
                  <a:pt x="19233" y="17354"/>
                </a:cubicBezTo>
                <a:cubicBezTo>
                  <a:pt x="19313" y="17277"/>
                  <a:pt x="19435" y="17172"/>
                  <a:pt x="19507" y="17118"/>
                </a:cubicBezTo>
                <a:cubicBezTo>
                  <a:pt x="19579" y="17064"/>
                  <a:pt x="19673" y="16979"/>
                  <a:pt x="19711" y="16933"/>
                </a:cubicBezTo>
                <a:cubicBezTo>
                  <a:pt x="19749" y="16888"/>
                  <a:pt x="19849" y="16788"/>
                  <a:pt x="19932" y="16711"/>
                </a:cubicBezTo>
                <a:cubicBezTo>
                  <a:pt x="20077" y="16578"/>
                  <a:pt x="20401" y="16120"/>
                  <a:pt x="20571" y="15808"/>
                </a:cubicBezTo>
                <a:cubicBezTo>
                  <a:pt x="20739" y="15498"/>
                  <a:pt x="20840" y="15286"/>
                  <a:pt x="20840" y="15239"/>
                </a:cubicBezTo>
                <a:cubicBezTo>
                  <a:pt x="20840" y="15212"/>
                  <a:pt x="20854" y="15152"/>
                  <a:pt x="20874" y="15109"/>
                </a:cubicBezTo>
                <a:cubicBezTo>
                  <a:pt x="20957" y="14938"/>
                  <a:pt x="20970" y="14910"/>
                  <a:pt x="20970" y="14827"/>
                </a:cubicBezTo>
                <a:cubicBezTo>
                  <a:pt x="20970" y="14780"/>
                  <a:pt x="20982" y="14728"/>
                  <a:pt x="21000" y="14716"/>
                </a:cubicBezTo>
                <a:cubicBezTo>
                  <a:pt x="21018" y="14704"/>
                  <a:pt x="21035" y="14643"/>
                  <a:pt x="21035" y="14577"/>
                </a:cubicBezTo>
                <a:cubicBezTo>
                  <a:pt x="21035" y="14511"/>
                  <a:pt x="21052" y="14457"/>
                  <a:pt x="21070" y="14457"/>
                </a:cubicBezTo>
                <a:cubicBezTo>
                  <a:pt x="21088" y="14457"/>
                  <a:pt x="21100" y="14394"/>
                  <a:pt x="21100" y="14318"/>
                </a:cubicBezTo>
                <a:cubicBezTo>
                  <a:pt x="21100" y="14242"/>
                  <a:pt x="21117" y="14168"/>
                  <a:pt x="21135" y="14156"/>
                </a:cubicBezTo>
                <a:cubicBezTo>
                  <a:pt x="21153" y="14144"/>
                  <a:pt x="21165" y="14059"/>
                  <a:pt x="21165" y="13966"/>
                </a:cubicBezTo>
                <a:cubicBezTo>
                  <a:pt x="21165" y="13873"/>
                  <a:pt x="21190" y="13753"/>
                  <a:pt x="21217" y="13697"/>
                </a:cubicBezTo>
                <a:cubicBezTo>
                  <a:pt x="21244" y="13642"/>
                  <a:pt x="21265" y="13508"/>
                  <a:pt x="21265" y="13401"/>
                </a:cubicBezTo>
                <a:cubicBezTo>
                  <a:pt x="21265" y="13294"/>
                  <a:pt x="21278" y="13193"/>
                  <a:pt x="21295" y="13174"/>
                </a:cubicBezTo>
                <a:cubicBezTo>
                  <a:pt x="21313" y="13156"/>
                  <a:pt x="21334" y="12916"/>
                  <a:pt x="21343" y="12637"/>
                </a:cubicBezTo>
                <a:cubicBezTo>
                  <a:pt x="21373" y="11763"/>
                  <a:pt x="21398" y="11394"/>
                  <a:pt x="21430" y="11360"/>
                </a:cubicBezTo>
                <a:cubicBezTo>
                  <a:pt x="21447" y="11341"/>
                  <a:pt x="21460" y="10937"/>
                  <a:pt x="21460" y="10425"/>
                </a:cubicBezTo>
                <a:cubicBezTo>
                  <a:pt x="21460" y="9862"/>
                  <a:pt x="21475" y="9517"/>
                  <a:pt x="21495" y="9503"/>
                </a:cubicBezTo>
                <a:cubicBezTo>
                  <a:pt x="21516" y="9490"/>
                  <a:pt x="21526" y="9045"/>
                  <a:pt x="21526" y="8290"/>
                </a:cubicBezTo>
                <a:cubicBezTo>
                  <a:pt x="21526" y="7522"/>
                  <a:pt x="21539" y="7105"/>
                  <a:pt x="21560" y="7105"/>
                </a:cubicBezTo>
                <a:cubicBezTo>
                  <a:pt x="21582" y="7105"/>
                  <a:pt x="21595" y="6534"/>
                  <a:pt x="21595" y="5462"/>
                </a:cubicBezTo>
                <a:cubicBezTo>
                  <a:pt x="21595" y="4404"/>
                  <a:pt x="21581" y="3809"/>
                  <a:pt x="21560" y="3796"/>
                </a:cubicBezTo>
                <a:cubicBezTo>
                  <a:pt x="21542" y="3784"/>
                  <a:pt x="21526" y="3707"/>
                  <a:pt x="21526" y="3624"/>
                </a:cubicBezTo>
                <a:cubicBezTo>
                  <a:pt x="21526" y="3519"/>
                  <a:pt x="21507" y="3456"/>
                  <a:pt x="21460" y="3411"/>
                </a:cubicBezTo>
                <a:cubicBezTo>
                  <a:pt x="21408" y="3361"/>
                  <a:pt x="21395" y="3306"/>
                  <a:pt x="21395" y="3134"/>
                </a:cubicBezTo>
                <a:cubicBezTo>
                  <a:pt x="21395" y="2938"/>
                  <a:pt x="21386" y="2897"/>
                  <a:pt x="21282" y="2759"/>
                </a:cubicBezTo>
                <a:cubicBezTo>
                  <a:pt x="21219" y="2674"/>
                  <a:pt x="21165" y="2572"/>
                  <a:pt x="21165" y="2532"/>
                </a:cubicBezTo>
                <a:cubicBezTo>
                  <a:pt x="21165" y="2440"/>
                  <a:pt x="20996" y="2249"/>
                  <a:pt x="20896" y="2226"/>
                </a:cubicBezTo>
                <a:cubicBezTo>
                  <a:pt x="20823" y="2210"/>
                  <a:pt x="20678" y="2174"/>
                  <a:pt x="20297" y="2083"/>
                </a:cubicBezTo>
                <a:cubicBezTo>
                  <a:pt x="20189" y="2057"/>
                  <a:pt x="20019" y="2008"/>
                  <a:pt x="19919" y="1976"/>
                </a:cubicBezTo>
                <a:cubicBezTo>
                  <a:pt x="19619" y="1881"/>
                  <a:pt x="19602" y="1882"/>
                  <a:pt x="19498" y="1939"/>
                </a:cubicBezTo>
                <a:cubicBezTo>
                  <a:pt x="19386" y="2001"/>
                  <a:pt x="19264" y="2165"/>
                  <a:pt x="19264" y="2254"/>
                </a:cubicBezTo>
                <a:cubicBezTo>
                  <a:pt x="19264" y="2326"/>
                  <a:pt x="19170" y="2301"/>
                  <a:pt x="18990" y="2180"/>
                </a:cubicBezTo>
                <a:cubicBezTo>
                  <a:pt x="18923" y="2135"/>
                  <a:pt x="18857" y="2101"/>
                  <a:pt x="18843" y="2101"/>
                </a:cubicBezTo>
                <a:cubicBezTo>
                  <a:pt x="18829" y="2101"/>
                  <a:pt x="18745" y="2044"/>
                  <a:pt x="18656" y="1976"/>
                </a:cubicBezTo>
                <a:cubicBezTo>
                  <a:pt x="18567" y="1909"/>
                  <a:pt x="18481" y="1856"/>
                  <a:pt x="18465" y="1856"/>
                </a:cubicBezTo>
                <a:cubicBezTo>
                  <a:pt x="18449" y="1856"/>
                  <a:pt x="18322" y="1772"/>
                  <a:pt x="18179" y="1671"/>
                </a:cubicBezTo>
                <a:cubicBezTo>
                  <a:pt x="17798" y="1402"/>
                  <a:pt x="17370" y="1120"/>
                  <a:pt x="17345" y="1120"/>
                </a:cubicBezTo>
                <a:cubicBezTo>
                  <a:pt x="17333" y="1120"/>
                  <a:pt x="17232" y="1051"/>
                  <a:pt x="17119" y="967"/>
                </a:cubicBezTo>
                <a:cubicBezTo>
                  <a:pt x="16718" y="668"/>
                  <a:pt x="16669" y="639"/>
                  <a:pt x="16551" y="615"/>
                </a:cubicBezTo>
                <a:cubicBezTo>
                  <a:pt x="16454" y="596"/>
                  <a:pt x="16409" y="608"/>
                  <a:pt x="16308" y="680"/>
                </a:cubicBezTo>
                <a:cubicBezTo>
                  <a:pt x="16238" y="729"/>
                  <a:pt x="16158" y="821"/>
                  <a:pt x="16130" y="884"/>
                </a:cubicBezTo>
                <a:cubicBezTo>
                  <a:pt x="16101" y="947"/>
                  <a:pt x="16033" y="1052"/>
                  <a:pt x="15978" y="1120"/>
                </a:cubicBezTo>
                <a:cubicBezTo>
                  <a:pt x="15922" y="1187"/>
                  <a:pt x="15798" y="1362"/>
                  <a:pt x="15700" y="1509"/>
                </a:cubicBezTo>
                <a:cubicBezTo>
                  <a:pt x="15446" y="1890"/>
                  <a:pt x="15422" y="1903"/>
                  <a:pt x="15422" y="1685"/>
                </a:cubicBezTo>
                <a:cubicBezTo>
                  <a:pt x="15422" y="1587"/>
                  <a:pt x="15439" y="1497"/>
                  <a:pt x="15457" y="1486"/>
                </a:cubicBezTo>
                <a:cubicBezTo>
                  <a:pt x="15475" y="1474"/>
                  <a:pt x="15487" y="1351"/>
                  <a:pt x="15487" y="1212"/>
                </a:cubicBezTo>
                <a:cubicBezTo>
                  <a:pt x="15487" y="961"/>
                  <a:pt x="15487" y="961"/>
                  <a:pt x="15348" y="819"/>
                </a:cubicBezTo>
                <a:cubicBezTo>
                  <a:pt x="15073" y="538"/>
                  <a:pt x="14979" y="490"/>
                  <a:pt x="14693" y="490"/>
                </a:cubicBezTo>
                <a:cubicBezTo>
                  <a:pt x="14529" y="490"/>
                  <a:pt x="14402" y="508"/>
                  <a:pt x="14341" y="541"/>
                </a:cubicBezTo>
                <a:cubicBezTo>
                  <a:pt x="14286" y="572"/>
                  <a:pt x="14235" y="579"/>
                  <a:pt x="14224" y="560"/>
                </a:cubicBezTo>
                <a:cubicBezTo>
                  <a:pt x="14213" y="542"/>
                  <a:pt x="14125" y="480"/>
                  <a:pt x="14029" y="421"/>
                </a:cubicBezTo>
                <a:cubicBezTo>
                  <a:pt x="13885" y="333"/>
                  <a:pt x="13819" y="314"/>
                  <a:pt x="13655" y="314"/>
                </a:cubicBezTo>
                <a:cubicBezTo>
                  <a:pt x="13545" y="314"/>
                  <a:pt x="13397" y="339"/>
                  <a:pt x="13325" y="370"/>
                </a:cubicBezTo>
                <a:cubicBezTo>
                  <a:pt x="13196" y="425"/>
                  <a:pt x="13193" y="424"/>
                  <a:pt x="13069" y="319"/>
                </a:cubicBezTo>
                <a:cubicBezTo>
                  <a:pt x="12923" y="195"/>
                  <a:pt x="12698" y="106"/>
                  <a:pt x="12535" y="106"/>
                </a:cubicBezTo>
                <a:cubicBezTo>
                  <a:pt x="12472" y="106"/>
                  <a:pt x="12331" y="146"/>
                  <a:pt x="12223" y="194"/>
                </a:cubicBezTo>
                <a:cubicBezTo>
                  <a:pt x="12114" y="242"/>
                  <a:pt x="12012" y="277"/>
                  <a:pt x="11997" y="277"/>
                </a:cubicBezTo>
                <a:cubicBezTo>
                  <a:pt x="11982" y="277"/>
                  <a:pt x="11924" y="241"/>
                  <a:pt x="11867" y="194"/>
                </a:cubicBezTo>
                <a:cubicBezTo>
                  <a:pt x="11733" y="85"/>
                  <a:pt x="11503" y="0"/>
                  <a:pt x="11341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82" name="IMG_1380.jpeg" descr="IMG_1380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626326" y="816893"/>
            <a:ext cx="5016825" cy="1592717"/>
          </a:xfrm>
          <a:prstGeom prst="rect">
            <a:avLst/>
          </a:prstGeom>
          <a:ln w="3175">
            <a:miter lim="400000"/>
          </a:ln>
        </p:spPr>
      </p:pic>
      <p:pic>
        <p:nvPicPr>
          <p:cNvPr id="183" name="IMG_1377.jpeg" descr="IMG_1377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167639" y="3095061"/>
            <a:ext cx="6676164" cy="453372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86" name="IMG_1371.jpeg" descr="IMG_1371.jpeg"/>
          <p:cNvPicPr>
            <a:picLocks noChangeAspect="1"/>
          </p:cNvPicPr>
          <p:nvPr/>
        </p:nvPicPr>
        <p:blipFill>
          <a:blip r:embed="rId2">
            <a:extLst/>
          </a:blip>
          <a:srcRect l="20014" t="18041" r="19068" b="1366"/>
          <a:stretch>
            <a:fillRect/>
          </a:stretch>
        </p:blipFill>
        <p:spPr>
          <a:xfrm>
            <a:off x="756657" y="7060705"/>
            <a:ext cx="1974311" cy="18501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80" fill="norm" stroke="1" extrusionOk="0">
                <a:moveTo>
                  <a:pt x="11341" y="0"/>
                </a:moveTo>
                <a:cubicBezTo>
                  <a:pt x="11189" y="-1"/>
                  <a:pt x="10674" y="247"/>
                  <a:pt x="10590" y="361"/>
                </a:cubicBezTo>
                <a:cubicBezTo>
                  <a:pt x="10559" y="403"/>
                  <a:pt x="10534" y="470"/>
                  <a:pt x="10534" y="513"/>
                </a:cubicBezTo>
                <a:cubicBezTo>
                  <a:pt x="10534" y="557"/>
                  <a:pt x="10525" y="592"/>
                  <a:pt x="10517" y="592"/>
                </a:cubicBezTo>
                <a:cubicBezTo>
                  <a:pt x="10470" y="592"/>
                  <a:pt x="10110" y="480"/>
                  <a:pt x="9909" y="402"/>
                </a:cubicBezTo>
                <a:cubicBezTo>
                  <a:pt x="9780" y="353"/>
                  <a:pt x="9625" y="314"/>
                  <a:pt x="9566" y="314"/>
                </a:cubicBezTo>
                <a:cubicBezTo>
                  <a:pt x="9431" y="314"/>
                  <a:pt x="9237" y="447"/>
                  <a:pt x="9223" y="550"/>
                </a:cubicBezTo>
                <a:cubicBezTo>
                  <a:pt x="9217" y="593"/>
                  <a:pt x="9201" y="629"/>
                  <a:pt x="9184" y="629"/>
                </a:cubicBezTo>
                <a:cubicBezTo>
                  <a:pt x="9167" y="629"/>
                  <a:pt x="9154" y="683"/>
                  <a:pt x="9154" y="750"/>
                </a:cubicBezTo>
                <a:cubicBezTo>
                  <a:pt x="9154" y="816"/>
                  <a:pt x="9137" y="881"/>
                  <a:pt x="9119" y="893"/>
                </a:cubicBezTo>
                <a:cubicBezTo>
                  <a:pt x="9101" y="905"/>
                  <a:pt x="9088" y="949"/>
                  <a:pt x="9088" y="995"/>
                </a:cubicBezTo>
                <a:cubicBezTo>
                  <a:pt x="9088" y="1041"/>
                  <a:pt x="9072" y="1089"/>
                  <a:pt x="9054" y="1101"/>
                </a:cubicBezTo>
                <a:cubicBezTo>
                  <a:pt x="9036" y="1113"/>
                  <a:pt x="9023" y="1170"/>
                  <a:pt x="9023" y="1226"/>
                </a:cubicBezTo>
                <a:cubicBezTo>
                  <a:pt x="9023" y="1283"/>
                  <a:pt x="9004" y="1328"/>
                  <a:pt x="8984" y="1328"/>
                </a:cubicBezTo>
                <a:cubicBezTo>
                  <a:pt x="8929" y="1328"/>
                  <a:pt x="8654" y="1117"/>
                  <a:pt x="8524" y="976"/>
                </a:cubicBezTo>
                <a:cubicBezTo>
                  <a:pt x="8459" y="906"/>
                  <a:pt x="8324" y="799"/>
                  <a:pt x="8220" y="736"/>
                </a:cubicBezTo>
                <a:cubicBezTo>
                  <a:pt x="8038" y="625"/>
                  <a:pt x="8026" y="622"/>
                  <a:pt x="7895" y="666"/>
                </a:cubicBezTo>
                <a:cubicBezTo>
                  <a:pt x="7820" y="692"/>
                  <a:pt x="7659" y="768"/>
                  <a:pt x="7539" y="833"/>
                </a:cubicBezTo>
                <a:lnTo>
                  <a:pt x="7322" y="949"/>
                </a:lnTo>
                <a:lnTo>
                  <a:pt x="7217" y="870"/>
                </a:lnTo>
                <a:cubicBezTo>
                  <a:pt x="7120" y="793"/>
                  <a:pt x="7106" y="796"/>
                  <a:pt x="6796" y="833"/>
                </a:cubicBezTo>
                <a:cubicBezTo>
                  <a:pt x="6509" y="867"/>
                  <a:pt x="6316" y="901"/>
                  <a:pt x="5837" y="1009"/>
                </a:cubicBezTo>
                <a:cubicBezTo>
                  <a:pt x="5714" y="1036"/>
                  <a:pt x="5655" y="1080"/>
                  <a:pt x="5485" y="1277"/>
                </a:cubicBezTo>
                <a:lnTo>
                  <a:pt x="5281" y="1513"/>
                </a:lnTo>
                <a:lnTo>
                  <a:pt x="5142" y="1342"/>
                </a:lnTo>
                <a:cubicBezTo>
                  <a:pt x="4719" y="829"/>
                  <a:pt x="4731" y="841"/>
                  <a:pt x="4166" y="550"/>
                </a:cubicBezTo>
                <a:cubicBezTo>
                  <a:pt x="3503" y="211"/>
                  <a:pt x="3402" y="181"/>
                  <a:pt x="3245" y="259"/>
                </a:cubicBezTo>
                <a:cubicBezTo>
                  <a:pt x="2859" y="452"/>
                  <a:pt x="2791" y="512"/>
                  <a:pt x="2685" y="787"/>
                </a:cubicBezTo>
                <a:cubicBezTo>
                  <a:pt x="2596" y="1017"/>
                  <a:pt x="2552" y="1070"/>
                  <a:pt x="2368" y="1175"/>
                </a:cubicBezTo>
                <a:cubicBezTo>
                  <a:pt x="2107" y="1325"/>
                  <a:pt x="1968" y="1485"/>
                  <a:pt x="1956" y="1643"/>
                </a:cubicBezTo>
                <a:lnTo>
                  <a:pt x="1947" y="1768"/>
                </a:lnTo>
                <a:lnTo>
                  <a:pt x="1444" y="1768"/>
                </a:lnTo>
                <a:lnTo>
                  <a:pt x="945" y="1768"/>
                </a:lnTo>
                <a:lnTo>
                  <a:pt x="832" y="1907"/>
                </a:lnTo>
                <a:cubicBezTo>
                  <a:pt x="769" y="1984"/>
                  <a:pt x="719" y="2082"/>
                  <a:pt x="719" y="2124"/>
                </a:cubicBezTo>
                <a:cubicBezTo>
                  <a:pt x="719" y="2167"/>
                  <a:pt x="692" y="2260"/>
                  <a:pt x="662" y="2333"/>
                </a:cubicBezTo>
                <a:cubicBezTo>
                  <a:pt x="581" y="2534"/>
                  <a:pt x="562" y="2593"/>
                  <a:pt x="519" y="2745"/>
                </a:cubicBezTo>
                <a:cubicBezTo>
                  <a:pt x="475" y="2902"/>
                  <a:pt x="428" y="3034"/>
                  <a:pt x="385" y="3124"/>
                </a:cubicBezTo>
                <a:cubicBezTo>
                  <a:pt x="369" y="3158"/>
                  <a:pt x="358" y="3202"/>
                  <a:pt x="359" y="3226"/>
                </a:cubicBezTo>
                <a:cubicBezTo>
                  <a:pt x="359" y="3250"/>
                  <a:pt x="280" y="3345"/>
                  <a:pt x="185" y="3434"/>
                </a:cubicBezTo>
                <a:lnTo>
                  <a:pt x="11" y="3596"/>
                </a:lnTo>
                <a:lnTo>
                  <a:pt x="3" y="4198"/>
                </a:lnTo>
                <a:cubicBezTo>
                  <a:pt x="-5" y="4634"/>
                  <a:pt x="2" y="4831"/>
                  <a:pt x="33" y="4911"/>
                </a:cubicBezTo>
                <a:cubicBezTo>
                  <a:pt x="94" y="5070"/>
                  <a:pt x="127" y="6464"/>
                  <a:pt x="146" y="9878"/>
                </a:cubicBezTo>
                <a:cubicBezTo>
                  <a:pt x="156" y="11752"/>
                  <a:pt x="173" y="12776"/>
                  <a:pt x="194" y="12776"/>
                </a:cubicBezTo>
                <a:cubicBezTo>
                  <a:pt x="212" y="12776"/>
                  <a:pt x="224" y="12894"/>
                  <a:pt x="224" y="13054"/>
                </a:cubicBezTo>
                <a:cubicBezTo>
                  <a:pt x="224" y="13207"/>
                  <a:pt x="241" y="13343"/>
                  <a:pt x="259" y="13355"/>
                </a:cubicBezTo>
                <a:cubicBezTo>
                  <a:pt x="277" y="13367"/>
                  <a:pt x="289" y="13535"/>
                  <a:pt x="289" y="13739"/>
                </a:cubicBezTo>
                <a:cubicBezTo>
                  <a:pt x="289" y="13944"/>
                  <a:pt x="305" y="14111"/>
                  <a:pt x="324" y="14123"/>
                </a:cubicBezTo>
                <a:cubicBezTo>
                  <a:pt x="342" y="14135"/>
                  <a:pt x="354" y="14206"/>
                  <a:pt x="354" y="14281"/>
                </a:cubicBezTo>
                <a:cubicBezTo>
                  <a:pt x="354" y="14355"/>
                  <a:pt x="371" y="14426"/>
                  <a:pt x="389" y="14438"/>
                </a:cubicBezTo>
                <a:cubicBezTo>
                  <a:pt x="407" y="14450"/>
                  <a:pt x="419" y="14530"/>
                  <a:pt x="419" y="14614"/>
                </a:cubicBezTo>
                <a:cubicBezTo>
                  <a:pt x="419" y="14698"/>
                  <a:pt x="436" y="14778"/>
                  <a:pt x="454" y="14790"/>
                </a:cubicBezTo>
                <a:cubicBezTo>
                  <a:pt x="472" y="14802"/>
                  <a:pt x="489" y="14839"/>
                  <a:pt x="489" y="14873"/>
                </a:cubicBezTo>
                <a:cubicBezTo>
                  <a:pt x="489" y="14907"/>
                  <a:pt x="537" y="15041"/>
                  <a:pt x="597" y="15174"/>
                </a:cubicBezTo>
                <a:cubicBezTo>
                  <a:pt x="657" y="15307"/>
                  <a:pt x="728" y="15468"/>
                  <a:pt x="754" y="15531"/>
                </a:cubicBezTo>
                <a:cubicBezTo>
                  <a:pt x="779" y="15593"/>
                  <a:pt x="809" y="15646"/>
                  <a:pt x="823" y="15646"/>
                </a:cubicBezTo>
                <a:cubicBezTo>
                  <a:pt x="837" y="15646"/>
                  <a:pt x="849" y="15663"/>
                  <a:pt x="849" y="15683"/>
                </a:cubicBezTo>
                <a:cubicBezTo>
                  <a:pt x="849" y="15729"/>
                  <a:pt x="1028" y="16008"/>
                  <a:pt x="1149" y="16151"/>
                </a:cubicBezTo>
                <a:cubicBezTo>
                  <a:pt x="1197" y="16209"/>
                  <a:pt x="1289" y="16337"/>
                  <a:pt x="1357" y="16433"/>
                </a:cubicBezTo>
                <a:cubicBezTo>
                  <a:pt x="1425" y="16529"/>
                  <a:pt x="1492" y="16613"/>
                  <a:pt x="1505" y="16618"/>
                </a:cubicBezTo>
                <a:cubicBezTo>
                  <a:pt x="1517" y="16624"/>
                  <a:pt x="1632" y="16733"/>
                  <a:pt x="1756" y="16859"/>
                </a:cubicBezTo>
                <a:cubicBezTo>
                  <a:pt x="1881" y="16985"/>
                  <a:pt x="2019" y="17114"/>
                  <a:pt x="2065" y="17146"/>
                </a:cubicBezTo>
                <a:cubicBezTo>
                  <a:pt x="2110" y="17178"/>
                  <a:pt x="2252" y="17285"/>
                  <a:pt x="2386" y="17387"/>
                </a:cubicBezTo>
                <a:cubicBezTo>
                  <a:pt x="2519" y="17488"/>
                  <a:pt x="2647" y="17572"/>
                  <a:pt x="2668" y="17572"/>
                </a:cubicBezTo>
                <a:cubicBezTo>
                  <a:pt x="2689" y="17572"/>
                  <a:pt x="2770" y="17619"/>
                  <a:pt x="2846" y="17678"/>
                </a:cubicBezTo>
                <a:cubicBezTo>
                  <a:pt x="3003" y="17802"/>
                  <a:pt x="3627" y="18146"/>
                  <a:pt x="3909" y="18266"/>
                </a:cubicBezTo>
                <a:lnTo>
                  <a:pt x="4096" y="18350"/>
                </a:lnTo>
                <a:lnTo>
                  <a:pt x="4096" y="18553"/>
                </a:lnTo>
                <a:cubicBezTo>
                  <a:pt x="4096" y="18666"/>
                  <a:pt x="4113" y="18768"/>
                  <a:pt x="4131" y="18780"/>
                </a:cubicBezTo>
                <a:cubicBezTo>
                  <a:pt x="4150" y="18793"/>
                  <a:pt x="4161" y="18980"/>
                  <a:pt x="4161" y="19225"/>
                </a:cubicBezTo>
                <a:lnTo>
                  <a:pt x="4161" y="19646"/>
                </a:lnTo>
                <a:lnTo>
                  <a:pt x="4292" y="19826"/>
                </a:lnTo>
                <a:cubicBezTo>
                  <a:pt x="4363" y="19924"/>
                  <a:pt x="4484" y="20062"/>
                  <a:pt x="4556" y="20137"/>
                </a:cubicBezTo>
                <a:cubicBezTo>
                  <a:pt x="4708" y="20292"/>
                  <a:pt x="5176" y="20650"/>
                  <a:pt x="5229" y="20650"/>
                </a:cubicBezTo>
                <a:cubicBezTo>
                  <a:pt x="5249" y="20650"/>
                  <a:pt x="5340" y="20688"/>
                  <a:pt x="5429" y="20734"/>
                </a:cubicBezTo>
                <a:cubicBezTo>
                  <a:pt x="5642" y="20842"/>
                  <a:pt x="6138" y="21023"/>
                  <a:pt x="6345" y="21067"/>
                </a:cubicBezTo>
                <a:cubicBezTo>
                  <a:pt x="6573" y="21116"/>
                  <a:pt x="6894" y="21199"/>
                  <a:pt x="6953" y="21224"/>
                </a:cubicBezTo>
                <a:cubicBezTo>
                  <a:pt x="6980" y="21236"/>
                  <a:pt x="7104" y="21261"/>
                  <a:pt x="7230" y="21280"/>
                </a:cubicBezTo>
                <a:cubicBezTo>
                  <a:pt x="7541" y="21326"/>
                  <a:pt x="7827" y="21376"/>
                  <a:pt x="7986" y="21419"/>
                </a:cubicBezTo>
                <a:cubicBezTo>
                  <a:pt x="8130" y="21458"/>
                  <a:pt x="8594" y="21520"/>
                  <a:pt x="9101" y="21562"/>
                </a:cubicBezTo>
                <a:cubicBezTo>
                  <a:pt x="9537" y="21599"/>
                  <a:pt x="11933" y="21573"/>
                  <a:pt x="12114" y="21530"/>
                </a:cubicBezTo>
                <a:cubicBezTo>
                  <a:pt x="12192" y="21511"/>
                  <a:pt x="12411" y="21480"/>
                  <a:pt x="12600" y="21461"/>
                </a:cubicBezTo>
                <a:cubicBezTo>
                  <a:pt x="13074" y="21412"/>
                  <a:pt x="13843" y="21279"/>
                  <a:pt x="14306" y="21164"/>
                </a:cubicBezTo>
                <a:cubicBezTo>
                  <a:pt x="14424" y="21135"/>
                  <a:pt x="14614" y="21086"/>
                  <a:pt x="14732" y="21058"/>
                </a:cubicBezTo>
                <a:cubicBezTo>
                  <a:pt x="15110" y="20965"/>
                  <a:pt x="15242" y="20932"/>
                  <a:pt x="15309" y="20900"/>
                </a:cubicBezTo>
                <a:cubicBezTo>
                  <a:pt x="15426" y="20846"/>
                  <a:pt x="15666" y="20764"/>
                  <a:pt x="15782" y="20738"/>
                </a:cubicBezTo>
                <a:cubicBezTo>
                  <a:pt x="15845" y="20725"/>
                  <a:pt x="15920" y="20702"/>
                  <a:pt x="15947" y="20687"/>
                </a:cubicBezTo>
                <a:cubicBezTo>
                  <a:pt x="15975" y="20673"/>
                  <a:pt x="16115" y="20599"/>
                  <a:pt x="16260" y="20525"/>
                </a:cubicBezTo>
                <a:cubicBezTo>
                  <a:pt x="16463" y="20422"/>
                  <a:pt x="16571" y="20336"/>
                  <a:pt x="16742" y="20146"/>
                </a:cubicBezTo>
                <a:cubicBezTo>
                  <a:pt x="16878" y="19995"/>
                  <a:pt x="16963" y="19869"/>
                  <a:pt x="16963" y="19822"/>
                </a:cubicBezTo>
                <a:cubicBezTo>
                  <a:pt x="16963" y="19780"/>
                  <a:pt x="16980" y="19736"/>
                  <a:pt x="16998" y="19725"/>
                </a:cubicBezTo>
                <a:cubicBezTo>
                  <a:pt x="17018" y="19712"/>
                  <a:pt x="17028" y="19473"/>
                  <a:pt x="17028" y="19127"/>
                </a:cubicBezTo>
                <a:cubicBezTo>
                  <a:pt x="17028" y="18570"/>
                  <a:pt x="17035" y="18552"/>
                  <a:pt x="17106" y="18502"/>
                </a:cubicBezTo>
                <a:cubicBezTo>
                  <a:pt x="17147" y="18474"/>
                  <a:pt x="17221" y="18438"/>
                  <a:pt x="17276" y="18424"/>
                </a:cubicBezTo>
                <a:cubicBezTo>
                  <a:pt x="17454" y="18378"/>
                  <a:pt x="18624" y="17786"/>
                  <a:pt x="18786" y="17660"/>
                </a:cubicBezTo>
                <a:cubicBezTo>
                  <a:pt x="18840" y="17618"/>
                  <a:pt x="18930" y="17564"/>
                  <a:pt x="18986" y="17540"/>
                </a:cubicBezTo>
                <a:cubicBezTo>
                  <a:pt x="19042" y="17515"/>
                  <a:pt x="19154" y="17432"/>
                  <a:pt x="19233" y="17354"/>
                </a:cubicBezTo>
                <a:cubicBezTo>
                  <a:pt x="19313" y="17277"/>
                  <a:pt x="19435" y="17172"/>
                  <a:pt x="19507" y="17118"/>
                </a:cubicBezTo>
                <a:cubicBezTo>
                  <a:pt x="19579" y="17064"/>
                  <a:pt x="19673" y="16979"/>
                  <a:pt x="19711" y="16933"/>
                </a:cubicBezTo>
                <a:cubicBezTo>
                  <a:pt x="19749" y="16888"/>
                  <a:pt x="19849" y="16788"/>
                  <a:pt x="19932" y="16711"/>
                </a:cubicBezTo>
                <a:cubicBezTo>
                  <a:pt x="20077" y="16578"/>
                  <a:pt x="20401" y="16120"/>
                  <a:pt x="20571" y="15808"/>
                </a:cubicBezTo>
                <a:cubicBezTo>
                  <a:pt x="20739" y="15498"/>
                  <a:pt x="20840" y="15286"/>
                  <a:pt x="20840" y="15239"/>
                </a:cubicBezTo>
                <a:cubicBezTo>
                  <a:pt x="20840" y="15212"/>
                  <a:pt x="20854" y="15152"/>
                  <a:pt x="20874" y="15109"/>
                </a:cubicBezTo>
                <a:cubicBezTo>
                  <a:pt x="20957" y="14938"/>
                  <a:pt x="20970" y="14910"/>
                  <a:pt x="20970" y="14827"/>
                </a:cubicBezTo>
                <a:cubicBezTo>
                  <a:pt x="20970" y="14780"/>
                  <a:pt x="20982" y="14728"/>
                  <a:pt x="21000" y="14716"/>
                </a:cubicBezTo>
                <a:cubicBezTo>
                  <a:pt x="21018" y="14704"/>
                  <a:pt x="21035" y="14643"/>
                  <a:pt x="21035" y="14577"/>
                </a:cubicBezTo>
                <a:cubicBezTo>
                  <a:pt x="21035" y="14511"/>
                  <a:pt x="21052" y="14457"/>
                  <a:pt x="21070" y="14457"/>
                </a:cubicBezTo>
                <a:cubicBezTo>
                  <a:pt x="21088" y="14457"/>
                  <a:pt x="21100" y="14394"/>
                  <a:pt x="21100" y="14318"/>
                </a:cubicBezTo>
                <a:cubicBezTo>
                  <a:pt x="21100" y="14242"/>
                  <a:pt x="21117" y="14168"/>
                  <a:pt x="21135" y="14156"/>
                </a:cubicBezTo>
                <a:cubicBezTo>
                  <a:pt x="21153" y="14144"/>
                  <a:pt x="21165" y="14059"/>
                  <a:pt x="21165" y="13966"/>
                </a:cubicBezTo>
                <a:cubicBezTo>
                  <a:pt x="21165" y="13873"/>
                  <a:pt x="21190" y="13753"/>
                  <a:pt x="21217" y="13697"/>
                </a:cubicBezTo>
                <a:cubicBezTo>
                  <a:pt x="21244" y="13642"/>
                  <a:pt x="21265" y="13508"/>
                  <a:pt x="21265" y="13401"/>
                </a:cubicBezTo>
                <a:cubicBezTo>
                  <a:pt x="21265" y="13294"/>
                  <a:pt x="21278" y="13193"/>
                  <a:pt x="21295" y="13174"/>
                </a:cubicBezTo>
                <a:cubicBezTo>
                  <a:pt x="21313" y="13156"/>
                  <a:pt x="21334" y="12916"/>
                  <a:pt x="21343" y="12637"/>
                </a:cubicBezTo>
                <a:cubicBezTo>
                  <a:pt x="21373" y="11763"/>
                  <a:pt x="21398" y="11394"/>
                  <a:pt x="21430" y="11360"/>
                </a:cubicBezTo>
                <a:cubicBezTo>
                  <a:pt x="21447" y="11341"/>
                  <a:pt x="21460" y="10937"/>
                  <a:pt x="21460" y="10425"/>
                </a:cubicBezTo>
                <a:cubicBezTo>
                  <a:pt x="21460" y="9862"/>
                  <a:pt x="21475" y="9517"/>
                  <a:pt x="21495" y="9503"/>
                </a:cubicBezTo>
                <a:cubicBezTo>
                  <a:pt x="21516" y="9490"/>
                  <a:pt x="21526" y="9045"/>
                  <a:pt x="21526" y="8290"/>
                </a:cubicBezTo>
                <a:cubicBezTo>
                  <a:pt x="21526" y="7522"/>
                  <a:pt x="21539" y="7105"/>
                  <a:pt x="21560" y="7105"/>
                </a:cubicBezTo>
                <a:cubicBezTo>
                  <a:pt x="21582" y="7105"/>
                  <a:pt x="21595" y="6534"/>
                  <a:pt x="21595" y="5462"/>
                </a:cubicBezTo>
                <a:cubicBezTo>
                  <a:pt x="21595" y="4404"/>
                  <a:pt x="21581" y="3809"/>
                  <a:pt x="21560" y="3796"/>
                </a:cubicBezTo>
                <a:cubicBezTo>
                  <a:pt x="21542" y="3784"/>
                  <a:pt x="21526" y="3707"/>
                  <a:pt x="21526" y="3624"/>
                </a:cubicBezTo>
                <a:cubicBezTo>
                  <a:pt x="21526" y="3519"/>
                  <a:pt x="21507" y="3456"/>
                  <a:pt x="21460" y="3411"/>
                </a:cubicBezTo>
                <a:cubicBezTo>
                  <a:pt x="21408" y="3361"/>
                  <a:pt x="21395" y="3306"/>
                  <a:pt x="21395" y="3134"/>
                </a:cubicBezTo>
                <a:cubicBezTo>
                  <a:pt x="21395" y="2938"/>
                  <a:pt x="21386" y="2897"/>
                  <a:pt x="21282" y="2759"/>
                </a:cubicBezTo>
                <a:cubicBezTo>
                  <a:pt x="21219" y="2674"/>
                  <a:pt x="21165" y="2572"/>
                  <a:pt x="21165" y="2532"/>
                </a:cubicBezTo>
                <a:cubicBezTo>
                  <a:pt x="21165" y="2440"/>
                  <a:pt x="20996" y="2249"/>
                  <a:pt x="20896" y="2226"/>
                </a:cubicBezTo>
                <a:cubicBezTo>
                  <a:pt x="20823" y="2210"/>
                  <a:pt x="20678" y="2174"/>
                  <a:pt x="20297" y="2083"/>
                </a:cubicBezTo>
                <a:cubicBezTo>
                  <a:pt x="20189" y="2057"/>
                  <a:pt x="20019" y="2008"/>
                  <a:pt x="19919" y="1976"/>
                </a:cubicBezTo>
                <a:cubicBezTo>
                  <a:pt x="19619" y="1881"/>
                  <a:pt x="19602" y="1882"/>
                  <a:pt x="19498" y="1939"/>
                </a:cubicBezTo>
                <a:cubicBezTo>
                  <a:pt x="19386" y="2001"/>
                  <a:pt x="19264" y="2165"/>
                  <a:pt x="19264" y="2254"/>
                </a:cubicBezTo>
                <a:cubicBezTo>
                  <a:pt x="19264" y="2326"/>
                  <a:pt x="19170" y="2301"/>
                  <a:pt x="18990" y="2180"/>
                </a:cubicBezTo>
                <a:cubicBezTo>
                  <a:pt x="18923" y="2135"/>
                  <a:pt x="18857" y="2101"/>
                  <a:pt x="18843" y="2101"/>
                </a:cubicBezTo>
                <a:cubicBezTo>
                  <a:pt x="18829" y="2101"/>
                  <a:pt x="18745" y="2044"/>
                  <a:pt x="18656" y="1976"/>
                </a:cubicBezTo>
                <a:cubicBezTo>
                  <a:pt x="18567" y="1909"/>
                  <a:pt x="18481" y="1856"/>
                  <a:pt x="18465" y="1856"/>
                </a:cubicBezTo>
                <a:cubicBezTo>
                  <a:pt x="18449" y="1856"/>
                  <a:pt x="18322" y="1772"/>
                  <a:pt x="18179" y="1671"/>
                </a:cubicBezTo>
                <a:cubicBezTo>
                  <a:pt x="17798" y="1402"/>
                  <a:pt x="17370" y="1120"/>
                  <a:pt x="17345" y="1120"/>
                </a:cubicBezTo>
                <a:cubicBezTo>
                  <a:pt x="17333" y="1120"/>
                  <a:pt x="17232" y="1051"/>
                  <a:pt x="17119" y="967"/>
                </a:cubicBezTo>
                <a:cubicBezTo>
                  <a:pt x="16718" y="668"/>
                  <a:pt x="16669" y="639"/>
                  <a:pt x="16551" y="615"/>
                </a:cubicBezTo>
                <a:cubicBezTo>
                  <a:pt x="16454" y="596"/>
                  <a:pt x="16409" y="608"/>
                  <a:pt x="16308" y="680"/>
                </a:cubicBezTo>
                <a:cubicBezTo>
                  <a:pt x="16238" y="729"/>
                  <a:pt x="16158" y="821"/>
                  <a:pt x="16130" y="884"/>
                </a:cubicBezTo>
                <a:cubicBezTo>
                  <a:pt x="16101" y="947"/>
                  <a:pt x="16033" y="1052"/>
                  <a:pt x="15978" y="1120"/>
                </a:cubicBezTo>
                <a:cubicBezTo>
                  <a:pt x="15922" y="1187"/>
                  <a:pt x="15798" y="1362"/>
                  <a:pt x="15700" y="1509"/>
                </a:cubicBezTo>
                <a:cubicBezTo>
                  <a:pt x="15446" y="1890"/>
                  <a:pt x="15422" y="1903"/>
                  <a:pt x="15422" y="1685"/>
                </a:cubicBezTo>
                <a:cubicBezTo>
                  <a:pt x="15422" y="1587"/>
                  <a:pt x="15439" y="1497"/>
                  <a:pt x="15457" y="1486"/>
                </a:cubicBezTo>
                <a:cubicBezTo>
                  <a:pt x="15475" y="1474"/>
                  <a:pt x="15487" y="1351"/>
                  <a:pt x="15487" y="1212"/>
                </a:cubicBezTo>
                <a:cubicBezTo>
                  <a:pt x="15487" y="961"/>
                  <a:pt x="15487" y="961"/>
                  <a:pt x="15348" y="819"/>
                </a:cubicBezTo>
                <a:cubicBezTo>
                  <a:pt x="15073" y="538"/>
                  <a:pt x="14979" y="490"/>
                  <a:pt x="14693" y="490"/>
                </a:cubicBezTo>
                <a:cubicBezTo>
                  <a:pt x="14529" y="490"/>
                  <a:pt x="14402" y="508"/>
                  <a:pt x="14341" y="541"/>
                </a:cubicBezTo>
                <a:cubicBezTo>
                  <a:pt x="14286" y="572"/>
                  <a:pt x="14235" y="579"/>
                  <a:pt x="14224" y="560"/>
                </a:cubicBezTo>
                <a:cubicBezTo>
                  <a:pt x="14213" y="542"/>
                  <a:pt x="14125" y="480"/>
                  <a:pt x="14029" y="421"/>
                </a:cubicBezTo>
                <a:cubicBezTo>
                  <a:pt x="13885" y="333"/>
                  <a:pt x="13819" y="314"/>
                  <a:pt x="13655" y="314"/>
                </a:cubicBezTo>
                <a:cubicBezTo>
                  <a:pt x="13545" y="314"/>
                  <a:pt x="13397" y="339"/>
                  <a:pt x="13325" y="370"/>
                </a:cubicBezTo>
                <a:cubicBezTo>
                  <a:pt x="13196" y="425"/>
                  <a:pt x="13193" y="424"/>
                  <a:pt x="13069" y="319"/>
                </a:cubicBezTo>
                <a:cubicBezTo>
                  <a:pt x="12923" y="195"/>
                  <a:pt x="12698" y="106"/>
                  <a:pt x="12535" y="106"/>
                </a:cubicBezTo>
                <a:cubicBezTo>
                  <a:pt x="12472" y="106"/>
                  <a:pt x="12331" y="146"/>
                  <a:pt x="12223" y="194"/>
                </a:cubicBezTo>
                <a:cubicBezTo>
                  <a:pt x="12114" y="242"/>
                  <a:pt x="12012" y="277"/>
                  <a:pt x="11997" y="277"/>
                </a:cubicBezTo>
                <a:cubicBezTo>
                  <a:pt x="11982" y="277"/>
                  <a:pt x="11924" y="241"/>
                  <a:pt x="11867" y="194"/>
                </a:cubicBezTo>
                <a:cubicBezTo>
                  <a:pt x="11733" y="85"/>
                  <a:pt x="11503" y="0"/>
                  <a:pt x="11341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87" name="IMG_1380.jpeg" descr="IMG_1380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626326" y="816893"/>
            <a:ext cx="5016825" cy="1592717"/>
          </a:xfrm>
          <a:prstGeom prst="rect">
            <a:avLst/>
          </a:prstGeom>
          <a:ln w="3175">
            <a:miter lim="400000"/>
          </a:ln>
        </p:spPr>
      </p:pic>
      <p:pic>
        <p:nvPicPr>
          <p:cNvPr id="188" name="IMG_1378.jpeg" descr="IMG_1378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18023" y="3055251"/>
            <a:ext cx="5950024" cy="4282577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191" name="IMG_1371.jpeg" descr="IMG_1371.jpeg"/>
          <p:cNvPicPr>
            <a:picLocks noChangeAspect="1"/>
          </p:cNvPicPr>
          <p:nvPr/>
        </p:nvPicPr>
        <p:blipFill>
          <a:blip r:embed="rId2">
            <a:extLst/>
          </a:blip>
          <a:srcRect l="20014" t="18041" r="19068" b="1366"/>
          <a:stretch>
            <a:fillRect/>
          </a:stretch>
        </p:blipFill>
        <p:spPr>
          <a:xfrm>
            <a:off x="756657" y="7060705"/>
            <a:ext cx="1974311" cy="18501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80" fill="norm" stroke="1" extrusionOk="0">
                <a:moveTo>
                  <a:pt x="11341" y="0"/>
                </a:moveTo>
                <a:cubicBezTo>
                  <a:pt x="11189" y="-1"/>
                  <a:pt x="10674" y="247"/>
                  <a:pt x="10590" y="361"/>
                </a:cubicBezTo>
                <a:cubicBezTo>
                  <a:pt x="10559" y="403"/>
                  <a:pt x="10534" y="470"/>
                  <a:pt x="10534" y="513"/>
                </a:cubicBezTo>
                <a:cubicBezTo>
                  <a:pt x="10534" y="557"/>
                  <a:pt x="10525" y="592"/>
                  <a:pt x="10517" y="592"/>
                </a:cubicBezTo>
                <a:cubicBezTo>
                  <a:pt x="10470" y="592"/>
                  <a:pt x="10110" y="480"/>
                  <a:pt x="9909" y="402"/>
                </a:cubicBezTo>
                <a:cubicBezTo>
                  <a:pt x="9780" y="353"/>
                  <a:pt x="9625" y="314"/>
                  <a:pt x="9566" y="314"/>
                </a:cubicBezTo>
                <a:cubicBezTo>
                  <a:pt x="9431" y="314"/>
                  <a:pt x="9237" y="447"/>
                  <a:pt x="9223" y="550"/>
                </a:cubicBezTo>
                <a:cubicBezTo>
                  <a:pt x="9217" y="593"/>
                  <a:pt x="9201" y="629"/>
                  <a:pt x="9184" y="629"/>
                </a:cubicBezTo>
                <a:cubicBezTo>
                  <a:pt x="9167" y="629"/>
                  <a:pt x="9154" y="683"/>
                  <a:pt x="9154" y="750"/>
                </a:cubicBezTo>
                <a:cubicBezTo>
                  <a:pt x="9154" y="816"/>
                  <a:pt x="9137" y="881"/>
                  <a:pt x="9119" y="893"/>
                </a:cubicBezTo>
                <a:cubicBezTo>
                  <a:pt x="9101" y="905"/>
                  <a:pt x="9088" y="949"/>
                  <a:pt x="9088" y="995"/>
                </a:cubicBezTo>
                <a:cubicBezTo>
                  <a:pt x="9088" y="1041"/>
                  <a:pt x="9072" y="1089"/>
                  <a:pt x="9054" y="1101"/>
                </a:cubicBezTo>
                <a:cubicBezTo>
                  <a:pt x="9036" y="1113"/>
                  <a:pt x="9023" y="1170"/>
                  <a:pt x="9023" y="1226"/>
                </a:cubicBezTo>
                <a:cubicBezTo>
                  <a:pt x="9023" y="1283"/>
                  <a:pt x="9004" y="1328"/>
                  <a:pt x="8984" y="1328"/>
                </a:cubicBezTo>
                <a:cubicBezTo>
                  <a:pt x="8929" y="1328"/>
                  <a:pt x="8654" y="1117"/>
                  <a:pt x="8524" y="976"/>
                </a:cubicBezTo>
                <a:cubicBezTo>
                  <a:pt x="8459" y="906"/>
                  <a:pt x="8324" y="799"/>
                  <a:pt x="8220" y="736"/>
                </a:cubicBezTo>
                <a:cubicBezTo>
                  <a:pt x="8038" y="625"/>
                  <a:pt x="8026" y="622"/>
                  <a:pt x="7895" y="666"/>
                </a:cubicBezTo>
                <a:cubicBezTo>
                  <a:pt x="7820" y="692"/>
                  <a:pt x="7659" y="768"/>
                  <a:pt x="7539" y="833"/>
                </a:cubicBezTo>
                <a:lnTo>
                  <a:pt x="7322" y="949"/>
                </a:lnTo>
                <a:lnTo>
                  <a:pt x="7217" y="870"/>
                </a:lnTo>
                <a:cubicBezTo>
                  <a:pt x="7120" y="793"/>
                  <a:pt x="7106" y="796"/>
                  <a:pt x="6796" y="833"/>
                </a:cubicBezTo>
                <a:cubicBezTo>
                  <a:pt x="6509" y="867"/>
                  <a:pt x="6316" y="901"/>
                  <a:pt x="5837" y="1009"/>
                </a:cubicBezTo>
                <a:cubicBezTo>
                  <a:pt x="5714" y="1036"/>
                  <a:pt x="5655" y="1080"/>
                  <a:pt x="5485" y="1277"/>
                </a:cubicBezTo>
                <a:lnTo>
                  <a:pt x="5281" y="1513"/>
                </a:lnTo>
                <a:lnTo>
                  <a:pt x="5142" y="1342"/>
                </a:lnTo>
                <a:cubicBezTo>
                  <a:pt x="4719" y="829"/>
                  <a:pt x="4731" y="841"/>
                  <a:pt x="4166" y="550"/>
                </a:cubicBezTo>
                <a:cubicBezTo>
                  <a:pt x="3503" y="211"/>
                  <a:pt x="3402" y="181"/>
                  <a:pt x="3245" y="259"/>
                </a:cubicBezTo>
                <a:cubicBezTo>
                  <a:pt x="2859" y="452"/>
                  <a:pt x="2791" y="512"/>
                  <a:pt x="2685" y="787"/>
                </a:cubicBezTo>
                <a:cubicBezTo>
                  <a:pt x="2596" y="1017"/>
                  <a:pt x="2552" y="1070"/>
                  <a:pt x="2368" y="1175"/>
                </a:cubicBezTo>
                <a:cubicBezTo>
                  <a:pt x="2107" y="1325"/>
                  <a:pt x="1968" y="1485"/>
                  <a:pt x="1956" y="1643"/>
                </a:cubicBezTo>
                <a:lnTo>
                  <a:pt x="1947" y="1768"/>
                </a:lnTo>
                <a:lnTo>
                  <a:pt x="1444" y="1768"/>
                </a:lnTo>
                <a:lnTo>
                  <a:pt x="945" y="1768"/>
                </a:lnTo>
                <a:lnTo>
                  <a:pt x="832" y="1907"/>
                </a:lnTo>
                <a:cubicBezTo>
                  <a:pt x="769" y="1984"/>
                  <a:pt x="719" y="2082"/>
                  <a:pt x="719" y="2124"/>
                </a:cubicBezTo>
                <a:cubicBezTo>
                  <a:pt x="719" y="2167"/>
                  <a:pt x="692" y="2260"/>
                  <a:pt x="662" y="2333"/>
                </a:cubicBezTo>
                <a:cubicBezTo>
                  <a:pt x="581" y="2534"/>
                  <a:pt x="562" y="2593"/>
                  <a:pt x="519" y="2745"/>
                </a:cubicBezTo>
                <a:cubicBezTo>
                  <a:pt x="475" y="2902"/>
                  <a:pt x="428" y="3034"/>
                  <a:pt x="385" y="3124"/>
                </a:cubicBezTo>
                <a:cubicBezTo>
                  <a:pt x="369" y="3158"/>
                  <a:pt x="358" y="3202"/>
                  <a:pt x="359" y="3226"/>
                </a:cubicBezTo>
                <a:cubicBezTo>
                  <a:pt x="359" y="3250"/>
                  <a:pt x="280" y="3345"/>
                  <a:pt x="185" y="3434"/>
                </a:cubicBezTo>
                <a:lnTo>
                  <a:pt x="11" y="3596"/>
                </a:lnTo>
                <a:lnTo>
                  <a:pt x="3" y="4198"/>
                </a:lnTo>
                <a:cubicBezTo>
                  <a:pt x="-5" y="4634"/>
                  <a:pt x="2" y="4831"/>
                  <a:pt x="33" y="4911"/>
                </a:cubicBezTo>
                <a:cubicBezTo>
                  <a:pt x="94" y="5070"/>
                  <a:pt x="127" y="6464"/>
                  <a:pt x="146" y="9878"/>
                </a:cubicBezTo>
                <a:cubicBezTo>
                  <a:pt x="156" y="11752"/>
                  <a:pt x="173" y="12776"/>
                  <a:pt x="194" y="12776"/>
                </a:cubicBezTo>
                <a:cubicBezTo>
                  <a:pt x="212" y="12776"/>
                  <a:pt x="224" y="12894"/>
                  <a:pt x="224" y="13054"/>
                </a:cubicBezTo>
                <a:cubicBezTo>
                  <a:pt x="224" y="13207"/>
                  <a:pt x="241" y="13343"/>
                  <a:pt x="259" y="13355"/>
                </a:cubicBezTo>
                <a:cubicBezTo>
                  <a:pt x="277" y="13367"/>
                  <a:pt x="289" y="13535"/>
                  <a:pt x="289" y="13739"/>
                </a:cubicBezTo>
                <a:cubicBezTo>
                  <a:pt x="289" y="13944"/>
                  <a:pt x="305" y="14111"/>
                  <a:pt x="324" y="14123"/>
                </a:cubicBezTo>
                <a:cubicBezTo>
                  <a:pt x="342" y="14135"/>
                  <a:pt x="354" y="14206"/>
                  <a:pt x="354" y="14281"/>
                </a:cubicBezTo>
                <a:cubicBezTo>
                  <a:pt x="354" y="14355"/>
                  <a:pt x="371" y="14426"/>
                  <a:pt x="389" y="14438"/>
                </a:cubicBezTo>
                <a:cubicBezTo>
                  <a:pt x="407" y="14450"/>
                  <a:pt x="419" y="14530"/>
                  <a:pt x="419" y="14614"/>
                </a:cubicBezTo>
                <a:cubicBezTo>
                  <a:pt x="419" y="14698"/>
                  <a:pt x="436" y="14778"/>
                  <a:pt x="454" y="14790"/>
                </a:cubicBezTo>
                <a:cubicBezTo>
                  <a:pt x="472" y="14802"/>
                  <a:pt x="489" y="14839"/>
                  <a:pt x="489" y="14873"/>
                </a:cubicBezTo>
                <a:cubicBezTo>
                  <a:pt x="489" y="14907"/>
                  <a:pt x="537" y="15041"/>
                  <a:pt x="597" y="15174"/>
                </a:cubicBezTo>
                <a:cubicBezTo>
                  <a:pt x="657" y="15307"/>
                  <a:pt x="728" y="15468"/>
                  <a:pt x="754" y="15531"/>
                </a:cubicBezTo>
                <a:cubicBezTo>
                  <a:pt x="779" y="15593"/>
                  <a:pt x="809" y="15646"/>
                  <a:pt x="823" y="15646"/>
                </a:cubicBezTo>
                <a:cubicBezTo>
                  <a:pt x="837" y="15646"/>
                  <a:pt x="849" y="15663"/>
                  <a:pt x="849" y="15683"/>
                </a:cubicBezTo>
                <a:cubicBezTo>
                  <a:pt x="849" y="15729"/>
                  <a:pt x="1028" y="16008"/>
                  <a:pt x="1149" y="16151"/>
                </a:cubicBezTo>
                <a:cubicBezTo>
                  <a:pt x="1197" y="16209"/>
                  <a:pt x="1289" y="16337"/>
                  <a:pt x="1357" y="16433"/>
                </a:cubicBezTo>
                <a:cubicBezTo>
                  <a:pt x="1425" y="16529"/>
                  <a:pt x="1492" y="16613"/>
                  <a:pt x="1505" y="16618"/>
                </a:cubicBezTo>
                <a:cubicBezTo>
                  <a:pt x="1517" y="16624"/>
                  <a:pt x="1632" y="16733"/>
                  <a:pt x="1756" y="16859"/>
                </a:cubicBezTo>
                <a:cubicBezTo>
                  <a:pt x="1881" y="16985"/>
                  <a:pt x="2019" y="17114"/>
                  <a:pt x="2065" y="17146"/>
                </a:cubicBezTo>
                <a:cubicBezTo>
                  <a:pt x="2110" y="17178"/>
                  <a:pt x="2252" y="17285"/>
                  <a:pt x="2386" y="17387"/>
                </a:cubicBezTo>
                <a:cubicBezTo>
                  <a:pt x="2519" y="17488"/>
                  <a:pt x="2647" y="17572"/>
                  <a:pt x="2668" y="17572"/>
                </a:cubicBezTo>
                <a:cubicBezTo>
                  <a:pt x="2689" y="17572"/>
                  <a:pt x="2770" y="17619"/>
                  <a:pt x="2846" y="17678"/>
                </a:cubicBezTo>
                <a:cubicBezTo>
                  <a:pt x="3003" y="17802"/>
                  <a:pt x="3627" y="18146"/>
                  <a:pt x="3909" y="18266"/>
                </a:cubicBezTo>
                <a:lnTo>
                  <a:pt x="4096" y="18350"/>
                </a:lnTo>
                <a:lnTo>
                  <a:pt x="4096" y="18553"/>
                </a:lnTo>
                <a:cubicBezTo>
                  <a:pt x="4096" y="18666"/>
                  <a:pt x="4113" y="18768"/>
                  <a:pt x="4131" y="18780"/>
                </a:cubicBezTo>
                <a:cubicBezTo>
                  <a:pt x="4150" y="18793"/>
                  <a:pt x="4161" y="18980"/>
                  <a:pt x="4161" y="19225"/>
                </a:cubicBezTo>
                <a:lnTo>
                  <a:pt x="4161" y="19646"/>
                </a:lnTo>
                <a:lnTo>
                  <a:pt x="4292" y="19826"/>
                </a:lnTo>
                <a:cubicBezTo>
                  <a:pt x="4363" y="19924"/>
                  <a:pt x="4484" y="20062"/>
                  <a:pt x="4556" y="20137"/>
                </a:cubicBezTo>
                <a:cubicBezTo>
                  <a:pt x="4708" y="20292"/>
                  <a:pt x="5176" y="20650"/>
                  <a:pt x="5229" y="20650"/>
                </a:cubicBezTo>
                <a:cubicBezTo>
                  <a:pt x="5249" y="20650"/>
                  <a:pt x="5340" y="20688"/>
                  <a:pt x="5429" y="20734"/>
                </a:cubicBezTo>
                <a:cubicBezTo>
                  <a:pt x="5642" y="20842"/>
                  <a:pt x="6138" y="21023"/>
                  <a:pt x="6345" y="21067"/>
                </a:cubicBezTo>
                <a:cubicBezTo>
                  <a:pt x="6573" y="21116"/>
                  <a:pt x="6894" y="21199"/>
                  <a:pt x="6953" y="21224"/>
                </a:cubicBezTo>
                <a:cubicBezTo>
                  <a:pt x="6980" y="21236"/>
                  <a:pt x="7104" y="21261"/>
                  <a:pt x="7230" y="21280"/>
                </a:cubicBezTo>
                <a:cubicBezTo>
                  <a:pt x="7541" y="21326"/>
                  <a:pt x="7827" y="21376"/>
                  <a:pt x="7986" y="21419"/>
                </a:cubicBezTo>
                <a:cubicBezTo>
                  <a:pt x="8130" y="21458"/>
                  <a:pt x="8594" y="21520"/>
                  <a:pt x="9101" y="21562"/>
                </a:cubicBezTo>
                <a:cubicBezTo>
                  <a:pt x="9537" y="21599"/>
                  <a:pt x="11933" y="21573"/>
                  <a:pt x="12114" y="21530"/>
                </a:cubicBezTo>
                <a:cubicBezTo>
                  <a:pt x="12192" y="21511"/>
                  <a:pt x="12411" y="21480"/>
                  <a:pt x="12600" y="21461"/>
                </a:cubicBezTo>
                <a:cubicBezTo>
                  <a:pt x="13074" y="21412"/>
                  <a:pt x="13843" y="21279"/>
                  <a:pt x="14306" y="21164"/>
                </a:cubicBezTo>
                <a:cubicBezTo>
                  <a:pt x="14424" y="21135"/>
                  <a:pt x="14614" y="21086"/>
                  <a:pt x="14732" y="21058"/>
                </a:cubicBezTo>
                <a:cubicBezTo>
                  <a:pt x="15110" y="20965"/>
                  <a:pt x="15242" y="20932"/>
                  <a:pt x="15309" y="20900"/>
                </a:cubicBezTo>
                <a:cubicBezTo>
                  <a:pt x="15426" y="20846"/>
                  <a:pt x="15666" y="20764"/>
                  <a:pt x="15782" y="20738"/>
                </a:cubicBezTo>
                <a:cubicBezTo>
                  <a:pt x="15845" y="20725"/>
                  <a:pt x="15920" y="20702"/>
                  <a:pt x="15947" y="20687"/>
                </a:cubicBezTo>
                <a:cubicBezTo>
                  <a:pt x="15975" y="20673"/>
                  <a:pt x="16115" y="20599"/>
                  <a:pt x="16260" y="20525"/>
                </a:cubicBezTo>
                <a:cubicBezTo>
                  <a:pt x="16463" y="20422"/>
                  <a:pt x="16571" y="20336"/>
                  <a:pt x="16742" y="20146"/>
                </a:cubicBezTo>
                <a:cubicBezTo>
                  <a:pt x="16878" y="19995"/>
                  <a:pt x="16963" y="19869"/>
                  <a:pt x="16963" y="19822"/>
                </a:cubicBezTo>
                <a:cubicBezTo>
                  <a:pt x="16963" y="19780"/>
                  <a:pt x="16980" y="19736"/>
                  <a:pt x="16998" y="19725"/>
                </a:cubicBezTo>
                <a:cubicBezTo>
                  <a:pt x="17018" y="19712"/>
                  <a:pt x="17028" y="19473"/>
                  <a:pt x="17028" y="19127"/>
                </a:cubicBezTo>
                <a:cubicBezTo>
                  <a:pt x="17028" y="18570"/>
                  <a:pt x="17035" y="18552"/>
                  <a:pt x="17106" y="18502"/>
                </a:cubicBezTo>
                <a:cubicBezTo>
                  <a:pt x="17147" y="18474"/>
                  <a:pt x="17221" y="18438"/>
                  <a:pt x="17276" y="18424"/>
                </a:cubicBezTo>
                <a:cubicBezTo>
                  <a:pt x="17454" y="18378"/>
                  <a:pt x="18624" y="17786"/>
                  <a:pt x="18786" y="17660"/>
                </a:cubicBezTo>
                <a:cubicBezTo>
                  <a:pt x="18840" y="17618"/>
                  <a:pt x="18930" y="17564"/>
                  <a:pt x="18986" y="17540"/>
                </a:cubicBezTo>
                <a:cubicBezTo>
                  <a:pt x="19042" y="17515"/>
                  <a:pt x="19154" y="17432"/>
                  <a:pt x="19233" y="17354"/>
                </a:cubicBezTo>
                <a:cubicBezTo>
                  <a:pt x="19313" y="17277"/>
                  <a:pt x="19435" y="17172"/>
                  <a:pt x="19507" y="17118"/>
                </a:cubicBezTo>
                <a:cubicBezTo>
                  <a:pt x="19579" y="17064"/>
                  <a:pt x="19673" y="16979"/>
                  <a:pt x="19711" y="16933"/>
                </a:cubicBezTo>
                <a:cubicBezTo>
                  <a:pt x="19749" y="16888"/>
                  <a:pt x="19849" y="16788"/>
                  <a:pt x="19932" y="16711"/>
                </a:cubicBezTo>
                <a:cubicBezTo>
                  <a:pt x="20077" y="16578"/>
                  <a:pt x="20401" y="16120"/>
                  <a:pt x="20571" y="15808"/>
                </a:cubicBezTo>
                <a:cubicBezTo>
                  <a:pt x="20739" y="15498"/>
                  <a:pt x="20840" y="15286"/>
                  <a:pt x="20840" y="15239"/>
                </a:cubicBezTo>
                <a:cubicBezTo>
                  <a:pt x="20840" y="15212"/>
                  <a:pt x="20854" y="15152"/>
                  <a:pt x="20874" y="15109"/>
                </a:cubicBezTo>
                <a:cubicBezTo>
                  <a:pt x="20957" y="14938"/>
                  <a:pt x="20970" y="14910"/>
                  <a:pt x="20970" y="14827"/>
                </a:cubicBezTo>
                <a:cubicBezTo>
                  <a:pt x="20970" y="14780"/>
                  <a:pt x="20982" y="14728"/>
                  <a:pt x="21000" y="14716"/>
                </a:cubicBezTo>
                <a:cubicBezTo>
                  <a:pt x="21018" y="14704"/>
                  <a:pt x="21035" y="14643"/>
                  <a:pt x="21035" y="14577"/>
                </a:cubicBezTo>
                <a:cubicBezTo>
                  <a:pt x="21035" y="14511"/>
                  <a:pt x="21052" y="14457"/>
                  <a:pt x="21070" y="14457"/>
                </a:cubicBezTo>
                <a:cubicBezTo>
                  <a:pt x="21088" y="14457"/>
                  <a:pt x="21100" y="14394"/>
                  <a:pt x="21100" y="14318"/>
                </a:cubicBezTo>
                <a:cubicBezTo>
                  <a:pt x="21100" y="14242"/>
                  <a:pt x="21117" y="14168"/>
                  <a:pt x="21135" y="14156"/>
                </a:cubicBezTo>
                <a:cubicBezTo>
                  <a:pt x="21153" y="14144"/>
                  <a:pt x="21165" y="14059"/>
                  <a:pt x="21165" y="13966"/>
                </a:cubicBezTo>
                <a:cubicBezTo>
                  <a:pt x="21165" y="13873"/>
                  <a:pt x="21190" y="13753"/>
                  <a:pt x="21217" y="13697"/>
                </a:cubicBezTo>
                <a:cubicBezTo>
                  <a:pt x="21244" y="13642"/>
                  <a:pt x="21265" y="13508"/>
                  <a:pt x="21265" y="13401"/>
                </a:cubicBezTo>
                <a:cubicBezTo>
                  <a:pt x="21265" y="13294"/>
                  <a:pt x="21278" y="13193"/>
                  <a:pt x="21295" y="13174"/>
                </a:cubicBezTo>
                <a:cubicBezTo>
                  <a:pt x="21313" y="13156"/>
                  <a:pt x="21334" y="12916"/>
                  <a:pt x="21343" y="12637"/>
                </a:cubicBezTo>
                <a:cubicBezTo>
                  <a:pt x="21373" y="11763"/>
                  <a:pt x="21398" y="11394"/>
                  <a:pt x="21430" y="11360"/>
                </a:cubicBezTo>
                <a:cubicBezTo>
                  <a:pt x="21447" y="11341"/>
                  <a:pt x="21460" y="10937"/>
                  <a:pt x="21460" y="10425"/>
                </a:cubicBezTo>
                <a:cubicBezTo>
                  <a:pt x="21460" y="9862"/>
                  <a:pt x="21475" y="9517"/>
                  <a:pt x="21495" y="9503"/>
                </a:cubicBezTo>
                <a:cubicBezTo>
                  <a:pt x="21516" y="9490"/>
                  <a:pt x="21526" y="9045"/>
                  <a:pt x="21526" y="8290"/>
                </a:cubicBezTo>
                <a:cubicBezTo>
                  <a:pt x="21526" y="7522"/>
                  <a:pt x="21539" y="7105"/>
                  <a:pt x="21560" y="7105"/>
                </a:cubicBezTo>
                <a:cubicBezTo>
                  <a:pt x="21582" y="7105"/>
                  <a:pt x="21595" y="6534"/>
                  <a:pt x="21595" y="5462"/>
                </a:cubicBezTo>
                <a:cubicBezTo>
                  <a:pt x="21595" y="4404"/>
                  <a:pt x="21581" y="3809"/>
                  <a:pt x="21560" y="3796"/>
                </a:cubicBezTo>
                <a:cubicBezTo>
                  <a:pt x="21542" y="3784"/>
                  <a:pt x="21526" y="3707"/>
                  <a:pt x="21526" y="3624"/>
                </a:cubicBezTo>
                <a:cubicBezTo>
                  <a:pt x="21526" y="3519"/>
                  <a:pt x="21507" y="3456"/>
                  <a:pt x="21460" y="3411"/>
                </a:cubicBezTo>
                <a:cubicBezTo>
                  <a:pt x="21408" y="3361"/>
                  <a:pt x="21395" y="3306"/>
                  <a:pt x="21395" y="3134"/>
                </a:cubicBezTo>
                <a:cubicBezTo>
                  <a:pt x="21395" y="2938"/>
                  <a:pt x="21386" y="2897"/>
                  <a:pt x="21282" y="2759"/>
                </a:cubicBezTo>
                <a:cubicBezTo>
                  <a:pt x="21219" y="2674"/>
                  <a:pt x="21165" y="2572"/>
                  <a:pt x="21165" y="2532"/>
                </a:cubicBezTo>
                <a:cubicBezTo>
                  <a:pt x="21165" y="2440"/>
                  <a:pt x="20996" y="2249"/>
                  <a:pt x="20896" y="2226"/>
                </a:cubicBezTo>
                <a:cubicBezTo>
                  <a:pt x="20823" y="2210"/>
                  <a:pt x="20678" y="2174"/>
                  <a:pt x="20297" y="2083"/>
                </a:cubicBezTo>
                <a:cubicBezTo>
                  <a:pt x="20189" y="2057"/>
                  <a:pt x="20019" y="2008"/>
                  <a:pt x="19919" y="1976"/>
                </a:cubicBezTo>
                <a:cubicBezTo>
                  <a:pt x="19619" y="1881"/>
                  <a:pt x="19602" y="1882"/>
                  <a:pt x="19498" y="1939"/>
                </a:cubicBezTo>
                <a:cubicBezTo>
                  <a:pt x="19386" y="2001"/>
                  <a:pt x="19264" y="2165"/>
                  <a:pt x="19264" y="2254"/>
                </a:cubicBezTo>
                <a:cubicBezTo>
                  <a:pt x="19264" y="2326"/>
                  <a:pt x="19170" y="2301"/>
                  <a:pt x="18990" y="2180"/>
                </a:cubicBezTo>
                <a:cubicBezTo>
                  <a:pt x="18923" y="2135"/>
                  <a:pt x="18857" y="2101"/>
                  <a:pt x="18843" y="2101"/>
                </a:cubicBezTo>
                <a:cubicBezTo>
                  <a:pt x="18829" y="2101"/>
                  <a:pt x="18745" y="2044"/>
                  <a:pt x="18656" y="1976"/>
                </a:cubicBezTo>
                <a:cubicBezTo>
                  <a:pt x="18567" y="1909"/>
                  <a:pt x="18481" y="1856"/>
                  <a:pt x="18465" y="1856"/>
                </a:cubicBezTo>
                <a:cubicBezTo>
                  <a:pt x="18449" y="1856"/>
                  <a:pt x="18322" y="1772"/>
                  <a:pt x="18179" y="1671"/>
                </a:cubicBezTo>
                <a:cubicBezTo>
                  <a:pt x="17798" y="1402"/>
                  <a:pt x="17370" y="1120"/>
                  <a:pt x="17345" y="1120"/>
                </a:cubicBezTo>
                <a:cubicBezTo>
                  <a:pt x="17333" y="1120"/>
                  <a:pt x="17232" y="1051"/>
                  <a:pt x="17119" y="967"/>
                </a:cubicBezTo>
                <a:cubicBezTo>
                  <a:pt x="16718" y="668"/>
                  <a:pt x="16669" y="639"/>
                  <a:pt x="16551" y="615"/>
                </a:cubicBezTo>
                <a:cubicBezTo>
                  <a:pt x="16454" y="596"/>
                  <a:pt x="16409" y="608"/>
                  <a:pt x="16308" y="680"/>
                </a:cubicBezTo>
                <a:cubicBezTo>
                  <a:pt x="16238" y="729"/>
                  <a:pt x="16158" y="821"/>
                  <a:pt x="16130" y="884"/>
                </a:cubicBezTo>
                <a:cubicBezTo>
                  <a:pt x="16101" y="947"/>
                  <a:pt x="16033" y="1052"/>
                  <a:pt x="15978" y="1120"/>
                </a:cubicBezTo>
                <a:cubicBezTo>
                  <a:pt x="15922" y="1187"/>
                  <a:pt x="15798" y="1362"/>
                  <a:pt x="15700" y="1509"/>
                </a:cubicBezTo>
                <a:cubicBezTo>
                  <a:pt x="15446" y="1890"/>
                  <a:pt x="15422" y="1903"/>
                  <a:pt x="15422" y="1685"/>
                </a:cubicBezTo>
                <a:cubicBezTo>
                  <a:pt x="15422" y="1587"/>
                  <a:pt x="15439" y="1497"/>
                  <a:pt x="15457" y="1486"/>
                </a:cubicBezTo>
                <a:cubicBezTo>
                  <a:pt x="15475" y="1474"/>
                  <a:pt x="15487" y="1351"/>
                  <a:pt x="15487" y="1212"/>
                </a:cubicBezTo>
                <a:cubicBezTo>
                  <a:pt x="15487" y="961"/>
                  <a:pt x="15487" y="961"/>
                  <a:pt x="15348" y="819"/>
                </a:cubicBezTo>
                <a:cubicBezTo>
                  <a:pt x="15073" y="538"/>
                  <a:pt x="14979" y="490"/>
                  <a:pt x="14693" y="490"/>
                </a:cubicBezTo>
                <a:cubicBezTo>
                  <a:pt x="14529" y="490"/>
                  <a:pt x="14402" y="508"/>
                  <a:pt x="14341" y="541"/>
                </a:cubicBezTo>
                <a:cubicBezTo>
                  <a:pt x="14286" y="572"/>
                  <a:pt x="14235" y="579"/>
                  <a:pt x="14224" y="560"/>
                </a:cubicBezTo>
                <a:cubicBezTo>
                  <a:pt x="14213" y="542"/>
                  <a:pt x="14125" y="480"/>
                  <a:pt x="14029" y="421"/>
                </a:cubicBezTo>
                <a:cubicBezTo>
                  <a:pt x="13885" y="333"/>
                  <a:pt x="13819" y="314"/>
                  <a:pt x="13655" y="314"/>
                </a:cubicBezTo>
                <a:cubicBezTo>
                  <a:pt x="13545" y="314"/>
                  <a:pt x="13397" y="339"/>
                  <a:pt x="13325" y="370"/>
                </a:cubicBezTo>
                <a:cubicBezTo>
                  <a:pt x="13196" y="425"/>
                  <a:pt x="13193" y="424"/>
                  <a:pt x="13069" y="319"/>
                </a:cubicBezTo>
                <a:cubicBezTo>
                  <a:pt x="12923" y="195"/>
                  <a:pt x="12698" y="106"/>
                  <a:pt x="12535" y="106"/>
                </a:cubicBezTo>
                <a:cubicBezTo>
                  <a:pt x="12472" y="106"/>
                  <a:pt x="12331" y="146"/>
                  <a:pt x="12223" y="194"/>
                </a:cubicBezTo>
                <a:cubicBezTo>
                  <a:pt x="12114" y="242"/>
                  <a:pt x="12012" y="277"/>
                  <a:pt x="11997" y="277"/>
                </a:cubicBezTo>
                <a:cubicBezTo>
                  <a:pt x="11982" y="277"/>
                  <a:pt x="11924" y="241"/>
                  <a:pt x="11867" y="194"/>
                </a:cubicBezTo>
                <a:cubicBezTo>
                  <a:pt x="11733" y="85"/>
                  <a:pt x="11503" y="0"/>
                  <a:pt x="11341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192" name="IMG_1380.jpeg" descr="IMG_1380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626326" y="816893"/>
            <a:ext cx="5016825" cy="1592717"/>
          </a:xfrm>
          <a:prstGeom prst="rect">
            <a:avLst/>
          </a:prstGeom>
          <a:ln w="3175">
            <a:miter lim="400000"/>
          </a:ln>
        </p:spPr>
      </p:pic>
      <p:pic>
        <p:nvPicPr>
          <p:cNvPr id="193" name="IMG_1379.jpeg" descr="IMG_1379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660466" y="2974290"/>
            <a:ext cx="6505267" cy="4532703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IMG_1340.jpeg" descr="IMG_1340.jpeg"/>
          <p:cNvPicPr>
            <a:picLocks noChangeAspect="1"/>
          </p:cNvPicPr>
          <p:nvPr/>
        </p:nvPicPr>
        <p:blipFill>
          <a:blip r:embed="rId2">
            <a:extLst/>
          </a:blip>
          <a:srcRect l="0" t="3386" r="0" b="0"/>
          <a:stretch>
            <a:fillRect/>
          </a:stretch>
        </p:blipFill>
        <p:spPr>
          <a:xfrm>
            <a:off x="926870" y="962175"/>
            <a:ext cx="5984469" cy="7592161"/>
          </a:xfrm>
          <a:prstGeom prst="rect">
            <a:avLst/>
          </a:prstGeom>
          <a:ln w="3175">
            <a:miter lim="400000"/>
          </a:ln>
        </p:spPr>
      </p:pic>
      <p:sp>
        <p:nvSpPr>
          <p:cNvPr id="196" name="مستطيل مستدير الزوايا"/>
          <p:cNvSpPr/>
          <p:nvPr/>
        </p:nvSpPr>
        <p:spPr>
          <a:xfrm>
            <a:off x="1273894" y="4942335"/>
            <a:ext cx="5179447" cy="1607574"/>
          </a:xfrm>
          <a:prstGeom prst="roundRect">
            <a:avLst>
              <a:gd name="adj" fmla="val 0"/>
            </a:avLst>
          </a:prstGeom>
          <a:ln w="88900">
            <a:solidFill>
              <a:schemeClr val="accent1"/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197" name="IMG_1363.jpeg" descr="IMG_1363.jpeg"/>
          <p:cNvPicPr>
            <a:picLocks noChangeAspect="1"/>
          </p:cNvPicPr>
          <p:nvPr/>
        </p:nvPicPr>
        <p:blipFill>
          <a:blip r:embed="rId3">
            <a:extLst/>
          </a:blip>
          <a:srcRect l="17012" t="14970" r="19355" b="12017"/>
          <a:stretch>
            <a:fillRect/>
          </a:stretch>
        </p:blipFill>
        <p:spPr>
          <a:xfrm>
            <a:off x="7073773" y="1793941"/>
            <a:ext cx="4708130" cy="76394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600" fill="norm" stroke="1" extrusionOk="0">
                <a:moveTo>
                  <a:pt x="10791" y="0"/>
                </a:moveTo>
                <a:cubicBezTo>
                  <a:pt x="10496" y="0"/>
                  <a:pt x="10309" y="9"/>
                  <a:pt x="10309" y="25"/>
                </a:cubicBezTo>
                <a:cubicBezTo>
                  <a:pt x="10309" y="39"/>
                  <a:pt x="10194" y="49"/>
                  <a:pt x="10048" y="49"/>
                </a:cubicBezTo>
                <a:cubicBezTo>
                  <a:pt x="9887" y="49"/>
                  <a:pt x="9739" y="65"/>
                  <a:pt x="9655" y="91"/>
                </a:cubicBezTo>
                <a:cubicBezTo>
                  <a:pt x="9401" y="169"/>
                  <a:pt x="9379" y="174"/>
                  <a:pt x="9267" y="174"/>
                </a:cubicBezTo>
                <a:cubicBezTo>
                  <a:pt x="9108" y="174"/>
                  <a:pt x="8771" y="339"/>
                  <a:pt x="8708" y="448"/>
                </a:cubicBezTo>
                <a:cubicBezTo>
                  <a:pt x="8680" y="496"/>
                  <a:pt x="8655" y="633"/>
                  <a:pt x="8653" y="753"/>
                </a:cubicBezTo>
                <a:lnTo>
                  <a:pt x="8652" y="971"/>
                </a:lnTo>
                <a:lnTo>
                  <a:pt x="8442" y="1032"/>
                </a:lnTo>
                <a:cubicBezTo>
                  <a:pt x="8327" y="1067"/>
                  <a:pt x="8190" y="1095"/>
                  <a:pt x="8138" y="1095"/>
                </a:cubicBezTo>
                <a:cubicBezTo>
                  <a:pt x="8087" y="1095"/>
                  <a:pt x="8045" y="1104"/>
                  <a:pt x="8045" y="1117"/>
                </a:cubicBezTo>
                <a:cubicBezTo>
                  <a:pt x="8045" y="1129"/>
                  <a:pt x="7949" y="1169"/>
                  <a:pt x="7832" y="1205"/>
                </a:cubicBezTo>
                <a:cubicBezTo>
                  <a:pt x="7557" y="1291"/>
                  <a:pt x="7429" y="1350"/>
                  <a:pt x="7157" y="1519"/>
                </a:cubicBezTo>
                <a:cubicBezTo>
                  <a:pt x="6937" y="1656"/>
                  <a:pt x="6880" y="1708"/>
                  <a:pt x="6787" y="1854"/>
                </a:cubicBezTo>
                <a:cubicBezTo>
                  <a:pt x="6691" y="2005"/>
                  <a:pt x="6615" y="2335"/>
                  <a:pt x="6625" y="2551"/>
                </a:cubicBezTo>
                <a:cubicBezTo>
                  <a:pt x="6629" y="2633"/>
                  <a:pt x="6646" y="3226"/>
                  <a:pt x="6665" y="3869"/>
                </a:cubicBezTo>
                <a:cubicBezTo>
                  <a:pt x="6684" y="4512"/>
                  <a:pt x="6708" y="5061"/>
                  <a:pt x="6718" y="5089"/>
                </a:cubicBezTo>
                <a:cubicBezTo>
                  <a:pt x="6810" y="5349"/>
                  <a:pt x="7371" y="5698"/>
                  <a:pt x="7698" y="5698"/>
                </a:cubicBezTo>
                <a:cubicBezTo>
                  <a:pt x="7750" y="5698"/>
                  <a:pt x="7845" y="5715"/>
                  <a:pt x="7909" y="5735"/>
                </a:cubicBezTo>
                <a:cubicBezTo>
                  <a:pt x="7972" y="5756"/>
                  <a:pt x="8067" y="5772"/>
                  <a:pt x="8118" y="5772"/>
                </a:cubicBezTo>
                <a:cubicBezTo>
                  <a:pt x="8204" y="5772"/>
                  <a:pt x="8210" y="5782"/>
                  <a:pt x="8198" y="5891"/>
                </a:cubicBezTo>
                <a:lnTo>
                  <a:pt x="8186" y="6009"/>
                </a:lnTo>
                <a:lnTo>
                  <a:pt x="7399" y="6024"/>
                </a:lnTo>
                <a:cubicBezTo>
                  <a:pt x="6966" y="6032"/>
                  <a:pt x="6555" y="6047"/>
                  <a:pt x="6489" y="6058"/>
                </a:cubicBezTo>
                <a:cubicBezTo>
                  <a:pt x="6170" y="6111"/>
                  <a:pt x="5901" y="6282"/>
                  <a:pt x="5775" y="6507"/>
                </a:cubicBezTo>
                <a:lnTo>
                  <a:pt x="5678" y="6681"/>
                </a:lnTo>
                <a:lnTo>
                  <a:pt x="5444" y="6696"/>
                </a:lnTo>
                <a:cubicBezTo>
                  <a:pt x="5315" y="6704"/>
                  <a:pt x="5190" y="6724"/>
                  <a:pt x="5165" y="6739"/>
                </a:cubicBezTo>
                <a:cubicBezTo>
                  <a:pt x="5140" y="6755"/>
                  <a:pt x="5088" y="6768"/>
                  <a:pt x="5050" y="6768"/>
                </a:cubicBezTo>
                <a:cubicBezTo>
                  <a:pt x="4962" y="6768"/>
                  <a:pt x="4570" y="6892"/>
                  <a:pt x="4570" y="6920"/>
                </a:cubicBezTo>
                <a:cubicBezTo>
                  <a:pt x="4570" y="6932"/>
                  <a:pt x="4553" y="6941"/>
                  <a:pt x="4531" y="6941"/>
                </a:cubicBezTo>
                <a:cubicBezTo>
                  <a:pt x="4465" y="6941"/>
                  <a:pt x="4003" y="7247"/>
                  <a:pt x="4003" y="7292"/>
                </a:cubicBezTo>
                <a:cubicBezTo>
                  <a:pt x="4003" y="7306"/>
                  <a:pt x="3963" y="7364"/>
                  <a:pt x="3914" y="7422"/>
                </a:cubicBezTo>
                <a:cubicBezTo>
                  <a:pt x="3865" y="7479"/>
                  <a:pt x="3824" y="7533"/>
                  <a:pt x="3821" y="7540"/>
                </a:cubicBezTo>
                <a:cubicBezTo>
                  <a:pt x="3818" y="7546"/>
                  <a:pt x="3779" y="7601"/>
                  <a:pt x="3734" y="7663"/>
                </a:cubicBezTo>
                <a:cubicBezTo>
                  <a:pt x="3689" y="7725"/>
                  <a:pt x="3652" y="7781"/>
                  <a:pt x="3652" y="7788"/>
                </a:cubicBezTo>
                <a:cubicBezTo>
                  <a:pt x="3652" y="7794"/>
                  <a:pt x="3612" y="7845"/>
                  <a:pt x="3565" y="7900"/>
                </a:cubicBezTo>
                <a:cubicBezTo>
                  <a:pt x="3517" y="7954"/>
                  <a:pt x="3479" y="8008"/>
                  <a:pt x="3479" y="8020"/>
                </a:cubicBezTo>
                <a:cubicBezTo>
                  <a:pt x="3479" y="8031"/>
                  <a:pt x="3432" y="8104"/>
                  <a:pt x="3373" y="8181"/>
                </a:cubicBezTo>
                <a:cubicBezTo>
                  <a:pt x="3178" y="8443"/>
                  <a:pt x="2995" y="8704"/>
                  <a:pt x="2995" y="8720"/>
                </a:cubicBezTo>
                <a:cubicBezTo>
                  <a:pt x="2995" y="8735"/>
                  <a:pt x="2963" y="8778"/>
                  <a:pt x="2722" y="9104"/>
                </a:cubicBezTo>
                <a:cubicBezTo>
                  <a:pt x="2560" y="9321"/>
                  <a:pt x="2404" y="9618"/>
                  <a:pt x="2268" y="9964"/>
                </a:cubicBezTo>
                <a:cubicBezTo>
                  <a:pt x="2241" y="10033"/>
                  <a:pt x="2204" y="10100"/>
                  <a:pt x="2184" y="10115"/>
                </a:cubicBezTo>
                <a:cubicBezTo>
                  <a:pt x="2165" y="10129"/>
                  <a:pt x="2113" y="10236"/>
                  <a:pt x="2070" y="10352"/>
                </a:cubicBezTo>
                <a:cubicBezTo>
                  <a:pt x="1983" y="10582"/>
                  <a:pt x="1834" y="10907"/>
                  <a:pt x="1778" y="10986"/>
                </a:cubicBezTo>
                <a:cubicBezTo>
                  <a:pt x="1759" y="11013"/>
                  <a:pt x="1724" y="11091"/>
                  <a:pt x="1700" y="11158"/>
                </a:cubicBezTo>
                <a:cubicBezTo>
                  <a:pt x="1676" y="11226"/>
                  <a:pt x="1625" y="11321"/>
                  <a:pt x="1587" y="11369"/>
                </a:cubicBezTo>
                <a:cubicBezTo>
                  <a:pt x="1540" y="11430"/>
                  <a:pt x="1518" y="11521"/>
                  <a:pt x="1518" y="11661"/>
                </a:cubicBezTo>
                <a:cubicBezTo>
                  <a:pt x="1518" y="11856"/>
                  <a:pt x="1524" y="11867"/>
                  <a:pt x="1640" y="11928"/>
                </a:cubicBezTo>
                <a:cubicBezTo>
                  <a:pt x="1707" y="11963"/>
                  <a:pt x="1774" y="11993"/>
                  <a:pt x="1791" y="11993"/>
                </a:cubicBezTo>
                <a:cubicBezTo>
                  <a:pt x="1836" y="11993"/>
                  <a:pt x="1829" y="12112"/>
                  <a:pt x="1782" y="12130"/>
                </a:cubicBezTo>
                <a:cubicBezTo>
                  <a:pt x="1760" y="12139"/>
                  <a:pt x="1742" y="12171"/>
                  <a:pt x="1742" y="12202"/>
                </a:cubicBezTo>
                <a:cubicBezTo>
                  <a:pt x="1742" y="12233"/>
                  <a:pt x="1710" y="12281"/>
                  <a:pt x="1671" y="12307"/>
                </a:cubicBezTo>
                <a:cubicBezTo>
                  <a:pt x="1603" y="12354"/>
                  <a:pt x="1174" y="12490"/>
                  <a:pt x="1094" y="12490"/>
                </a:cubicBezTo>
                <a:cubicBezTo>
                  <a:pt x="1072" y="12490"/>
                  <a:pt x="1054" y="12501"/>
                  <a:pt x="1054" y="12515"/>
                </a:cubicBezTo>
                <a:cubicBezTo>
                  <a:pt x="1054" y="12529"/>
                  <a:pt x="1026" y="12540"/>
                  <a:pt x="992" y="12540"/>
                </a:cubicBezTo>
                <a:cubicBezTo>
                  <a:pt x="908" y="12540"/>
                  <a:pt x="542" y="12773"/>
                  <a:pt x="362" y="12939"/>
                </a:cubicBezTo>
                <a:cubicBezTo>
                  <a:pt x="98" y="13184"/>
                  <a:pt x="0" y="13443"/>
                  <a:pt x="0" y="13896"/>
                </a:cubicBezTo>
                <a:cubicBezTo>
                  <a:pt x="-1" y="14212"/>
                  <a:pt x="84" y="14469"/>
                  <a:pt x="233" y="14601"/>
                </a:cubicBezTo>
                <a:cubicBezTo>
                  <a:pt x="331" y="14689"/>
                  <a:pt x="367" y="14704"/>
                  <a:pt x="498" y="14704"/>
                </a:cubicBezTo>
                <a:cubicBezTo>
                  <a:pt x="582" y="14705"/>
                  <a:pt x="649" y="14697"/>
                  <a:pt x="650" y="14686"/>
                </a:cubicBezTo>
                <a:cubicBezTo>
                  <a:pt x="650" y="14676"/>
                  <a:pt x="704" y="14646"/>
                  <a:pt x="768" y="14619"/>
                </a:cubicBezTo>
                <a:cubicBezTo>
                  <a:pt x="928" y="14553"/>
                  <a:pt x="974" y="14439"/>
                  <a:pt x="974" y="14104"/>
                </a:cubicBezTo>
                <a:cubicBezTo>
                  <a:pt x="974" y="13800"/>
                  <a:pt x="1034" y="13603"/>
                  <a:pt x="1176" y="13448"/>
                </a:cubicBezTo>
                <a:cubicBezTo>
                  <a:pt x="1310" y="13301"/>
                  <a:pt x="1434" y="13251"/>
                  <a:pt x="1782" y="13205"/>
                </a:cubicBezTo>
                <a:cubicBezTo>
                  <a:pt x="2300" y="13137"/>
                  <a:pt x="2787" y="13219"/>
                  <a:pt x="3042" y="13417"/>
                </a:cubicBezTo>
                <a:cubicBezTo>
                  <a:pt x="3166" y="13513"/>
                  <a:pt x="3172" y="13529"/>
                  <a:pt x="3164" y="13705"/>
                </a:cubicBezTo>
                <a:cubicBezTo>
                  <a:pt x="3156" y="13861"/>
                  <a:pt x="3105" y="14029"/>
                  <a:pt x="3009" y="14207"/>
                </a:cubicBezTo>
                <a:cubicBezTo>
                  <a:pt x="2998" y="14228"/>
                  <a:pt x="2988" y="14250"/>
                  <a:pt x="2987" y="14257"/>
                </a:cubicBezTo>
                <a:cubicBezTo>
                  <a:pt x="2987" y="14263"/>
                  <a:pt x="2961" y="14298"/>
                  <a:pt x="2931" y="14332"/>
                </a:cubicBezTo>
                <a:cubicBezTo>
                  <a:pt x="2900" y="14366"/>
                  <a:pt x="2848" y="14463"/>
                  <a:pt x="2814" y="14547"/>
                </a:cubicBezTo>
                <a:cubicBezTo>
                  <a:pt x="2760" y="14686"/>
                  <a:pt x="2761" y="14713"/>
                  <a:pt x="2820" y="14821"/>
                </a:cubicBezTo>
                <a:cubicBezTo>
                  <a:pt x="2928" y="15019"/>
                  <a:pt x="2980" y="15053"/>
                  <a:pt x="3171" y="15053"/>
                </a:cubicBezTo>
                <a:cubicBezTo>
                  <a:pt x="3306" y="15053"/>
                  <a:pt x="3354" y="15040"/>
                  <a:pt x="3419" y="14987"/>
                </a:cubicBezTo>
                <a:cubicBezTo>
                  <a:pt x="3463" y="14951"/>
                  <a:pt x="3522" y="14907"/>
                  <a:pt x="3550" y="14889"/>
                </a:cubicBezTo>
                <a:cubicBezTo>
                  <a:pt x="3578" y="14872"/>
                  <a:pt x="3599" y="14848"/>
                  <a:pt x="3599" y="14837"/>
                </a:cubicBezTo>
                <a:cubicBezTo>
                  <a:pt x="3599" y="14825"/>
                  <a:pt x="3640" y="14788"/>
                  <a:pt x="3690" y="14754"/>
                </a:cubicBezTo>
                <a:cubicBezTo>
                  <a:pt x="3815" y="14667"/>
                  <a:pt x="3862" y="14619"/>
                  <a:pt x="4005" y="14432"/>
                </a:cubicBezTo>
                <a:cubicBezTo>
                  <a:pt x="4073" y="14343"/>
                  <a:pt x="4156" y="14238"/>
                  <a:pt x="4191" y="14199"/>
                </a:cubicBezTo>
                <a:cubicBezTo>
                  <a:pt x="4225" y="14161"/>
                  <a:pt x="4261" y="14105"/>
                  <a:pt x="4269" y="14075"/>
                </a:cubicBezTo>
                <a:cubicBezTo>
                  <a:pt x="4277" y="14045"/>
                  <a:pt x="4302" y="13954"/>
                  <a:pt x="4326" y="13872"/>
                </a:cubicBezTo>
                <a:cubicBezTo>
                  <a:pt x="4409" y="13585"/>
                  <a:pt x="4414" y="13499"/>
                  <a:pt x="4355" y="13361"/>
                </a:cubicBezTo>
                <a:cubicBezTo>
                  <a:pt x="4288" y="13206"/>
                  <a:pt x="4304" y="13166"/>
                  <a:pt x="4406" y="13223"/>
                </a:cubicBezTo>
                <a:cubicBezTo>
                  <a:pt x="4444" y="13245"/>
                  <a:pt x="4510" y="13262"/>
                  <a:pt x="4553" y="13262"/>
                </a:cubicBezTo>
                <a:cubicBezTo>
                  <a:pt x="4686" y="13263"/>
                  <a:pt x="4722" y="13294"/>
                  <a:pt x="4706" y="13398"/>
                </a:cubicBezTo>
                <a:cubicBezTo>
                  <a:pt x="4698" y="13453"/>
                  <a:pt x="4675" y="13723"/>
                  <a:pt x="4655" y="13996"/>
                </a:cubicBezTo>
                <a:cubicBezTo>
                  <a:pt x="4635" y="14270"/>
                  <a:pt x="4599" y="14531"/>
                  <a:pt x="4575" y="14578"/>
                </a:cubicBezTo>
                <a:cubicBezTo>
                  <a:pt x="4551" y="14624"/>
                  <a:pt x="4530" y="14744"/>
                  <a:pt x="4526" y="14846"/>
                </a:cubicBezTo>
                <a:cubicBezTo>
                  <a:pt x="4522" y="14947"/>
                  <a:pt x="4503" y="15036"/>
                  <a:pt x="4484" y="15043"/>
                </a:cubicBezTo>
                <a:cubicBezTo>
                  <a:pt x="4434" y="15062"/>
                  <a:pt x="4439" y="15949"/>
                  <a:pt x="4489" y="15949"/>
                </a:cubicBezTo>
                <a:cubicBezTo>
                  <a:pt x="4512" y="15949"/>
                  <a:pt x="4530" y="15980"/>
                  <a:pt x="4530" y="16017"/>
                </a:cubicBezTo>
                <a:cubicBezTo>
                  <a:pt x="4530" y="16055"/>
                  <a:pt x="4557" y="16164"/>
                  <a:pt x="4590" y="16260"/>
                </a:cubicBezTo>
                <a:cubicBezTo>
                  <a:pt x="4639" y="16402"/>
                  <a:pt x="4649" y="16698"/>
                  <a:pt x="4650" y="17875"/>
                </a:cubicBezTo>
                <a:lnTo>
                  <a:pt x="4652" y="19316"/>
                </a:lnTo>
                <a:lnTo>
                  <a:pt x="4557" y="19393"/>
                </a:lnTo>
                <a:cubicBezTo>
                  <a:pt x="4505" y="19435"/>
                  <a:pt x="4405" y="19540"/>
                  <a:pt x="4335" y="19625"/>
                </a:cubicBezTo>
                <a:lnTo>
                  <a:pt x="4209" y="19780"/>
                </a:lnTo>
                <a:lnTo>
                  <a:pt x="4209" y="20580"/>
                </a:lnTo>
                <a:cubicBezTo>
                  <a:pt x="4209" y="21367"/>
                  <a:pt x="4222" y="21453"/>
                  <a:pt x="4344" y="21503"/>
                </a:cubicBezTo>
                <a:cubicBezTo>
                  <a:pt x="4368" y="21513"/>
                  <a:pt x="5060" y="21523"/>
                  <a:pt x="5882" y="21523"/>
                </a:cubicBezTo>
                <a:cubicBezTo>
                  <a:pt x="7060" y="21525"/>
                  <a:pt x="7404" y="21532"/>
                  <a:pt x="7499" y="21559"/>
                </a:cubicBezTo>
                <a:cubicBezTo>
                  <a:pt x="7594" y="21586"/>
                  <a:pt x="9208" y="21600"/>
                  <a:pt x="10824" y="21600"/>
                </a:cubicBezTo>
                <a:cubicBezTo>
                  <a:pt x="12439" y="21600"/>
                  <a:pt x="14057" y="21586"/>
                  <a:pt x="14161" y="21559"/>
                </a:cubicBezTo>
                <a:cubicBezTo>
                  <a:pt x="14281" y="21528"/>
                  <a:pt x="14564" y="21522"/>
                  <a:pt x="15803" y="21522"/>
                </a:cubicBezTo>
                <a:cubicBezTo>
                  <a:pt x="17258" y="21522"/>
                  <a:pt x="17301" y="21521"/>
                  <a:pt x="17369" y="21472"/>
                </a:cubicBezTo>
                <a:cubicBezTo>
                  <a:pt x="17408" y="21444"/>
                  <a:pt x="17441" y="21413"/>
                  <a:pt x="17442" y="21403"/>
                </a:cubicBezTo>
                <a:cubicBezTo>
                  <a:pt x="17444" y="21394"/>
                  <a:pt x="17469" y="21336"/>
                  <a:pt x="17497" y="21275"/>
                </a:cubicBezTo>
                <a:cubicBezTo>
                  <a:pt x="17532" y="21200"/>
                  <a:pt x="17541" y="21081"/>
                  <a:pt x="17524" y="20902"/>
                </a:cubicBezTo>
                <a:cubicBezTo>
                  <a:pt x="17486" y="20489"/>
                  <a:pt x="17485" y="20278"/>
                  <a:pt x="17519" y="20116"/>
                </a:cubicBezTo>
                <a:cubicBezTo>
                  <a:pt x="17544" y="19994"/>
                  <a:pt x="17535" y="19944"/>
                  <a:pt x="17469" y="19843"/>
                </a:cubicBezTo>
                <a:cubicBezTo>
                  <a:pt x="17354" y="19664"/>
                  <a:pt x="17166" y="19422"/>
                  <a:pt x="17133" y="19407"/>
                </a:cubicBezTo>
                <a:cubicBezTo>
                  <a:pt x="17117" y="19400"/>
                  <a:pt x="17075" y="19350"/>
                  <a:pt x="17040" y="19295"/>
                </a:cubicBezTo>
                <a:cubicBezTo>
                  <a:pt x="16982" y="19207"/>
                  <a:pt x="16975" y="19038"/>
                  <a:pt x="16985" y="17840"/>
                </a:cubicBezTo>
                <a:cubicBezTo>
                  <a:pt x="16992" y="17094"/>
                  <a:pt x="17010" y="16457"/>
                  <a:pt x="17025" y="16422"/>
                </a:cubicBezTo>
                <a:cubicBezTo>
                  <a:pt x="17040" y="16388"/>
                  <a:pt x="17077" y="16287"/>
                  <a:pt x="17105" y="16198"/>
                </a:cubicBezTo>
                <a:cubicBezTo>
                  <a:pt x="17175" y="15980"/>
                  <a:pt x="17172" y="14852"/>
                  <a:pt x="17102" y="14630"/>
                </a:cubicBezTo>
                <a:cubicBezTo>
                  <a:pt x="17008" y="14336"/>
                  <a:pt x="17003" y="14298"/>
                  <a:pt x="16987" y="13753"/>
                </a:cubicBezTo>
                <a:cubicBezTo>
                  <a:pt x="16971" y="13217"/>
                  <a:pt x="16973" y="13212"/>
                  <a:pt x="17056" y="13212"/>
                </a:cubicBezTo>
                <a:cubicBezTo>
                  <a:pt x="17103" y="13212"/>
                  <a:pt x="17188" y="13192"/>
                  <a:pt x="17247" y="13168"/>
                </a:cubicBezTo>
                <a:cubicBezTo>
                  <a:pt x="17352" y="13126"/>
                  <a:pt x="17354" y="13126"/>
                  <a:pt x="17324" y="13175"/>
                </a:cubicBezTo>
                <a:cubicBezTo>
                  <a:pt x="17307" y="13202"/>
                  <a:pt x="17283" y="13256"/>
                  <a:pt x="17271" y="13294"/>
                </a:cubicBezTo>
                <a:cubicBezTo>
                  <a:pt x="17259" y="13332"/>
                  <a:pt x="17232" y="13368"/>
                  <a:pt x="17213" y="13376"/>
                </a:cubicBezTo>
                <a:cubicBezTo>
                  <a:pt x="17164" y="13394"/>
                  <a:pt x="17169" y="13778"/>
                  <a:pt x="17218" y="13835"/>
                </a:cubicBezTo>
                <a:cubicBezTo>
                  <a:pt x="17240" y="13860"/>
                  <a:pt x="17265" y="13912"/>
                  <a:pt x="17273" y="13950"/>
                </a:cubicBezTo>
                <a:cubicBezTo>
                  <a:pt x="17281" y="13989"/>
                  <a:pt x="17300" y="14037"/>
                  <a:pt x="17313" y="14058"/>
                </a:cubicBezTo>
                <a:cubicBezTo>
                  <a:pt x="17326" y="14079"/>
                  <a:pt x="17367" y="14151"/>
                  <a:pt x="17404" y="14220"/>
                </a:cubicBezTo>
                <a:cubicBezTo>
                  <a:pt x="17441" y="14288"/>
                  <a:pt x="17484" y="14350"/>
                  <a:pt x="17500" y="14356"/>
                </a:cubicBezTo>
                <a:cubicBezTo>
                  <a:pt x="17517" y="14363"/>
                  <a:pt x="17569" y="14419"/>
                  <a:pt x="17617" y="14481"/>
                </a:cubicBezTo>
                <a:cubicBezTo>
                  <a:pt x="17665" y="14543"/>
                  <a:pt x="17759" y="14637"/>
                  <a:pt x="17826" y="14692"/>
                </a:cubicBezTo>
                <a:cubicBezTo>
                  <a:pt x="17894" y="14747"/>
                  <a:pt x="17993" y="14831"/>
                  <a:pt x="18047" y="14879"/>
                </a:cubicBezTo>
                <a:cubicBezTo>
                  <a:pt x="18237" y="15048"/>
                  <a:pt x="18256" y="15057"/>
                  <a:pt x="18393" y="15049"/>
                </a:cubicBezTo>
                <a:cubicBezTo>
                  <a:pt x="18486" y="15043"/>
                  <a:pt x="18557" y="15015"/>
                  <a:pt x="18642" y="14950"/>
                </a:cubicBezTo>
                <a:cubicBezTo>
                  <a:pt x="18748" y="14869"/>
                  <a:pt x="18761" y="14840"/>
                  <a:pt x="18762" y="14685"/>
                </a:cubicBezTo>
                <a:cubicBezTo>
                  <a:pt x="18763" y="14565"/>
                  <a:pt x="18735" y="14466"/>
                  <a:pt x="18673" y="14365"/>
                </a:cubicBezTo>
                <a:cubicBezTo>
                  <a:pt x="18624" y="14285"/>
                  <a:pt x="18578" y="14203"/>
                  <a:pt x="18569" y="14183"/>
                </a:cubicBezTo>
                <a:cubicBezTo>
                  <a:pt x="18561" y="14162"/>
                  <a:pt x="18509" y="14041"/>
                  <a:pt x="18454" y="13914"/>
                </a:cubicBezTo>
                <a:cubicBezTo>
                  <a:pt x="18377" y="13734"/>
                  <a:pt x="18364" y="13667"/>
                  <a:pt x="18394" y="13599"/>
                </a:cubicBezTo>
                <a:cubicBezTo>
                  <a:pt x="18416" y="13552"/>
                  <a:pt x="18451" y="13505"/>
                  <a:pt x="18473" y="13497"/>
                </a:cubicBezTo>
                <a:cubicBezTo>
                  <a:pt x="18494" y="13489"/>
                  <a:pt x="18501" y="13471"/>
                  <a:pt x="18487" y="13458"/>
                </a:cubicBezTo>
                <a:cubicBezTo>
                  <a:pt x="18458" y="13428"/>
                  <a:pt x="18558" y="13366"/>
                  <a:pt x="18744" y="13298"/>
                </a:cubicBezTo>
                <a:cubicBezTo>
                  <a:pt x="18816" y="13272"/>
                  <a:pt x="18875" y="13243"/>
                  <a:pt x="18875" y="13232"/>
                </a:cubicBezTo>
                <a:cubicBezTo>
                  <a:pt x="18875" y="13221"/>
                  <a:pt x="18955" y="13212"/>
                  <a:pt x="19053" y="13212"/>
                </a:cubicBezTo>
                <a:cubicBezTo>
                  <a:pt x="19152" y="13212"/>
                  <a:pt x="19245" y="13201"/>
                  <a:pt x="19259" y="13187"/>
                </a:cubicBezTo>
                <a:cubicBezTo>
                  <a:pt x="19273" y="13174"/>
                  <a:pt x="19364" y="13163"/>
                  <a:pt x="19461" y="13163"/>
                </a:cubicBezTo>
                <a:cubicBezTo>
                  <a:pt x="19559" y="13163"/>
                  <a:pt x="19650" y="13174"/>
                  <a:pt x="19663" y="13187"/>
                </a:cubicBezTo>
                <a:cubicBezTo>
                  <a:pt x="19677" y="13201"/>
                  <a:pt x="19732" y="13212"/>
                  <a:pt x="19785" y="13212"/>
                </a:cubicBezTo>
                <a:cubicBezTo>
                  <a:pt x="19919" y="13212"/>
                  <a:pt x="20163" y="13285"/>
                  <a:pt x="20321" y="13372"/>
                </a:cubicBezTo>
                <a:cubicBezTo>
                  <a:pt x="20460" y="13449"/>
                  <a:pt x="20623" y="13712"/>
                  <a:pt x="20608" y="13834"/>
                </a:cubicBezTo>
                <a:cubicBezTo>
                  <a:pt x="20604" y="13868"/>
                  <a:pt x="20614" y="13916"/>
                  <a:pt x="20630" y="13939"/>
                </a:cubicBezTo>
                <a:cubicBezTo>
                  <a:pt x="20659" y="13980"/>
                  <a:pt x="20643" y="14189"/>
                  <a:pt x="20603" y="14294"/>
                </a:cubicBezTo>
                <a:cubicBezTo>
                  <a:pt x="20583" y="14347"/>
                  <a:pt x="20744" y="14592"/>
                  <a:pt x="20845" y="14662"/>
                </a:cubicBezTo>
                <a:cubicBezTo>
                  <a:pt x="20920" y="14713"/>
                  <a:pt x="21199" y="14721"/>
                  <a:pt x="21271" y="14674"/>
                </a:cubicBezTo>
                <a:cubicBezTo>
                  <a:pt x="21392" y="14595"/>
                  <a:pt x="21428" y="14550"/>
                  <a:pt x="21506" y="14367"/>
                </a:cubicBezTo>
                <a:cubicBezTo>
                  <a:pt x="21568" y="14222"/>
                  <a:pt x="21599" y="14034"/>
                  <a:pt x="21599" y="13849"/>
                </a:cubicBezTo>
                <a:cubicBezTo>
                  <a:pt x="21599" y="13665"/>
                  <a:pt x="21568" y="13483"/>
                  <a:pt x="21506" y="13349"/>
                </a:cubicBezTo>
                <a:cubicBezTo>
                  <a:pt x="21456" y="13239"/>
                  <a:pt x="21411" y="13139"/>
                  <a:pt x="21406" y="13125"/>
                </a:cubicBezTo>
                <a:cubicBezTo>
                  <a:pt x="21390" y="13079"/>
                  <a:pt x="21203" y="12889"/>
                  <a:pt x="21173" y="12889"/>
                </a:cubicBezTo>
                <a:cubicBezTo>
                  <a:pt x="21156" y="12889"/>
                  <a:pt x="21132" y="12869"/>
                  <a:pt x="21120" y="12845"/>
                </a:cubicBezTo>
                <a:cubicBezTo>
                  <a:pt x="21072" y="12754"/>
                  <a:pt x="20607" y="12490"/>
                  <a:pt x="20494" y="12490"/>
                </a:cubicBezTo>
                <a:cubicBezTo>
                  <a:pt x="20459" y="12490"/>
                  <a:pt x="20326" y="12460"/>
                  <a:pt x="20199" y="12422"/>
                </a:cubicBezTo>
                <a:cubicBezTo>
                  <a:pt x="19990" y="12360"/>
                  <a:pt x="19955" y="12338"/>
                  <a:pt x="19840" y="12195"/>
                </a:cubicBezTo>
                <a:lnTo>
                  <a:pt x="19713" y="12036"/>
                </a:lnTo>
                <a:lnTo>
                  <a:pt x="19842" y="11962"/>
                </a:lnTo>
                <a:cubicBezTo>
                  <a:pt x="20072" y="11830"/>
                  <a:pt x="20104" y="11682"/>
                  <a:pt x="19962" y="11402"/>
                </a:cubicBezTo>
                <a:cubicBezTo>
                  <a:pt x="19808" y="11098"/>
                  <a:pt x="19768" y="11011"/>
                  <a:pt x="19740" y="10910"/>
                </a:cubicBezTo>
                <a:cubicBezTo>
                  <a:pt x="19725" y="10856"/>
                  <a:pt x="19699" y="10800"/>
                  <a:pt x="19682" y="10786"/>
                </a:cubicBezTo>
                <a:cubicBezTo>
                  <a:pt x="19665" y="10772"/>
                  <a:pt x="19621" y="10678"/>
                  <a:pt x="19583" y="10575"/>
                </a:cubicBezTo>
                <a:cubicBezTo>
                  <a:pt x="19546" y="10472"/>
                  <a:pt x="19498" y="10367"/>
                  <a:pt x="19476" y="10343"/>
                </a:cubicBezTo>
                <a:cubicBezTo>
                  <a:pt x="19438" y="10299"/>
                  <a:pt x="19405" y="10227"/>
                  <a:pt x="19172" y="9679"/>
                </a:cubicBezTo>
                <a:cubicBezTo>
                  <a:pt x="19111" y="9536"/>
                  <a:pt x="19051" y="9412"/>
                  <a:pt x="19039" y="9406"/>
                </a:cubicBezTo>
                <a:cubicBezTo>
                  <a:pt x="19010" y="9390"/>
                  <a:pt x="18913" y="9235"/>
                  <a:pt x="18886" y="9162"/>
                </a:cubicBezTo>
                <a:cubicBezTo>
                  <a:pt x="18875" y="9131"/>
                  <a:pt x="18849" y="9107"/>
                  <a:pt x="18830" y="9107"/>
                </a:cubicBezTo>
                <a:cubicBezTo>
                  <a:pt x="18810" y="9107"/>
                  <a:pt x="18793" y="9090"/>
                  <a:pt x="18793" y="9070"/>
                </a:cubicBezTo>
                <a:cubicBezTo>
                  <a:pt x="18793" y="9050"/>
                  <a:pt x="18722" y="8938"/>
                  <a:pt x="18633" y="8823"/>
                </a:cubicBezTo>
                <a:cubicBezTo>
                  <a:pt x="18544" y="8708"/>
                  <a:pt x="18471" y="8607"/>
                  <a:pt x="18471" y="8599"/>
                </a:cubicBezTo>
                <a:cubicBezTo>
                  <a:pt x="18471" y="8590"/>
                  <a:pt x="18433" y="8534"/>
                  <a:pt x="18387" y="8473"/>
                </a:cubicBezTo>
                <a:cubicBezTo>
                  <a:pt x="18341" y="8413"/>
                  <a:pt x="18298" y="8346"/>
                  <a:pt x="18292" y="8324"/>
                </a:cubicBezTo>
                <a:cubicBezTo>
                  <a:pt x="18287" y="8302"/>
                  <a:pt x="18262" y="8272"/>
                  <a:pt x="18236" y="8255"/>
                </a:cubicBezTo>
                <a:cubicBezTo>
                  <a:pt x="18210" y="8239"/>
                  <a:pt x="18189" y="8209"/>
                  <a:pt x="18189" y="8187"/>
                </a:cubicBezTo>
                <a:cubicBezTo>
                  <a:pt x="18189" y="8165"/>
                  <a:pt x="18160" y="8122"/>
                  <a:pt x="18125" y="8092"/>
                </a:cubicBezTo>
                <a:cubicBezTo>
                  <a:pt x="18090" y="8061"/>
                  <a:pt x="18071" y="8037"/>
                  <a:pt x="18083" y="8037"/>
                </a:cubicBezTo>
                <a:cubicBezTo>
                  <a:pt x="18095" y="8037"/>
                  <a:pt x="18068" y="7989"/>
                  <a:pt x="18021" y="7931"/>
                </a:cubicBezTo>
                <a:cubicBezTo>
                  <a:pt x="17975" y="7873"/>
                  <a:pt x="17899" y="7775"/>
                  <a:pt x="17854" y="7713"/>
                </a:cubicBezTo>
                <a:cubicBezTo>
                  <a:pt x="17808" y="7652"/>
                  <a:pt x="17744" y="7563"/>
                  <a:pt x="17708" y="7516"/>
                </a:cubicBezTo>
                <a:cubicBezTo>
                  <a:pt x="17672" y="7469"/>
                  <a:pt x="17641" y="7424"/>
                  <a:pt x="17641" y="7416"/>
                </a:cubicBezTo>
                <a:cubicBezTo>
                  <a:pt x="17639" y="7384"/>
                  <a:pt x="17444" y="7191"/>
                  <a:pt x="17413" y="7191"/>
                </a:cubicBezTo>
                <a:cubicBezTo>
                  <a:pt x="17395" y="7191"/>
                  <a:pt x="17380" y="7174"/>
                  <a:pt x="17380" y="7154"/>
                </a:cubicBezTo>
                <a:cubicBezTo>
                  <a:pt x="17380" y="7133"/>
                  <a:pt x="17366" y="7117"/>
                  <a:pt x="17349" y="7117"/>
                </a:cubicBezTo>
                <a:cubicBezTo>
                  <a:pt x="17332" y="7117"/>
                  <a:pt x="17227" y="7065"/>
                  <a:pt x="17116" y="7002"/>
                </a:cubicBezTo>
                <a:cubicBezTo>
                  <a:pt x="16919" y="6891"/>
                  <a:pt x="16816" y="6849"/>
                  <a:pt x="16612" y="6799"/>
                </a:cubicBezTo>
                <a:cubicBezTo>
                  <a:pt x="16556" y="6785"/>
                  <a:pt x="16456" y="6760"/>
                  <a:pt x="16390" y="6742"/>
                </a:cubicBezTo>
                <a:cubicBezTo>
                  <a:pt x="16323" y="6724"/>
                  <a:pt x="16182" y="6702"/>
                  <a:pt x="16075" y="6695"/>
                </a:cubicBezTo>
                <a:lnTo>
                  <a:pt x="15880" y="6681"/>
                </a:lnTo>
                <a:lnTo>
                  <a:pt x="15791" y="6527"/>
                </a:lnTo>
                <a:cubicBezTo>
                  <a:pt x="15742" y="6443"/>
                  <a:pt x="15648" y="6337"/>
                  <a:pt x="15581" y="6291"/>
                </a:cubicBezTo>
                <a:cubicBezTo>
                  <a:pt x="15426" y="6184"/>
                  <a:pt x="15179" y="6071"/>
                  <a:pt x="15101" y="6071"/>
                </a:cubicBezTo>
                <a:cubicBezTo>
                  <a:pt x="15067" y="6071"/>
                  <a:pt x="15029" y="6060"/>
                  <a:pt x="15015" y="6046"/>
                </a:cubicBezTo>
                <a:cubicBezTo>
                  <a:pt x="15000" y="6031"/>
                  <a:pt x="14720" y="6021"/>
                  <a:pt x="14307" y="6021"/>
                </a:cubicBezTo>
                <a:lnTo>
                  <a:pt x="13622" y="6021"/>
                </a:lnTo>
                <a:lnTo>
                  <a:pt x="13622" y="5889"/>
                </a:lnTo>
                <a:cubicBezTo>
                  <a:pt x="13622" y="5816"/>
                  <a:pt x="13643" y="5744"/>
                  <a:pt x="13670" y="5727"/>
                </a:cubicBezTo>
                <a:cubicBezTo>
                  <a:pt x="13696" y="5711"/>
                  <a:pt x="13814" y="5698"/>
                  <a:pt x="13932" y="5698"/>
                </a:cubicBezTo>
                <a:cubicBezTo>
                  <a:pt x="14050" y="5698"/>
                  <a:pt x="14147" y="5687"/>
                  <a:pt x="14147" y="5673"/>
                </a:cubicBezTo>
                <a:cubicBezTo>
                  <a:pt x="14147" y="5660"/>
                  <a:pt x="14174" y="5648"/>
                  <a:pt x="14209" y="5648"/>
                </a:cubicBezTo>
                <a:cubicBezTo>
                  <a:pt x="14383" y="5648"/>
                  <a:pt x="14763" y="5420"/>
                  <a:pt x="14886" y="5241"/>
                </a:cubicBezTo>
                <a:cubicBezTo>
                  <a:pt x="14970" y="5119"/>
                  <a:pt x="14974" y="5073"/>
                  <a:pt x="14986" y="4267"/>
                </a:cubicBezTo>
                <a:cubicBezTo>
                  <a:pt x="15001" y="3230"/>
                  <a:pt x="14944" y="2064"/>
                  <a:pt x="14871" y="1941"/>
                </a:cubicBezTo>
                <a:cubicBezTo>
                  <a:pt x="14759" y="1753"/>
                  <a:pt x="14046" y="1269"/>
                  <a:pt x="13879" y="1269"/>
                </a:cubicBezTo>
                <a:cubicBezTo>
                  <a:pt x="13854" y="1269"/>
                  <a:pt x="13809" y="1251"/>
                  <a:pt x="13781" y="1230"/>
                </a:cubicBezTo>
                <a:cubicBezTo>
                  <a:pt x="13710" y="1177"/>
                  <a:pt x="13425" y="1095"/>
                  <a:pt x="13315" y="1095"/>
                </a:cubicBezTo>
                <a:cubicBezTo>
                  <a:pt x="13265" y="1095"/>
                  <a:pt x="13218" y="1086"/>
                  <a:pt x="13211" y="1076"/>
                </a:cubicBezTo>
                <a:cubicBezTo>
                  <a:pt x="13193" y="1051"/>
                  <a:pt x="12905" y="971"/>
                  <a:pt x="12836" y="971"/>
                </a:cubicBezTo>
                <a:cubicBezTo>
                  <a:pt x="12752" y="971"/>
                  <a:pt x="12732" y="911"/>
                  <a:pt x="12732" y="676"/>
                </a:cubicBezTo>
                <a:cubicBezTo>
                  <a:pt x="12732" y="500"/>
                  <a:pt x="12716" y="444"/>
                  <a:pt x="12646" y="374"/>
                </a:cubicBezTo>
                <a:cubicBezTo>
                  <a:pt x="12546" y="272"/>
                  <a:pt x="12457" y="226"/>
                  <a:pt x="12359" y="224"/>
                </a:cubicBezTo>
                <a:cubicBezTo>
                  <a:pt x="12320" y="224"/>
                  <a:pt x="12288" y="212"/>
                  <a:pt x="12288" y="199"/>
                </a:cubicBezTo>
                <a:cubicBezTo>
                  <a:pt x="12288" y="185"/>
                  <a:pt x="12258" y="174"/>
                  <a:pt x="12220" y="174"/>
                </a:cubicBezTo>
                <a:cubicBezTo>
                  <a:pt x="12142" y="174"/>
                  <a:pt x="11923" y="134"/>
                  <a:pt x="11731" y="84"/>
                </a:cubicBezTo>
                <a:cubicBezTo>
                  <a:pt x="11658" y="65"/>
                  <a:pt x="11537" y="49"/>
                  <a:pt x="11461" y="49"/>
                </a:cubicBezTo>
                <a:cubicBezTo>
                  <a:pt x="11385" y="49"/>
                  <a:pt x="11311" y="38"/>
                  <a:pt x="11297" y="25"/>
                </a:cubicBezTo>
                <a:cubicBezTo>
                  <a:pt x="11283" y="10"/>
                  <a:pt x="11069" y="0"/>
                  <a:pt x="10791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6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00" name="IMG_1384.jpeg" descr="IMG_138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3445" y="1309946"/>
            <a:ext cx="10551627" cy="1290192"/>
          </a:xfrm>
          <a:prstGeom prst="rect">
            <a:avLst/>
          </a:prstGeom>
          <a:ln w="3175">
            <a:miter lim="400000"/>
          </a:ln>
        </p:spPr>
      </p:pic>
      <p:pic>
        <p:nvPicPr>
          <p:cNvPr id="201" name="IMG_1381.jpeg" descr="IMG_1381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535488" y="3827412"/>
            <a:ext cx="5216201" cy="3477467"/>
          </a:xfrm>
          <a:prstGeom prst="rect">
            <a:avLst/>
          </a:prstGeom>
          <a:ln w="3175">
            <a:miter lim="400000"/>
          </a:ln>
        </p:spPr>
      </p:pic>
      <p:pic>
        <p:nvPicPr>
          <p:cNvPr id="202" name="IMG_1369.jpeg" descr="IMG_1369.jpeg"/>
          <p:cNvPicPr>
            <a:picLocks noChangeAspect="1"/>
          </p:cNvPicPr>
          <p:nvPr/>
        </p:nvPicPr>
        <p:blipFill>
          <a:blip r:embed="rId4">
            <a:extLst/>
          </a:blip>
          <a:srcRect l="4670" t="2" r="301" b="6162"/>
          <a:stretch>
            <a:fillRect/>
          </a:stretch>
        </p:blipFill>
        <p:spPr>
          <a:xfrm>
            <a:off x="989852" y="4054484"/>
            <a:ext cx="3574849" cy="466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6" fill="norm" stroke="1" extrusionOk="0">
                <a:moveTo>
                  <a:pt x="17901" y="0"/>
                </a:moveTo>
                <a:lnTo>
                  <a:pt x="17722" y="132"/>
                </a:lnTo>
                <a:cubicBezTo>
                  <a:pt x="17623" y="205"/>
                  <a:pt x="17542" y="272"/>
                  <a:pt x="17542" y="283"/>
                </a:cubicBezTo>
                <a:cubicBezTo>
                  <a:pt x="17542" y="294"/>
                  <a:pt x="17441" y="413"/>
                  <a:pt x="17316" y="546"/>
                </a:cubicBezTo>
                <a:cubicBezTo>
                  <a:pt x="17063" y="816"/>
                  <a:pt x="16856" y="1059"/>
                  <a:pt x="16856" y="1084"/>
                </a:cubicBezTo>
                <a:cubicBezTo>
                  <a:pt x="16856" y="1093"/>
                  <a:pt x="16786" y="1169"/>
                  <a:pt x="16700" y="1253"/>
                </a:cubicBezTo>
                <a:cubicBezTo>
                  <a:pt x="16614" y="1337"/>
                  <a:pt x="16544" y="1414"/>
                  <a:pt x="16544" y="1426"/>
                </a:cubicBezTo>
                <a:cubicBezTo>
                  <a:pt x="16544" y="1437"/>
                  <a:pt x="16494" y="1501"/>
                  <a:pt x="16434" y="1566"/>
                </a:cubicBezTo>
                <a:cubicBezTo>
                  <a:pt x="16374" y="1630"/>
                  <a:pt x="16326" y="1692"/>
                  <a:pt x="16326" y="1703"/>
                </a:cubicBezTo>
                <a:cubicBezTo>
                  <a:pt x="16326" y="1714"/>
                  <a:pt x="16245" y="1804"/>
                  <a:pt x="16147" y="1904"/>
                </a:cubicBezTo>
                <a:cubicBezTo>
                  <a:pt x="16048" y="2004"/>
                  <a:pt x="15945" y="2110"/>
                  <a:pt x="15919" y="2139"/>
                </a:cubicBezTo>
                <a:cubicBezTo>
                  <a:pt x="15795" y="2278"/>
                  <a:pt x="15735" y="2321"/>
                  <a:pt x="15660" y="2321"/>
                </a:cubicBezTo>
                <a:cubicBezTo>
                  <a:pt x="15616" y="2321"/>
                  <a:pt x="15572" y="2331"/>
                  <a:pt x="15562" y="2345"/>
                </a:cubicBezTo>
                <a:cubicBezTo>
                  <a:pt x="15551" y="2358"/>
                  <a:pt x="15494" y="2368"/>
                  <a:pt x="15434" y="2368"/>
                </a:cubicBezTo>
                <a:cubicBezTo>
                  <a:pt x="15375" y="2368"/>
                  <a:pt x="15327" y="2379"/>
                  <a:pt x="15327" y="2392"/>
                </a:cubicBezTo>
                <a:cubicBezTo>
                  <a:pt x="15327" y="2406"/>
                  <a:pt x="15301" y="2416"/>
                  <a:pt x="15271" y="2416"/>
                </a:cubicBezTo>
                <a:cubicBezTo>
                  <a:pt x="15216" y="2416"/>
                  <a:pt x="14862" y="2614"/>
                  <a:pt x="14818" y="2670"/>
                </a:cubicBezTo>
                <a:cubicBezTo>
                  <a:pt x="14805" y="2687"/>
                  <a:pt x="14745" y="2718"/>
                  <a:pt x="14686" y="2740"/>
                </a:cubicBezTo>
                <a:cubicBezTo>
                  <a:pt x="14628" y="2761"/>
                  <a:pt x="14499" y="2846"/>
                  <a:pt x="14399" y="2927"/>
                </a:cubicBezTo>
                <a:cubicBezTo>
                  <a:pt x="14299" y="3008"/>
                  <a:pt x="14177" y="3089"/>
                  <a:pt x="14128" y="3109"/>
                </a:cubicBezTo>
                <a:cubicBezTo>
                  <a:pt x="14078" y="3129"/>
                  <a:pt x="14000" y="3183"/>
                  <a:pt x="13955" y="3228"/>
                </a:cubicBezTo>
                <a:cubicBezTo>
                  <a:pt x="13911" y="3274"/>
                  <a:pt x="13826" y="3347"/>
                  <a:pt x="13766" y="3392"/>
                </a:cubicBezTo>
                <a:cubicBezTo>
                  <a:pt x="13300" y="3743"/>
                  <a:pt x="13214" y="3804"/>
                  <a:pt x="13183" y="3804"/>
                </a:cubicBezTo>
                <a:cubicBezTo>
                  <a:pt x="13164" y="3803"/>
                  <a:pt x="13054" y="3885"/>
                  <a:pt x="12939" y="3984"/>
                </a:cubicBezTo>
                <a:cubicBezTo>
                  <a:pt x="12824" y="4082"/>
                  <a:pt x="12713" y="4162"/>
                  <a:pt x="12694" y="4162"/>
                </a:cubicBezTo>
                <a:cubicBezTo>
                  <a:pt x="12648" y="4162"/>
                  <a:pt x="12423" y="4332"/>
                  <a:pt x="12423" y="4368"/>
                </a:cubicBezTo>
                <a:cubicBezTo>
                  <a:pt x="12423" y="4383"/>
                  <a:pt x="12364" y="4425"/>
                  <a:pt x="12291" y="4461"/>
                </a:cubicBezTo>
                <a:cubicBezTo>
                  <a:pt x="12119" y="4547"/>
                  <a:pt x="11992" y="4658"/>
                  <a:pt x="11889" y="4814"/>
                </a:cubicBezTo>
                <a:cubicBezTo>
                  <a:pt x="11743" y="5035"/>
                  <a:pt x="11704" y="5113"/>
                  <a:pt x="11704" y="5207"/>
                </a:cubicBezTo>
                <a:cubicBezTo>
                  <a:pt x="11704" y="5296"/>
                  <a:pt x="11619" y="5454"/>
                  <a:pt x="11484" y="5615"/>
                </a:cubicBezTo>
                <a:cubicBezTo>
                  <a:pt x="11437" y="5671"/>
                  <a:pt x="11414" y="5749"/>
                  <a:pt x="11402" y="5884"/>
                </a:cubicBezTo>
                <a:cubicBezTo>
                  <a:pt x="11388" y="6044"/>
                  <a:pt x="11398" y="6103"/>
                  <a:pt x="11467" y="6271"/>
                </a:cubicBezTo>
                <a:cubicBezTo>
                  <a:pt x="11620" y="6647"/>
                  <a:pt x="11934" y="6977"/>
                  <a:pt x="12330" y="7172"/>
                </a:cubicBezTo>
                <a:cubicBezTo>
                  <a:pt x="12608" y="7309"/>
                  <a:pt x="12701" y="7344"/>
                  <a:pt x="12781" y="7344"/>
                </a:cubicBezTo>
                <a:cubicBezTo>
                  <a:pt x="12822" y="7344"/>
                  <a:pt x="12866" y="7355"/>
                  <a:pt x="12876" y="7368"/>
                </a:cubicBezTo>
                <a:cubicBezTo>
                  <a:pt x="12902" y="7399"/>
                  <a:pt x="13350" y="7399"/>
                  <a:pt x="13375" y="7368"/>
                </a:cubicBezTo>
                <a:cubicBezTo>
                  <a:pt x="13386" y="7355"/>
                  <a:pt x="13440" y="7344"/>
                  <a:pt x="13495" y="7344"/>
                </a:cubicBezTo>
                <a:cubicBezTo>
                  <a:pt x="13560" y="7344"/>
                  <a:pt x="13612" y="7327"/>
                  <a:pt x="13641" y="7297"/>
                </a:cubicBezTo>
                <a:cubicBezTo>
                  <a:pt x="13680" y="7255"/>
                  <a:pt x="13721" y="7249"/>
                  <a:pt x="13960" y="7249"/>
                </a:cubicBezTo>
                <a:cubicBezTo>
                  <a:pt x="14111" y="7249"/>
                  <a:pt x="14259" y="7238"/>
                  <a:pt x="14289" y="7227"/>
                </a:cubicBezTo>
                <a:cubicBezTo>
                  <a:pt x="14443" y="7167"/>
                  <a:pt x="14516" y="7146"/>
                  <a:pt x="14531" y="7157"/>
                </a:cubicBezTo>
                <a:cubicBezTo>
                  <a:pt x="14565" y="7183"/>
                  <a:pt x="14229" y="7485"/>
                  <a:pt x="13965" y="7668"/>
                </a:cubicBezTo>
                <a:cubicBezTo>
                  <a:pt x="13812" y="7773"/>
                  <a:pt x="13672" y="7869"/>
                  <a:pt x="13653" y="7883"/>
                </a:cubicBezTo>
                <a:cubicBezTo>
                  <a:pt x="13544" y="7959"/>
                  <a:pt x="13400" y="8030"/>
                  <a:pt x="13272" y="8068"/>
                </a:cubicBezTo>
                <a:cubicBezTo>
                  <a:pt x="13192" y="8092"/>
                  <a:pt x="13074" y="8132"/>
                  <a:pt x="13011" y="8156"/>
                </a:cubicBezTo>
                <a:lnTo>
                  <a:pt x="12896" y="8199"/>
                </a:lnTo>
                <a:lnTo>
                  <a:pt x="12831" y="8077"/>
                </a:lnTo>
                <a:cubicBezTo>
                  <a:pt x="12629" y="7705"/>
                  <a:pt x="12586" y="7645"/>
                  <a:pt x="12471" y="7589"/>
                </a:cubicBezTo>
                <a:cubicBezTo>
                  <a:pt x="12358" y="7533"/>
                  <a:pt x="12130" y="7515"/>
                  <a:pt x="12095" y="7559"/>
                </a:cubicBezTo>
                <a:cubicBezTo>
                  <a:pt x="12084" y="7572"/>
                  <a:pt x="12014" y="7583"/>
                  <a:pt x="11939" y="7583"/>
                </a:cubicBezTo>
                <a:cubicBezTo>
                  <a:pt x="11864" y="7583"/>
                  <a:pt x="11794" y="7594"/>
                  <a:pt x="11783" y="7607"/>
                </a:cubicBezTo>
                <a:cubicBezTo>
                  <a:pt x="11773" y="7620"/>
                  <a:pt x="11689" y="7631"/>
                  <a:pt x="11596" y="7631"/>
                </a:cubicBezTo>
                <a:cubicBezTo>
                  <a:pt x="11504" y="7631"/>
                  <a:pt x="11420" y="7642"/>
                  <a:pt x="11409" y="7655"/>
                </a:cubicBezTo>
                <a:cubicBezTo>
                  <a:pt x="11399" y="7668"/>
                  <a:pt x="11347" y="7679"/>
                  <a:pt x="11297" y="7679"/>
                </a:cubicBezTo>
                <a:lnTo>
                  <a:pt x="11205" y="7679"/>
                </a:lnTo>
                <a:lnTo>
                  <a:pt x="11297" y="7541"/>
                </a:lnTo>
                <a:cubicBezTo>
                  <a:pt x="11472" y="7274"/>
                  <a:pt x="11548" y="6935"/>
                  <a:pt x="11486" y="6697"/>
                </a:cubicBezTo>
                <a:cubicBezTo>
                  <a:pt x="11467" y="6625"/>
                  <a:pt x="11433" y="6481"/>
                  <a:pt x="11409" y="6376"/>
                </a:cubicBezTo>
                <a:cubicBezTo>
                  <a:pt x="11386" y="6271"/>
                  <a:pt x="11344" y="6114"/>
                  <a:pt x="11318" y="6029"/>
                </a:cubicBezTo>
                <a:cubicBezTo>
                  <a:pt x="11292" y="5943"/>
                  <a:pt x="11242" y="5776"/>
                  <a:pt x="11208" y="5658"/>
                </a:cubicBezTo>
                <a:cubicBezTo>
                  <a:pt x="11173" y="5539"/>
                  <a:pt x="11123" y="5372"/>
                  <a:pt x="11095" y="5286"/>
                </a:cubicBezTo>
                <a:cubicBezTo>
                  <a:pt x="11068" y="5201"/>
                  <a:pt x="11026" y="5051"/>
                  <a:pt x="11004" y="4952"/>
                </a:cubicBezTo>
                <a:cubicBezTo>
                  <a:pt x="10933" y="4638"/>
                  <a:pt x="10849" y="4476"/>
                  <a:pt x="10642" y="4263"/>
                </a:cubicBezTo>
                <a:cubicBezTo>
                  <a:pt x="10498" y="4115"/>
                  <a:pt x="10396" y="4038"/>
                  <a:pt x="10235" y="3958"/>
                </a:cubicBezTo>
                <a:cubicBezTo>
                  <a:pt x="10116" y="3899"/>
                  <a:pt x="9997" y="3851"/>
                  <a:pt x="9973" y="3851"/>
                </a:cubicBezTo>
                <a:cubicBezTo>
                  <a:pt x="9949" y="3851"/>
                  <a:pt x="9921" y="3841"/>
                  <a:pt x="9911" y="3827"/>
                </a:cubicBezTo>
                <a:cubicBezTo>
                  <a:pt x="9900" y="3814"/>
                  <a:pt x="9844" y="3804"/>
                  <a:pt x="9786" y="3804"/>
                </a:cubicBezTo>
                <a:cubicBezTo>
                  <a:pt x="9728" y="3804"/>
                  <a:pt x="9672" y="3793"/>
                  <a:pt x="9662" y="3780"/>
                </a:cubicBezTo>
                <a:cubicBezTo>
                  <a:pt x="9651" y="3766"/>
                  <a:pt x="9581" y="3756"/>
                  <a:pt x="9506" y="3756"/>
                </a:cubicBezTo>
                <a:cubicBezTo>
                  <a:pt x="9430" y="3756"/>
                  <a:pt x="9360" y="3745"/>
                  <a:pt x="9350" y="3732"/>
                </a:cubicBezTo>
                <a:cubicBezTo>
                  <a:pt x="9339" y="3719"/>
                  <a:pt x="9289" y="3708"/>
                  <a:pt x="9240" y="3708"/>
                </a:cubicBezTo>
                <a:cubicBezTo>
                  <a:pt x="9153" y="3708"/>
                  <a:pt x="9021" y="3617"/>
                  <a:pt x="9021" y="3557"/>
                </a:cubicBezTo>
                <a:cubicBezTo>
                  <a:pt x="9021" y="3543"/>
                  <a:pt x="8990" y="3484"/>
                  <a:pt x="8954" y="3427"/>
                </a:cubicBezTo>
                <a:cubicBezTo>
                  <a:pt x="8908" y="3354"/>
                  <a:pt x="8835" y="3295"/>
                  <a:pt x="8707" y="3228"/>
                </a:cubicBezTo>
                <a:lnTo>
                  <a:pt x="8525" y="3133"/>
                </a:lnTo>
                <a:lnTo>
                  <a:pt x="7952" y="3133"/>
                </a:lnTo>
                <a:cubicBezTo>
                  <a:pt x="7402" y="3133"/>
                  <a:pt x="7371" y="3136"/>
                  <a:pt x="7223" y="3193"/>
                </a:cubicBezTo>
                <a:cubicBezTo>
                  <a:pt x="7139" y="3226"/>
                  <a:pt x="7045" y="3252"/>
                  <a:pt x="7015" y="3252"/>
                </a:cubicBezTo>
                <a:cubicBezTo>
                  <a:pt x="6985" y="3252"/>
                  <a:pt x="6895" y="3276"/>
                  <a:pt x="6813" y="3304"/>
                </a:cubicBezTo>
                <a:cubicBezTo>
                  <a:pt x="6397" y="3444"/>
                  <a:pt x="6201" y="3559"/>
                  <a:pt x="6080" y="3737"/>
                </a:cubicBezTo>
                <a:cubicBezTo>
                  <a:pt x="6030" y="3810"/>
                  <a:pt x="6020" y="3861"/>
                  <a:pt x="6029" y="3995"/>
                </a:cubicBezTo>
                <a:cubicBezTo>
                  <a:pt x="6036" y="4086"/>
                  <a:pt x="6035" y="4162"/>
                  <a:pt x="6025" y="4162"/>
                </a:cubicBezTo>
                <a:cubicBezTo>
                  <a:pt x="6014" y="4162"/>
                  <a:pt x="5979" y="4181"/>
                  <a:pt x="5946" y="4204"/>
                </a:cubicBezTo>
                <a:cubicBezTo>
                  <a:pt x="5912" y="4227"/>
                  <a:pt x="5835" y="4273"/>
                  <a:pt x="5775" y="4305"/>
                </a:cubicBezTo>
                <a:cubicBezTo>
                  <a:pt x="5391" y="4508"/>
                  <a:pt x="5131" y="4717"/>
                  <a:pt x="4987" y="4945"/>
                </a:cubicBezTo>
                <a:lnTo>
                  <a:pt x="4862" y="5143"/>
                </a:lnTo>
                <a:lnTo>
                  <a:pt x="4879" y="5531"/>
                </a:lnTo>
                <a:cubicBezTo>
                  <a:pt x="4894" y="5895"/>
                  <a:pt x="4927" y="6057"/>
                  <a:pt x="5025" y="6231"/>
                </a:cubicBezTo>
                <a:cubicBezTo>
                  <a:pt x="5040" y="6257"/>
                  <a:pt x="5060" y="6349"/>
                  <a:pt x="5071" y="6435"/>
                </a:cubicBezTo>
                <a:cubicBezTo>
                  <a:pt x="5081" y="6520"/>
                  <a:pt x="5105" y="6623"/>
                  <a:pt x="5121" y="6663"/>
                </a:cubicBezTo>
                <a:cubicBezTo>
                  <a:pt x="5137" y="6702"/>
                  <a:pt x="5170" y="6820"/>
                  <a:pt x="5195" y="6925"/>
                </a:cubicBezTo>
                <a:cubicBezTo>
                  <a:pt x="5221" y="7031"/>
                  <a:pt x="5264" y="7192"/>
                  <a:pt x="5291" y="7284"/>
                </a:cubicBezTo>
                <a:cubicBezTo>
                  <a:pt x="5318" y="7376"/>
                  <a:pt x="5355" y="7517"/>
                  <a:pt x="5373" y="7596"/>
                </a:cubicBezTo>
                <a:cubicBezTo>
                  <a:pt x="5421" y="7813"/>
                  <a:pt x="5599" y="8067"/>
                  <a:pt x="5828" y="8248"/>
                </a:cubicBezTo>
                <a:cubicBezTo>
                  <a:pt x="5936" y="8334"/>
                  <a:pt x="6022" y="8405"/>
                  <a:pt x="6017" y="8406"/>
                </a:cubicBezTo>
                <a:cubicBezTo>
                  <a:pt x="6013" y="8408"/>
                  <a:pt x="5920" y="8466"/>
                  <a:pt x="5811" y="8537"/>
                </a:cubicBezTo>
                <a:cubicBezTo>
                  <a:pt x="5539" y="8714"/>
                  <a:pt x="5214" y="8967"/>
                  <a:pt x="5121" y="9071"/>
                </a:cubicBezTo>
                <a:cubicBezTo>
                  <a:pt x="5078" y="9120"/>
                  <a:pt x="5013" y="9166"/>
                  <a:pt x="4977" y="9173"/>
                </a:cubicBezTo>
                <a:cubicBezTo>
                  <a:pt x="4808" y="9205"/>
                  <a:pt x="4345" y="9540"/>
                  <a:pt x="4042" y="9851"/>
                </a:cubicBezTo>
                <a:cubicBezTo>
                  <a:pt x="3974" y="9920"/>
                  <a:pt x="3909" y="9976"/>
                  <a:pt x="3896" y="9976"/>
                </a:cubicBezTo>
                <a:cubicBezTo>
                  <a:pt x="3883" y="9976"/>
                  <a:pt x="3785" y="10065"/>
                  <a:pt x="3678" y="10174"/>
                </a:cubicBezTo>
                <a:cubicBezTo>
                  <a:pt x="3570" y="10283"/>
                  <a:pt x="3431" y="10410"/>
                  <a:pt x="3371" y="10457"/>
                </a:cubicBezTo>
                <a:cubicBezTo>
                  <a:pt x="3310" y="10504"/>
                  <a:pt x="3247" y="10558"/>
                  <a:pt x="3229" y="10576"/>
                </a:cubicBezTo>
                <a:cubicBezTo>
                  <a:pt x="3211" y="10595"/>
                  <a:pt x="3134" y="10674"/>
                  <a:pt x="3059" y="10753"/>
                </a:cubicBezTo>
                <a:cubicBezTo>
                  <a:pt x="2984" y="10832"/>
                  <a:pt x="2915" y="10902"/>
                  <a:pt x="2903" y="10909"/>
                </a:cubicBezTo>
                <a:cubicBezTo>
                  <a:pt x="2790" y="10974"/>
                  <a:pt x="2528" y="11346"/>
                  <a:pt x="2450" y="11554"/>
                </a:cubicBezTo>
                <a:cubicBezTo>
                  <a:pt x="2357" y="11802"/>
                  <a:pt x="2216" y="12169"/>
                  <a:pt x="2186" y="12237"/>
                </a:cubicBezTo>
                <a:cubicBezTo>
                  <a:pt x="2169" y="12278"/>
                  <a:pt x="2141" y="12359"/>
                  <a:pt x="2124" y="12417"/>
                </a:cubicBezTo>
                <a:cubicBezTo>
                  <a:pt x="2020" y="12781"/>
                  <a:pt x="1918" y="13075"/>
                  <a:pt x="1875" y="13136"/>
                </a:cubicBezTo>
                <a:cubicBezTo>
                  <a:pt x="1860" y="13157"/>
                  <a:pt x="1830" y="13263"/>
                  <a:pt x="1810" y="13369"/>
                </a:cubicBezTo>
                <a:cubicBezTo>
                  <a:pt x="1774" y="13556"/>
                  <a:pt x="1778" y="13588"/>
                  <a:pt x="1858" y="13739"/>
                </a:cubicBezTo>
                <a:cubicBezTo>
                  <a:pt x="1877" y="13774"/>
                  <a:pt x="1861" y="13779"/>
                  <a:pt x="1769" y="13779"/>
                </a:cubicBezTo>
                <a:cubicBezTo>
                  <a:pt x="1594" y="13779"/>
                  <a:pt x="1318" y="13907"/>
                  <a:pt x="1074" y="14101"/>
                </a:cubicBezTo>
                <a:cubicBezTo>
                  <a:pt x="953" y="14197"/>
                  <a:pt x="827" y="14317"/>
                  <a:pt x="794" y="14369"/>
                </a:cubicBezTo>
                <a:cubicBezTo>
                  <a:pt x="760" y="14420"/>
                  <a:pt x="646" y="14548"/>
                  <a:pt x="539" y="14655"/>
                </a:cubicBezTo>
                <a:cubicBezTo>
                  <a:pt x="144" y="15053"/>
                  <a:pt x="0" y="15303"/>
                  <a:pt x="0" y="15589"/>
                </a:cubicBezTo>
                <a:cubicBezTo>
                  <a:pt x="0" y="15701"/>
                  <a:pt x="19" y="15799"/>
                  <a:pt x="48" y="15846"/>
                </a:cubicBezTo>
                <a:cubicBezTo>
                  <a:pt x="100" y="15929"/>
                  <a:pt x="277" y="16028"/>
                  <a:pt x="372" y="16028"/>
                </a:cubicBezTo>
                <a:cubicBezTo>
                  <a:pt x="441" y="16028"/>
                  <a:pt x="666" y="15841"/>
                  <a:pt x="753" y="15712"/>
                </a:cubicBezTo>
                <a:cubicBezTo>
                  <a:pt x="785" y="15663"/>
                  <a:pt x="891" y="15543"/>
                  <a:pt x="990" y="15444"/>
                </a:cubicBezTo>
                <a:lnTo>
                  <a:pt x="1170" y="15264"/>
                </a:lnTo>
                <a:lnTo>
                  <a:pt x="1376" y="15264"/>
                </a:lnTo>
                <a:cubicBezTo>
                  <a:pt x="1604" y="15264"/>
                  <a:pt x="1862" y="15320"/>
                  <a:pt x="1939" y="15387"/>
                </a:cubicBezTo>
                <a:cubicBezTo>
                  <a:pt x="1967" y="15411"/>
                  <a:pt x="1998" y="15431"/>
                  <a:pt x="2009" y="15431"/>
                </a:cubicBezTo>
                <a:cubicBezTo>
                  <a:pt x="2047" y="15431"/>
                  <a:pt x="2157" y="15514"/>
                  <a:pt x="2218" y="15589"/>
                </a:cubicBezTo>
                <a:cubicBezTo>
                  <a:pt x="2278" y="15663"/>
                  <a:pt x="2279" y="15666"/>
                  <a:pt x="2220" y="15745"/>
                </a:cubicBezTo>
                <a:cubicBezTo>
                  <a:pt x="2187" y="15789"/>
                  <a:pt x="2149" y="15852"/>
                  <a:pt x="2136" y="15885"/>
                </a:cubicBezTo>
                <a:cubicBezTo>
                  <a:pt x="2123" y="15918"/>
                  <a:pt x="2069" y="15988"/>
                  <a:pt x="2014" y="16041"/>
                </a:cubicBezTo>
                <a:cubicBezTo>
                  <a:pt x="1843" y="16205"/>
                  <a:pt x="1717" y="16401"/>
                  <a:pt x="1717" y="16504"/>
                </a:cubicBezTo>
                <a:cubicBezTo>
                  <a:pt x="1717" y="16681"/>
                  <a:pt x="1965" y="16830"/>
                  <a:pt x="2167" y="16774"/>
                </a:cubicBezTo>
                <a:cubicBezTo>
                  <a:pt x="2223" y="16759"/>
                  <a:pt x="2291" y="16747"/>
                  <a:pt x="2321" y="16747"/>
                </a:cubicBezTo>
                <a:cubicBezTo>
                  <a:pt x="2465" y="16747"/>
                  <a:pt x="3028" y="16381"/>
                  <a:pt x="3028" y="16287"/>
                </a:cubicBezTo>
                <a:cubicBezTo>
                  <a:pt x="3028" y="16276"/>
                  <a:pt x="3070" y="16222"/>
                  <a:pt x="3121" y="16168"/>
                </a:cubicBezTo>
                <a:cubicBezTo>
                  <a:pt x="3173" y="16113"/>
                  <a:pt x="3215" y="16058"/>
                  <a:pt x="3215" y="16046"/>
                </a:cubicBezTo>
                <a:cubicBezTo>
                  <a:pt x="3215" y="16034"/>
                  <a:pt x="3251" y="15990"/>
                  <a:pt x="3294" y="15947"/>
                </a:cubicBezTo>
                <a:cubicBezTo>
                  <a:pt x="3367" y="15874"/>
                  <a:pt x="3543" y="15637"/>
                  <a:pt x="3625" y="15503"/>
                </a:cubicBezTo>
                <a:cubicBezTo>
                  <a:pt x="3645" y="15470"/>
                  <a:pt x="3692" y="15395"/>
                  <a:pt x="3728" y="15335"/>
                </a:cubicBezTo>
                <a:cubicBezTo>
                  <a:pt x="3808" y="15203"/>
                  <a:pt x="3832" y="14859"/>
                  <a:pt x="3776" y="14667"/>
                </a:cubicBezTo>
                <a:cubicBezTo>
                  <a:pt x="3741" y="14548"/>
                  <a:pt x="3745" y="14520"/>
                  <a:pt x="3812" y="14361"/>
                </a:cubicBezTo>
                <a:cubicBezTo>
                  <a:pt x="3873" y="14216"/>
                  <a:pt x="3897" y="14187"/>
                  <a:pt x="3953" y="14187"/>
                </a:cubicBezTo>
                <a:cubicBezTo>
                  <a:pt x="4051" y="14186"/>
                  <a:pt x="4211" y="14074"/>
                  <a:pt x="4267" y="13966"/>
                </a:cubicBezTo>
                <a:lnTo>
                  <a:pt x="4315" y="13875"/>
                </a:lnTo>
                <a:lnTo>
                  <a:pt x="4406" y="13985"/>
                </a:lnTo>
                <a:cubicBezTo>
                  <a:pt x="4461" y="14051"/>
                  <a:pt x="4535" y="14106"/>
                  <a:pt x="4591" y="14123"/>
                </a:cubicBezTo>
                <a:lnTo>
                  <a:pt x="4685" y="14150"/>
                </a:lnTo>
                <a:lnTo>
                  <a:pt x="4663" y="14402"/>
                </a:lnTo>
                <a:lnTo>
                  <a:pt x="4641" y="14652"/>
                </a:lnTo>
                <a:lnTo>
                  <a:pt x="4478" y="14810"/>
                </a:lnTo>
                <a:cubicBezTo>
                  <a:pt x="4250" y="15029"/>
                  <a:pt x="4125" y="15234"/>
                  <a:pt x="3965" y="15646"/>
                </a:cubicBezTo>
                <a:cubicBezTo>
                  <a:pt x="3927" y="15745"/>
                  <a:pt x="3881" y="15852"/>
                  <a:pt x="3865" y="15885"/>
                </a:cubicBezTo>
                <a:cubicBezTo>
                  <a:pt x="3815" y="15982"/>
                  <a:pt x="3798" y="16734"/>
                  <a:pt x="3841" y="16938"/>
                </a:cubicBezTo>
                <a:cubicBezTo>
                  <a:pt x="3893" y="17187"/>
                  <a:pt x="3888" y="17332"/>
                  <a:pt x="3826" y="17513"/>
                </a:cubicBezTo>
                <a:cubicBezTo>
                  <a:pt x="3797" y="17598"/>
                  <a:pt x="3759" y="17727"/>
                  <a:pt x="3742" y="17799"/>
                </a:cubicBezTo>
                <a:cubicBezTo>
                  <a:pt x="3726" y="17872"/>
                  <a:pt x="3699" y="18000"/>
                  <a:pt x="3680" y="18086"/>
                </a:cubicBezTo>
                <a:cubicBezTo>
                  <a:pt x="3633" y="18292"/>
                  <a:pt x="3609" y="19201"/>
                  <a:pt x="3649" y="19280"/>
                </a:cubicBezTo>
                <a:cubicBezTo>
                  <a:pt x="3666" y="19314"/>
                  <a:pt x="3688" y="19387"/>
                  <a:pt x="3699" y="19442"/>
                </a:cubicBezTo>
                <a:cubicBezTo>
                  <a:pt x="3721" y="19552"/>
                  <a:pt x="3742" y="19540"/>
                  <a:pt x="3479" y="19582"/>
                </a:cubicBezTo>
                <a:cubicBezTo>
                  <a:pt x="3343" y="19603"/>
                  <a:pt x="3182" y="19738"/>
                  <a:pt x="3148" y="19857"/>
                </a:cubicBezTo>
                <a:cubicBezTo>
                  <a:pt x="3131" y="19916"/>
                  <a:pt x="3104" y="20214"/>
                  <a:pt x="3088" y="20521"/>
                </a:cubicBezTo>
                <a:cubicBezTo>
                  <a:pt x="3063" y="20998"/>
                  <a:pt x="3065" y="21088"/>
                  <a:pt x="3105" y="21147"/>
                </a:cubicBezTo>
                <a:cubicBezTo>
                  <a:pt x="3182" y="21262"/>
                  <a:pt x="3311" y="21316"/>
                  <a:pt x="3507" y="21316"/>
                </a:cubicBezTo>
                <a:cubicBezTo>
                  <a:pt x="3602" y="21316"/>
                  <a:pt x="3689" y="21327"/>
                  <a:pt x="3699" y="21340"/>
                </a:cubicBezTo>
                <a:cubicBezTo>
                  <a:pt x="3711" y="21354"/>
                  <a:pt x="3897" y="21364"/>
                  <a:pt x="4152" y="21364"/>
                </a:cubicBezTo>
                <a:cubicBezTo>
                  <a:pt x="4408" y="21364"/>
                  <a:pt x="4592" y="21374"/>
                  <a:pt x="4603" y="21388"/>
                </a:cubicBezTo>
                <a:cubicBezTo>
                  <a:pt x="4614" y="21402"/>
                  <a:pt x="4780" y="21412"/>
                  <a:pt x="4994" y="21412"/>
                </a:cubicBezTo>
                <a:cubicBezTo>
                  <a:pt x="5207" y="21412"/>
                  <a:pt x="5373" y="21422"/>
                  <a:pt x="5385" y="21436"/>
                </a:cubicBezTo>
                <a:cubicBezTo>
                  <a:pt x="5395" y="21449"/>
                  <a:pt x="5535" y="21460"/>
                  <a:pt x="5696" y="21460"/>
                </a:cubicBezTo>
                <a:cubicBezTo>
                  <a:pt x="5858" y="21460"/>
                  <a:pt x="5997" y="21470"/>
                  <a:pt x="6008" y="21483"/>
                </a:cubicBezTo>
                <a:cubicBezTo>
                  <a:pt x="6020" y="21498"/>
                  <a:pt x="6247" y="21507"/>
                  <a:pt x="6586" y="21507"/>
                </a:cubicBezTo>
                <a:cubicBezTo>
                  <a:pt x="6924" y="21507"/>
                  <a:pt x="7152" y="21498"/>
                  <a:pt x="7163" y="21483"/>
                </a:cubicBezTo>
                <a:cubicBezTo>
                  <a:pt x="7174" y="21470"/>
                  <a:pt x="7238" y="21460"/>
                  <a:pt x="7305" y="21460"/>
                </a:cubicBezTo>
                <a:cubicBezTo>
                  <a:pt x="7372" y="21460"/>
                  <a:pt x="7433" y="21449"/>
                  <a:pt x="7444" y="21436"/>
                </a:cubicBezTo>
                <a:cubicBezTo>
                  <a:pt x="7455" y="21423"/>
                  <a:pt x="7492" y="21412"/>
                  <a:pt x="7525" y="21412"/>
                </a:cubicBezTo>
                <a:cubicBezTo>
                  <a:pt x="7559" y="21412"/>
                  <a:pt x="7611" y="21401"/>
                  <a:pt x="7641" y="21390"/>
                </a:cubicBezTo>
                <a:cubicBezTo>
                  <a:pt x="7670" y="21378"/>
                  <a:pt x="7732" y="21357"/>
                  <a:pt x="7780" y="21342"/>
                </a:cubicBezTo>
                <a:cubicBezTo>
                  <a:pt x="7827" y="21327"/>
                  <a:pt x="7897" y="21307"/>
                  <a:pt x="7935" y="21294"/>
                </a:cubicBezTo>
                <a:cubicBezTo>
                  <a:pt x="7974" y="21282"/>
                  <a:pt x="8055" y="21263"/>
                  <a:pt x="8115" y="21254"/>
                </a:cubicBezTo>
                <a:cubicBezTo>
                  <a:pt x="8309" y="21224"/>
                  <a:pt x="8649" y="21137"/>
                  <a:pt x="8810" y="21074"/>
                </a:cubicBezTo>
                <a:cubicBezTo>
                  <a:pt x="8840" y="21062"/>
                  <a:pt x="8893" y="21053"/>
                  <a:pt x="8928" y="21053"/>
                </a:cubicBezTo>
                <a:cubicBezTo>
                  <a:pt x="8962" y="21053"/>
                  <a:pt x="8990" y="21043"/>
                  <a:pt x="8990" y="21030"/>
                </a:cubicBezTo>
                <a:cubicBezTo>
                  <a:pt x="8990" y="21016"/>
                  <a:pt x="9008" y="21006"/>
                  <a:pt x="9031" y="21006"/>
                </a:cubicBezTo>
                <a:cubicBezTo>
                  <a:pt x="9054" y="21006"/>
                  <a:pt x="9107" y="20977"/>
                  <a:pt x="9148" y="20943"/>
                </a:cubicBezTo>
                <a:cubicBezTo>
                  <a:pt x="9223" y="20883"/>
                  <a:pt x="9223" y="20872"/>
                  <a:pt x="9220" y="20482"/>
                </a:cubicBezTo>
                <a:cubicBezTo>
                  <a:pt x="9217" y="19932"/>
                  <a:pt x="9130" y="19187"/>
                  <a:pt x="9048" y="19007"/>
                </a:cubicBezTo>
                <a:cubicBezTo>
                  <a:pt x="9006" y="18914"/>
                  <a:pt x="8974" y="18388"/>
                  <a:pt x="9002" y="18244"/>
                </a:cubicBezTo>
                <a:lnTo>
                  <a:pt x="9024" y="18134"/>
                </a:lnTo>
                <a:lnTo>
                  <a:pt x="9163" y="18134"/>
                </a:lnTo>
                <a:lnTo>
                  <a:pt x="9302" y="18134"/>
                </a:lnTo>
                <a:lnTo>
                  <a:pt x="9302" y="18227"/>
                </a:lnTo>
                <a:cubicBezTo>
                  <a:pt x="9302" y="18333"/>
                  <a:pt x="9357" y="18444"/>
                  <a:pt x="9482" y="18593"/>
                </a:cubicBezTo>
                <a:cubicBezTo>
                  <a:pt x="9615" y="18752"/>
                  <a:pt x="9634" y="18780"/>
                  <a:pt x="9757" y="18972"/>
                </a:cubicBezTo>
                <a:cubicBezTo>
                  <a:pt x="9883" y="19168"/>
                  <a:pt x="10095" y="19621"/>
                  <a:pt x="10131" y="19773"/>
                </a:cubicBezTo>
                <a:cubicBezTo>
                  <a:pt x="10144" y="19825"/>
                  <a:pt x="10175" y="19907"/>
                  <a:pt x="10201" y="19953"/>
                </a:cubicBezTo>
                <a:cubicBezTo>
                  <a:pt x="10235" y="20013"/>
                  <a:pt x="10252" y="20151"/>
                  <a:pt x="10261" y="20454"/>
                </a:cubicBezTo>
                <a:cubicBezTo>
                  <a:pt x="10267" y="20685"/>
                  <a:pt x="10278" y="20908"/>
                  <a:pt x="10287" y="20951"/>
                </a:cubicBezTo>
                <a:cubicBezTo>
                  <a:pt x="10307" y="21049"/>
                  <a:pt x="10462" y="21185"/>
                  <a:pt x="10575" y="21206"/>
                </a:cubicBezTo>
                <a:cubicBezTo>
                  <a:pt x="10682" y="21226"/>
                  <a:pt x="11121" y="21289"/>
                  <a:pt x="11277" y="21307"/>
                </a:cubicBezTo>
                <a:cubicBezTo>
                  <a:pt x="11342" y="21314"/>
                  <a:pt x="11402" y="21330"/>
                  <a:pt x="11412" y="21342"/>
                </a:cubicBezTo>
                <a:cubicBezTo>
                  <a:pt x="11421" y="21354"/>
                  <a:pt x="11490" y="21364"/>
                  <a:pt x="11565" y="21364"/>
                </a:cubicBezTo>
                <a:cubicBezTo>
                  <a:pt x="11640" y="21364"/>
                  <a:pt x="11710" y="21375"/>
                  <a:pt x="11721" y="21388"/>
                </a:cubicBezTo>
                <a:cubicBezTo>
                  <a:pt x="11732" y="21401"/>
                  <a:pt x="11796" y="21412"/>
                  <a:pt x="11862" y="21412"/>
                </a:cubicBezTo>
                <a:cubicBezTo>
                  <a:pt x="11929" y="21412"/>
                  <a:pt x="11991" y="21423"/>
                  <a:pt x="12001" y="21436"/>
                </a:cubicBezTo>
                <a:cubicBezTo>
                  <a:pt x="12012" y="21449"/>
                  <a:pt x="12068" y="21460"/>
                  <a:pt x="12126" y="21460"/>
                </a:cubicBezTo>
                <a:cubicBezTo>
                  <a:pt x="12184" y="21460"/>
                  <a:pt x="12240" y="21470"/>
                  <a:pt x="12251" y="21483"/>
                </a:cubicBezTo>
                <a:cubicBezTo>
                  <a:pt x="12261" y="21497"/>
                  <a:pt x="12334" y="21507"/>
                  <a:pt x="12409" y="21507"/>
                </a:cubicBezTo>
                <a:cubicBezTo>
                  <a:pt x="12484" y="21507"/>
                  <a:pt x="12554" y="21518"/>
                  <a:pt x="12565" y="21531"/>
                </a:cubicBezTo>
                <a:cubicBezTo>
                  <a:pt x="12575" y="21544"/>
                  <a:pt x="12641" y="21555"/>
                  <a:pt x="12713" y="21555"/>
                </a:cubicBezTo>
                <a:cubicBezTo>
                  <a:pt x="12785" y="21555"/>
                  <a:pt x="12865" y="21566"/>
                  <a:pt x="12891" y="21579"/>
                </a:cubicBezTo>
                <a:cubicBezTo>
                  <a:pt x="12920" y="21594"/>
                  <a:pt x="13163" y="21600"/>
                  <a:pt x="13517" y="21594"/>
                </a:cubicBezTo>
                <a:cubicBezTo>
                  <a:pt x="14153" y="21582"/>
                  <a:pt x="14436" y="21565"/>
                  <a:pt x="14531" y="21531"/>
                </a:cubicBezTo>
                <a:cubicBezTo>
                  <a:pt x="14591" y="21510"/>
                  <a:pt x="14762" y="21496"/>
                  <a:pt x="15334" y="21469"/>
                </a:cubicBezTo>
                <a:cubicBezTo>
                  <a:pt x="15484" y="21462"/>
                  <a:pt x="15607" y="21446"/>
                  <a:pt x="15607" y="21434"/>
                </a:cubicBezTo>
                <a:cubicBezTo>
                  <a:pt x="15607" y="21422"/>
                  <a:pt x="15692" y="21412"/>
                  <a:pt x="15794" y="21412"/>
                </a:cubicBezTo>
                <a:cubicBezTo>
                  <a:pt x="15896" y="21412"/>
                  <a:pt x="15987" y="21401"/>
                  <a:pt x="15998" y="21388"/>
                </a:cubicBezTo>
                <a:cubicBezTo>
                  <a:pt x="16008" y="21375"/>
                  <a:pt x="16106" y="21364"/>
                  <a:pt x="16214" y="21364"/>
                </a:cubicBezTo>
                <a:cubicBezTo>
                  <a:pt x="16638" y="21364"/>
                  <a:pt x="16813" y="21198"/>
                  <a:pt x="16775" y="20831"/>
                </a:cubicBezTo>
                <a:cubicBezTo>
                  <a:pt x="16763" y="20723"/>
                  <a:pt x="16744" y="20624"/>
                  <a:pt x="16731" y="20611"/>
                </a:cubicBezTo>
                <a:cubicBezTo>
                  <a:pt x="16719" y="20598"/>
                  <a:pt x="16700" y="20417"/>
                  <a:pt x="16691" y="20210"/>
                </a:cubicBezTo>
                <a:cubicBezTo>
                  <a:pt x="16676" y="19876"/>
                  <a:pt x="16666" y="19824"/>
                  <a:pt x="16604" y="19747"/>
                </a:cubicBezTo>
                <a:cubicBezTo>
                  <a:pt x="16528" y="19652"/>
                  <a:pt x="16322" y="19569"/>
                  <a:pt x="16163" y="19569"/>
                </a:cubicBezTo>
                <a:cubicBezTo>
                  <a:pt x="16046" y="19569"/>
                  <a:pt x="15884" y="19511"/>
                  <a:pt x="15782" y="19433"/>
                </a:cubicBezTo>
                <a:cubicBezTo>
                  <a:pt x="15689" y="19361"/>
                  <a:pt x="15505" y="18997"/>
                  <a:pt x="15406" y="18685"/>
                </a:cubicBezTo>
                <a:cubicBezTo>
                  <a:pt x="15369" y="18571"/>
                  <a:pt x="15273" y="18341"/>
                  <a:pt x="15137" y="18038"/>
                </a:cubicBezTo>
                <a:cubicBezTo>
                  <a:pt x="15116" y="17992"/>
                  <a:pt x="15081" y="17922"/>
                  <a:pt x="15058" y="17882"/>
                </a:cubicBezTo>
                <a:cubicBezTo>
                  <a:pt x="15035" y="17843"/>
                  <a:pt x="14983" y="17746"/>
                  <a:pt x="14941" y="17667"/>
                </a:cubicBezTo>
                <a:cubicBezTo>
                  <a:pt x="14770" y="17348"/>
                  <a:pt x="14428" y="16844"/>
                  <a:pt x="14322" y="16754"/>
                </a:cubicBezTo>
                <a:cubicBezTo>
                  <a:pt x="14287" y="16724"/>
                  <a:pt x="14259" y="16634"/>
                  <a:pt x="14238" y="16482"/>
                </a:cubicBezTo>
                <a:cubicBezTo>
                  <a:pt x="14221" y="16357"/>
                  <a:pt x="14192" y="16192"/>
                  <a:pt x="14173" y="16113"/>
                </a:cubicBezTo>
                <a:cubicBezTo>
                  <a:pt x="14135" y="15954"/>
                  <a:pt x="13970" y="15565"/>
                  <a:pt x="13910" y="15490"/>
                </a:cubicBezTo>
                <a:cubicBezTo>
                  <a:pt x="13889" y="15463"/>
                  <a:pt x="13847" y="15391"/>
                  <a:pt x="13816" y="15328"/>
                </a:cubicBezTo>
                <a:cubicBezTo>
                  <a:pt x="13763" y="15218"/>
                  <a:pt x="13759" y="15095"/>
                  <a:pt x="13802" y="14641"/>
                </a:cubicBezTo>
                <a:cubicBezTo>
                  <a:pt x="13805" y="14608"/>
                  <a:pt x="13796" y="14563"/>
                  <a:pt x="13783" y="14540"/>
                </a:cubicBezTo>
                <a:cubicBezTo>
                  <a:pt x="13764" y="14507"/>
                  <a:pt x="13774" y="14497"/>
                  <a:pt x="13823" y="14497"/>
                </a:cubicBezTo>
                <a:cubicBezTo>
                  <a:pt x="13859" y="14497"/>
                  <a:pt x="13943" y="14457"/>
                  <a:pt x="14010" y="14407"/>
                </a:cubicBezTo>
                <a:cubicBezTo>
                  <a:pt x="14127" y="14322"/>
                  <a:pt x="14134" y="14308"/>
                  <a:pt x="14157" y="14126"/>
                </a:cubicBezTo>
                <a:cubicBezTo>
                  <a:pt x="14170" y="14018"/>
                  <a:pt x="14164" y="13783"/>
                  <a:pt x="14145" y="13588"/>
                </a:cubicBezTo>
                <a:cubicBezTo>
                  <a:pt x="14036" y="12508"/>
                  <a:pt x="14010" y="12276"/>
                  <a:pt x="13984" y="12186"/>
                </a:cubicBezTo>
                <a:cubicBezTo>
                  <a:pt x="13968" y="12131"/>
                  <a:pt x="13947" y="11996"/>
                  <a:pt x="13936" y="11886"/>
                </a:cubicBezTo>
                <a:cubicBezTo>
                  <a:pt x="13926" y="11776"/>
                  <a:pt x="13908" y="11671"/>
                  <a:pt x="13898" y="11651"/>
                </a:cubicBezTo>
                <a:cubicBezTo>
                  <a:pt x="13887" y="11632"/>
                  <a:pt x="13861" y="11512"/>
                  <a:pt x="13840" y="11387"/>
                </a:cubicBezTo>
                <a:cubicBezTo>
                  <a:pt x="13819" y="11262"/>
                  <a:pt x="13780" y="11058"/>
                  <a:pt x="13754" y="10933"/>
                </a:cubicBezTo>
                <a:cubicBezTo>
                  <a:pt x="13694" y="10646"/>
                  <a:pt x="13692" y="10622"/>
                  <a:pt x="13749" y="10622"/>
                </a:cubicBezTo>
                <a:cubicBezTo>
                  <a:pt x="13775" y="10622"/>
                  <a:pt x="13797" y="10612"/>
                  <a:pt x="13797" y="10598"/>
                </a:cubicBezTo>
                <a:cubicBezTo>
                  <a:pt x="13797" y="10585"/>
                  <a:pt x="13817" y="10575"/>
                  <a:pt x="13843" y="10575"/>
                </a:cubicBezTo>
                <a:cubicBezTo>
                  <a:pt x="13868" y="10575"/>
                  <a:pt x="13967" y="10536"/>
                  <a:pt x="14061" y="10490"/>
                </a:cubicBezTo>
                <a:cubicBezTo>
                  <a:pt x="14155" y="10444"/>
                  <a:pt x="14240" y="10405"/>
                  <a:pt x="14250" y="10405"/>
                </a:cubicBezTo>
                <a:cubicBezTo>
                  <a:pt x="14261" y="10405"/>
                  <a:pt x="14331" y="10373"/>
                  <a:pt x="14406" y="10334"/>
                </a:cubicBezTo>
                <a:cubicBezTo>
                  <a:pt x="14481" y="10294"/>
                  <a:pt x="14572" y="10262"/>
                  <a:pt x="14607" y="10262"/>
                </a:cubicBezTo>
                <a:cubicBezTo>
                  <a:pt x="14643" y="10262"/>
                  <a:pt x="14672" y="10256"/>
                  <a:pt x="14672" y="10246"/>
                </a:cubicBezTo>
                <a:cubicBezTo>
                  <a:pt x="14672" y="10236"/>
                  <a:pt x="14717" y="10212"/>
                  <a:pt x="14773" y="10194"/>
                </a:cubicBezTo>
                <a:cubicBezTo>
                  <a:pt x="15111" y="10083"/>
                  <a:pt x="15226" y="10024"/>
                  <a:pt x="15478" y="9832"/>
                </a:cubicBezTo>
                <a:cubicBezTo>
                  <a:pt x="15772" y="9609"/>
                  <a:pt x="15902" y="9490"/>
                  <a:pt x="15998" y="9356"/>
                </a:cubicBezTo>
                <a:cubicBezTo>
                  <a:pt x="16032" y="9309"/>
                  <a:pt x="16142" y="9174"/>
                  <a:pt x="16242" y="9057"/>
                </a:cubicBezTo>
                <a:cubicBezTo>
                  <a:pt x="16496" y="8762"/>
                  <a:pt x="16833" y="8279"/>
                  <a:pt x="16945" y="8050"/>
                </a:cubicBezTo>
                <a:cubicBezTo>
                  <a:pt x="16995" y="7948"/>
                  <a:pt x="17025" y="7921"/>
                  <a:pt x="17156" y="7870"/>
                </a:cubicBezTo>
                <a:cubicBezTo>
                  <a:pt x="17240" y="7837"/>
                  <a:pt x="17365" y="7795"/>
                  <a:pt x="17434" y="7778"/>
                </a:cubicBezTo>
                <a:cubicBezTo>
                  <a:pt x="17591" y="7739"/>
                  <a:pt x="17694" y="7707"/>
                  <a:pt x="17794" y="7664"/>
                </a:cubicBezTo>
                <a:cubicBezTo>
                  <a:pt x="17836" y="7645"/>
                  <a:pt x="17943" y="7602"/>
                  <a:pt x="18033" y="7568"/>
                </a:cubicBezTo>
                <a:cubicBezTo>
                  <a:pt x="18279" y="7476"/>
                  <a:pt x="18454" y="7345"/>
                  <a:pt x="18565" y="7170"/>
                </a:cubicBezTo>
                <a:cubicBezTo>
                  <a:pt x="18620" y="7085"/>
                  <a:pt x="18674" y="6983"/>
                  <a:pt x="18685" y="6946"/>
                </a:cubicBezTo>
                <a:cubicBezTo>
                  <a:pt x="18697" y="6908"/>
                  <a:pt x="18720" y="6866"/>
                  <a:pt x="18736" y="6850"/>
                </a:cubicBezTo>
                <a:cubicBezTo>
                  <a:pt x="18770" y="6816"/>
                  <a:pt x="18749" y="6383"/>
                  <a:pt x="18705" y="6196"/>
                </a:cubicBezTo>
                <a:cubicBezTo>
                  <a:pt x="18687" y="6124"/>
                  <a:pt x="18631" y="5967"/>
                  <a:pt x="18580" y="5849"/>
                </a:cubicBezTo>
                <a:cubicBezTo>
                  <a:pt x="18528" y="5730"/>
                  <a:pt x="18476" y="5602"/>
                  <a:pt x="18465" y="5564"/>
                </a:cubicBezTo>
                <a:cubicBezTo>
                  <a:pt x="18453" y="5525"/>
                  <a:pt x="18403" y="5426"/>
                  <a:pt x="18352" y="5343"/>
                </a:cubicBezTo>
                <a:cubicBezTo>
                  <a:pt x="18302" y="5261"/>
                  <a:pt x="18261" y="5186"/>
                  <a:pt x="18261" y="5178"/>
                </a:cubicBezTo>
                <a:cubicBezTo>
                  <a:pt x="18261" y="5142"/>
                  <a:pt x="18149" y="4986"/>
                  <a:pt x="18105" y="4959"/>
                </a:cubicBezTo>
                <a:cubicBezTo>
                  <a:pt x="18079" y="4943"/>
                  <a:pt x="18032" y="4928"/>
                  <a:pt x="18002" y="4928"/>
                </a:cubicBezTo>
                <a:cubicBezTo>
                  <a:pt x="17933" y="4927"/>
                  <a:pt x="17935" y="4911"/>
                  <a:pt x="18012" y="4796"/>
                </a:cubicBezTo>
                <a:cubicBezTo>
                  <a:pt x="18046" y="4744"/>
                  <a:pt x="18074" y="4660"/>
                  <a:pt x="18074" y="4608"/>
                </a:cubicBezTo>
                <a:cubicBezTo>
                  <a:pt x="18074" y="4519"/>
                  <a:pt x="18141" y="4425"/>
                  <a:pt x="18206" y="4425"/>
                </a:cubicBezTo>
                <a:cubicBezTo>
                  <a:pt x="18222" y="4425"/>
                  <a:pt x="18292" y="4395"/>
                  <a:pt x="18364" y="4358"/>
                </a:cubicBezTo>
                <a:cubicBezTo>
                  <a:pt x="18436" y="4321"/>
                  <a:pt x="18552" y="4270"/>
                  <a:pt x="18621" y="4246"/>
                </a:cubicBezTo>
                <a:cubicBezTo>
                  <a:pt x="18997" y="4115"/>
                  <a:pt x="19418" y="3952"/>
                  <a:pt x="19556" y="3886"/>
                </a:cubicBezTo>
                <a:cubicBezTo>
                  <a:pt x="19852" y="3744"/>
                  <a:pt x="20044" y="3660"/>
                  <a:pt x="20073" y="3660"/>
                </a:cubicBezTo>
                <a:cubicBezTo>
                  <a:pt x="20105" y="3660"/>
                  <a:pt x="20232" y="3610"/>
                  <a:pt x="20258" y="3587"/>
                </a:cubicBezTo>
                <a:cubicBezTo>
                  <a:pt x="20267" y="3579"/>
                  <a:pt x="20387" y="3533"/>
                  <a:pt x="20524" y="3484"/>
                </a:cubicBezTo>
                <a:cubicBezTo>
                  <a:pt x="20662" y="3435"/>
                  <a:pt x="20801" y="3382"/>
                  <a:pt x="20836" y="3368"/>
                </a:cubicBezTo>
                <a:cubicBezTo>
                  <a:pt x="20870" y="3354"/>
                  <a:pt x="20926" y="3329"/>
                  <a:pt x="20960" y="3315"/>
                </a:cubicBezTo>
                <a:cubicBezTo>
                  <a:pt x="21164" y="3229"/>
                  <a:pt x="21510" y="2881"/>
                  <a:pt x="21543" y="2727"/>
                </a:cubicBezTo>
                <a:cubicBezTo>
                  <a:pt x="21556" y="2667"/>
                  <a:pt x="21577" y="2583"/>
                  <a:pt x="21589" y="2539"/>
                </a:cubicBezTo>
                <a:cubicBezTo>
                  <a:pt x="21600" y="2496"/>
                  <a:pt x="21595" y="2436"/>
                  <a:pt x="21577" y="2407"/>
                </a:cubicBezTo>
                <a:cubicBezTo>
                  <a:pt x="21559" y="2379"/>
                  <a:pt x="21534" y="2298"/>
                  <a:pt x="21524" y="2225"/>
                </a:cubicBezTo>
                <a:cubicBezTo>
                  <a:pt x="21499" y="2049"/>
                  <a:pt x="21407" y="1844"/>
                  <a:pt x="21265" y="1652"/>
                </a:cubicBezTo>
                <a:cubicBezTo>
                  <a:pt x="21201" y="1565"/>
                  <a:pt x="21128" y="1455"/>
                  <a:pt x="21102" y="1406"/>
                </a:cubicBezTo>
                <a:cubicBezTo>
                  <a:pt x="21076" y="1356"/>
                  <a:pt x="20908" y="1170"/>
                  <a:pt x="20730" y="992"/>
                </a:cubicBezTo>
                <a:cubicBezTo>
                  <a:pt x="20371" y="633"/>
                  <a:pt x="19986" y="354"/>
                  <a:pt x="19541" y="132"/>
                </a:cubicBezTo>
                <a:lnTo>
                  <a:pt x="19275" y="0"/>
                </a:lnTo>
                <a:lnTo>
                  <a:pt x="18589" y="0"/>
                </a:lnTo>
                <a:lnTo>
                  <a:pt x="17901" y="0"/>
                </a:lnTo>
                <a:close/>
                <a:moveTo>
                  <a:pt x="15255" y="6681"/>
                </a:moveTo>
                <a:cubicBezTo>
                  <a:pt x="15261" y="6686"/>
                  <a:pt x="15264" y="6704"/>
                  <a:pt x="15264" y="6740"/>
                </a:cubicBezTo>
                <a:cubicBezTo>
                  <a:pt x="15265" y="6793"/>
                  <a:pt x="15249" y="6817"/>
                  <a:pt x="15216" y="6817"/>
                </a:cubicBezTo>
                <a:cubicBezTo>
                  <a:pt x="15191" y="6817"/>
                  <a:pt x="15171" y="6828"/>
                  <a:pt x="15171" y="6841"/>
                </a:cubicBezTo>
                <a:cubicBezTo>
                  <a:pt x="15171" y="6854"/>
                  <a:pt x="15125" y="6865"/>
                  <a:pt x="15070" y="6865"/>
                </a:cubicBezTo>
                <a:lnTo>
                  <a:pt x="14972" y="6865"/>
                </a:lnTo>
                <a:lnTo>
                  <a:pt x="15072" y="6808"/>
                </a:lnTo>
                <a:cubicBezTo>
                  <a:pt x="15129" y="6776"/>
                  <a:pt x="15195" y="6731"/>
                  <a:pt x="15219" y="6707"/>
                </a:cubicBezTo>
                <a:cubicBezTo>
                  <a:pt x="15239" y="6686"/>
                  <a:pt x="15249" y="6676"/>
                  <a:pt x="15255" y="6681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05" name="IMG_1384.jpeg" descr="IMG_138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3445" y="1309946"/>
            <a:ext cx="10551627" cy="1290192"/>
          </a:xfrm>
          <a:prstGeom prst="rect">
            <a:avLst/>
          </a:prstGeom>
          <a:ln w="3175">
            <a:miter lim="400000"/>
          </a:ln>
        </p:spPr>
      </p:pic>
      <p:pic>
        <p:nvPicPr>
          <p:cNvPr id="206" name="IMG_1369.jpeg" descr="IMG_1369.jpeg"/>
          <p:cNvPicPr>
            <a:picLocks noChangeAspect="1"/>
          </p:cNvPicPr>
          <p:nvPr/>
        </p:nvPicPr>
        <p:blipFill>
          <a:blip r:embed="rId3">
            <a:extLst/>
          </a:blip>
          <a:srcRect l="4670" t="2" r="301" b="6162"/>
          <a:stretch>
            <a:fillRect/>
          </a:stretch>
        </p:blipFill>
        <p:spPr>
          <a:xfrm>
            <a:off x="989852" y="4054484"/>
            <a:ext cx="3574849" cy="466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6" fill="norm" stroke="1" extrusionOk="0">
                <a:moveTo>
                  <a:pt x="17901" y="0"/>
                </a:moveTo>
                <a:lnTo>
                  <a:pt x="17722" y="132"/>
                </a:lnTo>
                <a:cubicBezTo>
                  <a:pt x="17623" y="205"/>
                  <a:pt x="17542" y="272"/>
                  <a:pt x="17542" y="283"/>
                </a:cubicBezTo>
                <a:cubicBezTo>
                  <a:pt x="17542" y="294"/>
                  <a:pt x="17441" y="413"/>
                  <a:pt x="17316" y="546"/>
                </a:cubicBezTo>
                <a:cubicBezTo>
                  <a:pt x="17063" y="816"/>
                  <a:pt x="16856" y="1059"/>
                  <a:pt x="16856" y="1084"/>
                </a:cubicBezTo>
                <a:cubicBezTo>
                  <a:pt x="16856" y="1093"/>
                  <a:pt x="16786" y="1169"/>
                  <a:pt x="16700" y="1253"/>
                </a:cubicBezTo>
                <a:cubicBezTo>
                  <a:pt x="16614" y="1337"/>
                  <a:pt x="16544" y="1414"/>
                  <a:pt x="16544" y="1426"/>
                </a:cubicBezTo>
                <a:cubicBezTo>
                  <a:pt x="16544" y="1437"/>
                  <a:pt x="16494" y="1501"/>
                  <a:pt x="16434" y="1566"/>
                </a:cubicBezTo>
                <a:cubicBezTo>
                  <a:pt x="16374" y="1630"/>
                  <a:pt x="16326" y="1692"/>
                  <a:pt x="16326" y="1703"/>
                </a:cubicBezTo>
                <a:cubicBezTo>
                  <a:pt x="16326" y="1714"/>
                  <a:pt x="16245" y="1804"/>
                  <a:pt x="16147" y="1904"/>
                </a:cubicBezTo>
                <a:cubicBezTo>
                  <a:pt x="16048" y="2004"/>
                  <a:pt x="15945" y="2110"/>
                  <a:pt x="15919" y="2139"/>
                </a:cubicBezTo>
                <a:cubicBezTo>
                  <a:pt x="15795" y="2278"/>
                  <a:pt x="15735" y="2321"/>
                  <a:pt x="15660" y="2321"/>
                </a:cubicBezTo>
                <a:cubicBezTo>
                  <a:pt x="15616" y="2321"/>
                  <a:pt x="15572" y="2331"/>
                  <a:pt x="15562" y="2345"/>
                </a:cubicBezTo>
                <a:cubicBezTo>
                  <a:pt x="15551" y="2358"/>
                  <a:pt x="15494" y="2368"/>
                  <a:pt x="15434" y="2368"/>
                </a:cubicBezTo>
                <a:cubicBezTo>
                  <a:pt x="15375" y="2368"/>
                  <a:pt x="15327" y="2379"/>
                  <a:pt x="15327" y="2392"/>
                </a:cubicBezTo>
                <a:cubicBezTo>
                  <a:pt x="15327" y="2406"/>
                  <a:pt x="15301" y="2416"/>
                  <a:pt x="15271" y="2416"/>
                </a:cubicBezTo>
                <a:cubicBezTo>
                  <a:pt x="15216" y="2416"/>
                  <a:pt x="14862" y="2614"/>
                  <a:pt x="14818" y="2670"/>
                </a:cubicBezTo>
                <a:cubicBezTo>
                  <a:pt x="14805" y="2687"/>
                  <a:pt x="14745" y="2718"/>
                  <a:pt x="14686" y="2740"/>
                </a:cubicBezTo>
                <a:cubicBezTo>
                  <a:pt x="14628" y="2761"/>
                  <a:pt x="14499" y="2846"/>
                  <a:pt x="14399" y="2927"/>
                </a:cubicBezTo>
                <a:cubicBezTo>
                  <a:pt x="14299" y="3008"/>
                  <a:pt x="14177" y="3089"/>
                  <a:pt x="14128" y="3109"/>
                </a:cubicBezTo>
                <a:cubicBezTo>
                  <a:pt x="14078" y="3129"/>
                  <a:pt x="14000" y="3183"/>
                  <a:pt x="13955" y="3228"/>
                </a:cubicBezTo>
                <a:cubicBezTo>
                  <a:pt x="13911" y="3274"/>
                  <a:pt x="13826" y="3347"/>
                  <a:pt x="13766" y="3392"/>
                </a:cubicBezTo>
                <a:cubicBezTo>
                  <a:pt x="13300" y="3743"/>
                  <a:pt x="13214" y="3804"/>
                  <a:pt x="13183" y="3804"/>
                </a:cubicBezTo>
                <a:cubicBezTo>
                  <a:pt x="13164" y="3803"/>
                  <a:pt x="13054" y="3885"/>
                  <a:pt x="12939" y="3984"/>
                </a:cubicBezTo>
                <a:cubicBezTo>
                  <a:pt x="12824" y="4082"/>
                  <a:pt x="12713" y="4162"/>
                  <a:pt x="12694" y="4162"/>
                </a:cubicBezTo>
                <a:cubicBezTo>
                  <a:pt x="12648" y="4162"/>
                  <a:pt x="12423" y="4332"/>
                  <a:pt x="12423" y="4368"/>
                </a:cubicBezTo>
                <a:cubicBezTo>
                  <a:pt x="12423" y="4383"/>
                  <a:pt x="12364" y="4425"/>
                  <a:pt x="12291" y="4461"/>
                </a:cubicBezTo>
                <a:cubicBezTo>
                  <a:pt x="12119" y="4547"/>
                  <a:pt x="11992" y="4658"/>
                  <a:pt x="11889" y="4814"/>
                </a:cubicBezTo>
                <a:cubicBezTo>
                  <a:pt x="11743" y="5035"/>
                  <a:pt x="11704" y="5113"/>
                  <a:pt x="11704" y="5207"/>
                </a:cubicBezTo>
                <a:cubicBezTo>
                  <a:pt x="11704" y="5296"/>
                  <a:pt x="11619" y="5454"/>
                  <a:pt x="11484" y="5615"/>
                </a:cubicBezTo>
                <a:cubicBezTo>
                  <a:pt x="11437" y="5671"/>
                  <a:pt x="11414" y="5749"/>
                  <a:pt x="11402" y="5884"/>
                </a:cubicBezTo>
                <a:cubicBezTo>
                  <a:pt x="11388" y="6044"/>
                  <a:pt x="11398" y="6103"/>
                  <a:pt x="11467" y="6271"/>
                </a:cubicBezTo>
                <a:cubicBezTo>
                  <a:pt x="11620" y="6647"/>
                  <a:pt x="11934" y="6977"/>
                  <a:pt x="12330" y="7172"/>
                </a:cubicBezTo>
                <a:cubicBezTo>
                  <a:pt x="12608" y="7309"/>
                  <a:pt x="12701" y="7344"/>
                  <a:pt x="12781" y="7344"/>
                </a:cubicBezTo>
                <a:cubicBezTo>
                  <a:pt x="12822" y="7344"/>
                  <a:pt x="12866" y="7355"/>
                  <a:pt x="12876" y="7368"/>
                </a:cubicBezTo>
                <a:cubicBezTo>
                  <a:pt x="12902" y="7399"/>
                  <a:pt x="13350" y="7399"/>
                  <a:pt x="13375" y="7368"/>
                </a:cubicBezTo>
                <a:cubicBezTo>
                  <a:pt x="13386" y="7355"/>
                  <a:pt x="13440" y="7344"/>
                  <a:pt x="13495" y="7344"/>
                </a:cubicBezTo>
                <a:cubicBezTo>
                  <a:pt x="13560" y="7344"/>
                  <a:pt x="13612" y="7327"/>
                  <a:pt x="13641" y="7297"/>
                </a:cubicBezTo>
                <a:cubicBezTo>
                  <a:pt x="13680" y="7255"/>
                  <a:pt x="13721" y="7249"/>
                  <a:pt x="13960" y="7249"/>
                </a:cubicBezTo>
                <a:cubicBezTo>
                  <a:pt x="14111" y="7249"/>
                  <a:pt x="14259" y="7238"/>
                  <a:pt x="14289" y="7227"/>
                </a:cubicBezTo>
                <a:cubicBezTo>
                  <a:pt x="14443" y="7167"/>
                  <a:pt x="14516" y="7146"/>
                  <a:pt x="14531" y="7157"/>
                </a:cubicBezTo>
                <a:cubicBezTo>
                  <a:pt x="14565" y="7183"/>
                  <a:pt x="14229" y="7485"/>
                  <a:pt x="13965" y="7668"/>
                </a:cubicBezTo>
                <a:cubicBezTo>
                  <a:pt x="13812" y="7773"/>
                  <a:pt x="13672" y="7869"/>
                  <a:pt x="13653" y="7883"/>
                </a:cubicBezTo>
                <a:cubicBezTo>
                  <a:pt x="13544" y="7959"/>
                  <a:pt x="13400" y="8030"/>
                  <a:pt x="13272" y="8068"/>
                </a:cubicBezTo>
                <a:cubicBezTo>
                  <a:pt x="13192" y="8092"/>
                  <a:pt x="13074" y="8132"/>
                  <a:pt x="13011" y="8156"/>
                </a:cubicBezTo>
                <a:lnTo>
                  <a:pt x="12896" y="8199"/>
                </a:lnTo>
                <a:lnTo>
                  <a:pt x="12831" y="8077"/>
                </a:lnTo>
                <a:cubicBezTo>
                  <a:pt x="12629" y="7705"/>
                  <a:pt x="12586" y="7645"/>
                  <a:pt x="12471" y="7589"/>
                </a:cubicBezTo>
                <a:cubicBezTo>
                  <a:pt x="12358" y="7533"/>
                  <a:pt x="12130" y="7515"/>
                  <a:pt x="12095" y="7559"/>
                </a:cubicBezTo>
                <a:cubicBezTo>
                  <a:pt x="12084" y="7572"/>
                  <a:pt x="12014" y="7583"/>
                  <a:pt x="11939" y="7583"/>
                </a:cubicBezTo>
                <a:cubicBezTo>
                  <a:pt x="11864" y="7583"/>
                  <a:pt x="11794" y="7594"/>
                  <a:pt x="11783" y="7607"/>
                </a:cubicBezTo>
                <a:cubicBezTo>
                  <a:pt x="11773" y="7620"/>
                  <a:pt x="11689" y="7631"/>
                  <a:pt x="11596" y="7631"/>
                </a:cubicBezTo>
                <a:cubicBezTo>
                  <a:pt x="11504" y="7631"/>
                  <a:pt x="11420" y="7642"/>
                  <a:pt x="11409" y="7655"/>
                </a:cubicBezTo>
                <a:cubicBezTo>
                  <a:pt x="11399" y="7668"/>
                  <a:pt x="11347" y="7679"/>
                  <a:pt x="11297" y="7679"/>
                </a:cubicBezTo>
                <a:lnTo>
                  <a:pt x="11205" y="7679"/>
                </a:lnTo>
                <a:lnTo>
                  <a:pt x="11297" y="7541"/>
                </a:lnTo>
                <a:cubicBezTo>
                  <a:pt x="11472" y="7274"/>
                  <a:pt x="11548" y="6935"/>
                  <a:pt x="11486" y="6697"/>
                </a:cubicBezTo>
                <a:cubicBezTo>
                  <a:pt x="11467" y="6625"/>
                  <a:pt x="11433" y="6481"/>
                  <a:pt x="11409" y="6376"/>
                </a:cubicBezTo>
                <a:cubicBezTo>
                  <a:pt x="11386" y="6271"/>
                  <a:pt x="11344" y="6114"/>
                  <a:pt x="11318" y="6029"/>
                </a:cubicBezTo>
                <a:cubicBezTo>
                  <a:pt x="11292" y="5943"/>
                  <a:pt x="11242" y="5776"/>
                  <a:pt x="11208" y="5658"/>
                </a:cubicBezTo>
                <a:cubicBezTo>
                  <a:pt x="11173" y="5539"/>
                  <a:pt x="11123" y="5372"/>
                  <a:pt x="11095" y="5286"/>
                </a:cubicBezTo>
                <a:cubicBezTo>
                  <a:pt x="11068" y="5201"/>
                  <a:pt x="11026" y="5051"/>
                  <a:pt x="11004" y="4952"/>
                </a:cubicBezTo>
                <a:cubicBezTo>
                  <a:pt x="10933" y="4638"/>
                  <a:pt x="10849" y="4476"/>
                  <a:pt x="10642" y="4263"/>
                </a:cubicBezTo>
                <a:cubicBezTo>
                  <a:pt x="10498" y="4115"/>
                  <a:pt x="10396" y="4038"/>
                  <a:pt x="10235" y="3958"/>
                </a:cubicBezTo>
                <a:cubicBezTo>
                  <a:pt x="10116" y="3899"/>
                  <a:pt x="9997" y="3851"/>
                  <a:pt x="9973" y="3851"/>
                </a:cubicBezTo>
                <a:cubicBezTo>
                  <a:pt x="9949" y="3851"/>
                  <a:pt x="9921" y="3841"/>
                  <a:pt x="9911" y="3827"/>
                </a:cubicBezTo>
                <a:cubicBezTo>
                  <a:pt x="9900" y="3814"/>
                  <a:pt x="9844" y="3804"/>
                  <a:pt x="9786" y="3804"/>
                </a:cubicBezTo>
                <a:cubicBezTo>
                  <a:pt x="9728" y="3804"/>
                  <a:pt x="9672" y="3793"/>
                  <a:pt x="9662" y="3780"/>
                </a:cubicBezTo>
                <a:cubicBezTo>
                  <a:pt x="9651" y="3766"/>
                  <a:pt x="9581" y="3756"/>
                  <a:pt x="9506" y="3756"/>
                </a:cubicBezTo>
                <a:cubicBezTo>
                  <a:pt x="9430" y="3756"/>
                  <a:pt x="9360" y="3745"/>
                  <a:pt x="9350" y="3732"/>
                </a:cubicBezTo>
                <a:cubicBezTo>
                  <a:pt x="9339" y="3719"/>
                  <a:pt x="9289" y="3708"/>
                  <a:pt x="9240" y="3708"/>
                </a:cubicBezTo>
                <a:cubicBezTo>
                  <a:pt x="9153" y="3708"/>
                  <a:pt x="9021" y="3617"/>
                  <a:pt x="9021" y="3557"/>
                </a:cubicBezTo>
                <a:cubicBezTo>
                  <a:pt x="9021" y="3543"/>
                  <a:pt x="8990" y="3484"/>
                  <a:pt x="8954" y="3427"/>
                </a:cubicBezTo>
                <a:cubicBezTo>
                  <a:pt x="8908" y="3354"/>
                  <a:pt x="8835" y="3295"/>
                  <a:pt x="8707" y="3228"/>
                </a:cubicBezTo>
                <a:lnTo>
                  <a:pt x="8525" y="3133"/>
                </a:lnTo>
                <a:lnTo>
                  <a:pt x="7952" y="3133"/>
                </a:lnTo>
                <a:cubicBezTo>
                  <a:pt x="7402" y="3133"/>
                  <a:pt x="7371" y="3136"/>
                  <a:pt x="7223" y="3193"/>
                </a:cubicBezTo>
                <a:cubicBezTo>
                  <a:pt x="7139" y="3226"/>
                  <a:pt x="7045" y="3252"/>
                  <a:pt x="7015" y="3252"/>
                </a:cubicBezTo>
                <a:cubicBezTo>
                  <a:pt x="6985" y="3252"/>
                  <a:pt x="6895" y="3276"/>
                  <a:pt x="6813" y="3304"/>
                </a:cubicBezTo>
                <a:cubicBezTo>
                  <a:pt x="6397" y="3444"/>
                  <a:pt x="6201" y="3559"/>
                  <a:pt x="6080" y="3737"/>
                </a:cubicBezTo>
                <a:cubicBezTo>
                  <a:pt x="6030" y="3810"/>
                  <a:pt x="6020" y="3861"/>
                  <a:pt x="6029" y="3995"/>
                </a:cubicBezTo>
                <a:cubicBezTo>
                  <a:pt x="6036" y="4086"/>
                  <a:pt x="6035" y="4162"/>
                  <a:pt x="6025" y="4162"/>
                </a:cubicBezTo>
                <a:cubicBezTo>
                  <a:pt x="6014" y="4162"/>
                  <a:pt x="5979" y="4181"/>
                  <a:pt x="5946" y="4204"/>
                </a:cubicBezTo>
                <a:cubicBezTo>
                  <a:pt x="5912" y="4227"/>
                  <a:pt x="5835" y="4273"/>
                  <a:pt x="5775" y="4305"/>
                </a:cubicBezTo>
                <a:cubicBezTo>
                  <a:pt x="5391" y="4508"/>
                  <a:pt x="5131" y="4717"/>
                  <a:pt x="4987" y="4945"/>
                </a:cubicBezTo>
                <a:lnTo>
                  <a:pt x="4862" y="5143"/>
                </a:lnTo>
                <a:lnTo>
                  <a:pt x="4879" y="5531"/>
                </a:lnTo>
                <a:cubicBezTo>
                  <a:pt x="4894" y="5895"/>
                  <a:pt x="4927" y="6057"/>
                  <a:pt x="5025" y="6231"/>
                </a:cubicBezTo>
                <a:cubicBezTo>
                  <a:pt x="5040" y="6257"/>
                  <a:pt x="5060" y="6349"/>
                  <a:pt x="5071" y="6435"/>
                </a:cubicBezTo>
                <a:cubicBezTo>
                  <a:pt x="5081" y="6520"/>
                  <a:pt x="5105" y="6623"/>
                  <a:pt x="5121" y="6663"/>
                </a:cubicBezTo>
                <a:cubicBezTo>
                  <a:pt x="5137" y="6702"/>
                  <a:pt x="5170" y="6820"/>
                  <a:pt x="5195" y="6925"/>
                </a:cubicBezTo>
                <a:cubicBezTo>
                  <a:pt x="5221" y="7031"/>
                  <a:pt x="5264" y="7192"/>
                  <a:pt x="5291" y="7284"/>
                </a:cubicBezTo>
                <a:cubicBezTo>
                  <a:pt x="5318" y="7376"/>
                  <a:pt x="5355" y="7517"/>
                  <a:pt x="5373" y="7596"/>
                </a:cubicBezTo>
                <a:cubicBezTo>
                  <a:pt x="5421" y="7813"/>
                  <a:pt x="5599" y="8067"/>
                  <a:pt x="5828" y="8248"/>
                </a:cubicBezTo>
                <a:cubicBezTo>
                  <a:pt x="5936" y="8334"/>
                  <a:pt x="6022" y="8405"/>
                  <a:pt x="6017" y="8406"/>
                </a:cubicBezTo>
                <a:cubicBezTo>
                  <a:pt x="6013" y="8408"/>
                  <a:pt x="5920" y="8466"/>
                  <a:pt x="5811" y="8537"/>
                </a:cubicBezTo>
                <a:cubicBezTo>
                  <a:pt x="5539" y="8714"/>
                  <a:pt x="5214" y="8967"/>
                  <a:pt x="5121" y="9071"/>
                </a:cubicBezTo>
                <a:cubicBezTo>
                  <a:pt x="5078" y="9120"/>
                  <a:pt x="5013" y="9166"/>
                  <a:pt x="4977" y="9173"/>
                </a:cubicBezTo>
                <a:cubicBezTo>
                  <a:pt x="4808" y="9205"/>
                  <a:pt x="4345" y="9540"/>
                  <a:pt x="4042" y="9851"/>
                </a:cubicBezTo>
                <a:cubicBezTo>
                  <a:pt x="3974" y="9920"/>
                  <a:pt x="3909" y="9976"/>
                  <a:pt x="3896" y="9976"/>
                </a:cubicBezTo>
                <a:cubicBezTo>
                  <a:pt x="3883" y="9976"/>
                  <a:pt x="3785" y="10065"/>
                  <a:pt x="3678" y="10174"/>
                </a:cubicBezTo>
                <a:cubicBezTo>
                  <a:pt x="3570" y="10283"/>
                  <a:pt x="3431" y="10410"/>
                  <a:pt x="3371" y="10457"/>
                </a:cubicBezTo>
                <a:cubicBezTo>
                  <a:pt x="3310" y="10504"/>
                  <a:pt x="3247" y="10558"/>
                  <a:pt x="3229" y="10576"/>
                </a:cubicBezTo>
                <a:cubicBezTo>
                  <a:pt x="3211" y="10595"/>
                  <a:pt x="3134" y="10674"/>
                  <a:pt x="3059" y="10753"/>
                </a:cubicBezTo>
                <a:cubicBezTo>
                  <a:pt x="2984" y="10832"/>
                  <a:pt x="2915" y="10902"/>
                  <a:pt x="2903" y="10909"/>
                </a:cubicBezTo>
                <a:cubicBezTo>
                  <a:pt x="2790" y="10974"/>
                  <a:pt x="2528" y="11346"/>
                  <a:pt x="2450" y="11554"/>
                </a:cubicBezTo>
                <a:cubicBezTo>
                  <a:pt x="2357" y="11802"/>
                  <a:pt x="2216" y="12169"/>
                  <a:pt x="2186" y="12237"/>
                </a:cubicBezTo>
                <a:cubicBezTo>
                  <a:pt x="2169" y="12278"/>
                  <a:pt x="2141" y="12359"/>
                  <a:pt x="2124" y="12417"/>
                </a:cubicBezTo>
                <a:cubicBezTo>
                  <a:pt x="2020" y="12781"/>
                  <a:pt x="1918" y="13075"/>
                  <a:pt x="1875" y="13136"/>
                </a:cubicBezTo>
                <a:cubicBezTo>
                  <a:pt x="1860" y="13157"/>
                  <a:pt x="1830" y="13263"/>
                  <a:pt x="1810" y="13369"/>
                </a:cubicBezTo>
                <a:cubicBezTo>
                  <a:pt x="1774" y="13556"/>
                  <a:pt x="1778" y="13588"/>
                  <a:pt x="1858" y="13739"/>
                </a:cubicBezTo>
                <a:cubicBezTo>
                  <a:pt x="1877" y="13774"/>
                  <a:pt x="1861" y="13779"/>
                  <a:pt x="1769" y="13779"/>
                </a:cubicBezTo>
                <a:cubicBezTo>
                  <a:pt x="1594" y="13779"/>
                  <a:pt x="1318" y="13907"/>
                  <a:pt x="1074" y="14101"/>
                </a:cubicBezTo>
                <a:cubicBezTo>
                  <a:pt x="953" y="14197"/>
                  <a:pt x="827" y="14317"/>
                  <a:pt x="794" y="14369"/>
                </a:cubicBezTo>
                <a:cubicBezTo>
                  <a:pt x="760" y="14420"/>
                  <a:pt x="646" y="14548"/>
                  <a:pt x="539" y="14655"/>
                </a:cubicBezTo>
                <a:cubicBezTo>
                  <a:pt x="144" y="15053"/>
                  <a:pt x="0" y="15303"/>
                  <a:pt x="0" y="15589"/>
                </a:cubicBezTo>
                <a:cubicBezTo>
                  <a:pt x="0" y="15701"/>
                  <a:pt x="19" y="15799"/>
                  <a:pt x="48" y="15846"/>
                </a:cubicBezTo>
                <a:cubicBezTo>
                  <a:pt x="100" y="15929"/>
                  <a:pt x="277" y="16028"/>
                  <a:pt x="372" y="16028"/>
                </a:cubicBezTo>
                <a:cubicBezTo>
                  <a:pt x="441" y="16028"/>
                  <a:pt x="666" y="15841"/>
                  <a:pt x="753" y="15712"/>
                </a:cubicBezTo>
                <a:cubicBezTo>
                  <a:pt x="785" y="15663"/>
                  <a:pt x="891" y="15543"/>
                  <a:pt x="990" y="15444"/>
                </a:cubicBezTo>
                <a:lnTo>
                  <a:pt x="1170" y="15264"/>
                </a:lnTo>
                <a:lnTo>
                  <a:pt x="1376" y="15264"/>
                </a:lnTo>
                <a:cubicBezTo>
                  <a:pt x="1604" y="15264"/>
                  <a:pt x="1862" y="15320"/>
                  <a:pt x="1939" y="15387"/>
                </a:cubicBezTo>
                <a:cubicBezTo>
                  <a:pt x="1967" y="15411"/>
                  <a:pt x="1998" y="15431"/>
                  <a:pt x="2009" y="15431"/>
                </a:cubicBezTo>
                <a:cubicBezTo>
                  <a:pt x="2047" y="15431"/>
                  <a:pt x="2157" y="15514"/>
                  <a:pt x="2218" y="15589"/>
                </a:cubicBezTo>
                <a:cubicBezTo>
                  <a:pt x="2278" y="15663"/>
                  <a:pt x="2279" y="15666"/>
                  <a:pt x="2220" y="15745"/>
                </a:cubicBezTo>
                <a:cubicBezTo>
                  <a:pt x="2187" y="15789"/>
                  <a:pt x="2149" y="15852"/>
                  <a:pt x="2136" y="15885"/>
                </a:cubicBezTo>
                <a:cubicBezTo>
                  <a:pt x="2123" y="15918"/>
                  <a:pt x="2069" y="15988"/>
                  <a:pt x="2014" y="16041"/>
                </a:cubicBezTo>
                <a:cubicBezTo>
                  <a:pt x="1843" y="16205"/>
                  <a:pt x="1717" y="16401"/>
                  <a:pt x="1717" y="16504"/>
                </a:cubicBezTo>
                <a:cubicBezTo>
                  <a:pt x="1717" y="16681"/>
                  <a:pt x="1965" y="16830"/>
                  <a:pt x="2167" y="16774"/>
                </a:cubicBezTo>
                <a:cubicBezTo>
                  <a:pt x="2223" y="16759"/>
                  <a:pt x="2291" y="16747"/>
                  <a:pt x="2321" y="16747"/>
                </a:cubicBezTo>
                <a:cubicBezTo>
                  <a:pt x="2465" y="16747"/>
                  <a:pt x="3028" y="16381"/>
                  <a:pt x="3028" y="16287"/>
                </a:cubicBezTo>
                <a:cubicBezTo>
                  <a:pt x="3028" y="16276"/>
                  <a:pt x="3070" y="16222"/>
                  <a:pt x="3121" y="16168"/>
                </a:cubicBezTo>
                <a:cubicBezTo>
                  <a:pt x="3173" y="16113"/>
                  <a:pt x="3215" y="16058"/>
                  <a:pt x="3215" y="16046"/>
                </a:cubicBezTo>
                <a:cubicBezTo>
                  <a:pt x="3215" y="16034"/>
                  <a:pt x="3251" y="15990"/>
                  <a:pt x="3294" y="15947"/>
                </a:cubicBezTo>
                <a:cubicBezTo>
                  <a:pt x="3367" y="15874"/>
                  <a:pt x="3543" y="15637"/>
                  <a:pt x="3625" y="15503"/>
                </a:cubicBezTo>
                <a:cubicBezTo>
                  <a:pt x="3645" y="15470"/>
                  <a:pt x="3692" y="15395"/>
                  <a:pt x="3728" y="15335"/>
                </a:cubicBezTo>
                <a:cubicBezTo>
                  <a:pt x="3808" y="15203"/>
                  <a:pt x="3832" y="14859"/>
                  <a:pt x="3776" y="14667"/>
                </a:cubicBezTo>
                <a:cubicBezTo>
                  <a:pt x="3741" y="14548"/>
                  <a:pt x="3745" y="14520"/>
                  <a:pt x="3812" y="14361"/>
                </a:cubicBezTo>
                <a:cubicBezTo>
                  <a:pt x="3873" y="14216"/>
                  <a:pt x="3897" y="14187"/>
                  <a:pt x="3953" y="14187"/>
                </a:cubicBezTo>
                <a:cubicBezTo>
                  <a:pt x="4051" y="14186"/>
                  <a:pt x="4211" y="14074"/>
                  <a:pt x="4267" y="13966"/>
                </a:cubicBezTo>
                <a:lnTo>
                  <a:pt x="4315" y="13875"/>
                </a:lnTo>
                <a:lnTo>
                  <a:pt x="4406" y="13985"/>
                </a:lnTo>
                <a:cubicBezTo>
                  <a:pt x="4461" y="14051"/>
                  <a:pt x="4535" y="14106"/>
                  <a:pt x="4591" y="14123"/>
                </a:cubicBezTo>
                <a:lnTo>
                  <a:pt x="4685" y="14150"/>
                </a:lnTo>
                <a:lnTo>
                  <a:pt x="4663" y="14402"/>
                </a:lnTo>
                <a:lnTo>
                  <a:pt x="4641" y="14652"/>
                </a:lnTo>
                <a:lnTo>
                  <a:pt x="4478" y="14810"/>
                </a:lnTo>
                <a:cubicBezTo>
                  <a:pt x="4250" y="15029"/>
                  <a:pt x="4125" y="15234"/>
                  <a:pt x="3965" y="15646"/>
                </a:cubicBezTo>
                <a:cubicBezTo>
                  <a:pt x="3927" y="15745"/>
                  <a:pt x="3881" y="15852"/>
                  <a:pt x="3865" y="15885"/>
                </a:cubicBezTo>
                <a:cubicBezTo>
                  <a:pt x="3815" y="15982"/>
                  <a:pt x="3798" y="16734"/>
                  <a:pt x="3841" y="16938"/>
                </a:cubicBezTo>
                <a:cubicBezTo>
                  <a:pt x="3893" y="17187"/>
                  <a:pt x="3888" y="17332"/>
                  <a:pt x="3826" y="17513"/>
                </a:cubicBezTo>
                <a:cubicBezTo>
                  <a:pt x="3797" y="17598"/>
                  <a:pt x="3759" y="17727"/>
                  <a:pt x="3742" y="17799"/>
                </a:cubicBezTo>
                <a:cubicBezTo>
                  <a:pt x="3726" y="17872"/>
                  <a:pt x="3699" y="18000"/>
                  <a:pt x="3680" y="18086"/>
                </a:cubicBezTo>
                <a:cubicBezTo>
                  <a:pt x="3633" y="18292"/>
                  <a:pt x="3609" y="19201"/>
                  <a:pt x="3649" y="19280"/>
                </a:cubicBezTo>
                <a:cubicBezTo>
                  <a:pt x="3666" y="19314"/>
                  <a:pt x="3688" y="19387"/>
                  <a:pt x="3699" y="19442"/>
                </a:cubicBezTo>
                <a:cubicBezTo>
                  <a:pt x="3721" y="19552"/>
                  <a:pt x="3742" y="19540"/>
                  <a:pt x="3479" y="19582"/>
                </a:cubicBezTo>
                <a:cubicBezTo>
                  <a:pt x="3343" y="19603"/>
                  <a:pt x="3182" y="19738"/>
                  <a:pt x="3148" y="19857"/>
                </a:cubicBezTo>
                <a:cubicBezTo>
                  <a:pt x="3131" y="19916"/>
                  <a:pt x="3104" y="20214"/>
                  <a:pt x="3088" y="20521"/>
                </a:cubicBezTo>
                <a:cubicBezTo>
                  <a:pt x="3063" y="20998"/>
                  <a:pt x="3065" y="21088"/>
                  <a:pt x="3105" y="21147"/>
                </a:cubicBezTo>
                <a:cubicBezTo>
                  <a:pt x="3182" y="21262"/>
                  <a:pt x="3311" y="21316"/>
                  <a:pt x="3507" y="21316"/>
                </a:cubicBezTo>
                <a:cubicBezTo>
                  <a:pt x="3602" y="21316"/>
                  <a:pt x="3689" y="21327"/>
                  <a:pt x="3699" y="21340"/>
                </a:cubicBezTo>
                <a:cubicBezTo>
                  <a:pt x="3711" y="21354"/>
                  <a:pt x="3897" y="21364"/>
                  <a:pt x="4152" y="21364"/>
                </a:cubicBezTo>
                <a:cubicBezTo>
                  <a:pt x="4408" y="21364"/>
                  <a:pt x="4592" y="21374"/>
                  <a:pt x="4603" y="21388"/>
                </a:cubicBezTo>
                <a:cubicBezTo>
                  <a:pt x="4614" y="21402"/>
                  <a:pt x="4780" y="21412"/>
                  <a:pt x="4994" y="21412"/>
                </a:cubicBezTo>
                <a:cubicBezTo>
                  <a:pt x="5207" y="21412"/>
                  <a:pt x="5373" y="21422"/>
                  <a:pt x="5385" y="21436"/>
                </a:cubicBezTo>
                <a:cubicBezTo>
                  <a:pt x="5395" y="21449"/>
                  <a:pt x="5535" y="21460"/>
                  <a:pt x="5696" y="21460"/>
                </a:cubicBezTo>
                <a:cubicBezTo>
                  <a:pt x="5858" y="21460"/>
                  <a:pt x="5997" y="21470"/>
                  <a:pt x="6008" y="21483"/>
                </a:cubicBezTo>
                <a:cubicBezTo>
                  <a:pt x="6020" y="21498"/>
                  <a:pt x="6247" y="21507"/>
                  <a:pt x="6586" y="21507"/>
                </a:cubicBezTo>
                <a:cubicBezTo>
                  <a:pt x="6924" y="21507"/>
                  <a:pt x="7152" y="21498"/>
                  <a:pt x="7163" y="21483"/>
                </a:cubicBezTo>
                <a:cubicBezTo>
                  <a:pt x="7174" y="21470"/>
                  <a:pt x="7238" y="21460"/>
                  <a:pt x="7305" y="21460"/>
                </a:cubicBezTo>
                <a:cubicBezTo>
                  <a:pt x="7372" y="21460"/>
                  <a:pt x="7433" y="21449"/>
                  <a:pt x="7444" y="21436"/>
                </a:cubicBezTo>
                <a:cubicBezTo>
                  <a:pt x="7455" y="21423"/>
                  <a:pt x="7492" y="21412"/>
                  <a:pt x="7525" y="21412"/>
                </a:cubicBezTo>
                <a:cubicBezTo>
                  <a:pt x="7559" y="21412"/>
                  <a:pt x="7611" y="21401"/>
                  <a:pt x="7641" y="21390"/>
                </a:cubicBezTo>
                <a:cubicBezTo>
                  <a:pt x="7670" y="21378"/>
                  <a:pt x="7732" y="21357"/>
                  <a:pt x="7780" y="21342"/>
                </a:cubicBezTo>
                <a:cubicBezTo>
                  <a:pt x="7827" y="21327"/>
                  <a:pt x="7897" y="21307"/>
                  <a:pt x="7935" y="21294"/>
                </a:cubicBezTo>
                <a:cubicBezTo>
                  <a:pt x="7974" y="21282"/>
                  <a:pt x="8055" y="21263"/>
                  <a:pt x="8115" y="21254"/>
                </a:cubicBezTo>
                <a:cubicBezTo>
                  <a:pt x="8309" y="21224"/>
                  <a:pt x="8649" y="21137"/>
                  <a:pt x="8810" y="21074"/>
                </a:cubicBezTo>
                <a:cubicBezTo>
                  <a:pt x="8840" y="21062"/>
                  <a:pt x="8893" y="21053"/>
                  <a:pt x="8928" y="21053"/>
                </a:cubicBezTo>
                <a:cubicBezTo>
                  <a:pt x="8962" y="21053"/>
                  <a:pt x="8990" y="21043"/>
                  <a:pt x="8990" y="21030"/>
                </a:cubicBezTo>
                <a:cubicBezTo>
                  <a:pt x="8990" y="21016"/>
                  <a:pt x="9008" y="21006"/>
                  <a:pt x="9031" y="21006"/>
                </a:cubicBezTo>
                <a:cubicBezTo>
                  <a:pt x="9054" y="21006"/>
                  <a:pt x="9107" y="20977"/>
                  <a:pt x="9148" y="20943"/>
                </a:cubicBezTo>
                <a:cubicBezTo>
                  <a:pt x="9223" y="20883"/>
                  <a:pt x="9223" y="20872"/>
                  <a:pt x="9220" y="20482"/>
                </a:cubicBezTo>
                <a:cubicBezTo>
                  <a:pt x="9217" y="19932"/>
                  <a:pt x="9130" y="19187"/>
                  <a:pt x="9048" y="19007"/>
                </a:cubicBezTo>
                <a:cubicBezTo>
                  <a:pt x="9006" y="18914"/>
                  <a:pt x="8974" y="18388"/>
                  <a:pt x="9002" y="18244"/>
                </a:cubicBezTo>
                <a:lnTo>
                  <a:pt x="9024" y="18134"/>
                </a:lnTo>
                <a:lnTo>
                  <a:pt x="9163" y="18134"/>
                </a:lnTo>
                <a:lnTo>
                  <a:pt x="9302" y="18134"/>
                </a:lnTo>
                <a:lnTo>
                  <a:pt x="9302" y="18227"/>
                </a:lnTo>
                <a:cubicBezTo>
                  <a:pt x="9302" y="18333"/>
                  <a:pt x="9357" y="18444"/>
                  <a:pt x="9482" y="18593"/>
                </a:cubicBezTo>
                <a:cubicBezTo>
                  <a:pt x="9615" y="18752"/>
                  <a:pt x="9634" y="18780"/>
                  <a:pt x="9757" y="18972"/>
                </a:cubicBezTo>
                <a:cubicBezTo>
                  <a:pt x="9883" y="19168"/>
                  <a:pt x="10095" y="19621"/>
                  <a:pt x="10131" y="19773"/>
                </a:cubicBezTo>
                <a:cubicBezTo>
                  <a:pt x="10144" y="19825"/>
                  <a:pt x="10175" y="19907"/>
                  <a:pt x="10201" y="19953"/>
                </a:cubicBezTo>
                <a:cubicBezTo>
                  <a:pt x="10235" y="20013"/>
                  <a:pt x="10252" y="20151"/>
                  <a:pt x="10261" y="20454"/>
                </a:cubicBezTo>
                <a:cubicBezTo>
                  <a:pt x="10267" y="20685"/>
                  <a:pt x="10278" y="20908"/>
                  <a:pt x="10287" y="20951"/>
                </a:cubicBezTo>
                <a:cubicBezTo>
                  <a:pt x="10307" y="21049"/>
                  <a:pt x="10462" y="21185"/>
                  <a:pt x="10575" y="21206"/>
                </a:cubicBezTo>
                <a:cubicBezTo>
                  <a:pt x="10682" y="21226"/>
                  <a:pt x="11121" y="21289"/>
                  <a:pt x="11277" y="21307"/>
                </a:cubicBezTo>
                <a:cubicBezTo>
                  <a:pt x="11342" y="21314"/>
                  <a:pt x="11402" y="21330"/>
                  <a:pt x="11412" y="21342"/>
                </a:cubicBezTo>
                <a:cubicBezTo>
                  <a:pt x="11421" y="21354"/>
                  <a:pt x="11490" y="21364"/>
                  <a:pt x="11565" y="21364"/>
                </a:cubicBezTo>
                <a:cubicBezTo>
                  <a:pt x="11640" y="21364"/>
                  <a:pt x="11710" y="21375"/>
                  <a:pt x="11721" y="21388"/>
                </a:cubicBezTo>
                <a:cubicBezTo>
                  <a:pt x="11732" y="21401"/>
                  <a:pt x="11796" y="21412"/>
                  <a:pt x="11862" y="21412"/>
                </a:cubicBezTo>
                <a:cubicBezTo>
                  <a:pt x="11929" y="21412"/>
                  <a:pt x="11991" y="21423"/>
                  <a:pt x="12001" y="21436"/>
                </a:cubicBezTo>
                <a:cubicBezTo>
                  <a:pt x="12012" y="21449"/>
                  <a:pt x="12068" y="21460"/>
                  <a:pt x="12126" y="21460"/>
                </a:cubicBezTo>
                <a:cubicBezTo>
                  <a:pt x="12184" y="21460"/>
                  <a:pt x="12240" y="21470"/>
                  <a:pt x="12251" y="21483"/>
                </a:cubicBezTo>
                <a:cubicBezTo>
                  <a:pt x="12261" y="21497"/>
                  <a:pt x="12334" y="21507"/>
                  <a:pt x="12409" y="21507"/>
                </a:cubicBezTo>
                <a:cubicBezTo>
                  <a:pt x="12484" y="21507"/>
                  <a:pt x="12554" y="21518"/>
                  <a:pt x="12565" y="21531"/>
                </a:cubicBezTo>
                <a:cubicBezTo>
                  <a:pt x="12575" y="21544"/>
                  <a:pt x="12641" y="21555"/>
                  <a:pt x="12713" y="21555"/>
                </a:cubicBezTo>
                <a:cubicBezTo>
                  <a:pt x="12785" y="21555"/>
                  <a:pt x="12865" y="21566"/>
                  <a:pt x="12891" y="21579"/>
                </a:cubicBezTo>
                <a:cubicBezTo>
                  <a:pt x="12920" y="21594"/>
                  <a:pt x="13163" y="21600"/>
                  <a:pt x="13517" y="21594"/>
                </a:cubicBezTo>
                <a:cubicBezTo>
                  <a:pt x="14153" y="21582"/>
                  <a:pt x="14436" y="21565"/>
                  <a:pt x="14531" y="21531"/>
                </a:cubicBezTo>
                <a:cubicBezTo>
                  <a:pt x="14591" y="21510"/>
                  <a:pt x="14762" y="21496"/>
                  <a:pt x="15334" y="21469"/>
                </a:cubicBezTo>
                <a:cubicBezTo>
                  <a:pt x="15484" y="21462"/>
                  <a:pt x="15607" y="21446"/>
                  <a:pt x="15607" y="21434"/>
                </a:cubicBezTo>
                <a:cubicBezTo>
                  <a:pt x="15607" y="21422"/>
                  <a:pt x="15692" y="21412"/>
                  <a:pt x="15794" y="21412"/>
                </a:cubicBezTo>
                <a:cubicBezTo>
                  <a:pt x="15896" y="21412"/>
                  <a:pt x="15987" y="21401"/>
                  <a:pt x="15998" y="21388"/>
                </a:cubicBezTo>
                <a:cubicBezTo>
                  <a:pt x="16008" y="21375"/>
                  <a:pt x="16106" y="21364"/>
                  <a:pt x="16214" y="21364"/>
                </a:cubicBezTo>
                <a:cubicBezTo>
                  <a:pt x="16638" y="21364"/>
                  <a:pt x="16813" y="21198"/>
                  <a:pt x="16775" y="20831"/>
                </a:cubicBezTo>
                <a:cubicBezTo>
                  <a:pt x="16763" y="20723"/>
                  <a:pt x="16744" y="20624"/>
                  <a:pt x="16731" y="20611"/>
                </a:cubicBezTo>
                <a:cubicBezTo>
                  <a:pt x="16719" y="20598"/>
                  <a:pt x="16700" y="20417"/>
                  <a:pt x="16691" y="20210"/>
                </a:cubicBezTo>
                <a:cubicBezTo>
                  <a:pt x="16676" y="19876"/>
                  <a:pt x="16666" y="19824"/>
                  <a:pt x="16604" y="19747"/>
                </a:cubicBezTo>
                <a:cubicBezTo>
                  <a:pt x="16528" y="19652"/>
                  <a:pt x="16322" y="19569"/>
                  <a:pt x="16163" y="19569"/>
                </a:cubicBezTo>
                <a:cubicBezTo>
                  <a:pt x="16046" y="19569"/>
                  <a:pt x="15884" y="19511"/>
                  <a:pt x="15782" y="19433"/>
                </a:cubicBezTo>
                <a:cubicBezTo>
                  <a:pt x="15689" y="19361"/>
                  <a:pt x="15505" y="18997"/>
                  <a:pt x="15406" y="18685"/>
                </a:cubicBezTo>
                <a:cubicBezTo>
                  <a:pt x="15369" y="18571"/>
                  <a:pt x="15273" y="18341"/>
                  <a:pt x="15137" y="18038"/>
                </a:cubicBezTo>
                <a:cubicBezTo>
                  <a:pt x="15116" y="17992"/>
                  <a:pt x="15081" y="17922"/>
                  <a:pt x="15058" y="17882"/>
                </a:cubicBezTo>
                <a:cubicBezTo>
                  <a:pt x="15035" y="17843"/>
                  <a:pt x="14983" y="17746"/>
                  <a:pt x="14941" y="17667"/>
                </a:cubicBezTo>
                <a:cubicBezTo>
                  <a:pt x="14770" y="17348"/>
                  <a:pt x="14428" y="16844"/>
                  <a:pt x="14322" y="16754"/>
                </a:cubicBezTo>
                <a:cubicBezTo>
                  <a:pt x="14287" y="16724"/>
                  <a:pt x="14259" y="16634"/>
                  <a:pt x="14238" y="16482"/>
                </a:cubicBezTo>
                <a:cubicBezTo>
                  <a:pt x="14221" y="16357"/>
                  <a:pt x="14192" y="16192"/>
                  <a:pt x="14173" y="16113"/>
                </a:cubicBezTo>
                <a:cubicBezTo>
                  <a:pt x="14135" y="15954"/>
                  <a:pt x="13970" y="15565"/>
                  <a:pt x="13910" y="15490"/>
                </a:cubicBezTo>
                <a:cubicBezTo>
                  <a:pt x="13889" y="15463"/>
                  <a:pt x="13847" y="15391"/>
                  <a:pt x="13816" y="15328"/>
                </a:cubicBezTo>
                <a:cubicBezTo>
                  <a:pt x="13763" y="15218"/>
                  <a:pt x="13759" y="15095"/>
                  <a:pt x="13802" y="14641"/>
                </a:cubicBezTo>
                <a:cubicBezTo>
                  <a:pt x="13805" y="14608"/>
                  <a:pt x="13796" y="14563"/>
                  <a:pt x="13783" y="14540"/>
                </a:cubicBezTo>
                <a:cubicBezTo>
                  <a:pt x="13764" y="14507"/>
                  <a:pt x="13774" y="14497"/>
                  <a:pt x="13823" y="14497"/>
                </a:cubicBezTo>
                <a:cubicBezTo>
                  <a:pt x="13859" y="14497"/>
                  <a:pt x="13943" y="14457"/>
                  <a:pt x="14010" y="14407"/>
                </a:cubicBezTo>
                <a:cubicBezTo>
                  <a:pt x="14127" y="14322"/>
                  <a:pt x="14134" y="14308"/>
                  <a:pt x="14157" y="14126"/>
                </a:cubicBezTo>
                <a:cubicBezTo>
                  <a:pt x="14170" y="14018"/>
                  <a:pt x="14164" y="13783"/>
                  <a:pt x="14145" y="13588"/>
                </a:cubicBezTo>
                <a:cubicBezTo>
                  <a:pt x="14036" y="12508"/>
                  <a:pt x="14010" y="12276"/>
                  <a:pt x="13984" y="12186"/>
                </a:cubicBezTo>
                <a:cubicBezTo>
                  <a:pt x="13968" y="12131"/>
                  <a:pt x="13947" y="11996"/>
                  <a:pt x="13936" y="11886"/>
                </a:cubicBezTo>
                <a:cubicBezTo>
                  <a:pt x="13926" y="11776"/>
                  <a:pt x="13908" y="11671"/>
                  <a:pt x="13898" y="11651"/>
                </a:cubicBezTo>
                <a:cubicBezTo>
                  <a:pt x="13887" y="11632"/>
                  <a:pt x="13861" y="11512"/>
                  <a:pt x="13840" y="11387"/>
                </a:cubicBezTo>
                <a:cubicBezTo>
                  <a:pt x="13819" y="11262"/>
                  <a:pt x="13780" y="11058"/>
                  <a:pt x="13754" y="10933"/>
                </a:cubicBezTo>
                <a:cubicBezTo>
                  <a:pt x="13694" y="10646"/>
                  <a:pt x="13692" y="10622"/>
                  <a:pt x="13749" y="10622"/>
                </a:cubicBezTo>
                <a:cubicBezTo>
                  <a:pt x="13775" y="10622"/>
                  <a:pt x="13797" y="10612"/>
                  <a:pt x="13797" y="10598"/>
                </a:cubicBezTo>
                <a:cubicBezTo>
                  <a:pt x="13797" y="10585"/>
                  <a:pt x="13817" y="10575"/>
                  <a:pt x="13843" y="10575"/>
                </a:cubicBezTo>
                <a:cubicBezTo>
                  <a:pt x="13868" y="10575"/>
                  <a:pt x="13967" y="10536"/>
                  <a:pt x="14061" y="10490"/>
                </a:cubicBezTo>
                <a:cubicBezTo>
                  <a:pt x="14155" y="10444"/>
                  <a:pt x="14240" y="10405"/>
                  <a:pt x="14250" y="10405"/>
                </a:cubicBezTo>
                <a:cubicBezTo>
                  <a:pt x="14261" y="10405"/>
                  <a:pt x="14331" y="10373"/>
                  <a:pt x="14406" y="10334"/>
                </a:cubicBezTo>
                <a:cubicBezTo>
                  <a:pt x="14481" y="10294"/>
                  <a:pt x="14572" y="10262"/>
                  <a:pt x="14607" y="10262"/>
                </a:cubicBezTo>
                <a:cubicBezTo>
                  <a:pt x="14643" y="10262"/>
                  <a:pt x="14672" y="10256"/>
                  <a:pt x="14672" y="10246"/>
                </a:cubicBezTo>
                <a:cubicBezTo>
                  <a:pt x="14672" y="10236"/>
                  <a:pt x="14717" y="10212"/>
                  <a:pt x="14773" y="10194"/>
                </a:cubicBezTo>
                <a:cubicBezTo>
                  <a:pt x="15111" y="10083"/>
                  <a:pt x="15226" y="10024"/>
                  <a:pt x="15478" y="9832"/>
                </a:cubicBezTo>
                <a:cubicBezTo>
                  <a:pt x="15772" y="9609"/>
                  <a:pt x="15902" y="9490"/>
                  <a:pt x="15998" y="9356"/>
                </a:cubicBezTo>
                <a:cubicBezTo>
                  <a:pt x="16032" y="9309"/>
                  <a:pt x="16142" y="9174"/>
                  <a:pt x="16242" y="9057"/>
                </a:cubicBezTo>
                <a:cubicBezTo>
                  <a:pt x="16496" y="8762"/>
                  <a:pt x="16833" y="8279"/>
                  <a:pt x="16945" y="8050"/>
                </a:cubicBezTo>
                <a:cubicBezTo>
                  <a:pt x="16995" y="7948"/>
                  <a:pt x="17025" y="7921"/>
                  <a:pt x="17156" y="7870"/>
                </a:cubicBezTo>
                <a:cubicBezTo>
                  <a:pt x="17240" y="7837"/>
                  <a:pt x="17365" y="7795"/>
                  <a:pt x="17434" y="7778"/>
                </a:cubicBezTo>
                <a:cubicBezTo>
                  <a:pt x="17591" y="7739"/>
                  <a:pt x="17694" y="7707"/>
                  <a:pt x="17794" y="7664"/>
                </a:cubicBezTo>
                <a:cubicBezTo>
                  <a:pt x="17836" y="7645"/>
                  <a:pt x="17943" y="7602"/>
                  <a:pt x="18033" y="7568"/>
                </a:cubicBezTo>
                <a:cubicBezTo>
                  <a:pt x="18279" y="7476"/>
                  <a:pt x="18454" y="7345"/>
                  <a:pt x="18565" y="7170"/>
                </a:cubicBezTo>
                <a:cubicBezTo>
                  <a:pt x="18620" y="7085"/>
                  <a:pt x="18674" y="6983"/>
                  <a:pt x="18685" y="6946"/>
                </a:cubicBezTo>
                <a:cubicBezTo>
                  <a:pt x="18697" y="6908"/>
                  <a:pt x="18720" y="6866"/>
                  <a:pt x="18736" y="6850"/>
                </a:cubicBezTo>
                <a:cubicBezTo>
                  <a:pt x="18770" y="6816"/>
                  <a:pt x="18749" y="6383"/>
                  <a:pt x="18705" y="6196"/>
                </a:cubicBezTo>
                <a:cubicBezTo>
                  <a:pt x="18687" y="6124"/>
                  <a:pt x="18631" y="5967"/>
                  <a:pt x="18580" y="5849"/>
                </a:cubicBezTo>
                <a:cubicBezTo>
                  <a:pt x="18528" y="5730"/>
                  <a:pt x="18476" y="5602"/>
                  <a:pt x="18465" y="5564"/>
                </a:cubicBezTo>
                <a:cubicBezTo>
                  <a:pt x="18453" y="5525"/>
                  <a:pt x="18403" y="5426"/>
                  <a:pt x="18352" y="5343"/>
                </a:cubicBezTo>
                <a:cubicBezTo>
                  <a:pt x="18302" y="5261"/>
                  <a:pt x="18261" y="5186"/>
                  <a:pt x="18261" y="5178"/>
                </a:cubicBezTo>
                <a:cubicBezTo>
                  <a:pt x="18261" y="5142"/>
                  <a:pt x="18149" y="4986"/>
                  <a:pt x="18105" y="4959"/>
                </a:cubicBezTo>
                <a:cubicBezTo>
                  <a:pt x="18079" y="4943"/>
                  <a:pt x="18032" y="4928"/>
                  <a:pt x="18002" y="4928"/>
                </a:cubicBezTo>
                <a:cubicBezTo>
                  <a:pt x="17933" y="4927"/>
                  <a:pt x="17935" y="4911"/>
                  <a:pt x="18012" y="4796"/>
                </a:cubicBezTo>
                <a:cubicBezTo>
                  <a:pt x="18046" y="4744"/>
                  <a:pt x="18074" y="4660"/>
                  <a:pt x="18074" y="4608"/>
                </a:cubicBezTo>
                <a:cubicBezTo>
                  <a:pt x="18074" y="4519"/>
                  <a:pt x="18141" y="4425"/>
                  <a:pt x="18206" y="4425"/>
                </a:cubicBezTo>
                <a:cubicBezTo>
                  <a:pt x="18222" y="4425"/>
                  <a:pt x="18292" y="4395"/>
                  <a:pt x="18364" y="4358"/>
                </a:cubicBezTo>
                <a:cubicBezTo>
                  <a:pt x="18436" y="4321"/>
                  <a:pt x="18552" y="4270"/>
                  <a:pt x="18621" y="4246"/>
                </a:cubicBezTo>
                <a:cubicBezTo>
                  <a:pt x="18997" y="4115"/>
                  <a:pt x="19418" y="3952"/>
                  <a:pt x="19556" y="3886"/>
                </a:cubicBezTo>
                <a:cubicBezTo>
                  <a:pt x="19852" y="3744"/>
                  <a:pt x="20044" y="3660"/>
                  <a:pt x="20073" y="3660"/>
                </a:cubicBezTo>
                <a:cubicBezTo>
                  <a:pt x="20105" y="3660"/>
                  <a:pt x="20232" y="3610"/>
                  <a:pt x="20258" y="3587"/>
                </a:cubicBezTo>
                <a:cubicBezTo>
                  <a:pt x="20267" y="3579"/>
                  <a:pt x="20387" y="3533"/>
                  <a:pt x="20524" y="3484"/>
                </a:cubicBezTo>
                <a:cubicBezTo>
                  <a:pt x="20662" y="3435"/>
                  <a:pt x="20801" y="3382"/>
                  <a:pt x="20836" y="3368"/>
                </a:cubicBezTo>
                <a:cubicBezTo>
                  <a:pt x="20870" y="3354"/>
                  <a:pt x="20926" y="3329"/>
                  <a:pt x="20960" y="3315"/>
                </a:cubicBezTo>
                <a:cubicBezTo>
                  <a:pt x="21164" y="3229"/>
                  <a:pt x="21510" y="2881"/>
                  <a:pt x="21543" y="2727"/>
                </a:cubicBezTo>
                <a:cubicBezTo>
                  <a:pt x="21556" y="2667"/>
                  <a:pt x="21577" y="2583"/>
                  <a:pt x="21589" y="2539"/>
                </a:cubicBezTo>
                <a:cubicBezTo>
                  <a:pt x="21600" y="2496"/>
                  <a:pt x="21595" y="2436"/>
                  <a:pt x="21577" y="2407"/>
                </a:cubicBezTo>
                <a:cubicBezTo>
                  <a:pt x="21559" y="2379"/>
                  <a:pt x="21534" y="2298"/>
                  <a:pt x="21524" y="2225"/>
                </a:cubicBezTo>
                <a:cubicBezTo>
                  <a:pt x="21499" y="2049"/>
                  <a:pt x="21407" y="1844"/>
                  <a:pt x="21265" y="1652"/>
                </a:cubicBezTo>
                <a:cubicBezTo>
                  <a:pt x="21201" y="1565"/>
                  <a:pt x="21128" y="1455"/>
                  <a:pt x="21102" y="1406"/>
                </a:cubicBezTo>
                <a:cubicBezTo>
                  <a:pt x="21076" y="1356"/>
                  <a:pt x="20908" y="1170"/>
                  <a:pt x="20730" y="992"/>
                </a:cubicBezTo>
                <a:cubicBezTo>
                  <a:pt x="20371" y="633"/>
                  <a:pt x="19986" y="354"/>
                  <a:pt x="19541" y="132"/>
                </a:cubicBezTo>
                <a:lnTo>
                  <a:pt x="19275" y="0"/>
                </a:lnTo>
                <a:lnTo>
                  <a:pt x="18589" y="0"/>
                </a:lnTo>
                <a:lnTo>
                  <a:pt x="17901" y="0"/>
                </a:lnTo>
                <a:close/>
                <a:moveTo>
                  <a:pt x="15255" y="6681"/>
                </a:moveTo>
                <a:cubicBezTo>
                  <a:pt x="15261" y="6686"/>
                  <a:pt x="15264" y="6704"/>
                  <a:pt x="15264" y="6740"/>
                </a:cubicBezTo>
                <a:cubicBezTo>
                  <a:pt x="15265" y="6793"/>
                  <a:pt x="15249" y="6817"/>
                  <a:pt x="15216" y="6817"/>
                </a:cubicBezTo>
                <a:cubicBezTo>
                  <a:pt x="15191" y="6817"/>
                  <a:pt x="15171" y="6828"/>
                  <a:pt x="15171" y="6841"/>
                </a:cubicBezTo>
                <a:cubicBezTo>
                  <a:pt x="15171" y="6854"/>
                  <a:pt x="15125" y="6865"/>
                  <a:pt x="15070" y="6865"/>
                </a:cubicBezTo>
                <a:lnTo>
                  <a:pt x="14972" y="6865"/>
                </a:lnTo>
                <a:lnTo>
                  <a:pt x="15072" y="6808"/>
                </a:lnTo>
                <a:cubicBezTo>
                  <a:pt x="15129" y="6776"/>
                  <a:pt x="15195" y="6731"/>
                  <a:pt x="15219" y="6707"/>
                </a:cubicBezTo>
                <a:cubicBezTo>
                  <a:pt x="15239" y="6686"/>
                  <a:pt x="15249" y="6676"/>
                  <a:pt x="15255" y="6681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07" name="IMG_1382.jpeg" descr="IMG_1382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150546" y="3582076"/>
            <a:ext cx="5223520" cy="4130225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10" name="IMG_1384.jpeg" descr="IMG_138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73445" y="1309946"/>
            <a:ext cx="10551627" cy="1290192"/>
          </a:xfrm>
          <a:prstGeom prst="rect">
            <a:avLst/>
          </a:prstGeom>
          <a:ln w="3175">
            <a:miter lim="400000"/>
          </a:ln>
        </p:spPr>
      </p:pic>
      <p:pic>
        <p:nvPicPr>
          <p:cNvPr id="211" name="IMG_1369.jpeg" descr="IMG_1369.jpeg"/>
          <p:cNvPicPr>
            <a:picLocks noChangeAspect="1"/>
          </p:cNvPicPr>
          <p:nvPr/>
        </p:nvPicPr>
        <p:blipFill>
          <a:blip r:embed="rId3">
            <a:extLst/>
          </a:blip>
          <a:srcRect l="4670" t="2" r="301" b="6162"/>
          <a:stretch>
            <a:fillRect/>
          </a:stretch>
        </p:blipFill>
        <p:spPr>
          <a:xfrm>
            <a:off x="989852" y="4054484"/>
            <a:ext cx="3574849" cy="466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6" fill="norm" stroke="1" extrusionOk="0">
                <a:moveTo>
                  <a:pt x="17901" y="0"/>
                </a:moveTo>
                <a:lnTo>
                  <a:pt x="17722" y="132"/>
                </a:lnTo>
                <a:cubicBezTo>
                  <a:pt x="17623" y="205"/>
                  <a:pt x="17542" y="272"/>
                  <a:pt x="17542" y="283"/>
                </a:cubicBezTo>
                <a:cubicBezTo>
                  <a:pt x="17542" y="294"/>
                  <a:pt x="17441" y="413"/>
                  <a:pt x="17316" y="546"/>
                </a:cubicBezTo>
                <a:cubicBezTo>
                  <a:pt x="17063" y="816"/>
                  <a:pt x="16856" y="1059"/>
                  <a:pt x="16856" y="1084"/>
                </a:cubicBezTo>
                <a:cubicBezTo>
                  <a:pt x="16856" y="1093"/>
                  <a:pt x="16786" y="1169"/>
                  <a:pt x="16700" y="1253"/>
                </a:cubicBezTo>
                <a:cubicBezTo>
                  <a:pt x="16614" y="1337"/>
                  <a:pt x="16544" y="1414"/>
                  <a:pt x="16544" y="1426"/>
                </a:cubicBezTo>
                <a:cubicBezTo>
                  <a:pt x="16544" y="1437"/>
                  <a:pt x="16494" y="1501"/>
                  <a:pt x="16434" y="1566"/>
                </a:cubicBezTo>
                <a:cubicBezTo>
                  <a:pt x="16374" y="1630"/>
                  <a:pt x="16326" y="1692"/>
                  <a:pt x="16326" y="1703"/>
                </a:cubicBezTo>
                <a:cubicBezTo>
                  <a:pt x="16326" y="1714"/>
                  <a:pt x="16245" y="1804"/>
                  <a:pt x="16147" y="1904"/>
                </a:cubicBezTo>
                <a:cubicBezTo>
                  <a:pt x="16048" y="2004"/>
                  <a:pt x="15945" y="2110"/>
                  <a:pt x="15919" y="2139"/>
                </a:cubicBezTo>
                <a:cubicBezTo>
                  <a:pt x="15795" y="2278"/>
                  <a:pt x="15735" y="2321"/>
                  <a:pt x="15660" y="2321"/>
                </a:cubicBezTo>
                <a:cubicBezTo>
                  <a:pt x="15616" y="2321"/>
                  <a:pt x="15572" y="2331"/>
                  <a:pt x="15562" y="2345"/>
                </a:cubicBezTo>
                <a:cubicBezTo>
                  <a:pt x="15551" y="2358"/>
                  <a:pt x="15494" y="2368"/>
                  <a:pt x="15434" y="2368"/>
                </a:cubicBezTo>
                <a:cubicBezTo>
                  <a:pt x="15375" y="2368"/>
                  <a:pt x="15327" y="2379"/>
                  <a:pt x="15327" y="2392"/>
                </a:cubicBezTo>
                <a:cubicBezTo>
                  <a:pt x="15327" y="2406"/>
                  <a:pt x="15301" y="2416"/>
                  <a:pt x="15271" y="2416"/>
                </a:cubicBezTo>
                <a:cubicBezTo>
                  <a:pt x="15216" y="2416"/>
                  <a:pt x="14862" y="2614"/>
                  <a:pt x="14818" y="2670"/>
                </a:cubicBezTo>
                <a:cubicBezTo>
                  <a:pt x="14805" y="2687"/>
                  <a:pt x="14745" y="2718"/>
                  <a:pt x="14686" y="2740"/>
                </a:cubicBezTo>
                <a:cubicBezTo>
                  <a:pt x="14628" y="2761"/>
                  <a:pt x="14499" y="2846"/>
                  <a:pt x="14399" y="2927"/>
                </a:cubicBezTo>
                <a:cubicBezTo>
                  <a:pt x="14299" y="3008"/>
                  <a:pt x="14177" y="3089"/>
                  <a:pt x="14128" y="3109"/>
                </a:cubicBezTo>
                <a:cubicBezTo>
                  <a:pt x="14078" y="3129"/>
                  <a:pt x="14000" y="3183"/>
                  <a:pt x="13955" y="3228"/>
                </a:cubicBezTo>
                <a:cubicBezTo>
                  <a:pt x="13911" y="3274"/>
                  <a:pt x="13826" y="3347"/>
                  <a:pt x="13766" y="3392"/>
                </a:cubicBezTo>
                <a:cubicBezTo>
                  <a:pt x="13300" y="3743"/>
                  <a:pt x="13214" y="3804"/>
                  <a:pt x="13183" y="3804"/>
                </a:cubicBezTo>
                <a:cubicBezTo>
                  <a:pt x="13164" y="3803"/>
                  <a:pt x="13054" y="3885"/>
                  <a:pt x="12939" y="3984"/>
                </a:cubicBezTo>
                <a:cubicBezTo>
                  <a:pt x="12824" y="4082"/>
                  <a:pt x="12713" y="4162"/>
                  <a:pt x="12694" y="4162"/>
                </a:cubicBezTo>
                <a:cubicBezTo>
                  <a:pt x="12648" y="4162"/>
                  <a:pt x="12423" y="4332"/>
                  <a:pt x="12423" y="4368"/>
                </a:cubicBezTo>
                <a:cubicBezTo>
                  <a:pt x="12423" y="4383"/>
                  <a:pt x="12364" y="4425"/>
                  <a:pt x="12291" y="4461"/>
                </a:cubicBezTo>
                <a:cubicBezTo>
                  <a:pt x="12119" y="4547"/>
                  <a:pt x="11992" y="4658"/>
                  <a:pt x="11889" y="4814"/>
                </a:cubicBezTo>
                <a:cubicBezTo>
                  <a:pt x="11743" y="5035"/>
                  <a:pt x="11704" y="5113"/>
                  <a:pt x="11704" y="5207"/>
                </a:cubicBezTo>
                <a:cubicBezTo>
                  <a:pt x="11704" y="5296"/>
                  <a:pt x="11619" y="5454"/>
                  <a:pt x="11484" y="5615"/>
                </a:cubicBezTo>
                <a:cubicBezTo>
                  <a:pt x="11437" y="5671"/>
                  <a:pt x="11414" y="5749"/>
                  <a:pt x="11402" y="5884"/>
                </a:cubicBezTo>
                <a:cubicBezTo>
                  <a:pt x="11388" y="6044"/>
                  <a:pt x="11398" y="6103"/>
                  <a:pt x="11467" y="6271"/>
                </a:cubicBezTo>
                <a:cubicBezTo>
                  <a:pt x="11620" y="6647"/>
                  <a:pt x="11934" y="6977"/>
                  <a:pt x="12330" y="7172"/>
                </a:cubicBezTo>
                <a:cubicBezTo>
                  <a:pt x="12608" y="7309"/>
                  <a:pt x="12701" y="7344"/>
                  <a:pt x="12781" y="7344"/>
                </a:cubicBezTo>
                <a:cubicBezTo>
                  <a:pt x="12822" y="7344"/>
                  <a:pt x="12866" y="7355"/>
                  <a:pt x="12876" y="7368"/>
                </a:cubicBezTo>
                <a:cubicBezTo>
                  <a:pt x="12902" y="7399"/>
                  <a:pt x="13350" y="7399"/>
                  <a:pt x="13375" y="7368"/>
                </a:cubicBezTo>
                <a:cubicBezTo>
                  <a:pt x="13386" y="7355"/>
                  <a:pt x="13440" y="7344"/>
                  <a:pt x="13495" y="7344"/>
                </a:cubicBezTo>
                <a:cubicBezTo>
                  <a:pt x="13560" y="7344"/>
                  <a:pt x="13612" y="7327"/>
                  <a:pt x="13641" y="7297"/>
                </a:cubicBezTo>
                <a:cubicBezTo>
                  <a:pt x="13680" y="7255"/>
                  <a:pt x="13721" y="7249"/>
                  <a:pt x="13960" y="7249"/>
                </a:cubicBezTo>
                <a:cubicBezTo>
                  <a:pt x="14111" y="7249"/>
                  <a:pt x="14259" y="7238"/>
                  <a:pt x="14289" y="7227"/>
                </a:cubicBezTo>
                <a:cubicBezTo>
                  <a:pt x="14443" y="7167"/>
                  <a:pt x="14516" y="7146"/>
                  <a:pt x="14531" y="7157"/>
                </a:cubicBezTo>
                <a:cubicBezTo>
                  <a:pt x="14565" y="7183"/>
                  <a:pt x="14229" y="7485"/>
                  <a:pt x="13965" y="7668"/>
                </a:cubicBezTo>
                <a:cubicBezTo>
                  <a:pt x="13812" y="7773"/>
                  <a:pt x="13672" y="7869"/>
                  <a:pt x="13653" y="7883"/>
                </a:cubicBezTo>
                <a:cubicBezTo>
                  <a:pt x="13544" y="7959"/>
                  <a:pt x="13400" y="8030"/>
                  <a:pt x="13272" y="8068"/>
                </a:cubicBezTo>
                <a:cubicBezTo>
                  <a:pt x="13192" y="8092"/>
                  <a:pt x="13074" y="8132"/>
                  <a:pt x="13011" y="8156"/>
                </a:cubicBezTo>
                <a:lnTo>
                  <a:pt x="12896" y="8199"/>
                </a:lnTo>
                <a:lnTo>
                  <a:pt x="12831" y="8077"/>
                </a:lnTo>
                <a:cubicBezTo>
                  <a:pt x="12629" y="7705"/>
                  <a:pt x="12586" y="7645"/>
                  <a:pt x="12471" y="7589"/>
                </a:cubicBezTo>
                <a:cubicBezTo>
                  <a:pt x="12358" y="7533"/>
                  <a:pt x="12130" y="7515"/>
                  <a:pt x="12095" y="7559"/>
                </a:cubicBezTo>
                <a:cubicBezTo>
                  <a:pt x="12084" y="7572"/>
                  <a:pt x="12014" y="7583"/>
                  <a:pt x="11939" y="7583"/>
                </a:cubicBezTo>
                <a:cubicBezTo>
                  <a:pt x="11864" y="7583"/>
                  <a:pt x="11794" y="7594"/>
                  <a:pt x="11783" y="7607"/>
                </a:cubicBezTo>
                <a:cubicBezTo>
                  <a:pt x="11773" y="7620"/>
                  <a:pt x="11689" y="7631"/>
                  <a:pt x="11596" y="7631"/>
                </a:cubicBezTo>
                <a:cubicBezTo>
                  <a:pt x="11504" y="7631"/>
                  <a:pt x="11420" y="7642"/>
                  <a:pt x="11409" y="7655"/>
                </a:cubicBezTo>
                <a:cubicBezTo>
                  <a:pt x="11399" y="7668"/>
                  <a:pt x="11347" y="7679"/>
                  <a:pt x="11297" y="7679"/>
                </a:cubicBezTo>
                <a:lnTo>
                  <a:pt x="11205" y="7679"/>
                </a:lnTo>
                <a:lnTo>
                  <a:pt x="11297" y="7541"/>
                </a:lnTo>
                <a:cubicBezTo>
                  <a:pt x="11472" y="7274"/>
                  <a:pt x="11548" y="6935"/>
                  <a:pt x="11486" y="6697"/>
                </a:cubicBezTo>
                <a:cubicBezTo>
                  <a:pt x="11467" y="6625"/>
                  <a:pt x="11433" y="6481"/>
                  <a:pt x="11409" y="6376"/>
                </a:cubicBezTo>
                <a:cubicBezTo>
                  <a:pt x="11386" y="6271"/>
                  <a:pt x="11344" y="6114"/>
                  <a:pt x="11318" y="6029"/>
                </a:cubicBezTo>
                <a:cubicBezTo>
                  <a:pt x="11292" y="5943"/>
                  <a:pt x="11242" y="5776"/>
                  <a:pt x="11208" y="5658"/>
                </a:cubicBezTo>
                <a:cubicBezTo>
                  <a:pt x="11173" y="5539"/>
                  <a:pt x="11123" y="5372"/>
                  <a:pt x="11095" y="5286"/>
                </a:cubicBezTo>
                <a:cubicBezTo>
                  <a:pt x="11068" y="5201"/>
                  <a:pt x="11026" y="5051"/>
                  <a:pt x="11004" y="4952"/>
                </a:cubicBezTo>
                <a:cubicBezTo>
                  <a:pt x="10933" y="4638"/>
                  <a:pt x="10849" y="4476"/>
                  <a:pt x="10642" y="4263"/>
                </a:cubicBezTo>
                <a:cubicBezTo>
                  <a:pt x="10498" y="4115"/>
                  <a:pt x="10396" y="4038"/>
                  <a:pt x="10235" y="3958"/>
                </a:cubicBezTo>
                <a:cubicBezTo>
                  <a:pt x="10116" y="3899"/>
                  <a:pt x="9997" y="3851"/>
                  <a:pt x="9973" y="3851"/>
                </a:cubicBezTo>
                <a:cubicBezTo>
                  <a:pt x="9949" y="3851"/>
                  <a:pt x="9921" y="3841"/>
                  <a:pt x="9911" y="3827"/>
                </a:cubicBezTo>
                <a:cubicBezTo>
                  <a:pt x="9900" y="3814"/>
                  <a:pt x="9844" y="3804"/>
                  <a:pt x="9786" y="3804"/>
                </a:cubicBezTo>
                <a:cubicBezTo>
                  <a:pt x="9728" y="3804"/>
                  <a:pt x="9672" y="3793"/>
                  <a:pt x="9662" y="3780"/>
                </a:cubicBezTo>
                <a:cubicBezTo>
                  <a:pt x="9651" y="3766"/>
                  <a:pt x="9581" y="3756"/>
                  <a:pt x="9506" y="3756"/>
                </a:cubicBezTo>
                <a:cubicBezTo>
                  <a:pt x="9430" y="3756"/>
                  <a:pt x="9360" y="3745"/>
                  <a:pt x="9350" y="3732"/>
                </a:cubicBezTo>
                <a:cubicBezTo>
                  <a:pt x="9339" y="3719"/>
                  <a:pt x="9289" y="3708"/>
                  <a:pt x="9240" y="3708"/>
                </a:cubicBezTo>
                <a:cubicBezTo>
                  <a:pt x="9153" y="3708"/>
                  <a:pt x="9021" y="3617"/>
                  <a:pt x="9021" y="3557"/>
                </a:cubicBezTo>
                <a:cubicBezTo>
                  <a:pt x="9021" y="3543"/>
                  <a:pt x="8990" y="3484"/>
                  <a:pt x="8954" y="3427"/>
                </a:cubicBezTo>
                <a:cubicBezTo>
                  <a:pt x="8908" y="3354"/>
                  <a:pt x="8835" y="3295"/>
                  <a:pt x="8707" y="3228"/>
                </a:cubicBezTo>
                <a:lnTo>
                  <a:pt x="8525" y="3133"/>
                </a:lnTo>
                <a:lnTo>
                  <a:pt x="7952" y="3133"/>
                </a:lnTo>
                <a:cubicBezTo>
                  <a:pt x="7402" y="3133"/>
                  <a:pt x="7371" y="3136"/>
                  <a:pt x="7223" y="3193"/>
                </a:cubicBezTo>
                <a:cubicBezTo>
                  <a:pt x="7139" y="3226"/>
                  <a:pt x="7045" y="3252"/>
                  <a:pt x="7015" y="3252"/>
                </a:cubicBezTo>
                <a:cubicBezTo>
                  <a:pt x="6985" y="3252"/>
                  <a:pt x="6895" y="3276"/>
                  <a:pt x="6813" y="3304"/>
                </a:cubicBezTo>
                <a:cubicBezTo>
                  <a:pt x="6397" y="3444"/>
                  <a:pt x="6201" y="3559"/>
                  <a:pt x="6080" y="3737"/>
                </a:cubicBezTo>
                <a:cubicBezTo>
                  <a:pt x="6030" y="3810"/>
                  <a:pt x="6020" y="3861"/>
                  <a:pt x="6029" y="3995"/>
                </a:cubicBezTo>
                <a:cubicBezTo>
                  <a:pt x="6036" y="4086"/>
                  <a:pt x="6035" y="4162"/>
                  <a:pt x="6025" y="4162"/>
                </a:cubicBezTo>
                <a:cubicBezTo>
                  <a:pt x="6014" y="4162"/>
                  <a:pt x="5979" y="4181"/>
                  <a:pt x="5946" y="4204"/>
                </a:cubicBezTo>
                <a:cubicBezTo>
                  <a:pt x="5912" y="4227"/>
                  <a:pt x="5835" y="4273"/>
                  <a:pt x="5775" y="4305"/>
                </a:cubicBezTo>
                <a:cubicBezTo>
                  <a:pt x="5391" y="4508"/>
                  <a:pt x="5131" y="4717"/>
                  <a:pt x="4987" y="4945"/>
                </a:cubicBezTo>
                <a:lnTo>
                  <a:pt x="4862" y="5143"/>
                </a:lnTo>
                <a:lnTo>
                  <a:pt x="4879" y="5531"/>
                </a:lnTo>
                <a:cubicBezTo>
                  <a:pt x="4894" y="5895"/>
                  <a:pt x="4927" y="6057"/>
                  <a:pt x="5025" y="6231"/>
                </a:cubicBezTo>
                <a:cubicBezTo>
                  <a:pt x="5040" y="6257"/>
                  <a:pt x="5060" y="6349"/>
                  <a:pt x="5071" y="6435"/>
                </a:cubicBezTo>
                <a:cubicBezTo>
                  <a:pt x="5081" y="6520"/>
                  <a:pt x="5105" y="6623"/>
                  <a:pt x="5121" y="6663"/>
                </a:cubicBezTo>
                <a:cubicBezTo>
                  <a:pt x="5137" y="6702"/>
                  <a:pt x="5170" y="6820"/>
                  <a:pt x="5195" y="6925"/>
                </a:cubicBezTo>
                <a:cubicBezTo>
                  <a:pt x="5221" y="7031"/>
                  <a:pt x="5264" y="7192"/>
                  <a:pt x="5291" y="7284"/>
                </a:cubicBezTo>
                <a:cubicBezTo>
                  <a:pt x="5318" y="7376"/>
                  <a:pt x="5355" y="7517"/>
                  <a:pt x="5373" y="7596"/>
                </a:cubicBezTo>
                <a:cubicBezTo>
                  <a:pt x="5421" y="7813"/>
                  <a:pt x="5599" y="8067"/>
                  <a:pt x="5828" y="8248"/>
                </a:cubicBezTo>
                <a:cubicBezTo>
                  <a:pt x="5936" y="8334"/>
                  <a:pt x="6022" y="8405"/>
                  <a:pt x="6017" y="8406"/>
                </a:cubicBezTo>
                <a:cubicBezTo>
                  <a:pt x="6013" y="8408"/>
                  <a:pt x="5920" y="8466"/>
                  <a:pt x="5811" y="8537"/>
                </a:cubicBezTo>
                <a:cubicBezTo>
                  <a:pt x="5539" y="8714"/>
                  <a:pt x="5214" y="8967"/>
                  <a:pt x="5121" y="9071"/>
                </a:cubicBezTo>
                <a:cubicBezTo>
                  <a:pt x="5078" y="9120"/>
                  <a:pt x="5013" y="9166"/>
                  <a:pt x="4977" y="9173"/>
                </a:cubicBezTo>
                <a:cubicBezTo>
                  <a:pt x="4808" y="9205"/>
                  <a:pt x="4345" y="9540"/>
                  <a:pt x="4042" y="9851"/>
                </a:cubicBezTo>
                <a:cubicBezTo>
                  <a:pt x="3974" y="9920"/>
                  <a:pt x="3909" y="9976"/>
                  <a:pt x="3896" y="9976"/>
                </a:cubicBezTo>
                <a:cubicBezTo>
                  <a:pt x="3883" y="9976"/>
                  <a:pt x="3785" y="10065"/>
                  <a:pt x="3678" y="10174"/>
                </a:cubicBezTo>
                <a:cubicBezTo>
                  <a:pt x="3570" y="10283"/>
                  <a:pt x="3431" y="10410"/>
                  <a:pt x="3371" y="10457"/>
                </a:cubicBezTo>
                <a:cubicBezTo>
                  <a:pt x="3310" y="10504"/>
                  <a:pt x="3247" y="10558"/>
                  <a:pt x="3229" y="10576"/>
                </a:cubicBezTo>
                <a:cubicBezTo>
                  <a:pt x="3211" y="10595"/>
                  <a:pt x="3134" y="10674"/>
                  <a:pt x="3059" y="10753"/>
                </a:cubicBezTo>
                <a:cubicBezTo>
                  <a:pt x="2984" y="10832"/>
                  <a:pt x="2915" y="10902"/>
                  <a:pt x="2903" y="10909"/>
                </a:cubicBezTo>
                <a:cubicBezTo>
                  <a:pt x="2790" y="10974"/>
                  <a:pt x="2528" y="11346"/>
                  <a:pt x="2450" y="11554"/>
                </a:cubicBezTo>
                <a:cubicBezTo>
                  <a:pt x="2357" y="11802"/>
                  <a:pt x="2216" y="12169"/>
                  <a:pt x="2186" y="12237"/>
                </a:cubicBezTo>
                <a:cubicBezTo>
                  <a:pt x="2169" y="12278"/>
                  <a:pt x="2141" y="12359"/>
                  <a:pt x="2124" y="12417"/>
                </a:cubicBezTo>
                <a:cubicBezTo>
                  <a:pt x="2020" y="12781"/>
                  <a:pt x="1918" y="13075"/>
                  <a:pt x="1875" y="13136"/>
                </a:cubicBezTo>
                <a:cubicBezTo>
                  <a:pt x="1860" y="13157"/>
                  <a:pt x="1830" y="13263"/>
                  <a:pt x="1810" y="13369"/>
                </a:cubicBezTo>
                <a:cubicBezTo>
                  <a:pt x="1774" y="13556"/>
                  <a:pt x="1778" y="13588"/>
                  <a:pt x="1858" y="13739"/>
                </a:cubicBezTo>
                <a:cubicBezTo>
                  <a:pt x="1877" y="13774"/>
                  <a:pt x="1861" y="13779"/>
                  <a:pt x="1769" y="13779"/>
                </a:cubicBezTo>
                <a:cubicBezTo>
                  <a:pt x="1594" y="13779"/>
                  <a:pt x="1318" y="13907"/>
                  <a:pt x="1074" y="14101"/>
                </a:cubicBezTo>
                <a:cubicBezTo>
                  <a:pt x="953" y="14197"/>
                  <a:pt x="827" y="14317"/>
                  <a:pt x="794" y="14369"/>
                </a:cubicBezTo>
                <a:cubicBezTo>
                  <a:pt x="760" y="14420"/>
                  <a:pt x="646" y="14548"/>
                  <a:pt x="539" y="14655"/>
                </a:cubicBezTo>
                <a:cubicBezTo>
                  <a:pt x="144" y="15053"/>
                  <a:pt x="0" y="15303"/>
                  <a:pt x="0" y="15589"/>
                </a:cubicBezTo>
                <a:cubicBezTo>
                  <a:pt x="0" y="15701"/>
                  <a:pt x="19" y="15799"/>
                  <a:pt x="48" y="15846"/>
                </a:cubicBezTo>
                <a:cubicBezTo>
                  <a:pt x="100" y="15929"/>
                  <a:pt x="277" y="16028"/>
                  <a:pt x="372" y="16028"/>
                </a:cubicBezTo>
                <a:cubicBezTo>
                  <a:pt x="441" y="16028"/>
                  <a:pt x="666" y="15841"/>
                  <a:pt x="753" y="15712"/>
                </a:cubicBezTo>
                <a:cubicBezTo>
                  <a:pt x="785" y="15663"/>
                  <a:pt x="891" y="15543"/>
                  <a:pt x="990" y="15444"/>
                </a:cubicBezTo>
                <a:lnTo>
                  <a:pt x="1170" y="15264"/>
                </a:lnTo>
                <a:lnTo>
                  <a:pt x="1376" y="15264"/>
                </a:lnTo>
                <a:cubicBezTo>
                  <a:pt x="1604" y="15264"/>
                  <a:pt x="1862" y="15320"/>
                  <a:pt x="1939" y="15387"/>
                </a:cubicBezTo>
                <a:cubicBezTo>
                  <a:pt x="1967" y="15411"/>
                  <a:pt x="1998" y="15431"/>
                  <a:pt x="2009" y="15431"/>
                </a:cubicBezTo>
                <a:cubicBezTo>
                  <a:pt x="2047" y="15431"/>
                  <a:pt x="2157" y="15514"/>
                  <a:pt x="2218" y="15589"/>
                </a:cubicBezTo>
                <a:cubicBezTo>
                  <a:pt x="2278" y="15663"/>
                  <a:pt x="2279" y="15666"/>
                  <a:pt x="2220" y="15745"/>
                </a:cubicBezTo>
                <a:cubicBezTo>
                  <a:pt x="2187" y="15789"/>
                  <a:pt x="2149" y="15852"/>
                  <a:pt x="2136" y="15885"/>
                </a:cubicBezTo>
                <a:cubicBezTo>
                  <a:pt x="2123" y="15918"/>
                  <a:pt x="2069" y="15988"/>
                  <a:pt x="2014" y="16041"/>
                </a:cubicBezTo>
                <a:cubicBezTo>
                  <a:pt x="1843" y="16205"/>
                  <a:pt x="1717" y="16401"/>
                  <a:pt x="1717" y="16504"/>
                </a:cubicBezTo>
                <a:cubicBezTo>
                  <a:pt x="1717" y="16681"/>
                  <a:pt x="1965" y="16830"/>
                  <a:pt x="2167" y="16774"/>
                </a:cubicBezTo>
                <a:cubicBezTo>
                  <a:pt x="2223" y="16759"/>
                  <a:pt x="2291" y="16747"/>
                  <a:pt x="2321" y="16747"/>
                </a:cubicBezTo>
                <a:cubicBezTo>
                  <a:pt x="2465" y="16747"/>
                  <a:pt x="3028" y="16381"/>
                  <a:pt x="3028" y="16287"/>
                </a:cubicBezTo>
                <a:cubicBezTo>
                  <a:pt x="3028" y="16276"/>
                  <a:pt x="3070" y="16222"/>
                  <a:pt x="3121" y="16168"/>
                </a:cubicBezTo>
                <a:cubicBezTo>
                  <a:pt x="3173" y="16113"/>
                  <a:pt x="3215" y="16058"/>
                  <a:pt x="3215" y="16046"/>
                </a:cubicBezTo>
                <a:cubicBezTo>
                  <a:pt x="3215" y="16034"/>
                  <a:pt x="3251" y="15990"/>
                  <a:pt x="3294" y="15947"/>
                </a:cubicBezTo>
                <a:cubicBezTo>
                  <a:pt x="3367" y="15874"/>
                  <a:pt x="3543" y="15637"/>
                  <a:pt x="3625" y="15503"/>
                </a:cubicBezTo>
                <a:cubicBezTo>
                  <a:pt x="3645" y="15470"/>
                  <a:pt x="3692" y="15395"/>
                  <a:pt x="3728" y="15335"/>
                </a:cubicBezTo>
                <a:cubicBezTo>
                  <a:pt x="3808" y="15203"/>
                  <a:pt x="3832" y="14859"/>
                  <a:pt x="3776" y="14667"/>
                </a:cubicBezTo>
                <a:cubicBezTo>
                  <a:pt x="3741" y="14548"/>
                  <a:pt x="3745" y="14520"/>
                  <a:pt x="3812" y="14361"/>
                </a:cubicBezTo>
                <a:cubicBezTo>
                  <a:pt x="3873" y="14216"/>
                  <a:pt x="3897" y="14187"/>
                  <a:pt x="3953" y="14187"/>
                </a:cubicBezTo>
                <a:cubicBezTo>
                  <a:pt x="4051" y="14186"/>
                  <a:pt x="4211" y="14074"/>
                  <a:pt x="4267" y="13966"/>
                </a:cubicBezTo>
                <a:lnTo>
                  <a:pt x="4315" y="13875"/>
                </a:lnTo>
                <a:lnTo>
                  <a:pt x="4406" y="13985"/>
                </a:lnTo>
                <a:cubicBezTo>
                  <a:pt x="4461" y="14051"/>
                  <a:pt x="4535" y="14106"/>
                  <a:pt x="4591" y="14123"/>
                </a:cubicBezTo>
                <a:lnTo>
                  <a:pt x="4685" y="14150"/>
                </a:lnTo>
                <a:lnTo>
                  <a:pt x="4663" y="14402"/>
                </a:lnTo>
                <a:lnTo>
                  <a:pt x="4641" y="14652"/>
                </a:lnTo>
                <a:lnTo>
                  <a:pt x="4478" y="14810"/>
                </a:lnTo>
                <a:cubicBezTo>
                  <a:pt x="4250" y="15029"/>
                  <a:pt x="4125" y="15234"/>
                  <a:pt x="3965" y="15646"/>
                </a:cubicBezTo>
                <a:cubicBezTo>
                  <a:pt x="3927" y="15745"/>
                  <a:pt x="3881" y="15852"/>
                  <a:pt x="3865" y="15885"/>
                </a:cubicBezTo>
                <a:cubicBezTo>
                  <a:pt x="3815" y="15982"/>
                  <a:pt x="3798" y="16734"/>
                  <a:pt x="3841" y="16938"/>
                </a:cubicBezTo>
                <a:cubicBezTo>
                  <a:pt x="3893" y="17187"/>
                  <a:pt x="3888" y="17332"/>
                  <a:pt x="3826" y="17513"/>
                </a:cubicBezTo>
                <a:cubicBezTo>
                  <a:pt x="3797" y="17598"/>
                  <a:pt x="3759" y="17727"/>
                  <a:pt x="3742" y="17799"/>
                </a:cubicBezTo>
                <a:cubicBezTo>
                  <a:pt x="3726" y="17872"/>
                  <a:pt x="3699" y="18000"/>
                  <a:pt x="3680" y="18086"/>
                </a:cubicBezTo>
                <a:cubicBezTo>
                  <a:pt x="3633" y="18292"/>
                  <a:pt x="3609" y="19201"/>
                  <a:pt x="3649" y="19280"/>
                </a:cubicBezTo>
                <a:cubicBezTo>
                  <a:pt x="3666" y="19314"/>
                  <a:pt x="3688" y="19387"/>
                  <a:pt x="3699" y="19442"/>
                </a:cubicBezTo>
                <a:cubicBezTo>
                  <a:pt x="3721" y="19552"/>
                  <a:pt x="3742" y="19540"/>
                  <a:pt x="3479" y="19582"/>
                </a:cubicBezTo>
                <a:cubicBezTo>
                  <a:pt x="3343" y="19603"/>
                  <a:pt x="3182" y="19738"/>
                  <a:pt x="3148" y="19857"/>
                </a:cubicBezTo>
                <a:cubicBezTo>
                  <a:pt x="3131" y="19916"/>
                  <a:pt x="3104" y="20214"/>
                  <a:pt x="3088" y="20521"/>
                </a:cubicBezTo>
                <a:cubicBezTo>
                  <a:pt x="3063" y="20998"/>
                  <a:pt x="3065" y="21088"/>
                  <a:pt x="3105" y="21147"/>
                </a:cubicBezTo>
                <a:cubicBezTo>
                  <a:pt x="3182" y="21262"/>
                  <a:pt x="3311" y="21316"/>
                  <a:pt x="3507" y="21316"/>
                </a:cubicBezTo>
                <a:cubicBezTo>
                  <a:pt x="3602" y="21316"/>
                  <a:pt x="3689" y="21327"/>
                  <a:pt x="3699" y="21340"/>
                </a:cubicBezTo>
                <a:cubicBezTo>
                  <a:pt x="3711" y="21354"/>
                  <a:pt x="3897" y="21364"/>
                  <a:pt x="4152" y="21364"/>
                </a:cubicBezTo>
                <a:cubicBezTo>
                  <a:pt x="4408" y="21364"/>
                  <a:pt x="4592" y="21374"/>
                  <a:pt x="4603" y="21388"/>
                </a:cubicBezTo>
                <a:cubicBezTo>
                  <a:pt x="4614" y="21402"/>
                  <a:pt x="4780" y="21412"/>
                  <a:pt x="4994" y="21412"/>
                </a:cubicBezTo>
                <a:cubicBezTo>
                  <a:pt x="5207" y="21412"/>
                  <a:pt x="5373" y="21422"/>
                  <a:pt x="5385" y="21436"/>
                </a:cubicBezTo>
                <a:cubicBezTo>
                  <a:pt x="5395" y="21449"/>
                  <a:pt x="5535" y="21460"/>
                  <a:pt x="5696" y="21460"/>
                </a:cubicBezTo>
                <a:cubicBezTo>
                  <a:pt x="5858" y="21460"/>
                  <a:pt x="5997" y="21470"/>
                  <a:pt x="6008" y="21483"/>
                </a:cubicBezTo>
                <a:cubicBezTo>
                  <a:pt x="6020" y="21498"/>
                  <a:pt x="6247" y="21507"/>
                  <a:pt x="6586" y="21507"/>
                </a:cubicBezTo>
                <a:cubicBezTo>
                  <a:pt x="6924" y="21507"/>
                  <a:pt x="7152" y="21498"/>
                  <a:pt x="7163" y="21483"/>
                </a:cubicBezTo>
                <a:cubicBezTo>
                  <a:pt x="7174" y="21470"/>
                  <a:pt x="7238" y="21460"/>
                  <a:pt x="7305" y="21460"/>
                </a:cubicBezTo>
                <a:cubicBezTo>
                  <a:pt x="7372" y="21460"/>
                  <a:pt x="7433" y="21449"/>
                  <a:pt x="7444" y="21436"/>
                </a:cubicBezTo>
                <a:cubicBezTo>
                  <a:pt x="7455" y="21423"/>
                  <a:pt x="7492" y="21412"/>
                  <a:pt x="7525" y="21412"/>
                </a:cubicBezTo>
                <a:cubicBezTo>
                  <a:pt x="7559" y="21412"/>
                  <a:pt x="7611" y="21401"/>
                  <a:pt x="7641" y="21390"/>
                </a:cubicBezTo>
                <a:cubicBezTo>
                  <a:pt x="7670" y="21378"/>
                  <a:pt x="7732" y="21357"/>
                  <a:pt x="7780" y="21342"/>
                </a:cubicBezTo>
                <a:cubicBezTo>
                  <a:pt x="7827" y="21327"/>
                  <a:pt x="7897" y="21307"/>
                  <a:pt x="7935" y="21294"/>
                </a:cubicBezTo>
                <a:cubicBezTo>
                  <a:pt x="7974" y="21282"/>
                  <a:pt x="8055" y="21263"/>
                  <a:pt x="8115" y="21254"/>
                </a:cubicBezTo>
                <a:cubicBezTo>
                  <a:pt x="8309" y="21224"/>
                  <a:pt x="8649" y="21137"/>
                  <a:pt x="8810" y="21074"/>
                </a:cubicBezTo>
                <a:cubicBezTo>
                  <a:pt x="8840" y="21062"/>
                  <a:pt x="8893" y="21053"/>
                  <a:pt x="8928" y="21053"/>
                </a:cubicBezTo>
                <a:cubicBezTo>
                  <a:pt x="8962" y="21053"/>
                  <a:pt x="8990" y="21043"/>
                  <a:pt x="8990" y="21030"/>
                </a:cubicBezTo>
                <a:cubicBezTo>
                  <a:pt x="8990" y="21016"/>
                  <a:pt x="9008" y="21006"/>
                  <a:pt x="9031" y="21006"/>
                </a:cubicBezTo>
                <a:cubicBezTo>
                  <a:pt x="9054" y="21006"/>
                  <a:pt x="9107" y="20977"/>
                  <a:pt x="9148" y="20943"/>
                </a:cubicBezTo>
                <a:cubicBezTo>
                  <a:pt x="9223" y="20883"/>
                  <a:pt x="9223" y="20872"/>
                  <a:pt x="9220" y="20482"/>
                </a:cubicBezTo>
                <a:cubicBezTo>
                  <a:pt x="9217" y="19932"/>
                  <a:pt x="9130" y="19187"/>
                  <a:pt x="9048" y="19007"/>
                </a:cubicBezTo>
                <a:cubicBezTo>
                  <a:pt x="9006" y="18914"/>
                  <a:pt x="8974" y="18388"/>
                  <a:pt x="9002" y="18244"/>
                </a:cubicBezTo>
                <a:lnTo>
                  <a:pt x="9024" y="18134"/>
                </a:lnTo>
                <a:lnTo>
                  <a:pt x="9163" y="18134"/>
                </a:lnTo>
                <a:lnTo>
                  <a:pt x="9302" y="18134"/>
                </a:lnTo>
                <a:lnTo>
                  <a:pt x="9302" y="18227"/>
                </a:lnTo>
                <a:cubicBezTo>
                  <a:pt x="9302" y="18333"/>
                  <a:pt x="9357" y="18444"/>
                  <a:pt x="9482" y="18593"/>
                </a:cubicBezTo>
                <a:cubicBezTo>
                  <a:pt x="9615" y="18752"/>
                  <a:pt x="9634" y="18780"/>
                  <a:pt x="9757" y="18972"/>
                </a:cubicBezTo>
                <a:cubicBezTo>
                  <a:pt x="9883" y="19168"/>
                  <a:pt x="10095" y="19621"/>
                  <a:pt x="10131" y="19773"/>
                </a:cubicBezTo>
                <a:cubicBezTo>
                  <a:pt x="10144" y="19825"/>
                  <a:pt x="10175" y="19907"/>
                  <a:pt x="10201" y="19953"/>
                </a:cubicBezTo>
                <a:cubicBezTo>
                  <a:pt x="10235" y="20013"/>
                  <a:pt x="10252" y="20151"/>
                  <a:pt x="10261" y="20454"/>
                </a:cubicBezTo>
                <a:cubicBezTo>
                  <a:pt x="10267" y="20685"/>
                  <a:pt x="10278" y="20908"/>
                  <a:pt x="10287" y="20951"/>
                </a:cubicBezTo>
                <a:cubicBezTo>
                  <a:pt x="10307" y="21049"/>
                  <a:pt x="10462" y="21185"/>
                  <a:pt x="10575" y="21206"/>
                </a:cubicBezTo>
                <a:cubicBezTo>
                  <a:pt x="10682" y="21226"/>
                  <a:pt x="11121" y="21289"/>
                  <a:pt x="11277" y="21307"/>
                </a:cubicBezTo>
                <a:cubicBezTo>
                  <a:pt x="11342" y="21314"/>
                  <a:pt x="11402" y="21330"/>
                  <a:pt x="11412" y="21342"/>
                </a:cubicBezTo>
                <a:cubicBezTo>
                  <a:pt x="11421" y="21354"/>
                  <a:pt x="11490" y="21364"/>
                  <a:pt x="11565" y="21364"/>
                </a:cubicBezTo>
                <a:cubicBezTo>
                  <a:pt x="11640" y="21364"/>
                  <a:pt x="11710" y="21375"/>
                  <a:pt x="11721" y="21388"/>
                </a:cubicBezTo>
                <a:cubicBezTo>
                  <a:pt x="11732" y="21401"/>
                  <a:pt x="11796" y="21412"/>
                  <a:pt x="11862" y="21412"/>
                </a:cubicBezTo>
                <a:cubicBezTo>
                  <a:pt x="11929" y="21412"/>
                  <a:pt x="11991" y="21423"/>
                  <a:pt x="12001" y="21436"/>
                </a:cubicBezTo>
                <a:cubicBezTo>
                  <a:pt x="12012" y="21449"/>
                  <a:pt x="12068" y="21460"/>
                  <a:pt x="12126" y="21460"/>
                </a:cubicBezTo>
                <a:cubicBezTo>
                  <a:pt x="12184" y="21460"/>
                  <a:pt x="12240" y="21470"/>
                  <a:pt x="12251" y="21483"/>
                </a:cubicBezTo>
                <a:cubicBezTo>
                  <a:pt x="12261" y="21497"/>
                  <a:pt x="12334" y="21507"/>
                  <a:pt x="12409" y="21507"/>
                </a:cubicBezTo>
                <a:cubicBezTo>
                  <a:pt x="12484" y="21507"/>
                  <a:pt x="12554" y="21518"/>
                  <a:pt x="12565" y="21531"/>
                </a:cubicBezTo>
                <a:cubicBezTo>
                  <a:pt x="12575" y="21544"/>
                  <a:pt x="12641" y="21555"/>
                  <a:pt x="12713" y="21555"/>
                </a:cubicBezTo>
                <a:cubicBezTo>
                  <a:pt x="12785" y="21555"/>
                  <a:pt x="12865" y="21566"/>
                  <a:pt x="12891" y="21579"/>
                </a:cubicBezTo>
                <a:cubicBezTo>
                  <a:pt x="12920" y="21594"/>
                  <a:pt x="13163" y="21600"/>
                  <a:pt x="13517" y="21594"/>
                </a:cubicBezTo>
                <a:cubicBezTo>
                  <a:pt x="14153" y="21582"/>
                  <a:pt x="14436" y="21565"/>
                  <a:pt x="14531" y="21531"/>
                </a:cubicBezTo>
                <a:cubicBezTo>
                  <a:pt x="14591" y="21510"/>
                  <a:pt x="14762" y="21496"/>
                  <a:pt x="15334" y="21469"/>
                </a:cubicBezTo>
                <a:cubicBezTo>
                  <a:pt x="15484" y="21462"/>
                  <a:pt x="15607" y="21446"/>
                  <a:pt x="15607" y="21434"/>
                </a:cubicBezTo>
                <a:cubicBezTo>
                  <a:pt x="15607" y="21422"/>
                  <a:pt x="15692" y="21412"/>
                  <a:pt x="15794" y="21412"/>
                </a:cubicBezTo>
                <a:cubicBezTo>
                  <a:pt x="15896" y="21412"/>
                  <a:pt x="15987" y="21401"/>
                  <a:pt x="15998" y="21388"/>
                </a:cubicBezTo>
                <a:cubicBezTo>
                  <a:pt x="16008" y="21375"/>
                  <a:pt x="16106" y="21364"/>
                  <a:pt x="16214" y="21364"/>
                </a:cubicBezTo>
                <a:cubicBezTo>
                  <a:pt x="16638" y="21364"/>
                  <a:pt x="16813" y="21198"/>
                  <a:pt x="16775" y="20831"/>
                </a:cubicBezTo>
                <a:cubicBezTo>
                  <a:pt x="16763" y="20723"/>
                  <a:pt x="16744" y="20624"/>
                  <a:pt x="16731" y="20611"/>
                </a:cubicBezTo>
                <a:cubicBezTo>
                  <a:pt x="16719" y="20598"/>
                  <a:pt x="16700" y="20417"/>
                  <a:pt x="16691" y="20210"/>
                </a:cubicBezTo>
                <a:cubicBezTo>
                  <a:pt x="16676" y="19876"/>
                  <a:pt x="16666" y="19824"/>
                  <a:pt x="16604" y="19747"/>
                </a:cubicBezTo>
                <a:cubicBezTo>
                  <a:pt x="16528" y="19652"/>
                  <a:pt x="16322" y="19569"/>
                  <a:pt x="16163" y="19569"/>
                </a:cubicBezTo>
                <a:cubicBezTo>
                  <a:pt x="16046" y="19569"/>
                  <a:pt x="15884" y="19511"/>
                  <a:pt x="15782" y="19433"/>
                </a:cubicBezTo>
                <a:cubicBezTo>
                  <a:pt x="15689" y="19361"/>
                  <a:pt x="15505" y="18997"/>
                  <a:pt x="15406" y="18685"/>
                </a:cubicBezTo>
                <a:cubicBezTo>
                  <a:pt x="15369" y="18571"/>
                  <a:pt x="15273" y="18341"/>
                  <a:pt x="15137" y="18038"/>
                </a:cubicBezTo>
                <a:cubicBezTo>
                  <a:pt x="15116" y="17992"/>
                  <a:pt x="15081" y="17922"/>
                  <a:pt x="15058" y="17882"/>
                </a:cubicBezTo>
                <a:cubicBezTo>
                  <a:pt x="15035" y="17843"/>
                  <a:pt x="14983" y="17746"/>
                  <a:pt x="14941" y="17667"/>
                </a:cubicBezTo>
                <a:cubicBezTo>
                  <a:pt x="14770" y="17348"/>
                  <a:pt x="14428" y="16844"/>
                  <a:pt x="14322" y="16754"/>
                </a:cubicBezTo>
                <a:cubicBezTo>
                  <a:pt x="14287" y="16724"/>
                  <a:pt x="14259" y="16634"/>
                  <a:pt x="14238" y="16482"/>
                </a:cubicBezTo>
                <a:cubicBezTo>
                  <a:pt x="14221" y="16357"/>
                  <a:pt x="14192" y="16192"/>
                  <a:pt x="14173" y="16113"/>
                </a:cubicBezTo>
                <a:cubicBezTo>
                  <a:pt x="14135" y="15954"/>
                  <a:pt x="13970" y="15565"/>
                  <a:pt x="13910" y="15490"/>
                </a:cubicBezTo>
                <a:cubicBezTo>
                  <a:pt x="13889" y="15463"/>
                  <a:pt x="13847" y="15391"/>
                  <a:pt x="13816" y="15328"/>
                </a:cubicBezTo>
                <a:cubicBezTo>
                  <a:pt x="13763" y="15218"/>
                  <a:pt x="13759" y="15095"/>
                  <a:pt x="13802" y="14641"/>
                </a:cubicBezTo>
                <a:cubicBezTo>
                  <a:pt x="13805" y="14608"/>
                  <a:pt x="13796" y="14563"/>
                  <a:pt x="13783" y="14540"/>
                </a:cubicBezTo>
                <a:cubicBezTo>
                  <a:pt x="13764" y="14507"/>
                  <a:pt x="13774" y="14497"/>
                  <a:pt x="13823" y="14497"/>
                </a:cubicBezTo>
                <a:cubicBezTo>
                  <a:pt x="13859" y="14497"/>
                  <a:pt x="13943" y="14457"/>
                  <a:pt x="14010" y="14407"/>
                </a:cubicBezTo>
                <a:cubicBezTo>
                  <a:pt x="14127" y="14322"/>
                  <a:pt x="14134" y="14308"/>
                  <a:pt x="14157" y="14126"/>
                </a:cubicBezTo>
                <a:cubicBezTo>
                  <a:pt x="14170" y="14018"/>
                  <a:pt x="14164" y="13783"/>
                  <a:pt x="14145" y="13588"/>
                </a:cubicBezTo>
                <a:cubicBezTo>
                  <a:pt x="14036" y="12508"/>
                  <a:pt x="14010" y="12276"/>
                  <a:pt x="13984" y="12186"/>
                </a:cubicBezTo>
                <a:cubicBezTo>
                  <a:pt x="13968" y="12131"/>
                  <a:pt x="13947" y="11996"/>
                  <a:pt x="13936" y="11886"/>
                </a:cubicBezTo>
                <a:cubicBezTo>
                  <a:pt x="13926" y="11776"/>
                  <a:pt x="13908" y="11671"/>
                  <a:pt x="13898" y="11651"/>
                </a:cubicBezTo>
                <a:cubicBezTo>
                  <a:pt x="13887" y="11632"/>
                  <a:pt x="13861" y="11512"/>
                  <a:pt x="13840" y="11387"/>
                </a:cubicBezTo>
                <a:cubicBezTo>
                  <a:pt x="13819" y="11262"/>
                  <a:pt x="13780" y="11058"/>
                  <a:pt x="13754" y="10933"/>
                </a:cubicBezTo>
                <a:cubicBezTo>
                  <a:pt x="13694" y="10646"/>
                  <a:pt x="13692" y="10622"/>
                  <a:pt x="13749" y="10622"/>
                </a:cubicBezTo>
                <a:cubicBezTo>
                  <a:pt x="13775" y="10622"/>
                  <a:pt x="13797" y="10612"/>
                  <a:pt x="13797" y="10598"/>
                </a:cubicBezTo>
                <a:cubicBezTo>
                  <a:pt x="13797" y="10585"/>
                  <a:pt x="13817" y="10575"/>
                  <a:pt x="13843" y="10575"/>
                </a:cubicBezTo>
                <a:cubicBezTo>
                  <a:pt x="13868" y="10575"/>
                  <a:pt x="13967" y="10536"/>
                  <a:pt x="14061" y="10490"/>
                </a:cubicBezTo>
                <a:cubicBezTo>
                  <a:pt x="14155" y="10444"/>
                  <a:pt x="14240" y="10405"/>
                  <a:pt x="14250" y="10405"/>
                </a:cubicBezTo>
                <a:cubicBezTo>
                  <a:pt x="14261" y="10405"/>
                  <a:pt x="14331" y="10373"/>
                  <a:pt x="14406" y="10334"/>
                </a:cubicBezTo>
                <a:cubicBezTo>
                  <a:pt x="14481" y="10294"/>
                  <a:pt x="14572" y="10262"/>
                  <a:pt x="14607" y="10262"/>
                </a:cubicBezTo>
                <a:cubicBezTo>
                  <a:pt x="14643" y="10262"/>
                  <a:pt x="14672" y="10256"/>
                  <a:pt x="14672" y="10246"/>
                </a:cubicBezTo>
                <a:cubicBezTo>
                  <a:pt x="14672" y="10236"/>
                  <a:pt x="14717" y="10212"/>
                  <a:pt x="14773" y="10194"/>
                </a:cubicBezTo>
                <a:cubicBezTo>
                  <a:pt x="15111" y="10083"/>
                  <a:pt x="15226" y="10024"/>
                  <a:pt x="15478" y="9832"/>
                </a:cubicBezTo>
                <a:cubicBezTo>
                  <a:pt x="15772" y="9609"/>
                  <a:pt x="15902" y="9490"/>
                  <a:pt x="15998" y="9356"/>
                </a:cubicBezTo>
                <a:cubicBezTo>
                  <a:pt x="16032" y="9309"/>
                  <a:pt x="16142" y="9174"/>
                  <a:pt x="16242" y="9057"/>
                </a:cubicBezTo>
                <a:cubicBezTo>
                  <a:pt x="16496" y="8762"/>
                  <a:pt x="16833" y="8279"/>
                  <a:pt x="16945" y="8050"/>
                </a:cubicBezTo>
                <a:cubicBezTo>
                  <a:pt x="16995" y="7948"/>
                  <a:pt x="17025" y="7921"/>
                  <a:pt x="17156" y="7870"/>
                </a:cubicBezTo>
                <a:cubicBezTo>
                  <a:pt x="17240" y="7837"/>
                  <a:pt x="17365" y="7795"/>
                  <a:pt x="17434" y="7778"/>
                </a:cubicBezTo>
                <a:cubicBezTo>
                  <a:pt x="17591" y="7739"/>
                  <a:pt x="17694" y="7707"/>
                  <a:pt x="17794" y="7664"/>
                </a:cubicBezTo>
                <a:cubicBezTo>
                  <a:pt x="17836" y="7645"/>
                  <a:pt x="17943" y="7602"/>
                  <a:pt x="18033" y="7568"/>
                </a:cubicBezTo>
                <a:cubicBezTo>
                  <a:pt x="18279" y="7476"/>
                  <a:pt x="18454" y="7345"/>
                  <a:pt x="18565" y="7170"/>
                </a:cubicBezTo>
                <a:cubicBezTo>
                  <a:pt x="18620" y="7085"/>
                  <a:pt x="18674" y="6983"/>
                  <a:pt x="18685" y="6946"/>
                </a:cubicBezTo>
                <a:cubicBezTo>
                  <a:pt x="18697" y="6908"/>
                  <a:pt x="18720" y="6866"/>
                  <a:pt x="18736" y="6850"/>
                </a:cubicBezTo>
                <a:cubicBezTo>
                  <a:pt x="18770" y="6816"/>
                  <a:pt x="18749" y="6383"/>
                  <a:pt x="18705" y="6196"/>
                </a:cubicBezTo>
                <a:cubicBezTo>
                  <a:pt x="18687" y="6124"/>
                  <a:pt x="18631" y="5967"/>
                  <a:pt x="18580" y="5849"/>
                </a:cubicBezTo>
                <a:cubicBezTo>
                  <a:pt x="18528" y="5730"/>
                  <a:pt x="18476" y="5602"/>
                  <a:pt x="18465" y="5564"/>
                </a:cubicBezTo>
                <a:cubicBezTo>
                  <a:pt x="18453" y="5525"/>
                  <a:pt x="18403" y="5426"/>
                  <a:pt x="18352" y="5343"/>
                </a:cubicBezTo>
                <a:cubicBezTo>
                  <a:pt x="18302" y="5261"/>
                  <a:pt x="18261" y="5186"/>
                  <a:pt x="18261" y="5178"/>
                </a:cubicBezTo>
                <a:cubicBezTo>
                  <a:pt x="18261" y="5142"/>
                  <a:pt x="18149" y="4986"/>
                  <a:pt x="18105" y="4959"/>
                </a:cubicBezTo>
                <a:cubicBezTo>
                  <a:pt x="18079" y="4943"/>
                  <a:pt x="18032" y="4928"/>
                  <a:pt x="18002" y="4928"/>
                </a:cubicBezTo>
                <a:cubicBezTo>
                  <a:pt x="17933" y="4927"/>
                  <a:pt x="17935" y="4911"/>
                  <a:pt x="18012" y="4796"/>
                </a:cubicBezTo>
                <a:cubicBezTo>
                  <a:pt x="18046" y="4744"/>
                  <a:pt x="18074" y="4660"/>
                  <a:pt x="18074" y="4608"/>
                </a:cubicBezTo>
                <a:cubicBezTo>
                  <a:pt x="18074" y="4519"/>
                  <a:pt x="18141" y="4425"/>
                  <a:pt x="18206" y="4425"/>
                </a:cubicBezTo>
                <a:cubicBezTo>
                  <a:pt x="18222" y="4425"/>
                  <a:pt x="18292" y="4395"/>
                  <a:pt x="18364" y="4358"/>
                </a:cubicBezTo>
                <a:cubicBezTo>
                  <a:pt x="18436" y="4321"/>
                  <a:pt x="18552" y="4270"/>
                  <a:pt x="18621" y="4246"/>
                </a:cubicBezTo>
                <a:cubicBezTo>
                  <a:pt x="18997" y="4115"/>
                  <a:pt x="19418" y="3952"/>
                  <a:pt x="19556" y="3886"/>
                </a:cubicBezTo>
                <a:cubicBezTo>
                  <a:pt x="19852" y="3744"/>
                  <a:pt x="20044" y="3660"/>
                  <a:pt x="20073" y="3660"/>
                </a:cubicBezTo>
                <a:cubicBezTo>
                  <a:pt x="20105" y="3660"/>
                  <a:pt x="20232" y="3610"/>
                  <a:pt x="20258" y="3587"/>
                </a:cubicBezTo>
                <a:cubicBezTo>
                  <a:pt x="20267" y="3579"/>
                  <a:pt x="20387" y="3533"/>
                  <a:pt x="20524" y="3484"/>
                </a:cubicBezTo>
                <a:cubicBezTo>
                  <a:pt x="20662" y="3435"/>
                  <a:pt x="20801" y="3382"/>
                  <a:pt x="20836" y="3368"/>
                </a:cubicBezTo>
                <a:cubicBezTo>
                  <a:pt x="20870" y="3354"/>
                  <a:pt x="20926" y="3329"/>
                  <a:pt x="20960" y="3315"/>
                </a:cubicBezTo>
                <a:cubicBezTo>
                  <a:pt x="21164" y="3229"/>
                  <a:pt x="21510" y="2881"/>
                  <a:pt x="21543" y="2727"/>
                </a:cubicBezTo>
                <a:cubicBezTo>
                  <a:pt x="21556" y="2667"/>
                  <a:pt x="21577" y="2583"/>
                  <a:pt x="21589" y="2539"/>
                </a:cubicBezTo>
                <a:cubicBezTo>
                  <a:pt x="21600" y="2496"/>
                  <a:pt x="21595" y="2436"/>
                  <a:pt x="21577" y="2407"/>
                </a:cubicBezTo>
                <a:cubicBezTo>
                  <a:pt x="21559" y="2379"/>
                  <a:pt x="21534" y="2298"/>
                  <a:pt x="21524" y="2225"/>
                </a:cubicBezTo>
                <a:cubicBezTo>
                  <a:pt x="21499" y="2049"/>
                  <a:pt x="21407" y="1844"/>
                  <a:pt x="21265" y="1652"/>
                </a:cubicBezTo>
                <a:cubicBezTo>
                  <a:pt x="21201" y="1565"/>
                  <a:pt x="21128" y="1455"/>
                  <a:pt x="21102" y="1406"/>
                </a:cubicBezTo>
                <a:cubicBezTo>
                  <a:pt x="21076" y="1356"/>
                  <a:pt x="20908" y="1170"/>
                  <a:pt x="20730" y="992"/>
                </a:cubicBezTo>
                <a:cubicBezTo>
                  <a:pt x="20371" y="633"/>
                  <a:pt x="19986" y="354"/>
                  <a:pt x="19541" y="132"/>
                </a:cubicBezTo>
                <a:lnTo>
                  <a:pt x="19275" y="0"/>
                </a:lnTo>
                <a:lnTo>
                  <a:pt x="18589" y="0"/>
                </a:lnTo>
                <a:lnTo>
                  <a:pt x="17901" y="0"/>
                </a:lnTo>
                <a:close/>
                <a:moveTo>
                  <a:pt x="15255" y="6681"/>
                </a:moveTo>
                <a:cubicBezTo>
                  <a:pt x="15261" y="6686"/>
                  <a:pt x="15264" y="6704"/>
                  <a:pt x="15264" y="6740"/>
                </a:cubicBezTo>
                <a:cubicBezTo>
                  <a:pt x="15265" y="6793"/>
                  <a:pt x="15249" y="6817"/>
                  <a:pt x="15216" y="6817"/>
                </a:cubicBezTo>
                <a:cubicBezTo>
                  <a:pt x="15191" y="6817"/>
                  <a:pt x="15171" y="6828"/>
                  <a:pt x="15171" y="6841"/>
                </a:cubicBezTo>
                <a:cubicBezTo>
                  <a:pt x="15171" y="6854"/>
                  <a:pt x="15125" y="6865"/>
                  <a:pt x="15070" y="6865"/>
                </a:cubicBezTo>
                <a:lnTo>
                  <a:pt x="14972" y="6865"/>
                </a:lnTo>
                <a:lnTo>
                  <a:pt x="15072" y="6808"/>
                </a:lnTo>
                <a:cubicBezTo>
                  <a:pt x="15129" y="6776"/>
                  <a:pt x="15195" y="6731"/>
                  <a:pt x="15219" y="6707"/>
                </a:cubicBezTo>
                <a:cubicBezTo>
                  <a:pt x="15239" y="6686"/>
                  <a:pt x="15249" y="6676"/>
                  <a:pt x="15255" y="6681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12" name="IMG_1383.jpeg" descr="IMG_1383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47785" y="3606678"/>
            <a:ext cx="5724719" cy="4049192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IMG_1340.jpeg" descr="IMG_1340.jpeg"/>
          <p:cNvPicPr>
            <a:picLocks noChangeAspect="1"/>
          </p:cNvPicPr>
          <p:nvPr/>
        </p:nvPicPr>
        <p:blipFill>
          <a:blip r:embed="rId2">
            <a:extLst/>
          </a:blip>
          <a:srcRect l="0" t="3386" r="0" b="0"/>
          <a:stretch>
            <a:fillRect/>
          </a:stretch>
        </p:blipFill>
        <p:spPr>
          <a:xfrm>
            <a:off x="926870" y="962175"/>
            <a:ext cx="5984469" cy="7592161"/>
          </a:xfrm>
          <a:prstGeom prst="rect">
            <a:avLst/>
          </a:prstGeom>
          <a:ln w="3175">
            <a:miter lim="400000"/>
          </a:ln>
        </p:spPr>
      </p:pic>
      <p:sp>
        <p:nvSpPr>
          <p:cNvPr id="215" name="مستطيل مستدير الزوايا"/>
          <p:cNvSpPr/>
          <p:nvPr/>
        </p:nvSpPr>
        <p:spPr>
          <a:xfrm>
            <a:off x="1322043" y="6531261"/>
            <a:ext cx="5179447" cy="1607575"/>
          </a:xfrm>
          <a:prstGeom prst="roundRect">
            <a:avLst>
              <a:gd name="adj" fmla="val 0"/>
            </a:avLst>
          </a:prstGeom>
          <a:ln w="88900">
            <a:solidFill>
              <a:schemeClr val="accent1"/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216" name="IMG_1385.jpeg" descr="IMG_1385.jpeg"/>
          <p:cNvPicPr>
            <a:picLocks noChangeAspect="1"/>
          </p:cNvPicPr>
          <p:nvPr/>
        </p:nvPicPr>
        <p:blipFill>
          <a:blip r:embed="rId3">
            <a:extLst/>
          </a:blip>
          <a:srcRect l="6033" t="3847" r="6035" b="3846"/>
          <a:stretch>
            <a:fillRect/>
          </a:stretch>
        </p:blipFill>
        <p:spPr>
          <a:xfrm flipH="1">
            <a:off x="7041552" y="2324906"/>
            <a:ext cx="4510474" cy="7078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8" h="21600" fill="norm" stroke="1" extrusionOk="0">
                <a:moveTo>
                  <a:pt x="7503" y="0"/>
                </a:moveTo>
                <a:cubicBezTo>
                  <a:pt x="7405" y="0"/>
                  <a:pt x="7310" y="7"/>
                  <a:pt x="7310" y="19"/>
                </a:cubicBezTo>
                <a:cubicBezTo>
                  <a:pt x="7310" y="30"/>
                  <a:pt x="7221" y="38"/>
                  <a:pt x="7105" y="38"/>
                </a:cubicBezTo>
                <a:cubicBezTo>
                  <a:pt x="6972" y="38"/>
                  <a:pt x="6881" y="48"/>
                  <a:pt x="6843" y="67"/>
                </a:cubicBezTo>
                <a:cubicBezTo>
                  <a:pt x="6811" y="82"/>
                  <a:pt x="6757" y="94"/>
                  <a:pt x="6724" y="94"/>
                </a:cubicBezTo>
                <a:cubicBezTo>
                  <a:pt x="6691" y="95"/>
                  <a:pt x="6591" y="114"/>
                  <a:pt x="6500" y="136"/>
                </a:cubicBezTo>
                <a:cubicBezTo>
                  <a:pt x="6410" y="158"/>
                  <a:pt x="6304" y="180"/>
                  <a:pt x="6267" y="185"/>
                </a:cubicBezTo>
                <a:cubicBezTo>
                  <a:pt x="6230" y="191"/>
                  <a:pt x="6193" y="204"/>
                  <a:pt x="6184" y="213"/>
                </a:cubicBezTo>
                <a:cubicBezTo>
                  <a:pt x="6175" y="222"/>
                  <a:pt x="6140" y="229"/>
                  <a:pt x="6108" y="229"/>
                </a:cubicBezTo>
                <a:cubicBezTo>
                  <a:pt x="6076" y="229"/>
                  <a:pt x="6026" y="238"/>
                  <a:pt x="5998" y="247"/>
                </a:cubicBezTo>
                <a:cubicBezTo>
                  <a:pt x="5969" y="256"/>
                  <a:pt x="5895" y="280"/>
                  <a:pt x="5833" y="299"/>
                </a:cubicBezTo>
                <a:cubicBezTo>
                  <a:pt x="5771" y="318"/>
                  <a:pt x="5721" y="341"/>
                  <a:pt x="5721" y="349"/>
                </a:cubicBezTo>
                <a:cubicBezTo>
                  <a:pt x="5721" y="357"/>
                  <a:pt x="5697" y="364"/>
                  <a:pt x="5668" y="365"/>
                </a:cubicBezTo>
                <a:cubicBezTo>
                  <a:pt x="5639" y="365"/>
                  <a:pt x="5575" y="383"/>
                  <a:pt x="5526" y="403"/>
                </a:cubicBezTo>
                <a:cubicBezTo>
                  <a:pt x="5476" y="423"/>
                  <a:pt x="5416" y="445"/>
                  <a:pt x="5391" y="453"/>
                </a:cubicBezTo>
                <a:cubicBezTo>
                  <a:pt x="5339" y="469"/>
                  <a:pt x="5297" y="490"/>
                  <a:pt x="5196" y="550"/>
                </a:cubicBezTo>
                <a:cubicBezTo>
                  <a:pt x="5156" y="574"/>
                  <a:pt x="5112" y="593"/>
                  <a:pt x="5099" y="593"/>
                </a:cubicBezTo>
                <a:cubicBezTo>
                  <a:pt x="5057" y="593"/>
                  <a:pt x="4582" y="900"/>
                  <a:pt x="4536" y="957"/>
                </a:cubicBezTo>
                <a:cubicBezTo>
                  <a:pt x="4512" y="987"/>
                  <a:pt x="4475" y="1022"/>
                  <a:pt x="4453" y="1037"/>
                </a:cubicBezTo>
                <a:cubicBezTo>
                  <a:pt x="4401" y="1070"/>
                  <a:pt x="4187" y="1302"/>
                  <a:pt x="4208" y="1302"/>
                </a:cubicBezTo>
                <a:cubicBezTo>
                  <a:pt x="4217" y="1302"/>
                  <a:pt x="4198" y="1327"/>
                  <a:pt x="4164" y="1356"/>
                </a:cubicBezTo>
                <a:cubicBezTo>
                  <a:pt x="4046" y="1462"/>
                  <a:pt x="3861" y="1812"/>
                  <a:pt x="3808" y="2030"/>
                </a:cubicBezTo>
                <a:cubicBezTo>
                  <a:pt x="3773" y="2171"/>
                  <a:pt x="3808" y="3568"/>
                  <a:pt x="3865" y="4309"/>
                </a:cubicBezTo>
                <a:cubicBezTo>
                  <a:pt x="3878" y="4483"/>
                  <a:pt x="3896" y="4747"/>
                  <a:pt x="3907" y="4897"/>
                </a:cubicBezTo>
                <a:lnTo>
                  <a:pt x="3927" y="5170"/>
                </a:lnTo>
                <a:lnTo>
                  <a:pt x="3781" y="5170"/>
                </a:lnTo>
                <a:cubicBezTo>
                  <a:pt x="3659" y="5170"/>
                  <a:pt x="3625" y="5178"/>
                  <a:pt x="3575" y="5221"/>
                </a:cubicBezTo>
                <a:cubicBezTo>
                  <a:pt x="3542" y="5249"/>
                  <a:pt x="3501" y="5282"/>
                  <a:pt x="3484" y="5293"/>
                </a:cubicBezTo>
                <a:cubicBezTo>
                  <a:pt x="3399" y="5350"/>
                  <a:pt x="3377" y="5438"/>
                  <a:pt x="3389" y="5680"/>
                </a:cubicBezTo>
                <a:cubicBezTo>
                  <a:pt x="3396" y="5816"/>
                  <a:pt x="3410" y="5970"/>
                  <a:pt x="3421" y="6022"/>
                </a:cubicBezTo>
                <a:cubicBezTo>
                  <a:pt x="3432" y="6075"/>
                  <a:pt x="3448" y="6148"/>
                  <a:pt x="3455" y="6185"/>
                </a:cubicBezTo>
                <a:cubicBezTo>
                  <a:pt x="3472" y="6265"/>
                  <a:pt x="3451" y="6290"/>
                  <a:pt x="3351" y="6306"/>
                </a:cubicBezTo>
                <a:cubicBezTo>
                  <a:pt x="3310" y="6312"/>
                  <a:pt x="3241" y="6338"/>
                  <a:pt x="3198" y="6362"/>
                </a:cubicBezTo>
                <a:cubicBezTo>
                  <a:pt x="3154" y="6386"/>
                  <a:pt x="3078" y="6426"/>
                  <a:pt x="3029" y="6452"/>
                </a:cubicBezTo>
                <a:cubicBezTo>
                  <a:pt x="2925" y="6508"/>
                  <a:pt x="2883" y="6555"/>
                  <a:pt x="2824" y="6679"/>
                </a:cubicBezTo>
                <a:cubicBezTo>
                  <a:pt x="2777" y="6777"/>
                  <a:pt x="2769" y="6973"/>
                  <a:pt x="2807" y="7098"/>
                </a:cubicBezTo>
                <a:cubicBezTo>
                  <a:pt x="2828" y="7168"/>
                  <a:pt x="2825" y="7180"/>
                  <a:pt x="2769" y="7196"/>
                </a:cubicBezTo>
                <a:cubicBezTo>
                  <a:pt x="2585" y="7249"/>
                  <a:pt x="2542" y="7265"/>
                  <a:pt x="2542" y="7280"/>
                </a:cubicBezTo>
                <a:cubicBezTo>
                  <a:pt x="2542" y="7288"/>
                  <a:pt x="2508" y="7295"/>
                  <a:pt x="2468" y="7295"/>
                </a:cubicBezTo>
                <a:cubicBezTo>
                  <a:pt x="2427" y="7295"/>
                  <a:pt x="2375" y="7309"/>
                  <a:pt x="2350" y="7324"/>
                </a:cubicBezTo>
                <a:cubicBezTo>
                  <a:pt x="2325" y="7340"/>
                  <a:pt x="2271" y="7353"/>
                  <a:pt x="2229" y="7353"/>
                </a:cubicBezTo>
                <a:cubicBezTo>
                  <a:pt x="2186" y="7353"/>
                  <a:pt x="2151" y="7361"/>
                  <a:pt x="2151" y="7372"/>
                </a:cubicBezTo>
                <a:cubicBezTo>
                  <a:pt x="2151" y="7382"/>
                  <a:pt x="2092" y="7391"/>
                  <a:pt x="2020" y="7391"/>
                </a:cubicBezTo>
                <a:cubicBezTo>
                  <a:pt x="1940" y="7391"/>
                  <a:pt x="1874" y="7402"/>
                  <a:pt x="1851" y="7420"/>
                </a:cubicBezTo>
                <a:cubicBezTo>
                  <a:pt x="1831" y="7436"/>
                  <a:pt x="1783" y="7449"/>
                  <a:pt x="1745" y="7449"/>
                </a:cubicBezTo>
                <a:cubicBezTo>
                  <a:pt x="1707" y="7449"/>
                  <a:pt x="1667" y="7457"/>
                  <a:pt x="1658" y="7466"/>
                </a:cubicBezTo>
                <a:cubicBezTo>
                  <a:pt x="1649" y="7475"/>
                  <a:pt x="1595" y="7488"/>
                  <a:pt x="1537" y="7495"/>
                </a:cubicBezTo>
                <a:cubicBezTo>
                  <a:pt x="1479" y="7502"/>
                  <a:pt x="1430" y="7517"/>
                  <a:pt x="1430" y="7527"/>
                </a:cubicBezTo>
                <a:cubicBezTo>
                  <a:pt x="1430" y="7537"/>
                  <a:pt x="1405" y="7545"/>
                  <a:pt x="1372" y="7545"/>
                </a:cubicBezTo>
                <a:cubicBezTo>
                  <a:pt x="1339" y="7545"/>
                  <a:pt x="1311" y="7551"/>
                  <a:pt x="1311" y="7559"/>
                </a:cubicBezTo>
                <a:cubicBezTo>
                  <a:pt x="1311" y="7567"/>
                  <a:pt x="1226" y="7610"/>
                  <a:pt x="1123" y="7655"/>
                </a:cubicBezTo>
                <a:cubicBezTo>
                  <a:pt x="875" y="7763"/>
                  <a:pt x="787" y="7824"/>
                  <a:pt x="553" y="8049"/>
                </a:cubicBezTo>
                <a:cubicBezTo>
                  <a:pt x="390" y="8204"/>
                  <a:pt x="347" y="8261"/>
                  <a:pt x="312" y="8374"/>
                </a:cubicBezTo>
                <a:cubicBezTo>
                  <a:pt x="253" y="8562"/>
                  <a:pt x="268" y="8837"/>
                  <a:pt x="344" y="8947"/>
                </a:cubicBezTo>
                <a:cubicBezTo>
                  <a:pt x="416" y="9052"/>
                  <a:pt x="576" y="9195"/>
                  <a:pt x="602" y="9178"/>
                </a:cubicBezTo>
                <a:cubicBezTo>
                  <a:pt x="612" y="9172"/>
                  <a:pt x="621" y="9178"/>
                  <a:pt x="621" y="9194"/>
                </a:cubicBezTo>
                <a:cubicBezTo>
                  <a:pt x="621" y="9210"/>
                  <a:pt x="659" y="9235"/>
                  <a:pt x="704" y="9250"/>
                </a:cubicBezTo>
                <a:cubicBezTo>
                  <a:pt x="890" y="9311"/>
                  <a:pt x="889" y="9291"/>
                  <a:pt x="712" y="9622"/>
                </a:cubicBezTo>
                <a:cubicBezTo>
                  <a:pt x="616" y="9801"/>
                  <a:pt x="462" y="10209"/>
                  <a:pt x="414" y="10408"/>
                </a:cubicBezTo>
                <a:cubicBezTo>
                  <a:pt x="399" y="10471"/>
                  <a:pt x="357" y="10624"/>
                  <a:pt x="319" y="10747"/>
                </a:cubicBezTo>
                <a:cubicBezTo>
                  <a:pt x="257" y="10953"/>
                  <a:pt x="254" y="10981"/>
                  <a:pt x="291" y="11110"/>
                </a:cubicBezTo>
                <a:cubicBezTo>
                  <a:pt x="334" y="11262"/>
                  <a:pt x="395" y="11373"/>
                  <a:pt x="536" y="11559"/>
                </a:cubicBezTo>
                <a:cubicBezTo>
                  <a:pt x="630" y="11684"/>
                  <a:pt x="874" y="11848"/>
                  <a:pt x="1163" y="11981"/>
                </a:cubicBezTo>
                <a:cubicBezTo>
                  <a:pt x="1296" y="12042"/>
                  <a:pt x="1364" y="12104"/>
                  <a:pt x="1417" y="12217"/>
                </a:cubicBezTo>
                <a:cubicBezTo>
                  <a:pt x="1430" y="12243"/>
                  <a:pt x="1470" y="12291"/>
                  <a:pt x="1506" y="12322"/>
                </a:cubicBezTo>
                <a:cubicBezTo>
                  <a:pt x="1636" y="12435"/>
                  <a:pt x="1669" y="12400"/>
                  <a:pt x="1159" y="12698"/>
                </a:cubicBezTo>
                <a:cubicBezTo>
                  <a:pt x="833" y="12889"/>
                  <a:pt x="576" y="13021"/>
                  <a:pt x="532" y="13021"/>
                </a:cubicBezTo>
                <a:cubicBezTo>
                  <a:pt x="515" y="13021"/>
                  <a:pt x="501" y="13030"/>
                  <a:pt x="501" y="13040"/>
                </a:cubicBezTo>
                <a:cubicBezTo>
                  <a:pt x="501" y="13051"/>
                  <a:pt x="480" y="13060"/>
                  <a:pt x="454" y="13060"/>
                </a:cubicBezTo>
                <a:cubicBezTo>
                  <a:pt x="393" y="13060"/>
                  <a:pt x="206" y="13178"/>
                  <a:pt x="94" y="13287"/>
                </a:cubicBezTo>
                <a:cubicBezTo>
                  <a:pt x="12" y="13367"/>
                  <a:pt x="6" y="13386"/>
                  <a:pt x="1" y="13585"/>
                </a:cubicBezTo>
                <a:cubicBezTo>
                  <a:pt x="-2" y="13702"/>
                  <a:pt x="10" y="13836"/>
                  <a:pt x="27" y="13883"/>
                </a:cubicBezTo>
                <a:cubicBezTo>
                  <a:pt x="80" y="14025"/>
                  <a:pt x="178" y="14196"/>
                  <a:pt x="236" y="14244"/>
                </a:cubicBezTo>
                <a:cubicBezTo>
                  <a:pt x="266" y="14269"/>
                  <a:pt x="291" y="14298"/>
                  <a:pt x="291" y="14307"/>
                </a:cubicBezTo>
                <a:cubicBezTo>
                  <a:pt x="291" y="14332"/>
                  <a:pt x="345" y="14374"/>
                  <a:pt x="541" y="14500"/>
                </a:cubicBezTo>
                <a:cubicBezTo>
                  <a:pt x="637" y="14561"/>
                  <a:pt x="728" y="14611"/>
                  <a:pt x="744" y="14611"/>
                </a:cubicBezTo>
                <a:cubicBezTo>
                  <a:pt x="761" y="14611"/>
                  <a:pt x="806" y="14632"/>
                  <a:pt x="845" y="14658"/>
                </a:cubicBezTo>
                <a:cubicBezTo>
                  <a:pt x="883" y="14685"/>
                  <a:pt x="926" y="14707"/>
                  <a:pt x="943" y="14707"/>
                </a:cubicBezTo>
                <a:cubicBezTo>
                  <a:pt x="960" y="14707"/>
                  <a:pt x="992" y="14720"/>
                  <a:pt x="1013" y="14737"/>
                </a:cubicBezTo>
                <a:cubicBezTo>
                  <a:pt x="1035" y="14754"/>
                  <a:pt x="1114" y="14786"/>
                  <a:pt x="1190" y="14811"/>
                </a:cubicBezTo>
                <a:cubicBezTo>
                  <a:pt x="1265" y="14836"/>
                  <a:pt x="1356" y="14874"/>
                  <a:pt x="1393" y="14896"/>
                </a:cubicBezTo>
                <a:cubicBezTo>
                  <a:pt x="1429" y="14918"/>
                  <a:pt x="1466" y="14936"/>
                  <a:pt x="1476" y="14936"/>
                </a:cubicBezTo>
                <a:cubicBezTo>
                  <a:pt x="1486" y="14936"/>
                  <a:pt x="1530" y="14958"/>
                  <a:pt x="1575" y="14984"/>
                </a:cubicBezTo>
                <a:cubicBezTo>
                  <a:pt x="1619" y="15010"/>
                  <a:pt x="1673" y="15031"/>
                  <a:pt x="1694" y="15031"/>
                </a:cubicBezTo>
                <a:cubicBezTo>
                  <a:pt x="1715" y="15031"/>
                  <a:pt x="1760" y="15047"/>
                  <a:pt x="1791" y="15065"/>
                </a:cubicBezTo>
                <a:cubicBezTo>
                  <a:pt x="1822" y="15084"/>
                  <a:pt x="1926" y="15129"/>
                  <a:pt x="2022" y="15166"/>
                </a:cubicBezTo>
                <a:cubicBezTo>
                  <a:pt x="2118" y="15203"/>
                  <a:pt x="2280" y="15274"/>
                  <a:pt x="2382" y="15323"/>
                </a:cubicBezTo>
                <a:cubicBezTo>
                  <a:pt x="2485" y="15373"/>
                  <a:pt x="2615" y="15427"/>
                  <a:pt x="2672" y="15444"/>
                </a:cubicBezTo>
                <a:cubicBezTo>
                  <a:pt x="2729" y="15462"/>
                  <a:pt x="2785" y="15487"/>
                  <a:pt x="2794" y="15502"/>
                </a:cubicBezTo>
                <a:cubicBezTo>
                  <a:pt x="2803" y="15517"/>
                  <a:pt x="2829" y="15530"/>
                  <a:pt x="2854" y="15530"/>
                </a:cubicBezTo>
                <a:cubicBezTo>
                  <a:pt x="2880" y="15530"/>
                  <a:pt x="2902" y="15538"/>
                  <a:pt x="2902" y="15548"/>
                </a:cubicBezTo>
                <a:cubicBezTo>
                  <a:pt x="2902" y="15559"/>
                  <a:pt x="2915" y="15568"/>
                  <a:pt x="2932" y="15568"/>
                </a:cubicBezTo>
                <a:cubicBezTo>
                  <a:pt x="3004" y="15568"/>
                  <a:pt x="3080" y="15639"/>
                  <a:pt x="3076" y="15703"/>
                </a:cubicBezTo>
                <a:cubicBezTo>
                  <a:pt x="3074" y="15740"/>
                  <a:pt x="3101" y="15805"/>
                  <a:pt x="3135" y="15848"/>
                </a:cubicBezTo>
                <a:cubicBezTo>
                  <a:pt x="3196" y="15924"/>
                  <a:pt x="3198" y="15956"/>
                  <a:pt x="3216" y="17341"/>
                </a:cubicBezTo>
                <a:cubicBezTo>
                  <a:pt x="3259" y="20522"/>
                  <a:pt x="3254" y="20348"/>
                  <a:pt x="3309" y="20417"/>
                </a:cubicBezTo>
                <a:cubicBezTo>
                  <a:pt x="3337" y="20451"/>
                  <a:pt x="3354" y="20480"/>
                  <a:pt x="3347" y="20480"/>
                </a:cubicBezTo>
                <a:cubicBezTo>
                  <a:pt x="3312" y="20481"/>
                  <a:pt x="3673" y="20727"/>
                  <a:pt x="4419" y="21210"/>
                </a:cubicBezTo>
                <a:lnTo>
                  <a:pt x="5021" y="21600"/>
                </a:lnTo>
                <a:lnTo>
                  <a:pt x="5294" y="21600"/>
                </a:lnTo>
                <a:cubicBezTo>
                  <a:pt x="5445" y="21600"/>
                  <a:pt x="5576" y="21591"/>
                  <a:pt x="5586" y="21581"/>
                </a:cubicBezTo>
                <a:cubicBezTo>
                  <a:pt x="5597" y="21570"/>
                  <a:pt x="5675" y="21561"/>
                  <a:pt x="5763" y="21561"/>
                </a:cubicBezTo>
                <a:cubicBezTo>
                  <a:pt x="5868" y="21561"/>
                  <a:pt x="5935" y="21552"/>
                  <a:pt x="5960" y="21533"/>
                </a:cubicBezTo>
                <a:cubicBezTo>
                  <a:pt x="5980" y="21518"/>
                  <a:pt x="6030" y="21504"/>
                  <a:pt x="6068" y="21504"/>
                </a:cubicBezTo>
                <a:cubicBezTo>
                  <a:pt x="6106" y="21504"/>
                  <a:pt x="6145" y="21495"/>
                  <a:pt x="6155" y="21485"/>
                </a:cubicBezTo>
                <a:cubicBezTo>
                  <a:pt x="6165" y="21474"/>
                  <a:pt x="6237" y="21466"/>
                  <a:pt x="6314" y="21466"/>
                </a:cubicBezTo>
                <a:cubicBezTo>
                  <a:pt x="6392" y="21465"/>
                  <a:pt x="6489" y="21453"/>
                  <a:pt x="6531" y="21438"/>
                </a:cubicBezTo>
                <a:cubicBezTo>
                  <a:pt x="6572" y="21423"/>
                  <a:pt x="6650" y="21410"/>
                  <a:pt x="6703" y="21410"/>
                </a:cubicBezTo>
                <a:cubicBezTo>
                  <a:pt x="6757" y="21409"/>
                  <a:pt x="6800" y="21400"/>
                  <a:pt x="6800" y="21389"/>
                </a:cubicBezTo>
                <a:cubicBezTo>
                  <a:pt x="6800" y="21379"/>
                  <a:pt x="6874" y="21370"/>
                  <a:pt x="6965" y="21370"/>
                </a:cubicBezTo>
                <a:cubicBezTo>
                  <a:pt x="7056" y="21370"/>
                  <a:pt x="7130" y="21362"/>
                  <a:pt x="7130" y="21352"/>
                </a:cubicBezTo>
                <a:cubicBezTo>
                  <a:pt x="7130" y="21341"/>
                  <a:pt x="7177" y="21332"/>
                  <a:pt x="7234" y="21332"/>
                </a:cubicBezTo>
                <a:cubicBezTo>
                  <a:pt x="7291" y="21332"/>
                  <a:pt x="7345" y="21324"/>
                  <a:pt x="7355" y="21313"/>
                </a:cubicBezTo>
                <a:cubicBezTo>
                  <a:pt x="7366" y="21302"/>
                  <a:pt x="7433" y="21294"/>
                  <a:pt x="7505" y="21294"/>
                </a:cubicBezTo>
                <a:cubicBezTo>
                  <a:pt x="7582" y="21294"/>
                  <a:pt x="7655" y="21281"/>
                  <a:pt x="7681" y="21265"/>
                </a:cubicBezTo>
                <a:cubicBezTo>
                  <a:pt x="7707" y="21248"/>
                  <a:pt x="7780" y="21237"/>
                  <a:pt x="7848" y="21237"/>
                </a:cubicBezTo>
                <a:cubicBezTo>
                  <a:pt x="7915" y="21237"/>
                  <a:pt x="7970" y="21228"/>
                  <a:pt x="7970" y="21217"/>
                </a:cubicBezTo>
                <a:cubicBezTo>
                  <a:pt x="7970" y="21207"/>
                  <a:pt x="8033" y="21198"/>
                  <a:pt x="8112" y="21198"/>
                </a:cubicBezTo>
                <a:cubicBezTo>
                  <a:pt x="8190" y="21198"/>
                  <a:pt x="8281" y="21184"/>
                  <a:pt x="8313" y="21169"/>
                </a:cubicBezTo>
                <a:cubicBezTo>
                  <a:pt x="8345" y="21153"/>
                  <a:pt x="8408" y="21141"/>
                  <a:pt x="8453" y="21141"/>
                </a:cubicBezTo>
                <a:cubicBezTo>
                  <a:pt x="8498" y="21141"/>
                  <a:pt x="8545" y="21132"/>
                  <a:pt x="8556" y="21122"/>
                </a:cubicBezTo>
                <a:cubicBezTo>
                  <a:pt x="8566" y="21111"/>
                  <a:pt x="8630" y="21101"/>
                  <a:pt x="8700" y="21101"/>
                </a:cubicBezTo>
                <a:cubicBezTo>
                  <a:pt x="8769" y="21101"/>
                  <a:pt x="8851" y="21089"/>
                  <a:pt x="8884" y="21073"/>
                </a:cubicBezTo>
                <a:cubicBezTo>
                  <a:pt x="8916" y="21058"/>
                  <a:pt x="8986" y="21045"/>
                  <a:pt x="9041" y="21045"/>
                </a:cubicBezTo>
                <a:cubicBezTo>
                  <a:pt x="9095" y="21045"/>
                  <a:pt x="9139" y="21037"/>
                  <a:pt x="9139" y="21026"/>
                </a:cubicBezTo>
                <a:cubicBezTo>
                  <a:pt x="9139" y="21015"/>
                  <a:pt x="9218" y="21007"/>
                  <a:pt x="9316" y="21007"/>
                </a:cubicBezTo>
                <a:cubicBezTo>
                  <a:pt x="9436" y="21007"/>
                  <a:pt x="9505" y="20997"/>
                  <a:pt x="9530" y="20978"/>
                </a:cubicBezTo>
                <a:cubicBezTo>
                  <a:pt x="9551" y="20962"/>
                  <a:pt x="9598" y="20948"/>
                  <a:pt x="9636" y="20948"/>
                </a:cubicBezTo>
                <a:cubicBezTo>
                  <a:pt x="9674" y="20948"/>
                  <a:pt x="9715" y="20941"/>
                  <a:pt x="9725" y="20930"/>
                </a:cubicBezTo>
                <a:cubicBezTo>
                  <a:pt x="9736" y="20920"/>
                  <a:pt x="9811" y="20911"/>
                  <a:pt x="9892" y="20911"/>
                </a:cubicBezTo>
                <a:cubicBezTo>
                  <a:pt x="9974" y="20911"/>
                  <a:pt x="10040" y="20902"/>
                  <a:pt x="10040" y="20892"/>
                </a:cubicBezTo>
                <a:cubicBezTo>
                  <a:pt x="10040" y="20881"/>
                  <a:pt x="10100" y="20872"/>
                  <a:pt x="10173" y="20872"/>
                </a:cubicBezTo>
                <a:cubicBezTo>
                  <a:pt x="10246" y="20872"/>
                  <a:pt x="10314" y="20863"/>
                  <a:pt x="10324" y="20853"/>
                </a:cubicBezTo>
                <a:cubicBezTo>
                  <a:pt x="10335" y="20842"/>
                  <a:pt x="10370" y="20835"/>
                  <a:pt x="10404" y="20835"/>
                </a:cubicBezTo>
                <a:cubicBezTo>
                  <a:pt x="10438" y="20835"/>
                  <a:pt x="10504" y="20807"/>
                  <a:pt x="10552" y="20774"/>
                </a:cubicBezTo>
                <a:cubicBezTo>
                  <a:pt x="10638" y="20715"/>
                  <a:pt x="10639" y="20713"/>
                  <a:pt x="10639" y="20477"/>
                </a:cubicBezTo>
                <a:cubicBezTo>
                  <a:pt x="10639" y="20347"/>
                  <a:pt x="10650" y="20240"/>
                  <a:pt x="10664" y="20240"/>
                </a:cubicBezTo>
                <a:cubicBezTo>
                  <a:pt x="10677" y="20240"/>
                  <a:pt x="10727" y="20267"/>
                  <a:pt x="10776" y="20299"/>
                </a:cubicBezTo>
                <a:cubicBezTo>
                  <a:pt x="10824" y="20332"/>
                  <a:pt x="10939" y="20395"/>
                  <a:pt x="11030" y="20439"/>
                </a:cubicBezTo>
                <a:cubicBezTo>
                  <a:pt x="11120" y="20483"/>
                  <a:pt x="11199" y="20525"/>
                  <a:pt x="11204" y="20533"/>
                </a:cubicBezTo>
                <a:cubicBezTo>
                  <a:pt x="11210" y="20541"/>
                  <a:pt x="11226" y="20546"/>
                  <a:pt x="11240" y="20546"/>
                </a:cubicBezTo>
                <a:cubicBezTo>
                  <a:pt x="11255" y="20546"/>
                  <a:pt x="11316" y="20569"/>
                  <a:pt x="11377" y="20595"/>
                </a:cubicBezTo>
                <a:cubicBezTo>
                  <a:pt x="11506" y="20651"/>
                  <a:pt x="11760" y="20661"/>
                  <a:pt x="11856" y="20614"/>
                </a:cubicBezTo>
                <a:cubicBezTo>
                  <a:pt x="11888" y="20599"/>
                  <a:pt x="11958" y="20587"/>
                  <a:pt x="12012" y="20586"/>
                </a:cubicBezTo>
                <a:cubicBezTo>
                  <a:pt x="12065" y="20586"/>
                  <a:pt x="12109" y="20576"/>
                  <a:pt x="12109" y="20566"/>
                </a:cubicBezTo>
                <a:cubicBezTo>
                  <a:pt x="12109" y="20555"/>
                  <a:pt x="12183" y="20546"/>
                  <a:pt x="12273" y="20546"/>
                </a:cubicBezTo>
                <a:cubicBezTo>
                  <a:pt x="12364" y="20546"/>
                  <a:pt x="12438" y="20539"/>
                  <a:pt x="12438" y="20528"/>
                </a:cubicBezTo>
                <a:cubicBezTo>
                  <a:pt x="12438" y="20518"/>
                  <a:pt x="12486" y="20509"/>
                  <a:pt x="12543" y="20509"/>
                </a:cubicBezTo>
                <a:cubicBezTo>
                  <a:pt x="12599" y="20509"/>
                  <a:pt x="12654" y="20500"/>
                  <a:pt x="12664" y="20489"/>
                </a:cubicBezTo>
                <a:cubicBezTo>
                  <a:pt x="12674" y="20479"/>
                  <a:pt x="12755" y="20470"/>
                  <a:pt x="12842" y="20470"/>
                </a:cubicBezTo>
                <a:cubicBezTo>
                  <a:pt x="12942" y="20470"/>
                  <a:pt x="13014" y="20460"/>
                  <a:pt x="13036" y="20443"/>
                </a:cubicBezTo>
                <a:cubicBezTo>
                  <a:pt x="13072" y="20416"/>
                  <a:pt x="13173" y="20398"/>
                  <a:pt x="13400" y="20380"/>
                </a:cubicBezTo>
                <a:cubicBezTo>
                  <a:pt x="13474" y="20375"/>
                  <a:pt x="13561" y="20357"/>
                  <a:pt x="13593" y="20343"/>
                </a:cubicBezTo>
                <a:cubicBezTo>
                  <a:pt x="13626" y="20328"/>
                  <a:pt x="13695" y="20318"/>
                  <a:pt x="13749" y="20318"/>
                </a:cubicBezTo>
                <a:cubicBezTo>
                  <a:pt x="13802" y="20318"/>
                  <a:pt x="13854" y="20309"/>
                  <a:pt x="13864" y="20298"/>
                </a:cubicBezTo>
                <a:cubicBezTo>
                  <a:pt x="13874" y="20288"/>
                  <a:pt x="13940" y="20279"/>
                  <a:pt x="14010" y="20279"/>
                </a:cubicBezTo>
                <a:cubicBezTo>
                  <a:pt x="14080" y="20279"/>
                  <a:pt x="14164" y="20266"/>
                  <a:pt x="14196" y="20251"/>
                </a:cubicBezTo>
                <a:cubicBezTo>
                  <a:pt x="14228" y="20235"/>
                  <a:pt x="14298" y="20222"/>
                  <a:pt x="14351" y="20222"/>
                </a:cubicBezTo>
                <a:cubicBezTo>
                  <a:pt x="14405" y="20222"/>
                  <a:pt x="14448" y="20213"/>
                  <a:pt x="14448" y="20202"/>
                </a:cubicBezTo>
                <a:cubicBezTo>
                  <a:pt x="14448" y="20192"/>
                  <a:pt x="14528" y="20183"/>
                  <a:pt x="14628" y="20183"/>
                </a:cubicBezTo>
                <a:cubicBezTo>
                  <a:pt x="14728" y="20183"/>
                  <a:pt x="14808" y="20174"/>
                  <a:pt x="14808" y="20164"/>
                </a:cubicBezTo>
                <a:cubicBezTo>
                  <a:pt x="14808" y="20153"/>
                  <a:pt x="14862" y="20144"/>
                  <a:pt x="14928" y="20144"/>
                </a:cubicBezTo>
                <a:cubicBezTo>
                  <a:pt x="14994" y="20144"/>
                  <a:pt x="15049" y="20137"/>
                  <a:pt x="15049" y="20126"/>
                </a:cubicBezTo>
                <a:cubicBezTo>
                  <a:pt x="15049" y="20116"/>
                  <a:pt x="15115" y="20107"/>
                  <a:pt x="15195" y="20107"/>
                </a:cubicBezTo>
                <a:cubicBezTo>
                  <a:pt x="15289" y="20107"/>
                  <a:pt x="15355" y="20096"/>
                  <a:pt x="15379" y="20078"/>
                </a:cubicBezTo>
                <a:cubicBezTo>
                  <a:pt x="15400" y="20062"/>
                  <a:pt x="15462" y="20049"/>
                  <a:pt x="15517" y="20049"/>
                </a:cubicBezTo>
                <a:cubicBezTo>
                  <a:pt x="15573" y="20049"/>
                  <a:pt x="15618" y="20040"/>
                  <a:pt x="15618" y="20029"/>
                </a:cubicBezTo>
                <a:cubicBezTo>
                  <a:pt x="15618" y="20019"/>
                  <a:pt x="15677" y="20010"/>
                  <a:pt x="15747" y="20010"/>
                </a:cubicBezTo>
                <a:cubicBezTo>
                  <a:pt x="15817" y="20010"/>
                  <a:pt x="15907" y="19997"/>
                  <a:pt x="15948" y="19982"/>
                </a:cubicBezTo>
                <a:cubicBezTo>
                  <a:pt x="15989" y="19967"/>
                  <a:pt x="16059" y="19955"/>
                  <a:pt x="16103" y="19954"/>
                </a:cubicBezTo>
                <a:cubicBezTo>
                  <a:pt x="16148" y="19954"/>
                  <a:pt x="16194" y="19944"/>
                  <a:pt x="16204" y="19934"/>
                </a:cubicBezTo>
                <a:cubicBezTo>
                  <a:pt x="16214" y="19923"/>
                  <a:pt x="16248" y="19915"/>
                  <a:pt x="16280" y="19915"/>
                </a:cubicBezTo>
                <a:cubicBezTo>
                  <a:pt x="16369" y="19915"/>
                  <a:pt x="16520" y="19811"/>
                  <a:pt x="16549" y="19730"/>
                </a:cubicBezTo>
                <a:cubicBezTo>
                  <a:pt x="16563" y="19691"/>
                  <a:pt x="16566" y="19540"/>
                  <a:pt x="16556" y="19395"/>
                </a:cubicBezTo>
                <a:cubicBezTo>
                  <a:pt x="16537" y="19103"/>
                  <a:pt x="16540" y="19099"/>
                  <a:pt x="16718" y="19159"/>
                </a:cubicBezTo>
                <a:cubicBezTo>
                  <a:pt x="16765" y="19174"/>
                  <a:pt x="16841" y="19188"/>
                  <a:pt x="16886" y="19188"/>
                </a:cubicBezTo>
                <a:cubicBezTo>
                  <a:pt x="16932" y="19188"/>
                  <a:pt x="16968" y="19196"/>
                  <a:pt x="16968" y="19207"/>
                </a:cubicBezTo>
                <a:cubicBezTo>
                  <a:pt x="16968" y="19218"/>
                  <a:pt x="17008" y="19225"/>
                  <a:pt x="17055" y="19225"/>
                </a:cubicBezTo>
                <a:cubicBezTo>
                  <a:pt x="17103" y="19225"/>
                  <a:pt x="17180" y="19238"/>
                  <a:pt x="17228" y="19254"/>
                </a:cubicBezTo>
                <a:cubicBezTo>
                  <a:pt x="17275" y="19270"/>
                  <a:pt x="17337" y="19283"/>
                  <a:pt x="17366" y="19283"/>
                </a:cubicBezTo>
                <a:cubicBezTo>
                  <a:pt x="17395" y="19283"/>
                  <a:pt x="17417" y="19292"/>
                  <a:pt x="17417" y="19303"/>
                </a:cubicBezTo>
                <a:cubicBezTo>
                  <a:pt x="17417" y="19313"/>
                  <a:pt x="17465" y="19321"/>
                  <a:pt x="17522" y="19321"/>
                </a:cubicBezTo>
                <a:cubicBezTo>
                  <a:pt x="17578" y="19321"/>
                  <a:pt x="17633" y="19330"/>
                  <a:pt x="17643" y="19340"/>
                </a:cubicBezTo>
                <a:cubicBezTo>
                  <a:pt x="17653" y="19351"/>
                  <a:pt x="17702" y="19360"/>
                  <a:pt x="17749" y="19360"/>
                </a:cubicBezTo>
                <a:cubicBezTo>
                  <a:pt x="17797" y="19360"/>
                  <a:pt x="17843" y="19368"/>
                  <a:pt x="17853" y="19379"/>
                </a:cubicBezTo>
                <a:cubicBezTo>
                  <a:pt x="17864" y="19389"/>
                  <a:pt x="17901" y="19398"/>
                  <a:pt x="17937" y="19398"/>
                </a:cubicBezTo>
                <a:cubicBezTo>
                  <a:pt x="18006" y="19398"/>
                  <a:pt x="18270" y="19456"/>
                  <a:pt x="18306" y="19479"/>
                </a:cubicBezTo>
                <a:cubicBezTo>
                  <a:pt x="18318" y="19487"/>
                  <a:pt x="18373" y="19494"/>
                  <a:pt x="18428" y="19494"/>
                </a:cubicBezTo>
                <a:cubicBezTo>
                  <a:pt x="18483" y="19494"/>
                  <a:pt x="18528" y="19502"/>
                  <a:pt x="18528" y="19512"/>
                </a:cubicBezTo>
                <a:cubicBezTo>
                  <a:pt x="18528" y="19523"/>
                  <a:pt x="18581" y="19537"/>
                  <a:pt x="18648" y="19544"/>
                </a:cubicBezTo>
                <a:cubicBezTo>
                  <a:pt x="18714" y="19550"/>
                  <a:pt x="18777" y="19564"/>
                  <a:pt x="18786" y="19573"/>
                </a:cubicBezTo>
                <a:cubicBezTo>
                  <a:pt x="18795" y="19582"/>
                  <a:pt x="18832" y="19589"/>
                  <a:pt x="18868" y="19590"/>
                </a:cubicBezTo>
                <a:cubicBezTo>
                  <a:pt x="18904" y="19590"/>
                  <a:pt x="18959" y="19603"/>
                  <a:pt x="18991" y="19619"/>
                </a:cubicBezTo>
                <a:cubicBezTo>
                  <a:pt x="19023" y="19634"/>
                  <a:pt x="19086" y="19647"/>
                  <a:pt x="19131" y="19647"/>
                </a:cubicBezTo>
                <a:cubicBezTo>
                  <a:pt x="19177" y="19647"/>
                  <a:pt x="19223" y="19655"/>
                  <a:pt x="19234" y="19666"/>
                </a:cubicBezTo>
                <a:cubicBezTo>
                  <a:pt x="19244" y="19677"/>
                  <a:pt x="19298" y="19685"/>
                  <a:pt x="19355" y="19685"/>
                </a:cubicBezTo>
                <a:cubicBezTo>
                  <a:pt x="19412" y="19685"/>
                  <a:pt x="19457" y="19694"/>
                  <a:pt x="19457" y="19705"/>
                </a:cubicBezTo>
                <a:cubicBezTo>
                  <a:pt x="19457" y="19736"/>
                  <a:pt x="19694" y="19726"/>
                  <a:pt x="19776" y="19691"/>
                </a:cubicBezTo>
                <a:cubicBezTo>
                  <a:pt x="19862" y="19655"/>
                  <a:pt x="19951" y="19554"/>
                  <a:pt x="19983" y="19455"/>
                </a:cubicBezTo>
                <a:cubicBezTo>
                  <a:pt x="19994" y="19418"/>
                  <a:pt x="20021" y="19371"/>
                  <a:pt x="20041" y="19350"/>
                </a:cubicBezTo>
                <a:cubicBezTo>
                  <a:pt x="20062" y="19329"/>
                  <a:pt x="20103" y="19265"/>
                  <a:pt x="20132" y="19207"/>
                </a:cubicBezTo>
                <a:cubicBezTo>
                  <a:pt x="20162" y="19149"/>
                  <a:pt x="20195" y="19093"/>
                  <a:pt x="20206" y="19082"/>
                </a:cubicBezTo>
                <a:cubicBezTo>
                  <a:pt x="20240" y="19052"/>
                  <a:pt x="20333" y="18895"/>
                  <a:pt x="20348" y="18842"/>
                </a:cubicBezTo>
                <a:cubicBezTo>
                  <a:pt x="20356" y="18816"/>
                  <a:pt x="20375" y="18787"/>
                  <a:pt x="20390" y="18777"/>
                </a:cubicBezTo>
                <a:cubicBezTo>
                  <a:pt x="20406" y="18767"/>
                  <a:pt x="20417" y="18744"/>
                  <a:pt x="20417" y="18725"/>
                </a:cubicBezTo>
                <a:cubicBezTo>
                  <a:pt x="20417" y="18706"/>
                  <a:pt x="20453" y="18641"/>
                  <a:pt x="20496" y="18580"/>
                </a:cubicBezTo>
                <a:cubicBezTo>
                  <a:pt x="20539" y="18519"/>
                  <a:pt x="20625" y="18375"/>
                  <a:pt x="20688" y="18259"/>
                </a:cubicBezTo>
                <a:cubicBezTo>
                  <a:pt x="20751" y="18143"/>
                  <a:pt x="20851" y="17958"/>
                  <a:pt x="20912" y="17847"/>
                </a:cubicBezTo>
                <a:cubicBezTo>
                  <a:pt x="20999" y="17687"/>
                  <a:pt x="21020" y="17626"/>
                  <a:pt x="21010" y="17545"/>
                </a:cubicBezTo>
                <a:cubicBezTo>
                  <a:pt x="21003" y="17490"/>
                  <a:pt x="21008" y="17445"/>
                  <a:pt x="21021" y="17445"/>
                </a:cubicBezTo>
                <a:cubicBezTo>
                  <a:pt x="21056" y="17445"/>
                  <a:pt x="21198" y="17365"/>
                  <a:pt x="21198" y="17346"/>
                </a:cubicBezTo>
                <a:cubicBezTo>
                  <a:pt x="21198" y="17337"/>
                  <a:pt x="21237" y="17276"/>
                  <a:pt x="21285" y="17210"/>
                </a:cubicBezTo>
                <a:cubicBezTo>
                  <a:pt x="21333" y="17144"/>
                  <a:pt x="21389" y="17051"/>
                  <a:pt x="21408" y="17004"/>
                </a:cubicBezTo>
                <a:cubicBezTo>
                  <a:pt x="21428" y="16957"/>
                  <a:pt x="21467" y="16888"/>
                  <a:pt x="21495" y="16852"/>
                </a:cubicBezTo>
                <a:cubicBezTo>
                  <a:pt x="21598" y="16717"/>
                  <a:pt x="21550" y="16383"/>
                  <a:pt x="21357" y="15884"/>
                </a:cubicBezTo>
                <a:cubicBezTo>
                  <a:pt x="21337" y="15832"/>
                  <a:pt x="21290" y="15667"/>
                  <a:pt x="21274" y="15592"/>
                </a:cubicBezTo>
                <a:cubicBezTo>
                  <a:pt x="21246" y="15465"/>
                  <a:pt x="21192" y="15290"/>
                  <a:pt x="21173" y="15271"/>
                </a:cubicBezTo>
                <a:cubicBezTo>
                  <a:pt x="21163" y="15260"/>
                  <a:pt x="21151" y="15243"/>
                  <a:pt x="21149" y="15232"/>
                </a:cubicBezTo>
                <a:cubicBezTo>
                  <a:pt x="21117" y="15111"/>
                  <a:pt x="21031" y="14989"/>
                  <a:pt x="20948" y="14947"/>
                </a:cubicBezTo>
                <a:cubicBezTo>
                  <a:pt x="20895" y="14920"/>
                  <a:pt x="20837" y="14890"/>
                  <a:pt x="20819" y="14880"/>
                </a:cubicBezTo>
                <a:cubicBezTo>
                  <a:pt x="20800" y="14870"/>
                  <a:pt x="20691" y="14834"/>
                  <a:pt x="20578" y="14799"/>
                </a:cubicBezTo>
                <a:cubicBezTo>
                  <a:pt x="20465" y="14764"/>
                  <a:pt x="20349" y="14721"/>
                  <a:pt x="20320" y="14704"/>
                </a:cubicBezTo>
                <a:cubicBezTo>
                  <a:pt x="20291" y="14687"/>
                  <a:pt x="20211" y="14663"/>
                  <a:pt x="20146" y="14649"/>
                </a:cubicBezTo>
                <a:cubicBezTo>
                  <a:pt x="20080" y="14635"/>
                  <a:pt x="20012" y="14612"/>
                  <a:pt x="19994" y="14598"/>
                </a:cubicBezTo>
                <a:cubicBezTo>
                  <a:pt x="19976" y="14584"/>
                  <a:pt x="19936" y="14572"/>
                  <a:pt x="19905" y="14572"/>
                </a:cubicBezTo>
                <a:cubicBezTo>
                  <a:pt x="19874" y="14572"/>
                  <a:pt x="19848" y="14564"/>
                  <a:pt x="19848" y="14553"/>
                </a:cubicBezTo>
                <a:cubicBezTo>
                  <a:pt x="19848" y="14542"/>
                  <a:pt x="19820" y="14534"/>
                  <a:pt x="19787" y="14534"/>
                </a:cubicBezTo>
                <a:cubicBezTo>
                  <a:pt x="19754" y="14534"/>
                  <a:pt x="19728" y="14526"/>
                  <a:pt x="19728" y="14515"/>
                </a:cubicBezTo>
                <a:cubicBezTo>
                  <a:pt x="19728" y="14505"/>
                  <a:pt x="19714" y="14496"/>
                  <a:pt x="19696" y="14496"/>
                </a:cubicBezTo>
                <a:cubicBezTo>
                  <a:pt x="19660" y="14496"/>
                  <a:pt x="19402" y="14414"/>
                  <a:pt x="19158" y="14325"/>
                </a:cubicBezTo>
                <a:cubicBezTo>
                  <a:pt x="19067" y="14292"/>
                  <a:pt x="18969" y="14260"/>
                  <a:pt x="18940" y="14254"/>
                </a:cubicBezTo>
                <a:cubicBezTo>
                  <a:pt x="18911" y="14247"/>
                  <a:pt x="18889" y="14234"/>
                  <a:pt x="18889" y="14225"/>
                </a:cubicBezTo>
                <a:cubicBezTo>
                  <a:pt x="18889" y="14216"/>
                  <a:pt x="18862" y="14209"/>
                  <a:pt x="18830" y="14209"/>
                </a:cubicBezTo>
                <a:cubicBezTo>
                  <a:pt x="18798" y="14209"/>
                  <a:pt x="18762" y="14200"/>
                  <a:pt x="18752" y="14190"/>
                </a:cubicBezTo>
                <a:cubicBezTo>
                  <a:pt x="18742" y="14179"/>
                  <a:pt x="18709" y="14170"/>
                  <a:pt x="18678" y="14170"/>
                </a:cubicBezTo>
                <a:cubicBezTo>
                  <a:pt x="18647" y="14170"/>
                  <a:pt x="18619" y="14164"/>
                  <a:pt x="18614" y="14156"/>
                </a:cubicBezTo>
                <a:cubicBezTo>
                  <a:pt x="18599" y="14135"/>
                  <a:pt x="18411" y="14075"/>
                  <a:pt x="18361" y="14075"/>
                </a:cubicBezTo>
                <a:cubicBezTo>
                  <a:pt x="18338" y="14075"/>
                  <a:pt x="18318" y="14066"/>
                  <a:pt x="18318" y="14056"/>
                </a:cubicBezTo>
                <a:cubicBezTo>
                  <a:pt x="18318" y="14047"/>
                  <a:pt x="18287" y="14032"/>
                  <a:pt x="18250" y="14025"/>
                </a:cubicBezTo>
                <a:cubicBezTo>
                  <a:pt x="18212" y="14018"/>
                  <a:pt x="18136" y="13992"/>
                  <a:pt x="18079" y="13967"/>
                </a:cubicBezTo>
                <a:cubicBezTo>
                  <a:pt x="18022" y="13942"/>
                  <a:pt x="17952" y="13921"/>
                  <a:pt x="17923" y="13921"/>
                </a:cubicBezTo>
                <a:cubicBezTo>
                  <a:pt x="17854" y="13921"/>
                  <a:pt x="17830" y="13862"/>
                  <a:pt x="17872" y="13795"/>
                </a:cubicBezTo>
                <a:cubicBezTo>
                  <a:pt x="17892" y="13765"/>
                  <a:pt x="17912" y="13723"/>
                  <a:pt x="17918" y="13704"/>
                </a:cubicBezTo>
                <a:cubicBezTo>
                  <a:pt x="17924" y="13685"/>
                  <a:pt x="17962" y="13624"/>
                  <a:pt x="18003" y="13568"/>
                </a:cubicBezTo>
                <a:cubicBezTo>
                  <a:pt x="18044" y="13513"/>
                  <a:pt x="18079" y="13455"/>
                  <a:pt x="18079" y="13440"/>
                </a:cubicBezTo>
                <a:cubicBezTo>
                  <a:pt x="18079" y="13425"/>
                  <a:pt x="18096" y="13395"/>
                  <a:pt x="18119" y="13375"/>
                </a:cubicBezTo>
                <a:cubicBezTo>
                  <a:pt x="18141" y="13354"/>
                  <a:pt x="18176" y="13303"/>
                  <a:pt x="18197" y="13261"/>
                </a:cubicBezTo>
                <a:cubicBezTo>
                  <a:pt x="18232" y="13188"/>
                  <a:pt x="18269" y="13130"/>
                  <a:pt x="18367" y="12986"/>
                </a:cubicBezTo>
                <a:cubicBezTo>
                  <a:pt x="18444" y="12872"/>
                  <a:pt x="18559" y="12559"/>
                  <a:pt x="18559" y="12463"/>
                </a:cubicBezTo>
                <a:cubicBezTo>
                  <a:pt x="18559" y="12374"/>
                  <a:pt x="18502" y="12240"/>
                  <a:pt x="18396" y="12079"/>
                </a:cubicBezTo>
                <a:cubicBezTo>
                  <a:pt x="18370" y="12040"/>
                  <a:pt x="18347" y="11975"/>
                  <a:pt x="18346" y="11935"/>
                </a:cubicBezTo>
                <a:cubicBezTo>
                  <a:pt x="18345" y="11846"/>
                  <a:pt x="18227" y="11561"/>
                  <a:pt x="18153" y="11470"/>
                </a:cubicBezTo>
                <a:cubicBezTo>
                  <a:pt x="18032" y="11319"/>
                  <a:pt x="17869" y="11188"/>
                  <a:pt x="17753" y="11146"/>
                </a:cubicBezTo>
                <a:cubicBezTo>
                  <a:pt x="17719" y="11134"/>
                  <a:pt x="17721" y="11121"/>
                  <a:pt x="17762" y="11070"/>
                </a:cubicBezTo>
                <a:cubicBezTo>
                  <a:pt x="17790" y="11036"/>
                  <a:pt x="17833" y="10992"/>
                  <a:pt x="17861" y="10972"/>
                </a:cubicBezTo>
                <a:cubicBezTo>
                  <a:pt x="17888" y="10952"/>
                  <a:pt x="17955" y="10851"/>
                  <a:pt x="18009" y="10748"/>
                </a:cubicBezTo>
                <a:cubicBezTo>
                  <a:pt x="18063" y="10645"/>
                  <a:pt x="18108" y="10560"/>
                  <a:pt x="18109" y="10560"/>
                </a:cubicBezTo>
                <a:cubicBezTo>
                  <a:pt x="18113" y="10560"/>
                  <a:pt x="18120" y="10543"/>
                  <a:pt x="18181" y="10362"/>
                </a:cubicBezTo>
                <a:cubicBezTo>
                  <a:pt x="18208" y="10284"/>
                  <a:pt x="18251" y="10192"/>
                  <a:pt x="18278" y="10156"/>
                </a:cubicBezTo>
                <a:cubicBezTo>
                  <a:pt x="18305" y="10120"/>
                  <a:pt x="18319" y="10085"/>
                  <a:pt x="18310" y="10079"/>
                </a:cubicBezTo>
                <a:cubicBezTo>
                  <a:pt x="18301" y="10074"/>
                  <a:pt x="18321" y="10020"/>
                  <a:pt x="18354" y="9961"/>
                </a:cubicBezTo>
                <a:cubicBezTo>
                  <a:pt x="18450" y="9788"/>
                  <a:pt x="18533" y="9522"/>
                  <a:pt x="18549" y="9332"/>
                </a:cubicBezTo>
                <a:cubicBezTo>
                  <a:pt x="18577" y="9008"/>
                  <a:pt x="18362" y="8601"/>
                  <a:pt x="18011" y="8309"/>
                </a:cubicBezTo>
                <a:cubicBezTo>
                  <a:pt x="17965" y="8271"/>
                  <a:pt x="17927" y="8233"/>
                  <a:pt x="17927" y="8225"/>
                </a:cubicBezTo>
                <a:cubicBezTo>
                  <a:pt x="17927" y="8212"/>
                  <a:pt x="17691" y="7986"/>
                  <a:pt x="17656" y="7966"/>
                </a:cubicBezTo>
                <a:cubicBezTo>
                  <a:pt x="17647" y="7961"/>
                  <a:pt x="17553" y="7872"/>
                  <a:pt x="17449" y="7769"/>
                </a:cubicBezTo>
                <a:cubicBezTo>
                  <a:pt x="17346" y="7666"/>
                  <a:pt x="17239" y="7571"/>
                  <a:pt x="17211" y="7558"/>
                </a:cubicBezTo>
                <a:cubicBezTo>
                  <a:pt x="17183" y="7545"/>
                  <a:pt x="17086" y="7466"/>
                  <a:pt x="16998" y="7381"/>
                </a:cubicBezTo>
                <a:cubicBezTo>
                  <a:pt x="16910" y="7297"/>
                  <a:pt x="16800" y="7208"/>
                  <a:pt x="16754" y="7183"/>
                </a:cubicBezTo>
                <a:cubicBezTo>
                  <a:pt x="16707" y="7157"/>
                  <a:pt x="16668" y="7130"/>
                  <a:pt x="16668" y="7122"/>
                </a:cubicBezTo>
                <a:cubicBezTo>
                  <a:pt x="16668" y="7114"/>
                  <a:pt x="16630" y="7083"/>
                  <a:pt x="16585" y="7053"/>
                </a:cubicBezTo>
                <a:cubicBezTo>
                  <a:pt x="16540" y="7023"/>
                  <a:pt x="16477" y="6975"/>
                  <a:pt x="16445" y="6946"/>
                </a:cubicBezTo>
                <a:cubicBezTo>
                  <a:pt x="16412" y="6918"/>
                  <a:pt x="16373" y="6893"/>
                  <a:pt x="16359" y="6893"/>
                </a:cubicBezTo>
                <a:cubicBezTo>
                  <a:pt x="16346" y="6893"/>
                  <a:pt x="16285" y="6864"/>
                  <a:pt x="16225" y="6827"/>
                </a:cubicBezTo>
                <a:cubicBezTo>
                  <a:pt x="16164" y="6790"/>
                  <a:pt x="16077" y="6749"/>
                  <a:pt x="16031" y="6736"/>
                </a:cubicBezTo>
                <a:cubicBezTo>
                  <a:pt x="15986" y="6723"/>
                  <a:pt x="15948" y="6707"/>
                  <a:pt x="15948" y="6702"/>
                </a:cubicBezTo>
                <a:cubicBezTo>
                  <a:pt x="15948" y="6691"/>
                  <a:pt x="15836" y="6653"/>
                  <a:pt x="15641" y="6599"/>
                </a:cubicBezTo>
                <a:cubicBezTo>
                  <a:pt x="15476" y="6553"/>
                  <a:pt x="14707" y="6554"/>
                  <a:pt x="14564" y="6600"/>
                </a:cubicBezTo>
                <a:cubicBezTo>
                  <a:pt x="14509" y="6618"/>
                  <a:pt x="14424" y="6645"/>
                  <a:pt x="14374" y="6661"/>
                </a:cubicBezTo>
                <a:cubicBezTo>
                  <a:pt x="14325" y="6677"/>
                  <a:pt x="14265" y="6701"/>
                  <a:pt x="14243" y="6715"/>
                </a:cubicBezTo>
                <a:cubicBezTo>
                  <a:pt x="14195" y="6746"/>
                  <a:pt x="14149" y="6747"/>
                  <a:pt x="14149" y="6719"/>
                </a:cubicBezTo>
                <a:cubicBezTo>
                  <a:pt x="14149" y="6707"/>
                  <a:pt x="14131" y="6671"/>
                  <a:pt x="14109" y="6638"/>
                </a:cubicBezTo>
                <a:cubicBezTo>
                  <a:pt x="14086" y="6604"/>
                  <a:pt x="14042" y="6539"/>
                  <a:pt x="14012" y="6491"/>
                </a:cubicBezTo>
                <a:cubicBezTo>
                  <a:pt x="13965" y="6417"/>
                  <a:pt x="13905" y="6370"/>
                  <a:pt x="13737" y="6280"/>
                </a:cubicBezTo>
                <a:cubicBezTo>
                  <a:pt x="13717" y="6270"/>
                  <a:pt x="13569" y="6261"/>
                  <a:pt x="13407" y="6260"/>
                </a:cubicBezTo>
                <a:cubicBezTo>
                  <a:pt x="13246" y="6259"/>
                  <a:pt x="13134" y="6254"/>
                  <a:pt x="13159" y="6249"/>
                </a:cubicBezTo>
                <a:cubicBezTo>
                  <a:pt x="13394" y="6198"/>
                  <a:pt x="13538" y="6120"/>
                  <a:pt x="13614" y="6003"/>
                </a:cubicBezTo>
                <a:cubicBezTo>
                  <a:pt x="13696" y="5877"/>
                  <a:pt x="13710" y="5851"/>
                  <a:pt x="13699" y="5831"/>
                </a:cubicBezTo>
                <a:cubicBezTo>
                  <a:pt x="13694" y="5821"/>
                  <a:pt x="13679" y="5493"/>
                  <a:pt x="13665" y="5103"/>
                </a:cubicBezTo>
                <a:cubicBezTo>
                  <a:pt x="13638" y="4301"/>
                  <a:pt x="13569" y="3281"/>
                  <a:pt x="13519" y="2939"/>
                </a:cubicBezTo>
                <a:cubicBezTo>
                  <a:pt x="13501" y="2813"/>
                  <a:pt x="13486" y="2693"/>
                  <a:pt x="13487" y="2672"/>
                </a:cubicBezTo>
                <a:cubicBezTo>
                  <a:pt x="13488" y="2630"/>
                  <a:pt x="13405" y="2248"/>
                  <a:pt x="13385" y="2202"/>
                </a:cubicBezTo>
                <a:cubicBezTo>
                  <a:pt x="13378" y="2186"/>
                  <a:pt x="13366" y="2152"/>
                  <a:pt x="13358" y="2125"/>
                </a:cubicBezTo>
                <a:cubicBezTo>
                  <a:pt x="13287" y="1881"/>
                  <a:pt x="13134" y="1557"/>
                  <a:pt x="13017" y="1407"/>
                </a:cubicBezTo>
                <a:cubicBezTo>
                  <a:pt x="12774" y="1097"/>
                  <a:pt x="12170" y="661"/>
                  <a:pt x="11824" y="545"/>
                </a:cubicBezTo>
                <a:cubicBezTo>
                  <a:pt x="11733" y="515"/>
                  <a:pt x="11659" y="483"/>
                  <a:pt x="11659" y="475"/>
                </a:cubicBezTo>
                <a:cubicBezTo>
                  <a:pt x="11659" y="466"/>
                  <a:pt x="11633" y="459"/>
                  <a:pt x="11602" y="459"/>
                </a:cubicBezTo>
                <a:cubicBezTo>
                  <a:pt x="11571" y="459"/>
                  <a:pt x="11530" y="447"/>
                  <a:pt x="11509" y="431"/>
                </a:cubicBezTo>
                <a:cubicBezTo>
                  <a:pt x="11489" y="415"/>
                  <a:pt x="11441" y="402"/>
                  <a:pt x="11403" y="402"/>
                </a:cubicBezTo>
                <a:cubicBezTo>
                  <a:pt x="11365" y="402"/>
                  <a:pt x="11324" y="393"/>
                  <a:pt x="11314" y="383"/>
                </a:cubicBezTo>
                <a:cubicBezTo>
                  <a:pt x="11304" y="372"/>
                  <a:pt x="11265" y="363"/>
                  <a:pt x="11227" y="363"/>
                </a:cubicBezTo>
                <a:cubicBezTo>
                  <a:pt x="11189" y="363"/>
                  <a:pt x="11138" y="350"/>
                  <a:pt x="11117" y="333"/>
                </a:cubicBezTo>
                <a:cubicBezTo>
                  <a:pt x="11095" y="317"/>
                  <a:pt x="11055" y="308"/>
                  <a:pt x="11026" y="312"/>
                </a:cubicBezTo>
                <a:cubicBezTo>
                  <a:pt x="10997" y="317"/>
                  <a:pt x="10966" y="309"/>
                  <a:pt x="10958" y="294"/>
                </a:cubicBezTo>
                <a:cubicBezTo>
                  <a:pt x="10949" y="280"/>
                  <a:pt x="10900" y="268"/>
                  <a:pt x="10850" y="268"/>
                </a:cubicBezTo>
                <a:cubicBezTo>
                  <a:pt x="10800" y="268"/>
                  <a:pt x="10759" y="259"/>
                  <a:pt x="10759" y="248"/>
                </a:cubicBezTo>
                <a:cubicBezTo>
                  <a:pt x="10759" y="238"/>
                  <a:pt x="10699" y="229"/>
                  <a:pt x="10626" y="229"/>
                </a:cubicBezTo>
                <a:cubicBezTo>
                  <a:pt x="10553" y="229"/>
                  <a:pt x="10484" y="221"/>
                  <a:pt x="10474" y="211"/>
                </a:cubicBezTo>
                <a:cubicBezTo>
                  <a:pt x="10464" y="200"/>
                  <a:pt x="10416" y="191"/>
                  <a:pt x="10366" y="191"/>
                </a:cubicBezTo>
                <a:cubicBezTo>
                  <a:pt x="10316" y="191"/>
                  <a:pt x="10254" y="178"/>
                  <a:pt x="10230" y="162"/>
                </a:cubicBezTo>
                <a:cubicBezTo>
                  <a:pt x="10202" y="145"/>
                  <a:pt x="10130" y="133"/>
                  <a:pt x="10038" y="133"/>
                </a:cubicBezTo>
                <a:cubicBezTo>
                  <a:pt x="9957" y="133"/>
                  <a:pt x="9890" y="126"/>
                  <a:pt x="9890" y="115"/>
                </a:cubicBezTo>
                <a:cubicBezTo>
                  <a:pt x="9890" y="104"/>
                  <a:pt x="9807" y="96"/>
                  <a:pt x="9701" y="96"/>
                </a:cubicBezTo>
                <a:cubicBezTo>
                  <a:pt x="9581" y="96"/>
                  <a:pt x="9489" y="86"/>
                  <a:pt x="9452" y="68"/>
                </a:cubicBezTo>
                <a:cubicBezTo>
                  <a:pt x="9404" y="45"/>
                  <a:pt x="9248" y="39"/>
                  <a:pt x="8565" y="39"/>
                </a:cubicBezTo>
                <a:cubicBezTo>
                  <a:pt x="8045" y="38"/>
                  <a:pt x="7727" y="31"/>
                  <a:pt x="7716" y="19"/>
                </a:cubicBezTo>
                <a:cubicBezTo>
                  <a:pt x="7703" y="7"/>
                  <a:pt x="7601" y="0"/>
                  <a:pt x="7503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15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19" name="IMG_1385.jpeg" descr="IMG_1385.jpeg"/>
          <p:cNvPicPr>
            <a:picLocks noChangeAspect="1"/>
          </p:cNvPicPr>
          <p:nvPr/>
        </p:nvPicPr>
        <p:blipFill>
          <a:blip r:embed="rId2">
            <a:extLst/>
          </a:blip>
          <a:srcRect l="6033" t="3847" r="6036" b="3845"/>
          <a:stretch>
            <a:fillRect/>
          </a:stretch>
        </p:blipFill>
        <p:spPr>
          <a:xfrm>
            <a:off x="873458" y="4071190"/>
            <a:ext cx="3297060" cy="51744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8" h="21600" fill="norm" stroke="1" extrusionOk="0">
                <a:moveTo>
                  <a:pt x="7505" y="0"/>
                </a:moveTo>
                <a:cubicBezTo>
                  <a:pt x="7406" y="0"/>
                  <a:pt x="7310" y="6"/>
                  <a:pt x="7310" y="18"/>
                </a:cubicBezTo>
                <a:cubicBezTo>
                  <a:pt x="7310" y="29"/>
                  <a:pt x="7221" y="38"/>
                  <a:pt x="7105" y="38"/>
                </a:cubicBezTo>
                <a:cubicBezTo>
                  <a:pt x="6972" y="38"/>
                  <a:pt x="6881" y="48"/>
                  <a:pt x="6843" y="66"/>
                </a:cubicBezTo>
                <a:cubicBezTo>
                  <a:pt x="6811" y="82"/>
                  <a:pt x="6757" y="94"/>
                  <a:pt x="6724" y="94"/>
                </a:cubicBezTo>
                <a:cubicBezTo>
                  <a:pt x="6691" y="95"/>
                  <a:pt x="6591" y="114"/>
                  <a:pt x="6501" y="136"/>
                </a:cubicBezTo>
                <a:cubicBezTo>
                  <a:pt x="6410" y="158"/>
                  <a:pt x="6305" y="180"/>
                  <a:pt x="6267" y="186"/>
                </a:cubicBezTo>
                <a:cubicBezTo>
                  <a:pt x="6230" y="191"/>
                  <a:pt x="6193" y="203"/>
                  <a:pt x="6184" y="212"/>
                </a:cubicBezTo>
                <a:cubicBezTo>
                  <a:pt x="6175" y="221"/>
                  <a:pt x="6141" y="230"/>
                  <a:pt x="6109" y="230"/>
                </a:cubicBezTo>
                <a:cubicBezTo>
                  <a:pt x="6077" y="230"/>
                  <a:pt x="6026" y="237"/>
                  <a:pt x="5998" y="247"/>
                </a:cubicBezTo>
                <a:cubicBezTo>
                  <a:pt x="5969" y="256"/>
                  <a:pt x="5896" y="279"/>
                  <a:pt x="5834" y="298"/>
                </a:cubicBezTo>
                <a:cubicBezTo>
                  <a:pt x="5772" y="318"/>
                  <a:pt x="5720" y="340"/>
                  <a:pt x="5720" y="348"/>
                </a:cubicBezTo>
                <a:cubicBezTo>
                  <a:pt x="5720" y="356"/>
                  <a:pt x="5697" y="364"/>
                  <a:pt x="5668" y="364"/>
                </a:cubicBezTo>
                <a:cubicBezTo>
                  <a:pt x="5639" y="365"/>
                  <a:pt x="5575" y="382"/>
                  <a:pt x="5526" y="403"/>
                </a:cubicBezTo>
                <a:cubicBezTo>
                  <a:pt x="5476" y="423"/>
                  <a:pt x="5416" y="446"/>
                  <a:pt x="5391" y="454"/>
                </a:cubicBezTo>
                <a:cubicBezTo>
                  <a:pt x="5339" y="470"/>
                  <a:pt x="5297" y="490"/>
                  <a:pt x="5196" y="550"/>
                </a:cubicBezTo>
                <a:cubicBezTo>
                  <a:pt x="5157" y="574"/>
                  <a:pt x="5113" y="593"/>
                  <a:pt x="5100" y="593"/>
                </a:cubicBezTo>
                <a:cubicBezTo>
                  <a:pt x="5058" y="593"/>
                  <a:pt x="4583" y="899"/>
                  <a:pt x="4537" y="956"/>
                </a:cubicBezTo>
                <a:cubicBezTo>
                  <a:pt x="4513" y="986"/>
                  <a:pt x="4474" y="1023"/>
                  <a:pt x="4452" y="1037"/>
                </a:cubicBezTo>
                <a:cubicBezTo>
                  <a:pt x="4400" y="1070"/>
                  <a:pt x="4187" y="1302"/>
                  <a:pt x="4208" y="1302"/>
                </a:cubicBezTo>
                <a:cubicBezTo>
                  <a:pt x="4217" y="1302"/>
                  <a:pt x="4197" y="1327"/>
                  <a:pt x="4164" y="1357"/>
                </a:cubicBezTo>
                <a:cubicBezTo>
                  <a:pt x="4046" y="1463"/>
                  <a:pt x="3862" y="1812"/>
                  <a:pt x="3809" y="2029"/>
                </a:cubicBezTo>
                <a:cubicBezTo>
                  <a:pt x="3774" y="2171"/>
                  <a:pt x="3807" y="3567"/>
                  <a:pt x="3863" y="4307"/>
                </a:cubicBezTo>
                <a:cubicBezTo>
                  <a:pt x="3876" y="4481"/>
                  <a:pt x="3897" y="4747"/>
                  <a:pt x="3907" y="4897"/>
                </a:cubicBezTo>
                <a:lnTo>
                  <a:pt x="3928" y="5171"/>
                </a:lnTo>
                <a:lnTo>
                  <a:pt x="3780" y="5171"/>
                </a:lnTo>
                <a:cubicBezTo>
                  <a:pt x="3657" y="5171"/>
                  <a:pt x="3625" y="5177"/>
                  <a:pt x="3575" y="5220"/>
                </a:cubicBezTo>
                <a:cubicBezTo>
                  <a:pt x="3542" y="5248"/>
                  <a:pt x="3502" y="5282"/>
                  <a:pt x="3484" y="5293"/>
                </a:cubicBezTo>
                <a:cubicBezTo>
                  <a:pt x="3399" y="5350"/>
                  <a:pt x="3377" y="5437"/>
                  <a:pt x="3388" y="5679"/>
                </a:cubicBezTo>
                <a:cubicBezTo>
                  <a:pt x="3395" y="5815"/>
                  <a:pt x="3411" y="5969"/>
                  <a:pt x="3422" y="6022"/>
                </a:cubicBezTo>
                <a:cubicBezTo>
                  <a:pt x="3433" y="6075"/>
                  <a:pt x="3448" y="6148"/>
                  <a:pt x="3456" y="6184"/>
                </a:cubicBezTo>
                <a:cubicBezTo>
                  <a:pt x="3472" y="6265"/>
                  <a:pt x="3452" y="6289"/>
                  <a:pt x="3352" y="6305"/>
                </a:cubicBezTo>
                <a:cubicBezTo>
                  <a:pt x="3311" y="6312"/>
                  <a:pt x="3240" y="6338"/>
                  <a:pt x="3196" y="6362"/>
                </a:cubicBezTo>
                <a:cubicBezTo>
                  <a:pt x="3153" y="6386"/>
                  <a:pt x="3080" y="6427"/>
                  <a:pt x="3030" y="6453"/>
                </a:cubicBezTo>
                <a:cubicBezTo>
                  <a:pt x="2926" y="6508"/>
                  <a:pt x="2885" y="6554"/>
                  <a:pt x="2826" y="6678"/>
                </a:cubicBezTo>
                <a:cubicBezTo>
                  <a:pt x="2779" y="6777"/>
                  <a:pt x="2769" y="6972"/>
                  <a:pt x="2807" y="7097"/>
                </a:cubicBezTo>
                <a:cubicBezTo>
                  <a:pt x="2829" y="7168"/>
                  <a:pt x="2824" y="7179"/>
                  <a:pt x="2768" y="7195"/>
                </a:cubicBezTo>
                <a:cubicBezTo>
                  <a:pt x="2584" y="7249"/>
                  <a:pt x="2540" y="7265"/>
                  <a:pt x="2540" y="7280"/>
                </a:cubicBezTo>
                <a:cubicBezTo>
                  <a:pt x="2540" y="7288"/>
                  <a:pt x="2508" y="7296"/>
                  <a:pt x="2468" y="7296"/>
                </a:cubicBezTo>
                <a:cubicBezTo>
                  <a:pt x="2428" y="7296"/>
                  <a:pt x="2376" y="7308"/>
                  <a:pt x="2351" y="7324"/>
                </a:cubicBezTo>
                <a:cubicBezTo>
                  <a:pt x="2326" y="7340"/>
                  <a:pt x="2271" y="7352"/>
                  <a:pt x="2229" y="7352"/>
                </a:cubicBezTo>
                <a:cubicBezTo>
                  <a:pt x="2187" y="7352"/>
                  <a:pt x="2151" y="7362"/>
                  <a:pt x="2151" y="7372"/>
                </a:cubicBezTo>
                <a:cubicBezTo>
                  <a:pt x="2151" y="7383"/>
                  <a:pt x="2091" y="7391"/>
                  <a:pt x="2019" y="7391"/>
                </a:cubicBezTo>
                <a:cubicBezTo>
                  <a:pt x="1939" y="7391"/>
                  <a:pt x="1873" y="7403"/>
                  <a:pt x="1850" y="7420"/>
                </a:cubicBezTo>
                <a:cubicBezTo>
                  <a:pt x="1830" y="7436"/>
                  <a:pt x="1782" y="7449"/>
                  <a:pt x="1744" y="7449"/>
                </a:cubicBezTo>
                <a:cubicBezTo>
                  <a:pt x="1706" y="7449"/>
                  <a:pt x="1667" y="7456"/>
                  <a:pt x="1658" y="7465"/>
                </a:cubicBezTo>
                <a:cubicBezTo>
                  <a:pt x="1649" y="7474"/>
                  <a:pt x="1594" y="7488"/>
                  <a:pt x="1536" y="7495"/>
                </a:cubicBezTo>
                <a:cubicBezTo>
                  <a:pt x="1478" y="7502"/>
                  <a:pt x="1433" y="7516"/>
                  <a:pt x="1433" y="7526"/>
                </a:cubicBezTo>
                <a:cubicBezTo>
                  <a:pt x="1433" y="7536"/>
                  <a:pt x="1403" y="7545"/>
                  <a:pt x="1370" y="7545"/>
                </a:cubicBezTo>
                <a:cubicBezTo>
                  <a:pt x="1337" y="7545"/>
                  <a:pt x="1311" y="7552"/>
                  <a:pt x="1311" y="7560"/>
                </a:cubicBezTo>
                <a:cubicBezTo>
                  <a:pt x="1311" y="7567"/>
                  <a:pt x="1227" y="7611"/>
                  <a:pt x="1124" y="7656"/>
                </a:cubicBezTo>
                <a:cubicBezTo>
                  <a:pt x="876" y="7763"/>
                  <a:pt x="785" y="7824"/>
                  <a:pt x="551" y="8048"/>
                </a:cubicBezTo>
                <a:cubicBezTo>
                  <a:pt x="388" y="8204"/>
                  <a:pt x="348" y="8261"/>
                  <a:pt x="312" y="8375"/>
                </a:cubicBezTo>
                <a:cubicBezTo>
                  <a:pt x="253" y="8563"/>
                  <a:pt x="270" y="8836"/>
                  <a:pt x="346" y="8946"/>
                </a:cubicBezTo>
                <a:cubicBezTo>
                  <a:pt x="418" y="9051"/>
                  <a:pt x="577" y="9195"/>
                  <a:pt x="603" y="9178"/>
                </a:cubicBezTo>
                <a:cubicBezTo>
                  <a:pt x="613" y="9171"/>
                  <a:pt x="621" y="9179"/>
                  <a:pt x="621" y="9195"/>
                </a:cubicBezTo>
                <a:cubicBezTo>
                  <a:pt x="621" y="9210"/>
                  <a:pt x="658" y="9236"/>
                  <a:pt x="704" y="9251"/>
                </a:cubicBezTo>
                <a:cubicBezTo>
                  <a:pt x="889" y="9312"/>
                  <a:pt x="888" y="9291"/>
                  <a:pt x="712" y="9622"/>
                </a:cubicBezTo>
                <a:cubicBezTo>
                  <a:pt x="616" y="9801"/>
                  <a:pt x="461" y="10209"/>
                  <a:pt x="413" y="10407"/>
                </a:cubicBezTo>
                <a:cubicBezTo>
                  <a:pt x="398" y="10471"/>
                  <a:pt x="357" y="10622"/>
                  <a:pt x="320" y="10745"/>
                </a:cubicBezTo>
                <a:cubicBezTo>
                  <a:pt x="258" y="10951"/>
                  <a:pt x="255" y="10981"/>
                  <a:pt x="291" y="11110"/>
                </a:cubicBezTo>
                <a:cubicBezTo>
                  <a:pt x="335" y="11262"/>
                  <a:pt x="394" y="11372"/>
                  <a:pt x="535" y="11559"/>
                </a:cubicBezTo>
                <a:cubicBezTo>
                  <a:pt x="629" y="11683"/>
                  <a:pt x="874" y="11847"/>
                  <a:pt x="1163" y="11980"/>
                </a:cubicBezTo>
                <a:cubicBezTo>
                  <a:pt x="1296" y="12041"/>
                  <a:pt x="1364" y="12104"/>
                  <a:pt x="1417" y="12216"/>
                </a:cubicBezTo>
                <a:cubicBezTo>
                  <a:pt x="1430" y="12243"/>
                  <a:pt x="1469" y="12291"/>
                  <a:pt x="1505" y="12323"/>
                </a:cubicBezTo>
                <a:cubicBezTo>
                  <a:pt x="1635" y="12435"/>
                  <a:pt x="1667" y="12401"/>
                  <a:pt x="1158" y="12699"/>
                </a:cubicBezTo>
                <a:cubicBezTo>
                  <a:pt x="831" y="12890"/>
                  <a:pt x="577" y="13022"/>
                  <a:pt x="533" y="13022"/>
                </a:cubicBezTo>
                <a:cubicBezTo>
                  <a:pt x="516" y="13022"/>
                  <a:pt x="502" y="13029"/>
                  <a:pt x="502" y="13040"/>
                </a:cubicBezTo>
                <a:cubicBezTo>
                  <a:pt x="502" y="13050"/>
                  <a:pt x="481" y="13060"/>
                  <a:pt x="455" y="13060"/>
                </a:cubicBezTo>
                <a:cubicBezTo>
                  <a:pt x="394" y="13060"/>
                  <a:pt x="206" y="13179"/>
                  <a:pt x="94" y="13288"/>
                </a:cubicBezTo>
                <a:cubicBezTo>
                  <a:pt x="13" y="13368"/>
                  <a:pt x="6" y="13386"/>
                  <a:pt x="1" y="13585"/>
                </a:cubicBezTo>
                <a:cubicBezTo>
                  <a:pt x="-2" y="13702"/>
                  <a:pt x="9" y="13836"/>
                  <a:pt x="27" y="13883"/>
                </a:cubicBezTo>
                <a:cubicBezTo>
                  <a:pt x="79" y="14025"/>
                  <a:pt x="179" y="14196"/>
                  <a:pt x="237" y="14244"/>
                </a:cubicBezTo>
                <a:cubicBezTo>
                  <a:pt x="267" y="14269"/>
                  <a:pt x="291" y="14298"/>
                  <a:pt x="291" y="14307"/>
                </a:cubicBezTo>
                <a:cubicBezTo>
                  <a:pt x="291" y="14332"/>
                  <a:pt x="345" y="14374"/>
                  <a:pt x="540" y="14499"/>
                </a:cubicBezTo>
                <a:cubicBezTo>
                  <a:pt x="636" y="14561"/>
                  <a:pt x="729" y="14610"/>
                  <a:pt x="745" y="14610"/>
                </a:cubicBezTo>
                <a:cubicBezTo>
                  <a:pt x="762" y="14610"/>
                  <a:pt x="806" y="14632"/>
                  <a:pt x="844" y="14658"/>
                </a:cubicBezTo>
                <a:cubicBezTo>
                  <a:pt x="882" y="14685"/>
                  <a:pt x="926" y="14706"/>
                  <a:pt x="942" y="14706"/>
                </a:cubicBezTo>
                <a:cubicBezTo>
                  <a:pt x="959" y="14706"/>
                  <a:pt x="991" y="14720"/>
                  <a:pt x="1012" y="14736"/>
                </a:cubicBezTo>
                <a:cubicBezTo>
                  <a:pt x="1034" y="14753"/>
                  <a:pt x="1114" y="14786"/>
                  <a:pt x="1189" y="14811"/>
                </a:cubicBezTo>
                <a:cubicBezTo>
                  <a:pt x="1264" y="14835"/>
                  <a:pt x="1357" y="14873"/>
                  <a:pt x="1394" y="14895"/>
                </a:cubicBezTo>
                <a:cubicBezTo>
                  <a:pt x="1430" y="14917"/>
                  <a:pt x="1467" y="14935"/>
                  <a:pt x="1477" y="14935"/>
                </a:cubicBezTo>
                <a:cubicBezTo>
                  <a:pt x="1486" y="14935"/>
                  <a:pt x="1531" y="14957"/>
                  <a:pt x="1575" y="14983"/>
                </a:cubicBezTo>
                <a:cubicBezTo>
                  <a:pt x="1620" y="15009"/>
                  <a:pt x="1673" y="15031"/>
                  <a:pt x="1695" y="15031"/>
                </a:cubicBezTo>
                <a:cubicBezTo>
                  <a:pt x="1716" y="15031"/>
                  <a:pt x="1760" y="15048"/>
                  <a:pt x="1791" y="15066"/>
                </a:cubicBezTo>
                <a:cubicBezTo>
                  <a:pt x="1822" y="15084"/>
                  <a:pt x="1925" y="15129"/>
                  <a:pt x="2021" y="15165"/>
                </a:cubicBezTo>
                <a:cubicBezTo>
                  <a:pt x="2118" y="15202"/>
                  <a:pt x="2279" y="15273"/>
                  <a:pt x="2382" y="15323"/>
                </a:cubicBezTo>
                <a:cubicBezTo>
                  <a:pt x="2485" y="15372"/>
                  <a:pt x="2616" y="15426"/>
                  <a:pt x="2672" y="15444"/>
                </a:cubicBezTo>
                <a:cubicBezTo>
                  <a:pt x="2729" y="15461"/>
                  <a:pt x="2783" y="15487"/>
                  <a:pt x="2792" y="15502"/>
                </a:cubicBezTo>
                <a:cubicBezTo>
                  <a:pt x="2801" y="15517"/>
                  <a:pt x="2829" y="15530"/>
                  <a:pt x="2854" y="15530"/>
                </a:cubicBezTo>
                <a:cubicBezTo>
                  <a:pt x="2879" y="15530"/>
                  <a:pt x="2901" y="15538"/>
                  <a:pt x="2901" y="15548"/>
                </a:cubicBezTo>
                <a:cubicBezTo>
                  <a:pt x="2901" y="15559"/>
                  <a:pt x="2915" y="15568"/>
                  <a:pt x="2932" y="15568"/>
                </a:cubicBezTo>
                <a:cubicBezTo>
                  <a:pt x="3004" y="15568"/>
                  <a:pt x="3081" y="15638"/>
                  <a:pt x="3077" y="15702"/>
                </a:cubicBezTo>
                <a:cubicBezTo>
                  <a:pt x="3075" y="15738"/>
                  <a:pt x="3100" y="15803"/>
                  <a:pt x="3134" y="15846"/>
                </a:cubicBezTo>
                <a:cubicBezTo>
                  <a:pt x="3195" y="15923"/>
                  <a:pt x="3199" y="15956"/>
                  <a:pt x="3217" y="17341"/>
                </a:cubicBezTo>
                <a:cubicBezTo>
                  <a:pt x="3260" y="20522"/>
                  <a:pt x="3255" y="20348"/>
                  <a:pt x="3311" y="20417"/>
                </a:cubicBezTo>
                <a:cubicBezTo>
                  <a:pt x="3339" y="20452"/>
                  <a:pt x="3356" y="20480"/>
                  <a:pt x="3349" y="20480"/>
                </a:cubicBezTo>
                <a:cubicBezTo>
                  <a:pt x="3314" y="20481"/>
                  <a:pt x="3673" y="20726"/>
                  <a:pt x="4418" y="21209"/>
                </a:cubicBezTo>
                <a:lnTo>
                  <a:pt x="5022" y="21600"/>
                </a:lnTo>
                <a:lnTo>
                  <a:pt x="5295" y="21600"/>
                </a:lnTo>
                <a:cubicBezTo>
                  <a:pt x="5445" y="21600"/>
                  <a:pt x="5575" y="21591"/>
                  <a:pt x="5585" y="21580"/>
                </a:cubicBezTo>
                <a:cubicBezTo>
                  <a:pt x="5595" y="21570"/>
                  <a:pt x="5677" y="21562"/>
                  <a:pt x="5764" y="21562"/>
                </a:cubicBezTo>
                <a:cubicBezTo>
                  <a:pt x="5869" y="21562"/>
                  <a:pt x="5937" y="21551"/>
                  <a:pt x="5961" y="21532"/>
                </a:cubicBezTo>
                <a:cubicBezTo>
                  <a:pt x="5982" y="21516"/>
                  <a:pt x="6029" y="21504"/>
                  <a:pt x="6068" y="21504"/>
                </a:cubicBezTo>
                <a:cubicBezTo>
                  <a:pt x="6106" y="21504"/>
                  <a:pt x="6146" y="21496"/>
                  <a:pt x="6156" y="21486"/>
                </a:cubicBezTo>
                <a:cubicBezTo>
                  <a:pt x="6166" y="21475"/>
                  <a:pt x="6237" y="21466"/>
                  <a:pt x="6314" y="21466"/>
                </a:cubicBezTo>
                <a:cubicBezTo>
                  <a:pt x="6392" y="21465"/>
                  <a:pt x="6488" y="21453"/>
                  <a:pt x="6529" y="21438"/>
                </a:cubicBezTo>
                <a:cubicBezTo>
                  <a:pt x="6571" y="21423"/>
                  <a:pt x="6650" y="21410"/>
                  <a:pt x="6703" y="21409"/>
                </a:cubicBezTo>
                <a:cubicBezTo>
                  <a:pt x="6757" y="21409"/>
                  <a:pt x="6799" y="21400"/>
                  <a:pt x="6799" y="21390"/>
                </a:cubicBezTo>
                <a:cubicBezTo>
                  <a:pt x="6799" y="21379"/>
                  <a:pt x="6874" y="21370"/>
                  <a:pt x="6965" y="21370"/>
                </a:cubicBezTo>
                <a:cubicBezTo>
                  <a:pt x="7056" y="21370"/>
                  <a:pt x="7131" y="21362"/>
                  <a:pt x="7131" y="21351"/>
                </a:cubicBezTo>
                <a:cubicBezTo>
                  <a:pt x="7131" y="21341"/>
                  <a:pt x="7176" y="21332"/>
                  <a:pt x="7232" y="21332"/>
                </a:cubicBezTo>
                <a:cubicBezTo>
                  <a:pt x="7289" y="21332"/>
                  <a:pt x="7344" y="21322"/>
                  <a:pt x="7354" y="21312"/>
                </a:cubicBezTo>
                <a:cubicBezTo>
                  <a:pt x="7364" y="21301"/>
                  <a:pt x="7433" y="21294"/>
                  <a:pt x="7505" y="21294"/>
                </a:cubicBezTo>
                <a:cubicBezTo>
                  <a:pt x="7581" y="21294"/>
                  <a:pt x="7655" y="21282"/>
                  <a:pt x="7681" y="21265"/>
                </a:cubicBezTo>
                <a:cubicBezTo>
                  <a:pt x="7706" y="21249"/>
                  <a:pt x="7779" y="21236"/>
                  <a:pt x="7847" y="21236"/>
                </a:cubicBezTo>
                <a:cubicBezTo>
                  <a:pt x="7914" y="21236"/>
                  <a:pt x="7969" y="21228"/>
                  <a:pt x="7969" y="21217"/>
                </a:cubicBezTo>
                <a:cubicBezTo>
                  <a:pt x="7969" y="21207"/>
                  <a:pt x="8033" y="21198"/>
                  <a:pt x="8112" y="21197"/>
                </a:cubicBezTo>
                <a:cubicBezTo>
                  <a:pt x="8190" y="21197"/>
                  <a:pt x="8282" y="21183"/>
                  <a:pt x="8314" y="21168"/>
                </a:cubicBezTo>
                <a:cubicBezTo>
                  <a:pt x="8346" y="21152"/>
                  <a:pt x="8409" y="21139"/>
                  <a:pt x="8454" y="21139"/>
                </a:cubicBezTo>
                <a:cubicBezTo>
                  <a:pt x="8499" y="21139"/>
                  <a:pt x="8545" y="21132"/>
                  <a:pt x="8555" y="21121"/>
                </a:cubicBezTo>
                <a:cubicBezTo>
                  <a:pt x="8565" y="21111"/>
                  <a:pt x="8631" y="21102"/>
                  <a:pt x="8700" y="21101"/>
                </a:cubicBezTo>
                <a:cubicBezTo>
                  <a:pt x="8770" y="21101"/>
                  <a:pt x="8853" y="21089"/>
                  <a:pt x="8885" y="21073"/>
                </a:cubicBezTo>
                <a:cubicBezTo>
                  <a:pt x="8917" y="21058"/>
                  <a:pt x="8986" y="21045"/>
                  <a:pt x="9040" y="21045"/>
                </a:cubicBezTo>
                <a:cubicBezTo>
                  <a:pt x="9095" y="21045"/>
                  <a:pt x="9139" y="21036"/>
                  <a:pt x="9139" y="21025"/>
                </a:cubicBezTo>
                <a:cubicBezTo>
                  <a:pt x="9139" y="21015"/>
                  <a:pt x="9218" y="21007"/>
                  <a:pt x="9315" y="21007"/>
                </a:cubicBezTo>
                <a:cubicBezTo>
                  <a:pt x="9435" y="21007"/>
                  <a:pt x="9505" y="20997"/>
                  <a:pt x="9530" y="20977"/>
                </a:cubicBezTo>
                <a:cubicBezTo>
                  <a:pt x="9551" y="20961"/>
                  <a:pt x="9599" y="20949"/>
                  <a:pt x="9637" y="20949"/>
                </a:cubicBezTo>
                <a:cubicBezTo>
                  <a:pt x="9675" y="20949"/>
                  <a:pt x="9715" y="20940"/>
                  <a:pt x="9725" y="20929"/>
                </a:cubicBezTo>
                <a:cubicBezTo>
                  <a:pt x="9735" y="20919"/>
                  <a:pt x="9809" y="20911"/>
                  <a:pt x="9891" y="20911"/>
                </a:cubicBezTo>
                <a:cubicBezTo>
                  <a:pt x="9972" y="20911"/>
                  <a:pt x="10039" y="20901"/>
                  <a:pt x="10039" y="20891"/>
                </a:cubicBezTo>
                <a:cubicBezTo>
                  <a:pt x="10039" y="20880"/>
                  <a:pt x="10100" y="20873"/>
                  <a:pt x="10174" y="20873"/>
                </a:cubicBezTo>
                <a:cubicBezTo>
                  <a:pt x="10247" y="20873"/>
                  <a:pt x="10314" y="20863"/>
                  <a:pt x="10324" y="20853"/>
                </a:cubicBezTo>
                <a:cubicBezTo>
                  <a:pt x="10334" y="20842"/>
                  <a:pt x="10371" y="20835"/>
                  <a:pt x="10405" y="20835"/>
                </a:cubicBezTo>
                <a:cubicBezTo>
                  <a:pt x="10438" y="20835"/>
                  <a:pt x="10505" y="20808"/>
                  <a:pt x="10552" y="20775"/>
                </a:cubicBezTo>
                <a:cubicBezTo>
                  <a:pt x="10639" y="20716"/>
                  <a:pt x="10641" y="20712"/>
                  <a:pt x="10641" y="20477"/>
                </a:cubicBezTo>
                <a:cubicBezTo>
                  <a:pt x="10641" y="20346"/>
                  <a:pt x="10650" y="20240"/>
                  <a:pt x="10664" y="20240"/>
                </a:cubicBezTo>
                <a:cubicBezTo>
                  <a:pt x="10677" y="20240"/>
                  <a:pt x="10727" y="20267"/>
                  <a:pt x="10775" y="20299"/>
                </a:cubicBezTo>
                <a:cubicBezTo>
                  <a:pt x="10824" y="20332"/>
                  <a:pt x="10939" y="20393"/>
                  <a:pt x="11030" y="20437"/>
                </a:cubicBezTo>
                <a:cubicBezTo>
                  <a:pt x="11120" y="20481"/>
                  <a:pt x="11198" y="20524"/>
                  <a:pt x="11203" y="20531"/>
                </a:cubicBezTo>
                <a:cubicBezTo>
                  <a:pt x="11209" y="20539"/>
                  <a:pt x="11225" y="20546"/>
                  <a:pt x="11240" y="20546"/>
                </a:cubicBezTo>
                <a:cubicBezTo>
                  <a:pt x="11254" y="20546"/>
                  <a:pt x="11316" y="20568"/>
                  <a:pt x="11377" y="20594"/>
                </a:cubicBezTo>
                <a:cubicBezTo>
                  <a:pt x="11506" y="20650"/>
                  <a:pt x="11760" y="20661"/>
                  <a:pt x="11857" y="20614"/>
                </a:cubicBezTo>
                <a:cubicBezTo>
                  <a:pt x="11889" y="20599"/>
                  <a:pt x="11959" y="20586"/>
                  <a:pt x="12013" y="20586"/>
                </a:cubicBezTo>
                <a:cubicBezTo>
                  <a:pt x="12066" y="20586"/>
                  <a:pt x="12109" y="20577"/>
                  <a:pt x="12109" y="20566"/>
                </a:cubicBezTo>
                <a:cubicBezTo>
                  <a:pt x="12109" y="20556"/>
                  <a:pt x="12184" y="20546"/>
                  <a:pt x="12275" y="20546"/>
                </a:cubicBezTo>
                <a:cubicBezTo>
                  <a:pt x="12365" y="20546"/>
                  <a:pt x="12441" y="20539"/>
                  <a:pt x="12441" y="20528"/>
                </a:cubicBezTo>
                <a:cubicBezTo>
                  <a:pt x="12441" y="20518"/>
                  <a:pt x="12485" y="20508"/>
                  <a:pt x="12542" y="20508"/>
                </a:cubicBezTo>
                <a:cubicBezTo>
                  <a:pt x="12599" y="20508"/>
                  <a:pt x="12654" y="20499"/>
                  <a:pt x="12664" y="20488"/>
                </a:cubicBezTo>
                <a:cubicBezTo>
                  <a:pt x="12674" y="20478"/>
                  <a:pt x="12755" y="20470"/>
                  <a:pt x="12843" y="20470"/>
                </a:cubicBezTo>
                <a:cubicBezTo>
                  <a:pt x="12942" y="20470"/>
                  <a:pt x="13016" y="20460"/>
                  <a:pt x="13037" y="20444"/>
                </a:cubicBezTo>
                <a:cubicBezTo>
                  <a:pt x="13073" y="20416"/>
                  <a:pt x="13174" y="20399"/>
                  <a:pt x="13400" y="20381"/>
                </a:cubicBezTo>
                <a:cubicBezTo>
                  <a:pt x="13475" y="20375"/>
                  <a:pt x="13560" y="20357"/>
                  <a:pt x="13592" y="20343"/>
                </a:cubicBezTo>
                <a:cubicBezTo>
                  <a:pt x="13625" y="20328"/>
                  <a:pt x="13695" y="20316"/>
                  <a:pt x="13748" y="20316"/>
                </a:cubicBezTo>
                <a:cubicBezTo>
                  <a:pt x="13801" y="20316"/>
                  <a:pt x="13854" y="20308"/>
                  <a:pt x="13865" y="20298"/>
                </a:cubicBezTo>
                <a:cubicBezTo>
                  <a:pt x="13875" y="20287"/>
                  <a:pt x="13940" y="20278"/>
                  <a:pt x="14010" y="20278"/>
                </a:cubicBezTo>
                <a:cubicBezTo>
                  <a:pt x="14080" y="20278"/>
                  <a:pt x="14165" y="20265"/>
                  <a:pt x="14197" y="20250"/>
                </a:cubicBezTo>
                <a:cubicBezTo>
                  <a:pt x="14229" y="20234"/>
                  <a:pt x="14299" y="20222"/>
                  <a:pt x="14352" y="20222"/>
                </a:cubicBezTo>
                <a:cubicBezTo>
                  <a:pt x="14406" y="20221"/>
                  <a:pt x="14448" y="20212"/>
                  <a:pt x="14448" y="20202"/>
                </a:cubicBezTo>
                <a:cubicBezTo>
                  <a:pt x="14448" y="20191"/>
                  <a:pt x="14530" y="20184"/>
                  <a:pt x="14630" y="20184"/>
                </a:cubicBezTo>
                <a:cubicBezTo>
                  <a:pt x="14730" y="20184"/>
                  <a:pt x="14809" y="20174"/>
                  <a:pt x="14809" y="20164"/>
                </a:cubicBezTo>
                <a:cubicBezTo>
                  <a:pt x="14809" y="20153"/>
                  <a:pt x="14862" y="20144"/>
                  <a:pt x="14928" y="20144"/>
                </a:cubicBezTo>
                <a:cubicBezTo>
                  <a:pt x="14994" y="20144"/>
                  <a:pt x="15050" y="20136"/>
                  <a:pt x="15050" y="20126"/>
                </a:cubicBezTo>
                <a:cubicBezTo>
                  <a:pt x="15050" y="20115"/>
                  <a:pt x="15115" y="20106"/>
                  <a:pt x="15195" y="20106"/>
                </a:cubicBezTo>
                <a:cubicBezTo>
                  <a:pt x="15289" y="20106"/>
                  <a:pt x="15356" y="20096"/>
                  <a:pt x="15379" y="20077"/>
                </a:cubicBezTo>
                <a:cubicBezTo>
                  <a:pt x="15400" y="20062"/>
                  <a:pt x="15461" y="20049"/>
                  <a:pt x="15517" y="20049"/>
                </a:cubicBezTo>
                <a:cubicBezTo>
                  <a:pt x="15573" y="20049"/>
                  <a:pt x="15618" y="20040"/>
                  <a:pt x="15618" y="20029"/>
                </a:cubicBezTo>
                <a:cubicBezTo>
                  <a:pt x="15618" y="20019"/>
                  <a:pt x="15675" y="20010"/>
                  <a:pt x="15745" y="20010"/>
                </a:cubicBezTo>
                <a:cubicBezTo>
                  <a:pt x="15815" y="20009"/>
                  <a:pt x="15909" y="19996"/>
                  <a:pt x="15950" y="19981"/>
                </a:cubicBezTo>
                <a:cubicBezTo>
                  <a:pt x="15991" y="19966"/>
                  <a:pt x="16061" y="19954"/>
                  <a:pt x="16106" y="19953"/>
                </a:cubicBezTo>
                <a:cubicBezTo>
                  <a:pt x="16150" y="19953"/>
                  <a:pt x="16194" y="19944"/>
                  <a:pt x="16204" y="19933"/>
                </a:cubicBezTo>
                <a:cubicBezTo>
                  <a:pt x="16214" y="19923"/>
                  <a:pt x="16250" y="19915"/>
                  <a:pt x="16282" y="19915"/>
                </a:cubicBezTo>
                <a:cubicBezTo>
                  <a:pt x="16371" y="19915"/>
                  <a:pt x="16521" y="19810"/>
                  <a:pt x="16549" y="19730"/>
                </a:cubicBezTo>
                <a:cubicBezTo>
                  <a:pt x="16563" y="19690"/>
                  <a:pt x="16567" y="19539"/>
                  <a:pt x="16557" y="19393"/>
                </a:cubicBezTo>
                <a:cubicBezTo>
                  <a:pt x="16537" y="19102"/>
                  <a:pt x="16540" y="19099"/>
                  <a:pt x="16718" y="19158"/>
                </a:cubicBezTo>
                <a:cubicBezTo>
                  <a:pt x="16765" y="19174"/>
                  <a:pt x="16841" y="19186"/>
                  <a:pt x="16886" y="19186"/>
                </a:cubicBezTo>
                <a:cubicBezTo>
                  <a:pt x="16932" y="19186"/>
                  <a:pt x="16969" y="19196"/>
                  <a:pt x="16969" y="19206"/>
                </a:cubicBezTo>
                <a:cubicBezTo>
                  <a:pt x="16969" y="19217"/>
                  <a:pt x="17007" y="19226"/>
                  <a:pt x="17055" y="19226"/>
                </a:cubicBezTo>
                <a:cubicBezTo>
                  <a:pt x="17103" y="19226"/>
                  <a:pt x="17181" y="19238"/>
                  <a:pt x="17229" y="19254"/>
                </a:cubicBezTo>
                <a:cubicBezTo>
                  <a:pt x="17276" y="19270"/>
                  <a:pt x="17337" y="19282"/>
                  <a:pt x="17366" y="19282"/>
                </a:cubicBezTo>
                <a:cubicBezTo>
                  <a:pt x="17395" y="19282"/>
                  <a:pt x="17418" y="19292"/>
                  <a:pt x="17418" y="19302"/>
                </a:cubicBezTo>
                <a:cubicBezTo>
                  <a:pt x="17418" y="19313"/>
                  <a:pt x="17465" y="19320"/>
                  <a:pt x="17522" y="19320"/>
                </a:cubicBezTo>
                <a:cubicBezTo>
                  <a:pt x="17579" y="19320"/>
                  <a:pt x="17634" y="19330"/>
                  <a:pt x="17644" y="19340"/>
                </a:cubicBezTo>
                <a:cubicBezTo>
                  <a:pt x="17654" y="19351"/>
                  <a:pt x="17700" y="19360"/>
                  <a:pt x="17747" y="19360"/>
                </a:cubicBezTo>
                <a:cubicBezTo>
                  <a:pt x="17795" y="19360"/>
                  <a:pt x="17844" y="19368"/>
                  <a:pt x="17854" y="19378"/>
                </a:cubicBezTo>
                <a:cubicBezTo>
                  <a:pt x="17864" y="19389"/>
                  <a:pt x="17901" y="19398"/>
                  <a:pt x="17937" y="19398"/>
                </a:cubicBezTo>
                <a:cubicBezTo>
                  <a:pt x="18006" y="19398"/>
                  <a:pt x="18271" y="19456"/>
                  <a:pt x="18308" y="19479"/>
                </a:cubicBezTo>
                <a:cubicBezTo>
                  <a:pt x="18319" y="19487"/>
                  <a:pt x="18372" y="19493"/>
                  <a:pt x="18427" y="19493"/>
                </a:cubicBezTo>
                <a:cubicBezTo>
                  <a:pt x="18482" y="19493"/>
                  <a:pt x="18528" y="19502"/>
                  <a:pt x="18528" y="19513"/>
                </a:cubicBezTo>
                <a:cubicBezTo>
                  <a:pt x="18528" y="19523"/>
                  <a:pt x="18584" y="19537"/>
                  <a:pt x="18650" y="19544"/>
                </a:cubicBezTo>
                <a:cubicBezTo>
                  <a:pt x="18716" y="19551"/>
                  <a:pt x="18776" y="19563"/>
                  <a:pt x="18785" y="19572"/>
                </a:cubicBezTo>
                <a:cubicBezTo>
                  <a:pt x="18794" y="19581"/>
                  <a:pt x="18832" y="19590"/>
                  <a:pt x="18868" y="19590"/>
                </a:cubicBezTo>
                <a:cubicBezTo>
                  <a:pt x="18904" y="19591"/>
                  <a:pt x="18960" y="19603"/>
                  <a:pt x="18992" y="19619"/>
                </a:cubicBezTo>
                <a:cubicBezTo>
                  <a:pt x="19025" y="19634"/>
                  <a:pt x="19087" y="19647"/>
                  <a:pt x="19133" y="19647"/>
                </a:cubicBezTo>
                <a:cubicBezTo>
                  <a:pt x="19178" y="19647"/>
                  <a:pt x="19224" y="19654"/>
                  <a:pt x="19234" y="19665"/>
                </a:cubicBezTo>
                <a:cubicBezTo>
                  <a:pt x="19244" y="19676"/>
                  <a:pt x="19299" y="19685"/>
                  <a:pt x="19356" y="19685"/>
                </a:cubicBezTo>
                <a:cubicBezTo>
                  <a:pt x="19412" y="19685"/>
                  <a:pt x="19459" y="19694"/>
                  <a:pt x="19459" y="19705"/>
                </a:cubicBezTo>
                <a:cubicBezTo>
                  <a:pt x="19459" y="19736"/>
                  <a:pt x="19694" y="19726"/>
                  <a:pt x="19776" y="19691"/>
                </a:cubicBezTo>
                <a:cubicBezTo>
                  <a:pt x="19862" y="19656"/>
                  <a:pt x="19951" y="19554"/>
                  <a:pt x="19983" y="19455"/>
                </a:cubicBezTo>
                <a:cubicBezTo>
                  <a:pt x="19995" y="19418"/>
                  <a:pt x="20020" y="19371"/>
                  <a:pt x="20040" y="19350"/>
                </a:cubicBezTo>
                <a:cubicBezTo>
                  <a:pt x="20061" y="19329"/>
                  <a:pt x="20102" y="19264"/>
                  <a:pt x="20131" y="19206"/>
                </a:cubicBezTo>
                <a:cubicBezTo>
                  <a:pt x="20161" y="19148"/>
                  <a:pt x="20195" y="19092"/>
                  <a:pt x="20206" y="19082"/>
                </a:cubicBezTo>
                <a:cubicBezTo>
                  <a:pt x="20240" y="19052"/>
                  <a:pt x="20334" y="18894"/>
                  <a:pt x="20349" y="18842"/>
                </a:cubicBezTo>
                <a:cubicBezTo>
                  <a:pt x="20357" y="18815"/>
                  <a:pt x="20375" y="18787"/>
                  <a:pt x="20391" y="18777"/>
                </a:cubicBezTo>
                <a:cubicBezTo>
                  <a:pt x="20406" y="18767"/>
                  <a:pt x="20419" y="18743"/>
                  <a:pt x="20419" y="18724"/>
                </a:cubicBezTo>
                <a:cubicBezTo>
                  <a:pt x="20419" y="18705"/>
                  <a:pt x="20454" y="18641"/>
                  <a:pt x="20497" y="18580"/>
                </a:cubicBezTo>
                <a:cubicBezTo>
                  <a:pt x="20540" y="18519"/>
                  <a:pt x="20626" y="18374"/>
                  <a:pt x="20689" y="18258"/>
                </a:cubicBezTo>
                <a:cubicBezTo>
                  <a:pt x="20752" y="18143"/>
                  <a:pt x="20851" y="17957"/>
                  <a:pt x="20912" y="17846"/>
                </a:cubicBezTo>
                <a:cubicBezTo>
                  <a:pt x="21000" y="17686"/>
                  <a:pt x="21020" y="17625"/>
                  <a:pt x="21010" y="17544"/>
                </a:cubicBezTo>
                <a:cubicBezTo>
                  <a:pt x="21004" y="17489"/>
                  <a:pt x="21010" y="17445"/>
                  <a:pt x="21023" y="17445"/>
                </a:cubicBezTo>
                <a:cubicBezTo>
                  <a:pt x="21057" y="17445"/>
                  <a:pt x="21197" y="17365"/>
                  <a:pt x="21197" y="17346"/>
                </a:cubicBezTo>
                <a:cubicBezTo>
                  <a:pt x="21197" y="17337"/>
                  <a:pt x="21237" y="17276"/>
                  <a:pt x="21285" y="17210"/>
                </a:cubicBezTo>
                <a:cubicBezTo>
                  <a:pt x="21334" y="17144"/>
                  <a:pt x="21390" y="17052"/>
                  <a:pt x="21410" y="17004"/>
                </a:cubicBezTo>
                <a:cubicBezTo>
                  <a:pt x="21429" y="16957"/>
                  <a:pt x="21467" y="16887"/>
                  <a:pt x="21495" y="16850"/>
                </a:cubicBezTo>
                <a:cubicBezTo>
                  <a:pt x="21598" y="16716"/>
                  <a:pt x="21551" y="16383"/>
                  <a:pt x="21358" y="15884"/>
                </a:cubicBezTo>
                <a:cubicBezTo>
                  <a:pt x="21338" y="15832"/>
                  <a:pt x="21291" y="15668"/>
                  <a:pt x="21275" y="15593"/>
                </a:cubicBezTo>
                <a:cubicBezTo>
                  <a:pt x="21248" y="15465"/>
                  <a:pt x="21192" y="15290"/>
                  <a:pt x="21174" y="15271"/>
                </a:cubicBezTo>
                <a:cubicBezTo>
                  <a:pt x="21163" y="15261"/>
                  <a:pt x="21153" y="15244"/>
                  <a:pt x="21151" y="15233"/>
                </a:cubicBezTo>
                <a:cubicBezTo>
                  <a:pt x="21119" y="15112"/>
                  <a:pt x="21032" y="14990"/>
                  <a:pt x="20948" y="14947"/>
                </a:cubicBezTo>
                <a:cubicBezTo>
                  <a:pt x="20896" y="14920"/>
                  <a:pt x="20837" y="14888"/>
                  <a:pt x="20819" y="14879"/>
                </a:cubicBezTo>
                <a:cubicBezTo>
                  <a:pt x="20800" y="14869"/>
                  <a:pt x="20693" y="14832"/>
                  <a:pt x="20580" y="14798"/>
                </a:cubicBezTo>
                <a:cubicBezTo>
                  <a:pt x="20467" y="14763"/>
                  <a:pt x="20350" y="14722"/>
                  <a:pt x="20321" y="14705"/>
                </a:cubicBezTo>
                <a:cubicBezTo>
                  <a:pt x="20291" y="14688"/>
                  <a:pt x="20213" y="14662"/>
                  <a:pt x="20147" y="14649"/>
                </a:cubicBezTo>
                <a:cubicBezTo>
                  <a:pt x="20081" y="14635"/>
                  <a:pt x="20012" y="14611"/>
                  <a:pt x="19994" y="14597"/>
                </a:cubicBezTo>
                <a:cubicBezTo>
                  <a:pt x="19975" y="14583"/>
                  <a:pt x="19936" y="14572"/>
                  <a:pt x="19906" y="14572"/>
                </a:cubicBezTo>
                <a:cubicBezTo>
                  <a:pt x="19875" y="14572"/>
                  <a:pt x="19848" y="14563"/>
                  <a:pt x="19848" y="14552"/>
                </a:cubicBezTo>
                <a:cubicBezTo>
                  <a:pt x="19848" y="14542"/>
                  <a:pt x="19822" y="14534"/>
                  <a:pt x="19789" y="14534"/>
                </a:cubicBezTo>
                <a:cubicBezTo>
                  <a:pt x="19756" y="14534"/>
                  <a:pt x="19729" y="14525"/>
                  <a:pt x="19729" y="14514"/>
                </a:cubicBezTo>
                <a:cubicBezTo>
                  <a:pt x="19729" y="14504"/>
                  <a:pt x="19713" y="14496"/>
                  <a:pt x="19695" y="14496"/>
                </a:cubicBezTo>
                <a:cubicBezTo>
                  <a:pt x="19659" y="14496"/>
                  <a:pt x="19403" y="14414"/>
                  <a:pt x="19158" y="14325"/>
                </a:cubicBezTo>
                <a:cubicBezTo>
                  <a:pt x="19068" y="14293"/>
                  <a:pt x="18969" y="14261"/>
                  <a:pt x="18941" y="14254"/>
                </a:cubicBezTo>
                <a:cubicBezTo>
                  <a:pt x="18912" y="14248"/>
                  <a:pt x="18889" y="14234"/>
                  <a:pt x="18889" y="14224"/>
                </a:cubicBezTo>
                <a:cubicBezTo>
                  <a:pt x="18889" y="14215"/>
                  <a:pt x="18861" y="14208"/>
                  <a:pt x="18829" y="14208"/>
                </a:cubicBezTo>
                <a:cubicBezTo>
                  <a:pt x="18797" y="14208"/>
                  <a:pt x="18764" y="14200"/>
                  <a:pt x="18754" y="14190"/>
                </a:cubicBezTo>
                <a:cubicBezTo>
                  <a:pt x="18744" y="14179"/>
                  <a:pt x="18709" y="14170"/>
                  <a:pt x="18679" y="14170"/>
                </a:cubicBezTo>
                <a:cubicBezTo>
                  <a:pt x="18648" y="14170"/>
                  <a:pt x="18619" y="14163"/>
                  <a:pt x="18614" y="14155"/>
                </a:cubicBezTo>
                <a:cubicBezTo>
                  <a:pt x="18599" y="14134"/>
                  <a:pt x="18412" y="14074"/>
                  <a:pt x="18362" y="14074"/>
                </a:cubicBezTo>
                <a:cubicBezTo>
                  <a:pt x="18339" y="14074"/>
                  <a:pt x="18318" y="14067"/>
                  <a:pt x="18318" y="14057"/>
                </a:cubicBezTo>
                <a:cubicBezTo>
                  <a:pt x="18318" y="14047"/>
                  <a:pt x="18288" y="14033"/>
                  <a:pt x="18251" y="14026"/>
                </a:cubicBezTo>
                <a:cubicBezTo>
                  <a:pt x="18214" y="14018"/>
                  <a:pt x="18137" y="13991"/>
                  <a:pt x="18079" y="13966"/>
                </a:cubicBezTo>
                <a:cubicBezTo>
                  <a:pt x="18022" y="13941"/>
                  <a:pt x="17952" y="13921"/>
                  <a:pt x="17924" y="13921"/>
                </a:cubicBezTo>
                <a:cubicBezTo>
                  <a:pt x="17854" y="13921"/>
                  <a:pt x="17829" y="13860"/>
                  <a:pt x="17872" y="13794"/>
                </a:cubicBezTo>
                <a:cubicBezTo>
                  <a:pt x="17891" y="13763"/>
                  <a:pt x="17913" y="13723"/>
                  <a:pt x="17919" y="13704"/>
                </a:cubicBezTo>
                <a:cubicBezTo>
                  <a:pt x="17924" y="13685"/>
                  <a:pt x="17963" y="13624"/>
                  <a:pt x="18004" y="13568"/>
                </a:cubicBezTo>
                <a:cubicBezTo>
                  <a:pt x="18045" y="13513"/>
                  <a:pt x="18079" y="13454"/>
                  <a:pt x="18079" y="13439"/>
                </a:cubicBezTo>
                <a:cubicBezTo>
                  <a:pt x="18079" y="13424"/>
                  <a:pt x="18096" y="13395"/>
                  <a:pt x="18118" y="13375"/>
                </a:cubicBezTo>
                <a:cubicBezTo>
                  <a:pt x="18141" y="13354"/>
                  <a:pt x="18178" y="13302"/>
                  <a:pt x="18199" y="13260"/>
                </a:cubicBezTo>
                <a:cubicBezTo>
                  <a:pt x="18235" y="13187"/>
                  <a:pt x="18270" y="13130"/>
                  <a:pt x="18367" y="12985"/>
                </a:cubicBezTo>
                <a:cubicBezTo>
                  <a:pt x="18445" y="12871"/>
                  <a:pt x="18559" y="12560"/>
                  <a:pt x="18559" y="12463"/>
                </a:cubicBezTo>
                <a:cubicBezTo>
                  <a:pt x="18559" y="12374"/>
                  <a:pt x="18502" y="12240"/>
                  <a:pt x="18396" y="12079"/>
                </a:cubicBezTo>
                <a:cubicBezTo>
                  <a:pt x="18370" y="12040"/>
                  <a:pt x="18347" y="11975"/>
                  <a:pt x="18347" y="11935"/>
                </a:cubicBezTo>
                <a:cubicBezTo>
                  <a:pt x="18346" y="11846"/>
                  <a:pt x="18229" y="11561"/>
                  <a:pt x="18155" y="11469"/>
                </a:cubicBezTo>
                <a:cubicBezTo>
                  <a:pt x="18033" y="11319"/>
                  <a:pt x="17869" y="11188"/>
                  <a:pt x="17753" y="11146"/>
                </a:cubicBezTo>
                <a:cubicBezTo>
                  <a:pt x="17719" y="11134"/>
                  <a:pt x="17722" y="11121"/>
                  <a:pt x="17763" y="11070"/>
                </a:cubicBezTo>
                <a:cubicBezTo>
                  <a:pt x="17790" y="11036"/>
                  <a:pt x="17834" y="10991"/>
                  <a:pt x="17862" y="10971"/>
                </a:cubicBezTo>
                <a:cubicBezTo>
                  <a:pt x="17889" y="10950"/>
                  <a:pt x="17956" y="10850"/>
                  <a:pt x="18009" y="10747"/>
                </a:cubicBezTo>
                <a:cubicBezTo>
                  <a:pt x="18063" y="10644"/>
                  <a:pt x="18109" y="10560"/>
                  <a:pt x="18111" y="10560"/>
                </a:cubicBezTo>
                <a:cubicBezTo>
                  <a:pt x="18114" y="10560"/>
                  <a:pt x="18119" y="10543"/>
                  <a:pt x="18181" y="10361"/>
                </a:cubicBezTo>
                <a:cubicBezTo>
                  <a:pt x="18207" y="10283"/>
                  <a:pt x="18250" y="10191"/>
                  <a:pt x="18277" y="10156"/>
                </a:cubicBezTo>
                <a:cubicBezTo>
                  <a:pt x="18303" y="10120"/>
                  <a:pt x="18319" y="10085"/>
                  <a:pt x="18310" y="10079"/>
                </a:cubicBezTo>
                <a:cubicBezTo>
                  <a:pt x="18301" y="10074"/>
                  <a:pt x="18321" y="10020"/>
                  <a:pt x="18354" y="9960"/>
                </a:cubicBezTo>
                <a:cubicBezTo>
                  <a:pt x="18450" y="9788"/>
                  <a:pt x="18533" y="9522"/>
                  <a:pt x="18549" y="9332"/>
                </a:cubicBezTo>
                <a:cubicBezTo>
                  <a:pt x="18577" y="9008"/>
                  <a:pt x="18363" y="8600"/>
                  <a:pt x="18012" y="8308"/>
                </a:cubicBezTo>
                <a:cubicBezTo>
                  <a:pt x="17967" y="8271"/>
                  <a:pt x="17929" y="8233"/>
                  <a:pt x="17929" y="8225"/>
                </a:cubicBezTo>
                <a:cubicBezTo>
                  <a:pt x="17929" y="8212"/>
                  <a:pt x="17692" y="7985"/>
                  <a:pt x="17657" y="7965"/>
                </a:cubicBezTo>
                <a:cubicBezTo>
                  <a:pt x="17647" y="7960"/>
                  <a:pt x="17553" y="7871"/>
                  <a:pt x="17449" y="7768"/>
                </a:cubicBezTo>
                <a:cubicBezTo>
                  <a:pt x="17345" y="7665"/>
                  <a:pt x="17239" y="7571"/>
                  <a:pt x="17211" y="7558"/>
                </a:cubicBezTo>
                <a:cubicBezTo>
                  <a:pt x="17183" y="7545"/>
                  <a:pt x="17086" y="7466"/>
                  <a:pt x="16998" y="7382"/>
                </a:cubicBezTo>
                <a:cubicBezTo>
                  <a:pt x="16910" y="7298"/>
                  <a:pt x="16801" y="7207"/>
                  <a:pt x="16754" y="7182"/>
                </a:cubicBezTo>
                <a:cubicBezTo>
                  <a:pt x="16707" y="7157"/>
                  <a:pt x="16668" y="7130"/>
                  <a:pt x="16668" y="7122"/>
                </a:cubicBezTo>
                <a:cubicBezTo>
                  <a:pt x="16668" y="7114"/>
                  <a:pt x="16631" y="7082"/>
                  <a:pt x="16585" y="7053"/>
                </a:cubicBezTo>
                <a:cubicBezTo>
                  <a:pt x="16540" y="7023"/>
                  <a:pt x="16476" y="6975"/>
                  <a:pt x="16443" y="6947"/>
                </a:cubicBezTo>
                <a:cubicBezTo>
                  <a:pt x="16410" y="6918"/>
                  <a:pt x="16374" y="6894"/>
                  <a:pt x="16360" y="6894"/>
                </a:cubicBezTo>
                <a:cubicBezTo>
                  <a:pt x="16346" y="6894"/>
                  <a:pt x="16286" y="6863"/>
                  <a:pt x="16225" y="6826"/>
                </a:cubicBezTo>
                <a:cubicBezTo>
                  <a:pt x="16164" y="6789"/>
                  <a:pt x="16076" y="6749"/>
                  <a:pt x="16030" y="6736"/>
                </a:cubicBezTo>
                <a:cubicBezTo>
                  <a:pt x="15985" y="6723"/>
                  <a:pt x="15950" y="6707"/>
                  <a:pt x="15950" y="6701"/>
                </a:cubicBezTo>
                <a:cubicBezTo>
                  <a:pt x="15950" y="6691"/>
                  <a:pt x="15836" y="6653"/>
                  <a:pt x="15641" y="6599"/>
                </a:cubicBezTo>
                <a:cubicBezTo>
                  <a:pt x="15476" y="6553"/>
                  <a:pt x="14708" y="6554"/>
                  <a:pt x="14565" y="6600"/>
                </a:cubicBezTo>
                <a:cubicBezTo>
                  <a:pt x="14510" y="6618"/>
                  <a:pt x="14422" y="6646"/>
                  <a:pt x="14373" y="6662"/>
                </a:cubicBezTo>
                <a:cubicBezTo>
                  <a:pt x="14324" y="6678"/>
                  <a:pt x="14265" y="6701"/>
                  <a:pt x="14243" y="6715"/>
                </a:cubicBezTo>
                <a:cubicBezTo>
                  <a:pt x="14195" y="6745"/>
                  <a:pt x="14150" y="6748"/>
                  <a:pt x="14150" y="6720"/>
                </a:cubicBezTo>
                <a:cubicBezTo>
                  <a:pt x="14150" y="6708"/>
                  <a:pt x="14131" y="6672"/>
                  <a:pt x="14108" y="6638"/>
                </a:cubicBezTo>
                <a:cubicBezTo>
                  <a:pt x="14086" y="6605"/>
                  <a:pt x="14042" y="6538"/>
                  <a:pt x="14012" y="6491"/>
                </a:cubicBezTo>
                <a:cubicBezTo>
                  <a:pt x="13966" y="6416"/>
                  <a:pt x="13905" y="6370"/>
                  <a:pt x="13738" y="6281"/>
                </a:cubicBezTo>
                <a:cubicBezTo>
                  <a:pt x="13718" y="6270"/>
                  <a:pt x="13570" y="6261"/>
                  <a:pt x="13408" y="6261"/>
                </a:cubicBezTo>
                <a:cubicBezTo>
                  <a:pt x="13247" y="6260"/>
                  <a:pt x="13134" y="6254"/>
                  <a:pt x="13159" y="6249"/>
                </a:cubicBezTo>
                <a:cubicBezTo>
                  <a:pt x="13395" y="6198"/>
                  <a:pt x="13537" y="6119"/>
                  <a:pt x="13613" y="6002"/>
                </a:cubicBezTo>
                <a:cubicBezTo>
                  <a:pt x="13695" y="5876"/>
                  <a:pt x="13709" y="5850"/>
                  <a:pt x="13699" y="5830"/>
                </a:cubicBezTo>
                <a:cubicBezTo>
                  <a:pt x="13693" y="5819"/>
                  <a:pt x="13678" y="5492"/>
                  <a:pt x="13665" y="5103"/>
                </a:cubicBezTo>
                <a:cubicBezTo>
                  <a:pt x="13637" y="4300"/>
                  <a:pt x="13569" y="3281"/>
                  <a:pt x="13520" y="2939"/>
                </a:cubicBezTo>
                <a:cubicBezTo>
                  <a:pt x="13501" y="2813"/>
                  <a:pt x="13485" y="2692"/>
                  <a:pt x="13486" y="2671"/>
                </a:cubicBezTo>
                <a:cubicBezTo>
                  <a:pt x="13487" y="2629"/>
                  <a:pt x="13405" y="2248"/>
                  <a:pt x="13385" y="2202"/>
                </a:cubicBezTo>
                <a:cubicBezTo>
                  <a:pt x="13378" y="2186"/>
                  <a:pt x="13366" y="2152"/>
                  <a:pt x="13359" y="2126"/>
                </a:cubicBezTo>
                <a:cubicBezTo>
                  <a:pt x="13288" y="1881"/>
                  <a:pt x="13133" y="1556"/>
                  <a:pt x="13016" y="1407"/>
                </a:cubicBezTo>
                <a:cubicBezTo>
                  <a:pt x="12774" y="1096"/>
                  <a:pt x="12172" y="661"/>
                  <a:pt x="11826" y="545"/>
                </a:cubicBezTo>
                <a:cubicBezTo>
                  <a:pt x="11735" y="515"/>
                  <a:pt x="11660" y="482"/>
                  <a:pt x="11660" y="474"/>
                </a:cubicBezTo>
                <a:cubicBezTo>
                  <a:pt x="11660" y="466"/>
                  <a:pt x="11634" y="459"/>
                  <a:pt x="11603" y="459"/>
                </a:cubicBezTo>
                <a:cubicBezTo>
                  <a:pt x="11572" y="459"/>
                  <a:pt x="11530" y="447"/>
                  <a:pt x="11509" y="431"/>
                </a:cubicBezTo>
                <a:cubicBezTo>
                  <a:pt x="11489" y="415"/>
                  <a:pt x="11441" y="403"/>
                  <a:pt x="11403" y="403"/>
                </a:cubicBezTo>
                <a:cubicBezTo>
                  <a:pt x="11365" y="403"/>
                  <a:pt x="11325" y="393"/>
                  <a:pt x="11315" y="383"/>
                </a:cubicBezTo>
                <a:cubicBezTo>
                  <a:pt x="11305" y="372"/>
                  <a:pt x="11265" y="363"/>
                  <a:pt x="11227" y="363"/>
                </a:cubicBezTo>
                <a:cubicBezTo>
                  <a:pt x="11188" y="363"/>
                  <a:pt x="11139" y="350"/>
                  <a:pt x="11118" y="333"/>
                </a:cubicBezTo>
                <a:cubicBezTo>
                  <a:pt x="11096" y="316"/>
                  <a:pt x="11056" y="307"/>
                  <a:pt x="11027" y="311"/>
                </a:cubicBezTo>
                <a:cubicBezTo>
                  <a:pt x="10998" y="316"/>
                  <a:pt x="10966" y="310"/>
                  <a:pt x="10957" y="295"/>
                </a:cubicBezTo>
                <a:cubicBezTo>
                  <a:pt x="10948" y="280"/>
                  <a:pt x="10901" y="268"/>
                  <a:pt x="10851" y="268"/>
                </a:cubicBezTo>
                <a:cubicBezTo>
                  <a:pt x="10801" y="268"/>
                  <a:pt x="10760" y="259"/>
                  <a:pt x="10760" y="249"/>
                </a:cubicBezTo>
                <a:cubicBezTo>
                  <a:pt x="10760" y="238"/>
                  <a:pt x="10701" y="230"/>
                  <a:pt x="10628" y="230"/>
                </a:cubicBezTo>
                <a:cubicBezTo>
                  <a:pt x="10554" y="230"/>
                  <a:pt x="10485" y="221"/>
                  <a:pt x="10475" y="210"/>
                </a:cubicBezTo>
                <a:cubicBezTo>
                  <a:pt x="10464" y="200"/>
                  <a:pt x="10415" y="191"/>
                  <a:pt x="10366" y="191"/>
                </a:cubicBezTo>
                <a:cubicBezTo>
                  <a:pt x="10316" y="191"/>
                  <a:pt x="10255" y="178"/>
                  <a:pt x="10231" y="162"/>
                </a:cubicBezTo>
                <a:cubicBezTo>
                  <a:pt x="10203" y="145"/>
                  <a:pt x="10130" y="134"/>
                  <a:pt x="10039" y="134"/>
                </a:cubicBezTo>
                <a:cubicBezTo>
                  <a:pt x="9957" y="134"/>
                  <a:pt x="9891" y="125"/>
                  <a:pt x="9891" y="114"/>
                </a:cubicBezTo>
                <a:cubicBezTo>
                  <a:pt x="9891" y="104"/>
                  <a:pt x="9808" y="96"/>
                  <a:pt x="9702" y="96"/>
                </a:cubicBezTo>
                <a:cubicBezTo>
                  <a:pt x="9582" y="96"/>
                  <a:pt x="9490" y="86"/>
                  <a:pt x="9453" y="68"/>
                </a:cubicBezTo>
                <a:cubicBezTo>
                  <a:pt x="9405" y="45"/>
                  <a:pt x="9248" y="39"/>
                  <a:pt x="8566" y="38"/>
                </a:cubicBezTo>
                <a:cubicBezTo>
                  <a:pt x="8045" y="38"/>
                  <a:pt x="7726" y="30"/>
                  <a:pt x="7715" y="18"/>
                </a:cubicBezTo>
                <a:cubicBezTo>
                  <a:pt x="7703" y="6"/>
                  <a:pt x="7603" y="0"/>
                  <a:pt x="7505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20" name="IMG_1388.jpeg" descr="IMG_138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284699" y="996561"/>
            <a:ext cx="3326340" cy="1497993"/>
          </a:xfrm>
          <a:prstGeom prst="rect">
            <a:avLst/>
          </a:prstGeom>
          <a:ln w="3175">
            <a:miter lim="400000"/>
          </a:ln>
        </p:spPr>
      </p:pic>
      <p:pic>
        <p:nvPicPr>
          <p:cNvPr id="221" name="IMG_1387.jpeg" descr="IMG_1387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98654" y="2828761"/>
            <a:ext cx="6976997" cy="4827109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24" name="IMG_1385.jpeg" descr="IMG_1385.jpeg"/>
          <p:cNvPicPr>
            <a:picLocks noChangeAspect="1"/>
          </p:cNvPicPr>
          <p:nvPr/>
        </p:nvPicPr>
        <p:blipFill>
          <a:blip r:embed="rId2">
            <a:extLst/>
          </a:blip>
          <a:srcRect l="6033" t="3847" r="6036" b="3845"/>
          <a:stretch>
            <a:fillRect/>
          </a:stretch>
        </p:blipFill>
        <p:spPr>
          <a:xfrm>
            <a:off x="873458" y="4071190"/>
            <a:ext cx="3297060" cy="51744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8" h="21600" fill="norm" stroke="1" extrusionOk="0">
                <a:moveTo>
                  <a:pt x="7505" y="0"/>
                </a:moveTo>
                <a:cubicBezTo>
                  <a:pt x="7406" y="0"/>
                  <a:pt x="7310" y="6"/>
                  <a:pt x="7310" y="18"/>
                </a:cubicBezTo>
                <a:cubicBezTo>
                  <a:pt x="7310" y="29"/>
                  <a:pt x="7221" y="38"/>
                  <a:pt x="7105" y="38"/>
                </a:cubicBezTo>
                <a:cubicBezTo>
                  <a:pt x="6972" y="38"/>
                  <a:pt x="6881" y="48"/>
                  <a:pt x="6843" y="66"/>
                </a:cubicBezTo>
                <a:cubicBezTo>
                  <a:pt x="6811" y="82"/>
                  <a:pt x="6757" y="94"/>
                  <a:pt x="6724" y="94"/>
                </a:cubicBezTo>
                <a:cubicBezTo>
                  <a:pt x="6691" y="95"/>
                  <a:pt x="6591" y="114"/>
                  <a:pt x="6501" y="136"/>
                </a:cubicBezTo>
                <a:cubicBezTo>
                  <a:pt x="6410" y="158"/>
                  <a:pt x="6305" y="180"/>
                  <a:pt x="6267" y="186"/>
                </a:cubicBezTo>
                <a:cubicBezTo>
                  <a:pt x="6230" y="191"/>
                  <a:pt x="6193" y="203"/>
                  <a:pt x="6184" y="212"/>
                </a:cubicBezTo>
                <a:cubicBezTo>
                  <a:pt x="6175" y="221"/>
                  <a:pt x="6141" y="230"/>
                  <a:pt x="6109" y="230"/>
                </a:cubicBezTo>
                <a:cubicBezTo>
                  <a:pt x="6077" y="230"/>
                  <a:pt x="6026" y="237"/>
                  <a:pt x="5998" y="247"/>
                </a:cubicBezTo>
                <a:cubicBezTo>
                  <a:pt x="5969" y="256"/>
                  <a:pt x="5896" y="279"/>
                  <a:pt x="5834" y="298"/>
                </a:cubicBezTo>
                <a:cubicBezTo>
                  <a:pt x="5772" y="318"/>
                  <a:pt x="5720" y="340"/>
                  <a:pt x="5720" y="348"/>
                </a:cubicBezTo>
                <a:cubicBezTo>
                  <a:pt x="5720" y="356"/>
                  <a:pt x="5697" y="364"/>
                  <a:pt x="5668" y="364"/>
                </a:cubicBezTo>
                <a:cubicBezTo>
                  <a:pt x="5639" y="365"/>
                  <a:pt x="5575" y="382"/>
                  <a:pt x="5526" y="403"/>
                </a:cubicBezTo>
                <a:cubicBezTo>
                  <a:pt x="5476" y="423"/>
                  <a:pt x="5416" y="446"/>
                  <a:pt x="5391" y="454"/>
                </a:cubicBezTo>
                <a:cubicBezTo>
                  <a:pt x="5339" y="470"/>
                  <a:pt x="5297" y="490"/>
                  <a:pt x="5196" y="550"/>
                </a:cubicBezTo>
                <a:cubicBezTo>
                  <a:pt x="5157" y="574"/>
                  <a:pt x="5113" y="593"/>
                  <a:pt x="5100" y="593"/>
                </a:cubicBezTo>
                <a:cubicBezTo>
                  <a:pt x="5058" y="593"/>
                  <a:pt x="4583" y="899"/>
                  <a:pt x="4537" y="956"/>
                </a:cubicBezTo>
                <a:cubicBezTo>
                  <a:pt x="4513" y="986"/>
                  <a:pt x="4474" y="1023"/>
                  <a:pt x="4452" y="1037"/>
                </a:cubicBezTo>
                <a:cubicBezTo>
                  <a:pt x="4400" y="1070"/>
                  <a:pt x="4187" y="1302"/>
                  <a:pt x="4208" y="1302"/>
                </a:cubicBezTo>
                <a:cubicBezTo>
                  <a:pt x="4217" y="1302"/>
                  <a:pt x="4197" y="1327"/>
                  <a:pt x="4164" y="1357"/>
                </a:cubicBezTo>
                <a:cubicBezTo>
                  <a:pt x="4046" y="1463"/>
                  <a:pt x="3862" y="1812"/>
                  <a:pt x="3809" y="2029"/>
                </a:cubicBezTo>
                <a:cubicBezTo>
                  <a:pt x="3774" y="2171"/>
                  <a:pt x="3807" y="3567"/>
                  <a:pt x="3863" y="4307"/>
                </a:cubicBezTo>
                <a:cubicBezTo>
                  <a:pt x="3876" y="4481"/>
                  <a:pt x="3897" y="4747"/>
                  <a:pt x="3907" y="4897"/>
                </a:cubicBezTo>
                <a:lnTo>
                  <a:pt x="3928" y="5171"/>
                </a:lnTo>
                <a:lnTo>
                  <a:pt x="3780" y="5171"/>
                </a:lnTo>
                <a:cubicBezTo>
                  <a:pt x="3657" y="5171"/>
                  <a:pt x="3625" y="5177"/>
                  <a:pt x="3575" y="5220"/>
                </a:cubicBezTo>
                <a:cubicBezTo>
                  <a:pt x="3542" y="5248"/>
                  <a:pt x="3502" y="5282"/>
                  <a:pt x="3484" y="5293"/>
                </a:cubicBezTo>
                <a:cubicBezTo>
                  <a:pt x="3399" y="5350"/>
                  <a:pt x="3377" y="5437"/>
                  <a:pt x="3388" y="5679"/>
                </a:cubicBezTo>
                <a:cubicBezTo>
                  <a:pt x="3395" y="5815"/>
                  <a:pt x="3411" y="5969"/>
                  <a:pt x="3422" y="6022"/>
                </a:cubicBezTo>
                <a:cubicBezTo>
                  <a:pt x="3433" y="6075"/>
                  <a:pt x="3448" y="6148"/>
                  <a:pt x="3456" y="6184"/>
                </a:cubicBezTo>
                <a:cubicBezTo>
                  <a:pt x="3472" y="6265"/>
                  <a:pt x="3452" y="6289"/>
                  <a:pt x="3352" y="6305"/>
                </a:cubicBezTo>
                <a:cubicBezTo>
                  <a:pt x="3311" y="6312"/>
                  <a:pt x="3240" y="6338"/>
                  <a:pt x="3196" y="6362"/>
                </a:cubicBezTo>
                <a:cubicBezTo>
                  <a:pt x="3153" y="6386"/>
                  <a:pt x="3080" y="6427"/>
                  <a:pt x="3030" y="6453"/>
                </a:cubicBezTo>
                <a:cubicBezTo>
                  <a:pt x="2926" y="6508"/>
                  <a:pt x="2885" y="6554"/>
                  <a:pt x="2826" y="6678"/>
                </a:cubicBezTo>
                <a:cubicBezTo>
                  <a:pt x="2779" y="6777"/>
                  <a:pt x="2769" y="6972"/>
                  <a:pt x="2807" y="7097"/>
                </a:cubicBezTo>
                <a:cubicBezTo>
                  <a:pt x="2829" y="7168"/>
                  <a:pt x="2824" y="7179"/>
                  <a:pt x="2768" y="7195"/>
                </a:cubicBezTo>
                <a:cubicBezTo>
                  <a:pt x="2584" y="7249"/>
                  <a:pt x="2540" y="7265"/>
                  <a:pt x="2540" y="7280"/>
                </a:cubicBezTo>
                <a:cubicBezTo>
                  <a:pt x="2540" y="7288"/>
                  <a:pt x="2508" y="7296"/>
                  <a:pt x="2468" y="7296"/>
                </a:cubicBezTo>
                <a:cubicBezTo>
                  <a:pt x="2428" y="7296"/>
                  <a:pt x="2376" y="7308"/>
                  <a:pt x="2351" y="7324"/>
                </a:cubicBezTo>
                <a:cubicBezTo>
                  <a:pt x="2326" y="7340"/>
                  <a:pt x="2271" y="7352"/>
                  <a:pt x="2229" y="7352"/>
                </a:cubicBezTo>
                <a:cubicBezTo>
                  <a:pt x="2187" y="7352"/>
                  <a:pt x="2151" y="7362"/>
                  <a:pt x="2151" y="7372"/>
                </a:cubicBezTo>
                <a:cubicBezTo>
                  <a:pt x="2151" y="7383"/>
                  <a:pt x="2091" y="7391"/>
                  <a:pt x="2019" y="7391"/>
                </a:cubicBezTo>
                <a:cubicBezTo>
                  <a:pt x="1939" y="7391"/>
                  <a:pt x="1873" y="7403"/>
                  <a:pt x="1850" y="7420"/>
                </a:cubicBezTo>
                <a:cubicBezTo>
                  <a:pt x="1830" y="7436"/>
                  <a:pt x="1782" y="7449"/>
                  <a:pt x="1744" y="7449"/>
                </a:cubicBezTo>
                <a:cubicBezTo>
                  <a:pt x="1706" y="7449"/>
                  <a:pt x="1667" y="7456"/>
                  <a:pt x="1658" y="7465"/>
                </a:cubicBezTo>
                <a:cubicBezTo>
                  <a:pt x="1649" y="7474"/>
                  <a:pt x="1594" y="7488"/>
                  <a:pt x="1536" y="7495"/>
                </a:cubicBezTo>
                <a:cubicBezTo>
                  <a:pt x="1478" y="7502"/>
                  <a:pt x="1433" y="7516"/>
                  <a:pt x="1433" y="7526"/>
                </a:cubicBezTo>
                <a:cubicBezTo>
                  <a:pt x="1433" y="7536"/>
                  <a:pt x="1403" y="7545"/>
                  <a:pt x="1370" y="7545"/>
                </a:cubicBezTo>
                <a:cubicBezTo>
                  <a:pt x="1337" y="7545"/>
                  <a:pt x="1311" y="7552"/>
                  <a:pt x="1311" y="7560"/>
                </a:cubicBezTo>
                <a:cubicBezTo>
                  <a:pt x="1311" y="7567"/>
                  <a:pt x="1227" y="7611"/>
                  <a:pt x="1124" y="7656"/>
                </a:cubicBezTo>
                <a:cubicBezTo>
                  <a:pt x="876" y="7763"/>
                  <a:pt x="785" y="7824"/>
                  <a:pt x="551" y="8048"/>
                </a:cubicBezTo>
                <a:cubicBezTo>
                  <a:pt x="388" y="8204"/>
                  <a:pt x="348" y="8261"/>
                  <a:pt x="312" y="8375"/>
                </a:cubicBezTo>
                <a:cubicBezTo>
                  <a:pt x="253" y="8563"/>
                  <a:pt x="270" y="8836"/>
                  <a:pt x="346" y="8946"/>
                </a:cubicBezTo>
                <a:cubicBezTo>
                  <a:pt x="418" y="9051"/>
                  <a:pt x="577" y="9195"/>
                  <a:pt x="603" y="9178"/>
                </a:cubicBezTo>
                <a:cubicBezTo>
                  <a:pt x="613" y="9171"/>
                  <a:pt x="621" y="9179"/>
                  <a:pt x="621" y="9195"/>
                </a:cubicBezTo>
                <a:cubicBezTo>
                  <a:pt x="621" y="9210"/>
                  <a:pt x="658" y="9236"/>
                  <a:pt x="704" y="9251"/>
                </a:cubicBezTo>
                <a:cubicBezTo>
                  <a:pt x="889" y="9312"/>
                  <a:pt x="888" y="9291"/>
                  <a:pt x="712" y="9622"/>
                </a:cubicBezTo>
                <a:cubicBezTo>
                  <a:pt x="616" y="9801"/>
                  <a:pt x="461" y="10209"/>
                  <a:pt x="413" y="10407"/>
                </a:cubicBezTo>
                <a:cubicBezTo>
                  <a:pt x="398" y="10471"/>
                  <a:pt x="357" y="10622"/>
                  <a:pt x="320" y="10745"/>
                </a:cubicBezTo>
                <a:cubicBezTo>
                  <a:pt x="258" y="10951"/>
                  <a:pt x="255" y="10981"/>
                  <a:pt x="291" y="11110"/>
                </a:cubicBezTo>
                <a:cubicBezTo>
                  <a:pt x="335" y="11262"/>
                  <a:pt x="394" y="11372"/>
                  <a:pt x="535" y="11559"/>
                </a:cubicBezTo>
                <a:cubicBezTo>
                  <a:pt x="629" y="11683"/>
                  <a:pt x="874" y="11847"/>
                  <a:pt x="1163" y="11980"/>
                </a:cubicBezTo>
                <a:cubicBezTo>
                  <a:pt x="1296" y="12041"/>
                  <a:pt x="1364" y="12104"/>
                  <a:pt x="1417" y="12216"/>
                </a:cubicBezTo>
                <a:cubicBezTo>
                  <a:pt x="1430" y="12243"/>
                  <a:pt x="1469" y="12291"/>
                  <a:pt x="1505" y="12323"/>
                </a:cubicBezTo>
                <a:cubicBezTo>
                  <a:pt x="1635" y="12435"/>
                  <a:pt x="1667" y="12401"/>
                  <a:pt x="1158" y="12699"/>
                </a:cubicBezTo>
                <a:cubicBezTo>
                  <a:pt x="831" y="12890"/>
                  <a:pt x="577" y="13022"/>
                  <a:pt x="533" y="13022"/>
                </a:cubicBezTo>
                <a:cubicBezTo>
                  <a:pt x="516" y="13022"/>
                  <a:pt x="502" y="13029"/>
                  <a:pt x="502" y="13040"/>
                </a:cubicBezTo>
                <a:cubicBezTo>
                  <a:pt x="502" y="13050"/>
                  <a:pt x="481" y="13060"/>
                  <a:pt x="455" y="13060"/>
                </a:cubicBezTo>
                <a:cubicBezTo>
                  <a:pt x="394" y="13060"/>
                  <a:pt x="206" y="13179"/>
                  <a:pt x="94" y="13288"/>
                </a:cubicBezTo>
                <a:cubicBezTo>
                  <a:pt x="13" y="13368"/>
                  <a:pt x="6" y="13386"/>
                  <a:pt x="1" y="13585"/>
                </a:cubicBezTo>
                <a:cubicBezTo>
                  <a:pt x="-2" y="13702"/>
                  <a:pt x="9" y="13836"/>
                  <a:pt x="27" y="13883"/>
                </a:cubicBezTo>
                <a:cubicBezTo>
                  <a:pt x="79" y="14025"/>
                  <a:pt x="179" y="14196"/>
                  <a:pt x="237" y="14244"/>
                </a:cubicBezTo>
                <a:cubicBezTo>
                  <a:pt x="267" y="14269"/>
                  <a:pt x="291" y="14298"/>
                  <a:pt x="291" y="14307"/>
                </a:cubicBezTo>
                <a:cubicBezTo>
                  <a:pt x="291" y="14332"/>
                  <a:pt x="345" y="14374"/>
                  <a:pt x="540" y="14499"/>
                </a:cubicBezTo>
                <a:cubicBezTo>
                  <a:pt x="636" y="14561"/>
                  <a:pt x="729" y="14610"/>
                  <a:pt x="745" y="14610"/>
                </a:cubicBezTo>
                <a:cubicBezTo>
                  <a:pt x="762" y="14610"/>
                  <a:pt x="806" y="14632"/>
                  <a:pt x="844" y="14658"/>
                </a:cubicBezTo>
                <a:cubicBezTo>
                  <a:pt x="882" y="14685"/>
                  <a:pt x="926" y="14706"/>
                  <a:pt x="942" y="14706"/>
                </a:cubicBezTo>
                <a:cubicBezTo>
                  <a:pt x="959" y="14706"/>
                  <a:pt x="991" y="14720"/>
                  <a:pt x="1012" y="14736"/>
                </a:cubicBezTo>
                <a:cubicBezTo>
                  <a:pt x="1034" y="14753"/>
                  <a:pt x="1114" y="14786"/>
                  <a:pt x="1189" y="14811"/>
                </a:cubicBezTo>
                <a:cubicBezTo>
                  <a:pt x="1264" y="14835"/>
                  <a:pt x="1357" y="14873"/>
                  <a:pt x="1394" y="14895"/>
                </a:cubicBezTo>
                <a:cubicBezTo>
                  <a:pt x="1430" y="14917"/>
                  <a:pt x="1467" y="14935"/>
                  <a:pt x="1477" y="14935"/>
                </a:cubicBezTo>
                <a:cubicBezTo>
                  <a:pt x="1486" y="14935"/>
                  <a:pt x="1531" y="14957"/>
                  <a:pt x="1575" y="14983"/>
                </a:cubicBezTo>
                <a:cubicBezTo>
                  <a:pt x="1620" y="15009"/>
                  <a:pt x="1673" y="15031"/>
                  <a:pt x="1695" y="15031"/>
                </a:cubicBezTo>
                <a:cubicBezTo>
                  <a:pt x="1716" y="15031"/>
                  <a:pt x="1760" y="15048"/>
                  <a:pt x="1791" y="15066"/>
                </a:cubicBezTo>
                <a:cubicBezTo>
                  <a:pt x="1822" y="15084"/>
                  <a:pt x="1925" y="15129"/>
                  <a:pt x="2021" y="15165"/>
                </a:cubicBezTo>
                <a:cubicBezTo>
                  <a:pt x="2118" y="15202"/>
                  <a:pt x="2279" y="15273"/>
                  <a:pt x="2382" y="15323"/>
                </a:cubicBezTo>
                <a:cubicBezTo>
                  <a:pt x="2485" y="15372"/>
                  <a:pt x="2616" y="15426"/>
                  <a:pt x="2672" y="15444"/>
                </a:cubicBezTo>
                <a:cubicBezTo>
                  <a:pt x="2729" y="15461"/>
                  <a:pt x="2783" y="15487"/>
                  <a:pt x="2792" y="15502"/>
                </a:cubicBezTo>
                <a:cubicBezTo>
                  <a:pt x="2801" y="15517"/>
                  <a:pt x="2829" y="15530"/>
                  <a:pt x="2854" y="15530"/>
                </a:cubicBezTo>
                <a:cubicBezTo>
                  <a:pt x="2879" y="15530"/>
                  <a:pt x="2901" y="15538"/>
                  <a:pt x="2901" y="15548"/>
                </a:cubicBezTo>
                <a:cubicBezTo>
                  <a:pt x="2901" y="15559"/>
                  <a:pt x="2915" y="15568"/>
                  <a:pt x="2932" y="15568"/>
                </a:cubicBezTo>
                <a:cubicBezTo>
                  <a:pt x="3004" y="15568"/>
                  <a:pt x="3081" y="15638"/>
                  <a:pt x="3077" y="15702"/>
                </a:cubicBezTo>
                <a:cubicBezTo>
                  <a:pt x="3075" y="15738"/>
                  <a:pt x="3100" y="15803"/>
                  <a:pt x="3134" y="15846"/>
                </a:cubicBezTo>
                <a:cubicBezTo>
                  <a:pt x="3195" y="15923"/>
                  <a:pt x="3199" y="15956"/>
                  <a:pt x="3217" y="17341"/>
                </a:cubicBezTo>
                <a:cubicBezTo>
                  <a:pt x="3260" y="20522"/>
                  <a:pt x="3255" y="20348"/>
                  <a:pt x="3311" y="20417"/>
                </a:cubicBezTo>
                <a:cubicBezTo>
                  <a:pt x="3339" y="20452"/>
                  <a:pt x="3356" y="20480"/>
                  <a:pt x="3349" y="20480"/>
                </a:cubicBezTo>
                <a:cubicBezTo>
                  <a:pt x="3314" y="20481"/>
                  <a:pt x="3673" y="20726"/>
                  <a:pt x="4418" y="21209"/>
                </a:cubicBezTo>
                <a:lnTo>
                  <a:pt x="5022" y="21600"/>
                </a:lnTo>
                <a:lnTo>
                  <a:pt x="5295" y="21600"/>
                </a:lnTo>
                <a:cubicBezTo>
                  <a:pt x="5445" y="21600"/>
                  <a:pt x="5575" y="21591"/>
                  <a:pt x="5585" y="21580"/>
                </a:cubicBezTo>
                <a:cubicBezTo>
                  <a:pt x="5595" y="21570"/>
                  <a:pt x="5677" y="21562"/>
                  <a:pt x="5764" y="21562"/>
                </a:cubicBezTo>
                <a:cubicBezTo>
                  <a:pt x="5869" y="21562"/>
                  <a:pt x="5937" y="21551"/>
                  <a:pt x="5961" y="21532"/>
                </a:cubicBezTo>
                <a:cubicBezTo>
                  <a:pt x="5982" y="21516"/>
                  <a:pt x="6029" y="21504"/>
                  <a:pt x="6068" y="21504"/>
                </a:cubicBezTo>
                <a:cubicBezTo>
                  <a:pt x="6106" y="21504"/>
                  <a:pt x="6146" y="21496"/>
                  <a:pt x="6156" y="21486"/>
                </a:cubicBezTo>
                <a:cubicBezTo>
                  <a:pt x="6166" y="21475"/>
                  <a:pt x="6237" y="21466"/>
                  <a:pt x="6314" y="21466"/>
                </a:cubicBezTo>
                <a:cubicBezTo>
                  <a:pt x="6392" y="21465"/>
                  <a:pt x="6488" y="21453"/>
                  <a:pt x="6529" y="21438"/>
                </a:cubicBezTo>
                <a:cubicBezTo>
                  <a:pt x="6571" y="21423"/>
                  <a:pt x="6650" y="21410"/>
                  <a:pt x="6703" y="21409"/>
                </a:cubicBezTo>
                <a:cubicBezTo>
                  <a:pt x="6757" y="21409"/>
                  <a:pt x="6799" y="21400"/>
                  <a:pt x="6799" y="21390"/>
                </a:cubicBezTo>
                <a:cubicBezTo>
                  <a:pt x="6799" y="21379"/>
                  <a:pt x="6874" y="21370"/>
                  <a:pt x="6965" y="21370"/>
                </a:cubicBezTo>
                <a:cubicBezTo>
                  <a:pt x="7056" y="21370"/>
                  <a:pt x="7131" y="21362"/>
                  <a:pt x="7131" y="21351"/>
                </a:cubicBezTo>
                <a:cubicBezTo>
                  <a:pt x="7131" y="21341"/>
                  <a:pt x="7176" y="21332"/>
                  <a:pt x="7232" y="21332"/>
                </a:cubicBezTo>
                <a:cubicBezTo>
                  <a:pt x="7289" y="21332"/>
                  <a:pt x="7344" y="21322"/>
                  <a:pt x="7354" y="21312"/>
                </a:cubicBezTo>
                <a:cubicBezTo>
                  <a:pt x="7364" y="21301"/>
                  <a:pt x="7433" y="21294"/>
                  <a:pt x="7505" y="21294"/>
                </a:cubicBezTo>
                <a:cubicBezTo>
                  <a:pt x="7581" y="21294"/>
                  <a:pt x="7655" y="21282"/>
                  <a:pt x="7681" y="21265"/>
                </a:cubicBezTo>
                <a:cubicBezTo>
                  <a:pt x="7706" y="21249"/>
                  <a:pt x="7779" y="21236"/>
                  <a:pt x="7847" y="21236"/>
                </a:cubicBezTo>
                <a:cubicBezTo>
                  <a:pt x="7914" y="21236"/>
                  <a:pt x="7969" y="21228"/>
                  <a:pt x="7969" y="21217"/>
                </a:cubicBezTo>
                <a:cubicBezTo>
                  <a:pt x="7969" y="21207"/>
                  <a:pt x="8033" y="21198"/>
                  <a:pt x="8112" y="21197"/>
                </a:cubicBezTo>
                <a:cubicBezTo>
                  <a:pt x="8190" y="21197"/>
                  <a:pt x="8282" y="21183"/>
                  <a:pt x="8314" y="21168"/>
                </a:cubicBezTo>
                <a:cubicBezTo>
                  <a:pt x="8346" y="21152"/>
                  <a:pt x="8409" y="21139"/>
                  <a:pt x="8454" y="21139"/>
                </a:cubicBezTo>
                <a:cubicBezTo>
                  <a:pt x="8499" y="21139"/>
                  <a:pt x="8545" y="21132"/>
                  <a:pt x="8555" y="21121"/>
                </a:cubicBezTo>
                <a:cubicBezTo>
                  <a:pt x="8565" y="21111"/>
                  <a:pt x="8631" y="21102"/>
                  <a:pt x="8700" y="21101"/>
                </a:cubicBezTo>
                <a:cubicBezTo>
                  <a:pt x="8770" y="21101"/>
                  <a:pt x="8853" y="21089"/>
                  <a:pt x="8885" y="21073"/>
                </a:cubicBezTo>
                <a:cubicBezTo>
                  <a:pt x="8917" y="21058"/>
                  <a:pt x="8986" y="21045"/>
                  <a:pt x="9040" y="21045"/>
                </a:cubicBezTo>
                <a:cubicBezTo>
                  <a:pt x="9095" y="21045"/>
                  <a:pt x="9139" y="21036"/>
                  <a:pt x="9139" y="21025"/>
                </a:cubicBezTo>
                <a:cubicBezTo>
                  <a:pt x="9139" y="21015"/>
                  <a:pt x="9218" y="21007"/>
                  <a:pt x="9315" y="21007"/>
                </a:cubicBezTo>
                <a:cubicBezTo>
                  <a:pt x="9435" y="21007"/>
                  <a:pt x="9505" y="20997"/>
                  <a:pt x="9530" y="20977"/>
                </a:cubicBezTo>
                <a:cubicBezTo>
                  <a:pt x="9551" y="20961"/>
                  <a:pt x="9599" y="20949"/>
                  <a:pt x="9637" y="20949"/>
                </a:cubicBezTo>
                <a:cubicBezTo>
                  <a:pt x="9675" y="20949"/>
                  <a:pt x="9715" y="20940"/>
                  <a:pt x="9725" y="20929"/>
                </a:cubicBezTo>
                <a:cubicBezTo>
                  <a:pt x="9735" y="20919"/>
                  <a:pt x="9809" y="20911"/>
                  <a:pt x="9891" y="20911"/>
                </a:cubicBezTo>
                <a:cubicBezTo>
                  <a:pt x="9972" y="20911"/>
                  <a:pt x="10039" y="20901"/>
                  <a:pt x="10039" y="20891"/>
                </a:cubicBezTo>
                <a:cubicBezTo>
                  <a:pt x="10039" y="20880"/>
                  <a:pt x="10100" y="20873"/>
                  <a:pt x="10174" y="20873"/>
                </a:cubicBezTo>
                <a:cubicBezTo>
                  <a:pt x="10247" y="20873"/>
                  <a:pt x="10314" y="20863"/>
                  <a:pt x="10324" y="20853"/>
                </a:cubicBezTo>
                <a:cubicBezTo>
                  <a:pt x="10334" y="20842"/>
                  <a:pt x="10371" y="20835"/>
                  <a:pt x="10405" y="20835"/>
                </a:cubicBezTo>
                <a:cubicBezTo>
                  <a:pt x="10438" y="20835"/>
                  <a:pt x="10505" y="20808"/>
                  <a:pt x="10552" y="20775"/>
                </a:cubicBezTo>
                <a:cubicBezTo>
                  <a:pt x="10639" y="20716"/>
                  <a:pt x="10641" y="20712"/>
                  <a:pt x="10641" y="20477"/>
                </a:cubicBezTo>
                <a:cubicBezTo>
                  <a:pt x="10641" y="20346"/>
                  <a:pt x="10650" y="20240"/>
                  <a:pt x="10664" y="20240"/>
                </a:cubicBezTo>
                <a:cubicBezTo>
                  <a:pt x="10677" y="20240"/>
                  <a:pt x="10727" y="20267"/>
                  <a:pt x="10775" y="20299"/>
                </a:cubicBezTo>
                <a:cubicBezTo>
                  <a:pt x="10824" y="20332"/>
                  <a:pt x="10939" y="20393"/>
                  <a:pt x="11030" y="20437"/>
                </a:cubicBezTo>
                <a:cubicBezTo>
                  <a:pt x="11120" y="20481"/>
                  <a:pt x="11198" y="20524"/>
                  <a:pt x="11203" y="20531"/>
                </a:cubicBezTo>
                <a:cubicBezTo>
                  <a:pt x="11209" y="20539"/>
                  <a:pt x="11225" y="20546"/>
                  <a:pt x="11240" y="20546"/>
                </a:cubicBezTo>
                <a:cubicBezTo>
                  <a:pt x="11254" y="20546"/>
                  <a:pt x="11316" y="20568"/>
                  <a:pt x="11377" y="20594"/>
                </a:cubicBezTo>
                <a:cubicBezTo>
                  <a:pt x="11506" y="20650"/>
                  <a:pt x="11760" y="20661"/>
                  <a:pt x="11857" y="20614"/>
                </a:cubicBezTo>
                <a:cubicBezTo>
                  <a:pt x="11889" y="20599"/>
                  <a:pt x="11959" y="20586"/>
                  <a:pt x="12013" y="20586"/>
                </a:cubicBezTo>
                <a:cubicBezTo>
                  <a:pt x="12066" y="20586"/>
                  <a:pt x="12109" y="20577"/>
                  <a:pt x="12109" y="20566"/>
                </a:cubicBezTo>
                <a:cubicBezTo>
                  <a:pt x="12109" y="20556"/>
                  <a:pt x="12184" y="20546"/>
                  <a:pt x="12275" y="20546"/>
                </a:cubicBezTo>
                <a:cubicBezTo>
                  <a:pt x="12365" y="20546"/>
                  <a:pt x="12441" y="20539"/>
                  <a:pt x="12441" y="20528"/>
                </a:cubicBezTo>
                <a:cubicBezTo>
                  <a:pt x="12441" y="20518"/>
                  <a:pt x="12485" y="20508"/>
                  <a:pt x="12542" y="20508"/>
                </a:cubicBezTo>
                <a:cubicBezTo>
                  <a:pt x="12599" y="20508"/>
                  <a:pt x="12654" y="20499"/>
                  <a:pt x="12664" y="20488"/>
                </a:cubicBezTo>
                <a:cubicBezTo>
                  <a:pt x="12674" y="20478"/>
                  <a:pt x="12755" y="20470"/>
                  <a:pt x="12843" y="20470"/>
                </a:cubicBezTo>
                <a:cubicBezTo>
                  <a:pt x="12942" y="20470"/>
                  <a:pt x="13016" y="20460"/>
                  <a:pt x="13037" y="20444"/>
                </a:cubicBezTo>
                <a:cubicBezTo>
                  <a:pt x="13073" y="20416"/>
                  <a:pt x="13174" y="20399"/>
                  <a:pt x="13400" y="20381"/>
                </a:cubicBezTo>
                <a:cubicBezTo>
                  <a:pt x="13475" y="20375"/>
                  <a:pt x="13560" y="20357"/>
                  <a:pt x="13592" y="20343"/>
                </a:cubicBezTo>
                <a:cubicBezTo>
                  <a:pt x="13625" y="20328"/>
                  <a:pt x="13695" y="20316"/>
                  <a:pt x="13748" y="20316"/>
                </a:cubicBezTo>
                <a:cubicBezTo>
                  <a:pt x="13801" y="20316"/>
                  <a:pt x="13854" y="20308"/>
                  <a:pt x="13865" y="20298"/>
                </a:cubicBezTo>
                <a:cubicBezTo>
                  <a:pt x="13875" y="20287"/>
                  <a:pt x="13940" y="20278"/>
                  <a:pt x="14010" y="20278"/>
                </a:cubicBezTo>
                <a:cubicBezTo>
                  <a:pt x="14080" y="20278"/>
                  <a:pt x="14165" y="20265"/>
                  <a:pt x="14197" y="20250"/>
                </a:cubicBezTo>
                <a:cubicBezTo>
                  <a:pt x="14229" y="20234"/>
                  <a:pt x="14299" y="20222"/>
                  <a:pt x="14352" y="20222"/>
                </a:cubicBezTo>
                <a:cubicBezTo>
                  <a:pt x="14406" y="20221"/>
                  <a:pt x="14448" y="20212"/>
                  <a:pt x="14448" y="20202"/>
                </a:cubicBezTo>
                <a:cubicBezTo>
                  <a:pt x="14448" y="20191"/>
                  <a:pt x="14530" y="20184"/>
                  <a:pt x="14630" y="20184"/>
                </a:cubicBezTo>
                <a:cubicBezTo>
                  <a:pt x="14730" y="20184"/>
                  <a:pt x="14809" y="20174"/>
                  <a:pt x="14809" y="20164"/>
                </a:cubicBezTo>
                <a:cubicBezTo>
                  <a:pt x="14809" y="20153"/>
                  <a:pt x="14862" y="20144"/>
                  <a:pt x="14928" y="20144"/>
                </a:cubicBezTo>
                <a:cubicBezTo>
                  <a:pt x="14994" y="20144"/>
                  <a:pt x="15050" y="20136"/>
                  <a:pt x="15050" y="20126"/>
                </a:cubicBezTo>
                <a:cubicBezTo>
                  <a:pt x="15050" y="20115"/>
                  <a:pt x="15115" y="20106"/>
                  <a:pt x="15195" y="20106"/>
                </a:cubicBezTo>
                <a:cubicBezTo>
                  <a:pt x="15289" y="20106"/>
                  <a:pt x="15356" y="20096"/>
                  <a:pt x="15379" y="20077"/>
                </a:cubicBezTo>
                <a:cubicBezTo>
                  <a:pt x="15400" y="20062"/>
                  <a:pt x="15461" y="20049"/>
                  <a:pt x="15517" y="20049"/>
                </a:cubicBezTo>
                <a:cubicBezTo>
                  <a:pt x="15573" y="20049"/>
                  <a:pt x="15618" y="20040"/>
                  <a:pt x="15618" y="20029"/>
                </a:cubicBezTo>
                <a:cubicBezTo>
                  <a:pt x="15618" y="20019"/>
                  <a:pt x="15675" y="20010"/>
                  <a:pt x="15745" y="20010"/>
                </a:cubicBezTo>
                <a:cubicBezTo>
                  <a:pt x="15815" y="20009"/>
                  <a:pt x="15909" y="19996"/>
                  <a:pt x="15950" y="19981"/>
                </a:cubicBezTo>
                <a:cubicBezTo>
                  <a:pt x="15991" y="19966"/>
                  <a:pt x="16061" y="19954"/>
                  <a:pt x="16106" y="19953"/>
                </a:cubicBezTo>
                <a:cubicBezTo>
                  <a:pt x="16150" y="19953"/>
                  <a:pt x="16194" y="19944"/>
                  <a:pt x="16204" y="19933"/>
                </a:cubicBezTo>
                <a:cubicBezTo>
                  <a:pt x="16214" y="19923"/>
                  <a:pt x="16250" y="19915"/>
                  <a:pt x="16282" y="19915"/>
                </a:cubicBezTo>
                <a:cubicBezTo>
                  <a:pt x="16371" y="19915"/>
                  <a:pt x="16521" y="19810"/>
                  <a:pt x="16549" y="19730"/>
                </a:cubicBezTo>
                <a:cubicBezTo>
                  <a:pt x="16563" y="19690"/>
                  <a:pt x="16567" y="19539"/>
                  <a:pt x="16557" y="19393"/>
                </a:cubicBezTo>
                <a:cubicBezTo>
                  <a:pt x="16537" y="19102"/>
                  <a:pt x="16540" y="19099"/>
                  <a:pt x="16718" y="19158"/>
                </a:cubicBezTo>
                <a:cubicBezTo>
                  <a:pt x="16765" y="19174"/>
                  <a:pt x="16841" y="19186"/>
                  <a:pt x="16886" y="19186"/>
                </a:cubicBezTo>
                <a:cubicBezTo>
                  <a:pt x="16932" y="19186"/>
                  <a:pt x="16969" y="19196"/>
                  <a:pt x="16969" y="19206"/>
                </a:cubicBezTo>
                <a:cubicBezTo>
                  <a:pt x="16969" y="19217"/>
                  <a:pt x="17007" y="19226"/>
                  <a:pt x="17055" y="19226"/>
                </a:cubicBezTo>
                <a:cubicBezTo>
                  <a:pt x="17103" y="19226"/>
                  <a:pt x="17181" y="19238"/>
                  <a:pt x="17229" y="19254"/>
                </a:cubicBezTo>
                <a:cubicBezTo>
                  <a:pt x="17276" y="19270"/>
                  <a:pt x="17337" y="19282"/>
                  <a:pt x="17366" y="19282"/>
                </a:cubicBezTo>
                <a:cubicBezTo>
                  <a:pt x="17395" y="19282"/>
                  <a:pt x="17418" y="19292"/>
                  <a:pt x="17418" y="19302"/>
                </a:cubicBezTo>
                <a:cubicBezTo>
                  <a:pt x="17418" y="19313"/>
                  <a:pt x="17465" y="19320"/>
                  <a:pt x="17522" y="19320"/>
                </a:cubicBezTo>
                <a:cubicBezTo>
                  <a:pt x="17579" y="19320"/>
                  <a:pt x="17634" y="19330"/>
                  <a:pt x="17644" y="19340"/>
                </a:cubicBezTo>
                <a:cubicBezTo>
                  <a:pt x="17654" y="19351"/>
                  <a:pt x="17700" y="19360"/>
                  <a:pt x="17747" y="19360"/>
                </a:cubicBezTo>
                <a:cubicBezTo>
                  <a:pt x="17795" y="19360"/>
                  <a:pt x="17844" y="19368"/>
                  <a:pt x="17854" y="19378"/>
                </a:cubicBezTo>
                <a:cubicBezTo>
                  <a:pt x="17864" y="19389"/>
                  <a:pt x="17901" y="19398"/>
                  <a:pt x="17937" y="19398"/>
                </a:cubicBezTo>
                <a:cubicBezTo>
                  <a:pt x="18006" y="19398"/>
                  <a:pt x="18271" y="19456"/>
                  <a:pt x="18308" y="19479"/>
                </a:cubicBezTo>
                <a:cubicBezTo>
                  <a:pt x="18319" y="19487"/>
                  <a:pt x="18372" y="19493"/>
                  <a:pt x="18427" y="19493"/>
                </a:cubicBezTo>
                <a:cubicBezTo>
                  <a:pt x="18482" y="19493"/>
                  <a:pt x="18528" y="19502"/>
                  <a:pt x="18528" y="19513"/>
                </a:cubicBezTo>
                <a:cubicBezTo>
                  <a:pt x="18528" y="19523"/>
                  <a:pt x="18584" y="19537"/>
                  <a:pt x="18650" y="19544"/>
                </a:cubicBezTo>
                <a:cubicBezTo>
                  <a:pt x="18716" y="19551"/>
                  <a:pt x="18776" y="19563"/>
                  <a:pt x="18785" y="19572"/>
                </a:cubicBezTo>
                <a:cubicBezTo>
                  <a:pt x="18794" y="19581"/>
                  <a:pt x="18832" y="19590"/>
                  <a:pt x="18868" y="19590"/>
                </a:cubicBezTo>
                <a:cubicBezTo>
                  <a:pt x="18904" y="19591"/>
                  <a:pt x="18960" y="19603"/>
                  <a:pt x="18992" y="19619"/>
                </a:cubicBezTo>
                <a:cubicBezTo>
                  <a:pt x="19025" y="19634"/>
                  <a:pt x="19087" y="19647"/>
                  <a:pt x="19133" y="19647"/>
                </a:cubicBezTo>
                <a:cubicBezTo>
                  <a:pt x="19178" y="19647"/>
                  <a:pt x="19224" y="19654"/>
                  <a:pt x="19234" y="19665"/>
                </a:cubicBezTo>
                <a:cubicBezTo>
                  <a:pt x="19244" y="19676"/>
                  <a:pt x="19299" y="19685"/>
                  <a:pt x="19356" y="19685"/>
                </a:cubicBezTo>
                <a:cubicBezTo>
                  <a:pt x="19412" y="19685"/>
                  <a:pt x="19459" y="19694"/>
                  <a:pt x="19459" y="19705"/>
                </a:cubicBezTo>
                <a:cubicBezTo>
                  <a:pt x="19459" y="19736"/>
                  <a:pt x="19694" y="19726"/>
                  <a:pt x="19776" y="19691"/>
                </a:cubicBezTo>
                <a:cubicBezTo>
                  <a:pt x="19862" y="19656"/>
                  <a:pt x="19951" y="19554"/>
                  <a:pt x="19983" y="19455"/>
                </a:cubicBezTo>
                <a:cubicBezTo>
                  <a:pt x="19995" y="19418"/>
                  <a:pt x="20020" y="19371"/>
                  <a:pt x="20040" y="19350"/>
                </a:cubicBezTo>
                <a:cubicBezTo>
                  <a:pt x="20061" y="19329"/>
                  <a:pt x="20102" y="19264"/>
                  <a:pt x="20131" y="19206"/>
                </a:cubicBezTo>
                <a:cubicBezTo>
                  <a:pt x="20161" y="19148"/>
                  <a:pt x="20195" y="19092"/>
                  <a:pt x="20206" y="19082"/>
                </a:cubicBezTo>
                <a:cubicBezTo>
                  <a:pt x="20240" y="19052"/>
                  <a:pt x="20334" y="18894"/>
                  <a:pt x="20349" y="18842"/>
                </a:cubicBezTo>
                <a:cubicBezTo>
                  <a:pt x="20357" y="18815"/>
                  <a:pt x="20375" y="18787"/>
                  <a:pt x="20391" y="18777"/>
                </a:cubicBezTo>
                <a:cubicBezTo>
                  <a:pt x="20406" y="18767"/>
                  <a:pt x="20419" y="18743"/>
                  <a:pt x="20419" y="18724"/>
                </a:cubicBezTo>
                <a:cubicBezTo>
                  <a:pt x="20419" y="18705"/>
                  <a:pt x="20454" y="18641"/>
                  <a:pt x="20497" y="18580"/>
                </a:cubicBezTo>
                <a:cubicBezTo>
                  <a:pt x="20540" y="18519"/>
                  <a:pt x="20626" y="18374"/>
                  <a:pt x="20689" y="18258"/>
                </a:cubicBezTo>
                <a:cubicBezTo>
                  <a:pt x="20752" y="18143"/>
                  <a:pt x="20851" y="17957"/>
                  <a:pt x="20912" y="17846"/>
                </a:cubicBezTo>
                <a:cubicBezTo>
                  <a:pt x="21000" y="17686"/>
                  <a:pt x="21020" y="17625"/>
                  <a:pt x="21010" y="17544"/>
                </a:cubicBezTo>
                <a:cubicBezTo>
                  <a:pt x="21004" y="17489"/>
                  <a:pt x="21010" y="17445"/>
                  <a:pt x="21023" y="17445"/>
                </a:cubicBezTo>
                <a:cubicBezTo>
                  <a:pt x="21057" y="17445"/>
                  <a:pt x="21197" y="17365"/>
                  <a:pt x="21197" y="17346"/>
                </a:cubicBezTo>
                <a:cubicBezTo>
                  <a:pt x="21197" y="17337"/>
                  <a:pt x="21237" y="17276"/>
                  <a:pt x="21285" y="17210"/>
                </a:cubicBezTo>
                <a:cubicBezTo>
                  <a:pt x="21334" y="17144"/>
                  <a:pt x="21390" y="17052"/>
                  <a:pt x="21410" y="17004"/>
                </a:cubicBezTo>
                <a:cubicBezTo>
                  <a:pt x="21429" y="16957"/>
                  <a:pt x="21467" y="16887"/>
                  <a:pt x="21495" y="16850"/>
                </a:cubicBezTo>
                <a:cubicBezTo>
                  <a:pt x="21598" y="16716"/>
                  <a:pt x="21551" y="16383"/>
                  <a:pt x="21358" y="15884"/>
                </a:cubicBezTo>
                <a:cubicBezTo>
                  <a:pt x="21338" y="15832"/>
                  <a:pt x="21291" y="15668"/>
                  <a:pt x="21275" y="15593"/>
                </a:cubicBezTo>
                <a:cubicBezTo>
                  <a:pt x="21248" y="15465"/>
                  <a:pt x="21192" y="15290"/>
                  <a:pt x="21174" y="15271"/>
                </a:cubicBezTo>
                <a:cubicBezTo>
                  <a:pt x="21163" y="15261"/>
                  <a:pt x="21153" y="15244"/>
                  <a:pt x="21151" y="15233"/>
                </a:cubicBezTo>
                <a:cubicBezTo>
                  <a:pt x="21119" y="15112"/>
                  <a:pt x="21032" y="14990"/>
                  <a:pt x="20948" y="14947"/>
                </a:cubicBezTo>
                <a:cubicBezTo>
                  <a:pt x="20896" y="14920"/>
                  <a:pt x="20837" y="14888"/>
                  <a:pt x="20819" y="14879"/>
                </a:cubicBezTo>
                <a:cubicBezTo>
                  <a:pt x="20800" y="14869"/>
                  <a:pt x="20693" y="14832"/>
                  <a:pt x="20580" y="14798"/>
                </a:cubicBezTo>
                <a:cubicBezTo>
                  <a:pt x="20467" y="14763"/>
                  <a:pt x="20350" y="14722"/>
                  <a:pt x="20321" y="14705"/>
                </a:cubicBezTo>
                <a:cubicBezTo>
                  <a:pt x="20291" y="14688"/>
                  <a:pt x="20213" y="14662"/>
                  <a:pt x="20147" y="14649"/>
                </a:cubicBezTo>
                <a:cubicBezTo>
                  <a:pt x="20081" y="14635"/>
                  <a:pt x="20012" y="14611"/>
                  <a:pt x="19994" y="14597"/>
                </a:cubicBezTo>
                <a:cubicBezTo>
                  <a:pt x="19975" y="14583"/>
                  <a:pt x="19936" y="14572"/>
                  <a:pt x="19906" y="14572"/>
                </a:cubicBezTo>
                <a:cubicBezTo>
                  <a:pt x="19875" y="14572"/>
                  <a:pt x="19848" y="14563"/>
                  <a:pt x="19848" y="14552"/>
                </a:cubicBezTo>
                <a:cubicBezTo>
                  <a:pt x="19848" y="14542"/>
                  <a:pt x="19822" y="14534"/>
                  <a:pt x="19789" y="14534"/>
                </a:cubicBezTo>
                <a:cubicBezTo>
                  <a:pt x="19756" y="14534"/>
                  <a:pt x="19729" y="14525"/>
                  <a:pt x="19729" y="14514"/>
                </a:cubicBezTo>
                <a:cubicBezTo>
                  <a:pt x="19729" y="14504"/>
                  <a:pt x="19713" y="14496"/>
                  <a:pt x="19695" y="14496"/>
                </a:cubicBezTo>
                <a:cubicBezTo>
                  <a:pt x="19659" y="14496"/>
                  <a:pt x="19403" y="14414"/>
                  <a:pt x="19158" y="14325"/>
                </a:cubicBezTo>
                <a:cubicBezTo>
                  <a:pt x="19068" y="14293"/>
                  <a:pt x="18969" y="14261"/>
                  <a:pt x="18941" y="14254"/>
                </a:cubicBezTo>
                <a:cubicBezTo>
                  <a:pt x="18912" y="14248"/>
                  <a:pt x="18889" y="14234"/>
                  <a:pt x="18889" y="14224"/>
                </a:cubicBezTo>
                <a:cubicBezTo>
                  <a:pt x="18889" y="14215"/>
                  <a:pt x="18861" y="14208"/>
                  <a:pt x="18829" y="14208"/>
                </a:cubicBezTo>
                <a:cubicBezTo>
                  <a:pt x="18797" y="14208"/>
                  <a:pt x="18764" y="14200"/>
                  <a:pt x="18754" y="14190"/>
                </a:cubicBezTo>
                <a:cubicBezTo>
                  <a:pt x="18744" y="14179"/>
                  <a:pt x="18709" y="14170"/>
                  <a:pt x="18679" y="14170"/>
                </a:cubicBezTo>
                <a:cubicBezTo>
                  <a:pt x="18648" y="14170"/>
                  <a:pt x="18619" y="14163"/>
                  <a:pt x="18614" y="14155"/>
                </a:cubicBezTo>
                <a:cubicBezTo>
                  <a:pt x="18599" y="14134"/>
                  <a:pt x="18412" y="14074"/>
                  <a:pt x="18362" y="14074"/>
                </a:cubicBezTo>
                <a:cubicBezTo>
                  <a:pt x="18339" y="14074"/>
                  <a:pt x="18318" y="14067"/>
                  <a:pt x="18318" y="14057"/>
                </a:cubicBezTo>
                <a:cubicBezTo>
                  <a:pt x="18318" y="14047"/>
                  <a:pt x="18288" y="14033"/>
                  <a:pt x="18251" y="14026"/>
                </a:cubicBezTo>
                <a:cubicBezTo>
                  <a:pt x="18214" y="14018"/>
                  <a:pt x="18137" y="13991"/>
                  <a:pt x="18079" y="13966"/>
                </a:cubicBezTo>
                <a:cubicBezTo>
                  <a:pt x="18022" y="13941"/>
                  <a:pt x="17952" y="13921"/>
                  <a:pt x="17924" y="13921"/>
                </a:cubicBezTo>
                <a:cubicBezTo>
                  <a:pt x="17854" y="13921"/>
                  <a:pt x="17829" y="13860"/>
                  <a:pt x="17872" y="13794"/>
                </a:cubicBezTo>
                <a:cubicBezTo>
                  <a:pt x="17891" y="13763"/>
                  <a:pt x="17913" y="13723"/>
                  <a:pt x="17919" y="13704"/>
                </a:cubicBezTo>
                <a:cubicBezTo>
                  <a:pt x="17924" y="13685"/>
                  <a:pt x="17963" y="13624"/>
                  <a:pt x="18004" y="13568"/>
                </a:cubicBezTo>
                <a:cubicBezTo>
                  <a:pt x="18045" y="13513"/>
                  <a:pt x="18079" y="13454"/>
                  <a:pt x="18079" y="13439"/>
                </a:cubicBezTo>
                <a:cubicBezTo>
                  <a:pt x="18079" y="13424"/>
                  <a:pt x="18096" y="13395"/>
                  <a:pt x="18118" y="13375"/>
                </a:cubicBezTo>
                <a:cubicBezTo>
                  <a:pt x="18141" y="13354"/>
                  <a:pt x="18178" y="13302"/>
                  <a:pt x="18199" y="13260"/>
                </a:cubicBezTo>
                <a:cubicBezTo>
                  <a:pt x="18235" y="13187"/>
                  <a:pt x="18270" y="13130"/>
                  <a:pt x="18367" y="12985"/>
                </a:cubicBezTo>
                <a:cubicBezTo>
                  <a:pt x="18445" y="12871"/>
                  <a:pt x="18559" y="12560"/>
                  <a:pt x="18559" y="12463"/>
                </a:cubicBezTo>
                <a:cubicBezTo>
                  <a:pt x="18559" y="12374"/>
                  <a:pt x="18502" y="12240"/>
                  <a:pt x="18396" y="12079"/>
                </a:cubicBezTo>
                <a:cubicBezTo>
                  <a:pt x="18370" y="12040"/>
                  <a:pt x="18347" y="11975"/>
                  <a:pt x="18347" y="11935"/>
                </a:cubicBezTo>
                <a:cubicBezTo>
                  <a:pt x="18346" y="11846"/>
                  <a:pt x="18229" y="11561"/>
                  <a:pt x="18155" y="11469"/>
                </a:cubicBezTo>
                <a:cubicBezTo>
                  <a:pt x="18033" y="11319"/>
                  <a:pt x="17869" y="11188"/>
                  <a:pt x="17753" y="11146"/>
                </a:cubicBezTo>
                <a:cubicBezTo>
                  <a:pt x="17719" y="11134"/>
                  <a:pt x="17722" y="11121"/>
                  <a:pt x="17763" y="11070"/>
                </a:cubicBezTo>
                <a:cubicBezTo>
                  <a:pt x="17790" y="11036"/>
                  <a:pt x="17834" y="10991"/>
                  <a:pt x="17862" y="10971"/>
                </a:cubicBezTo>
                <a:cubicBezTo>
                  <a:pt x="17889" y="10950"/>
                  <a:pt x="17956" y="10850"/>
                  <a:pt x="18009" y="10747"/>
                </a:cubicBezTo>
                <a:cubicBezTo>
                  <a:pt x="18063" y="10644"/>
                  <a:pt x="18109" y="10560"/>
                  <a:pt x="18111" y="10560"/>
                </a:cubicBezTo>
                <a:cubicBezTo>
                  <a:pt x="18114" y="10560"/>
                  <a:pt x="18119" y="10543"/>
                  <a:pt x="18181" y="10361"/>
                </a:cubicBezTo>
                <a:cubicBezTo>
                  <a:pt x="18207" y="10283"/>
                  <a:pt x="18250" y="10191"/>
                  <a:pt x="18277" y="10156"/>
                </a:cubicBezTo>
                <a:cubicBezTo>
                  <a:pt x="18303" y="10120"/>
                  <a:pt x="18319" y="10085"/>
                  <a:pt x="18310" y="10079"/>
                </a:cubicBezTo>
                <a:cubicBezTo>
                  <a:pt x="18301" y="10074"/>
                  <a:pt x="18321" y="10020"/>
                  <a:pt x="18354" y="9960"/>
                </a:cubicBezTo>
                <a:cubicBezTo>
                  <a:pt x="18450" y="9788"/>
                  <a:pt x="18533" y="9522"/>
                  <a:pt x="18549" y="9332"/>
                </a:cubicBezTo>
                <a:cubicBezTo>
                  <a:pt x="18577" y="9008"/>
                  <a:pt x="18363" y="8600"/>
                  <a:pt x="18012" y="8308"/>
                </a:cubicBezTo>
                <a:cubicBezTo>
                  <a:pt x="17967" y="8271"/>
                  <a:pt x="17929" y="8233"/>
                  <a:pt x="17929" y="8225"/>
                </a:cubicBezTo>
                <a:cubicBezTo>
                  <a:pt x="17929" y="8212"/>
                  <a:pt x="17692" y="7985"/>
                  <a:pt x="17657" y="7965"/>
                </a:cubicBezTo>
                <a:cubicBezTo>
                  <a:pt x="17647" y="7960"/>
                  <a:pt x="17553" y="7871"/>
                  <a:pt x="17449" y="7768"/>
                </a:cubicBezTo>
                <a:cubicBezTo>
                  <a:pt x="17345" y="7665"/>
                  <a:pt x="17239" y="7571"/>
                  <a:pt x="17211" y="7558"/>
                </a:cubicBezTo>
                <a:cubicBezTo>
                  <a:pt x="17183" y="7545"/>
                  <a:pt x="17086" y="7466"/>
                  <a:pt x="16998" y="7382"/>
                </a:cubicBezTo>
                <a:cubicBezTo>
                  <a:pt x="16910" y="7298"/>
                  <a:pt x="16801" y="7207"/>
                  <a:pt x="16754" y="7182"/>
                </a:cubicBezTo>
                <a:cubicBezTo>
                  <a:pt x="16707" y="7157"/>
                  <a:pt x="16668" y="7130"/>
                  <a:pt x="16668" y="7122"/>
                </a:cubicBezTo>
                <a:cubicBezTo>
                  <a:pt x="16668" y="7114"/>
                  <a:pt x="16631" y="7082"/>
                  <a:pt x="16585" y="7053"/>
                </a:cubicBezTo>
                <a:cubicBezTo>
                  <a:pt x="16540" y="7023"/>
                  <a:pt x="16476" y="6975"/>
                  <a:pt x="16443" y="6947"/>
                </a:cubicBezTo>
                <a:cubicBezTo>
                  <a:pt x="16410" y="6918"/>
                  <a:pt x="16374" y="6894"/>
                  <a:pt x="16360" y="6894"/>
                </a:cubicBezTo>
                <a:cubicBezTo>
                  <a:pt x="16346" y="6894"/>
                  <a:pt x="16286" y="6863"/>
                  <a:pt x="16225" y="6826"/>
                </a:cubicBezTo>
                <a:cubicBezTo>
                  <a:pt x="16164" y="6789"/>
                  <a:pt x="16076" y="6749"/>
                  <a:pt x="16030" y="6736"/>
                </a:cubicBezTo>
                <a:cubicBezTo>
                  <a:pt x="15985" y="6723"/>
                  <a:pt x="15950" y="6707"/>
                  <a:pt x="15950" y="6701"/>
                </a:cubicBezTo>
                <a:cubicBezTo>
                  <a:pt x="15950" y="6691"/>
                  <a:pt x="15836" y="6653"/>
                  <a:pt x="15641" y="6599"/>
                </a:cubicBezTo>
                <a:cubicBezTo>
                  <a:pt x="15476" y="6553"/>
                  <a:pt x="14708" y="6554"/>
                  <a:pt x="14565" y="6600"/>
                </a:cubicBezTo>
                <a:cubicBezTo>
                  <a:pt x="14510" y="6618"/>
                  <a:pt x="14422" y="6646"/>
                  <a:pt x="14373" y="6662"/>
                </a:cubicBezTo>
                <a:cubicBezTo>
                  <a:pt x="14324" y="6678"/>
                  <a:pt x="14265" y="6701"/>
                  <a:pt x="14243" y="6715"/>
                </a:cubicBezTo>
                <a:cubicBezTo>
                  <a:pt x="14195" y="6745"/>
                  <a:pt x="14150" y="6748"/>
                  <a:pt x="14150" y="6720"/>
                </a:cubicBezTo>
                <a:cubicBezTo>
                  <a:pt x="14150" y="6708"/>
                  <a:pt x="14131" y="6672"/>
                  <a:pt x="14108" y="6638"/>
                </a:cubicBezTo>
                <a:cubicBezTo>
                  <a:pt x="14086" y="6605"/>
                  <a:pt x="14042" y="6538"/>
                  <a:pt x="14012" y="6491"/>
                </a:cubicBezTo>
                <a:cubicBezTo>
                  <a:pt x="13966" y="6416"/>
                  <a:pt x="13905" y="6370"/>
                  <a:pt x="13738" y="6281"/>
                </a:cubicBezTo>
                <a:cubicBezTo>
                  <a:pt x="13718" y="6270"/>
                  <a:pt x="13570" y="6261"/>
                  <a:pt x="13408" y="6261"/>
                </a:cubicBezTo>
                <a:cubicBezTo>
                  <a:pt x="13247" y="6260"/>
                  <a:pt x="13134" y="6254"/>
                  <a:pt x="13159" y="6249"/>
                </a:cubicBezTo>
                <a:cubicBezTo>
                  <a:pt x="13395" y="6198"/>
                  <a:pt x="13537" y="6119"/>
                  <a:pt x="13613" y="6002"/>
                </a:cubicBezTo>
                <a:cubicBezTo>
                  <a:pt x="13695" y="5876"/>
                  <a:pt x="13709" y="5850"/>
                  <a:pt x="13699" y="5830"/>
                </a:cubicBezTo>
                <a:cubicBezTo>
                  <a:pt x="13693" y="5819"/>
                  <a:pt x="13678" y="5492"/>
                  <a:pt x="13665" y="5103"/>
                </a:cubicBezTo>
                <a:cubicBezTo>
                  <a:pt x="13637" y="4300"/>
                  <a:pt x="13569" y="3281"/>
                  <a:pt x="13520" y="2939"/>
                </a:cubicBezTo>
                <a:cubicBezTo>
                  <a:pt x="13501" y="2813"/>
                  <a:pt x="13485" y="2692"/>
                  <a:pt x="13486" y="2671"/>
                </a:cubicBezTo>
                <a:cubicBezTo>
                  <a:pt x="13487" y="2629"/>
                  <a:pt x="13405" y="2248"/>
                  <a:pt x="13385" y="2202"/>
                </a:cubicBezTo>
                <a:cubicBezTo>
                  <a:pt x="13378" y="2186"/>
                  <a:pt x="13366" y="2152"/>
                  <a:pt x="13359" y="2126"/>
                </a:cubicBezTo>
                <a:cubicBezTo>
                  <a:pt x="13288" y="1881"/>
                  <a:pt x="13133" y="1556"/>
                  <a:pt x="13016" y="1407"/>
                </a:cubicBezTo>
                <a:cubicBezTo>
                  <a:pt x="12774" y="1096"/>
                  <a:pt x="12172" y="661"/>
                  <a:pt x="11826" y="545"/>
                </a:cubicBezTo>
                <a:cubicBezTo>
                  <a:pt x="11735" y="515"/>
                  <a:pt x="11660" y="482"/>
                  <a:pt x="11660" y="474"/>
                </a:cubicBezTo>
                <a:cubicBezTo>
                  <a:pt x="11660" y="466"/>
                  <a:pt x="11634" y="459"/>
                  <a:pt x="11603" y="459"/>
                </a:cubicBezTo>
                <a:cubicBezTo>
                  <a:pt x="11572" y="459"/>
                  <a:pt x="11530" y="447"/>
                  <a:pt x="11509" y="431"/>
                </a:cubicBezTo>
                <a:cubicBezTo>
                  <a:pt x="11489" y="415"/>
                  <a:pt x="11441" y="403"/>
                  <a:pt x="11403" y="403"/>
                </a:cubicBezTo>
                <a:cubicBezTo>
                  <a:pt x="11365" y="403"/>
                  <a:pt x="11325" y="393"/>
                  <a:pt x="11315" y="383"/>
                </a:cubicBezTo>
                <a:cubicBezTo>
                  <a:pt x="11305" y="372"/>
                  <a:pt x="11265" y="363"/>
                  <a:pt x="11227" y="363"/>
                </a:cubicBezTo>
                <a:cubicBezTo>
                  <a:pt x="11188" y="363"/>
                  <a:pt x="11139" y="350"/>
                  <a:pt x="11118" y="333"/>
                </a:cubicBezTo>
                <a:cubicBezTo>
                  <a:pt x="11096" y="316"/>
                  <a:pt x="11056" y="307"/>
                  <a:pt x="11027" y="311"/>
                </a:cubicBezTo>
                <a:cubicBezTo>
                  <a:pt x="10998" y="316"/>
                  <a:pt x="10966" y="310"/>
                  <a:pt x="10957" y="295"/>
                </a:cubicBezTo>
                <a:cubicBezTo>
                  <a:pt x="10948" y="280"/>
                  <a:pt x="10901" y="268"/>
                  <a:pt x="10851" y="268"/>
                </a:cubicBezTo>
                <a:cubicBezTo>
                  <a:pt x="10801" y="268"/>
                  <a:pt x="10760" y="259"/>
                  <a:pt x="10760" y="249"/>
                </a:cubicBezTo>
                <a:cubicBezTo>
                  <a:pt x="10760" y="238"/>
                  <a:pt x="10701" y="230"/>
                  <a:pt x="10628" y="230"/>
                </a:cubicBezTo>
                <a:cubicBezTo>
                  <a:pt x="10554" y="230"/>
                  <a:pt x="10485" y="221"/>
                  <a:pt x="10475" y="210"/>
                </a:cubicBezTo>
                <a:cubicBezTo>
                  <a:pt x="10464" y="200"/>
                  <a:pt x="10415" y="191"/>
                  <a:pt x="10366" y="191"/>
                </a:cubicBezTo>
                <a:cubicBezTo>
                  <a:pt x="10316" y="191"/>
                  <a:pt x="10255" y="178"/>
                  <a:pt x="10231" y="162"/>
                </a:cubicBezTo>
                <a:cubicBezTo>
                  <a:pt x="10203" y="145"/>
                  <a:pt x="10130" y="134"/>
                  <a:pt x="10039" y="134"/>
                </a:cubicBezTo>
                <a:cubicBezTo>
                  <a:pt x="9957" y="134"/>
                  <a:pt x="9891" y="125"/>
                  <a:pt x="9891" y="114"/>
                </a:cubicBezTo>
                <a:cubicBezTo>
                  <a:pt x="9891" y="104"/>
                  <a:pt x="9808" y="96"/>
                  <a:pt x="9702" y="96"/>
                </a:cubicBezTo>
                <a:cubicBezTo>
                  <a:pt x="9582" y="96"/>
                  <a:pt x="9490" y="86"/>
                  <a:pt x="9453" y="68"/>
                </a:cubicBezTo>
                <a:cubicBezTo>
                  <a:pt x="9405" y="45"/>
                  <a:pt x="9248" y="39"/>
                  <a:pt x="8566" y="38"/>
                </a:cubicBezTo>
                <a:cubicBezTo>
                  <a:pt x="8045" y="38"/>
                  <a:pt x="7726" y="30"/>
                  <a:pt x="7715" y="18"/>
                </a:cubicBezTo>
                <a:cubicBezTo>
                  <a:pt x="7703" y="6"/>
                  <a:pt x="7603" y="0"/>
                  <a:pt x="7505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25" name="IMG_1388.jpeg" descr="IMG_138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284699" y="996561"/>
            <a:ext cx="3326340" cy="1497993"/>
          </a:xfrm>
          <a:prstGeom prst="rect">
            <a:avLst/>
          </a:prstGeom>
          <a:ln w="3175">
            <a:miter lim="400000"/>
          </a:ln>
        </p:spPr>
      </p:pic>
      <p:pic>
        <p:nvPicPr>
          <p:cNvPr id="226" name="IMG_1389.jpeg" descr="IMG_1389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170517" y="2822575"/>
            <a:ext cx="7343483" cy="5635326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29" name="IMG_1385.jpeg" descr="IMG_1385.jpeg"/>
          <p:cNvPicPr>
            <a:picLocks noChangeAspect="1"/>
          </p:cNvPicPr>
          <p:nvPr/>
        </p:nvPicPr>
        <p:blipFill>
          <a:blip r:embed="rId2">
            <a:extLst/>
          </a:blip>
          <a:srcRect l="6033" t="3847" r="6036" b="3845"/>
          <a:stretch>
            <a:fillRect/>
          </a:stretch>
        </p:blipFill>
        <p:spPr>
          <a:xfrm>
            <a:off x="873458" y="4071190"/>
            <a:ext cx="3297060" cy="51744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8" h="21600" fill="norm" stroke="1" extrusionOk="0">
                <a:moveTo>
                  <a:pt x="7505" y="0"/>
                </a:moveTo>
                <a:cubicBezTo>
                  <a:pt x="7406" y="0"/>
                  <a:pt x="7310" y="6"/>
                  <a:pt x="7310" y="18"/>
                </a:cubicBezTo>
                <a:cubicBezTo>
                  <a:pt x="7310" y="29"/>
                  <a:pt x="7221" y="38"/>
                  <a:pt x="7105" y="38"/>
                </a:cubicBezTo>
                <a:cubicBezTo>
                  <a:pt x="6972" y="38"/>
                  <a:pt x="6881" y="48"/>
                  <a:pt x="6843" y="66"/>
                </a:cubicBezTo>
                <a:cubicBezTo>
                  <a:pt x="6811" y="82"/>
                  <a:pt x="6757" y="94"/>
                  <a:pt x="6724" y="94"/>
                </a:cubicBezTo>
                <a:cubicBezTo>
                  <a:pt x="6691" y="95"/>
                  <a:pt x="6591" y="114"/>
                  <a:pt x="6501" y="136"/>
                </a:cubicBezTo>
                <a:cubicBezTo>
                  <a:pt x="6410" y="158"/>
                  <a:pt x="6305" y="180"/>
                  <a:pt x="6267" y="186"/>
                </a:cubicBezTo>
                <a:cubicBezTo>
                  <a:pt x="6230" y="191"/>
                  <a:pt x="6193" y="203"/>
                  <a:pt x="6184" y="212"/>
                </a:cubicBezTo>
                <a:cubicBezTo>
                  <a:pt x="6175" y="221"/>
                  <a:pt x="6141" y="230"/>
                  <a:pt x="6109" y="230"/>
                </a:cubicBezTo>
                <a:cubicBezTo>
                  <a:pt x="6077" y="230"/>
                  <a:pt x="6026" y="237"/>
                  <a:pt x="5998" y="247"/>
                </a:cubicBezTo>
                <a:cubicBezTo>
                  <a:pt x="5969" y="256"/>
                  <a:pt x="5896" y="279"/>
                  <a:pt x="5834" y="298"/>
                </a:cubicBezTo>
                <a:cubicBezTo>
                  <a:pt x="5772" y="318"/>
                  <a:pt x="5720" y="340"/>
                  <a:pt x="5720" y="348"/>
                </a:cubicBezTo>
                <a:cubicBezTo>
                  <a:pt x="5720" y="356"/>
                  <a:pt x="5697" y="364"/>
                  <a:pt x="5668" y="364"/>
                </a:cubicBezTo>
                <a:cubicBezTo>
                  <a:pt x="5639" y="365"/>
                  <a:pt x="5575" y="382"/>
                  <a:pt x="5526" y="403"/>
                </a:cubicBezTo>
                <a:cubicBezTo>
                  <a:pt x="5476" y="423"/>
                  <a:pt x="5416" y="446"/>
                  <a:pt x="5391" y="454"/>
                </a:cubicBezTo>
                <a:cubicBezTo>
                  <a:pt x="5339" y="470"/>
                  <a:pt x="5297" y="490"/>
                  <a:pt x="5196" y="550"/>
                </a:cubicBezTo>
                <a:cubicBezTo>
                  <a:pt x="5157" y="574"/>
                  <a:pt x="5113" y="593"/>
                  <a:pt x="5100" y="593"/>
                </a:cubicBezTo>
                <a:cubicBezTo>
                  <a:pt x="5058" y="593"/>
                  <a:pt x="4583" y="899"/>
                  <a:pt x="4537" y="956"/>
                </a:cubicBezTo>
                <a:cubicBezTo>
                  <a:pt x="4513" y="986"/>
                  <a:pt x="4474" y="1023"/>
                  <a:pt x="4452" y="1037"/>
                </a:cubicBezTo>
                <a:cubicBezTo>
                  <a:pt x="4400" y="1070"/>
                  <a:pt x="4187" y="1302"/>
                  <a:pt x="4208" y="1302"/>
                </a:cubicBezTo>
                <a:cubicBezTo>
                  <a:pt x="4217" y="1302"/>
                  <a:pt x="4197" y="1327"/>
                  <a:pt x="4164" y="1357"/>
                </a:cubicBezTo>
                <a:cubicBezTo>
                  <a:pt x="4046" y="1463"/>
                  <a:pt x="3862" y="1812"/>
                  <a:pt x="3809" y="2029"/>
                </a:cubicBezTo>
                <a:cubicBezTo>
                  <a:pt x="3774" y="2171"/>
                  <a:pt x="3807" y="3567"/>
                  <a:pt x="3863" y="4307"/>
                </a:cubicBezTo>
                <a:cubicBezTo>
                  <a:pt x="3876" y="4481"/>
                  <a:pt x="3897" y="4747"/>
                  <a:pt x="3907" y="4897"/>
                </a:cubicBezTo>
                <a:lnTo>
                  <a:pt x="3928" y="5171"/>
                </a:lnTo>
                <a:lnTo>
                  <a:pt x="3780" y="5171"/>
                </a:lnTo>
                <a:cubicBezTo>
                  <a:pt x="3657" y="5171"/>
                  <a:pt x="3625" y="5177"/>
                  <a:pt x="3575" y="5220"/>
                </a:cubicBezTo>
                <a:cubicBezTo>
                  <a:pt x="3542" y="5248"/>
                  <a:pt x="3502" y="5282"/>
                  <a:pt x="3484" y="5293"/>
                </a:cubicBezTo>
                <a:cubicBezTo>
                  <a:pt x="3399" y="5350"/>
                  <a:pt x="3377" y="5437"/>
                  <a:pt x="3388" y="5679"/>
                </a:cubicBezTo>
                <a:cubicBezTo>
                  <a:pt x="3395" y="5815"/>
                  <a:pt x="3411" y="5969"/>
                  <a:pt x="3422" y="6022"/>
                </a:cubicBezTo>
                <a:cubicBezTo>
                  <a:pt x="3433" y="6075"/>
                  <a:pt x="3448" y="6148"/>
                  <a:pt x="3456" y="6184"/>
                </a:cubicBezTo>
                <a:cubicBezTo>
                  <a:pt x="3472" y="6265"/>
                  <a:pt x="3452" y="6289"/>
                  <a:pt x="3352" y="6305"/>
                </a:cubicBezTo>
                <a:cubicBezTo>
                  <a:pt x="3311" y="6312"/>
                  <a:pt x="3240" y="6338"/>
                  <a:pt x="3196" y="6362"/>
                </a:cubicBezTo>
                <a:cubicBezTo>
                  <a:pt x="3153" y="6386"/>
                  <a:pt x="3080" y="6427"/>
                  <a:pt x="3030" y="6453"/>
                </a:cubicBezTo>
                <a:cubicBezTo>
                  <a:pt x="2926" y="6508"/>
                  <a:pt x="2885" y="6554"/>
                  <a:pt x="2826" y="6678"/>
                </a:cubicBezTo>
                <a:cubicBezTo>
                  <a:pt x="2779" y="6777"/>
                  <a:pt x="2769" y="6972"/>
                  <a:pt x="2807" y="7097"/>
                </a:cubicBezTo>
                <a:cubicBezTo>
                  <a:pt x="2829" y="7168"/>
                  <a:pt x="2824" y="7179"/>
                  <a:pt x="2768" y="7195"/>
                </a:cubicBezTo>
                <a:cubicBezTo>
                  <a:pt x="2584" y="7249"/>
                  <a:pt x="2540" y="7265"/>
                  <a:pt x="2540" y="7280"/>
                </a:cubicBezTo>
                <a:cubicBezTo>
                  <a:pt x="2540" y="7288"/>
                  <a:pt x="2508" y="7296"/>
                  <a:pt x="2468" y="7296"/>
                </a:cubicBezTo>
                <a:cubicBezTo>
                  <a:pt x="2428" y="7296"/>
                  <a:pt x="2376" y="7308"/>
                  <a:pt x="2351" y="7324"/>
                </a:cubicBezTo>
                <a:cubicBezTo>
                  <a:pt x="2326" y="7340"/>
                  <a:pt x="2271" y="7352"/>
                  <a:pt x="2229" y="7352"/>
                </a:cubicBezTo>
                <a:cubicBezTo>
                  <a:pt x="2187" y="7352"/>
                  <a:pt x="2151" y="7362"/>
                  <a:pt x="2151" y="7372"/>
                </a:cubicBezTo>
                <a:cubicBezTo>
                  <a:pt x="2151" y="7383"/>
                  <a:pt x="2091" y="7391"/>
                  <a:pt x="2019" y="7391"/>
                </a:cubicBezTo>
                <a:cubicBezTo>
                  <a:pt x="1939" y="7391"/>
                  <a:pt x="1873" y="7403"/>
                  <a:pt x="1850" y="7420"/>
                </a:cubicBezTo>
                <a:cubicBezTo>
                  <a:pt x="1830" y="7436"/>
                  <a:pt x="1782" y="7449"/>
                  <a:pt x="1744" y="7449"/>
                </a:cubicBezTo>
                <a:cubicBezTo>
                  <a:pt x="1706" y="7449"/>
                  <a:pt x="1667" y="7456"/>
                  <a:pt x="1658" y="7465"/>
                </a:cubicBezTo>
                <a:cubicBezTo>
                  <a:pt x="1649" y="7474"/>
                  <a:pt x="1594" y="7488"/>
                  <a:pt x="1536" y="7495"/>
                </a:cubicBezTo>
                <a:cubicBezTo>
                  <a:pt x="1478" y="7502"/>
                  <a:pt x="1433" y="7516"/>
                  <a:pt x="1433" y="7526"/>
                </a:cubicBezTo>
                <a:cubicBezTo>
                  <a:pt x="1433" y="7536"/>
                  <a:pt x="1403" y="7545"/>
                  <a:pt x="1370" y="7545"/>
                </a:cubicBezTo>
                <a:cubicBezTo>
                  <a:pt x="1337" y="7545"/>
                  <a:pt x="1311" y="7552"/>
                  <a:pt x="1311" y="7560"/>
                </a:cubicBezTo>
                <a:cubicBezTo>
                  <a:pt x="1311" y="7567"/>
                  <a:pt x="1227" y="7611"/>
                  <a:pt x="1124" y="7656"/>
                </a:cubicBezTo>
                <a:cubicBezTo>
                  <a:pt x="876" y="7763"/>
                  <a:pt x="785" y="7824"/>
                  <a:pt x="551" y="8048"/>
                </a:cubicBezTo>
                <a:cubicBezTo>
                  <a:pt x="388" y="8204"/>
                  <a:pt x="348" y="8261"/>
                  <a:pt x="312" y="8375"/>
                </a:cubicBezTo>
                <a:cubicBezTo>
                  <a:pt x="253" y="8563"/>
                  <a:pt x="270" y="8836"/>
                  <a:pt x="346" y="8946"/>
                </a:cubicBezTo>
                <a:cubicBezTo>
                  <a:pt x="418" y="9051"/>
                  <a:pt x="577" y="9195"/>
                  <a:pt x="603" y="9178"/>
                </a:cubicBezTo>
                <a:cubicBezTo>
                  <a:pt x="613" y="9171"/>
                  <a:pt x="621" y="9179"/>
                  <a:pt x="621" y="9195"/>
                </a:cubicBezTo>
                <a:cubicBezTo>
                  <a:pt x="621" y="9210"/>
                  <a:pt x="658" y="9236"/>
                  <a:pt x="704" y="9251"/>
                </a:cubicBezTo>
                <a:cubicBezTo>
                  <a:pt x="889" y="9312"/>
                  <a:pt x="888" y="9291"/>
                  <a:pt x="712" y="9622"/>
                </a:cubicBezTo>
                <a:cubicBezTo>
                  <a:pt x="616" y="9801"/>
                  <a:pt x="461" y="10209"/>
                  <a:pt x="413" y="10407"/>
                </a:cubicBezTo>
                <a:cubicBezTo>
                  <a:pt x="398" y="10471"/>
                  <a:pt x="357" y="10622"/>
                  <a:pt x="320" y="10745"/>
                </a:cubicBezTo>
                <a:cubicBezTo>
                  <a:pt x="258" y="10951"/>
                  <a:pt x="255" y="10981"/>
                  <a:pt x="291" y="11110"/>
                </a:cubicBezTo>
                <a:cubicBezTo>
                  <a:pt x="335" y="11262"/>
                  <a:pt x="394" y="11372"/>
                  <a:pt x="535" y="11559"/>
                </a:cubicBezTo>
                <a:cubicBezTo>
                  <a:pt x="629" y="11683"/>
                  <a:pt x="874" y="11847"/>
                  <a:pt x="1163" y="11980"/>
                </a:cubicBezTo>
                <a:cubicBezTo>
                  <a:pt x="1296" y="12041"/>
                  <a:pt x="1364" y="12104"/>
                  <a:pt x="1417" y="12216"/>
                </a:cubicBezTo>
                <a:cubicBezTo>
                  <a:pt x="1430" y="12243"/>
                  <a:pt x="1469" y="12291"/>
                  <a:pt x="1505" y="12323"/>
                </a:cubicBezTo>
                <a:cubicBezTo>
                  <a:pt x="1635" y="12435"/>
                  <a:pt x="1667" y="12401"/>
                  <a:pt x="1158" y="12699"/>
                </a:cubicBezTo>
                <a:cubicBezTo>
                  <a:pt x="831" y="12890"/>
                  <a:pt x="577" y="13022"/>
                  <a:pt x="533" y="13022"/>
                </a:cubicBezTo>
                <a:cubicBezTo>
                  <a:pt x="516" y="13022"/>
                  <a:pt x="502" y="13029"/>
                  <a:pt x="502" y="13040"/>
                </a:cubicBezTo>
                <a:cubicBezTo>
                  <a:pt x="502" y="13050"/>
                  <a:pt x="481" y="13060"/>
                  <a:pt x="455" y="13060"/>
                </a:cubicBezTo>
                <a:cubicBezTo>
                  <a:pt x="394" y="13060"/>
                  <a:pt x="206" y="13179"/>
                  <a:pt x="94" y="13288"/>
                </a:cubicBezTo>
                <a:cubicBezTo>
                  <a:pt x="13" y="13368"/>
                  <a:pt x="6" y="13386"/>
                  <a:pt x="1" y="13585"/>
                </a:cubicBezTo>
                <a:cubicBezTo>
                  <a:pt x="-2" y="13702"/>
                  <a:pt x="9" y="13836"/>
                  <a:pt x="27" y="13883"/>
                </a:cubicBezTo>
                <a:cubicBezTo>
                  <a:pt x="79" y="14025"/>
                  <a:pt x="179" y="14196"/>
                  <a:pt x="237" y="14244"/>
                </a:cubicBezTo>
                <a:cubicBezTo>
                  <a:pt x="267" y="14269"/>
                  <a:pt x="291" y="14298"/>
                  <a:pt x="291" y="14307"/>
                </a:cubicBezTo>
                <a:cubicBezTo>
                  <a:pt x="291" y="14332"/>
                  <a:pt x="345" y="14374"/>
                  <a:pt x="540" y="14499"/>
                </a:cubicBezTo>
                <a:cubicBezTo>
                  <a:pt x="636" y="14561"/>
                  <a:pt x="729" y="14610"/>
                  <a:pt x="745" y="14610"/>
                </a:cubicBezTo>
                <a:cubicBezTo>
                  <a:pt x="762" y="14610"/>
                  <a:pt x="806" y="14632"/>
                  <a:pt x="844" y="14658"/>
                </a:cubicBezTo>
                <a:cubicBezTo>
                  <a:pt x="882" y="14685"/>
                  <a:pt x="926" y="14706"/>
                  <a:pt x="942" y="14706"/>
                </a:cubicBezTo>
                <a:cubicBezTo>
                  <a:pt x="959" y="14706"/>
                  <a:pt x="991" y="14720"/>
                  <a:pt x="1012" y="14736"/>
                </a:cubicBezTo>
                <a:cubicBezTo>
                  <a:pt x="1034" y="14753"/>
                  <a:pt x="1114" y="14786"/>
                  <a:pt x="1189" y="14811"/>
                </a:cubicBezTo>
                <a:cubicBezTo>
                  <a:pt x="1264" y="14835"/>
                  <a:pt x="1357" y="14873"/>
                  <a:pt x="1394" y="14895"/>
                </a:cubicBezTo>
                <a:cubicBezTo>
                  <a:pt x="1430" y="14917"/>
                  <a:pt x="1467" y="14935"/>
                  <a:pt x="1477" y="14935"/>
                </a:cubicBezTo>
                <a:cubicBezTo>
                  <a:pt x="1486" y="14935"/>
                  <a:pt x="1531" y="14957"/>
                  <a:pt x="1575" y="14983"/>
                </a:cubicBezTo>
                <a:cubicBezTo>
                  <a:pt x="1620" y="15009"/>
                  <a:pt x="1673" y="15031"/>
                  <a:pt x="1695" y="15031"/>
                </a:cubicBezTo>
                <a:cubicBezTo>
                  <a:pt x="1716" y="15031"/>
                  <a:pt x="1760" y="15048"/>
                  <a:pt x="1791" y="15066"/>
                </a:cubicBezTo>
                <a:cubicBezTo>
                  <a:pt x="1822" y="15084"/>
                  <a:pt x="1925" y="15129"/>
                  <a:pt x="2021" y="15165"/>
                </a:cubicBezTo>
                <a:cubicBezTo>
                  <a:pt x="2118" y="15202"/>
                  <a:pt x="2279" y="15273"/>
                  <a:pt x="2382" y="15323"/>
                </a:cubicBezTo>
                <a:cubicBezTo>
                  <a:pt x="2485" y="15372"/>
                  <a:pt x="2616" y="15426"/>
                  <a:pt x="2672" y="15444"/>
                </a:cubicBezTo>
                <a:cubicBezTo>
                  <a:pt x="2729" y="15461"/>
                  <a:pt x="2783" y="15487"/>
                  <a:pt x="2792" y="15502"/>
                </a:cubicBezTo>
                <a:cubicBezTo>
                  <a:pt x="2801" y="15517"/>
                  <a:pt x="2829" y="15530"/>
                  <a:pt x="2854" y="15530"/>
                </a:cubicBezTo>
                <a:cubicBezTo>
                  <a:pt x="2879" y="15530"/>
                  <a:pt x="2901" y="15538"/>
                  <a:pt x="2901" y="15548"/>
                </a:cubicBezTo>
                <a:cubicBezTo>
                  <a:pt x="2901" y="15559"/>
                  <a:pt x="2915" y="15568"/>
                  <a:pt x="2932" y="15568"/>
                </a:cubicBezTo>
                <a:cubicBezTo>
                  <a:pt x="3004" y="15568"/>
                  <a:pt x="3081" y="15638"/>
                  <a:pt x="3077" y="15702"/>
                </a:cubicBezTo>
                <a:cubicBezTo>
                  <a:pt x="3075" y="15738"/>
                  <a:pt x="3100" y="15803"/>
                  <a:pt x="3134" y="15846"/>
                </a:cubicBezTo>
                <a:cubicBezTo>
                  <a:pt x="3195" y="15923"/>
                  <a:pt x="3199" y="15956"/>
                  <a:pt x="3217" y="17341"/>
                </a:cubicBezTo>
                <a:cubicBezTo>
                  <a:pt x="3260" y="20522"/>
                  <a:pt x="3255" y="20348"/>
                  <a:pt x="3311" y="20417"/>
                </a:cubicBezTo>
                <a:cubicBezTo>
                  <a:pt x="3339" y="20452"/>
                  <a:pt x="3356" y="20480"/>
                  <a:pt x="3349" y="20480"/>
                </a:cubicBezTo>
                <a:cubicBezTo>
                  <a:pt x="3314" y="20481"/>
                  <a:pt x="3673" y="20726"/>
                  <a:pt x="4418" y="21209"/>
                </a:cubicBezTo>
                <a:lnTo>
                  <a:pt x="5022" y="21600"/>
                </a:lnTo>
                <a:lnTo>
                  <a:pt x="5295" y="21600"/>
                </a:lnTo>
                <a:cubicBezTo>
                  <a:pt x="5445" y="21600"/>
                  <a:pt x="5575" y="21591"/>
                  <a:pt x="5585" y="21580"/>
                </a:cubicBezTo>
                <a:cubicBezTo>
                  <a:pt x="5595" y="21570"/>
                  <a:pt x="5677" y="21562"/>
                  <a:pt x="5764" y="21562"/>
                </a:cubicBezTo>
                <a:cubicBezTo>
                  <a:pt x="5869" y="21562"/>
                  <a:pt x="5937" y="21551"/>
                  <a:pt x="5961" y="21532"/>
                </a:cubicBezTo>
                <a:cubicBezTo>
                  <a:pt x="5982" y="21516"/>
                  <a:pt x="6029" y="21504"/>
                  <a:pt x="6068" y="21504"/>
                </a:cubicBezTo>
                <a:cubicBezTo>
                  <a:pt x="6106" y="21504"/>
                  <a:pt x="6146" y="21496"/>
                  <a:pt x="6156" y="21486"/>
                </a:cubicBezTo>
                <a:cubicBezTo>
                  <a:pt x="6166" y="21475"/>
                  <a:pt x="6237" y="21466"/>
                  <a:pt x="6314" y="21466"/>
                </a:cubicBezTo>
                <a:cubicBezTo>
                  <a:pt x="6392" y="21465"/>
                  <a:pt x="6488" y="21453"/>
                  <a:pt x="6529" y="21438"/>
                </a:cubicBezTo>
                <a:cubicBezTo>
                  <a:pt x="6571" y="21423"/>
                  <a:pt x="6650" y="21410"/>
                  <a:pt x="6703" y="21409"/>
                </a:cubicBezTo>
                <a:cubicBezTo>
                  <a:pt x="6757" y="21409"/>
                  <a:pt x="6799" y="21400"/>
                  <a:pt x="6799" y="21390"/>
                </a:cubicBezTo>
                <a:cubicBezTo>
                  <a:pt x="6799" y="21379"/>
                  <a:pt x="6874" y="21370"/>
                  <a:pt x="6965" y="21370"/>
                </a:cubicBezTo>
                <a:cubicBezTo>
                  <a:pt x="7056" y="21370"/>
                  <a:pt x="7131" y="21362"/>
                  <a:pt x="7131" y="21351"/>
                </a:cubicBezTo>
                <a:cubicBezTo>
                  <a:pt x="7131" y="21341"/>
                  <a:pt x="7176" y="21332"/>
                  <a:pt x="7232" y="21332"/>
                </a:cubicBezTo>
                <a:cubicBezTo>
                  <a:pt x="7289" y="21332"/>
                  <a:pt x="7344" y="21322"/>
                  <a:pt x="7354" y="21312"/>
                </a:cubicBezTo>
                <a:cubicBezTo>
                  <a:pt x="7364" y="21301"/>
                  <a:pt x="7433" y="21294"/>
                  <a:pt x="7505" y="21294"/>
                </a:cubicBezTo>
                <a:cubicBezTo>
                  <a:pt x="7581" y="21294"/>
                  <a:pt x="7655" y="21282"/>
                  <a:pt x="7681" y="21265"/>
                </a:cubicBezTo>
                <a:cubicBezTo>
                  <a:pt x="7706" y="21249"/>
                  <a:pt x="7779" y="21236"/>
                  <a:pt x="7847" y="21236"/>
                </a:cubicBezTo>
                <a:cubicBezTo>
                  <a:pt x="7914" y="21236"/>
                  <a:pt x="7969" y="21228"/>
                  <a:pt x="7969" y="21217"/>
                </a:cubicBezTo>
                <a:cubicBezTo>
                  <a:pt x="7969" y="21207"/>
                  <a:pt x="8033" y="21198"/>
                  <a:pt x="8112" y="21197"/>
                </a:cubicBezTo>
                <a:cubicBezTo>
                  <a:pt x="8190" y="21197"/>
                  <a:pt x="8282" y="21183"/>
                  <a:pt x="8314" y="21168"/>
                </a:cubicBezTo>
                <a:cubicBezTo>
                  <a:pt x="8346" y="21152"/>
                  <a:pt x="8409" y="21139"/>
                  <a:pt x="8454" y="21139"/>
                </a:cubicBezTo>
                <a:cubicBezTo>
                  <a:pt x="8499" y="21139"/>
                  <a:pt x="8545" y="21132"/>
                  <a:pt x="8555" y="21121"/>
                </a:cubicBezTo>
                <a:cubicBezTo>
                  <a:pt x="8565" y="21111"/>
                  <a:pt x="8631" y="21102"/>
                  <a:pt x="8700" y="21101"/>
                </a:cubicBezTo>
                <a:cubicBezTo>
                  <a:pt x="8770" y="21101"/>
                  <a:pt x="8853" y="21089"/>
                  <a:pt x="8885" y="21073"/>
                </a:cubicBezTo>
                <a:cubicBezTo>
                  <a:pt x="8917" y="21058"/>
                  <a:pt x="8986" y="21045"/>
                  <a:pt x="9040" y="21045"/>
                </a:cubicBezTo>
                <a:cubicBezTo>
                  <a:pt x="9095" y="21045"/>
                  <a:pt x="9139" y="21036"/>
                  <a:pt x="9139" y="21025"/>
                </a:cubicBezTo>
                <a:cubicBezTo>
                  <a:pt x="9139" y="21015"/>
                  <a:pt x="9218" y="21007"/>
                  <a:pt x="9315" y="21007"/>
                </a:cubicBezTo>
                <a:cubicBezTo>
                  <a:pt x="9435" y="21007"/>
                  <a:pt x="9505" y="20997"/>
                  <a:pt x="9530" y="20977"/>
                </a:cubicBezTo>
                <a:cubicBezTo>
                  <a:pt x="9551" y="20961"/>
                  <a:pt x="9599" y="20949"/>
                  <a:pt x="9637" y="20949"/>
                </a:cubicBezTo>
                <a:cubicBezTo>
                  <a:pt x="9675" y="20949"/>
                  <a:pt x="9715" y="20940"/>
                  <a:pt x="9725" y="20929"/>
                </a:cubicBezTo>
                <a:cubicBezTo>
                  <a:pt x="9735" y="20919"/>
                  <a:pt x="9809" y="20911"/>
                  <a:pt x="9891" y="20911"/>
                </a:cubicBezTo>
                <a:cubicBezTo>
                  <a:pt x="9972" y="20911"/>
                  <a:pt x="10039" y="20901"/>
                  <a:pt x="10039" y="20891"/>
                </a:cubicBezTo>
                <a:cubicBezTo>
                  <a:pt x="10039" y="20880"/>
                  <a:pt x="10100" y="20873"/>
                  <a:pt x="10174" y="20873"/>
                </a:cubicBezTo>
                <a:cubicBezTo>
                  <a:pt x="10247" y="20873"/>
                  <a:pt x="10314" y="20863"/>
                  <a:pt x="10324" y="20853"/>
                </a:cubicBezTo>
                <a:cubicBezTo>
                  <a:pt x="10334" y="20842"/>
                  <a:pt x="10371" y="20835"/>
                  <a:pt x="10405" y="20835"/>
                </a:cubicBezTo>
                <a:cubicBezTo>
                  <a:pt x="10438" y="20835"/>
                  <a:pt x="10505" y="20808"/>
                  <a:pt x="10552" y="20775"/>
                </a:cubicBezTo>
                <a:cubicBezTo>
                  <a:pt x="10639" y="20716"/>
                  <a:pt x="10641" y="20712"/>
                  <a:pt x="10641" y="20477"/>
                </a:cubicBezTo>
                <a:cubicBezTo>
                  <a:pt x="10641" y="20346"/>
                  <a:pt x="10650" y="20240"/>
                  <a:pt x="10664" y="20240"/>
                </a:cubicBezTo>
                <a:cubicBezTo>
                  <a:pt x="10677" y="20240"/>
                  <a:pt x="10727" y="20267"/>
                  <a:pt x="10775" y="20299"/>
                </a:cubicBezTo>
                <a:cubicBezTo>
                  <a:pt x="10824" y="20332"/>
                  <a:pt x="10939" y="20393"/>
                  <a:pt x="11030" y="20437"/>
                </a:cubicBezTo>
                <a:cubicBezTo>
                  <a:pt x="11120" y="20481"/>
                  <a:pt x="11198" y="20524"/>
                  <a:pt x="11203" y="20531"/>
                </a:cubicBezTo>
                <a:cubicBezTo>
                  <a:pt x="11209" y="20539"/>
                  <a:pt x="11225" y="20546"/>
                  <a:pt x="11240" y="20546"/>
                </a:cubicBezTo>
                <a:cubicBezTo>
                  <a:pt x="11254" y="20546"/>
                  <a:pt x="11316" y="20568"/>
                  <a:pt x="11377" y="20594"/>
                </a:cubicBezTo>
                <a:cubicBezTo>
                  <a:pt x="11506" y="20650"/>
                  <a:pt x="11760" y="20661"/>
                  <a:pt x="11857" y="20614"/>
                </a:cubicBezTo>
                <a:cubicBezTo>
                  <a:pt x="11889" y="20599"/>
                  <a:pt x="11959" y="20586"/>
                  <a:pt x="12013" y="20586"/>
                </a:cubicBezTo>
                <a:cubicBezTo>
                  <a:pt x="12066" y="20586"/>
                  <a:pt x="12109" y="20577"/>
                  <a:pt x="12109" y="20566"/>
                </a:cubicBezTo>
                <a:cubicBezTo>
                  <a:pt x="12109" y="20556"/>
                  <a:pt x="12184" y="20546"/>
                  <a:pt x="12275" y="20546"/>
                </a:cubicBezTo>
                <a:cubicBezTo>
                  <a:pt x="12365" y="20546"/>
                  <a:pt x="12441" y="20539"/>
                  <a:pt x="12441" y="20528"/>
                </a:cubicBezTo>
                <a:cubicBezTo>
                  <a:pt x="12441" y="20518"/>
                  <a:pt x="12485" y="20508"/>
                  <a:pt x="12542" y="20508"/>
                </a:cubicBezTo>
                <a:cubicBezTo>
                  <a:pt x="12599" y="20508"/>
                  <a:pt x="12654" y="20499"/>
                  <a:pt x="12664" y="20488"/>
                </a:cubicBezTo>
                <a:cubicBezTo>
                  <a:pt x="12674" y="20478"/>
                  <a:pt x="12755" y="20470"/>
                  <a:pt x="12843" y="20470"/>
                </a:cubicBezTo>
                <a:cubicBezTo>
                  <a:pt x="12942" y="20470"/>
                  <a:pt x="13016" y="20460"/>
                  <a:pt x="13037" y="20444"/>
                </a:cubicBezTo>
                <a:cubicBezTo>
                  <a:pt x="13073" y="20416"/>
                  <a:pt x="13174" y="20399"/>
                  <a:pt x="13400" y="20381"/>
                </a:cubicBezTo>
                <a:cubicBezTo>
                  <a:pt x="13475" y="20375"/>
                  <a:pt x="13560" y="20357"/>
                  <a:pt x="13592" y="20343"/>
                </a:cubicBezTo>
                <a:cubicBezTo>
                  <a:pt x="13625" y="20328"/>
                  <a:pt x="13695" y="20316"/>
                  <a:pt x="13748" y="20316"/>
                </a:cubicBezTo>
                <a:cubicBezTo>
                  <a:pt x="13801" y="20316"/>
                  <a:pt x="13854" y="20308"/>
                  <a:pt x="13865" y="20298"/>
                </a:cubicBezTo>
                <a:cubicBezTo>
                  <a:pt x="13875" y="20287"/>
                  <a:pt x="13940" y="20278"/>
                  <a:pt x="14010" y="20278"/>
                </a:cubicBezTo>
                <a:cubicBezTo>
                  <a:pt x="14080" y="20278"/>
                  <a:pt x="14165" y="20265"/>
                  <a:pt x="14197" y="20250"/>
                </a:cubicBezTo>
                <a:cubicBezTo>
                  <a:pt x="14229" y="20234"/>
                  <a:pt x="14299" y="20222"/>
                  <a:pt x="14352" y="20222"/>
                </a:cubicBezTo>
                <a:cubicBezTo>
                  <a:pt x="14406" y="20221"/>
                  <a:pt x="14448" y="20212"/>
                  <a:pt x="14448" y="20202"/>
                </a:cubicBezTo>
                <a:cubicBezTo>
                  <a:pt x="14448" y="20191"/>
                  <a:pt x="14530" y="20184"/>
                  <a:pt x="14630" y="20184"/>
                </a:cubicBezTo>
                <a:cubicBezTo>
                  <a:pt x="14730" y="20184"/>
                  <a:pt x="14809" y="20174"/>
                  <a:pt x="14809" y="20164"/>
                </a:cubicBezTo>
                <a:cubicBezTo>
                  <a:pt x="14809" y="20153"/>
                  <a:pt x="14862" y="20144"/>
                  <a:pt x="14928" y="20144"/>
                </a:cubicBezTo>
                <a:cubicBezTo>
                  <a:pt x="14994" y="20144"/>
                  <a:pt x="15050" y="20136"/>
                  <a:pt x="15050" y="20126"/>
                </a:cubicBezTo>
                <a:cubicBezTo>
                  <a:pt x="15050" y="20115"/>
                  <a:pt x="15115" y="20106"/>
                  <a:pt x="15195" y="20106"/>
                </a:cubicBezTo>
                <a:cubicBezTo>
                  <a:pt x="15289" y="20106"/>
                  <a:pt x="15356" y="20096"/>
                  <a:pt x="15379" y="20077"/>
                </a:cubicBezTo>
                <a:cubicBezTo>
                  <a:pt x="15400" y="20062"/>
                  <a:pt x="15461" y="20049"/>
                  <a:pt x="15517" y="20049"/>
                </a:cubicBezTo>
                <a:cubicBezTo>
                  <a:pt x="15573" y="20049"/>
                  <a:pt x="15618" y="20040"/>
                  <a:pt x="15618" y="20029"/>
                </a:cubicBezTo>
                <a:cubicBezTo>
                  <a:pt x="15618" y="20019"/>
                  <a:pt x="15675" y="20010"/>
                  <a:pt x="15745" y="20010"/>
                </a:cubicBezTo>
                <a:cubicBezTo>
                  <a:pt x="15815" y="20009"/>
                  <a:pt x="15909" y="19996"/>
                  <a:pt x="15950" y="19981"/>
                </a:cubicBezTo>
                <a:cubicBezTo>
                  <a:pt x="15991" y="19966"/>
                  <a:pt x="16061" y="19954"/>
                  <a:pt x="16106" y="19953"/>
                </a:cubicBezTo>
                <a:cubicBezTo>
                  <a:pt x="16150" y="19953"/>
                  <a:pt x="16194" y="19944"/>
                  <a:pt x="16204" y="19933"/>
                </a:cubicBezTo>
                <a:cubicBezTo>
                  <a:pt x="16214" y="19923"/>
                  <a:pt x="16250" y="19915"/>
                  <a:pt x="16282" y="19915"/>
                </a:cubicBezTo>
                <a:cubicBezTo>
                  <a:pt x="16371" y="19915"/>
                  <a:pt x="16521" y="19810"/>
                  <a:pt x="16549" y="19730"/>
                </a:cubicBezTo>
                <a:cubicBezTo>
                  <a:pt x="16563" y="19690"/>
                  <a:pt x="16567" y="19539"/>
                  <a:pt x="16557" y="19393"/>
                </a:cubicBezTo>
                <a:cubicBezTo>
                  <a:pt x="16537" y="19102"/>
                  <a:pt x="16540" y="19099"/>
                  <a:pt x="16718" y="19158"/>
                </a:cubicBezTo>
                <a:cubicBezTo>
                  <a:pt x="16765" y="19174"/>
                  <a:pt x="16841" y="19186"/>
                  <a:pt x="16886" y="19186"/>
                </a:cubicBezTo>
                <a:cubicBezTo>
                  <a:pt x="16932" y="19186"/>
                  <a:pt x="16969" y="19196"/>
                  <a:pt x="16969" y="19206"/>
                </a:cubicBezTo>
                <a:cubicBezTo>
                  <a:pt x="16969" y="19217"/>
                  <a:pt x="17007" y="19226"/>
                  <a:pt x="17055" y="19226"/>
                </a:cubicBezTo>
                <a:cubicBezTo>
                  <a:pt x="17103" y="19226"/>
                  <a:pt x="17181" y="19238"/>
                  <a:pt x="17229" y="19254"/>
                </a:cubicBezTo>
                <a:cubicBezTo>
                  <a:pt x="17276" y="19270"/>
                  <a:pt x="17337" y="19282"/>
                  <a:pt x="17366" y="19282"/>
                </a:cubicBezTo>
                <a:cubicBezTo>
                  <a:pt x="17395" y="19282"/>
                  <a:pt x="17418" y="19292"/>
                  <a:pt x="17418" y="19302"/>
                </a:cubicBezTo>
                <a:cubicBezTo>
                  <a:pt x="17418" y="19313"/>
                  <a:pt x="17465" y="19320"/>
                  <a:pt x="17522" y="19320"/>
                </a:cubicBezTo>
                <a:cubicBezTo>
                  <a:pt x="17579" y="19320"/>
                  <a:pt x="17634" y="19330"/>
                  <a:pt x="17644" y="19340"/>
                </a:cubicBezTo>
                <a:cubicBezTo>
                  <a:pt x="17654" y="19351"/>
                  <a:pt x="17700" y="19360"/>
                  <a:pt x="17747" y="19360"/>
                </a:cubicBezTo>
                <a:cubicBezTo>
                  <a:pt x="17795" y="19360"/>
                  <a:pt x="17844" y="19368"/>
                  <a:pt x="17854" y="19378"/>
                </a:cubicBezTo>
                <a:cubicBezTo>
                  <a:pt x="17864" y="19389"/>
                  <a:pt x="17901" y="19398"/>
                  <a:pt x="17937" y="19398"/>
                </a:cubicBezTo>
                <a:cubicBezTo>
                  <a:pt x="18006" y="19398"/>
                  <a:pt x="18271" y="19456"/>
                  <a:pt x="18308" y="19479"/>
                </a:cubicBezTo>
                <a:cubicBezTo>
                  <a:pt x="18319" y="19487"/>
                  <a:pt x="18372" y="19493"/>
                  <a:pt x="18427" y="19493"/>
                </a:cubicBezTo>
                <a:cubicBezTo>
                  <a:pt x="18482" y="19493"/>
                  <a:pt x="18528" y="19502"/>
                  <a:pt x="18528" y="19513"/>
                </a:cubicBezTo>
                <a:cubicBezTo>
                  <a:pt x="18528" y="19523"/>
                  <a:pt x="18584" y="19537"/>
                  <a:pt x="18650" y="19544"/>
                </a:cubicBezTo>
                <a:cubicBezTo>
                  <a:pt x="18716" y="19551"/>
                  <a:pt x="18776" y="19563"/>
                  <a:pt x="18785" y="19572"/>
                </a:cubicBezTo>
                <a:cubicBezTo>
                  <a:pt x="18794" y="19581"/>
                  <a:pt x="18832" y="19590"/>
                  <a:pt x="18868" y="19590"/>
                </a:cubicBezTo>
                <a:cubicBezTo>
                  <a:pt x="18904" y="19591"/>
                  <a:pt x="18960" y="19603"/>
                  <a:pt x="18992" y="19619"/>
                </a:cubicBezTo>
                <a:cubicBezTo>
                  <a:pt x="19025" y="19634"/>
                  <a:pt x="19087" y="19647"/>
                  <a:pt x="19133" y="19647"/>
                </a:cubicBezTo>
                <a:cubicBezTo>
                  <a:pt x="19178" y="19647"/>
                  <a:pt x="19224" y="19654"/>
                  <a:pt x="19234" y="19665"/>
                </a:cubicBezTo>
                <a:cubicBezTo>
                  <a:pt x="19244" y="19676"/>
                  <a:pt x="19299" y="19685"/>
                  <a:pt x="19356" y="19685"/>
                </a:cubicBezTo>
                <a:cubicBezTo>
                  <a:pt x="19412" y="19685"/>
                  <a:pt x="19459" y="19694"/>
                  <a:pt x="19459" y="19705"/>
                </a:cubicBezTo>
                <a:cubicBezTo>
                  <a:pt x="19459" y="19736"/>
                  <a:pt x="19694" y="19726"/>
                  <a:pt x="19776" y="19691"/>
                </a:cubicBezTo>
                <a:cubicBezTo>
                  <a:pt x="19862" y="19656"/>
                  <a:pt x="19951" y="19554"/>
                  <a:pt x="19983" y="19455"/>
                </a:cubicBezTo>
                <a:cubicBezTo>
                  <a:pt x="19995" y="19418"/>
                  <a:pt x="20020" y="19371"/>
                  <a:pt x="20040" y="19350"/>
                </a:cubicBezTo>
                <a:cubicBezTo>
                  <a:pt x="20061" y="19329"/>
                  <a:pt x="20102" y="19264"/>
                  <a:pt x="20131" y="19206"/>
                </a:cubicBezTo>
                <a:cubicBezTo>
                  <a:pt x="20161" y="19148"/>
                  <a:pt x="20195" y="19092"/>
                  <a:pt x="20206" y="19082"/>
                </a:cubicBezTo>
                <a:cubicBezTo>
                  <a:pt x="20240" y="19052"/>
                  <a:pt x="20334" y="18894"/>
                  <a:pt x="20349" y="18842"/>
                </a:cubicBezTo>
                <a:cubicBezTo>
                  <a:pt x="20357" y="18815"/>
                  <a:pt x="20375" y="18787"/>
                  <a:pt x="20391" y="18777"/>
                </a:cubicBezTo>
                <a:cubicBezTo>
                  <a:pt x="20406" y="18767"/>
                  <a:pt x="20419" y="18743"/>
                  <a:pt x="20419" y="18724"/>
                </a:cubicBezTo>
                <a:cubicBezTo>
                  <a:pt x="20419" y="18705"/>
                  <a:pt x="20454" y="18641"/>
                  <a:pt x="20497" y="18580"/>
                </a:cubicBezTo>
                <a:cubicBezTo>
                  <a:pt x="20540" y="18519"/>
                  <a:pt x="20626" y="18374"/>
                  <a:pt x="20689" y="18258"/>
                </a:cubicBezTo>
                <a:cubicBezTo>
                  <a:pt x="20752" y="18143"/>
                  <a:pt x="20851" y="17957"/>
                  <a:pt x="20912" y="17846"/>
                </a:cubicBezTo>
                <a:cubicBezTo>
                  <a:pt x="21000" y="17686"/>
                  <a:pt x="21020" y="17625"/>
                  <a:pt x="21010" y="17544"/>
                </a:cubicBezTo>
                <a:cubicBezTo>
                  <a:pt x="21004" y="17489"/>
                  <a:pt x="21010" y="17445"/>
                  <a:pt x="21023" y="17445"/>
                </a:cubicBezTo>
                <a:cubicBezTo>
                  <a:pt x="21057" y="17445"/>
                  <a:pt x="21197" y="17365"/>
                  <a:pt x="21197" y="17346"/>
                </a:cubicBezTo>
                <a:cubicBezTo>
                  <a:pt x="21197" y="17337"/>
                  <a:pt x="21237" y="17276"/>
                  <a:pt x="21285" y="17210"/>
                </a:cubicBezTo>
                <a:cubicBezTo>
                  <a:pt x="21334" y="17144"/>
                  <a:pt x="21390" y="17052"/>
                  <a:pt x="21410" y="17004"/>
                </a:cubicBezTo>
                <a:cubicBezTo>
                  <a:pt x="21429" y="16957"/>
                  <a:pt x="21467" y="16887"/>
                  <a:pt x="21495" y="16850"/>
                </a:cubicBezTo>
                <a:cubicBezTo>
                  <a:pt x="21598" y="16716"/>
                  <a:pt x="21551" y="16383"/>
                  <a:pt x="21358" y="15884"/>
                </a:cubicBezTo>
                <a:cubicBezTo>
                  <a:pt x="21338" y="15832"/>
                  <a:pt x="21291" y="15668"/>
                  <a:pt x="21275" y="15593"/>
                </a:cubicBezTo>
                <a:cubicBezTo>
                  <a:pt x="21248" y="15465"/>
                  <a:pt x="21192" y="15290"/>
                  <a:pt x="21174" y="15271"/>
                </a:cubicBezTo>
                <a:cubicBezTo>
                  <a:pt x="21163" y="15261"/>
                  <a:pt x="21153" y="15244"/>
                  <a:pt x="21151" y="15233"/>
                </a:cubicBezTo>
                <a:cubicBezTo>
                  <a:pt x="21119" y="15112"/>
                  <a:pt x="21032" y="14990"/>
                  <a:pt x="20948" y="14947"/>
                </a:cubicBezTo>
                <a:cubicBezTo>
                  <a:pt x="20896" y="14920"/>
                  <a:pt x="20837" y="14888"/>
                  <a:pt x="20819" y="14879"/>
                </a:cubicBezTo>
                <a:cubicBezTo>
                  <a:pt x="20800" y="14869"/>
                  <a:pt x="20693" y="14832"/>
                  <a:pt x="20580" y="14798"/>
                </a:cubicBezTo>
                <a:cubicBezTo>
                  <a:pt x="20467" y="14763"/>
                  <a:pt x="20350" y="14722"/>
                  <a:pt x="20321" y="14705"/>
                </a:cubicBezTo>
                <a:cubicBezTo>
                  <a:pt x="20291" y="14688"/>
                  <a:pt x="20213" y="14662"/>
                  <a:pt x="20147" y="14649"/>
                </a:cubicBezTo>
                <a:cubicBezTo>
                  <a:pt x="20081" y="14635"/>
                  <a:pt x="20012" y="14611"/>
                  <a:pt x="19994" y="14597"/>
                </a:cubicBezTo>
                <a:cubicBezTo>
                  <a:pt x="19975" y="14583"/>
                  <a:pt x="19936" y="14572"/>
                  <a:pt x="19906" y="14572"/>
                </a:cubicBezTo>
                <a:cubicBezTo>
                  <a:pt x="19875" y="14572"/>
                  <a:pt x="19848" y="14563"/>
                  <a:pt x="19848" y="14552"/>
                </a:cubicBezTo>
                <a:cubicBezTo>
                  <a:pt x="19848" y="14542"/>
                  <a:pt x="19822" y="14534"/>
                  <a:pt x="19789" y="14534"/>
                </a:cubicBezTo>
                <a:cubicBezTo>
                  <a:pt x="19756" y="14534"/>
                  <a:pt x="19729" y="14525"/>
                  <a:pt x="19729" y="14514"/>
                </a:cubicBezTo>
                <a:cubicBezTo>
                  <a:pt x="19729" y="14504"/>
                  <a:pt x="19713" y="14496"/>
                  <a:pt x="19695" y="14496"/>
                </a:cubicBezTo>
                <a:cubicBezTo>
                  <a:pt x="19659" y="14496"/>
                  <a:pt x="19403" y="14414"/>
                  <a:pt x="19158" y="14325"/>
                </a:cubicBezTo>
                <a:cubicBezTo>
                  <a:pt x="19068" y="14293"/>
                  <a:pt x="18969" y="14261"/>
                  <a:pt x="18941" y="14254"/>
                </a:cubicBezTo>
                <a:cubicBezTo>
                  <a:pt x="18912" y="14248"/>
                  <a:pt x="18889" y="14234"/>
                  <a:pt x="18889" y="14224"/>
                </a:cubicBezTo>
                <a:cubicBezTo>
                  <a:pt x="18889" y="14215"/>
                  <a:pt x="18861" y="14208"/>
                  <a:pt x="18829" y="14208"/>
                </a:cubicBezTo>
                <a:cubicBezTo>
                  <a:pt x="18797" y="14208"/>
                  <a:pt x="18764" y="14200"/>
                  <a:pt x="18754" y="14190"/>
                </a:cubicBezTo>
                <a:cubicBezTo>
                  <a:pt x="18744" y="14179"/>
                  <a:pt x="18709" y="14170"/>
                  <a:pt x="18679" y="14170"/>
                </a:cubicBezTo>
                <a:cubicBezTo>
                  <a:pt x="18648" y="14170"/>
                  <a:pt x="18619" y="14163"/>
                  <a:pt x="18614" y="14155"/>
                </a:cubicBezTo>
                <a:cubicBezTo>
                  <a:pt x="18599" y="14134"/>
                  <a:pt x="18412" y="14074"/>
                  <a:pt x="18362" y="14074"/>
                </a:cubicBezTo>
                <a:cubicBezTo>
                  <a:pt x="18339" y="14074"/>
                  <a:pt x="18318" y="14067"/>
                  <a:pt x="18318" y="14057"/>
                </a:cubicBezTo>
                <a:cubicBezTo>
                  <a:pt x="18318" y="14047"/>
                  <a:pt x="18288" y="14033"/>
                  <a:pt x="18251" y="14026"/>
                </a:cubicBezTo>
                <a:cubicBezTo>
                  <a:pt x="18214" y="14018"/>
                  <a:pt x="18137" y="13991"/>
                  <a:pt x="18079" y="13966"/>
                </a:cubicBezTo>
                <a:cubicBezTo>
                  <a:pt x="18022" y="13941"/>
                  <a:pt x="17952" y="13921"/>
                  <a:pt x="17924" y="13921"/>
                </a:cubicBezTo>
                <a:cubicBezTo>
                  <a:pt x="17854" y="13921"/>
                  <a:pt x="17829" y="13860"/>
                  <a:pt x="17872" y="13794"/>
                </a:cubicBezTo>
                <a:cubicBezTo>
                  <a:pt x="17891" y="13763"/>
                  <a:pt x="17913" y="13723"/>
                  <a:pt x="17919" y="13704"/>
                </a:cubicBezTo>
                <a:cubicBezTo>
                  <a:pt x="17924" y="13685"/>
                  <a:pt x="17963" y="13624"/>
                  <a:pt x="18004" y="13568"/>
                </a:cubicBezTo>
                <a:cubicBezTo>
                  <a:pt x="18045" y="13513"/>
                  <a:pt x="18079" y="13454"/>
                  <a:pt x="18079" y="13439"/>
                </a:cubicBezTo>
                <a:cubicBezTo>
                  <a:pt x="18079" y="13424"/>
                  <a:pt x="18096" y="13395"/>
                  <a:pt x="18118" y="13375"/>
                </a:cubicBezTo>
                <a:cubicBezTo>
                  <a:pt x="18141" y="13354"/>
                  <a:pt x="18178" y="13302"/>
                  <a:pt x="18199" y="13260"/>
                </a:cubicBezTo>
                <a:cubicBezTo>
                  <a:pt x="18235" y="13187"/>
                  <a:pt x="18270" y="13130"/>
                  <a:pt x="18367" y="12985"/>
                </a:cubicBezTo>
                <a:cubicBezTo>
                  <a:pt x="18445" y="12871"/>
                  <a:pt x="18559" y="12560"/>
                  <a:pt x="18559" y="12463"/>
                </a:cubicBezTo>
                <a:cubicBezTo>
                  <a:pt x="18559" y="12374"/>
                  <a:pt x="18502" y="12240"/>
                  <a:pt x="18396" y="12079"/>
                </a:cubicBezTo>
                <a:cubicBezTo>
                  <a:pt x="18370" y="12040"/>
                  <a:pt x="18347" y="11975"/>
                  <a:pt x="18347" y="11935"/>
                </a:cubicBezTo>
                <a:cubicBezTo>
                  <a:pt x="18346" y="11846"/>
                  <a:pt x="18229" y="11561"/>
                  <a:pt x="18155" y="11469"/>
                </a:cubicBezTo>
                <a:cubicBezTo>
                  <a:pt x="18033" y="11319"/>
                  <a:pt x="17869" y="11188"/>
                  <a:pt x="17753" y="11146"/>
                </a:cubicBezTo>
                <a:cubicBezTo>
                  <a:pt x="17719" y="11134"/>
                  <a:pt x="17722" y="11121"/>
                  <a:pt x="17763" y="11070"/>
                </a:cubicBezTo>
                <a:cubicBezTo>
                  <a:pt x="17790" y="11036"/>
                  <a:pt x="17834" y="10991"/>
                  <a:pt x="17862" y="10971"/>
                </a:cubicBezTo>
                <a:cubicBezTo>
                  <a:pt x="17889" y="10950"/>
                  <a:pt x="17956" y="10850"/>
                  <a:pt x="18009" y="10747"/>
                </a:cubicBezTo>
                <a:cubicBezTo>
                  <a:pt x="18063" y="10644"/>
                  <a:pt x="18109" y="10560"/>
                  <a:pt x="18111" y="10560"/>
                </a:cubicBezTo>
                <a:cubicBezTo>
                  <a:pt x="18114" y="10560"/>
                  <a:pt x="18119" y="10543"/>
                  <a:pt x="18181" y="10361"/>
                </a:cubicBezTo>
                <a:cubicBezTo>
                  <a:pt x="18207" y="10283"/>
                  <a:pt x="18250" y="10191"/>
                  <a:pt x="18277" y="10156"/>
                </a:cubicBezTo>
                <a:cubicBezTo>
                  <a:pt x="18303" y="10120"/>
                  <a:pt x="18319" y="10085"/>
                  <a:pt x="18310" y="10079"/>
                </a:cubicBezTo>
                <a:cubicBezTo>
                  <a:pt x="18301" y="10074"/>
                  <a:pt x="18321" y="10020"/>
                  <a:pt x="18354" y="9960"/>
                </a:cubicBezTo>
                <a:cubicBezTo>
                  <a:pt x="18450" y="9788"/>
                  <a:pt x="18533" y="9522"/>
                  <a:pt x="18549" y="9332"/>
                </a:cubicBezTo>
                <a:cubicBezTo>
                  <a:pt x="18577" y="9008"/>
                  <a:pt x="18363" y="8600"/>
                  <a:pt x="18012" y="8308"/>
                </a:cubicBezTo>
                <a:cubicBezTo>
                  <a:pt x="17967" y="8271"/>
                  <a:pt x="17929" y="8233"/>
                  <a:pt x="17929" y="8225"/>
                </a:cubicBezTo>
                <a:cubicBezTo>
                  <a:pt x="17929" y="8212"/>
                  <a:pt x="17692" y="7985"/>
                  <a:pt x="17657" y="7965"/>
                </a:cubicBezTo>
                <a:cubicBezTo>
                  <a:pt x="17647" y="7960"/>
                  <a:pt x="17553" y="7871"/>
                  <a:pt x="17449" y="7768"/>
                </a:cubicBezTo>
                <a:cubicBezTo>
                  <a:pt x="17345" y="7665"/>
                  <a:pt x="17239" y="7571"/>
                  <a:pt x="17211" y="7558"/>
                </a:cubicBezTo>
                <a:cubicBezTo>
                  <a:pt x="17183" y="7545"/>
                  <a:pt x="17086" y="7466"/>
                  <a:pt x="16998" y="7382"/>
                </a:cubicBezTo>
                <a:cubicBezTo>
                  <a:pt x="16910" y="7298"/>
                  <a:pt x="16801" y="7207"/>
                  <a:pt x="16754" y="7182"/>
                </a:cubicBezTo>
                <a:cubicBezTo>
                  <a:pt x="16707" y="7157"/>
                  <a:pt x="16668" y="7130"/>
                  <a:pt x="16668" y="7122"/>
                </a:cubicBezTo>
                <a:cubicBezTo>
                  <a:pt x="16668" y="7114"/>
                  <a:pt x="16631" y="7082"/>
                  <a:pt x="16585" y="7053"/>
                </a:cubicBezTo>
                <a:cubicBezTo>
                  <a:pt x="16540" y="7023"/>
                  <a:pt x="16476" y="6975"/>
                  <a:pt x="16443" y="6947"/>
                </a:cubicBezTo>
                <a:cubicBezTo>
                  <a:pt x="16410" y="6918"/>
                  <a:pt x="16374" y="6894"/>
                  <a:pt x="16360" y="6894"/>
                </a:cubicBezTo>
                <a:cubicBezTo>
                  <a:pt x="16346" y="6894"/>
                  <a:pt x="16286" y="6863"/>
                  <a:pt x="16225" y="6826"/>
                </a:cubicBezTo>
                <a:cubicBezTo>
                  <a:pt x="16164" y="6789"/>
                  <a:pt x="16076" y="6749"/>
                  <a:pt x="16030" y="6736"/>
                </a:cubicBezTo>
                <a:cubicBezTo>
                  <a:pt x="15985" y="6723"/>
                  <a:pt x="15950" y="6707"/>
                  <a:pt x="15950" y="6701"/>
                </a:cubicBezTo>
                <a:cubicBezTo>
                  <a:pt x="15950" y="6691"/>
                  <a:pt x="15836" y="6653"/>
                  <a:pt x="15641" y="6599"/>
                </a:cubicBezTo>
                <a:cubicBezTo>
                  <a:pt x="15476" y="6553"/>
                  <a:pt x="14708" y="6554"/>
                  <a:pt x="14565" y="6600"/>
                </a:cubicBezTo>
                <a:cubicBezTo>
                  <a:pt x="14510" y="6618"/>
                  <a:pt x="14422" y="6646"/>
                  <a:pt x="14373" y="6662"/>
                </a:cubicBezTo>
                <a:cubicBezTo>
                  <a:pt x="14324" y="6678"/>
                  <a:pt x="14265" y="6701"/>
                  <a:pt x="14243" y="6715"/>
                </a:cubicBezTo>
                <a:cubicBezTo>
                  <a:pt x="14195" y="6745"/>
                  <a:pt x="14150" y="6748"/>
                  <a:pt x="14150" y="6720"/>
                </a:cubicBezTo>
                <a:cubicBezTo>
                  <a:pt x="14150" y="6708"/>
                  <a:pt x="14131" y="6672"/>
                  <a:pt x="14108" y="6638"/>
                </a:cubicBezTo>
                <a:cubicBezTo>
                  <a:pt x="14086" y="6605"/>
                  <a:pt x="14042" y="6538"/>
                  <a:pt x="14012" y="6491"/>
                </a:cubicBezTo>
                <a:cubicBezTo>
                  <a:pt x="13966" y="6416"/>
                  <a:pt x="13905" y="6370"/>
                  <a:pt x="13738" y="6281"/>
                </a:cubicBezTo>
                <a:cubicBezTo>
                  <a:pt x="13718" y="6270"/>
                  <a:pt x="13570" y="6261"/>
                  <a:pt x="13408" y="6261"/>
                </a:cubicBezTo>
                <a:cubicBezTo>
                  <a:pt x="13247" y="6260"/>
                  <a:pt x="13134" y="6254"/>
                  <a:pt x="13159" y="6249"/>
                </a:cubicBezTo>
                <a:cubicBezTo>
                  <a:pt x="13395" y="6198"/>
                  <a:pt x="13537" y="6119"/>
                  <a:pt x="13613" y="6002"/>
                </a:cubicBezTo>
                <a:cubicBezTo>
                  <a:pt x="13695" y="5876"/>
                  <a:pt x="13709" y="5850"/>
                  <a:pt x="13699" y="5830"/>
                </a:cubicBezTo>
                <a:cubicBezTo>
                  <a:pt x="13693" y="5819"/>
                  <a:pt x="13678" y="5492"/>
                  <a:pt x="13665" y="5103"/>
                </a:cubicBezTo>
                <a:cubicBezTo>
                  <a:pt x="13637" y="4300"/>
                  <a:pt x="13569" y="3281"/>
                  <a:pt x="13520" y="2939"/>
                </a:cubicBezTo>
                <a:cubicBezTo>
                  <a:pt x="13501" y="2813"/>
                  <a:pt x="13485" y="2692"/>
                  <a:pt x="13486" y="2671"/>
                </a:cubicBezTo>
                <a:cubicBezTo>
                  <a:pt x="13487" y="2629"/>
                  <a:pt x="13405" y="2248"/>
                  <a:pt x="13385" y="2202"/>
                </a:cubicBezTo>
                <a:cubicBezTo>
                  <a:pt x="13378" y="2186"/>
                  <a:pt x="13366" y="2152"/>
                  <a:pt x="13359" y="2126"/>
                </a:cubicBezTo>
                <a:cubicBezTo>
                  <a:pt x="13288" y="1881"/>
                  <a:pt x="13133" y="1556"/>
                  <a:pt x="13016" y="1407"/>
                </a:cubicBezTo>
                <a:cubicBezTo>
                  <a:pt x="12774" y="1096"/>
                  <a:pt x="12172" y="661"/>
                  <a:pt x="11826" y="545"/>
                </a:cubicBezTo>
                <a:cubicBezTo>
                  <a:pt x="11735" y="515"/>
                  <a:pt x="11660" y="482"/>
                  <a:pt x="11660" y="474"/>
                </a:cubicBezTo>
                <a:cubicBezTo>
                  <a:pt x="11660" y="466"/>
                  <a:pt x="11634" y="459"/>
                  <a:pt x="11603" y="459"/>
                </a:cubicBezTo>
                <a:cubicBezTo>
                  <a:pt x="11572" y="459"/>
                  <a:pt x="11530" y="447"/>
                  <a:pt x="11509" y="431"/>
                </a:cubicBezTo>
                <a:cubicBezTo>
                  <a:pt x="11489" y="415"/>
                  <a:pt x="11441" y="403"/>
                  <a:pt x="11403" y="403"/>
                </a:cubicBezTo>
                <a:cubicBezTo>
                  <a:pt x="11365" y="403"/>
                  <a:pt x="11325" y="393"/>
                  <a:pt x="11315" y="383"/>
                </a:cubicBezTo>
                <a:cubicBezTo>
                  <a:pt x="11305" y="372"/>
                  <a:pt x="11265" y="363"/>
                  <a:pt x="11227" y="363"/>
                </a:cubicBezTo>
                <a:cubicBezTo>
                  <a:pt x="11188" y="363"/>
                  <a:pt x="11139" y="350"/>
                  <a:pt x="11118" y="333"/>
                </a:cubicBezTo>
                <a:cubicBezTo>
                  <a:pt x="11096" y="316"/>
                  <a:pt x="11056" y="307"/>
                  <a:pt x="11027" y="311"/>
                </a:cubicBezTo>
                <a:cubicBezTo>
                  <a:pt x="10998" y="316"/>
                  <a:pt x="10966" y="310"/>
                  <a:pt x="10957" y="295"/>
                </a:cubicBezTo>
                <a:cubicBezTo>
                  <a:pt x="10948" y="280"/>
                  <a:pt x="10901" y="268"/>
                  <a:pt x="10851" y="268"/>
                </a:cubicBezTo>
                <a:cubicBezTo>
                  <a:pt x="10801" y="268"/>
                  <a:pt x="10760" y="259"/>
                  <a:pt x="10760" y="249"/>
                </a:cubicBezTo>
                <a:cubicBezTo>
                  <a:pt x="10760" y="238"/>
                  <a:pt x="10701" y="230"/>
                  <a:pt x="10628" y="230"/>
                </a:cubicBezTo>
                <a:cubicBezTo>
                  <a:pt x="10554" y="230"/>
                  <a:pt x="10485" y="221"/>
                  <a:pt x="10475" y="210"/>
                </a:cubicBezTo>
                <a:cubicBezTo>
                  <a:pt x="10464" y="200"/>
                  <a:pt x="10415" y="191"/>
                  <a:pt x="10366" y="191"/>
                </a:cubicBezTo>
                <a:cubicBezTo>
                  <a:pt x="10316" y="191"/>
                  <a:pt x="10255" y="178"/>
                  <a:pt x="10231" y="162"/>
                </a:cubicBezTo>
                <a:cubicBezTo>
                  <a:pt x="10203" y="145"/>
                  <a:pt x="10130" y="134"/>
                  <a:pt x="10039" y="134"/>
                </a:cubicBezTo>
                <a:cubicBezTo>
                  <a:pt x="9957" y="134"/>
                  <a:pt x="9891" y="125"/>
                  <a:pt x="9891" y="114"/>
                </a:cubicBezTo>
                <a:cubicBezTo>
                  <a:pt x="9891" y="104"/>
                  <a:pt x="9808" y="96"/>
                  <a:pt x="9702" y="96"/>
                </a:cubicBezTo>
                <a:cubicBezTo>
                  <a:pt x="9582" y="96"/>
                  <a:pt x="9490" y="86"/>
                  <a:pt x="9453" y="68"/>
                </a:cubicBezTo>
                <a:cubicBezTo>
                  <a:pt x="9405" y="45"/>
                  <a:pt x="9248" y="39"/>
                  <a:pt x="8566" y="38"/>
                </a:cubicBezTo>
                <a:cubicBezTo>
                  <a:pt x="8045" y="38"/>
                  <a:pt x="7726" y="30"/>
                  <a:pt x="7715" y="18"/>
                </a:cubicBezTo>
                <a:cubicBezTo>
                  <a:pt x="7703" y="6"/>
                  <a:pt x="7603" y="0"/>
                  <a:pt x="7505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30" name="IMG_1388.jpeg" descr="IMG_138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284699" y="996561"/>
            <a:ext cx="3326340" cy="1497993"/>
          </a:xfrm>
          <a:prstGeom prst="rect">
            <a:avLst/>
          </a:prstGeom>
          <a:ln w="3175">
            <a:miter lim="400000"/>
          </a:ln>
        </p:spPr>
      </p:pic>
      <p:pic>
        <p:nvPicPr>
          <p:cNvPr id="231" name="IMG_1390.jpeg" descr="IMG_1390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694176" y="3029641"/>
            <a:ext cx="6916863" cy="5346869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IMG_1341.jpeg" descr="IMG_1341.jpeg"/>
          <p:cNvPicPr>
            <a:picLocks noChangeAspect="1"/>
          </p:cNvPicPr>
          <p:nvPr/>
        </p:nvPicPr>
        <p:blipFill>
          <a:blip r:embed="rId2">
            <a:extLst/>
          </a:blip>
          <a:srcRect l="0" t="3166" r="0" b="0"/>
          <a:stretch>
            <a:fillRect/>
          </a:stretch>
        </p:blipFill>
        <p:spPr>
          <a:xfrm>
            <a:off x="5844789" y="773659"/>
            <a:ext cx="6202480" cy="7933563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sp>
        <p:nvSpPr>
          <p:cNvPr id="234" name="مستطيل مستدير الزوايا"/>
          <p:cNvSpPr/>
          <p:nvPr/>
        </p:nvSpPr>
        <p:spPr>
          <a:xfrm>
            <a:off x="6269563" y="951246"/>
            <a:ext cx="5482648" cy="1278484"/>
          </a:xfrm>
          <a:prstGeom prst="roundRect">
            <a:avLst>
              <a:gd name="adj" fmla="val 0"/>
            </a:avLst>
          </a:prstGeom>
          <a:ln w="88900">
            <a:solidFill>
              <a:schemeClr val="accent5">
                <a:hueOff val="-82419"/>
                <a:satOff val="-9513"/>
                <a:lumOff val="-16343"/>
              </a:schemeClr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235" name="IMG_1386.jpeg" descr="IMG_1386.jpeg"/>
          <p:cNvPicPr>
            <a:picLocks noChangeAspect="1"/>
          </p:cNvPicPr>
          <p:nvPr/>
        </p:nvPicPr>
        <p:blipFill>
          <a:blip r:embed="rId3">
            <a:extLst/>
          </a:blip>
          <a:srcRect l="346" t="39" r="862" b="2"/>
          <a:stretch>
            <a:fillRect/>
          </a:stretch>
        </p:blipFill>
        <p:spPr>
          <a:xfrm>
            <a:off x="1457915" y="1594701"/>
            <a:ext cx="4606773" cy="75743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600" fill="norm" stroke="1" extrusionOk="0">
                <a:moveTo>
                  <a:pt x="10777" y="0"/>
                </a:moveTo>
                <a:cubicBezTo>
                  <a:pt x="9990" y="0"/>
                  <a:pt x="9202" y="10"/>
                  <a:pt x="9168" y="31"/>
                </a:cubicBezTo>
                <a:cubicBezTo>
                  <a:pt x="9143" y="46"/>
                  <a:pt x="9086" y="58"/>
                  <a:pt x="9040" y="58"/>
                </a:cubicBezTo>
                <a:cubicBezTo>
                  <a:pt x="8994" y="58"/>
                  <a:pt x="8956" y="68"/>
                  <a:pt x="8956" y="80"/>
                </a:cubicBezTo>
                <a:cubicBezTo>
                  <a:pt x="8956" y="93"/>
                  <a:pt x="8907" y="102"/>
                  <a:pt x="8847" y="102"/>
                </a:cubicBezTo>
                <a:cubicBezTo>
                  <a:pt x="8787" y="102"/>
                  <a:pt x="8737" y="112"/>
                  <a:pt x="8737" y="124"/>
                </a:cubicBezTo>
                <a:cubicBezTo>
                  <a:pt x="8737" y="137"/>
                  <a:pt x="8696" y="146"/>
                  <a:pt x="8646" y="146"/>
                </a:cubicBezTo>
                <a:cubicBezTo>
                  <a:pt x="8596" y="146"/>
                  <a:pt x="8555" y="156"/>
                  <a:pt x="8555" y="169"/>
                </a:cubicBezTo>
                <a:cubicBezTo>
                  <a:pt x="8555" y="181"/>
                  <a:pt x="8533" y="191"/>
                  <a:pt x="8505" y="191"/>
                </a:cubicBezTo>
                <a:cubicBezTo>
                  <a:pt x="8476" y="191"/>
                  <a:pt x="8390" y="210"/>
                  <a:pt x="8313" y="233"/>
                </a:cubicBezTo>
                <a:cubicBezTo>
                  <a:pt x="8236" y="256"/>
                  <a:pt x="8092" y="299"/>
                  <a:pt x="7991" y="329"/>
                </a:cubicBezTo>
                <a:cubicBezTo>
                  <a:pt x="7625" y="439"/>
                  <a:pt x="7429" y="506"/>
                  <a:pt x="7387" y="536"/>
                </a:cubicBezTo>
                <a:cubicBezTo>
                  <a:pt x="7363" y="554"/>
                  <a:pt x="7326" y="568"/>
                  <a:pt x="7303" y="568"/>
                </a:cubicBezTo>
                <a:cubicBezTo>
                  <a:pt x="7227" y="570"/>
                  <a:pt x="7036" y="689"/>
                  <a:pt x="6913" y="810"/>
                </a:cubicBezTo>
                <a:cubicBezTo>
                  <a:pt x="6845" y="877"/>
                  <a:pt x="6699" y="1041"/>
                  <a:pt x="6589" y="1175"/>
                </a:cubicBezTo>
                <a:cubicBezTo>
                  <a:pt x="6479" y="1309"/>
                  <a:pt x="6362" y="1429"/>
                  <a:pt x="6329" y="1441"/>
                </a:cubicBezTo>
                <a:cubicBezTo>
                  <a:pt x="6251" y="1469"/>
                  <a:pt x="6186" y="1429"/>
                  <a:pt x="6089" y="1296"/>
                </a:cubicBezTo>
                <a:cubicBezTo>
                  <a:pt x="5981" y="1148"/>
                  <a:pt x="5812" y="1078"/>
                  <a:pt x="5566" y="1079"/>
                </a:cubicBezTo>
                <a:cubicBezTo>
                  <a:pt x="5377" y="1079"/>
                  <a:pt x="5364" y="1083"/>
                  <a:pt x="5243" y="1177"/>
                </a:cubicBezTo>
                <a:cubicBezTo>
                  <a:pt x="5082" y="1302"/>
                  <a:pt x="4787" y="1595"/>
                  <a:pt x="4607" y="1809"/>
                </a:cubicBezTo>
                <a:cubicBezTo>
                  <a:pt x="4394" y="2062"/>
                  <a:pt x="4394" y="2171"/>
                  <a:pt x="4607" y="3006"/>
                </a:cubicBezTo>
                <a:cubicBezTo>
                  <a:pt x="4618" y="3049"/>
                  <a:pt x="4640" y="3181"/>
                  <a:pt x="4657" y="3299"/>
                </a:cubicBezTo>
                <a:cubicBezTo>
                  <a:pt x="4683" y="3482"/>
                  <a:pt x="4708" y="3539"/>
                  <a:pt x="4819" y="3671"/>
                </a:cubicBezTo>
                <a:cubicBezTo>
                  <a:pt x="4969" y="3851"/>
                  <a:pt x="4998" y="3872"/>
                  <a:pt x="5157" y="3915"/>
                </a:cubicBezTo>
                <a:cubicBezTo>
                  <a:pt x="5247" y="3939"/>
                  <a:pt x="5281" y="3967"/>
                  <a:pt x="5310" y="4036"/>
                </a:cubicBezTo>
                <a:cubicBezTo>
                  <a:pt x="5366" y="4171"/>
                  <a:pt x="5532" y="4313"/>
                  <a:pt x="5632" y="4313"/>
                </a:cubicBezTo>
                <a:cubicBezTo>
                  <a:pt x="5677" y="4313"/>
                  <a:pt x="5715" y="4324"/>
                  <a:pt x="5715" y="4336"/>
                </a:cubicBezTo>
                <a:cubicBezTo>
                  <a:pt x="5715" y="4348"/>
                  <a:pt x="5755" y="4357"/>
                  <a:pt x="5804" y="4357"/>
                </a:cubicBezTo>
                <a:cubicBezTo>
                  <a:pt x="5877" y="4357"/>
                  <a:pt x="5897" y="4371"/>
                  <a:pt x="5912" y="4430"/>
                </a:cubicBezTo>
                <a:cubicBezTo>
                  <a:pt x="5994" y="4733"/>
                  <a:pt x="6025" y="4808"/>
                  <a:pt x="6119" y="4946"/>
                </a:cubicBezTo>
                <a:cubicBezTo>
                  <a:pt x="6200" y="5065"/>
                  <a:pt x="6282" y="5136"/>
                  <a:pt x="6465" y="5248"/>
                </a:cubicBezTo>
                <a:cubicBezTo>
                  <a:pt x="6697" y="5390"/>
                  <a:pt x="6707" y="5401"/>
                  <a:pt x="6753" y="5558"/>
                </a:cubicBezTo>
                <a:cubicBezTo>
                  <a:pt x="6779" y="5648"/>
                  <a:pt x="6841" y="5776"/>
                  <a:pt x="6890" y="5843"/>
                </a:cubicBezTo>
                <a:cubicBezTo>
                  <a:pt x="7006" y="6000"/>
                  <a:pt x="7326" y="6195"/>
                  <a:pt x="7599" y="6276"/>
                </a:cubicBezTo>
                <a:cubicBezTo>
                  <a:pt x="7715" y="6310"/>
                  <a:pt x="7838" y="6346"/>
                  <a:pt x="7872" y="6356"/>
                </a:cubicBezTo>
                <a:cubicBezTo>
                  <a:pt x="7907" y="6366"/>
                  <a:pt x="7962" y="6374"/>
                  <a:pt x="7995" y="6374"/>
                </a:cubicBezTo>
                <a:cubicBezTo>
                  <a:pt x="8106" y="6374"/>
                  <a:pt x="8190" y="6462"/>
                  <a:pt x="8190" y="6577"/>
                </a:cubicBezTo>
                <a:lnTo>
                  <a:pt x="8190" y="6684"/>
                </a:lnTo>
                <a:lnTo>
                  <a:pt x="7629" y="6684"/>
                </a:lnTo>
                <a:cubicBezTo>
                  <a:pt x="7293" y="6684"/>
                  <a:pt x="7058" y="6694"/>
                  <a:pt x="7045" y="6707"/>
                </a:cubicBezTo>
                <a:cubicBezTo>
                  <a:pt x="7032" y="6719"/>
                  <a:pt x="6909" y="6728"/>
                  <a:pt x="6771" y="6728"/>
                </a:cubicBezTo>
                <a:cubicBezTo>
                  <a:pt x="6634" y="6728"/>
                  <a:pt x="6510" y="6739"/>
                  <a:pt x="6498" y="6751"/>
                </a:cubicBezTo>
                <a:cubicBezTo>
                  <a:pt x="6486" y="6763"/>
                  <a:pt x="6452" y="6774"/>
                  <a:pt x="6422" y="6774"/>
                </a:cubicBezTo>
                <a:cubicBezTo>
                  <a:pt x="6280" y="6774"/>
                  <a:pt x="6129" y="6938"/>
                  <a:pt x="6044" y="7183"/>
                </a:cubicBezTo>
                <a:cubicBezTo>
                  <a:pt x="5964" y="7417"/>
                  <a:pt x="6007" y="7394"/>
                  <a:pt x="5654" y="7394"/>
                </a:cubicBezTo>
                <a:cubicBezTo>
                  <a:pt x="5101" y="7394"/>
                  <a:pt x="4754" y="7495"/>
                  <a:pt x="4242" y="7805"/>
                </a:cubicBezTo>
                <a:cubicBezTo>
                  <a:pt x="4073" y="7908"/>
                  <a:pt x="3962" y="8000"/>
                  <a:pt x="3588" y="8355"/>
                </a:cubicBezTo>
                <a:cubicBezTo>
                  <a:pt x="3414" y="8519"/>
                  <a:pt x="3037" y="8965"/>
                  <a:pt x="2842" y="9235"/>
                </a:cubicBezTo>
                <a:cubicBezTo>
                  <a:pt x="2759" y="9350"/>
                  <a:pt x="2665" y="9474"/>
                  <a:pt x="2632" y="9510"/>
                </a:cubicBezTo>
                <a:cubicBezTo>
                  <a:pt x="2520" y="9636"/>
                  <a:pt x="2057" y="10307"/>
                  <a:pt x="1920" y="10541"/>
                </a:cubicBezTo>
                <a:cubicBezTo>
                  <a:pt x="1737" y="10854"/>
                  <a:pt x="1484" y="11427"/>
                  <a:pt x="1436" y="11636"/>
                </a:cubicBezTo>
                <a:cubicBezTo>
                  <a:pt x="1404" y="11777"/>
                  <a:pt x="1258" y="11978"/>
                  <a:pt x="1174" y="11997"/>
                </a:cubicBezTo>
                <a:cubicBezTo>
                  <a:pt x="1138" y="12005"/>
                  <a:pt x="1100" y="12018"/>
                  <a:pt x="1090" y="12025"/>
                </a:cubicBezTo>
                <a:cubicBezTo>
                  <a:pt x="1080" y="12032"/>
                  <a:pt x="981" y="12082"/>
                  <a:pt x="871" y="12136"/>
                </a:cubicBezTo>
                <a:cubicBezTo>
                  <a:pt x="618" y="12260"/>
                  <a:pt x="529" y="12318"/>
                  <a:pt x="373" y="12467"/>
                </a:cubicBezTo>
                <a:cubicBezTo>
                  <a:pt x="209" y="12622"/>
                  <a:pt x="88" y="12790"/>
                  <a:pt x="38" y="12933"/>
                </a:cubicBezTo>
                <a:cubicBezTo>
                  <a:pt x="15" y="12998"/>
                  <a:pt x="3" y="13094"/>
                  <a:pt x="1" y="13204"/>
                </a:cubicBezTo>
                <a:cubicBezTo>
                  <a:pt x="-6" y="13537"/>
                  <a:pt x="73" y="14005"/>
                  <a:pt x="187" y="14191"/>
                </a:cubicBezTo>
                <a:cubicBezTo>
                  <a:pt x="359" y="14473"/>
                  <a:pt x="852" y="14466"/>
                  <a:pt x="979" y="14179"/>
                </a:cubicBezTo>
                <a:cubicBezTo>
                  <a:pt x="1000" y="14130"/>
                  <a:pt x="1034" y="14020"/>
                  <a:pt x="1051" y="13933"/>
                </a:cubicBezTo>
                <a:cubicBezTo>
                  <a:pt x="1107" y="13664"/>
                  <a:pt x="1277" y="13533"/>
                  <a:pt x="1754" y="13393"/>
                </a:cubicBezTo>
                <a:cubicBezTo>
                  <a:pt x="2011" y="13318"/>
                  <a:pt x="2062" y="13312"/>
                  <a:pt x="2336" y="13313"/>
                </a:cubicBezTo>
                <a:cubicBezTo>
                  <a:pt x="2646" y="13314"/>
                  <a:pt x="2875" y="13353"/>
                  <a:pt x="3021" y="13429"/>
                </a:cubicBezTo>
                <a:cubicBezTo>
                  <a:pt x="3061" y="13449"/>
                  <a:pt x="3106" y="13467"/>
                  <a:pt x="3121" y="13467"/>
                </a:cubicBezTo>
                <a:cubicBezTo>
                  <a:pt x="3136" y="13467"/>
                  <a:pt x="3178" y="13493"/>
                  <a:pt x="3214" y="13524"/>
                </a:cubicBezTo>
                <a:cubicBezTo>
                  <a:pt x="3276" y="13576"/>
                  <a:pt x="3277" y="13588"/>
                  <a:pt x="3225" y="13727"/>
                </a:cubicBezTo>
                <a:cubicBezTo>
                  <a:pt x="3079" y="14120"/>
                  <a:pt x="3057" y="14336"/>
                  <a:pt x="3147" y="14517"/>
                </a:cubicBezTo>
                <a:cubicBezTo>
                  <a:pt x="3224" y="14672"/>
                  <a:pt x="3254" y="14686"/>
                  <a:pt x="3491" y="14686"/>
                </a:cubicBezTo>
                <a:cubicBezTo>
                  <a:pt x="3793" y="14686"/>
                  <a:pt x="4043" y="14604"/>
                  <a:pt x="4198" y="14456"/>
                </a:cubicBezTo>
                <a:cubicBezTo>
                  <a:pt x="4263" y="14394"/>
                  <a:pt x="4329" y="14322"/>
                  <a:pt x="4345" y="14298"/>
                </a:cubicBezTo>
                <a:cubicBezTo>
                  <a:pt x="4378" y="14245"/>
                  <a:pt x="4437" y="13878"/>
                  <a:pt x="4464" y="13561"/>
                </a:cubicBezTo>
                <a:cubicBezTo>
                  <a:pt x="4481" y="13352"/>
                  <a:pt x="4509" y="13298"/>
                  <a:pt x="4568" y="13356"/>
                </a:cubicBezTo>
                <a:cubicBezTo>
                  <a:pt x="4580" y="13368"/>
                  <a:pt x="4639" y="13378"/>
                  <a:pt x="4698" y="13378"/>
                </a:cubicBezTo>
                <a:lnTo>
                  <a:pt x="4804" y="13378"/>
                </a:lnTo>
                <a:lnTo>
                  <a:pt x="4811" y="13894"/>
                </a:lnTo>
                <a:cubicBezTo>
                  <a:pt x="4822" y="14563"/>
                  <a:pt x="4825" y="14498"/>
                  <a:pt x="4772" y="14996"/>
                </a:cubicBezTo>
                <a:cubicBezTo>
                  <a:pt x="4747" y="15234"/>
                  <a:pt x="4719" y="15812"/>
                  <a:pt x="4711" y="16282"/>
                </a:cubicBezTo>
                <a:cubicBezTo>
                  <a:pt x="4688" y="17612"/>
                  <a:pt x="4656" y="18390"/>
                  <a:pt x="4618" y="18481"/>
                </a:cubicBezTo>
                <a:cubicBezTo>
                  <a:pt x="4599" y="18527"/>
                  <a:pt x="4577" y="18849"/>
                  <a:pt x="4568" y="19196"/>
                </a:cubicBezTo>
                <a:cubicBezTo>
                  <a:pt x="4554" y="19754"/>
                  <a:pt x="4543" y="19835"/>
                  <a:pt x="4486" y="19888"/>
                </a:cubicBezTo>
                <a:cubicBezTo>
                  <a:pt x="4414" y="19954"/>
                  <a:pt x="4394" y="20100"/>
                  <a:pt x="4334" y="20975"/>
                </a:cubicBezTo>
                <a:cubicBezTo>
                  <a:pt x="4311" y="21298"/>
                  <a:pt x="4310" y="21512"/>
                  <a:pt x="4332" y="21546"/>
                </a:cubicBezTo>
                <a:lnTo>
                  <a:pt x="4365" y="21600"/>
                </a:lnTo>
                <a:lnTo>
                  <a:pt x="4968" y="21600"/>
                </a:lnTo>
                <a:lnTo>
                  <a:pt x="7380" y="21595"/>
                </a:lnTo>
                <a:lnTo>
                  <a:pt x="10394" y="21590"/>
                </a:lnTo>
                <a:lnTo>
                  <a:pt x="10439" y="21505"/>
                </a:lnTo>
                <a:cubicBezTo>
                  <a:pt x="10473" y="21441"/>
                  <a:pt x="10486" y="20931"/>
                  <a:pt x="10493" y="19350"/>
                </a:cubicBezTo>
                <a:lnTo>
                  <a:pt x="10500" y="17279"/>
                </a:lnTo>
                <a:lnTo>
                  <a:pt x="10797" y="17279"/>
                </a:lnTo>
                <a:lnTo>
                  <a:pt x="11093" y="17279"/>
                </a:lnTo>
                <a:lnTo>
                  <a:pt x="11119" y="19390"/>
                </a:lnTo>
                <a:cubicBezTo>
                  <a:pt x="11134" y="20551"/>
                  <a:pt x="11155" y="21523"/>
                  <a:pt x="11166" y="21550"/>
                </a:cubicBezTo>
                <a:lnTo>
                  <a:pt x="11184" y="21600"/>
                </a:lnTo>
                <a:lnTo>
                  <a:pt x="17213" y="21600"/>
                </a:lnTo>
                <a:lnTo>
                  <a:pt x="17235" y="21530"/>
                </a:lnTo>
                <a:cubicBezTo>
                  <a:pt x="17271" y="21422"/>
                  <a:pt x="17221" y="20093"/>
                  <a:pt x="17178" y="20004"/>
                </a:cubicBezTo>
                <a:cubicBezTo>
                  <a:pt x="17157" y="19962"/>
                  <a:pt x="17100" y="19894"/>
                  <a:pt x="17051" y="19855"/>
                </a:cubicBezTo>
                <a:cubicBezTo>
                  <a:pt x="16973" y="19791"/>
                  <a:pt x="16968" y="19773"/>
                  <a:pt x="17001" y="19700"/>
                </a:cubicBezTo>
                <a:cubicBezTo>
                  <a:pt x="17038" y="19619"/>
                  <a:pt x="17000" y="18553"/>
                  <a:pt x="16947" y="18180"/>
                </a:cubicBezTo>
                <a:cubicBezTo>
                  <a:pt x="16935" y="18096"/>
                  <a:pt x="16911" y="17364"/>
                  <a:pt x="16893" y="16551"/>
                </a:cubicBezTo>
                <a:cubicBezTo>
                  <a:pt x="16872" y="15551"/>
                  <a:pt x="16848" y="15041"/>
                  <a:pt x="16819" y="14973"/>
                </a:cubicBezTo>
                <a:cubicBezTo>
                  <a:pt x="16791" y="14908"/>
                  <a:pt x="16775" y="14618"/>
                  <a:pt x="16772" y="14126"/>
                </a:cubicBezTo>
                <a:lnTo>
                  <a:pt x="16767" y="13378"/>
                </a:lnTo>
                <a:lnTo>
                  <a:pt x="16869" y="13378"/>
                </a:lnTo>
                <a:cubicBezTo>
                  <a:pt x="16925" y="13378"/>
                  <a:pt x="17003" y="13368"/>
                  <a:pt x="17042" y="13355"/>
                </a:cubicBezTo>
                <a:cubicBezTo>
                  <a:pt x="17108" y="13333"/>
                  <a:pt x="17114" y="13341"/>
                  <a:pt x="17115" y="13483"/>
                </a:cubicBezTo>
                <a:cubicBezTo>
                  <a:pt x="17116" y="13810"/>
                  <a:pt x="17183" y="14164"/>
                  <a:pt x="17267" y="14300"/>
                </a:cubicBezTo>
                <a:cubicBezTo>
                  <a:pt x="17434" y="14570"/>
                  <a:pt x="17705" y="14693"/>
                  <a:pt x="18104" y="14681"/>
                </a:cubicBezTo>
                <a:cubicBezTo>
                  <a:pt x="18315" y="14675"/>
                  <a:pt x="18327" y="14671"/>
                  <a:pt x="18392" y="14598"/>
                </a:cubicBezTo>
                <a:cubicBezTo>
                  <a:pt x="18479" y="14498"/>
                  <a:pt x="18483" y="14248"/>
                  <a:pt x="18401" y="13858"/>
                </a:cubicBezTo>
                <a:cubicBezTo>
                  <a:pt x="18343" y="13579"/>
                  <a:pt x="18344" y="13572"/>
                  <a:pt x="18414" y="13515"/>
                </a:cubicBezTo>
                <a:cubicBezTo>
                  <a:pt x="18454" y="13482"/>
                  <a:pt x="18565" y="13426"/>
                  <a:pt x="18662" y="13389"/>
                </a:cubicBezTo>
                <a:cubicBezTo>
                  <a:pt x="18833" y="13324"/>
                  <a:pt x="18851" y="13322"/>
                  <a:pt x="19277" y="13323"/>
                </a:cubicBezTo>
                <a:cubicBezTo>
                  <a:pt x="19684" y="13324"/>
                  <a:pt x="19730" y="13329"/>
                  <a:pt x="19898" y="13384"/>
                </a:cubicBezTo>
                <a:cubicBezTo>
                  <a:pt x="20305" y="13518"/>
                  <a:pt x="20503" y="13710"/>
                  <a:pt x="20555" y="14020"/>
                </a:cubicBezTo>
                <a:cubicBezTo>
                  <a:pt x="20596" y="14268"/>
                  <a:pt x="20748" y="14397"/>
                  <a:pt x="20997" y="14397"/>
                </a:cubicBezTo>
                <a:cubicBezTo>
                  <a:pt x="21120" y="14397"/>
                  <a:pt x="21353" y="14275"/>
                  <a:pt x="21416" y="14177"/>
                </a:cubicBezTo>
                <a:cubicBezTo>
                  <a:pt x="21475" y="14084"/>
                  <a:pt x="21566" y="13645"/>
                  <a:pt x="21581" y="13374"/>
                </a:cubicBezTo>
                <a:cubicBezTo>
                  <a:pt x="21594" y="13155"/>
                  <a:pt x="21583" y="13083"/>
                  <a:pt x="21507" y="12897"/>
                </a:cubicBezTo>
                <a:cubicBezTo>
                  <a:pt x="21378" y="12578"/>
                  <a:pt x="21071" y="12301"/>
                  <a:pt x="20638" y="12111"/>
                </a:cubicBezTo>
                <a:cubicBezTo>
                  <a:pt x="20305" y="11965"/>
                  <a:pt x="20287" y="11951"/>
                  <a:pt x="20246" y="11846"/>
                </a:cubicBezTo>
                <a:cubicBezTo>
                  <a:pt x="20225" y="11792"/>
                  <a:pt x="20150" y="11603"/>
                  <a:pt x="20081" y="11425"/>
                </a:cubicBezTo>
                <a:cubicBezTo>
                  <a:pt x="19918" y="11009"/>
                  <a:pt x="19496" y="10203"/>
                  <a:pt x="19370" y="10069"/>
                </a:cubicBezTo>
                <a:cubicBezTo>
                  <a:pt x="19350" y="10048"/>
                  <a:pt x="19284" y="9956"/>
                  <a:pt x="19225" y="9866"/>
                </a:cubicBezTo>
                <a:cubicBezTo>
                  <a:pt x="19166" y="9775"/>
                  <a:pt x="19086" y="9664"/>
                  <a:pt x="19045" y="9618"/>
                </a:cubicBezTo>
                <a:cubicBezTo>
                  <a:pt x="19004" y="9572"/>
                  <a:pt x="18970" y="9526"/>
                  <a:pt x="18970" y="9517"/>
                </a:cubicBezTo>
                <a:cubicBezTo>
                  <a:pt x="18970" y="9472"/>
                  <a:pt x="18416" y="8787"/>
                  <a:pt x="18247" y="8624"/>
                </a:cubicBezTo>
                <a:cubicBezTo>
                  <a:pt x="18184" y="8563"/>
                  <a:pt x="18084" y="8451"/>
                  <a:pt x="18026" y="8376"/>
                </a:cubicBezTo>
                <a:cubicBezTo>
                  <a:pt x="17967" y="8301"/>
                  <a:pt x="17899" y="8232"/>
                  <a:pt x="17871" y="8221"/>
                </a:cubicBezTo>
                <a:cubicBezTo>
                  <a:pt x="17844" y="8211"/>
                  <a:pt x="17764" y="8144"/>
                  <a:pt x="17695" y="8072"/>
                </a:cubicBezTo>
                <a:cubicBezTo>
                  <a:pt x="17555" y="7927"/>
                  <a:pt x="17077" y="7619"/>
                  <a:pt x="16910" y="7567"/>
                </a:cubicBezTo>
                <a:cubicBezTo>
                  <a:pt x="16852" y="7549"/>
                  <a:pt x="16746" y="7514"/>
                  <a:pt x="16676" y="7489"/>
                </a:cubicBezTo>
                <a:cubicBezTo>
                  <a:pt x="16512" y="7432"/>
                  <a:pt x="16375" y="7415"/>
                  <a:pt x="15947" y="7397"/>
                </a:cubicBezTo>
                <a:lnTo>
                  <a:pt x="15601" y="7383"/>
                </a:lnTo>
                <a:lnTo>
                  <a:pt x="15571" y="7272"/>
                </a:lnTo>
                <a:cubicBezTo>
                  <a:pt x="15501" y="7022"/>
                  <a:pt x="15436" y="6923"/>
                  <a:pt x="15281" y="6826"/>
                </a:cubicBezTo>
                <a:cubicBezTo>
                  <a:pt x="15130" y="6730"/>
                  <a:pt x="15127" y="6730"/>
                  <a:pt x="14866" y="6730"/>
                </a:cubicBezTo>
                <a:cubicBezTo>
                  <a:pt x="14722" y="6729"/>
                  <a:pt x="14594" y="6719"/>
                  <a:pt x="14582" y="6707"/>
                </a:cubicBezTo>
                <a:cubicBezTo>
                  <a:pt x="14568" y="6694"/>
                  <a:pt x="14333" y="6684"/>
                  <a:pt x="13998" y="6684"/>
                </a:cubicBezTo>
                <a:lnTo>
                  <a:pt x="13434" y="6684"/>
                </a:lnTo>
                <a:lnTo>
                  <a:pt x="13434" y="6560"/>
                </a:lnTo>
                <a:cubicBezTo>
                  <a:pt x="13434" y="6429"/>
                  <a:pt x="13489" y="6377"/>
                  <a:pt x="13626" y="6375"/>
                </a:cubicBezTo>
                <a:cubicBezTo>
                  <a:pt x="13661" y="6375"/>
                  <a:pt x="13719" y="6366"/>
                  <a:pt x="13754" y="6355"/>
                </a:cubicBezTo>
                <a:cubicBezTo>
                  <a:pt x="13789" y="6344"/>
                  <a:pt x="13909" y="6308"/>
                  <a:pt x="14022" y="6276"/>
                </a:cubicBezTo>
                <a:cubicBezTo>
                  <a:pt x="14422" y="6160"/>
                  <a:pt x="14739" y="5898"/>
                  <a:pt x="14818" y="5618"/>
                </a:cubicBezTo>
                <a:cubicBezTo>
                  <a:pt x="14862" y="5461"/>
                  <a:pt x="14926" y="5333"/>
                  <a:pt x="14957" y="5333"/>
                </a:cubicBezTo>
                <a:cubicBezTo>
                  <a:pt x="15000" y="5333"/>
                  <a:pt x="15157" y="5240"/>
                  <a:pt x="15294" y="5134"/>
                </a:cubicBezTo>
                <a:cubicBezTo>
                  <a:pt x="15483" y="4987"/>
                  <a:pt x="15540" y="4889"/>
                  <a:pt x="15660" y="4497"/>
                </a:cubicBezTo>
                <a:cubicBezTo>
                  <a:pt x="15697" y="4376"/>
                  <a:pt x="15713" y="4357"/>
                  <a:pt x="15783" y="4357"/>
                </a:cubicBezTo>
                <a:cubicBezTo>
                  <a:pt x="16015" y="4357"/>
                  <a:pt x="16222" y="4221"/>
                  <a:pt x="16263" y="4039"/>
                </a:cubicBezTo>
                <a:cubicBezTo>
                  <a:pt x="16282" y="3953"/>
                  <a:pt x="16298" y="3936"/>
                  <a:pt x="16363" y="3936"/>
                </a:cubicBezTo>
                <a:cubicBezTo>
                  <a:pt x="16560" y="3936"/>
                  <a:pt x="16800" y="3702"/>
                  <a:pt x="16910" y="3401"/>
                </a:cubicBezTo>
                <a:cubicBezTo>
                  <a:pt x="16938" y="3324"/>
                  <a:pt x="16981" y="3131"/>
                  <a:pt x="17003" y="2972"/>
                </a:cubicBezTo>
                <a:cubicBezTo>
                  <a:pt x="17025" y="2814"/>
                  <a:pt x="17068" y="2629"/>
                  <a:pt x="17098" y="2562"/>
                </a:cubicBezTo>
                <a:cubicBezTo>
                  <a:pt x="17127" y="2495"/>
                  <a:pt x="17162" y="2369"/>
                  <a:pt x="17174" y="2281"/>
                </a:cubicBezTo>
                <a:cubicBezTo>
                  <a:pt x="17202" y="2081"/>
                  <a:pt x="17125" y="1937"/>
                  <a:pt x="16837" y="1657"/>
                </a:cubicBezTo>
                <a:cubicBezTo>
                  <a:pt x="16729" y="1551"/>
                  <a:pt x="16599" y="1421"/>
                  <a:pt x="16551" y="1366"/>
                </a:cubicBezTo>
                <a:cubicBezTo>
                  <a:pt x="16503" y="1311"/>
                  <a:pt x="16403" y="1223"/>
                  <a:pt x="16330" y="1171"/>
                </a:cubicBezTo>
                <a:cubicBezTo>
                  <a:pt x="16203" y="1082"/>
                  <a:pt x="16188" y="1077"/>
                  <a:pt x="15997" y="1077"/>
                </a:cubicBezTo>
                <a:cubicBezTo>
                  <a:pt x="15762" y="1077"/>
                  <a:pt x="15718" y="1100"/>
                  <a:pt x="15545" y="1315"/>
                </a:cubicBezTo>
                <a:cubicBezTo>
                  <a:pt x="15409" y="1484"/>
                  <a:pt x="15332" y="1495"/>
                  <a:pt x="15156" y="1366"/>
                </a:cubicBezTo>
                <a:cubicBezTo>
                  <a:pt x="15091" y="1318"/>
                  <a:pt x="15037" y="1273"/>
                  <a:pt x="15037" y="1264"/>
                </a:cubicBezTo>
                <a:cubicBezTo>
                  <a:pt x="15037" y="1256"/>
                  <a:pt x="14981" y="1178"/>
                  <a:pt x="14913" y="1091"/>
                </a:cubicBezTo>
                <a:cubicBezTo>
                  <a:pt x="14845" y="1004"/>
                  <a:pt x="14764" y="898"/>
                  <a:pt x="14734" y="853"/>
                </a:cubicBezTo>
                <a:cubicBezTo>
                  <a:pt x="14684" y="779"/>
                  <a:pt x="14454" y="612"/>
                  <a:pt x="14401" y="612"/>
                </a:cubicBezTo>
                <a:cubicBezTo>
                  <a:pt x="14389" y="612"/>
                  <a:pt x="14285" y="575"/>
                  <a:pt x="14171" y="529"/>
                </a:cubicBezTo>
                <a:cubicBezTo>
                  <a:pt x="14057" y="482"/>
                  <a:pt x="13833" y="406"/>
                  <a:pt x="13672" y="359"/>
                </a:cubicBezTo>
                <a:cubicBezTo>
                  <a:pt x="13512" y="312"/>
                  <a:pt x="13348" y="262"/>
                  <a:pt x="13308" y="250"/>
                </a:cubicBezTo>
                <a:cubicBezTo>
                  <a:pt x="13268" y="238"/>
                  <a:pt x="13169" y="208"/>
                  <a:pt x="13089" y="184"/>
                </a:cubicBezTo>
                <a:cubicBezTo>
                  <a:pt x="13008" y="161"/>
                  <a:pt x="12915" y="132"/>
                  <a:pt x="12880" y="121"/>
                </a:cubicBezTo>
                <a:cubicBezTo>
                  <a:pt x="12845" y="110"/>
                  <a:pt x="12785" y="102"/>
                  <a:pt x="12746" y="102"/>
                </a:cubicBezTo>
                <a:cubicBezTo>
                  <a:pt x="12707" y="102"/>
                  <a:pt x="12664" y="93"/>
                  <a:pt x="12652" y="80"/>
                </a:cubicBezTo>
                <a:cubicBezTo>
                  <a:pt x="12639" y="68"/>
                  <a:pt x="12584" y="58"/>
                  <a:pt x="12529" y="58"/>
                </a:cubicBezTo>
                <a:cubicBezTo>
                  <a:pt x="12474" y="58"/>
                  <a:pt x="12409" y="46"/>
                  <a:pt x="12384" y="31"/>
                </a:cubicBezTo>
                <a:cubicBezTo>
                  <a:pt x="12351" y="10"/>
                  <a:pt x="11564" y="0"/>
                  <a:pt x="10777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3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38" name="IMG_1386.jpeg" descr="IMG_1386.jpeg"/>
          <p:cNvPicPr>
            <a:picLocks noChangeAspect="1"/>
          </p:cNvPicPr>
          <p:nvPr/>
        </p:nvPicPr>
        <p:blipFill>
          <a:blip r:embed="rId2">
            <a:extLst/>
          </a:blip>
          <a:srcRect l="346" t="39" r="866" b="2"/>
          <a:stretch>
            <a:fillRect/>
          </a:stretch>
        </p:blipFill>
        <p:spPr>
          <a:xfrm>
            <a:off x="622624" y="5491836"/>
            <a:ext cx="2353626" cy="38699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6" h="21600" fill="norm" stroke="1" extrusionOk="0">
                <a:moveTo>
                  <a:pt x="10778" y="0"/>
                </a:moveTo>
                <a:cubicBezTo>
                  <a:pt x="9991" y="0"/>
                  <a:pt x="9202" y="11"/>
                  <a:pt x="9169" y="31"/>
                </a:cubicBezTo>
                <a:cubicBezTo>
                  <a:pt x="9144" y="46"/>
                  <a:pt x="9084" y="58"/>
                  <a:pt x="9038" y="58"/>
                </a:cubicBezTo>
                <a:cubicBezTo>
                  <a:pt x="8992" y="58"/>
                  <a:pt x="8955" y="68"/>
                  <a:pt x="8955" y="80"/>
                </a:cubicBezTo>
                <a:cubicBezTo>
                  <a:pt x="8955" y="92"/>
                  <a:pt x="8906" y="102"/>
                  <a:pt x="8845" y="102"/>
                </a:cubicBezTo>
                <a:cubicBezTo>
                  <a:pt x="8785" y="102"/>
                  <a:pt x="8736" y="112"/>
                  <a:pt x="8736" y="124"/>
                </a:cubicBezTo>
                <a:cubicBezTo>
                  <a:pt x="8736" y="136"/>
                  <a:pt x="8695" y="146"/>
                  <a:pt x="8645" y="146"/>
                </a:cubicBezTo>
                <a:cubicBezTo>
                  <a:pt x="8595" y="146"/>
                  <a:pt x="8554" y="156"/>
                  <a:pt x="8554" y="168"/>
                </a:cubicBezTo>
                <a:cubicBezTo>
                  <a:pt x="8554" y="181"/>
                  <a:pt x="8531" y="191"/>
                  <a:pt x="8503" y="191"/>
                </a:cubicBezTo>
                <a:cubicBezTo>
                  <a:pt x="8475" y="191"/>
                  <a:pt x="8391" y="210"/>
                  <a:pt x="8314" y="233"/>
                </a:cubicBezTo>
                <a:cubicBezTo>
                  <a:pt x="8237" y="256"/>
                  <a:pt x="8090" y="298"/>
                  <a:pt x="7990" y="328"/>
                </a:cubicBezTo>
                <a:cubicBezTo>
                  <a:pt x="7624" y="437"/>
                  <a:pt x="7432" y="505"/>
                  <a:pt x="7390" y="536"/>
                </a:cubicBezTo>
                <a:cubicBezTo>
                  <a:pt x="7366" y="553"/>
                  <a:pt x="7325" y="569"/>
                  <a:pt x="7302" y="569"/>
                </a:cubicBezTo>
                <a:cubicBezTo>
                  <a:pt x="7226" y="571"/>
                  <a:pt x="7036" y="689"/>
                  <a:pt x="6913" y="811"/>
                </a:cubicBezTo>
                <a:cubicBezTo>
                  <a:pt x="6845" y="877"/>
                  <a:pt x="6699" y="1040"/>
                  <a:pt x="6589" y="1174"/>
                </a:cubicBezTo>
                <a:cubicBezTo>
                  <a:pt x="6479" y="1308"/>
                  <a:pt x="6363" y="1428"/>
                  <a:pt x="6330" y="1440"/>
                </a:cubicBezTo>
                <a:cubicBezTo>
                  <a:pt x="6253" y="1468"/>
                  <a:pt x="6187" y="1429"/>
                  <a:pt x="6090" y="1296"/>
                </a:cubicBezTo>
                <a:cubicBezTo>
                  <a:pt x="5982" y="1148"/>
                  <a:pt x="5812" y="1078"/>
                  <a:pt x="5566" y="1079"/>
                </a:cubicBezTo>
                <a:cubicBezTo>
                  <a:pt x="5377" y="1080"/>
                  <a:pt x="5363" y="1082"/>
                  <a:pt x="5242" y="1176"/>
                </a:cubicBezTo>
                <a:cubicBezTo>
                  <a:pt x="5081" y="1301"/>
                  <a:pt x="4789" y="1596"/>
                  <a:pt x="4609" y="1810"/>
                </a:cubicBezTo>
                <a:cubicBezTo>
                  <a:pt x="4395" y="2063"/>
                  <a:pt x="4392" y="2171"/>
                  <a:pt x="4605" y="3006"/>
                </a:cubicBezTo>
                <a:cubicBezTo>
                  <a:pt x="4616" y="3049"/>
                  <a:pt x="4639" y="3180"/>
                  <a:pt x="4656" y="3298"/>
                </a:cubicBezTo>
                <a:cubicBezTo>
                  <a:pt x="4682" y="3481"/>
                  <a:pt x="4709" y="3538"/>
                  <a:pt x="4820" y="3671"/>
                </a:cubicBezTo>
                <a:cubicBezTo>
                  <a:pt x="4970" y="3850"/>
                  <a:pt x="4999" y="3871"/>
                  <a:pt x="5158" y="3914"/>
                </a:cubicBezTo>
                <a:cubicBezTo>
                  <a:pt x="5248" y="3938"/>
                  <a:pt x="5283" y="3967"/>
                  <a:pt x="5311" y="4036"/>
                </a:cubicBezTo>
                <a:cubicBezTo>
                  <a:pt x="5367" y="4171"/>
                  <a:pt x="5532" y="4313"/>
                  <a:pt x="5632" y="4313"/>
                </a:cubicBezTo>
                <a:cubicBezTo>
                  <a:pt x="5677" y="4313"/>
                  <a:pt x="5715" y="4323"/>
                  <a:pt x="5715" y="4335"/>
                </a:cubicBezTo>
                <a:cubicBezTo>
                  <a:pt x="5715" y="4347"/>
                  <a:pt x="5757" y="4357"/>
                  <a:pt x="5806" y="4357"/>
                </a:cubicBezTo>
                <a:cubicBezTo>
                  <a:pt x="5879" y="4357"/>
                  <a:pt x="5896" y="4372"/>
                  <a:pt x="5912" y="4430"/>
                </a:cubicBezTo>
                <a:cubicBezTo>
                  <a:pt x="5993" y="4734"/>
                  <a:pt x="6025" y="4809"/>
                  <a:pt x="6119" y="4946"/>
                </a:cubicBezTo>
                <a:cubicBezTo>
                  <a:pt x="6200" y="5065"/>
                  <a:pt x="6282" y="5136"/>
                  <a:pt x="6465" y="5248"/>
                </a:cubicBezTo>
                <a:cubicBezTo>
                  <a:pt x="6697" y="5390"/>
                  <a:pt x="6707" y="5401"/>
                  <a:pt x="6753" y="5558"/>
                </a:cubicBezTo>
                <a:cubicBezTo>
                  <a:pt x="6779" y="5647"/>
                  <a:pt x="6841" y="5776"/>
                  <a:pt x="6891" y="5844"/>
                </a:cubicBezTo>
                <a:cubicBezTo>
                  <a:pt x="7007" y="6001"/>
                  <a:pt x="7324" y="6195"/>
                  <a:pt x="7597" y="6276"/>
                </a:cubicBezTo>
                <a:cubicBezTo>
                  <a:pt x="7713" y="6310"/>
                  <a:pt x="7839" y="6345"/>
                  <a:pt x="7874" y="6355"/>
                </a:cubicBezTo>
                <a:cubicBezTo>
                  <a:pt x="7908" y="6366"/>
                  <a:pt x="7961" y="6375"/>
                  <a:pt x="7994" y="6375"/>
                </a:cubicBezTo>
                <a:cubicBezTo>
                  <a:pt x="8105" y="6375"/>
                  <a:pt x="8190" y="6462"/>
                  <a:pt x="8190" y="6577"/>
                </a:cubicBezTo>
                <a:lnTo>
                  <a:pt x="8190" y="6685"/>
                </a:lnTo>
                <a:lnTo>
                  <a:pt x="7630" y="6685"/>
                </a:lnTo>
                <a:cubicBezTo>
                  <a:pt x="7294" y="6685"/>
                  <a:pt x="7057" y="6694"/>
                  <a:pt x="7044" y="6707"/>
                </a:cubicBezTo>
                <a:cubicBezTo>
                  <a:pt x="7031" y="6720"/>
                  <a:pt x="6909" y="6730"/>
                  <a:pt x="6771" y="6730"/>
                </a:cubicBezTo>
                <a:cubicBezTo>
                  <a:pt x="6633" y="6730"/>
                  <a:pt x="6510" y="6740"/>
                  <a:pt x="6498" y="6752"/>
                </a:cubicBezTo>
                <a:cubicBezTo>
                  <a:pt x="6485" y="6764"/>
                  <a:pt x="6451" y="6774"/>
                  <a:pt x="6421" y="6774"/>
                </a:cubicBezTo>
                <a:cubicBezTo>
                  <a:pt x="6280" y="6774"/>
                  <a:pt x="6127" y="6938"/>
                  <a:pt x="6043" y="7184"/>
                </a:cubicBezTo>
                <a:cubicBezTo>
                  <a:pt x="5962" y="7418"/>
                  <a:pt x="6007" y="7394"/>
                  <a:pt x="5653" y="7394"/>
                </a:cubicBezTo>
                <a:cubicBezTo>
                  <a:pt x="5101" y="7394"/>
                  <a:pt x="4753" y="7494"/>
                  <a:pt x="4241" y="7804"/>
                </a:cubicBezTo>
                <a:cubicBezTo>
                  <a:pt x="4071" y="7907"/>
                  <a:pt x="3963" y="7999"/>
                  <a:pt x="3590" y="8353"/>
                </a:cubicBezTo>
                <a:cubicBezTo>
                  <a:pt x="3416" y="8518"/>
                  <a:pt x="3038" y="8965"/>
                  <a:pt x="2843" y="9235"/>
                </a:cubicBezTo>
                <a:cubicBezTo>
                  <a:pt x="2761" y="9350"/>
                  <a:pt x="2665" y="9473"/>
                  <a:pt x="2632" y="9510"/>
                </a:cubicBezTo>
                <a:cubicBezTo>
                  <a:pt x="2520" y="9635"/>
                  <a:pt x="2056" y="10307"/>
                  <a:pt x="1919" y="10542"/>
                </a:cubicBezTo>
                <a:cubicBezTo>
                  <a:pt x="1736" y="10855"/>
                  <a:pt x="1483" y="11428"/>
                  <a:pt x="1435" y="11636"/>
                </a:cubicBezTo>
                <a:cubicBezTo>
                  <a:pt x="1402" y="11777"/>
                  <a:pt x="1257" y="11978"/>
                  <a:pt x="1173" y="11997"/>
                </a:cubicBezTo>
                <a:cubicBezTo>
                  <a:pt x="1137" y="12005"/>
                  <a:pt x="1099" y="12017"/>
                  <a:pt x="1089" y="12024"/>
                </a:cubicBezTo>
                <a:cubicBezTo>
                  <a:pt x="1079" y="12031"/>
                  <a:pt x="981" y="12083"/>
                  <a:pt x="871" y="12137"/>
                </a:cubicBezTo>
                <a:cubicBezTo>
                  <a:pt x="617" y="12261"/>
                  <a:pt x="529" y="12319"/>
                  <a:pt x="372" y="12467"/>
                </a:cubicBezTo>
                <a:cubicBezTo>
                  <a:pt x="208" y="12622"/>
                  <a:pt x="87" y="12789"/>
                  <a:pt x="37" y="12932"/>
                </a:cubicBezTo>
                <a:cubicBezTo>
                  <a:pt x="14" y="12997"/>
                  <a:pt x="3" y="13094"/>
                  <a:pt x="1" y="13205"/>
                </a:cubicBezTo>
                <a:cubicBezTo>
                  <a:pt x="-6" y="13537"/>
                  <a:pt x="73" y="14006"/>
                  <a:pt x="186" y="14193"/>
                </a:cubicBezTo>
                <a:cubicBezTo>
                  <a:pt x="359" y="14475"/>
                  <a:pt x="853" y="14466"/>
                  <a:pt x="980" y="14179"/>
                </a:cubicBezTo>
                <a:cubicBezTo>
                  <a:pt x="1001" y="14131"/>
                  <a:pt x="1035" y="14020"/>
                  <a:pt x="1053" y="13933"/>
                </a:cubicBezTo>
                <a:cubicBezTo>
                  <a:pt x="1108" y="13664"/>
                  <a:pt x="1278" y="13535"/>
                  <a:pt x="1755" y="13395"/>
                </a:cubicBezTo>
                <a:cubicBezTo>
                  <a:pt x="2012" y="13320"/>
                  <a:pt x="2063" y="13312"/>
                  <a:pt x="2337" y="13313"/>
                </a:cubicBezTo>
                <a:cubicBezTo>
                  <a:pt x="2647" y="13314"/>
                  <a:pt x="2876" y="13353"/>
                  <a:pt x="3022" y="13428"/>
                </a:cubicBezTo>
                <a:cubicBezTo>
                  <a:pt x="3062" y="13449"/>
                  <a:pt x="3105" y="13468"/>
                  <a:pt x="3120" y="13468"/>
                </a:cubicBezTo>
                <a:cubicBezTo>
                  <a:pt x="3135" y="13469"/>
                  <a:pt x="3178" y="13493"/>
                  <a:pt x="3215" y="13524"/>
                </a:cubicBezTo>
                <a:cubicBezTo>
                  <a:pt x="3277" y="13576"/>
                  <a:pt x="3278" y="13588"/>
                  <a:pt x="3226" y="13727"/>
                </a:cubicBezTo>
                <a:cubicBezTo>
                  <a:pt x="3079" y="14119"/>
                  <a:pt x="3059" y="14335"/>
                  <a:pt x="3149" y="14516"/>
                </a:cubicBezTo>
                <a:cubicBezTo>
                  <a:pt x="3226" y="14671"/>
                  <a:pt x="3254" y="14686"/>
                  <a:pt x="3491" y="14686"/>
                </a:cubicBezTo>
                <a:cubicBezTo>
                  <a:pt x="3793" y="14686"/>
                  <a:pt x="4042" y="14604"/>
                  <a:pt x="4197" y="14456"/>
                </a:cubicBezTo>
                <a:cubicBezTo>
                  <a:pt x="4263" y="14393"/>
                  <a:pt x="4331" y="14323"/>
                  <a:pt x="4347" y="14299"/>
                </a:cubicBezTo>
                <a:cubicBezTo>
                  <a:pt x="4380" y="14246"/>
                  <a:pt x="4437" y="13879"/>
                  <a:pt x="4463" y="13561"/>
                </a:cubicBezTo>
                <a:cubicBezTo>
                  <a:pt x="4480" y="13352"/>
                  <a:pt x="4510" y="13297"/>
                  <a:pt x="4569" y="13355"/>
                </a:cubicBezTo>
                <a:cubicBezTo>
                  <a:pt x="4581" y="13367"/>
                  <a:pt x="4637" y="13377"/>
                  <a:pt x="4696" y="13377"/>
                </a:cubicBezTo>
                <a:lnTo>
                  <a:pt x="4805" y="13377"/>
                </a:lnTo>
                <a:lnTo>
                  <a:pt x="4813" y="13893"/>
                </a:lnTo>
                <a:cubicBezTo>
                  <a:pt x="4823" y="14562"/>
                  <a:pt x="4825" y="14498"/>
                  <a:pt x="4773" y="14997"/>
                </a:cubicBezTo>
                <a:cubicBezTo>
                  <a:pt x="4747" y="15234"/>
                  <a:pt x="4719" y="15812"/>
                  <a:pt x="4711" y="16281"/>
                </a:cubicBezTo>
                <a:cubicBezTo>
                  <a:pt x="4688" y="17611"/>
                  <a:pt x="4657" y="18390"/>
                  <a:pt x="4620" y="18481"/>
                </a:cubicBezTo>
                <a:cubicBezTo>
                  <a:pt x="4601" y="18527"/>
                  <a:pt x="4577" y="18849"/>
                  <a:pt x="4569" y="19197"/>
                </a:cubicBezTo>
                <a:cubicBezTo>
                  <a:pt x="4555" y="19754"/>
                  <a:pt x="4546" y="19835"/>
                  <a:pt x="4489" y="19888"/>
                </a:cubicBezTo>
                <a:cubicBezTo>
                  <a:pt x="4417" y="19954"/>
                  <a:pt x="4393" y="20100"/>
                  <a:pt x="4332" y="20975"/>
                </a:cubicBezTo>
                <a:cubicBezTo>
                  <a:pt x="4310" y="21298"/>
                  <a:pt x="4311" y="21513"/>
                  <a:pt x="4332" y="21547"/>
                </a:cubicBezTo>
                <a:lnTo>
                  <a:pt x="4365" y="21600"/>
                </a:lnTo>
                <a:lnTo>
                  <a:pt x="7379" y="21596"/>
                </a:lnTo>
                <a:lnTo>
                  <a:pt x="10396" y="21589"/>
                </a:lnTo>
                <a:lnTo>
                  <a:pt x="10440" y="21505"/>
                </a:lnTo>
                <a:cubicBezTo>
                  <a:pt x="10474" y="21440"/>
                  <a:pt x="10488" y="20931"/>
                  <a:pt x="10494" y="19349"/>
                </a:cubicBezTo>
                <a:lnTo>
                  <a:pt x="10502" y="17278"/>
                </a:lnTo>
                <a:lnTo>
                  <a:pt x="10796" y="17278"/>
                </a:lnTo>
                <a:lnTo>
                  <a:pt x="11095" y="17278"/>
                </a:lnTo>
                <a:lnTo>
                  <a:pt x="11120" y="19389"/>
                </a:lnTo>
                <a:cubicBezTo>
                  <a:pt x="11135" y="20550"/>
                  <a:pt x="11153" y="21524"/>
                  <a:pt x="11164" y="21551"/>
                </a:cubicBezTo>
                <a:lnTo>
                  <a:pt x="11186" y="21600"/>
                </a:lnTo>
                <a:lnTo>
                  <a:pt x="17213" y="21600"/>
                </a:lnTo>
                <a:lnTo>
                  <a:pt x="17239" y="21529"/>
                </a:lnTo>
                <a:cubicBezTo>
                  <a:pt x="17274" y="21421"/>
                  <a:pt x="17220" y="20093"/>
                  <a:pt x="17177" y="20005"/>
                </a:cubicBezTo>
                <a:cubicBezTo>
                  <a:pt x="17156" y="19962"/>
                  <a:pt x="17102" y="19894"/>
                  <a:pt x="17053" y="19854"/>
                </a:cubicBezTo>
                <a:cubicBezTo>
                  <a:pt x="16975" y="19791"/>
                  <a:pt x="16969" y="19773"/>
                  <a:pt x="17002" y="19699"/>
                </a:cubicBezTo>
                <a:cubicBezTo>
                  <a:pt x="17039" y="19619"/>
                  <a:pt x="17001" y="18553"/>
                  <a:pt x="16948" y="18180"/>
                </a:cubicBezTo>
                <a:cubicBezTo>
                  <a:pt x="16936" y="18096"/>
                  <a:pt x="16911" y="17364"/>
                  <a:pt x="16893" y="16552"/>
                </a:cubicBezTo>
                <a:cubicBezTo>
                  <a:pt x="16871" y="15552"/>
                  <a:pt x="16849" y="15042"/>
                  <a:pt x="16820" y="14974"/>
                </a:cubicBezTo>
                <a:cubicBezTo>
                  <a:pt x="16792" y="14909"/>
                  <a:pt x="16776" y="14619"/>
                  <a:pt x="16773" y="14126"/>
                </a:cubicBezTo>
                <a:lnTo>
                  <a:pt x="16769" y="13377"/>
                </a:lnTo>
                <a:lnTo>
                  <a:pt x="16871" y="13377"/>
                </a:lnTo>
                <a:cubicBezTo>
                  <a:pt x="16928" y="13377"/>
                  <a:pt x="17004" y="13368"/>
                  <a:pt x="17042" y="13355"/>
                </a:cubicBezTo>
                <a:cubicBezTo>
                  <a:pt x="17109" y="13334"/>
                  <a:pt x="17114" y="13340"/>
                  <a:pt x="17115" y="13481"/>
                </a:cubicBezTo>
                <a:cubicBezTo>
                  <a:pt x="17117" y="13808"/>
                  <a:pt x="17184" y="14165"/>
                  <a:pt x="17268" y="14301"/>
                </a:cubicBezTo>
                <a:cubicBezTo>
                  <a:pt x="17435" y="14571"/>
                  <a:pt x="17706" y="14694"/>
                  <a:pt x="18105" y="14682"/>
                </a:cubicBezTo>
                <a:cubicBezTo>
                  <a:pt x="18316" y="14676"/>
                  <a:pt x="18328" y="14672"/>
                  <a:pt x="18393" y="14598"/>
                </a:cubicBezTo>
                <a:cubicBezTo>
                  <a:pt x="18480" y="14499"/>
                  <a:pt x="18485" y="14249"/>
                  <a:pt x="18404" y="13858"/>
                </a:cubicBezTo>
                <a:cubicBezTo>
                  <a:pt x="18346" y="13580"/>
                  <a:pt x="18344" y="13572"/>
                  <a:pt x="18415" y="13515"/>
                </a:cubicBezTo>
                <a:cubicBezTo>
                  <a:pt x="18454" y="13482"/>
                  <a:pt x="18565" y="13425"/>
                  <a:pt x="18662" y="13388"/>
                </a:cubicBezTo>
                <a:cubicBezTo>
                  <a:pt x="18833" y="13324"/>
                  <a:pt x="18851" y="13323"/>
                  <a:pt x="19277" y="13324"/>
                </a:cubicBezTo>
                <a:cubicBezTo>
                  <a:pt x="19684" y="13325"/>
                  <a:pt x="19731" y="13329"/>
                  <a:pt x="19900" y="13384"/>
                </a:cubicBezTo>
                <a:cubicBezTo>
                  <a:pt x="20306" y="13517"/>
                  <a:pt x="20507" y="13709"/>
                  <a:pt x="20558" y="14020"/>
                </a:cubicBezTo>
                <a:cubicBezTo>
                  <a:pt x="20600" y="14268"/>
                  <a:pt x="20749" y="14399"/>
                  <a:pt x="20999" y="14399"/>
                </a:cubicBezTo>
                <a:cubicBezTo>
                  <a:pt x="21121" y="14399"/>
                  <a:pt x="21355" y="14275"/>
                  <a:pt x="21417" y="14177"/>
                </a:cubicBezTo>
                <a:cubicBezTo>
                  <a:pt x="21477" y="14084"/>
                  <a:pt x="21566" y="13646"/>
                  <a:pt x="21581" y="13375"/>
                </a:cubicBezTo>
                <a:cubicBezTo>
                  <a:pt x="21594" y="13156"/>
                  <a:pt x="21584" y="13083"/>
                  <a:pt x="21508" y="12897"/>
                </a:cubicBezTo>
                <a:cubicBezTo>
                  <a:pt x="21379" y="12578"/>
                  <a:pt x="21071" y="12300"/>
                  <a:pt x="20639" y="12110"/>
                </a:cubicBezTo>
                <a:cubicBezTo>
                  <a:pt x="20306" y="11964"/>
                  <a:pt x="20286" y="11952"/>
                  <a:pt x="20245" y="11847"/>
                </a:cubicBezTo>
                <a:cubicBezTo>
                  <a:pt x="20224" y="11793"/>
                  <a:pt x="20151" y="11604"/>
                  <a:pt x="20082" y="11426"/>
                </a:cubicBezTo>
                <a:cubicBezTo>
                  <a:pt x="19919" y="11010"/>
                  <a:pt x="19498" y="10203"/>
                  <a:pt x="19372" y="10070"/>
                </a:cubicBezTo>
                <a:cubicBezTo>
                  <a:pt x="19352" y="10049"/>
                  <a:pt x="19285" y="9957"/>
                  <a:pt x="19226" y="9866"/>
                </a:cubicBezTo>
                <a:cubicBezTo>
                  <a:pt x="19167" y="9776"/>
                  <a:pt x="19085" y="9664"/>
                  <a:pt x="19044" y="9618"/>
                </a:cubicBezTo>
                <a:cubicBezTo>
                  <a:pt x="19004" y="9572"/>
                  <a:pt x="18972" y="9525"/>
                  <a:pt x="18972" y="9516"/>
                </a:cubicBezTo>
                <a:cubicBezTo>
                  <a:pt x="18972" y="9471"/>
                  <a:pt x="18416" y="8787"/>
                  <a:pt x="18247" y="8624"/>
                </a:cubicBezTo>
                <a:cubicBezTo>
                  <a:pt x="18184" y="8563"/>
                  <a:pt x="18087" y="8453"/>
                  <a:pt x="18029" y="8378"/>
                </a:cubicBezTo>
                <a:cubicBezTo>
                  <a:pt x="17970" y="8303"/>
                  <a:pt x="17900" y="8233"/>
                  <a:pt x="17872" y="8223"/>
                </a:cubicBezTo>
                <a:cubicBezTo>
                  <a:pt x="17845" y="8212"/>
                  <a:pt x="17764" y="8144"/>
                  <a:pt x="17694" y="8072"/>
                </a:cubicBezTo>
                <a:cubicBezTo>
                  <a:pt x="17555" y="7927"/>
                  <a:pt x="17078" y="7619"/>
                  <a:pt x="16911" y="7567"/>
                </a:cubicBezTo>
                <a:cubicBezTo>
                  <a:pt x="16853" y="7549"/>
                  <a:pt x="16745" y="7514"/>
                  <a:pt x="16675" y="7489"/>
                </a:cubicBezTo>
                <a:cubicBezTo>
                  <a:pt x="16511" y="7432"/>
                  <a:pt x="16375" y="7414"/>
                  <a:pt x="15947" y="7396"/>
                </a:cubicBezTo>
                <a:lnTo>
                  <a:pt x="15601" y="7383"/>
                </a:lnTo>
                <a:lnTo>
                  <a:pt x="15572" y="7272"/>
                </a:lnTo>
                <a:cubicBezTo>
                  <a:pt x="15501" y="7023"/>
                  <a:pt x="15436" y="6922"/>
                  <a:pt x="15281" y="6825"/>
                </a:cubicBezTo>
                <a:cubicBezTo>
                  <a:pt x="15129" y="6729"/>
                  <a:pt x="15127" y="6730"/>
                  <a:pt x="14866" y="6730"/>
                </a:cubicBezTo>
                <a:cubicBezTo>
                  <a:pt x="14722" y="6729"/>
                  <a:pt x="14594" y="6720"/>
                  <a:pt x="14582" y="6707"/>
                </a:cubicBezTo>
                <a:cubicBezTo>
                  <a:pt x="14568" y="6694"/>
                  <a:pt x="14335" y="6685"/>
                  <a:pt x="13999" y="6685"/>
                </a:cubicBezTo>
                <a:lnTo>
                  <a:pt x="13435" y="6685"/>
                </a:lnTo>
                <a:lnTo>
                  <a:pt x="13435" y="6559"/>
                </a:lnTo>
                <a:cubicBezTo>
                  <a:pt x="13435" y="6428"/>
                  <a:pt x="13491" y="6377"/>
                  <a:pt x="13628" y="6375"/>
                </a:cubicBezTo>
                <a:cubicBezTo>
                  <a:pt x="13664" y="6375"/>
                  <a:pt x="13721" y="6366"/>
                  <a:pt x="13756" y="6355"/>
                </a:cubicBezTo>
                <a:cubicBezTo>
                  <a:pt x="13790" y="6344"/>
                  <a:pt x="13909" y="6308"/>
                  <a:pt x="14021" y="6276"/>
                </a:cubicBezTo>
                <a:cubicBezTo>
                  <a:pt x="14421" y="6160"/>
                  <a:pt x="14739" y="5898"/>
                  <a:pt x="14818" y="5618"/>
                </a:cubicBezTo>
                <a:cubicBezTo>
                  <a:pt x="14863" y="5460"/>
                  <a:pt x="14925" y="5332"/>
                  <a:pt x="14957" y="5332"/>
                </a:cubicBezTo>
                <a:cubicBezTo>
                  <a:pt x="14999" y="5332"/>
                  <a:pt x="15158" y="5239"/>
                  <a:pt x="15295" y="5133"/>
                </a:cubicBezTo>
                <a:cubicBezTo>
                  <a:pt x="15485" y="4986"/>
                  <a:pt x="15539" y="4889"/>
                  <a:pt x="15659" y="4497"/>
                </a:cubicBezTo>
                <a:cubicBezTo>
                  <a:pt x="15696" y="4376"/>
                  <a:pt x="15713" y="4357"/>
                  <a:pt x="15783" y="4357"/>
                </a:cubicBezTo>
                <a:cubicBezTo>
                  <a:pt x="16015" y="4357"/>
                  <a:pt x="16223" y="4219"/>
                  <a:pt x="16263" y="4038"/>
                </a:cubicBezTo>
                <a:cubicBezTo>
                  <a:pt x="16283" y="3952"/>
                  <a:pt x="16300" y="3936"/>
                  <a:pt x="16365" y="3936"/>
                </a:cubicBezTo>
                <a:cubicBezTo>
                  <a:pt x="16562" y="3936"/>
                  <a:pt x="16801" y="3701"/>
                  <a:pt x="16911" y="3400"/>
                </a:cubicBezTo>
                <a:cubicBezTo>
                  <a:pt x="16940" y="3323"/>
                  <a:pt x="16980" y="3131"/>
                  <a:pt x="17002" y="2973"/>
                </a:cubicBezTo>
                <a:cubicBezTo>
                  <a:pt x="17025" y="2814"/>
                  <a:pt x="17067" y="2630"/>
                  <a:pt x="17097" y="2563"/>
                </a:cubicBezTo>
                <a:cubicBezTo>
                  <a:pt x="17127" y="2496"/>
                  <a:pt x="17161" y="2367"/>
                  <a:pt x="17173" y="2279"/>
                </a:cubicBezTo>
                <a:cubicBezTo>
                  <a:pt x="17202" y="2080"/>
                  <a:pt x="17126" y="1937"/>
                  <a:pt x="16839" y="1657"/>
                </a:cubicBezTo>
                <a:cubicBezTo>
                  <a:pt x="16730" y="1551"/>
                  <a:pt x="16599" y="1419"/>
                  <a:pt x="16551" y="1365"/>
                </a:cubicBezTo>
                <a:cubicBezTo>
                  <a:pt x="16503" y="1310"/>
                  <a:pt x="16406" y="1224"/>
                  <a:pt x="16333" y="1172"/>
                </a:cubicBezTo>
                <a:cubicBezTo>
                  <a:pt x="16206" y="1082"/>
                  <a:pt x="16189" y="1077"/>
                  <a:pt x="15998" y="1077"/>
                </a:cubicBezTo>
                <a:cubicBezTo>
                  <a:pt x="15763" y="1077"/>
                  <a:pt x="15719" y="1100"/>
                  <a:pt x="15546" y="1316"/>
                </a:cubicBezTo>
                <a:cubicBezTo>
                  <a:pt x="15411" y="1485"/>
                  <a:pt x="15332" y="1495"/>
                  <a:pt x="15157" y="1367"/>
                </a:cubicBezTo>
                <a:cubicBezTo>
                  <a:pt x="15092" y="1319"/>
                  <a:pt x="15037" y="1274"/>
                  <a:pt x="15037" y="1265"/>
                </a:cubicBezTo>
                <a:cubicBezTo>
                  <a:pt x="15037" y="1256"/>
                  <a:pt x="14981" y="1176"/>
                  <a:pt x="14913" y="1090"/>
                </a:cubicBezTo>
                <a:cubicBezTo>
                  <a:pt x="14845" y="1003"/>
                  <a:pt x="14765" y="897"/>
                  <a:pt x="14735" y="853"/>
                </a:cubicBezTo>
                <a:cubicBezTo>
                  <a:pt x="14684" y="778"/>
                  <a:pt x="14456" y="611"/>
                  <a:pt x="14404" y="611"/>
                </a:cubicBezTo>
                <a:cubicBezTo>
                  <a:pt x="14391" y="611"/>
                  <a:pt x="14285" y="573"/>
                  <a:pt x="14171" y="527"/>
                </a:cubicBezTo>
                <a:cubicBezTo>
                  <a:pt x="14056" y="481"/>
                  <a:pt x="13832" y="406"/>
                  <a:pt x="13672" y="359"/>
                </a:cubicBezTo>
                <a:cubicBezTo>
                  <a:pt x="13512" y="312"/>
                  <a:pt x="13348" y="263"/>
                  <a:pt x="13308" y="250"/>
                </a:cubicBezTo>
                <a:cubicBezTo>
                  <a:pt x="13268" y="238"/>
                  <a:pt x="13170" y="208"/>
                  <a:pt x="13090" y="184"/>
                </a:cubicBezTo>
                <a:cubicBezTo>
                  <a:pt x="13009" y="160"/>
                  <a:pt x="12917" y="132"/>
                  <a:pt x="12882" y="122"/>
                </a:cubicBezTo>
                <a:cubicBezTo>
                  <a:pt x="12847" y="111"/>
                  <a:pt x="12787" y="102"/>
                  <a:pt x="12747" y="102"/>
                </a:cubicBezTo>
                <a:cubicBezTo>
                  <a:pt x="12708" y="102"/>
                  <a:pt x="12665" y="92"/>
                  <a:pt x="12653" y="80"/>
                </a:cubicBezTo>
                <a:cubicBezTo>
                  <a:pt x="12640" y="68"/>
                  <a:pt x="12584" y="58"/>
                  <a:pt x="12529" y="58"/>
                </a:cubicBezTo>
                <a:cubicBezTo>
                  <a:pt x="12474" y="58"/>
                  <a:pt x="12408" y="46"/>
                  <a:pt x="12383" y="31"/>
                </a:cubicBezTo>
                <a:cubicBezTo>
                  <a:pt x="12350" y="11"/>
                  <a:pt x="11566" y="0"/>
                  <a:pt x="10778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39" name="IMG_1388.jpeg" descr="IMG_138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054844" y="964462"/>
            <a:ext cx="2684837" cy="1209097"/>
          </a:xfrm>
          <a:prstGeom prst="rect">
            <a:avLst/>
          </a:prstGeom>
          <a:ln w="3175">
            <a:miter lim="400000"/>
          </a:ln>
        </p:spPr>
      </p:pic>
      <p:pic>
        <p:nvPicPr>
          <p:cNvPr id="240" name="IMG_1391.jpeg" descr="IMG_1391.jpeg"/>
          <p:cNvPicPr>
            <a:picLocks noChangeAspect="1"/>
          </p:cNvPicPr>
          <p:nvPr/>
        </p:nvPicPr>
        <p:blipFill>
          <a:blip r:embed="rId4">
            <a:extLst/>
          </a:blip>
          <a:srcRect l="0" t="0" r="0" b="50167"/>
          <a:stretch>
            <a:fillRect/>
          </a:stretch>
        </p:blipFill>
        <p:spPr>
          <a:xfrm>
            <a:off x="5159997" y="2855623"/>
            <a:ext cx="6849718" cy="1313894"/>
          </a:xfrm>
          <a:prstGeom prst="rect">
            <a:avLst/>
          </a:prstGeom>
          <a:ln w="3175">
            <a:miter lim="400000"/>
          </a:ln>
        </p:spPr>
      </p:pic>
      <p:pic>
        <p:nvPicPr>
          <p:cNvPr id="241" name="IMG_1392.jpeg" descr="IMG_1392.jpeg"/>
          <p:cNvPicPr>
            <a:picLocks noChangeAspect="1"/>
          </p:cNvPicPr>
          <p:nvPr/>
        </p:nvPicPr>
        <p:blipFill>
          <a:blip r:embed="rId5">
            <a:extLst/>
          </a:blip>
          <a:srcRect l="0" t="0" r="0" b="49758"/>
          <a:stretch>
            <a:fillRect/>
          </a:stretch>
        </p:blipFill>
        <p:spPr>
          <a:xfrm>
            <a:off x="2976249" y="4183736"/>
            <a:ext cx="6348708" cy="1307965"/>
          </a:xfrm>
          <a:prstGeom prst="rect">
            <a:avLst/>
          </a:prstGeom>
          <a:ln w="3175">
            <a:miter lim="400000"/>
          </a:ln>
        </p:spPr>
      </p:pic>
      <p:pic>
        <p:nvPicPr>
          <p:cNvPr id="242" name="IMG_1391.jpeg" descr="IMG_1391.jpeg"/>
          <p:cNvPicPr>
            <a:picLocks noChangeAspect="1"/>
          </p:cNvPicPr>
          <p:nvPr/>
        </p:nvPicPr>
        <p:blipFill>
          <a:blip r:embed="rId4">
            <a:extLst/>
          </a:blip>
          <a:srcRect l="2343" t="50167" r="0" b="0"/>
          <a:stretch>
            <a:fillRect/>
          </a:stretch>
        </p:blipFill>
        <p:spPr>
          <a:xfrm>
            <a:off x="5320335" y="5491836"/>
            <a:ext cx="6689220" cy="1313894"/>
          </a:xfrm>
          <a:prstGeom prst="rect">
            <a:avLst/>
          </a:prstGeom>
          <a:ln w="3175">
            <a:miter lim="400000"/>
          </a:ln>
        </p:spPr>
      </p:pic>
      <p:pic>
        <p:nvPicPr>
          <p:cNvPr id="243" name="IMG_1392.jpeg" descr="IMG_1392.jpeg"/>
          <p:cNvPicPr>
            <a:picLocks noChangeAspect="1"/>
          </p:cNvPicPr>
          <p:nvPr/>
        </p:nvPicPr>
        <p:blipFill>
          <a:blip r:embed="rId5">
            <a:extLst/>
          </a:blip>
          <a:srcRect l="0" t="49758" r="0" b="0"/>
          <a:stretch>
            <a:fillRect/>
          </a:stretch>
        </p:blipFill>
        <p:spPr>
          <a:xfrm>
            <a:off x="2976249" y="7068409"/>
            <a:ext cx="6348708" cy="1307966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IMG_1341.jpeg" descr="IMG_1341.jpeg"/>
          <p:cNvPicPr>
            <a:picLocks noChangeAspect="1"/>
          </p:cNvPicPr>
          <p:nvPr/>
        </p:nvPicPr>
        <p:blipFill>
          <a:blip r:embed="rId2">
            <a:extLst/>
          </a:blip>
          <a:srcRect l="0" t="3166" r="0" b="0"/>
          <a:stretch>
            <a:fillRect/>
          </a:stretch>
        </p:blipFill>
        <p:spPr>
          <a:xfrm>
            <a:off x="5844789" y="773659"/>
            <a:ext cx="6202480" cy="7933563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sp>
        <p:nvSpPr>
          <p:cNvPr id="246" name="مستطيل مستدير الزوايا"/>
          <p:cNvSpPr/>
          <p:nvPr/>
        </p:nvSpPr>
        <p:spPr>
          <a:xfrm>
            <a:off x="6253513" y="2267326"/>
            <a:ext cx="5482648" cy="1278485"/>
          </a:xfrm>
          <a:prstGeom prst="roundRect">
            <a:avLst>
              <a:gd name="adj" fmla="val 0"/>
            </a:avLst>
          </a:prstGeom>
          <a:ln w="88900">
            <a:solidFill>
              <a:schemeClr val="accent5">
                <a:hueOff val="-82419"/>
                <a:satOff val="-9513"/>
                <a:lumOff val="-16343"/>
              </a:schemeClr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247" name="IMG_1393.jpeg" descr="IMG_1393.jpeg"/>
          <p:cNvPicPr>
            <a:picLocks noChangeAspect="1"/>
          </p:cNvPicPr>
          <p:nvPr/>
        </p:nvPicPr>
        <p:blipFill>
          <a:blip r:embed="rId3">
            <a:extLst/>
          </a:blip>
          <a:srcRect l="123" t="0" r="3" b="51"/>
          <a:stretch>
            <a:fillRect/>
          </a:stretch>
        </p:blipFill>
        <p:spPr>
          <a:xfrm flipH="1">
            <a:off x="1389614" y="1265341"/>
            <a:ext cx="4455334" cy="79804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fill="norm" stroke="1" extrusionOk="0">
                <a:moveTo>
                  <a:pt x="11123" y="0"/>
                </a:moveTo>
                <a:lnTo>
                  <a:pt x="11024" y="102"/>
                </a:lnTo>
                <a:cubicBezTo>
                  <a:pt x="10944" y="185"/>
                  <a:pt x="10895" y="204"/>
                  <a:pt x="10763" y="204"/>
                </a:cubicBezTo>
                <a:cubicBezTo>
                  <a:pt x="10673" y="204"/>
                  <a:pt x="10543" y="226"/>
                  <a:pt x="10474" y="253"/>
                </a:cubicBezTo>
                <a:cubicBezTo>
                  <a:pt x="10389" y="287"/>
                  <a:pt x="10343" y="292"/>
                  <a:pt x="10330" y="270"/>
                </a:cubicBezTo>
                <a:cubicBezTo>
                  <a:pt x="10319" y="251"/>
                  <a:pt x="10257" y="193"/>
                  <a:pt x="10193" y="140"/>
                </a:cubicBezTo>
                <a:cubicBezTo>
                  <a:pt x="10092" y="56"/>
                  <a:pt x="10046" y="42"/>
                  <a:pt x="9820" y="34"/>
                </a:cubicBezTo>
                <a:cubicBezTo>
                  <a:pt x="9476" y="22"/>
                  <a:pt x="9157" y="109"/>
                  <a:pt x="9039" y="248"/>
                </a:cubicBezTo>
                <a:cubicBezTo>
                  <a:pt x="8962" y="338"/>
                  <a:pt x="8930" y="350"/>
                  <a:pt x="8750" y="350"/>
                </a:cubicBezTo>
                <a:cubicBezTo>
                  <a:pt x="8592" y="350"/>
                  <a:pt x="8507" y="371"/>
                  <a:pt x="8362" y="448"/>
                </a:cubicBezTo>
                <a:cubicBezTo>
                  <a:pt x="8259" y="502"/>
                  <a:pt x="8175" y="574"/>
                  <a:pt x="8175" y="607"/>
                </a:cubicBezTo>
                <a:cubicBezTo>
                  <a:pt x="8175" y="689"/>
                  <a:pt x="7910" y="787"/>
                  <a:pt x="7692" y="787"/>
                </a:cubicBezTo>
                <a:cubicBezTo>
                  <a:pt x="7393" y="787"/>
                  <a:pt x="7218" y="929"/>
                  <a:pt x="7103" y="1265"/>
                </a:cubicBezTo>
                <a:cubicBezTo>
                  <a:pt x="7063" y="1382"/>
                  <a:pt x="6988" y="1536"/>
                  <a:pt x="6936" y="1607"/>
                </a:cubicBezTo>
                <a:cubicBezTo>
                  <a:pt x="6858" y="1713"/>
                  <a:pt x="6816" y="1736"/>
                  <a:pt x="6693" y="1741"/>
                </a:cubicBezTo>
                <a:cubicBezTo>
                  <a:pt x="6393" y="1753"/>
                  <a:pt x="5990" y="2005"/>
                  <a:pt x="5905" y="2234"/>
                </a:cubicBezTo>
                <a:cubicBezTo>
                  <a:pt x="5883" y="2292"/>
                  <a:pt x="5824" y="2337"/>
                  <a:pt x="5741" y="2358"/>
                </a:cubicBezTo>
                <a:cubicBezTo>
                  <a:pt x="5594" y="2395"/>
                  <a:pt x="5408" y="2596"/>
                  <a:pt x="5406" y="2721"/>
                </a:cubicBezTo>
                <a:cubicBezTo>
                  <a:pt x="5406" y="2766"/>
                  <a:pt x="5444" y="2894"/>
                  <a:pt x="5489" y="3005"/>
                </a:cubicBezTo>
                <a:cubicBezTo>
                  <a:pt x="5570" y="3205"/>
                  <a:pt x="5569" y="3211"/>
                  <a:pt x="5431" y="3473"/>
                </a:cubicBezTo>
                <a:cubicBezTo>
                  <a:pt x="5221" y="3872"/>
                  <a:pt x="5254" y="4093"/>
                  <a:pt x="5585" y="4477"/>
                </a:cubicBezTo>
                <a:cubicBezTo>
                  <a:pt x="5864" y="4800"/>
                  <a:pt x="5953" y="4870"/>
                  <a:pt x="6087" y="4870"/>
                </a:cubicBezTo>
                <a:cubicBezTo>
                  <a:pt x="6171" y="4870"/>
                  <a:pt x="6181" y="4924"/>
                  <a:pt x="6201" y="5490"/>
                </a:cubicBezTo>
                <a:cubicBezTo>
                  <a:pt x="6225" y="6159"/>
                  <a:pt x="6229" y="6172"/>
                  <a:pt x="6565" y="6463"/>
                </a:cubicBezTo>
                <a:cubicBezTo>
                  <a:pt x="6788" y="6656"/>
                  <a:pt x="7266" y="6836"/>
                  <a:pt x="7642" y="6870"/>
                </a:cubicBezTo>
                <a:cubicBezTo>
                  <a:pt x="7887" y="6892"/>
                  <a:pt x="7940" y="6918"/>
                  <a:pt x="7988" y="7045"/>
                </a:cubicBezTo>
                <a:cubicBezTo>
                  <a:pt x="8012" y="7106"/>
                  <a:pt x="8000" y="7146"/>
                  <a:pt x="7952" y="7169"/>
                </a:cubicBezTo>
                <a:cubicBezTo>
                  <a:pt x="7908" y="7189"/>
                  <a:pt x="7510" y="7209"/>
                  <a:pt x="6917" y="7220"/>
                </a:cubicBezTo>
                <a:cubicBezTo>
                  <a:pt x="5635" y="7244"/>
                  <a:pt x="5524" y="7272"/>
                  <a:pt x="5222" y="7648"/>
                </a:cubicBezTo>
                <a:cubicBezTo>
                  <a:pt x="5104" y="7793"/>
                  <a:pt x="5033" y="7845"/>
                  <a:pt x="4935" y="7859"/>
                </a:cubicBezTo>
                <a:cubicBezTo>
                  <a:pt x="4787" y="7880"/>
                  <a:pt x="4333" y="8069"/>
                  <a:pt x="4177" y="8173"/>
                </a:cubicBezTo>
                <a:cubicBezTo>
                  <a:pt x="3819" y="8412"/>
                  <a:pt x="3658" y="8597"/>
                  <a:pt x="3326" y="9157"/>
                </a:cubicBezTo>
                <a:cubicBezTo>
                  <a:pt x="3003" y="9702"/>
                  <a:pt x="2779" y="10122"/>
                  <a:pt x="2603" y="10513"/>
                </a:cubicBezTo>
                <a:cubicBezTo>
                  <a:pt x="2531" y="10674"/>
                  <a:pt x="2425" y="10909"/>
                  <a:pt x="2366" y="11038"/>
                </a:cubicBezTo>
                <a:cubicBezTo>
                  <a:pt x="2308" y="11166"/>
                  <a:pt x="2231" y="11344"/>
                  <a:pt x="2193" y="11432"/>
                </a:cubicBezTo>
                <a:cubicBezTo>
                  <a:pt x="2156" y="11520"/>
                  <a:pt x="2039" y="11774"/>
                  <a:pt x="1933" y="11997"/>
                </a:cubicBezTo>
                <a:cubicBezTo>
                  <a:pt x="1730" y="12426"/>
                  <a:pt x="1728" y="12506"/>
                  <a:pt x="1920" y="12621"/>
                </a:cubicBezTo>
                <a:cubicBezTo>
                  <a:pt x="2065" y="12708"/>
                  <a:pt x="2009" y="12732"/>
                  <a:pt x="1581" y="12768"/>
                </a:cubicBezTo>
                <a:cubicBezTo>
                  <a:pt x="992" y="12818"/>
                  <a:pt x="437" y="13067"/>
                  <a:pt x="138" y="13415"/>
                </a:cubicBezTo>
                <a:cubicBezTo>
                  <a:pt x="8" y="13566"/>
                  <a:pt x="0" y="13599"/>
                  <a:pt x="0" y="14027"/>
                </a:cubicBezTo>
                <a:cubicBezTo>
                  <a:pt x="-1" y="14470"/>
                  <a:pt x="2" y="14481"/>
                  <a:pt x="142" y="14601"/>
                </a:cubicBezTo>
                <a:cubicBezTo>
                  <a:pt x="329" y="14762"/>
                  <a:pt x="418" y="14785"/>
                  <a:pt x="854" y="14785"/>
                </a:cubicBezTo>
                <a:cubicBezTo>
                  <a:pt x="1169" y="14785"/>
                  <a:pt x="1241" y="14775"/>
                  <a:pt x="1377" y="14711"/>
                </a:cubicBezTo>
                <a:cubicBezTo>
                  <a:pt x="1685" y="14566"/>
                  <a:pt x="1936" y="14314"/>
                  <a:pt x="2060" y="14023"/>
                </a:cubicBezTo>
                <a:cubicBezTo>
                  <a:pt x="2182" y="13737"/>
                  <a:pt x="2378" y="13532"/>
                  <a:pt x="2530" y="13532"/>
                </a:cubicBezTo>
                <a:cubicBezTo>
                  <a:pt x="2705" y="13532"/>
                  <a:pt x="3055" y="13824"/>
                  <a:pt x="3055" y="13971"/>
                </a:cubicBezTo>
                <a:cubicBezTo>
                  <a:pt x="3055" y="14013"/>
                  <a:pt x="2994" y="14143"/>
                  <a:pt x="2920" y="14261"/>
                </a:cubicBezTo>
                <a:cubicBezTo>
                  <a:pt x="2745" y="14542"/>
                  <a:pt x="2701" y="14822"/>
                  <a:pt x="2811" y="14968"/>
                </a:cubicBezTo>
                <a:lnTo>
                  <a:pt x="2894" y="15077"/>
                </a:lnTo>
                <a:lnTo>
                  <a:pt x="3328" y="15077"/>
                </a:lnTo>
                <a:cubicBezTo>
                  <a:pt x="3650" y="15077"/>
                  <a:pt x="3796" y="15064"/>
                  <a:pt x="3888" y="15028"/>
                </a:cubicBezTo>
                <a:cubicBezTo>
                  <a:pt x="4010" y="14980"/>
                  <a:pt x="4011" y="14981"/>
                  <a:pt x="3975" y="15050"/>
                </a:cubicBezTo>
                <a:cubicBezTo>
                  <a:pt x="3954" y="15089"/>
                  <a:pt x="3924" y="15364"/>
                  <a:pt x="3907" y="15661"/>
                </a:cubicBezTo>
                <a:cubicBezTo>
                  <a:pt x="3874" y="16256"/>
                  <a:pt x="3931" y="16607"/>
                  <a:pt x="4109" y="16912"/>
                </a:cubicBezTo>
                <a:lnTo>
                  <a:pt x="4219" y="17099"/>
                </a:lnTo>
                <a:lnTo>
                  <a:pt x="4131" y="18165"/>
                </a:lnTo>
                <a:cubicBezTo>
                  <a:pt x="4083" y="18752"/>
                  <a:pt x="4032" y="19280"/>
                  <a:pt x="4017" y="19337"/>
                </a:cubicBezTo>
                <a:cubicBezTo>
                  <a:pt x="3994" y="19425"/>
                  <a:pt x="3957" y="19450"/>
                  <a:pt x="3786" y="19492"/>
                </a:cubicBezTo>
                <a:cubicBezTo>
                  <a:pt x="3674" y="19519"/>
                  <a:pt x="3527" y="19579"/>
                  <a:pt x="3459" y="19624"/>
                </a:cubicBezTo>
                <a:cubicBezTo>
                  <a:pt x="3342" y="19702"/>
                  <a:pt x="3332" y="19739"/>
                  <a:pt x="3269" y="20411"/>
                </a:cubicBezTo>
                <a:cubicBezTo>
                  <a:pt x="3183" y="21320"/>
                  <a:pt x="3154" y="21274"/>
                  <a:pt x="3829" y="21299"/>
                </a:cubicBezTo>
                <a:cubicBezTo>
                  <a:pt x="4107" y="21309"/>
                  <a:pt x="4575" y="21318"/>
                  <a:pt x="4868" y="21318"/>
                </a:cubicBezTo>
                <a:cubicBezTo>
                  <a:pt x="5160" y="21318"/>
                  <a:pt x="5412" y="21329"/>
                  <a:pt x="5427" y="21344"/>
                </a:cubicBezTo>
                <a:cubicBezTo>
                  <a:pt x="5443" y="21358"/>
                  <a:pt x="6027" y="21379"/>
                  <a:pt x="6724" y="21391"/>
                </a:cubicBezTo>
                <a:cubicBezTo>
                  <a:pt x="7421" y="21403"/>
                  <a:pt x="8004" y="21423"/>
                  <a:pt x="8019" y="21436"/>
                </a:cubicBezTo>
                <a:cubicBezTo>
                  <a:pt x="8034" y="21449"/>
                  <a:pt x="8304" y="21463"/>
                  <a:pt x="8619" y="21467"/>
                </a:cubicBezTo>
                <a:cubicBezTo>
                  <a:pt x="9192" y="21474"/>
                  <a:pt x="9193" y="21474"/>
                  <a:pt x="9545" y="21366"/>
                </a:cubicBezTo>
                <a:cubicBezTo>
                  <a:pt x="9862" y="21269"/>
                  <a:pt x="9899" y="21264"/>
                  <a:pt x="9899" y="21315"/>
                </a:cubicBezTo>
                <a:cubicBezTo>
                  <a:pt x="9899" y="21509"/>
                  <a:pt x="10075" y="21542"/>
                  <a:pt x="11282" y="21575"/>
                </a:cubicBezTo>
                <a:cubicBezTo>
                  <a:pt x="11828" y="21589"/>
                  <a:pt x="13215" y="21600"/>
                  <a:pt x="14365" y="21598"/>
                </a:cubicBezTo>
                <a:lnTo>
                  <a:pt x="16454" y="21595"/>
                </a:lnTo>
                <a:lnTo>
                  <a:pt x="16802" y="21449"/>
                </a:lnTo>
                <a:cubicBezTo>
                  <a:pt x="16994" y="21369"/>
                  <a:pt x="17271" y="21257"/>
                  <a:pt x="17418" y="21201"/>
                </a:cubicBezTo>
                <a:cubicBezTo>
                  <a:pt x="17565" y="21145"/>
                  <a:pt x="17720" y="21082"/>
                  <a:pt x="17762" y="21061"/>
                </a:cubicBezTo>
                <a:cubicBezTo>
                  <a:pt x="17889" y="20998"/>
                  <a:pt x="17871" y="20336"/>
                  <a:pt x="17682" y="18159"/>
                </a:cubicBezTo>
                <a:cubicBezTo>
                  <a:pt x="17653" y="17825"/>
                  <a:pt x="17605" y="17169"/>
                  <a:pt x="17578" y="16701"/>
                </a:cubicBezTo>
                <a:cubicBezTo>
                  <a:pt x="17550" y="16233"/>
                  <a:pt x="17512" y="15735"/>
                  <a:pt x="17493" y="15595"/>
                </a:cubicBezTo>
                <a:lnTo>
                  <a:pt x="17458" y="15339"/>
                </a:lnTo>
                <a:lnTo>
                  <a:pt x="17774" y="15339"/>
                </a:lnTo>
                <a:cubicBezTo>
                  <a:pt x="18067" y="15339"/>
                  <a:pt x="18099" y="15332"/>
                  <a:pt x="18245" y="15239"/>
                </a:cubicBezTo>
                <a:cubicBezTo>
                  <a:pt x="18332" y="15185"/>
                  <a:pt x="18415" y="15102"/>
                  <a:pt x="18430" y="15057"/>
                </a:cubicBezTo>
                <a:cubicBezTo>
                  <a:pt x="18515" y="14806"/>
                  <a:pt x="18518" y="14625"/>
                  <a:pt x="18442" y="14397"/>
                </a:cubicBezTo>
                <a:cubicBezTo>
                  <a:pt x="18368" y="14177"/>
                  <a:pt x="18368" y="14139"/>
                  <a:pt x="18440" y="14026"/>
                </a:cubicBezTo>
                <a:cubicBezTo>
                  <a:pt x="18591" y="13786"/>
                  <a:pt x="18934" y="13596"/>
                  <a:pt x="19148" y="13634"/>
                </a:cubicBezTo>
                <a:cubicBezTo>
                  <a:pt x="19331" y="13666"/>
                  <a:pt x="19676" y="13858"/>
                  <a:pt x="19779" y="13984"/>
                </a:cubicBezTo>
                <a:cubicBezTo>
                  <a:pt x="19844" y="14064"/>
                  <a:pt x="19874" y="14171"/>
                  <a:pt x="19875" y="14323"/>
                </a:cubicBezTo>
                <a:cubicBezTo>
                  <a:pt x="19876" y="14549"/>
                  <a:pt x="20017" y="14879"/>
                  <a:pt x="20169" y="15012"/>
                </a:cubicBezTo>
                <a:cubicBezTo>
                  <a:pt x="20232" y="15066"/>
                  <a:pt x="20291" y="15077"/>
                  <a:pt x="20523" y="15077"/>
                </a:cubicBezTo>
                <a:cubicBezTo>
                  <a:pt x="20929" y="15077"/>
                  <a:pt x="21189" y="14958"/>
                  <a:pt x="21449" y="14654"/>
                </a:cubicBezTo>
                <a:cubicBezTo>
                  <a:pt x="21588" y="14492"/>
                  <a:pt x="21599" y="14454"/>
                  <a:pt x="21599" y="14137"/>
                </a:cubicBezTo>
                <a:cubicBezTo>
                  <a:pt x="21599" y="13885"/>
                  <a:pt x="21577" y="13762"/>
                  <a:pt x="21512" y="13670"/>
                </a:cubicBezTo>
                <a:cubicBezTo>
                  <a:pt x="21365" y="13462"/>
                  <a:pt x="21035" y="13220"/>
                  <a:pt x="20722" y="13088"/>
                </a:cubicBezTo>
                <a:lnTo>
                  <a:pt x="20423" y="12962"/>
                </a:lnTo>
                <a:lnTo>
                  <a:pt x="20518" y="12860"/>
                </a:lnTo>
                <a:cubicBezTo>
                  <a:pt x="20569" y="12804"/>
                  <a:pt x="20598" y="12732"/>
                  <a:pt x="20583" y="12700"/>
                </a:cubicBezTo>
                <a:cubicBezTo>
                  <a:pt x="20568" y="12668"/>
                  <a:pt x="20532" y="12492"/>
                  <a:pt x="20502" y="12307"/>
                </a:cubicBezTo>
                <a:cubicBezTo>
                  <a:pt x="20421" y="11799"/>
                  <a:pt x="20244" y="11052"/>
                  <a:pt x="20108" y="10644"/>
                </a:cubicBezTo>
                <a:cubicBezTo>
                  <a:pt x="19949" y="10168"/>
                  <a:pt x="19788" y="9986"/>
                  <a:pt x="18815" y="9186"/>
                </a:cubicBezTo>
                <a:cubicBezTo>
                  <a:pt x="18600" y="9009"/>
                  <a:pt x="18563" y="8979"/>
                  <a:pt x="18413" y="8851"/>
                </a:cubicBezTo>
                <a:cubicBezTo>
                  <a:pt x="18285" y="8741"/>
                  <a:pt x="17998" y="8513"/>
                  <a:pt x="17774" y="8340"/>
                </a:cubicBezTo>
                <a:cubicBezTo>
                  <a:pt x="17561" y="8177"/>
                  <a:pt x="17165" y="7958"/>
                  <a:pt x="16999" y="7912"/>
                </a:cubicBezTo>
                <a:cubicBezTo>
                  <a:pt x="16765" y="7848"/>
                  <a:pt x="16508" y="7792"/>
                  <a:pt x="16375" y="7775"/>
                </a:cubicBezTo>
                <a:cubicBezTo>
                  <a:pt x="16292" y="7765"/>
                  <a:pt x="16195" y="7714"/>
                  <a:pt x="16114" y="7636"/>
                </a:cubicBezTo>
                <a:cubicBezTo>
                  <a:pt x="15898" y="7430"/>
                  <a:pt x="15626" y="7291"/>
                  <a:pt x="15444" y="7291"/>
                </a:cubicBezTo>
                <a:cubicBezTo>
                  <a:pt x="15356" y="7291"/>
                  <a:pt x="15271" y="7279"/>
                  <a:pt x="15255" y="7264"/>
                </a:cubicBezTo>
                <a:cubicBezTo>
                  <a:pt x="15240" y="7250"/>
                  <a:pt x="14881" y="7230"/>
                  <a:pt x="14457" y="7220"/>
                </a:cubicBezTo>
                <a:cubicBezTo>
                  <a:pt x="13815" y="7205"/>
                  <a:pt x="13650" y="7190"/>
                  <a:pt x="13470" y="7139"/>
                </a:cubicBezTo>
                <a:lnTo>
                  <a:pt x="13253" y="7076"/>
                </a:lnTo>
                <a:lnTo>
                  <a:pt x="13430" y="6983"/>
                </a:lnTo>
                <a:cubicBezTo>
                  <a:pt x="13545" y="6922"/>
                  <a:pt x="13686" y="6883"/>
                  <a:pt x="13828" y="6870"/>
                </a:cubicBezTo>
                <a:cubicBezTo>
                  <a:pt x="14033" y="6852"/>
                  <a:pt x="14314" y="6774"/>
                  <a:pt x="14495" y="6686"/>
                </a:cubicBezTo>
                <a:cubicBezTo>
                  <a:pt x="14898" y="6491"/>
                  <a:pt x="15063" y="6355"/>
                  <a:pt x="15171" y="6132"/>
                </a:cubicBezTo>
                <a:cubicBezTo>
                  <a:pt x="15206" y="6058"/>
                  <a:pt x="15283" y="5988"/>
                  <a:pt x="15363" y="5957"/>
                </a:cubicBezTo>
                <a:cubicBezTo>
                  <a:pt x="15584" y="5872"/>
                  <a:pt x="15645" y="5823"/>
                  <a:pt x="15835" y="5582"/>
                </a:cubicBezTo>
                <a:cubicBezTo>
                  <a:pt x="15934" y="5455"/>
                  <a:pt x="16083" y="5272"/>
                  <a:pt x="16164" y="5176"/>
                </a:cubicBezTo>
                <a:cubicBezTo>
                  <a:pt x="16404" y="4891"/>
                  <a:pt x="16442" y="4783"/>
                  <a:pt x="16560" y="4083"/>
                </a:cubicBezTo>
                <a:cubicBezTo>
                  <a:pt x="16577" y="3978"/>
                  <a:pt x="16629" y="3782"/>
                  <a:pt x="16673" y="3646"/>
                </a:cubicBezTo>
                <a:cubicBezTo>
                  <a:pt x="16784" y="3305"/>
                  <a:pt x="16746" y="3024"/>
                  <a:pt x="16566" y="2831"/>
                </a:cubicBezTo>
                <a:cubicBezTo>
                  <a:pt x="16489" y="2749"/>
                  <a:pt x="16391" y="2584"/>
                  <a:pt x="16350" y="2464"/>
                </a:cubicBezTo>
                <a:cubicBezTo>
                  <a:pt x="16226" y="2101"/>
                  <a:pt x="15808" y="1757"/>
                  <a:pt x="15327" y="1623"/>
                </a:cubicBezTo>
                <a:cubicBezTo>
                  <a:pt x="15134" y="1570"/>
                  <a:pt x="14712" y="1203"/>
                  <a:pt x="14672" y="1055"/>
                </a:cubicBezTo>
                <a:cubicBezTo>
                  <a:pt x="14608" y="815"/>
                  <a:pt x="14165" y="643"/>
                  <a:pt x="13882" y="747"/>
                </a:cubicBezTo>
                <a:cubicBezTo>
                  <a:pt x="13814" y="771"/>
                  <a:pt x="13745" y="810"/>
                  <a:pt x="13730" y="832"/>
                </a:cubicBezTo>
                <a:cubicBezTo>
                  <a:pt x="13709" y="862"/>
                  <a:pt x="13641" y="839"/>
                  <a:pt x="13485" y="749"/>
                </a:cubicBezTo>
                <a:cubicBezTo>
                  <a:pt x="13198" y="582"/>
                  <a:pt x="13022" y="525"/>
                  <a:pt x="12800" y="525"/>
                </a:cubicBezTo>
                <a:cubicBezTo>
                  <a:pt x="12603" y="525"/>
                  <a:pt x="12618" y="539"/>
                  <a:pt x="12516" y="270"/>
                </a:cubicBezTo>
                <a:cubicBezTo>
                  <a:pt x="12490" y="201"/>
                  <a:pt x="12430" y="112"/>
                  <a:pt x="12383" y="72"/>
                </a:cubicBezTo>
                <a:cubicBezTo>
                  <a:pt x="12301" y="2"/>
                  <a:pt x="12279" y="0"/>
                  <a:pt x="11711" y="0"/>
                </a:cubicBezTo>
                <a:lnTo>
                  <a:pt x="11123" y="0"/>
                </a:ln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46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50" name="IMG_1393.jpeg" descr="IMG_1393.jpeg"/>
          <p:cNvPicPr>
            <a:picLocks noChangeAspect="1"/>
          </p:cNvPicPr>
          <p:nvPr/>
        </p:nvPicPr>
        <p:blipFill>
          <a:blip r:embed="rId2">
            <a:extLst/>
          </a:blip>
          <a:srcRect l="123" t="0" r="5" b="49"/>
          <a:stretch>
            <a:fillRect/>
          </a:stretch>
        </p:blipFill>
        <p:spPr>
          <a:xfrm flipH="1">
            <a:off x="622623" y="4019858"/>
            <a:ext cx="2962286" cy="5306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fill="norm" stroke="1" extrusionOk="0">
                <a:moveTo>
                  <a:pt x="11123" y="0"/>
                </a:moveTo>
                <a:lnTo>
                  <a:pt x="11025" y="102"/>
                </a:lnTo>
                <a:cubicBezTo>
                  <a:pt x="10945" y="185"/>
                  <a:pt x="10897" y="204"/>
                  <a:pt x="10765" y="204"/>
                </a:cubicBezTo>
                <a:cubicBezTo>
                  <a:pt x="10675" y="204"/>
                  <a:pt x="10544" y="227"/>
                  <a:pt x="10475" y="254"/>
                </a:cubicBezTo>
                <a:cubicBezTo>
                  <a:pt x="10390" y="287"/>
                  <a:pt x="10344" y="292"/>
                  <a:pt x="10331" y="270"/>
                </a:cubicBezTo>
                <a:cubicBezTo>
                  <a:pt x="10320" y="251"/>
                  <a:pt x="10258" y="193"/>
                  <a:pt x="10195" y="141"/>
                </a:cubicBezTo>
                <a:cubicBezTo>
                  <a:pt x="10093" y="57"/>
                  <a:pt x="10044" y="42"/>
                  <a:pt x="9818" y="34"/>
                </a:cubicBezTo>
                <a:cubicBezTo>
                  <a:pt x="9474" y="22"/>
                  <a:pt x="9158" y="110"/>
                  <a:pt x="9040" y="249"/>
                </a:cubicBezTo>
                <a:cubicBezTo>
                  <a:pt x="8963" y="339"/>
                  <a:pt x="8931" y="351"/>
                  <a:pt x="8751" y="351"/>
                </a:cubicBezTo>
                <a:cubicBezTo>
                  <a:pt x="8592" y="351"/>
                  <a:pt x="8506" y="371"/>
                  <a:pt x="8360" y="447"/>
                </a:cubicBezTo>
                <a:cubicBezTo>
                  <a:pt x="8257" y="501"/>
                  <a:pt x="8175" y="573"/>
                  <a:pt x="8175" y="606"/>
                </a:cubicBezTo>
                <a:cubicBezTo>
                  <a:pt x="8175" y="688"/>
                  <a:pt x="7910" y="787"/>
                  <a:pt x="7691" y="787"/>
                </a:cubicBezTo>
                <a:cubicBezTo>
                  <a:pt x="7392" y="787"/>
                  <a:pt x="7219" y="929"/>
                  <a:pt x="7104" y="1265"/>
                </a:cubicBezTo>
                <a:cubicBezTo>
                  <a:pt x="7064" y="1382"/>
                  <a:pt x="6988" y="1535"/>
                  <a:pt x="6936" y="1606"/>
                </a:cubicBezTo>
                <a:cubicBezTo>
                  <a:pt x="6858" y="1712"/>
                  <a:pt x="6816" y="1737"/>
                  <a:pt x="6693" y="1741"/>
                </a:cubicBezTo>
                <a:cubicBezTo>
                  <a:pt x="6392" y="1753"/>
                  <a:pt x="5991" y="2005"/>
                  <a:pt x="5906" y="2234"/>
                </a:cubicBezTo>
                <a:cubicBezTo>
                  <a:pt x="5885" y="2292"/>
                  <a:pt x="5824" y="2337"/>
                  <a:pt x="5741" y="2359"/>
                </a:cubicBezTo>
                <a:cubicBezTo>
                  <a:pt x="5594" y="2396"/>
                  <a:pt x="5410" y="2596"/>
                  <a:pt x="5408" y="2720"/>
                </a:cubicBezTo>
                <a:cubicBezTo>
                  <a:pt x="5408" y="2765"/>
                  <a:pt x="5444" y="2893"/>
                  <a:pt x="5489" y="3005"/>
                </a:cubicBezTo>
                <a:cubicBezTo>
                  <a:pt x="5571" y="3204"/>
                  <a:pt x="5569" y="3211"/>
                  <a:pt x="5431" y="3473"/>
                </a:cubicBezTo>
                <a:cubicBezTo>
                  <a:pt x="5221" y="3873"/>
                  <a:pt x="5254" y="4092"/>
                  <a:pt x="5585" y="4476"/>
                </a:cubicBezTo>
                <a:cubicBezTo>
                  <a:pt x="5863" y="4800"/>
                  <a:pt x="5954" y="4871"/>
                  <a:pt x="6088" y="4871"/>
                </a:cubicBezTo>
                <a:cubicBezTo>
                  <a:pt x="6171" y="4871"/>
                  <a:pt x="6181" y="4924"/>
                  <a:pt x="6201" y="5489"/>
                </a:cubicBezTo>
                <a:cubicBezTo>
                  <a:pt x="6225" y="6158"/>
                  <a:pt x="6230" y="6171"/>
                  <a:pt x="6566" y="6462"/>
                </a:cubicBezTo>
                <a:cubicBezTo>
                  <a:pt x="6789" y="6655"/>
                  <a:pt x="7266" y="6837"/>
                  <a:pt x="7642" y="6870"/>
                </a:cubicBezTo>
                <a:cubicBezTo>
                  <a:pt x="7888" y="6892"/>
                  <a:pt x="7938" y="6918"/>
                  <a:pt x="7987" y="7045"/>
                </a:cubicBezTo>
                <a:cubicBezTo>
                  <a:pt x="8010" y="7105"/>
                  <a:pt x="8000" y="7147"/>
                  <a:pt x="7952" y="7169"/>
                </a:cubicBezTo>
                <a:cubicBezTo>
                  <a:pt x="7908" y="7190"/>
                  <a:pt x="7509" y="7208"/>
                  <a:pt x="6916" y="7219"/>
                </a:cubicBezTo>
                <a:cubicBezTo>
                  <a:pt x="5634" y="7243"/>
                  <a:pt x="5526" y="7272"/>
                  <a:pt x="5223" y="7647"/>
                </a:cubicBezTo>
                <a:cubicBezTo>
                  <a:pt x="5106" y="7793"/>
                  <a:pt x="5035" y="7845"/>
                  <a:pt x="4937" y="7859"/>
                </a:cubicBezTo>
                <a:cubicBezTo>
                  <a:pt x="4789" y="7880"/>
                  <a:pt x="4335" y="8068"/>
                  <a:pt x="4178" y="8172"/>
                </a:cubicBezTo>
                <a:cubicBezTo>
                  <a:pt x="3820" y="8411"/>
                  <a:pt x="3660" y="8596"/>
                  <a:pt x="3328" y="9156"/>
                </a:cubicBezTo>
                <a:cubicBezTo>
                  <a:pt x="3005" y="9701"/>
                  <a:pt x="2780" y="10122"/>
                  <a:pt x="2604" y="10513"/>
                </a:cubicBezTo>
                <a:cubicBezTo>
                  <a:pt x="2532" y="10674"/>
                  <a:pt x="2425" y="10910"/>
                  <a:pt x="2367" y="11038"/>
                </a:cubicBezTo>
                <a:cubicBezTo>
                  <a:pt x="2309" y="11166"/>
                  <a:pt x="2231" y="11344"/>
                  <a:pt x="2193" y="11432"/>
                </a:cubicBezTo>
                <a:cubicBezTo>
                  <a:pt x="2156" y="11521"/>
                  <a:pt x="2038" y="11773"/>
                  <a:pt x="1933" y="11996"/>
                </a:cubicBezTo>
                <a:cubicBezTo>
                  <a:pt x="1729" y="12426"/>
                  <a:pt x="1727" y="12505"/>
                  <a:pt x="1918" y="12620"/>
                </a:cubicBezTo>
                <a:cubicBezTo>
                  <a:pt x="2064" y="12707"/>
                  <a:pt x="2008" y="12732"/>
                  <a:pt x="1580" y="12768"/>
                </a:cubicBezTo>
                <a:cubicBezTo>
                  <a:pt x="990" y="12818"/>
                  <a:pt x="438" y="13066"/>
                  <a:pt x="139" y="13414"/>
                </a:cubicBezTo>
                <a:cubicBezTo>
                  <a:pt x="8" y="13566"/>
                  <a:pt x="0" y="13599"/>
                  <a:pt x="0" y="14027"/>
                </a:cubicBezTo>
                <a:cubicBezTo>
                  <a:pt x="-1" y="14470"/>
                  <a:pt x="1" y="14481"/>
                  <a:pt x="142" y="14602"/>
                </a:cubicBezTo>
                <a:cubicBezTo>
                  <a:pt x="329" y="14763"/>
                  <a:pt x="417" y="14786"/>
                  <a:pt x="853" y="14786"/>
                </a:cubicBezTo>
                <a:cubicBezTo>
                  <a:pt x="1168" y="14786"/>
                  <a:pt x="1241" y="14776"/>
                  <a:pt x="1377" y="14712"/>
                </a:cubicBezTo>
                <a:cubicBezTo>
                  <a:pt x="1685" y="14567"/>
                  <a:pt x="1936" y="14313"/>
                  <a:pt x="2060" y="14022"/>
                </a:cubicBezTo>
                <a:cubicBezTo>
                  <a:pt x="2182" y="13736"/>
                  <a:pt x="2380" y="13531"/>
                  <a:pt x="2532" y="13531"/>
                </a:cubicBezTo>
                <a:cubicBezTo>
                  <a:pt x="2707" y="13531"/>
                  <a:pt x="3056" y="13823"/>
                  <a:pt x="3056" y="13970"/>
                </a:cubicBezTo>
                <a:cubicBezTo>
                  <a:pt x="3056" y="14012"/>
                  <a:pt x="2994" y="14143"/>
                  <a:pt x="2920" y="14261"/>
                </a:cubicBezTo>
                <a:cubicBezTo>
                  <a:pt x="2744" y="14542"/>
                  <a:pt x="2700" y="14821"/>
                  <a:pt x="2810" y="14967"/>
                </a:cubicBezTo>
                <a:lnTo>
                  <a:pt x="2894" y="15077"/>
                </a:lnTo>
                <a:lnTo>
                  <a:pt x="3328" y="15077"/>
                </a:lnTo>
                <a:cubicBezTo>
                  <a:pt x="3649" y="15077"/>
                  <a:pt x="3797" y="15064"/>
                  <a:pt x="3889" y="15028"/>
                </a:cubicBezTo>
                <a:cubicBezTo>
                  <a:pt x="4011" y="14981"/>
                  <a:pt x="4012" y="14980"/>
                  <a:pt x="3976" y="15049"/>
                </a:cubicBezTo>
                <a:cubicBezTo>
                  <a:pt x="3955" y="15088"/>
                  <a:pt x="3923" y="15363"/>
                  <a:pt x="3906" y="15660"/>
                </a:cubicBezTo>
                <a:cubicBezTo>
                  <a:pt x="3873" y="16255"/>
                  <a:pt x="3930" y="16607"/>
                  <a:pt x="4109" y="16912"/>
                </a:cubicBezTo>
                <a:lnTo>
                  <a:pt x="4219" y="17099"/>
                </a:lnTo>
                <a:lnTo>
                  <a:pt x="4132" y="18165"/>
                </a:lnTo>
                <a:cubicBezTo>
                  <a:pt x="4084" y="18752"/>
                  <a:pt x="4031" y="19279"/>
                  <a:pt x="4016" y="19337"/>
                </a:cubicBezTo>
                <a:cubicBezTo>
                  <a:pt x="3993" y="19424"/>
                  <a:pt x="3955" y="19450"/>
                  <a:pt x="3785" y="19492"/>
                </a:cubicBezTo>
                <a:cubicBezTo>
                  <a:pt x="3673" y="19519"/>
                  <a:pt x="3526" y="19579"/>
                  <a:pt x="3458" y="19624"/>
                </a:cubicBezTo>
                <a:cubicBezTo>
                  <a:pt x="3340" y="19702"/>
                  <a:pt x="3333" y="19739"/>
                  <a:pt x="3270" y="20411"/>
                </a:cubicBezTo>
                <a:cubicBezTo>
                  <a:pt x="3184" y="21319"/>
                  <a:pt x="3153" y="21273"/>
                  <a:pt x="3828" y="21298"/>
                </a:cubicBezTo>
                <a:cubicBezTo>
                  <a:pt x="4107" y="21308"/>
                  <a:pt x="4574" y="21317"/>
                  <a:pt x="4867" y="21317"/>
                </a:cubicBezTo>
                <a:cubicBezTo>
                  <a:pt x="5160" y="21317"/>
                  <a:pt x="5413" y="21329"/>
                  <a:pt x="5428" y="21343"/>
                </a:cubicBezTo>
                <a:cubicBezTo>
                  <a:pt x="5444" y="21357"/>
                  <a:pt x="6028" y="21378"/>
                  <a:pt x="6725" y="21390"/>
                </a:cubicBezTo>
                <a:cubicBezTo>
                  <a:pt x="7422" y="21402"/>
                  <a:pt x="8003" y="21423"/>
                  <a:pt x="8018" y="21437"/>
                </a:cubicBezTo>
                <a:cubicBezTo>
                  <a:pt x="8034" y="21450"/>
                  <a:pt x="8305" y="21464"/>
                  <a:pt x="8620" y="21467"/>
                </a:cubicBezTo>
                <a:cubicBezTo>
                  <a:pt x="9193" y="21474"/>
                  <a:pt x="9194" y="21473"/>
                  <a:pt x="9546" y="21366"/>
                </a:cubicBezTo>
                <a:cubicBezTo>
                  <a:pt x="9864" y="21268"/>
                  <a:pt x="9899" y="21263"/>
                  <a:pt x="9899" y="21314"/>
                </a:cubicBezTo>
                <a:cubicBezTo>
                  <a:pt x="9899" y="21508"/>
                  <a:pt x="10075" y="21542"/>
                  <a:pt x="11283" y="21574"/>
                </a:cubicBezTo>
                <a:cubicBezTo>
                  <a:pt x="11829" y="21589"/>
                  <a:pt x="13215" y="21600"/>
                  <a:pt x="14365" y="21598"/>
                </a:cubicBezTo>
                <a:lnTo>
                  <a:pt x="16454" y="21595"/>
                </a:lnTo>
                <a:lnTo>
                  <a:pt x="16804" y="21448"/>
                </a:lnTo>
                <a:cubicBezTo>
                  <a:pt x="16996" y="21368"/>
                  <a:pt x="17271" y="21257"/>
                  <a:pt x="17417" y="21201"/>
                </a:cubicBezTo>
                <a:cubicBezTo>
                  <a:pt x="17564" y="21145"/>
                  <a:pt x="17720" y="21081"/>
                  <a:pt x="17762" y="21060"/>
                </a:cubicBezTo>
                <a:cubicBezTo>
                  <a:pt x="17888" y="20997"/>
                  <a:pt x="17870" y="20336"/>
                  <a:pt x="17681" y="18159"/>
                </a:cubicBezTo>
                <a:cubicBezTo>
                  <a:pt x="17652" y="17825"/>
                  <a:pt x="17607" y="17168"/>
                  <a:pt x="17580" y="16700"/>
                </a:cubicBezTo>
                <a:cubicBezTo>
                  <a:pt x="17552" y="16232"/>
                  <a:pt x="17512" y="15734"/>
                  <a:pt x="17493" y="15594"/>
                </a:cubicBezTo>
                <a:lnTo>
                  <a:pt x="17461" y="15340"/>
                </a:lnTo>
                <a:lnTo>
                  <a:pt x="17773" y="15340"/>
                </a:lnTo>
                <a:cubicBezTo>
                  <a:pt x="18066" y="15340"/>
                  <a:pt x="18099" y="15333"/>
                  <a:pt x="18245" y="15240"/>
                </a:cubicBezTo>
                <a:cubicBezTo>
                  <a:pt x="18331" y="15185"/>
                  <a:pt x="18415" y="15103"/>
                  <a:pt x="18430" y="15057"/>
                </a:cubicBezTo>
                <a:cubicBezTo>
                  <a:pt x="18515" y="14807"/>
                  <a:pt x="18518" y="14625"/>
                  <a:pt x="18442" y="14397"/>
                </a:cubicBezTo>
                <a:cubicBezTo>
                  <a:pt x="18368" y="14177"/>
                  <a:pt x="18367" y="14138"/>
                  <a:pt x="18439" y="14025"/>
                </a:cubicBezTo>
                <a:cubicBezTo>
                  <a:pt x="18591" y="13785"/>
                  <a:pt x="18934" y="13596"/>
                  <a:pt x="19148" y="13634"/>
                </a:cubicBezTo>
                <a:cubicBezTo>
                  <a:pt x="19331" y="13667"/>
                  <a:pt x="19676" y="13857"/>
                  <a:pt x="19779" y="13983"/>
                </a:cubicBezTo>
                <a:cubicBezTo>
                  <a:pt x="19844" y="14063"/>
                  <a:pt x="19873" y="14170"/>
                  <a:pt x="19874" y="14322"/>
                </a:cubicBezTo>
                <a:cubicBezTo>
                  <a:pt x="19875" y="14548"/>
                  <a:pt x="20017" y="14877"/>
                  <a:pt x="20169" y="15011"/>
                </a:cubicBezTo>
                <a:cubicBezTo>
                  <a:pt x="20232" y="15065"/>
                  <a:pt x="20290" y="15077"/>
                  <a:pt x="20522" y="15077"/>
                </a:cubicBezTo>
                <a:cubicBezTo>
                  <a:pt x="20928" y="15077"/>
                  <a:pt x="21191" y="14957"/>
                  <a:pt x="21451" y="14654"/>
                </a:cubicBezTo>
                <a:cubicBezTo>
                  <a:pt x="21590" y="14492"/>
                  <a:pt x="21599" y="14453"/>
                  <a:pt x="21599" y="14137"/>
                </a:cubicBezTo>
                <a:cubicBezTo>
                  <a:pt x="21599" y="13884"/>
                  <a:pt x="21577" y="13762"/>
                  <a:pt x="21512" y="13670"/>
                </a:cubicBezTo>
                <a:cubicBezTo>
                  <a:pt x="21365" y="13462"/>
                  <a:pt x="21036" y="13220"/>
                  <a:pt x="20722" y="13088"/>
                </a:cubicBezTo>
                <a:lnTo>
                  <a:pt x="20424" y="12962"/>
                </a:lnTo>
                <a:lnTo>
                  <a:pt x="20517" y="12860"/>
                </a:lnTo>
                <a:cubicBezTo>
                  <a:pt x="20568" y="12804"/>
                  <a:pt x="20598" y="12733"/>
                  <a:pt x="20583" y="12700"/>
                </a:cubicBezTo>
                <a:cubicBezTo>
                  <a:pt x="20568" y="12668"/>
                  <a:pt x="20532" y="12491"/>
                  <a:pt x="20502" y="12306"/>
                </a:cubicBezTo>
                <a:cubicBezTo>
                  <a:pt x="20421" y="11798"/>
                  <a:pt x="20245" y="11052"/>
                  <a:pt x="20109" y="10644"/>
                </a:cubicBezTo>
                <a:cubicBezTo>
                  <a:pt x="19950" y="10168"/>
                  <a:pt x="19789" y="9986"/>
                  <a:pt x="18815" y="9185"/>
                </a:cubicBezTo>
                <a:cubicBezTo>
                  <a:pt x="18600" y="9009"/>
                  <a:pt x="18563" y="8979"/>
                  <a:pt x="18413" y="8851"/>
                </a:cubicBezTo>
                <a:cubicBezTo>
                  <a:pt x="18285" y="8742"/>
                  <a:pt x="17998" y="8513"/>
                  <a:pt x="17773" y="8340"/>
                </a:cubicBezTo>
                <a:cubicBezTo>
                  <a:pt x="17561" y="8177"/>
                  <a:pt x="17165" y="7958"/>
                  <a:pt x="16998" y="7912"/>
                </a:cubicBezTo>
                <a:cubicBezTo>
                  <a:pt x="16764" y="7848"/>
                  <a:pt x="16508" y="7791"/>
                  <a:pt x="16376" y="7775"/>
                </a:cubicBezTo>
                <a:cubicBezTo>
                  <a:pt x="16292" y="7765"/>
                  <a:pt x="16194" y="7714"/>
                  <a:pt x="16112" y="7636"/>
                </a:cubicBezTo>
                <a:cubicBezTo>
                  <a:pt x="15897" y="7430"/>
                  <a:pt x="15626" y="7290"/>
                  <a:pt x="15444" y="7290"/>
                </a:cubicBezTo>
                <a:cubicBezTo>
                  <a:pt x="15356" y="7290"/>
                  <a:pt x="15272" y="7279"/>
                  <a:pt x="15256" y="7265"/>
                </a:cubicBezTo>
                <a:cubicBezTo>
                  <a:pt x="15240" y="7250"/>
                  <a:pt x="14881" y="7230"/>
                  <a:pt x="14457" y="7219"/>
                </a:cubicBezTo>
                <a:cubicBezTo>
                  <a:pt x="13815" y="7204"/>
                  <a:pt x="13650" y="7190"/>
                  <a:pt x="13470" y="7139"/>
                </a:cubicBezTo>
                <a:lnTo>
                  <a:pt x="13253" y="7077"/>
                </a:lnTo>
                <a:lnTo>
                  <a:pt x="13430" y="6983"/>
                </a:lnTo>
                <a:cubicBezTo>
                  <a:pt x="13545" y="6923"/>
                  <a:pt x="13684" y="6883"/>
                  <a:pt x="13826" y="6870"/>
                </a:cubicBezTo>
                <a:cubicBezTo>
                  <a:pt x="14031" y="6852"/>
                  <a:pt x="14313" y="6774"/>
                  <a:pt x="14495" y="6686"/>
                </a:cubicBezTo>
                <a:cubicBezTo>
                  <a:pt x="14897" y="6490"/>
                  <a:pt x="15064" y="6355"/>
                  <a:pt x="15172" y="6132"/>
                </a:cubicBezTo>
                <a:cubicBezTo>
                  <a:pt x="15207" y="6058"/>
                  <a:pt x="15283" y="5989"/>
                  <a:pt x="15363" y="5958"/>
                </a:cubicBezTo>
                <a:cubicBezTo>
                  <a:pt x="15583" y="5872"/>
                  <a:pt x="15645" y="5822"/>
                  <a:pt x="15835" y="5581"/>
                </a:cubicBezTo>
                <a:cubicBezTo>
                  <a:pt x="15934" y="5455"/>
                  <a:pt x="16083" y="5272"/>
                  <a:pt x="16164" y="5176"/>
                </a:cubicBezTo>
                <a:cubicBezTo>
                  <a:pt x="16405" y="4890"/>
                  <a:pt x="16443" y="4783"/>
                  <a:pt x="16561" y="4082"/>
                </a:cubicBezTo>
                <a:cubicBezTo>
                  <a:pt x="16578" y="3978"/>
                  <a:pt x="16629" y="3782"/>
                  <a:pt x="16674" y="3646"/>
                </a:cubicBezTo>
                <a:cubicBezTo>
                  <a:pt x="16784" y="3306"/>
                  <a:pt x="16747" y="3023"/>
                  <a:pt x="16567" y="2830"/>
                </a:cubicBezTo>
                <a:cubicBezTo>
                  <a:pt x="16490" y="2748"/>
                  <a:pt x="16394" y="2583"/>
                  <a:pt x="16353" y="2464"/>
                </a:cubicBezTo>
                <a:cubicBezTo>
                  <a:pt x="16228" y="2100"/>
                  <a:pt x="15807" y="1756"/>
                  <a:pt x="15325" y="1622"/>
                </a:cubicBezTo>
                <a:cubicBezTo>
                  <a:pt x="15133" y="1568"/>
                  <a:pt x="14714" y="1203"/>
                  <a:pt x="14674" y="1055"/>
                </a:cubicBezTo>
                <a:cubicBezTo>
                  <a:pt x="14610" y="816"/>
                  <a:pt x="14165" y="643"/>
                  <a:pt x="13881" y="746"/>
                </a:cubicBezTo>
                <a:cubicBezTo>
                  <a:pt x="13814" y="771"/>
                  <a:pt x="13746" y="809"/>
                  <a:pt x="13731" y="832"/>
                </a:cubicBezTo>
                <a:cubicBezTo>
                  <a:pt x="13710" y="862"/>
                  <a:pt x="13641" y="838"/>
                  <a:pt x="13485" y="748"/>
                </a:cubicBezTo>
                <a:cubicBezTo>
                  <a:pt x="13198" y="582"/>
                  <a:pt x="13024" y="525"/>
                  <a:pt x="12802" y="525"/>
                </a:cubicBezTo>
                <a:cubicBezTo>
                  <a:pt x="12605" y="525"/>
                  <a:pt x="12618" y="539"/>
                  <a:pt x="12515" y="270"/>
                </a:cubicBezTo>
                <a:cubicBezTo>
                  <a:pt x="12489" y="201"/>
                  <a:pt x="12432" y="112"/>
                  <a:pt x="12385" y="73"/>
                </a:cubicBezTo>
                <a:cubicBezTo>
                  <a:pt x="12303" y="3"/>
                  <a:pt x="12279" y="0"/>
                  <a:pt x="11711" y="0"/>
                </a:cubicBezTo>
                <a:lnTo>
                  <a:pt x="11123" y="0"/>
                </a:lnTo>
                <a:close/>
              </a:path>
            </a:pathLst>
          </a:custGeom>
          <a:ln w="3175">
            <a:miter lim="400000"/>
          </a:ln>
        </p:spPr>
      </p:pic>
      <p:pic>
        <p:nvPicPr>
          <p:cNvPr id="251" name="IMG_1398.jpeg" descr="IMG_139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544918" y="1005129"/>
            <a:ext cx="3483970" cy="1458806"/>
          </a:xfrm>
          <a:prstGeom prst="rect">
            <a:avLst/>
          </a:prstGeom>
          <a:ln w="3175">
            <a:miter lim="400000"/>
          </a:ln>
        </p:spPr>
      </p:pic>
      <p:pic>
        <p:nvPicPr>
          <p:cNvPr id="252" name="IMG_1397.jpeg" descr="IMG_1397.jpeg"/>
          <p:cNvPicPr>
            <a:picLocks noChangeAspect="1"/>
          </p:cNvPicPr>
          <p:nvPr/>
        </p:nvPicPr>
        <p:blipFill>
          <a:blip r:embed="rId4">
            <a:extLst/>
          </a:blip>
          <a:srcRect l="8454" t="5643" r="10728" b="20358"/>
          <a:stretch>
            <a:fillRect/>
          </a:stretch>
        </p:blipFill>
        <p:spPr>
          <a:xfrm>
            <a:off x="10868161" y="2822575"/>
            <a:ext cx="1043049" cy="1039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38" h="21596" fill="norm" stroke="1" extrusionOk="0">
                <a:moveTo>
                  <a:pt x="10503" y="0"/>
                </a:moveTo>
                <a:cubicBezTo>
                  <a:pt x="8859" y="0"/>
                  <a:pt x="7418" y="326"/>
                  <a:pt x="6013" y="1023"/>
                </a:cubicBezTo>
                <a:cubicBezTo>
                  <a:pt x="5318" y="1367"/>
                  <a:pt x="5127" y="1496"/>
                  <a:pt x="4404" y="2021"/>
                </a:cubicBezTo>
                <a:cubicBezTo>
                  <a:pt x="3058" y="2998"/>
                  <a:pt x="1927" y="4361"/>
                  <a:pt x="1170" y="5922"/>
                </a:cubicBezTo>
                <a:cubicBezTo>
                  <a:pt x="-100" y="8540"/>
                  <a:pt x="-341" y="11280"/>
                  <a:pt x="473" y="13955"/>
                </a:cubicBezTo>
                <a:cubicBezTo>
                  <a:pt x="1090" y="15981"/>
                  <a:pt x="2114" y="17612"/>
                  <a:pt x="3635" y="18986"/>
                </a:cubicBezTo>
                <a:cubicBezTo>
                  <a:pt x="4079" y="19387"/>
                  <a:pt x="4704" y="19871"/>
                  <a:pt x="4948" y="20001"/>
                </a:cubicBezTo>
                <a:cubicBezTo>
                  <a:pt x="5041" y="20050"/>
                  <a:pt x="5186" y="20143"/>
                  <a:pt x="5268" y="20207"/>
                </a:cubicBezTo>
                <a:cubicBezTo>
                  <a:pt x="5429" y="20331"/>
                  <a:pt x="6225" y="20726"/>
                  <a:pt x="6717" y="20925"/>
                </a:cubicBezTo>
                <a:cubicBezTo>
                  <a:pt x="7506" y="21243"/>
                  <a:pt x="8418" y="21480"/>
                  <a:pt x="9239" y="21584"/>
                </a:cubicBezTo>
                <a:cubicBezTo>
                  <a:pt x="9335" y="21597"/>
                  <a:pt x="10005" y="21600"/>
                  <a:pt x="10720" y="21593"/>
                </a:cubicBezTo>
                <a:cubicBezTo>
                  <a:pt x="12234" y="21577"/>
                  <a:pt x="12633" y="21516"/>
                  <a:pt x="13834" y="21106"/>
                </a:cubicBezTo>
                <a:cubicBezTo>
                  <a:pt x="15125" y="20664"/>
                  <a:pt x="16176" y="20063"/>
                  <a:pt x="17260" y="19151"/>
                </a:cubicBezTo>
                <a:cubicBezTo>
                  <a:pt x="17629" y="18840"/>
                  <a:pt x="18678" y="17694"/>
                  <a:pt x="18981" y="17271"/>
                </a:cubicBezTo>
                <a:cubicBezTo>
                  <a:pt x="20510" y="15135"/>
                  <a:pt x="21259" y="12312"/>
                  <a:pt x="20982" y="9691"/>
                </a:cubicBezTo>
                <a:cubicBezTo>
                  <a:pt x="20788" y="7859"/>
                  <a:pt x="20070" y="5877"/>
                  <a:pt x="19117" y="4536"/>
                </a:cubicBezTo>
                <a:cubicBezTo>
                  <a:pt x="17730" y="2586"/>
                  <a:pt x="15954" y="1246"/>
                  <a:pt x="13785" y="511"/>
                </a:cubicBezTo>
                <a:cubicBezTo>
                  <a:pt x="12674" y="135"/>
                  <a:pt x="11795" y="0"/>
                  <a:pt x="10503" y="0"/>
                </a:cubicBezTo>
                <a:close/>
                <a:moveTo>
                  <a:pt x="5989" y="5378"/>
                </a:moveTo>
                <a:lnTo>
                  <a:pt x="6173" y="5790"/>
                </a:lnTo>
                <a:cubicBezTo>
                  <a:pt x="6558" y="6648"/>
                  <a:pt x="6953" y="8062"/>
                  <a:pt x="7141" y="9254"/>
                </a:cubicBezTo>
                <a:cubicBezTo>
                  <a:pt x="7422" y="11030"/>
                  <a:pt x="7393" y="13218"/>
                  <a:pt x="7069" y="14359"/>
                </a:cubicBezTo>
                <a:cubicBezTo>
                  <a:pt x="7025" y="14515"/>
                  <a:pt x="6829" y="14969"/>
                  <a:pt x="6637" y="15366"/>
                </a:cubicBezTo>
                <a:cubicBezTo>
                  <a:pt x="6071" y="16538"/>
                  <a:pt x="6120" y="16632"/>
                  <a:pt x="6117" y="14293"/>
                </a:cubicBezTo>
                <a:cubicBezTo>
                  <a:pt x="6114" y="12069"/>
                  <a:pt x="6070" y="11504"/>
                  <a:pt x="5749" y="9831"/>
                </a:cubicBezTo>
                <a:cubicBezTo>
                  <a:pt x="5584" y="8976"/>
                  <a:pt x="5123" y="7495"/>
                  <a:pt x="4908" y="7118"/>
                </a:cubicBezTo>
                <a:cubicBezTo>
                  <a:pt x="4751" y="6842"/>
                  <a:pt x="4774" y="6791"/>
                  <a:pt x="5220" y="6285"/>
                </a:cubicBezTo>
                <a:cubicBezTo>
                  <a:pt x="5385" y="6098"/>
                  <a:pt x="5620" y="5812"/>
                  <a:pt x="5749" y="5658"/>
                </a:cubicBezTo>
                <a:lnTo>
                  <a:pt x="5989" y="5378"/>
                </a:lnTo>
                <a:close/>
                <a:moveTo>
                  <a:pt x="15563" y="14219"/>
                </a:moveTo>
                <a:cubicBezTo>
                  <a:pt x="15579" y="14198"/>
                  <a:pt x="15611" y="14211"/>
                  <a:pt x="15651" y="14252"/>
                </a:cubicBezTo>
                <a:cubicBezTo>
                  <a:pt x="15683" y="14286"/>
                  <a:pt x="15785" y="14315"/>
                  <a:pt x="15883" y="14318"/>
                </a:cubicBezTo>
                <a:lnTo>
                  <a:pt x="16059" y="14318"/>
                </a:lnTo>
                <a:lnTo>
                  <a:pt x="15883" y="14359"/>
                </a:lnTo>
                <a:cubicBezTo>
                  <a:pt x="15786" y="14379"/>
                  <a:pt x="15682" y="14405"/>
                  <a:pt x="15651" y="14425"/>
                </a:cubicBezTo>
                <a:cubicBezTo>
                  <a:pt x="15617" y="14447"/>
                  <a:pt x="15582" y="14423"/>
                  <a:pt x="15563" y="14359"/>
                </a:cubicBezTo>
                <a:cubicBezTo>
                  <a:pt x="15542" y="14293"/>
                  <a:pt x="15546" y="14240"/>
                  <a:pt x="15563" y="14219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53" name="IMG_1396.jpeg" descr="IMG_1396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947472" y="2576009"/>
            <a:ext cx="5679623" cy="5339871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56" name="IMG_1393.jpeg" descr="IMG_1393.jpeg"/>
          <p:cNvPicPr>
            <a:picLocks noChangeAspect="1"/>
          </p:cNvPicPr>
          <p:nvPr/>
        </p:nvPicPr>
        <p:blipFill>
          <a:blip r:embed="rId2">
            <a:extLst/>
          </a:blip>
          <a:srcRect l="123" t="0" r="5" b="49"/>
          <a:stretch>
            <a:fillRect/>
          </a:stretch>
        </p:blipFill>
        <p:spPr>
          <a:xfrm flipH="1">
            <a:off x="622623" y="4019858"/>
            <a:ext cx="2962286" cy="5306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fill="norm" stroke="1" extrusionOk="0">
                <a:moveTo>
                  <a:pt x="11123" y="0"/>
                </a:moveTo>
                <a:lnTo>
                  <a:pt x="11025" y="102"/>
                </a:lnTo>
                <a:cubicBezTo>
                  <a:pt x="10945" y="185"/>
                  <a:pt x="10897" y="204"/>
                  <a:pt x="10765" y="204"/>
                </a:cubicBezTo>
                <a:cubicBezTo>
                  <a:pt x="10675" y="204"/>
                  <a:pt x="10544" y="227"/>
                  <a:pt x="10475" y="254"/>
                </a:cubicBezTo>
                <a:cubicBezTo>
                  <a:pt x="10390" y="287"/>
                  <a:pt x="10344" y="292"/>
                  <a:pt x="10331" y="270"/>
                </a:cubicBezTo>
                <a:cubicBezTo>
                  <a:pt x="10320" y="251"/>
                  <a:pt x="10258" y="193"/>
                  <a:pt x="10195" y="141"/>
                </a:cubicBezTo>
                <a:cubicBezTo>
                  <a:pt x="10093" y="57"/>
                  <a:pt x="10044" y="42"/>
                  <a:pt x="9818" y="34"/>
                </a:cubicBezTo>
                <a:cubicBezTo>
                  <a:pt x="9474" y="22"/>
                  <a:pt x="9158" y="110"/>
                  <a:pt x="9040" y="249"/>
                </a:cubicBezTo>
                <a:cubicBezTo>
                  <a:pt x="8963" y="339"/>
                  <a:pt x="8931" y="351"/>
                  <a:pt x="8751" y="351"/>
                </a:cubicBezTo>
                <a:cubicBezTo>
                  <a:pt x="8592" y="351"/>
                  <a:pt x="8506" y="371"/>
                  <a:pt x="8360" y="447"/>
                </a:cubicBezTo>
                <a:cubicBezTo>
                  <a:pt x="8257" y="501"/>
                  <a:pt x="8175" y="573"/>
                  <a:pt x="8175" y="606"/>
                </a:cubicBezTo>
                <a:cubicBezTo>
                  <a:pt x="8175" y="688"/>
                  <a:pt x="7910" y="787"/>
                  <a:pt x="7691" y="787"/>
                </a:cubicBezTo>
                <a:cubicBezTo>
                  <a:pt x="7392" y="787"/>
                  <a:pt x="7219" y="929"/>
                  <a:pt x="7104" y="1265"/>
                </a:cubicBezTo>
                <a:cubicBezTo>
                  <a:pt x="7064" y="1382"/>
                  <a:pt x="6988" y="1535"/>
                  <a:pt x="6936" y="1606"/>
                </a:cubicBezTo>
                <a:cubicBezTo>
                  <a:pt x="6858" y="1712"/>
                  <a:pt x="6816" y="1737"/>
                  <a:pt x="6693" y="1741"/>
                </a:cubicBezTo>
                <a:cubicBezTo>
                  <a:pt x="6392" y="1753"/>
                  <a:pt x="5991" y="2005"/>
                  <a:pt x="5906" y="2234"/>
                </a:cubicBezTo>
                <a:cubicBezTo>
                  <a:pt x="5885" y="2292"/>
                  <a:pt x="5824" y="2337"/>
                  <a:pt x="5741" y="2359"/>
                </a:cubicBezTo>
                <a:cubicBezTo>
                  <a:pt x="5594" y="2396"/>
                  <a:pt x="5410" y="2596"/>
                  <a:pt x="5408" y="2720"/>
                </a:cubicBezTo>
                <a:cubicBezTo>
                  <a:pt x="5408" y="2765"/>
                  <a:pt x="5444" y="2893"/>
                  <a:pt x="5489" y="3005"/>
                </a:cubicBezTo>
                <a:cubicBezTo>
                  <a:pt x="5571" y="3204"/>
                  <a:pt x="5569" y="3211"/>
                  <a:pt x="5431" y="3473"/>
                </a:cubicBezTo>
                <a:cubicBezTo>
                  <a:pt x="5221" y="3873"/>
                  <a:pt x="5254" y="4092"/>
                  <a:pt x="5585" y="4476"/>
                </a:cubicBezTo>
                <a:cubicBezTo>
                  <a:pt x="5863" y="4800"/>
                  <a:pt x="5954" y="4871"/>
                  <a:pt x="6088" y="4871"/>
                </a:cubicBezTo>
                <a:cubicBezTo>
                  <a:pt x="6171" y="4871"/>
                  <a:pt x="6181" y="4924"/>
                  <a:pt x="6201" y="5489"/>
                </a:cubicBezTo>
                <a:cubicBezTo>
                  <a:pt x="6225" y="6158"/>
                  <a:pt x="6230" y="6171"/>
                  <a:pt x="6566" y="6462"/>
                </a:cubicBezTo>
                <a:cubicBezTo>
                  <a:pt x="6789" y="6655"/>
                  <a:pt x="7266" y="6837"/>
                  <a:pt x="7642" y="6870"/>
                </a:cubicBezTo>
                <a:cubicBezTo>
                  <a:pt x="7888" y="6892"/>
                  <a:pt x="7938" y="6918"/>
                  <a:pt x="7987" y="7045"/>
                </a:cubicBezTo>
                <a:cubicBezTo>
                  <a:pt x="8010" y="7105"/>
                  <a:pt x="8000" y="7147"/>
                  <a:pt x="7952" y="7169"/>
                </a:cubicBezTo>
                <a:cubicBezTo>
                  <a:pt x="7908" y="7190"/>
                  <a:pt x="7509" y="7208"/>
                  <a:pt x="6916" y="7219"/>
                </a:cubicBezTo>
                <a:cubicBezTo>
                  <a:pt x="5634" y="7243"/>
                  <a:pt x="5526" y="7272"/>
                  <a:pt x="5223" y="7647"/>
                </a:cubicBezTo>
                <a:cubicBezTo>
                  <a:pt x="5106" y="7793"/>
                  <a:pt x="5035" y="7845"/>
                  <a:pt x="4937" y="7859"/>
                </a:cubicBezTo>
                <a:cubicBezTo>
                  <a:pt x="4789" y="7880"/>
                  <a:pt x="4335" y="8068"/>
                  <a:pt x="4178" y="8172"/>
                </a:cubicBezTo>
                <a:cubicBezTo>
                  <a:pt x="3820" y="8411"/>
                  <a:pt x="3660" y="8596"/>
                  <a:pt x="3328" y="9156"/>
                </a:cubicBezTo>
                <a:cubicBezTo>
                  <a:pt x="3005" y="9701"/>
                  <a:pt x="2780" y="10122"/>
                  <a:pt x="2604" y="10513"/>
                </a:cubicBezTo>
                <a:cubicBezTo>
                  <a:pt x="2532" y="10674"/>
                  <a:pt x="2425" y="10910"/>
                  <a:pt x="2367" y="11038"/>
                </a:cubicBezTo>
                <a:cubicBezTo>
                  <a:pt x="2309" y="11166"/>
                  <a:pt x="2231" y="11344"/>
                  <a:pt x="2193" y="11432"/>
                </a:cubicBezTo>
                <a:cubicBezTo>
                  <a:pt x="2156" y="11521"/>
                  <a:pt x="2038" y="11773"/>
                  <a:pt x="1933" y="11996"/>
                </a:cubicBezTo>
                <a:cubicBezTo>
                  <a:pt x="1729" y="12426"/>
                  <a:pt x="1727" y="12505"/>
                  <a:pt x="1918" y="12620"/>
                </a:cubicBezTo>
                <a:cubicBezTo>
                  <a:pt x="2064" y="12707"/>
                  <a:pt x="2008" y="12732"/>
                  <a:pt x="1580" y="12768"/>
                </a:cubicBezTo>
                <a:cubicBezTo>
                  <a:pt x="990" y="12818"/>
                  <a:pt x="438" y="13066"/>
                  <a:pt x="139" y="13414"/>
                </a:cubicBezTo>
                <a:cubicBezTo>
                  <a:pt x="8" y="13566"/>
                  <a:pt x="0" y="13599"/>
                  <a:pt x="0" y="14027"/>
                </a:cubicBezTo>
                <a:cubicBezTo>
                  <a:pt x="-1" y="14470"/>
                  <a:pt x="1" y="14481"/>
                  <a:pt x="142" y="14602"/>
                </a:cubicBezTo>
                <a:cubicBezTo>
                  <a:pt x="329" y="14763"/>
                  <a:pt x="417" y="14786"/>
                  <a:pt x="853" y="14786"/>
                </a:cubicBezTo>
                <a:cubicBezTo>
                  <a:pt x="1168" y="14786"/>
                  <a:pt x="1241" y="14776"/>
                  <a:pt x="1377" y="14712"/>
                </a:cubicBezTo>
                <a:cubicBezTo>
                  <a:pt x="1685" y="14567"/>
                  <a:pt x="1936" y="14313"/>
                  <a:pt x="2060" y="14022"/>
                </a:cubicBezTo>
                <a:cubicBezTo>
                  <a:pt x="2182" y="13736"/>
                  <a:pt x="2380" y="13531"/>
                  <a:pt x="2532" y="13531"/>
                </a:cubicBezTo>
                <a:cubicBezTo>
                  <a:pt x="2707" y="13531"/>
                  <a:pt x="3056" y="13823"/>
                  <a:pt x="3056" y="13970"/>
                </a:cubicBezTo>
                <a:cubicBezTo>
                  <a:pt x="3056" y="14012"/>
                  <a:pt x="2994" y="14143"/>
                  <a:pt x="2920" y="14261"/>
                </a:cubicBezTo>
                <a:cubicBezTo>
                  <a:pt x="2744" y="14542"/>
                  <a:pt x="2700" y="14821"/>
                  <a:pt x="2810" y="14967"/>
                </a:cubicBezTo>
                <a:lnTo>
                  <a:pt x="2894" y="15077"/>
                </a:lnTo>
                <a:lnTo>
                  <a:pt x="3328" y="15077"/>
                </a:lnTo>
                <a:cubicBezTo>
                  <a:pt x="3649" y="15077"/>
                  <a:pt x="3797" y="15064"/>
                  <a:pt x="3889" y="15028"/>
                </a:cubicBezTo>
                <a:cubicBezTo>
                  <a:pt x="4011" y="14981"/>
                  <a:pt x="4012" y="14980"/>
                  <a:pt x="3976" y="15049"/>
                </a:cubicBezTo>
                <a:cubicBezTo>
                  <a:pt x="3955" y="15088"/>
                  <a:pt x="3923" y="15363"/>
                  <a:pt x="3906" y="15660"/>
                </a:cubicBezTo>
                <a:cubicBezTo>
                  <a:pt x="3873" y="16255"/>
                  <a:pt x="3930" y="16607"/>
                  <a:pt x="4109" y="16912"/>
                </a:cubicBezTo>
                <a:lnTo>
                  <a:pt x="4219" y="17099"/>
                </a:lnTo>
                <a:lnTo>
                  <a:pt x="4132" y="18165"/>
                </a:lnTo>
                <a:cubicBezTo>
                  <a:pt x="4084" y="18752"/>
                  <a:pt x="4031" y="19279"/>
                  <a:pt x="4016" y="19337"/>
                </a:cubicBezTo>
                <a:cubicBezTo>
                  <a:pt x="3993" y="19424"/>
                  <a:pt x="3955" y="19450"/>
                  <a:pt x="3785" y="19492"/>
                </a:cubicBezTo>
                <a:cubicBezTo>
                  <a:pt x="3673" y="19519"/>
                  <a:pt x="3526" y="19579"/>
                  <a:pt x="3458" y="19624"/>
                </a:cubicBezTo>
                <a:cubicBezTo>
                  <a:pt x="3340" y="19702"/>
                  <a:pt x="3333" y="19739"/>
                  <a:pt x="3270" y="20411"/>
                </a:cubicBezTo>
                <a:cubicBezTo>
                  <a:pt x="3184" y="21319"/>
                  <a:pt x="3153" y="21273"/>
                  <a:pt x="3828" y="21298"/>
                </a:cubicBezTo>
                <a:cubicBezTo>
                  <a:pt x="4107" y="21308"/>
                  <a:pt x="4574" y="21317"/>
                  <a:pt x="4867" y="21317"/>
                </a:cubicBezTo>
                <a:cubicBezTo>
                  <a:pt x="5160" y="21317"/>
                  <a:pt x="5413" y="21329"/>
                  <a:pt x="5428" y="21343"/>
                </a:cubicBezTo>
                <a:cubicBezTo>
                  <a:pt x="5444" y="21357"/>
                  <a:pt x="6028" y="21378"/>
                  <a:pt x="6725" y="21390"/>
                </a:cubicBezTo>
                <a:cubicBezTo>
                  <a:pt x="7422" y="21402"/>
                  <a:pt x="8003" y="21423"/>
                  <a:pt x="8018" y="21437"/>
                </a:cubicBezTo>
                <a:cubicBezTo>
                  <a:pt x="8034" y="21450"/>
                  <a:pt x="8305" y="21464"/>
                  <a:pt x="8620" y="21467"/>
                </a:cubicBezTo>
                <a:cubicBezTo>
                  <a:pt x="9193" y="21474"/>
                  <a:pt x="9194" y="21473"/>
                  <a:pt x="9546" y="21366"/>
                </a:cubicBezTo>
                <a:cubicBezTo>
                  <a:pt x="9864" y="21268"/>
                  <a:pt x="9899" y="21263"/>
                  <a:pt x="9899" y="21314"/>
                </a:cubicBezTo>
                <a:cubicBezTo>
                  <a:pt x="9899" y="21508"/>
                  <a:pt x="10075" y="21542"/>
                  <a:pt x="11283" y="21574"/>
                </a:cubicBezTo>
                <a:cubicBezTo>
                  <a:pt x="11829" y="21589"/>
                  <a:pt x="13215" y="21600"/>
                  <a:pt x="14365" y="21598"/>
                </a:cubicBezTo>
                <a:lnTo>
                  <a:pt x="16454" y="21595"/>
                </a:lnTo>
                <a:lnTo>
                  <a:pt x="16804" y="21448"/>
                </a:lnTo>
                <a:cubicBezTo>
                  <a:pt x="16996" y="21368"/>
                  <a:pt x="17271" y="21257"/>
                  <a:pt x="17417" y="21201"/>
                </a:cubicBezTo>
                <a:cubicBezTo>
                  <a:pt x="17564" y="21145"/>
                  <a:pt x="17720" y="21081"/>
                  <a:pt x="17762" y="21060"/>
                </a:cubicBezTo>
                <a:cubicBezTo>
                  <a:pt x="17888" y="20997"/>
                  <a:pt x="17870" y="20336"/>
                  <a:pt x="17681" y="18159"/>
                </a:cubicBezTo>
                <a:cubicBezTo>
                  <a:pt x="17652" y="17825"/>
                  <a:pt x="17607" y="17168"/>
                  <a:pt x="17580" y="16700"/>
                </a:cubicBezTo>
                <a:cubicBezTo>
                  <a:pt x="17552" y="16232"/>
                  <a:pt x="17512" y="15734"/>
                  <a:pt x="17493" y="15594"/>
                </a:cubicBezTo>
                <a:lnTo>
                  <a:pt x="17461" y="15340"/>
                </a:lnTo>
                <a:lnTo>
                  <a:pt x="17773" y="15340"/>
                </a:lnTo>
                <a:cubicBezTo>
                  <a:pt x="18066" y="15340"/>
                  <a:pt x="18099" y="15333"/>
                  <a:pt x="18245" y="15240"/>
                </a:cubicBezTo>
                <a:cubicBezTo>
                  <a:pt x="18331" y="15185"/>
                  <a:pt x="18415" y="15103"/>
                  <a:pt x="18430" y="15057"/>
                </a:cubicBezTo>
                <a:cubicBezTo>
                  <a:pt x="18515" y="14807"/>
                  <a:pt x="18518" y="14625"/>
                  <a:pt x="18442" y="14397"/>
                </a:cubicBezTo>
                <a:cubicBezTo>
                  <a:pt x="18368" y="14177"/>
                  <a:pt x="18367" y="14138"/>
                  <a:pt x="18439" y="14025"/>
                </a:cubicBezTo>
                <a:cubicBezTo>
                  <a:pt x="18591" y="13785"/>
                  <a:pt x="18934" y="13596"/>
                  <a:pt x="19148" y="13634"/>
                </a:cubicBezTo>
                <a:cubicBezTo>
                  <a:pt x="19331" y="13667"/>
                  <a:pt x="19676" y="13857"/>
                  <a:pt x="19779" y="13983"/>
                </a:cubicBezTo>
                <a:cubicBezTo>
                  <a:pt x="19844" y="14063"/>
                  <a:pt x="19873" y="14170"/>
                  <a:pt x="19874" y="14322"/>
                </a:cubicBezTo>
                <a:cubicBezTo>
                  <a:pt x="19875" y="14548"/>
                  <a:pt x="20017" y="14877"/>
                  <a:pt x="20169" y="15011"/>
                </a:cubicBezTo>
                <a:cubicBezTo>
                  <a:pt x="20232" y="15065"/>
                  <a:pt x="20290" y="15077"/>
                  <a:pt x="20522" y="15077"/>
                </a:cubicBezTo>
                <a:cubicBezTo>
                  <a:pt x="20928" y="15077"/>
                  <a:pt x="21191" y="14957"/>
                  <a:pt x="21451" y="14654"/>
                </a:cubicBezTo>
                <a:cubicBezTo>
                  <a:pt x="21590" y="14492"/>
                  <a:pt x="21599" y="14453"/>
                  <a:pt x="21599" y="14137"/>
                </a:cubicBezTo>
                <a:cubicBezTo>
                  <a:pt x="21599" y="13884"/>
                  <a:pt x="21577" y="13762"/>
                  <a:pt x="21512" y="13670"/>
                </a:cubicBezTo>
                <a:cubicBezTo>
                  <a:pt x="21365" y="13462"/>
                  <a:pt x="21036" y="13220"/>
                  <a:pt x="20722" y="13088"/>
                </a:cubicBezTo>
                <a:lnTo>
                  <a:pt x="20424" y="12962"/>
                </a:lnTo>
                <a:lnTo>
                  <a:pt x="20517" y="12860"/>
                </a:lnTo>
                <a:cubicBezTo>
                  <a:pt x="20568" y="12804"/>
                  <a:pt x="20598" y="12733"/>
                  <a:pt x="20583" y="12700"/>
                </a:cubicBezTo>
                <a:cubicBezTo>
                  <a:pt x="20568" y="12668"/>
                  <a:pt x="20532" y="12491"/>
                  <a:pt x="20502" y="12306"/>
                </a:cubicBezTo>
                <a:cubicBezTo>
                  <a:pt x="20421" y="11798"/>
                  <a:pt x="20245" y="11052"/>
                  <a:pt x="20109" y="10644"/>
                </a:cubicBezTo>
                <a:cubicBezTo>
                  <a:pt x="19950" y="10168"/>
                  <a:pt x="19789" y="9986"/>
                  <a:pt x="18815" y="9185"/>
                </a:cubicBezTo>
                <a:cubicBezTo>
                  <a:pt x="18600" y="9009"/>
                  <a:pt x="18563" y="8979"/>
                  <a:pt x="18413" y="8851"/>
                </a:cubicBezTo>
                <a:cubicBezTo>
                  <a:pt x="18285" y="8742"/>
                  <a:pt x="17998" y="8513"/>
                  <a:pt x="17773" y="8340"/>
                </a:cubicBezTo>
                <a:cubicBezTo>
                  <a:pt x="17561" y="8177"/>
                  <a:pt x="17165" y="7958"/>
                  <a:pt x="16998" y="7912"/>
                </a:cubicBezTo>
                <a:cubicBezTo>
                  <a:pt x="16764" y="7848"/>
                  <a:pt x="16508" y="7791"/>
                  <a:pt x="16376" y="7775"/>
                </a:cubicBezTo>
                <a:cubicBezTo>
                  <a:pt x="16292" y="7765"/>
                  <a:pt x="16194" y="7714"/>
                  <a:pt x="16112" y="7636"/>
                </a:cubicBezTo>
                <a:cubicBezTo>
                  <a:pt x="15897" y="7430"/>
                  <a:pt x="15626" y="7290"/>
                  <a:pt x="15444" y="7290"/>
                </a:cubicBezTo>
                <a:cubicBezTo>
                  <a:pt x="15356" y="7290"/>
                  <a:pt x="15272" y="7279"/>
                  <a:pt x="15256" y="7265"/>
                </a:cubicBezTo>
                <a:cubicBezTo>
                  <a:pt x="15240" y="7250"/>
                  <a:pt x="14881" y="7230"/>
                  <a:pt x="14457" y="7219"/>
                </a:cubicBezTo>
                <a:cubicBezTo>
                  <a:pt x="13815" y="7204"/>
                  <a:pt x="13650" y="7190"/>
                  <a:pt x="13470" y="7139"/>
                </a:cubicBezTo>
                <a:lnTo>
                  <a:pt x="13253" y="7077"/>
                </a:lnTo>
                <a:lnTo>
                  <a:pt x="13430" y="6983"/>
                </a:lnTo>
                <a:cubicBezTo>
                  <a:pt x="13545" y="6923"/>
                  <a:pt x="13684" y="6883"/>
                  <a:pt x="13826" y="6870"/>
                </a:cubicBezTo>
                <a:cubicBezTo>
                  <a:pt x="14031" y="6852"/>
                  <a:pt x="14313" y="6774"/>
                  <a:pt x="14495" y="6686"/>
                </a:cubicBezTo>
                <a:cubicBezTo>
                  <a:pt x="14897" y="6490"/>
                  <a:pt x="15064" y="6355"/>
                  <a:pt x="15172" y="6132"/>
                </a:cubicBezTo>
                <a:cubicBezTo>
                  <a:pt x="15207" y="6058"/>
                  <a:pt x="15283" y="5989"/>
                  <a:pt x="15363" y="5958"/>
                </a:cubicBezTo>
                <a:cubicBezTo>
                  <a:pt x="15583" y="5872"/>
                  <a:pt x="15645" y="5822"/>
                  <a:pt x="15835" y="5581"/>
                </a:cubicBezTo>
                <a:cubicBezTo>
                  <a:pt x="15934" y="5455"/>
                  <a:pt x="16083" y="5272"/>
                  <a:pt x="16164" y="5176"/>
                </a:cubicBezTo>
                <a:cubicBezTo>
                  <a:pt x="16405" y="4890"/>
                  <a:pt x="16443" y="4783"/>
                  <a:pt x="16561" y="4082"/>
                </a:cubicBezTo>
                <a:cubicBezTo>
                  <a:pt x="16578" y="3978"/>
                  <a:pt x="16629" y="3782"/>
                  <a:pt x="16674" y="3646"/>
                </a:cubicBezTo>
                <a:cubicBezTo>
                  <a:pt x="16784" y="3306"/>
                  <a:pt x="16747" y="3023"/>
                  <a:pt x="16567" y="2830"/>
                </a:cubicBezTo>
                <a:cubicBezTo>
                  <a:pt x="16490" y="2748"/>
                  <a:pt x="16394" y="2583"/>
                  <a:pt x="16353" y="2464"/>
                </a:cubicBezTo>
                <a:cubicBezTo>
                  <a:pt x="16228" y="2100"/>
                  <a:pt x="15807" y="1756"/>
                  <a:pt x="15325" y="1622"/>
                </a:cubicBezTo>
                <a:cubicBezTo>
                  <a:pt x="15133" y="1568"/>
                  <a:pt x="14714" y="1203"/>
                  <a:pt x="14674" y="1055"/>
                </a:cubicBezTo>
                <a:cubicBezTo>
                  <a:pt x="14610" y="816"/>
                  <a:pt x="14165" y="643"/>
                  <a:pt x="13881" y="746"/>
                </a:cubicBezTo>
                <a:cubicBezTo>
                  <a:pt x="13814" y="771"/>
                  <a:pt x="13746" y="809"/>
                  <a:pt x="13731" y="832"/>
                </a:cubicBezTo>
                <a:cubicBezTo>
                  <a:pt x="13710" y="862"/>
                  <a:pt x="13641" y="838"/>
                  <a:pt x="13485" y="748"/>
                </a:cubicBezTo>
                <a:cubicBezTo>
                  <a:pt x="13198" y="582"/>
                  <a:pt x="13024" y="525"/>
                  <a:pt x="12802" y="525"/>
                </a:cubicBezTo>
                <a:cubicBezTo>
                  <a:pt x="12605" y="525"/>
                  <a:pt x="12618" y="539"/>
                  <a:pt x="12515" y="270"/>
                </a:cubicBezTo>
                <a:cubicBezTo>
                  <a:pt x="12489" y="201"/>
                  <a:pt x="12432" y="112"/>
                  <a:pt x="12385" y="73"/>
                </a:cubicBezTo>
                <a:cubicBezTo>
                  <a:pt x="12303" y="3"/>
                  <a:pt x="12279" y="0"/>
                  <a:pt x="11711" y="0"/>
                </a:cubicBezTo>
                <a:lnTo>
                  <a:pt x="11123" y="0"/>
                </a:lnTo>
                <a:close/>
              </a:path>
            </a:pathLst>
          </a:custGeom>
          <a:ln w="3175">
            <a:miter lim="400000"/>
          </a:ln>
        </p:spPr>
      </p:pic>
      <p:pic>
        <p:nvPicPr>
          <p:cNvPr id="257" name="IMG_1398.jpeg" descr="IMG_139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544918" y="1005129"/>
            <a:ext cx="3483970" cy="1458806"/>
          </a:xfrm>
          <a:prstGeom prst="rect">
            <a:avLst/>
          </a:prstGeom>
          <a:ln w="3175">
            <a:miter lim="400000"/>
          </a:ln>
        </p:spPr>
      </p:pic>
      <p:pic>
        <p:nvPicPr>
          <p:cNvPr id="258" name="IMG_1395.jpeg" descr="IMG_1395.jpeg"/>
          <p:cNvPicPr>
            <a:picLocks noChangeAspect="1"/>
          </p:cNvPicPr>
          <p:nvPr/>
        </p:nvPicPr>
        <p:blipFill>
          <a:blip r:embed="rId4">
            <a:extLst/>
          </a:blip>
          <a:srcRect l="9165" t="7856" r="11435" b="21136"/>
          <a:stretch>
            <a:fillRect/>
          </a:stretch>
        </p:blipFill>
        <p:spPr>
          <a:xfrm>
            <a:off x="10989824" y="2629066"/>
            <a:ext cx="1038921" cy="10386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4" h="21541" fill="norm" stroke="1" extrusionOk="0">
                <a:moveTo>
                  <a:pt x="11088" y="7"/>
                </a:moveTo>
                <a:cubicBezTo>
                  <a:pt x="10486" y="-8"/>
                  <a:pt x="9879" y="1"/>
                  <a:pt x="9517" y="40"/>
                </a:cubicBezTo>
                <a:cubicBezTo>
                  <a:pt x="8897" y="106"/>
                  <a:pt x="7983" y="270"/>
                  <a:pt x="7839" y="344"/>
                </a:cubicBezTo>
                <a:cubicBezTo>
                  <a:pt x="7791" y="369"/>
                  <a:pt x="7519" y="462"/>
                  <a:pt x="7238" y="550"/>
                </a:cubicBezTo>
                <a:cubicBezTo>
                  <a:pt x="5978" y="948"/>
                  <a:pt x="4373" y="1924"/>
                  <a:pt x="3388" y="2888"/>
                </a:cubicBezTo>
                <a:cubicBezTo>
                  <a:pt x="3019" y="3250"/>
                  <a:pt x="2304" y="4051"/>
                  <a:pt x="2072" y="4361"/>
                </a:cubicBezTo>
                <a:cubicBezTo>
                  <a:pt x="1715" y="4839"/>
                  <a:pt x="999" y="6112"/>
                  <a:pt x="780" y="6658"/>
                </a:cubicBezTo>
                <a:cubicBezTo>
                  <a:pt x="200" y="8111"/>
                  <a:pt x="-45" y="9533"/>
                  <a:pt x="7" y="11111"/>
                </a:cubicBezTo>
                <a:cubicBezTo>
                  <a:pt x="86" y="13496"/>
                  <a:pt x="823" y="15525"/>
                  <a:pt x="2319" y="17482"/>
                </a:cubicBezTo>
                <a:cubicBezTo>
                  <a:pt x="2867" y="18199"/>
                  <a:pt x="4418" y="19590"/>
                  <a:pt x="5001" y="19885"/>
                </a:cubicBezTo>
                <a:cubicBezTo>
                  <a:pt x="5094" y="19933"/>
                  <a:pt x="5205" y="19997"/>
                  <a:pt x="5247" y="20034"/>
                </a:cubicBezTo>
                <a:cubicBezTo>
                  <a:pt x="5371" y="20140"/>
                  <a:pt x="5999" y="20462"/>
                  <a:pt x="6572" y="20709"/>
                </a:cubicBezTo>
                <a:cubicBezTo>
                  <a:pt x="7584" y="21145"/>
                  <a:pt x="8673" y="21399"/>
                  <a:pt x="10043" y="21523"/>
                </a:cubicBezTo>
                <a:cubicBezTo>
                  <a:pt x="10801" y="21592"/>
                  <a:pt x="12595" y="21455"/>
                  <a:pt x="13235" y="21276"/>
                </a:cubicBezTo>
                <a:cubicBezTo>
                  <a:pt x="14342" y="20968"/>
                  <a:pt x="15201" y="20639"/>
                  <a:pt x="15843" y="20289"/>
                </a:cubicBezTo>
                <a:cubicBezTo>
                  <a:pt x="16814" y="19758"/>
                  <a:pt x="17914" y="18924"/>
                  <a:pt x="18549" y="18231"/>
                </a:cubicBezTo>
                <a:cubicBezTo>
                  <a:pt x="18731" y="18032"/>
                  <a:pt x="18895" y="17858"/>
                  <a:pt x="18911" y="17844"/>
                </a:cubicBezTo>
                <a:cubicBezTo>
                  <a:pt x="18974" y="17787"/>
                  <a:pt x="19368" y="17279"/>
                  <a:pt x="19561" y="17013"/>
                </a:cubicBezTo>
                <a:cubicBezTo>
                  <a:pt x="20328" y="15956"/>
                  <a:pt x="21038" y="14346"/>
                  <a:pt x="21338" y="12955"/>
                </a:cubicBezTo>
                <a:cubicBezTo>
                  <a:pt x="21508" y="12167"/>
                  <a:pt x="21555" y="11491"/>
                  <a:pt x="21527" y="10419"/>
                </a:cubicBezTo>
                <a:cubicBezTo>
                  <a:pt x="21488" y="8912"/>
                  <a:pt x="21282" y="7963"/>
                  <a:pt x="20680" y="6543"/>
                </a:cubicBezTo>
                <a:cubicBezTo>
                  <a:pt x="20300" y="5646"/>
                  <a:pt x="19971" y="5073"/>
                  <a:pt x="19207" y="4007"/>
                </a:cubicBezTo>
                <a:cubicBezTo>
                  <a:pt x="18940" y="3634"/>
                  <a:pt x="17788" y="2528"/>
                  <a:pt x="17274" y="2147"/>
                </a:cubicBezTo>
                <a:cubicBezTo>
                  <a:pt x="16231" y="1373"/>
                  <a:pt x="15008" y="726"/>
                  <a:pt x="14173" y="509"/>
                </a:cubicBezTo>
                <a:cubicBezTo>
                  <a:pt x="14045" y="476"/>
                  <a:pt x="13760" y="388"/>
                  <a:pt x="13548" y="320"/>
                </a:cubicBezTo>
                <a:cubicBezTo>
                  <a:pt x="13335" y="251"/>
                  <a:pt x="12934" y="159"/>
                  <a:pt x="12651" y="114"/>
                </a:cubicBezTo>
                <a:cubicBezTo>
                  <a:pt x="12291" y="57"/>
                  <a:pt x="11690" y="22"/>
                  <a:pt x="11088" y="7"/>
                </a:cubicBezTo>
                <a:close/>
                <a:moveTo>
                  <a:pt x="6078" y="5390"/>
                </a:moveTo>
                <a:cubicBezTo>
                  <a:pt x="6134" y="5324"/>
                  <a:pt x="6352" y="5821"/>
                  <a:pt x="6670" y="6773"/>
                </a:cubicBezTo>
                <a:cubicBezTo>
                  <a:pt x="7162" y="8243"/>
                  <a:pt x="7331" y="9095"/>
                  <a:pt x="7468" y="10699"/>
                </a:cubicBezTo>
                <a:cubicBezTo>
                  <a:pt x="7562" y="11794"/>
                  <a:pt x="7471" y="13283"/>
                  <a:pt x="7263" y="14124"/>
                </a:cubicBezTo>
                <a:cubicBezTo>
                  <a:pt x="7188" y="14424"/>
                  <a:pt x="7007" y="14846"/>
                  <a:pt x="6703" y="15416"/>
                </a:cubicBezTo>
                <a:cubicBezTo>
                  <a:pt x="6545" y="15714"/>
                  <a:pt x="6378" y="16030"/>
                  <a:pt x="6325" y="16115"/>
                </a:cubicBezTo>
                <a:lnTo>
                  <a:pt x="6226" y="16264"/>
                </a:lnTo>
                <a:lnTo>
                  <a:pt x="6251" y="16008"/>
                </a:lnTo>
                <a:cubicBezTo>
                  <a:pt x="6359" y="14926"/>
                  <a:pt x="6311" y="12567"/>
                  <a:pt x="6152" y="11333"/>
                </a:cubicBezTo>
                <a:cubicBezTo>
                  <a:pt x="5943" y="9712"/>
                  <a:pt x="5585" y="8361"/>
                  <a:pt x="5058" y="7201"/>
                </a:cubicBezTo>
                <a:lnTo>
                  <a:pt x="4877" y="6806"/>
                </a:lnTo>
                <a:lnTo>
                  <a:pt x="4992" y="6633"/>
                </a:lnTo>
                <a:cubicBezTo>
                  <a:pt x="5057" y="6539"/>
                  <a:pt x="5321" y="6234"/>
                  <a:pt x="5576" y="5950"/>
                </a:cubicBezTo>
                <a:cubicBezTo>
                  <a:pt x="5832" y="5666"/>
                  <a:pt x="6057" y="5416"/>
                  <a:pt x="6078" y="5390"/>
                </a:cubicBezTo>
                <a:close/>
                <a:moveTo>
                  <a:pt x="18483" y="5785"/>
                </a:moveTo>
                <a:cubicBezTo>
                  <a:pt x="18564" y="5867"/>
                  <a:pt x="18654" y="6508"/>
                  <a:pt x="18656" y="7036"/>
                </a:cubicBezTo>
                <a:cubicBezTo>
                  <a:pt x="18658" y="7653"/>
                  <a:pt x="18650" y="7654"/>
                  <a:pt x="18483" y="7892"/>
                </a:cubicBezTo>
                <a:cubicBezTo>
                  <a:pt x="16866" y="10205"/>
                  <a:pt x="16186" y="11688"/>
                  <a:pt x="15217" y="15004"/>
                </a:cubicBezTo>
                <a:cubicBezTo>
                  <a:pt x="15056" y="15558"/>
                  <a:pt x="14870" y="16132"/>
                  <a:pt x="14798" y="16280"/>
                </a:cubicBezTo>
                <a:cubicBezTo>
                  <a:pt x="14726" y="16428"/>
                  <a:pt x="14637" y="16563"/>
                  <a:pt x="14601" y="16576"/>
                </a:cubicBezTo>
                <a:cubicBezTo>
                  <a:pt x="14519" y="16608"/>
                  <a:pt x="14328" y="16378"/>
                  <a:pt x="14288" y="16198"/>
                </a:cubicBezTo>
                <a:cubicBezTo>
                  <a:pt x="13917" y="14519"/>
                  <a:pt x="13558" y="13492"/>
                  <a:pt x="12725" y="11786"/>
                </a:cubicBezTo>
                <a:cubicBezTo>
                  <a:pt x="12022" y="10347"/>
                  <a:pt x="11382" y="9314"/>
                  <a:pt x="10701" y="8526"/>
                </a:cubicBezTo>
                <a:cubicBezTo>
                  <a:pt x="10502" y="8296"/>
                  <a:pt x="10409" y="8153"/>
                  <a:pt x="10430" y="8098"/>
                </a:cubicBezTo>
                <a:cubicBezTo>
                  <a:pt x="10447" y="8053"/>
                  <a:pt x="10498" y="7863"/>
                  <a:pt x="10537" y="7678"/>
                </a:cubicBezTo>
                <a:cubicBezTo>
                  <a:pt x="10634" y="7222"/>
                  <a:pt x="10852" y="6577"/>
                  <a:pt x="11039" y="6205"/>
                </a:cubicBezTo>
                <a:lnTo>
                  <a:pt x="11195" y="5901"/>
                </a:lnTo>
                <a:lnTo>
                  <a:pt x="11343" y="6082"/>
                </a:lnTo>
                <a:cubicBezTo>
                  <a:pt x="11598" y="6386"/>
                  <a:pt x="11828" y="6748"/>
                  <a:pt x="12322" y="7654"/>
                </a:cubicBezTo>
                <a:cubicBezTo>
                  <a:pt x="13282" y="9414"/>
                  <a:pt x="13610" y="10206"/>
                  <a:pt x="14271" y="12296"/>
                </a:cubicBezTo>
                <a:cubicBezTo>
                  <a:pt x="14491" y="12990"/>
                  <a:pt x="14622" y="13202"/>
                  <a:pt x="14823" y="13202"/>
                </a:cubicBezTo>
                <a:cubicBezTo>
                  <a:pt x="15050" y="13202"/>
                  <a:pt x="15199" y="12893"/>
                  <a:pt x="15695" y="11440"/>
                </a:cubicBezTo>
                <a:cubicBezTo>
                  <a:pt x="16464" y="9185"/>
                  <a:pt x="16987" y="7971"/>
                  <a:pt x="17694" y="6822"/>
                </a:cubicBezTo>
                <a:cubicBezTo>
                  <a:pt x="17908" y="6474"/>
                  <a:pt x="18455" y="5757"/>
                  <a:pt x="18483" y="5785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59" name="IMG_1394.jpeg" descr="IMG_1394.jpe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584908" y="2524936"/>
            <a:ext cx="6681535" cy="5851574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IMG_1341.jpeg" descr="IMG_1341.jpeg"/>
          <p:cNvPicPr>
            <a:picLocks noChangeAspect="1"/>
          </p:cNvPicPr>
          <p:nvPr/>
        </p:nvPicPr>
        <p:blipFill>
          <a:blip r:embed="rId2">
            <a:extLst/>
          </a:blip>
          <a:srcRect l="0" t="3166" r="0" b="0"/>
          <a:stretch>
            <a:fillRect/>
          </a:stretch>
        </p:blipFill>
        <p:spPr>
          <a:xfrm>
            <a:off x="5844789" y="773659"/>
            <a:ext cx="6202480" cy="7933563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sp>
        <p:nvSpPr>
          <p:cNvPr id="262" name="مستطيل مستدير الزوايا"/>
          <p:cNvSpPr/>
          <p:nvPr/>
        </p:nvSpPr>
        <p:spPr>
          <a:xfrm>
            <a:off x="6157214" y="3438959"/>
            <a:ext cx="5482648" cy="1920474"/>
          </a:xfrm>
          <a:prstGeom prst="roundRect">
            <a:avLst>
              <a:gd name="adj" fmla="val 0"/>
            </a:avLst>
          </a:prstGeom>
          <a:ln w="88900">
            <a:solidFill>
              <a:schemeClr val="accent1">
                <a:hueOff val="114395"/>
                <a:lumOff val="-24975"/>
              </a:schemeClr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263" name="IMG_1369.jpeg" descr="IMG_1369.jpeg"/>
          <p:cNvPicPr>
            <a:picLocks noChangeAspect="1"/>
          </p:cNvPicPr>
          <p:nvPr/>
        </p:nvPicPr>
        <p:blipFill>
          <a:blip r:embed="rId3">
            <a:extLst/>
          </a:blip>
          <a:srcRect l="4670" t="2" r="305" b="6165"/>
          <a:stretch>
            <a:fillRect/>
          </a:stretch>
        </p:blipFill>
        <p:spPr>
          <a:xfrm>
            <a:off x="989852" y="2230388"/>
            <a:ext cx="4972627" cy="64885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6" fill="norm" stroke="1" extrusionOk="0">
                <a:moveTo>
                  <a:pt x="17902" y="0"/>
                </a:moveTo>
                <a:lnTo>
                  <a:pt x="17723" y="132"/>
                </a:lnTo>
                <a:cubicBezTo>
                  <a:pt x="17624" y="205"/>
                  <a:pt x="17544" y="273"/>
                  <a:pt x="17544" y="284"/>
                </a:cubicBezTo>
                <a:cubicBezTo>
                  <a:pt x="17544" y="295"/>
                  <a:pt x="17442" y="413"/>
                  <a:pt x="17318" y="546"/>
                </a:cubicBezTo>
                <a:cubicBezTo>
                  <a:pt x="17065" y="816"/>
                  <a:pt x="16858" y="1059"/>
                  <a:pt x="16858" y="1085"/>
                </a:cubicBezTo>
                <a:cubicBezTo>
                  <a:pt x="16858" y="1094"/>
                  <a:pt x="16787" y="1170"/>
                  <a:pt x="16701" y="1254"/>
                </a:cubicBezTo>
                <a:cubicBezTo>
                  <a:pt x="16615" y="1337"/>
                  <a:pt x="16544" y="1415"/>
                  <a:pt x="16544" y="1427"/>
                </a:cubicBezTo>
                <a:cubicBezTo>
                  <a:pt x="16544" y="1438"/>
                  <a:pt x="16495" y="1501"/>
                  <a:pt x="16435" y="1565"/>
                </a:cubicBezTo>
                <a:cubicBezTo>
                  <a:pt x="16375" y="1630"/>
                  <a:pt x="16327" y="1692"/>
                  <a:pt x="16327" y="1703"/>
                </a:cubicBezTo>
                <a:cubicBezTo>
                  <a:pt x="16327" y="1714"/>
                  <a:pt x="16245" y="1805"/>
                  <a:pt x="16146" y="1905"/>
                </a:cubicBezTo>
                <a:cubicBezTo>
                  <a:pt x="16047" y="2005"/>
                  <a:pt x="15946" y="2110"/>
                  <a:pt x="15920" y="2139"/>
                </a:cubicBezTo>
                <a:cubicBezTo>
                  <a:pt x="15797" y="2277"/>
                  <a:pt x="15735" y="2320"/>
                  <a:pt x="15660" y="2320"/>
                </a:cubicBezTo>
                <a:cubicBezTo>
                  <a:pt x="15616" y="2320"/>
                  <a:pt x="15572" y="2330"/>
                  <a:pt x="15562" y="2343"/>
                </a:cubicBezTo>
                <a:cubicBezTo>
                  <a:pt x="15551" y="2357"/>
                  <a:pt x="15493" y="2368"/>
                  <a:pt x="15434" y="2368"/>
                </a:cubicBezTo>
                <a:cubicBezTo>
                  <a:pt x="15375" y="2368"/>
                  <a:pt x="15327" y="2379"/>
                  <a:pt x="15327" y="2392"/>
                </a:cubicBezTo>
                <a:cubicBezTo>
                  <a:pt x="15327" y="2405"/>
                  <a:pt x="15302" y="2416"/>
                  <a:pt x="15272" y="2416"/>
                </a:cubicBezTo>
                <a:cubicBezTo>
                  <a:pt x="15216" y="2416"/>
                  <a:pt x="14863" y="2615"/>
                  <a:pt x="14819" y="2671"/>
                </a:cubicBezTo>
                <a:cubicBezTo>
                  <a:pt x="14805" y="2688"/>
                  <a:pt x="14746" y="2718"/>
                  <a:pt x="14688" y="2740"/>
                </a:cubicBezTo>
                <a:cubicBezTo>
                  <a:pt x="14629" y="2761"/>
                  <a:pt x="14498" y="2845"/>
                  <a:pt x="14398" y="2926"/>
                </a:cubicBezTo>
                <a:cubicBezTo>
                  <a:pt x="14298" y="3007"/>
                  <a:pt x="14177" y="3090"/>
                  <a:pt x="14128" y="3110"/>
                </a:cubicBezTo>
                <a:cubicBezTo>
                  <a:pt x="14078" y="3129"/>
                  <a:pt x="14001" y="3183"/>
                  <a:pt x="13957" y="3228"/>
                </a:cubicBezTo>
                <a:cubicBezTo>
                  <a:pt x="13912" y="3274"/>
                  <a:pt x="13826" y="3347"/>
                  <a:pt x="13766" y="3392"/>
                </a:cubicBezTo>
                <a:cubicBezTo>
                  <a:pt x="13300" y="3743"/>
                  <a:pt x="13216" y="3803"/>
                  <a:pt x="13185" y="3803"/>
                </a:cubicBezTo>
                <a:cubicBezTo>
                  <a:pt x="13165" y="3803"/>
                  <a:pt x="13055" y="3884"/>
                  <a:pt x="12940" y="3983"/>
                </a:cubicBezTo>
                <a:cubicBezTo>
                  <a:pt x="12825" y="4081"/>
                  <a:pt x="12715" y="4162"/>
                  <a:pt x="12695" y="4162"/>
                </a:cubicBezTo>
                <a:cubicBezTo>
                  <a:pt x="12649" y="4162"/>
                  <a:pt x="12425" y="4332"/>
                  <a:pt x="12425" y="4367"/>
                </a:cubicBezTo>
                <a:cubicBezTo>
                  <a:pt x="12425" y="4382"/>
                  <a:pt x="12365" y="4425"/>
                  <a:pt x="12292" y="4461"/>
                </a:cubicBezTo>
                <a:cubicBezTo>
                  <a:pt x="12119" y="4546"/>
                  <a:pt x="11992" y="4657"/>
                  <a:pt x="11889" y="4814"/>
                </a:cubicBezTo>
                <a:cubicBezTo>
                  <a:pt x="11743" y="5035"/>
                  <a:pt x="11706" y="5113"/>
                  <a:pt x="11706" y="5207"/>
                </a:cubicBezTo>
                <a:cubicBezTo>
                  <a:pt x="11706" y="5296"/>
                  <a:pt x="11619" y="5454"/>
                  <a:pt x="11484" y="5615"/>
                </a:cubicBezTo>
                <a:cubicBezTo>
                  <a:pt x="11437" y="5671"/>
                  <a:pt x="11415" y="5749"/>
                  <a:pt x="11403" y="5884"/>
                </a:cubicBezTo>
                <a:cubicBezTo>
                  <a:pt x="11388" y="6044"/>
                  <a:pt x="11398" y="6103"/>
                  <a:pt x="11466" y="6272"/>
                </a:cubicBezTo>
                <a:cubicBezTo>
                  <a:pt x="11620" y="6648"/>
                  <a:pt x="11934" y="6976"/>
                  <a:pt x="12330" y="7171"/>
                </a:cubicBezTo>
                <a:cubicBezTo>
                  <a:pt x="12608" y="7308"/>
                  <a:pt x="12702" y="7345"/>
                  <a:pt x="12782" y="7345"/>
                </a:cubicBezTo>
                <a:cubicBezTo>
                  <a:pt x="12823" y="7345"/>
                  <a:pt x="12866" y="7355"/>
                  <a:pt x="12876" y="7368"/>
                </a:cubicBezTo>
                <a:cubicBezTo>
                  <a:pt x="12901" y="7399"/>
                  <a:pt x="13351" y="7399"/>
                  <a:pt x="13376" y="7368"/>
                </a:cubicBezTo>
                <a:cubicBezTo>
                  <a:pt x="13387" y="7355"/>
                  <a:pt x="13441" y="7345"/>
                  <a:pt x="13497" y="7345"/>
                </a:cubicBezTo>
                <a:cubicBezTo>
                  <a:pt x="13561" y="7345"/>
                  <a:pt x="13613" y="7328"/>
                  <a:pt x="13642" y="7297"/>
                </a:cubicBezTo>
                <a:cubicBezTo>
                  <a:pt x="13681" y="7255"/>
                  <a:pt x="13722" y="7248"/>
                  <a:pt x="13960" y="7248"/>
                </a:cubicBezTo>
                <a:cubicBezTo>
                  <a:pt x="14111" y="7248"/>
                  <a:pt x="14260" y="7239"/>
                  <a:pt x="14290" y="7227"/>
                </a:cubicBezTo>
                <a:cubicBezTo>
                  <a:pt x="14444" y="7167"/>
                  <a:pt x="14517" y="7146"/>
                  <a:pt x="14531" y="7157"/>
                </a:cubicBezTo>
                <a:cubicBezTo>
                  <a:pt x="14565" y="7183"/>
                  <a:pt x="14230" y="7485"/>
                  <a:pt x="13966" y="7667"/>
                </a:cubicBezTo>
                <a:cubicBezTo>
                  <a:pt x="13813" y="7772"/>
                  <a:pt x="13672" y="7869"/>
                  <a:pt x="13654" y="7882"/>
                </a:cubicBezTo>
                <a:cubicBezTo>
                  <a:pt x="13545" y="7959"/>
                  <a:pt x="13400" y="8030"/>
                  <a:pt x="13273" y="8068"/>
                </a:cubicBezTo>
                <a:cubicBezTo>
                  <a:pt x="13193" y="8093"/>
                  <a:pt x="13074" y="8133"/>
                  <a:pt x="13011" y="8157"/>
                </a:cubicBezTo>
                <a:lnTo>
                  <a:pt x="12897" y="8201"/>
                </a:lnTo>
                <a:lnTo>
                  <a:pt x="12830" y="8078"/>
                </a:lnTo>
                <a:cubicBezTo>
                  <a:pt x="12628" y="7705"/>
                  <a:pt x="12586" y="7647"/>
                  <a:pt x="12471" y="7590"/>
                </a:cubicBezTo>
                <a:cubicBezTo>
                  <a:pt x="12358" y="7534"/>
                  <a:pt x="12131" y="7516"/>
                  <a:pt x="12096" y="7560"/>
                </a:cubicBezTo>
                <a:cubicBezTo>
                  <a:pt x="12085" y="7573"/>
                  <a:pt x="12016" y="7584"/>
                  <a:pt x="11940" y="7584"/>
                </a:cubicBezTo>
                <a:cubicBezTo>
                  <a:pt x="11865" y="7584"/>
                  <a:pt x="11794" y="7594"/>
                  <a:pt x="11784" y="7607"/>
                </a:cubicBezTo>
                <a:cubicBezTo>
                  <a:pt x="11773" y="7621"/>
                  <a:pt x="11690" y="7631"/>
                  <a:pt x="11597" y="7631"/>
                </a:cubicBezTo>
                <a:cubicBezTo>
                  <a:pt x="11505" y="7631"/>
                  <a:pt x="11420" y="7642"/>
                  <a:pt x="11410" y="7655"/>
                </a:cubicBezTo>
                <a:cubicBezTo>
                  <a:pt x="11399" y="7668"/>
                  <a:pt x="11348" y="7679"/>
                  <a:pt x="11298" y="7679"/>
                </a:cubicBezTo>
                <a:lnTo>
                  <a:pt x="11206" y="7679"/>
                </a:lnTo>
                <a:lnTo>
                  <a:pt x="11298" y="7540"/>
                </a:lnTo>
                <a:cubicBezTo>
                  <a:pt x="11473" y="7273"/>
                  <a:pt x="11550" y="6936"/>
                  <a:pt x="11487" y="6699"/>
                </a:cubicBezTo>
                <a:cubicBezTo>
                  <a:pt x="11468" y="6626"/>
                  <a:pt x="11433" y="6480"/>
                  <a:pt x="11410" y="6375"/>
                </a:cubicBezTo>
                <a:cubicBezTo>
                  <a:pt x="11386" y="6270"/>
                  <a:pt x="11346" y="6114"/>
                  <a:pt x="11320" y="6029"/>
                </a:cubicBezTo>
                <a:cubicBezTo>
                  <a:pt x="11294" y="5943"/>
                  <a:pt x="11244" y="5776"/>
                  <a:pt x="11210" y="5658"/>
                </a:cubicBezTo>
                <a:cubicBezTo>
                  <a:pt x="11175" y="5539"/>
                  <a:pt x="11124" y="5372"/>
                  <a:pt x="11096" y="5286"/>
                </a:cubicBezTo>
                <a:cubicBezTo>
                  <a:pt x="11068" y="5201"/>
                  <a:pt x="11029" y="5051"/>
                  <a:pt x="11006" y="4952"/>
                </a:cubicBezTo>
                <a:cubicBezTo>
                  <a:pt x="10935" y="4638"/>
                  <a:pt x="10848" y="4475"/>
                  <a:pt x="10641" y="4263"/>
                </a:cubicBezTo>
                <a:cubicBezTo>
                  <a:pt x="10497" y="4115"/>
                  <a:pt x="10396" y="4038"/>
                  <a:pt x="10234" y="3958"/>
                </a:cubicBezTo>
                <a:cubicBezTo>
                  <a:pt x="10116" y="3899"/>
                  <a:pt x="9998" y="3852"/>
                  <a:pt x="9974" y="3852"/>
                </a:cubicBezTo>
                <a:cubicBezTo>
                  <a:pt x="9950" y="3852"/>
                  <a:pt x="9922" y="3840"/>
                  <a:pt x="9912" y="3827"/>
                </a:cubicBezTo>
                <a:cubicBezTo>
                  <a:pt x="9901" y="3814"/>
                  <a:pt x="9844" y="3803"/>
                  <a:pt x="9786" y="3803"/>
                </a:cubicBezTo>
                <a:cubicBezTo>
                  <a:pt x="9728" y="3803"/>
                  <a:pt x="9673" y="3792"/>
                  <a:pt x="9662" y="3779"/>
                </a:cubicBezTo>
                <a:cubicBezTo>
                  <a:pt x="9651" y="3766"/>
                  <a:pt x="9580" y="3755"/>
                  <a:pt x="9505" y="3755"/>
                </a:cubicBezTo>
                <a:cubicBezTo>
                  <a:pt x="9430" y="3755"/>
                  <a:pt x="9361" y="3745"/>
                  <a:pt x="9350" y="3732"/>
                </a:cubicBezTo>
                <a:cubicBezTo>
                  <a:pt x="9339" y="3719"/>
                  <a:pt x="9289" y="3708"/>
                  <a:pt x="9240" y="3708"/>
                </a:cubicBezTo>
                <a:cubicBezTo>
                  <a:pt x="9153" y="3708"/>
                  <a:pt x="9021" y="3616"/>
                  <a:pt x="9021" y="3556"/>
                </a:cubicBezTo>
                <a:cubicBezTo>
                  <a:pt x="9021" y="3542"/>
                  <a:pt x="8991" y="3485"/>
                  <a:pt x="8955" y="3428"/>
                </a:cubicBezTo>
                <a:cubicBezTo>
                  <a:pt x="8909" y="3355"/>
                  <a:pt x="8834" y="3295"/>
                  <a:pt x="8707" y="3228"/>
                </a:cubicBezTo>
                <a:lnTo>
                  <a:pt x="8526" y="3133"/>
                </a:lnTo>
                <a:lnTo>
                  <a:pt x="7952" y="3133"/>
                </a:lnTo>
                <a:cubicBezTo>
                  <a:pt x="7402" y="3133"/>
                  <a:pt x="7370" y="3136"/>
                  <a:pt x="7223" y="3193"/>
                </a:cubicBezTo>
                <a:cubicBezTo>
                  <a:pt x="7139" y="3226"/>
                  <a:pt x="7045" y="3253"/>
                  <a:pt x="7015" y="3254"/>
                </a:cubicBezTo>
                <a:cubicBezTo>
                  <a:pt x="6984" y="3254"/>
                  <a:pt x="6894" y="3275"/>
                  <a:pt x="6813" y="3302"/>
                </a:cubicBezTo>
                <a:cubicBezTo>
                  <a:pt x="6396" y="3443"/>
                  <a:pt x="6202" y="3559"/>
                  <a:pt x="6081" y="3737"/>
                </a:cubicBezTo>
                <a:cubicBezTo>
                  <a:pt x="6031" y="3810"/>
                  <a:pt x="6021" y="3863"/>
                  <a:pt x="6031" y="3996"/>
                </a:cubicBezTo>
                <a:cubicBezTo>
                  <a:pt x="6037" y="4088"/>
                  <a:pt x="6034" y="4162"/>
                  <a:pt x="6024" y="4162"/>
                </a:cubicBezTo>
                <a:cubicBezTo>
                  <a:pt x="6013" y="4162"/>
                  <a:pt x="5978" y="4181"/>
                  <a:pt x="5944" y="4205"/>
                </a:cubicBezTo>
                <a:cubicBezTo>
                  <a:pt x="5911" y="4228"/>
                  <a:pt x="5836" y="4273"/>
                  <a:pt x="5775" y="4305"/>
                </a:cubicBezTo>
                <a:cubicBezTo>
                  <a:pt x="5391" y="4508"/>
                  <a:pt x="5132" y="4718"/>
                  <a:pt x="4988" y="4946"/>
                </a:cubicBezTo>
                <a:lnTo>
                  <a:pt x="4862" y="5142"/>
                </a:lnTo>
                <a:lnTo>
                  <a:pt x="4879" y="5532"/>
                </a:lnTo>
                <a:cubicBezTo>
                  <a:pt x="4894" y="5896"/>
                  <a:pt x="4928" y="6059"/>
                  <a:pt x="5026" y="6232"/>
                </a:cubicBezTo>
                <a:cubicBezTo>
                  <a:pt x="5041" y="6259"/>
                  <a:pt x="5062" y="6350"/>
                  <a:pt x="5072" y="6436"/>
                </a:cubicBezTo>
                <a:cubicBezTo>
                  <a:pt x="5083" y="6521"/>
                  <a:pt x="5105" y="6623"/>
                  <a:pt x="5121" y="6663"/>
                </a:cubicBezTo>
                <a:cubicBezTo>
                  <a:pt x="5137" y="6702"/>
                  <a:pt x="5169" y="6821"/>
                  <a:pt x="5195" y="6926"/>
                </a:cubicBezTo>
                <a:cubicBezTo>
                  <a:pt x="5220" y="7031"/>
                  <a:pt x="5264" y="7193"/>
                  <a:pt x="5291" y="7285"/>
                </a:cubicBezTo>
                <a:cubicBezTo>
                  <a:pt x="5318" y="7377"/>
                  <a:pt x="5354" y="7517"/>
                  <a:pt x="5372" y="7596"/>
                </a:cubicBezTo>
                <a:cubicBezTo>
                  <a:pt x="5421" y="7813"/>
                  <a:pt x="5598" y="8068"/>
                  <a:pt x="5827" y="8249"/>
                </a:cubicBezTo>
                <a:cubicBezTo>
                  <a:pt x="5936" y="8335"/>
                  <a:pt x="6021" y="8407"/>
                  <a:pt x="6017" y="8408"/>
                </a:cubicBezTo>
                <a:cubicBezTo>
                  <a:pt x="6012" y="8409"/>
                  <a:pt x="5920" y="8467"/>
                  <a:pt x="5812" y="8537"/>
                </a:cubicBezTo>
                <a:cubicBezTo>
                  <a:pt x="5539" y="8715"/>
                  <a:pt x="5213" y="8968"/>
                  <a:pt x="5121" y="9072"/>
                </a:cubicBezTo>
                <a:cubicBezTo>
                  <a:pt x="5078" y="9121"/>
                  <a:pt x="5012" y="9166"/>
                  <a:pt x="4976" y="9173"/>
                </a:cubicBezTo>
                <a:cubicBezTo>
                  <a:pt x="4807" y="9205"/>
                  <a:pt x="4347" y="9540"/>
                  <a:pt x="4043" y="9850"/>
                </a:cubicBezTo>
                <a:cubicBezTo>
                  <a:pt x="3976" y="9919"/>
                  <a:pt x="3910" y="9976"/>
                  <a:pt x="3897" y="9976"/>
                </a:cubicBezTo>
                <a:cubicBezTo>
                  <a:pt x="3884" y="9976"/>
                  <a:pt x="3786" y="10065"/>
                  <a:pt x="3678" y="10174"/>
                </a:cubicBezTo>
                <a:cubicBezTo>
                  <a:pt x="3570" y="10283"/>
                  <a:pt x="3432" y="10409"/>
                  <a:pt x="3371" y="10457"/>
                </a:cubicBezTo>
                <a:cubicBezTo>
                  <a:pt x="3311" y="10504"/>
                  <a:pt x="3248" y="10558"/>
                  <a:pt x="3230" y="10577"/>
                </a:cubicBezTo>
                <a:cubicBezTo>
                  <a:pt x="3212" y="10595"/>
                  <a:pt x="3135" y="10675"/>
                  <a:pt x="3059" y="10754"/>
                </a:cubicBezTo>
                <a:cubicBezTo>
                  <a:pt x="2984" y="10833"/>
                  <a:pt x="2914" y="10903"/>
                  <a:pt x="2902" y="10910"/>
                </a:cubicBezTo>
                <a:cubicBezTo>
                  <a:pt x="2789" y="10975"/>
                  <a:pt x="2529" y="11348"/>
                  <a:pt x="2451" y="11556"/>
                </a:cubicBezTo>
                <a:cubicBezTo>
                  <a:pt x="2358" y="11803"/>
                  <a:pt x="2215" y="12171"/>
                  <a:pt x="2185" y="12239"/>
                </a:cubicBezTo>
                <a:cubicBezTo>
                  <a:pt x="2168" y="12279"/>
                  <a:pt x="2140" y="12360"/>
                  <a:pt x="2123" y="12418"/>
                </a:cubicBezTo>
                <a:cubicBezTo>
                  <a:pt x="2019" y="12782"/>
                  <a:pt x="1917" y="13076"/>
                  <a:pt x="1873" y="13137"/>
                </a:cubicBezTo>
                <a:cubicBezTo>
                  <a:pt x="1858" y="13158"/>
                  <a:pt x="1830" y="13263"/>
                  <a:pt x="1810" y="13369"/>
                </a:cubicBezTo>
                <a:cubicBezTo>
                  <a:pt x="1774" y="13556"/>
                  <a:pt x="1778" y="13587"/>
                  <a:pt x="1858" y="13738"/>
                </a:cubicBezTo>
                <a:cubicBezTo>
                  <a:pt x="1877" y="13773"/>
                  <a:pt x="1862" y="13780"/>
                  <a:pt x="1770" y="13780"/>
                </a:cubicBezTo>
                <a:cubicBezTo>
                  <a:pt x="1595" y="13780"/>
                  <a:pt x="1320" y="13908"/>
                  <a:pt x="1075" y="14101"/>
                </a:cubicBezTo>
                <a:cubicBezTo>
                  <a:pt x="954" y="14197"/>
                  <a:pt x="826" y="14318"/>
                  <a:pt x="793" y="14369"/>
                </a:cubicBezTo>
                <a:cubicBezTo>
                  <a:pt x="760" y="14421"/>
                  <a:pt x="646" y="14550"/>
                  <a:pt x="539" y="14657"/>
                </a:cubicBezTo>
                <a:cubicBezTo>
                  <a:pt x="144" y="15055"/>
                  <a:pt x="0" y="15304"/>
                  <a:pt x="0" y="15590"/>
                </a:cubicBezTo>
                <a:cubicBezTo>
                  <a:pt x="0" y="15702"/>
                  <a:pt x="17" y="15799"/>
                  <a:pt x="47" y="15846"/>
                </a:cubicBezTo>
                <a:cubicBezTo>
                  <a:pt x="98" y="15929"/>
                  <a:pt x="277" y="16030"/>
                  <a:pt x="372" y="16030"/>
                </a:cubicBezTo>
                <a:cubicBezTo>
                  <a:pt x="442" y="16030"/>
                  <a:pt x="665" y="15842"/>
                  <a:pt x="751" y="15713"/>
                </a:cubicBezTo>
                <a:cubicBezTo>
                  <a:pt x="784" y="15664"/>
                  <a:pt x="892" y="15544"/>
                  <a:pt x="991" y="15445"/>
                </a:cubicBezTo>
                <a:lnTo>
                  <a:pt x="1170" y="15264"/>
                </a:lnTo>
                <a:lnTo>
                  <a:pt x="1375" y="15264"/>
                </a:lnTo>
                <a:cubicBezTo>
                  <a:pt x="1604" y="15264"/>
                  <a:pt x="1862" y="15321"/>
                  <a:pt x="1939" y="15388"/>
                </a:cubicBezTo>
                <a:cubicBezTo>
                  <a:pt x="1967" y="15412"/>
                  <a:pt x="1999" y="15431"/>
                  <a:pt x="2010" y="15431"/>
                </a:cubicBezTo>
                <a:cubicBezTo>
                  <a:pt x="2047" y="15431"/>
                  <a:pt x="2158" y="15515"/>
                  <a:pt x="2218" y="15590"/>
                </a:cubicBezTo>
                <a:cubicBezTo>
                  <a:pt x="2279" y="15664"/>
                  <a:pt x="2279" y="15667"/>
                  <a:pt x="2220" y="15746"/>
                </a:cubicBezTo>
                <a:cubicBezTo>
                  <a:pt x="2187" y="15790"/>
                  <a:pt x="2150" y="15853"/>
                  <a:pt x="2137" y="15886"/>
                </a:cubicBezTo>
                <a:cubicBezTo>
                  <a:pt x="2124" y="15919"/>
                  <a:pt x="2069" y="15989"/>
                  <a:pt x="2015" y="16042"/>
                </a:cubicBezTo>
                <a:cubicBezTo>
                  <a:pt x="1844" y="16206"/>
                  <a:pt x="1717" y="16403"/>
                  <a:pt x="1717" y="16505"/>
                </a:cubicBezTo>
                <a:cubicBezTo>
                  <a:pt x="1717" y="16682"/>
                  <a:pt x="1964" y="16831"/>
                  <a:pt x="2166" y="16775"/>
                </a:cubicBezTo>
                <a:cubicBezTo>
                  <a:pt x="2222" y="16760"/>
                  <a:pt x="2292" y="16747"/>
                  <a:pt x="2322" y="16747"/>
                </a:cubicBezTo>
                <a:cubicBezTo>
                  <a:pt x="2466" y="16747"/>
                  <a:pt x="3028" y="16381"/>
                  <a:pt x="3028" y="16287"/>
                </a:cubicBezTo>
                <a:cubicBezTo>
                  <a:pt x="3028" y="16277"/>
                  <a:pt x="3070" y="16223"/>
                  <a:pt x="3121" y="16169"/>
                </a:cubicBezTo>
                <a:cubicBezTo>
                  <a:pt x="3173" y="16114"/>
                  <a:pt x="3216" y="16060"/>
                  <a:pt x="3216" y="16048"/>
                </a:cubicBezTo>
                <a:cubicBezTo>
                  <a:pt x="3216" y="16036"/>
                  <a:pt x="3251" y="15991"/>
                  <a:pt x="3294" y="15948"/>
                </a:cubicBezTo>
                <a:cubicBezTo>
                  <a:pt x="3367" y="15875"/>
                  <a:pt x="3544" y="15637"/>
                  <a:pt x="3626" y="15503"/>
                </a:cubicBezTo>
                <a:cubicBezTo>
                  <a:pt x="3646" y="15470"/>
                  <a:pt x="3692" y="15394"/>
                  <a:pt x="3728" y="15335"/>
                </a:cubicBezTo>
                <a:cubicBezTo>
                  <a:pt x="3808" y="15202"/>
                  <a:pt x="3832" y="14860"/>
                  <a:pt x="3776" y="14668"/>
                </a:cubicBezTo>
                <a:cubicBezTo>
                  <a:pt x="3742" y="14549"/>
                  <a:pt x="3745" y="14521"/>
                  <a:pt x="3812" y="14363"/>
                </a:cubicBezTo>
                <a:cubicBezTo>
                  <a:pt x="3874" y="14217"/>
                  <a:pt x="3897" y="14187"/>
                  <a:pt x="3954" y="14187"/>
                </a:cubicBezTo>
                <a:cubicBezTo>
                  <a:pt x="4051" y="14187"/>
                  <a:pt x="4211" y="14075"/>
                  <a:pt x="4267" y="13968"/>
                </a:cubicBezTo>
                <a:lnTo>
                  <a:pt x="4316" y="13875"/>
                </a:lnTo>
                <a:lnTo>
                  <a:pt x="4407" y="13986"/>
                </a:lnTo>
                <a:cubicBezTo>
                  <a:pt x="4461" y="14052"/>
                  <a:pt x="4535" y="14108"/>
                  <a:pt x="4591" y="14124"/>
                </a:cubicBezTo>
                <a:lnTo>
                  <a:pt x="4686" y="14150"/>
                </a:lnTo>
                <a:lnTo>
                  <a:pt x="4664" y="14402"/>
                </a:lnTo>
                <a:lnTo>
                  <a:pt x="4641" y="14653"/>
                </a:lnTo>
                <a:lnTo>
                  <a:pt x="4479" y="14809"/>
                </a:lnTo>
                <a:cubicBezTo>
                  <a:pt x="4251" y="15028"/>
                  <a:pt x="4124" y="15235"/>
                  <a:pt x="3964" y="15647"/>
                </a:cubicBezTo>
                <a:cubicBezTo>
                  <a:pt x="3926" y="15745"/>
                  <a:pt x="3881" y="15853"/>
                  <a:pt x="3864" y="15886"/>
                </a:cubicBezTo>
                <a:cubicBezTo>
                  <a:pt x="3815" y="15983"/>
                  <a:pt x="3797" y="16735"/>
                  <a:pt x="3840" y="16939"/>
                </a:cubicBezTo>
                <a:cubicBezTo>
                  <a:pt x="3892" y="17188"/>
                  <a:pt x="3888" y="17333"/>
                  <a:pt x="3826" y="17513"/>
                </a:cubicBezTo>
                <a:cubicBezTo>
                  <a:pt x="3797" y="17599"/>
                  <a:pt x="3760" y="17728"/>
                  <a:pt x="3743" y="17800"/>
                </a:cubicBezTo>
                <a:cubicBezTo>
                  <a:pt x="3727" y="17872"/>
                  <a:pt x="3699" y="18001"/>
                  <a:pt x="3680" y="18087"/>
                </a:cubicBezTo>
                <a:cubicBezTo>
                  <a:pt x="3633" y="18293"/>
                  <a:pt x="3609" y="19203"/>
                  <a:pt x="3649" y="19282"/>
                </a:cubicBezTo>
                <a:cubicBezTo>
                  <a:pt x="3665" y="19316"/>
                  <a:pt x="3689" y="19388"/>
                  <a:pt x="3700" y="19443"/>
                </a:cubicBezTo>
                <a:cubicBezTo>
                  <a:pt x="3722" y="19553"/>
                  <a:pt x="3743" y="19541"/>
                  <a:pt x="3480" y="19583"/>
                </a:cubicBezTo>
                <a:cubicBezTo>
                  <a:pt x="3344" y="19605"/>
                  <a:pt x="3182" y="19739"/>
                  <a:pt x="3147" y="19858"/>
                </a:cubicBezTo>
                <a:cubicBezTo>
                  <a:pt x="3130" y="19917"/>
                  <a:pt x="3103" y="20216"/>
                  <a:pt x="3087" y="20522"/>
                </a:cubicBezTo>
                <a:cubicBezTo>
                  <a:pt x="3062" y="21000"/>
                  <a:pt x="3066" y="21089"/>
                  <a:pt x="3106" y="21149"/>
                </a:cubicBezTo>
                <a:cubicBezTo>
                  <a:pt x="3183" y="21263"/>
                  <a:pt x="3311" y="21316"/>
                  <a:pt x="3507" y="21316"/>
                </a:cubicBezTo>
                <a:cubicBezTo>
                  <a:pt x="3602" y="21316"/>
                  <a:pt x="3688" y="21327"/>
                  <a:pt x="3699" y="21340"/>
                </a:cubicBezTo>
                <a:cubicBezTo>
                  <a:pt x="3710" y="21354"/>
                  <a:pt x="3897" y="21365"/>
                  <a:pt x="4152" y="21365"/>
                </a:cubicBezTo>
                <a:cubicBezTo>
                  <a:pt x="4407" y="21365"/>
                  <a:pt x="4594" y="21375"/>
                  <a:pt x="4605" y="21389"/>
                </a:cubicBezTo>
                <a:cubicBezTo>
                  <a:pt x="4616" y="21403"/>
                  <a:pt x="4781" y="21413"/>
                  <a:pt x="4995" y="21413"/>
                </a:cubicBezTo>
                <a:cubicBezTo>
                  <a:pt x="5208" y="21413"/>
                  <a:pt x="5373" y="21423"/>
                  <a:pt x="5384" y="21437"/>
                </a:cubicBezTo>
                <a:cubicBezTo>
                  <a:pt x="5395" y="21450"/>
                  <a:pt x="5535" y="21460"/>
                  <a:pt x="5696" y="21460"/>
                </a:cubicBezTo>
                <a:cubicBezTo>
                  <a:pt x="5858" y="21460"/>
                  <a:pt x="5999" y="21471"/>
                  <a:pt x="6010" y="21484"/>
                </a:cubicBezTo>
                <a:cubicBezTo>
                  <a:pt x="6022" y="21499"/>
                  <a:pt x="6249" y="21508"/>
                  <a:pt x="6587" y="21508"/>
                </a:cubicBezTo>
                <a:cubicBezTo>
                  <a:pt x="6926" y="21508"/>
                  <a:pt x="7153" y="21499"/>
                  <a:pt x="7165" y="21484"/>
                </a:cubicBezTo>
                <a:cubicBezTo>
                  <a:pt x="7175" y="21471"/>
                  <a:pt x="7238" y="21460"/>
                  <a:pt x="7304" y="21460"/>
                </a:cubicBezTo>
                <a:cubicBezTo>
                  <a:pt x="7371" y="21460"/>
                  <a:pt x="7435" y="21450"/>
                  <a:pt x="7446" y="21437"/>
                </a:cubicBezTo>
                <a:cubicBezTo>
                  <a:pt x="7456" y="21423"/>
                  <a:pt x="7491" y="21413"/>
                  <a:pt x="7525" y="21413"/>
                </a:cubicBezTo>
                <a:cubicBezTo>
                  <a:pt x="7558" y="21413"/>
                  <a:pt x="7610" y="21403"/>
                  <a:pt x="7640" y="21392"/>
                </a:cubicBezTo>
                <a:cubicBezTo>
                  <a:pt x="7670" y="21380"/>
                  <a:pt x="7733" y="21359"/>
                  <a:pt x="7780" y="21344"/>
                </a:cubicBezTo>
                <a:cubicBezTo>
                  <a:pt x="7827" y="21329"/>
                  <a:pt x="7898" y="21306"/>
                  <a:pt x="7937" y="21294"/>
                </a:cubicBezTo>
                <a:cubicBezTo>
                  <a:pt x="7975" y="21281"/>
                  <a:pt x="8056" y="21265"/>
                  <a:pt x="8116" y="21256"/>
                </a:cubicBezTo>
                <a:cubicBezTo>
                  <a:pt x="8310" y="21226"/>
                  <a:pt x="8649" y="21138"/>
                  <a:pt x="8811" y="21075"/>
                </a:cubicBezTo>
                <a:cubicBezTo>
                  <a:pt x="8840" y="21063"/>
                  <a:pt x="8893" y="21053"/>
                  <a:pt x="8928" y="21053"/>
                </a:cubicBezTo>
                <a:cubicBezTo>
                  <a:pt x="8962" y="21053"/>
                  <a:pt x="8990" y="21043"/>
                  <a:pt x="8990" y="21030"/>
                </a:cubicBezTo>
                <a:cubicBezTo>
                  <a:pt x="8990" y="21016"/>
                  <a:pt x="9008" y="21006"/>
                  <a:pt x="9031" y="21006"/>
                </a:cubicBezTo>
                <a:cubicBezTo>
                  <a:pt x="9054" y="21006"/>
                  <a:pt x="9107" y="20978"/>
                  <a:pt x="9148" y="20944"/>
                </a:cubicBezTo>
                <a:cubicBezTo>
                  <a:pt x="9222" y="20883"/>
                  <a:pt x="9225" y="20873"/>
                  <a:pt x="9222" y="20483"/>
                </a:cubicBezTo>
                <a:cubicBezTo>
                  <a:pt x="9219" y="19933"/>
                  <a:pt x="9130" y="19189"/>
                  <a:pt x="9048" y="19009"/>
                </a:cubicBezTo>
                <a:cubicBezTo>
                  <a:pt x="9006" y="18916"/>
                  <a:pt x="8975" y="18389"/>
                  <a:pt x="9004" y="18245"/>
                </a:cubicBezTo>
                <a:lnTo>
                  <a:pt x="9026" y="18134"/>
                </a:lnTo>
                <a:lnTo>
                  <a:pt x="9164" y="18134"/>
                </a:lnTo>
                <a:lnTo>
                  <a:pt x="9302" y="18134"/>
                </a:lnTo>
                <a:lnTo>
                  <a:pt x="9302" y="18228"/>
                </a:lnTo>
                <a:cubicBezTo>
                  <a:pt x="9302" y="18334"/>
                  <a:pt x="9356" y="18444"/>
                  <a:pt x="9481" y="18594"/>
                </a:cubicBezTo>
                <a:cubicBezTo>
                  <a:pt x="9614" y="18753"/>
                  <a:pt x="9634" y="18780"/>
                  <a:pt x="9757" y="18972"/>
                </a:cubicBezTo>
                <a:cubicBezTo>
                  <a:pt x="9882" y="19168"/>
                  <a:pt x="10096" y="19622"/>
                  <a:pt x="10132" y="19773"/>
                </a:cubicBezTo>
                <a:cubicBezTo>
                  <a:pt x="10145" y="19826"/>
                  <a:pt x="10176" y="19907"/>
                  <a:pt x="10201" y="19953"/>
                </a:cubicBezTo>
                <a:cubicBezTo>
                  <a:pt x="10235" y="20014"/>
                  <a:pt x="10252" y="20152"/>
                  <a:pt x="10260" y="20455"/>
                </a:cubicBezTo>
                <a:cubicBezTo>
                  <a:pt x="10266" y="20685"/>
                  <a:pt x="10279" y="20910"/>
                  <a:pt x="10288" y="20953"/>
                </a:cubicBezTo>
                <a:cubicBezTo>
                  <a:pt x="10308" y="21051"/>
                  <a:pt x="10460" y="21187"/>
                  <a:pt x="10574" y="21208"/>
                </a:cubicBezTo>
                <a:cubicBezTo>
                  <a:pt x="10681" y="21228"/>
                  <a:pt x="11121" y="21290"/>
                  <a:pt x="11277" y="21308"/>
                </a:cubicBezTo>
                <a:cubicBezTo>
                  <a:pt x="11341" y="21316"/>
                  <a:pt x="11402" y="21331"/>
                  <a:pt x="11411" y="21343"/>
                </a:cubicBezTo>
                <a:cubicBezTo>
                  <a:pt x="11421" y="21354"/>
                  <a:pt x="11491" y="21365"/>
                  <a:pt x="11566" y="21365"/>
                </a:cubicBezTo>
                <a:cubicBezTo>
                  <a:pt x="11642" y="21365"/>
                  <a:pt x="11711" y="21376"/>
                  <a:pt x="11722" y="21389"/>
                </a:cubicBezTo>
                <a:cubicBezTo>
                  <a:pt x="11732" y="21402"/>
                  <a:pt x="11796" y="21413"/>
                  <a:pt x="11863" y="21413"/>
                </a:cubicBezTo>
                <a:cubicBezTo>
                  <a:pt x="11930" y="21413"/>
                  <a:pt x="11992" y="21423"/>
                  <a:pt x="12002" y="21437"/>
                </a:cubicBezTo>
                <a:cubicBezTo>
                  <a:pt x="12013" y="21450"/>
                  <a:pt x="12070" y="21460"/>
                  <a:pt x="12128" y="21460"/>
                </a:cubicBezTo>
                <a:cubicBezTo>
                  <a:pt x="12186" y="21460"/>
                  <a:pt x="12242" y="21471"/>
                  <a:pt x="12252" y="21484"/>
                </a:cubicBezTo>
                <a:cubicBezTo>
                  <a:pt x="12263" y="21497"/>
                  <a:pt x="12334" y="21508"/>
                  <a:pt x="12409" y="21508"/>
                </a:cubicBezTo>
                <a:cubicBezTo>
                  <a:pt x="12484" y="21508"/>
                  <a:pt x="12554" y="21518"/>
                  <a:pt x="12564" y="21532"/>
                </a:cubicBezTo>
                <a:cubicBezTo>
                  <a:pt x="12575" y="21545"/>
                  <a:pt x="12642" y="21557"/>
                  <a:pt x="12714" y="21557"/>
                </a:cubicBezTo>
                <a:cubicBezTo>
                  <a:pt x="12786" y="21557"/>
                  <a:pt x="12866" y="21567"/>
                  <a:pt x="12892" y="21580"/>
                </a:cubicBezTo>
                <a:cubicBezTo>
                  <a:pt x="12920" y="21595"/>
                  <a:pt x="13164" y="21600"/>
                  <a:pt x="13517" y="21594"/>
                </a:cubicBezTo>
                <a:cubicBezTo>
                  <a:pt x="14154" y="21582"/>
                  <a:pt x="14436" y="21565"/>
                  <a:pt x="14531" y="21532"/>
                </a:cubicBezTo>
                <a:cubicBezTo>
                  <a:pt x="14591" y="21510"/>
                  <a:pt x="14764" y="21497"/>
                  <a:pt x="15336" y="21470"/>
                </a:cubicBezTo>
                <a:cubicBezTo>
                  <a:pt x="15486" y="21462"/>
                  <a:pt x="15608" y="21447"/>
                  <a:pt x="15608" y="21435"/>
                </a:cubicBezTo>
                <a:cubicBezTo>
                  <a:pt x="15608" y="21423"/>
                  <a:pt x="15692" y="21413"/>
                  <a:pt x="15794" y="21413"/>
                </a:cubicBezTo>
                <a:cubicBezTo>
                  <a:pt x="15896" y="21413"/>
                  <a:pt x="15987" y="21402"/>
                  <a:pt x="15998" y="21389"/>
                </a:cubicBezTo>
                <a:cubicBezTo>
                  <a:pt x="16008" y="21376"/>
                  <a:pt x="16107" y="21365"/>
                  <a:pt x="16215" y="21365"/>
                </a:cubicBezTo>
                <a:cubicBezTo>
                  <a:pt x="16639" y="21365"/>
                  <a:pt x="16813" y="21198"/>
                  <a:pt x="16775" y="20832"/>
                </a:cubicBezTo>
                <a:cubicBezTo>
                  <a:pt x="16764" y="20723"/>
                  <a:pt x="16744" y="20624"/>
                  <a:pt x="16732" y="20611"/>
                </a:cubicBezTo>
                <a:cubicBezTo>
                  <a:pt x="16719" y="20598"/>
                  <a:pt x="16702" y="20418"/>
                  <a:pt x="16692" y="20211"/>
                </a:cubicBezTo>
                <a:cubicBezTo>
                  <a:pt x="16677" y="19876"/>
                  <a:pt x="16668" y="19823"/>
                  <a:pt x="16606" y="19747"/>
                </a:cubicBezTo>
                <a:cubicBezTo>
                  <a:pt x="16530" y="19652"/>
                  <a:pt x="16324" y="19570"/>
                  <a:pt x="16165" y="19570"/>
                </a:cubicBezTo>
                <a:cubicBezTo>
                  <a:pt x="16047" y="19570"/>
                  <a:pt x="15884" y="19512"/>
                  <a:pt x="15782" y="19434"/>
                </a:cubicBezTo>
                <a:cubicBezTo>
                  <a:pt x="15689" y="19362"/>
                  <a:pt x="15506" y="18997"/>
                  <a:pt x="15406" y="18685"/>
                </a:cubicBezTo>
                <a:cubicBezTo>
                  <a:pt x="15370" y="18571"/>
                  <a:pt x="15275" y="18342"/>
                  <a:pt x="15139" y="18039"/>
                </a:cubicBezTo>
                <a:cubicBezTo>
                  <a:pt x="15119" y="17993"/>
                  <a:pt x="15083" y="17923"/>
                  <a:pt x="15060" y="17883"/>
                </a:cubicBezTo>
                <a:cubicBezTo>
                  <a:pt x="15037" y="17844"/>
                  <a:pt x="14983" y="17747"/>
                  <a:pt x="14941" y="17668"/>
                </a:cubicBezTo>
                <a:cubicBezTo>
                  <a:pt x="14770" y="17349"/>
                  <a:pt x="14429" y="16845"/>
                  <a:pt x="14322" y="16755"/>
                </a:cubicBezTo>
                <a:cubicBezTo>
                  <a:pt x="14287" y="16725"/>
                  <a:pt x="14259" y="16635"/>
                  <a:pt x="14238" y="16483"/>
                </a:cubicBezTo>
                <a:cubicBezTo>
                  <a:pt x="14221" y="16358"/>
                  <a:pt x="14191" y="16192"/>
                  <a:pt x="14172" y="16113"/>
                </a:cubicBezTo>
                <a:cubicBezTo>
                  <a:pt x="14134" y="15954"/>
                  <a:pt x="13971" y="15566"/>
                  <a:pt x="13910" y="15491"/>
                </a:cubicBezTo>
                <a:cubicBezTo>
                  <a:pt x="13889" y="15465"/>
                  <a:pt x="13846" y="15391"/>
                  <a:pt x="13816" y="15328"/>
                </a:cubicBezTo>
                <a:cubicBezTo>
                  <a:pt x="13762" y="15218"/>
                  <a:pt x="13761" y="15095"/>
                  <a:pt x="13804" y="14641"/>
                </a:cubicBezTo>
                <a:cubicBezTo>
                  <a:pt x="13807" y="14609"/>
                  <a:pt x="13798" y="14563"/>
                  <a:pt x="13785" y="14540"/>
                </a:cubicBezTo>
                <a:cubicBezTo>
                  <a:pt x="13766" y="14507"/>
                  <a:pt x="13774" y="14498"/>
                  <a:pt x="13824" y="14498"/>
                </a:cubicBezTo>
                <a:cubicBezTo>
                  <a:pt x="13860" y="14498"/>
                  <a:pt x="13945" y="14458"/>
                  <a:pt x="14012" y="14409"/>
                </a:cubicBezTo>
                <a:cubicBezTo>
                  <a:pt x="14129" y="14324"/>
                  <a:pt x="14135" y="14310"/>
                  <a:pt x="14157" y="14128"/>
                </a:cubicBezTo>
                <a:cubicBezTo>
                  <a:pt x="14170" y="14020"/>
                  <a:pt x="14166" y="13784"/>
                  <a:pt x="14147" y="13589"/>
                </a:cubicBezTo>
                <a:cubicBezTo>
                  <a:pt x="14038" y="12509"/>
                  <a:pt x="14011" y="12276"/>
                  <a:pt x="13985" y="12186"/>
                </a:cubicBezTo>
                <a:cubicBezTo>
                  <a:pt x="13969" y="12131"/>
                  <a:pt x="13947" y="11997"/>
                  <a:pt x="13936" y="11887"/>
                </a:cubicBezTo>
                <a:cubicBezTo>
                  <a:pt x="13926" y="11777"/>
                  <a:pt x="13909" y="11671"/>
                  <a:pt x="13898" y="11651"/>
                </a:cubicBezTo>
                <a:cubicBezTo>
                  <a:pt x="13888" y="11631"/>
                  <a:pt x="13861" y="11513"/>
                  <a:pt x="13840" y="11388"/>
                </a:cubicBezTo>
                <a:cubicBezTo>
                  <a:pt x="13818" y="11263"/>
                  <a:pt x="13780" y="11059"/>
                  <a:pt x="13754" y="10934"/>
                </a:cubicBezTo>
                <a:cubicBezTo>
                  <a:pt x="13693" y="10647"/>
                  <a:pt x="13693" y="10622"/>
                  <a:pt x="13750" y="10622"/>
                </a:cubicBezTo>
                <a:cubicBezTo>
                  <a:pt x="13776" y="10622"/>
                  <a:pt x="13798" y="10611"/>
                  <a:pt x="13798" y="10598"/>
                </a:cubicBezTo>
                <a:cubicBezTo>
                  <a:pt x="13798" y="10585"/>
                  <a:pt x="13818" y="10574"/>
                  <a:pt x="13843" y="10574"/>
                </a:cubicBezTo>
                <a:cubicBezTo>
                  <a:pt x="13869" y="10574"/>
                  <a:pt x="13966" y="10537"/>
                  <a:pt x="14060" y="10491"/>
                </a:cubicBezTo>
                <a:cubicBezTo>
                  <a:pt x="14154" y="10445"/>
                  <a:pt x="14241" y="10407"/>
                  <a:pt x="14252" y="10407"/>
                </a:cubicBezTo>
                <a:cubicBezTo>
                  <a:pt x="14262" y="10407"/>
                  <a:pt x="14332" y="10375"/>
                  <a:pt x="14407" y="10335"/>
                </a:cubicBezTo>
                <a:cubicBezTo>
                  <a:pt x="14482" y="10296"/>
                  <a:pt x="14571" y="10264"/>
                  <a:pt x="14607" y="10264"/>
                </a:cubicBezTo>
                <a:cubicBezTo>
                  <a:pt x="14642" y="10264"/>
                  <a:pt x="14672" y="10255"/>
                  <a:pt x="14672" y="10245"/>
                </a:cubicBezTo>
                <a:cubicBezTo>
                  <a:pt x="14672" y="10235"/>
                  <a:pt x="14718" y="10212"/>
                  <a:pt x="14774" y="10194"/>
                </a:cubicBezTo>
                <a:cubicBezTo>
                  <a:pt x="15112" y="10083"/>
                  <a:pt x="15227" y="10025"/>
                  <a:pt x="15479" y="9833"/>
                </a:cubicBezTo>
                <a:cubicBezTo>
                  <a:pt x="15773" y="9610"/>
                  <a:pt x="15901" y="9491"/>
                  <a:pt x="15998" y="9358"/>
                </a:cubicBezTo>
                <a:cubicBezTo>
                  <a:pt x="16032" y="9310"/>
                  <a:pt x="16144" y="9175"/>
                  <a:pt x="16244" y="9058"/>
                </a:cubicBezTo>
                <a:cubicBezTo>
                  <a:pt x="16497" y="8763"/>
                  <a:pt x="16834" y="8279"/>
                  <a:pt x="16945" y="8050"/>
                </a:cubicBezTo>
                <a:cubicBezTo>
                  <a:pt x="16995" y="7948"/>
                  <a:pt x="17025" y="7922"/>
                  <a:pt x="17156" y="7870"/>
                </a:cubicBezTo>
                <a:cubicBezTo>
                  <a:pt x="17240" y="7837"/>
                  <a:pt x="17366" y="7796"/>
                  <a:pt x="17435" y="7779"/>
                </a:cubicBezTo>
                <a:cubicBezTo>
                  <a:pt x="17592" y="7740"/>
                  <a:pt x="17694" y="7708"/>
                  <a:pt x="17793" y="7664"/>
                </a:cubicBezTo>
                <a:cubicBezTo>
                  <a:pt x="17836" y="7645"/>
                  <a:pt x="17945" y="7602"/>
                  <a:pt x="18035" y="7568"/>
                </a:cubicBezTo>
                <a:cubicBezTo>
                  <a:pt x="18281" y="7475"/>
                  <a:pt x="18454" y="7345"/>
                  <a:pt x="18566" y="7170"/>
                </a:cubicBezTo>
                <a:cubicBezTo>
                  <a:pt x="18620" y="7085"/>
                  <a:pt x="18674" y="6985"/>
                  <a:pt x="18686" y="6947"/>
                </a:cubicBezTo>
                <a:cubicBezTo>
                  <a:pt x="18698" y="6909"/>
                  <a:pt x="18720" y="6865"/>
                  <a:pt x="18736" y="6849"/>
                </a:cubicBezTo>
                <a:cubicBezTo>
                  <a:pt x="18771" y="6816"/>
                  <a:pt x="18750" y="6383"/>
                  <a:pt x="18705" y="6197"/>
                </a:cubicBezTo>
                <a:cubicBezTo>
                  <a:pt x="18688" y="6124"/>
                  <a:pt x="18631" y="5968"/>
                  <a:pt x="18579" y="5849"/>
                </a:cubicBezTo>
                <a:cubicBezTo>
                  <a:pt x="18528" y="5731"/>
                  <a:pt x="18477" y="5602"/>
                  <a:pt x="18466" y="5564"/>
                </a:cubicBezTo>
                <a:cubicBezTo>
                  <a:pt x="18454" y="5525"/>
                  <a:pt x="18404" y="5426"/>
                  <a:pt x="18354" y="5343"/>
                </a:cubicBezTo>
                <a:cubicBezTo>
                  <a:pt x="18303" y="5261"/>
                  <a:pt x="18262" y="5187"/>
                  <a:pt x="18262" y="5178"/>
                </a:cubicBezTo>
                <a:cubicBezTo>
                  <a:pt x="18262" y="5142"/>
                  <a:pt x="18151" y="4986"/>
                  <a:pt x="18107" y="4959"/>
                </a:cubicBezTo>
                <a:cubicBezTo>
                  <a:pt x="18081" y="4943"/>
                  <a:pt x="18034" y="4929"/>
                  <a:pt x="18004" y="4928"/>
                </a:cubicBezTo>
                <a:cubicBezTo>
                  <a:pt x="17934" y="4928"/>
                  <a:pt x="17936" y="4911"/>
                  <a:pt x="18012" y="4796"/>
                </a:cubicBezTo>
                <a:cubicBezTo>
                  <a:pt x="18047" y="4745"/>
                  <a:pt x="18074" y="4660"/>
                  <a:pt x="18074" y="4608"/>
                </a:cubicBezTo>
                <a:cubicBezTo>
                  <a:pt x="18074" y="4518"/>
                  <a:pt x="18140" y="4425"/>
                  <a:pt x="18205" y="4425"/>
                </a:cubicBezTo>
                <a:cubicBezTo>
                  <a:pt x="18221" y="4425"/>
                  <a:pt x="18294" y="4395"/>
                  <a:pt x="18366" y="4358"/>
                </a:cubicBezTo>
                <a:cubicBezTo>
                  <a:pt x="18437" y="4321"/>
                  <a:pt x="18552" y="4271"/>
                  <a:pt x="18621" y="4247"/>
                </a:cubicBezTo>
                <a:cubicBezTo>
                  <a:pt x="18997" y="4115"/>
                  <a:pt x="19419" y="3952"/>
                  <a:pt x="19557" y="3886"/>
                </a:cubicBezTo>
                <a:cubicBezTo>
                  <a:pt x="19853" y="3744"/>
                  <a:pt x="20046" y="3660"/>
                  <a:pt x="20075" y="3660"/>
                </a:cubicBezTo>
                <a:cubicBezTo>
                  <a:pt x="20107" y="3660"/>
                  <a:pt x="20233" y="3609"/>
                  <a:pt x="20260" y="3586"/>
                </a:cubicBezTo>
                <a:cubicBezTo>
                  <a:pt x="20268" y="3579"/>
                  <a:pt x="20388" y="3533"/>
                  <a:pt x="20525" y="3483"/>
                </a:cubicBezTo>
                <a:cubicBezTo>
                  <a:pt x="20663" y="3434"/>
                  <a:pt x="20803" y="3382"/>
                  <a:pt x="20837" y="3367"/>
                </a:cubicBezTo>
                <a:cubicBezTo>
                  <a:pt x="20872" y="3353"/>
                  <a:pt x="20927" y="3330"/>
                  <a:pt x="20961" y="3316"/>
                </a:cubicBezTo>
                <a:cubicBezTo>
                  <a:pt x="21165" y="3230"/>
                  <a:pt x="21510" y="2882"/>
                  <a:pt x="21544" y="2728"/>
                </a:cubicBezTo>
                <a:cubicBezTo>
                  <a:pt x="21557" y="2668"/>
                  <a:pt x="21577" y="2583"/>
                  <a:pt x="21589" y="2539"/>
                </a:cubicBezTo>
                <a:cubicBezTo>
                  <a:pt x="21600" y="2495"/>
                  <a:pt x="21595" y="2437"/>
                  <a:pt x="21577" y="2408"/>
                </a:cubicBezTo>
                <a:cubicBezTo>
                  <a:pt x="21559" y="2380"/>
                  <a:pt x="21535" y="2297"/>
                  <a:pt x="21525" y="2224"/>
                </a:cubicBezTo>
                <a:cubicBezTo>
                  <a:pt x="21500" y="2048"/>
                  <a:pt x="21408" y="1844"/>
                  <a:pt x="21266" y="1653"/>
                </a:cubicBezTo>
                <a:cubicBezTo>
                  <a:pt x="21202" y="1566"/>
                  <a:pt x="21128" y="1455"/>
                  <a:pt x="21103" y="1405"/>
                </a:cubicBezTo>
                <a:cubicBezTo>
                  <a:pt x="21077" y="1356"/>
                  <a:pt x="20910" y="1170"/>
                  <a:pt x="20732" y="992"/>
                </a:cubicBezTo>
                <a:cubicBezTo>
                  <a:pt x="20373" y="633"/>
                  <a:pt x="19986" y="354"/>
                  <a:pt x="19541" y="132"/>
                </a:cubicBezTo>
                <a:lnTo>
                  <a:pt x="19276" y="0"/>
                </a:lnTo>
                <a:lnTo>
                  <a:pt x="18590" y="0"/>
                </a:lnTo>
                <a:lnTo>
                  <a:pt x="17902" y="0"/>
                </a:lnTo>
                <a:close/>
                <a:moveTo>
                  <a:pt x="15256" y="6681"/>
                </a:moveTo>
                <a:cubicBezTo>
                  <a:pt x="15262" y="6686"/>
                  <a:pt x="15263" y="6705"/>
                  <a:pt x="15263" y="6741"/>
                </a:cubicBezTo>
                <a:cubicBezTo>
                  <a:pt x="15264" y="6794"/>
                  <a:pt x="15251" y="6817"/>
                  <a:pt x="15219" y="6817"/>
                </a:cubicBezTo>
                <a:cubicBezTo>
                  <a:pt x="15193" y="6817"/>
                  <a:pt x="15170" y="6829"/>
                  <a:pt x="15170" y="6843"/>
                </a:cubicBezTo>
                <a:cubicBezTo>
                  <a:pt x="15170" y="6856"/>
                  <a:pt x="15127" y="6866"/>
                  <a:pt x="15072" y="6866"/>
                </a:cubicBezTo>
                <a:lnTo>
                  <a:pt x="14972" y="6866"/>
                </a:lnTo>
                <a:lnTo>
                  <a:pt x="15074" y="6808"/>
                </a:lnTo>
                <a:cubicBezTo>
                  <a:pt x="15130" y="6776"/>
                  <a:pt x="15195" y="6731"/>
                  <a:pt x="15219" y="6707"/>
                </a:cubicBezTo>
                <a:cubicBezTo>
                  <a:pt x="15239" y="6686"/>
                  <a:pt x="15250" y="6677"/>
                  <a:pt x="15256" y="6681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62" grpId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66" name="IMG_1399.jpeg" descr="IMG_1399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848832" y="1157006"/>
            <a:ext cx="9002551" cy="2585306"/>
          </a:xfrm>
          <a:prstGeom prst="rect">
            <a:avLst/>
          </a:prstGeom>
          <a:ln w="3175">
            <a:miter lim="400000"/>
          </a:ln>
        </p:spPr>
      </p:pic>
      <p:pic>
        <p:nvPicPr>
          <p:cNvPr id="267" name="IMG_1401.jpeg" descr="IMG_1401.jpeg"/>
          <p:cNvPicPr>
            <a:picLocks noChangeAspect="1"/>
          </p:cNvPicPr>
          <p:nvPr/>
        </p:nvPicPr>
        <p:blipFill>
          <a:blip r:embed="rId3">
            <a:extLst/>
          </a:blip>
          <a:srcRect l="0" t="0" r="3" b="2918"/>
          <a:stretch>
            <a:fillRect/>
          </a:stretch>
        </p:blipFill>
        <p:spPr>
          <a:xfrm>
            <a:off x="841635" y="2036388"/>
            <a:ext cx="3737373" cy="73985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7" fill="norm" stroke="1" extrusionOk="0">
                <a:moveTo>
                  <a:pt x="0" y="0"/>
                </a:moveTo>
                <a:lnTo>
                  <a:pt x="0" y="9320"/>
                </a:lnTo>
                <a:cubicBezTo>
                  <a:pt x="0" y="14446"/>
                  <a:pt x="19" y="18640"/>
                  <a:pt x="44" y="18640"/>
                </a:cubicBezTo>
                <a:cubicBezTo>
                  <a:pt x="68" y="18640"/>
                  <a:pt x="922" y="18776"/>
                  <a:pt x="1943" y="18942"/>
                </a:cubicBezTo>
                <a:cubicBezTo>
                  <a:pt x="3189" y="19144"/>
                  <a:pt x="4141" y="19269"/>
                  <a:pt x="4842" y="19321"/>
                </a:cubicBezTo>
                <a:cubicBezTo>
                  <a:pt x="5416" y="19363"/>
                  <a:pt x="5915" y="19411"/>
                  <a:pt x="5950" y="19428"/>
                </a:cubicBezTo>
                <a:cubicBezTo>
                  <a:pt x="5985" y="19446"/>
                  <a:pt x="5934" y="19581"/>
                  <a:pt x="5835" y="19728"/>
                </a:cubicBezTo>
                <a:cubicBezTo>
                  <a:pt x="5645" y="20013"/>
                  <a:pt x="5429" y="20864"/>
                  <a:pt x="5528" y="20945"/>
                </a:cubicBezTo>
                <a:cubicBezTo>
                  <a:pt x="5560" y="20971"/>
                  <a:pt x="5766" y="21033"/>
                  <a:pt x="5984" y="21081"/>
                </a:cubicBezTo>
                <a:cubicBezTo>
                  <a:pt x="6203" y="21130"/>
                  <a:pt x="6587" y="21240"/>
                  <a:pt x="6840" y="21326"/>
                </a:cubicBezTo>
                <a:cubicBezTo>
                  <a:pt x="7365" y="21505"/>
                  <a:pt x="8154" y="21600"/>
                  <a:pt x="9081" y="21597"/>
                </a:cubicBezTo>
                <a:cubicBezTo>
                  <a:pt x="9822" y="21595"/>
                  <a:pt x="10894" y="21525"/>
                  <a:pt x="11244" y="21456"/>
                </a:cubicBezTo>
                <a:cubicBezTo>
                  <a:pt x="11486" y="21408"/>
                  <a:pt x="11500" y="21389"/>
                  <a:pt x="11476" y="21158"/>
                </a:cubicBezTo>
                <a:lnTo>
                  <a:pt x="11450" y="20911"/>
                </a:lnTo>
                <a:lnTo>
                  <a:pt x="11914" y="20926"/>
                </a:lnTo>
                <a:cubicBezTo>
                  <a:pt x="12169" y="20934"/>
                  <a:pt x="12632" y="20991"/>
                  <a:pt x="12943" y="21054"/>
                </a:cubicBezTo>
                <a:cubicBezTo>
                  <a:pt x="14254" y="21316"/>
                  <a:pt x="15517" y="21379"/>
                  <a:pt x="16781" y="21244"/>
                </a:cubicBezTo>
                <a:cubicBezTo>
                  <a:pt x="17023" y="21218"/>
                  <a:pt x="17215" y="21207"/>
                  <a:pt x="17350" y="21210"/>
                </a:cubicBezTo>
                <a:cubicBezTo>
                  <a:pt x="17459" y="21180"/>
                  <a:pt x="17570" y="21153"/>
                  <a:pt x="17653" y="21143"/>
                </a:cubicBezTo>
                <a:cubicBezTo>
                  <a:pt x="17841" y="21119"/>
                  <a:pt x="17893" y="21083"/>
                  <a:pt x="17893" y="20980"/>
                </a:cubicBezTo>
                <a:cubicBezTo>
                  <a:pt x="17893" y="20907"/>
                  <a:pt x="17850" y="20833"/>
                  <a:pt x="17799" y="20817"/>
                </a:cubicBezTo>
                <a:cubicBezTo>
                  <a:pt x="17748" y="20801"/>
                  <a:pt x="17708" y="20751"/>
                  <a:pt x="17708" y="20705"/>
                </a:cubicBezTo>
                <a:cubicBezTo>
                  <a:pt x="17708" y="20559"/>
                  <a:pt x="17369" y="20393"/>
                  <a:pt x="16641" y="20182"/>
                </a:cubicBezTo>
                <a:cubicBezTo>
                  <a:pt x="16227" y="20063"/>
                  <a:pt x="15865" y="19919"/>
                  <a:pt x="15760" y="19834"/>
                </a:cubicBezTo>
                <a:cubicBezTo>
                  <a:pt x="15663" y="19754"/>
                  <a:pt x="15414" y="19621"/>
                  <a:pt x="15207" y="19537"/>
                </a:cubicBezTo>
                <a:cubicBezTo>
                  <a:pt x="14823" y="19381"/>
                  <a:pt x="14743" y="19282"/>
                  <a:pt x="14948" y="19216"/>
                </a:cubicBezTo>
                <a:cubicBezTo>
                  <a:pt x="15012" y="19196"/>
                  <a:pt x="15112" y="19137"/>
                  <a:pt x="15168" y="19085"/>
                </a:cubicBezTo>
                <a:cubicBezTo>
                  <a:pt x="15225" y="19034"/>
                  <a:pt x="15359" y="18985"/>
                  <a:pt x="15469" y="18976"/>
                </a:cubicBezTo>
                <a:cubicBezTo>
                  <a:pt x="15632" y="18964"/>
                  <a:pt x="15668" y="18930"/>
                  <a:pt x="15668" y="18786"/>
                </a:cubicBezTo>
                <a:cubicBezTo>
                  <a:pt x="15668" y="18633"/>
                  <a:pt x="15615" y="18591"/>
                  <a:pt x="15244" y="18450"/>
                </a:cubicBezTo>
                <a:cubicBezTo>
                  <a:pt x="14852" y="18302"/>
                  <a:pt x="14825" y="18278"/>
                  <a:pt x="14879" y="18132"/>
                </a:cubicBezTo>
                <a:cubicBezTo>
                  <a:pt x="15018" y="17759"/>
                  <a:pt x="15008" y="17764"/>
                  <a:pt x="16010" y="17737"/>
                </a:cubicBezTo>
                <a:cubicBezTo>
                  <a:pt x="17487" y="17696"/>
                  <a:pt x="18802" y="17613"/>
                  <a:pt x="19219" y="17534"/>
                </a:cubicBezTo>
                <a:cubicBezTo>
                  <a:pt x="19433" y="17493"/>
                  <a:pt x="19895" y="17422"/>
                  <a:pt x="20247" y="17374"/>
                </a:cubicBezTo>
                <a:cubicBezTo>
                  <a:pt x="21162" y="17251"/>
                  <a:pt x="21176" y="17240"/>
                  <a:pt x="20905" y="16790"/>
                </a:cubicBezTo>
                <a:cubicBezTo>
                  <a:pt x="20781" y="16584"/>
                  <a:pt x="20536" y="16152"/>
                  <a:pt x="20361" y="15830"/>
                </a:cubicBezTo>
                <a:lnTo>
                  <a:pt x="20045" y="15245"/>
                </a:lnTo>
                <a:lnTo>
                  <a:pt x="20577" y="14963"/>
                </a:lnTo>
                <a:cubicBezTo>
                  <a:pt x="21062" y="14707"/>
                  <a:pt x="21117" y="14654"/>
                  <a:pt x="21226" y="14363"/>
                </a:cubicBezTo>
                <a:cubicBezTo>
                  <a:pt x="21322" y="14107"/>
                  <a:pt x="21322" y="13973"/>
                  <a:pt x="21231" y="13686"/>
                </a:cubicBezTo>
                <a:lnTo>
                  <a:pt x="21116" y="13329"/>
                </a:lnTo>
                <a:lnTo>
                  <a:pt x="21359" y="13230"/>
                </a:lnTo>
                <a:lnTo>
                  <a:pt x="21600" y="13134"/>
                </a:lnTo>
                <a:lnTo>
                  <a:pt x="21600" y="11123"/>
                </a:lnTo>
                <a:lnTo>
                  <a:pt x="21600" y="6566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3175">
            <a:miter lim="400000"/>
          </a:ln>
        </p:spPr>
      </p:pic>
      <p:pic>
        <p:nvPicPr>
          <p:cNvPr id="268" name="IMG_1402.jpeg" descr="IMG_1402.jpe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810220" y="4904193"/>
            <a:ext cx="6681196" cy="1871185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5" presetID="3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vertical)" transition="in">
                                      <p:cBhvr>
                                        <p:cTn id="7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68" grpId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دائرة"/>
          <p:cNvSpPr/>
          <p:nvPr/>
        </p:nvSpPr>
        <p:spPr>
          <a:xfrm>
            <a:off x="4593647" y="500473"/>
            <a:ext cx="7506892" cy="7506893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71" name="تجميع"/>
          <p:cNvSpPr txBox="1"/>
          <p:nvPr/>
        </p:nvSpPr>
        <p:spPr>
          <a:xfrm>
            <a:off x="5125058" y="1628427"/>
            <a:ext cx="6023057" cy="50460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188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تفكير ناقد</a:t>
            </a:r>
          </a:p>
        </p:txBody>
      </p:sp>
      <p:pic>
        <p:nvPicPr>
          <p:cNvPr id="272" name="IMG_1364.jpeg" descr="IMG_1364.jpeg"/>
          <p:cNvPicPr>
            <a:picLocks noChangeAspect="1"/>
          </p:cNvPicPr>
          <p:nvPr/>
        </p:nvPicPr>
        <p:blipFill>
          <a:blip r:embed="rId2">
            <a:extLst/>
          </a:blip>
          <a:srcRect l="10164" t="1770" r="5392" b="0"/>
          <a:stretch>
            <a:fillRect/>
          </a:stretch>
        </p:blipFill>
        <p:spPr>
          <a:xfrm>
            <a:off x="408286" y="1628427"/>
            <a:ext cx="5169028" cy="75671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600" fill="norm" stroke="1" extrusionOk="0">
                <a:moveTo>
                  <a:pt x="8925" y="0"/>
                </a:moveTo>
                <a:cubicBezTo>
                  <a:pt x="8502" y="0"/>
                  <a:pt x="8170" y="13"/>
                  <a:pt x="8104" y="34"/>
                </a:cubicBezTo>
                <a:cubicBezTo>
                  <a:pt x="7398" y="257"/>
                  <a:pt x="7264" y="316"/>
                  <a:pt x="7135" y="455"/>
                </a:cubicBezTo>
                <a:cubicBezTo>
                  <a:pt x="7071" y="524"/>
                  <a:pt x="7017" y="539"/>
                  <a:pt x="6788" y="553"/>
                </a:cubicBezTo>
                <a:cubicBezTo>
                  <a:pt x="6534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1" y="942"/>
                  <a:pt x="5061" y="1037"/>
                  <a:pt x="4934" y="1148"/>
                </a:cubicBezTo>
                <a:cubicBezTo>
                  <a:pt x="4718" y="1335"/>
                  <a:pt x="4470" y="2177"/>
                  <a:pt x="4450" y="2789"/>
                </a:cubicBezTo>
                <a:cubicBezTo>
                  <a:pt x="4443" y="2979"/>
                  <a:pt x="4459" y="3040"/>
                  <a:pt x="4533" y="3112"/>
                </a:cubicBezTo>
                <a:cubicBezTo>
                  <a:pt x="4732" y="3307"/>
                  <a:pt x="4785" y="3389"/>
                  <a:pt x="4874" y="3636"/>
                </a:cubicBezTo>
                <a:cubicBezTo>
                  <a:pt x="4925" y="3778"/>
                  <a:pt x="5027" y="4040"/>
                  <a:pt x="5101" y="4220"/>
                </a:cubicBezTo>
                <a:cubicBezTo>
                  <a:pt x="5175" y="4400"/>
                  <a:pt x="5248" y="4598"/>
                  <a:pt x="5262" y="4661"/>
                </a:cubicBezTo>
                <a:cubicBezTo>
                  <a:pt x="5276" y="4723"/>
                  <a:pt x="5338" y="4826"/>
                  <a:pt x="5400" y="4888"/>
                </a:cubicBezTo>
                <a:cubicBezTo>
                  <a:pt x="5497" y="4987"/>
                  <a:pt x="5512" y="5037"/>
                  <a:pt x="5512" y="5265"/>
                </a:cubicBezTo>
                <a:lnTo>
                  <a:pt x="5512" y="5528"/>
                </a:lnTo>
                <a:lnTo>
                  <a:pt x="4385" y="5531"/>
                </a:lnTo>
                <a:cubicBezTo>
                  <a:pt x="2960" y="5533"/>
                  <a:pt x="2576" y="5555"/>
                  <a:pt x="2484" y="5638"/>
                </a:cubicBezTo>
                <a:cubicBezTo>
                  <a:pt x="2427" y="5690"/>
                  <a:pt x="2416" y="5878"/>
                  <a:pt x="2414" y="6838"/>
                </a:cubicBezTo>
                <a:cubicBezTo>
                  <a:pt x="2413" y="7681"/>
                  <a:pt x="2399" y="7986"/>
                  <a:pt x="2358" y="8014"/>
                </a:cubicBezTo>
                <a:cubicBezTo>
                  <a:pt x="2328" y="8034"/>
                  <a:pt x="2229" y="8051"/>
                  <a:pt x="2138" y="8051"/>
                </a:cubicBezTo>
                <a:cubicBezTo>
                  <a:pt x="2033" y="8051"/>
                  <a:pt x="1944" y="8073"/>
                  <a:pt x="1896" y="8109"/>
                </a:cubicBezTo>
                <a:cubicBezTo>
                  <a:pt x="1813" y="8171"/>
                  <a:pt x="1638" y="8443"/>
                  <a:pt x="1253" y="9110"/>
                </a:cubicBezTo>
                <a:cubicBezTo>
                  <a:pt x="1119" y="9342"/>
                  <a:pt x="882" y="9748"/>
                  <a:pt x="726" y="10013"/>
                </a:cubicBezTo>
                <a:cubicBezTo>
                  <a:pt x="446" y="10487"/>
                  <a:pt x="2" y="11563"/>
                  <a:pt x="0" y="11774"/>
                </a:cubicBezTo>
                <a:cubicBezTo>
                  <a:pt x="-2" y="11904"/>
                  <a:pt x="104" y="11995"/>
                  <a:pt x="306" y="12038"/>
                </a:cubicBezTo>
                <a:cubicBezTo>
                  <a:pt x="400" y="12057"/>
                  <a:pt x="518" y="12085"/>
                  <a:pt x="568" y="12100"/>
                </a:cubicBezTo>
                <a:cubicBezTo>
                  <a:pt x="618" y="12115"/>
                  <a:pt x="843" y="12163"/>
                  <a:pt x="1069" y="12209"/>
                </a:cubicBezTo>
                <a:cubicBezTo>
                  <a:pt x="1294" y="12254"/>
                  <a:pt x="1510" y="12302"/>
                  <a:pt x="1548" y="12315"/>
                </a:cubicBezTo>
                <a:cubicBezTo>
                  <a:pt x="1585" y="12328"/>
                  <a:pt x="1730" y="12358"/>
                  <a:pt x="1868" y="12380"/>
                </a:cubicBezTo>
                <a:cubicBezTo>
                  <a:pt x="2005" y="12402"/>
                  <a:pt x="2137" y="12430"/>
                  <a:pt x="2163" y="12443"/>
                </a:cubicBezTo>
                <a:cubicBezTo>
                  <a:pt x="2188" y="12456"/>
                  <a:pt x="2270" y="12475"/>
                  <a:pt x="2345" y="12486"/>
                </a:cubicBezTo>
                <a:lnTo>
                  <a:pt x="2482" y="12507"/>
                </a:lnTo>
                <a:lnTo>
                  <a:pt x="2482" y="14491"/>
                </a:lnTo>
                <a:cubicBezTo>
                  <a:pt x="2483" y="16120"/>
                  <a:pt x="2495" y="16495"/>
                  <a:pt x="2547" y="16580"/>
                </a:cubicBezTo>
                <a:cubicBezTo>
                  <a:pt x="2642" y="16734"/>
                  <a:pt x="3123" y="16990"/>
                  <a:pt x="3319" y="16990"/>
                </a:cubicBezTo>
                <a:lnTo>
                  <a:pt x="3475" y="16990"/>
                </a:lnTo>
                <a:lnTo>
                  <a:pt x="3444" y="17684"/>
                </a:lnTo>
                <a:cubicBezTo>
                  <a:pt x="3390" y="18826"/>
                  <a:pt x="3327" y="19914"/>
                  <a:pt x="3296" y="20247"/>
                </a:cubicBezTo>
                <a:cubicBezTo>
                  <a:pt x="3256" y="20676"/>
                  <a:pt x="3229" y="20640"/>
                  <a:pt x="4117" y="21286"/>
                </a:cubicBezTo>
                <a:cubicBezTo>
                  <a:pt x="4245" y="21379"/>
                  <a:pt x="4419" y="21488"/>
                  <a:pt x="4504" y="21527"/>
                </a:cubicBezTo>
                <a:cubicBezTo>
                  <a:pt x="4657" y="21598"/>
                  <a:pt x="4679" y="21600"/>
                  <a:pt x="5907" y="21600"/>
                </a:cubicBezTo>
                <a:cubicBezTo>
                  <a:pt x="7189" y="21600"/>
                  <a:pt x="8735" y="21550"/>
                  <a:pt x="8816" y="21506"/>
                </a:cubicBezTo>
                <a:cubicBezTo>
                  <a:pt x="8841" y="21492"/>
                  <a:pt x="9030" y="21471"/>
                  <a:pt x="9235" y="21458"/>
                </a:cubicBezTo>
                <a:cubicBezTo>
                  <a:pt x="9679" y="21432"/>
                  <a:pt x="9794" y="21374"/>
                  <a:pt x="9830" y="21154"/>
                </a:cubicBezTo>
                <a:lnTo>
                  <a:pt x="9851" y="21015"/>
                </a:lnTo>
                <a:lnTo>
                  <a:pt x="10151" y="21168"/>
                </a:lnTo>
                <a:cubicBezTo>
                  <a:pt x="10316" y="21252"/>
                  <a:pt x="10499" y="21329"/>
                  <a:pt x="10559" y="21339"/>
                </a:cubicBezTo>
                <a:cubicBezTo>
                  <a:pt x="10660" y="21357"/>
                  <a:pt x="11340" y="21329"/>
                  <a:pt x="12462" y="21260"/>
                </a:cubicBezTo>
                <a:cubicBezTo>
                  <a:pt x="12713" y="21245"/>
                  <a:pt x="13143" y="21222"/>
                  <a:pt x="13418" y="21209"/>
                </a:cubicBezTo>
                <a:cubicBezTo>
                  <a:pt x="13694" y="21197"/>
                  <a:pt x="13940" y="21175"/>
                  <a:pt x="13965" y="21162"/>
                </a:cubicBezTo>
                <a:cubicBezTo>
                  <a:pt x="13991" y="21148"/>
                  <a:pt x="14264" y="21127"/>
                  <a:pt x="14573" y="21115"/>
                </a:cubicBezTo>
                <a:cubicBezTo>
                  <a:pt x="15386" y="21083"/>
                  <a:pt x="15379" y="21092"/>
                  <a:pt x="15346" y="20266"/>
                </a:cubicBezTo>
                <a:cubicBezTo>
                  <a:pt x="15320" y="19615"/>
                  <a:pt x="15287" y="19544"/>
                  <a:pt x="14958" y="19389"/>
                </a:cubicBezTo>
                <a:lnTo>
                  <a:pt x="14731" y="19281"/>
                </a:lnTo>
                <a:lnTo>
                  <a:pt x="14693" y="18891"/>
                </a:lnTo>
                <a:cubicBezTo>
                  <a:pt x="14672" y="18677"/>
                  <a:pt x="14653" y="18276"/>
                  <a:pt x="14651" y="18002"/>
                </a:cubicBezTo>
                <a:lnTo>
                  <a:pt x="14650" y="17504"/>
                </a:lnTo>
                <a:lnTo>
                  <a:pt x="14930" y="17483"/>
                </a:lnTo>
                <a:cubicBezTo>
                  <a:pt x="15219" y="17461"/>
                  <a:pt x="15470" y="17391"/>
                  <a:pt x="15575" y="17304"/>
                </a:cubicBezTo>
                <a:cubicBezTo>
                  <a:pt x="15607" y="17277"/>
                  <a:pt x="15677" y="17192"/>
                  <a:pt x="15730" y="17115"/>
                </a:cubicBezTo>
                <a:cubicBezTo>
                  <a:pt x="15824" y="16979"/>
                  <a:pt x="15830" y="16909"/>
                  <a:pt x="15884" y="14918"/>
                </a:cubicBezTo>
                <a:cubicBezTo>
                  <a:pt x="15916" y="13788"/>
                  <a:pt x="15943" y="12634"/>
                  <a:pt x="15944" y="12354"/>
                </a:cubicBezTo>
                <a:cubicBezTo>
                  <a:pt x="15948" y="11771"/>
                  <a:pt x="15942" y="11774"/>
                  <a:pt x="16286" y="12127"/>
                </a:cubicBezTo>
                <a:cubicBezTo>
                  <a:pt x="16627" y="12478"/>
                  <a:pt x="17011" y="12770"/>
                  <a:pt x="17215" y="12836"/>
                </a:cubicBezTo>
                <a:cubicBezTo>
                  <a:pt x="17223" y="12839"/>
                  <a:pt x="17165" y="12930"/>
                  <a:pt x="17084" y="13039"/>
                </a:cubicBezTo>
                <a:cubicBezTo>
                  <a:pt x="16824" y="13391"/>
                  <a:pt x="16862" y="13787"/>
                  <a:pt x="17174" y="13977"/>
                </a:cubicBezTo>
                <a:cubicBezTo>
                  <a:pt x="17406" y="14119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8" y="13686"/>
                  <a:pt x="18967" y="13599"/>
                </a:cubicBezTo>
                <a:cubicBezTo>
                  <a:pt x="19037" y="13511"/>
                  <a:pt x="19111" y="13439"/>
                  <a:pt x="19131" y="13439"/>
                </a:cubicBezTo>
                <a:cubicBezTo>
                  <a:pt x="19152" y="13439"/>
                  <a:pt x="19370" y="13554"/>
                  <a:pt x="19615" y="13694"/>
                </a:cubicBezTo>
                <a:cubicBezTo>
                  <a:pt x="20028" y="13929"/>
                  <a:pt x="20078" y="13950"/>
                  <a:pt x="20298" y="13962"/>
                </a:cubicBezTo>
                <a:cubicBezTo>
                  <a:pt x="20429" y="13970"/>
                  <a:pt x="20578" y="13960"/>
                  <a:pt x="20628" y="13942"/>
                </a:cubicBezTo>
                <a:cubicBezTo>
                  <a:pt x="20714" y="13911"/>
                  <a:pt x="21104" y="13467"/>
                  <a:pt x="21450" y="13004"/>
                </a:cubicBezTo>
                <a:cubicBezTo>
                  <a:pt x="21571" y="12843"/>
                  <a:pt x="21598" y="12774"/>
                  <a:pt x="21583" y="12669"/>
                </a:cubicBezTo>
                <a:cubicBezTo>
                  <a:pt x="21555" y="12479"/>
                  <a:pt x="21299" y="12157"/>
                  <a:pt x="21006" y="11946"/>
                </a:cubicBezTo>
                <a:cubicBezTo>
                  <a:pt x="20665" y="11699"/>
                  <a:pt x="20063" y="11457"/>
                  <a:pt x="19730" y="11430"/>
                </a:cubicBezTo>
                <a:cubicBezTo>
                  <a:pt x="19592" y="11420"/>
                  <a:pt x="19438" y="11398"/>
                  <a:pt x="19388" y="11384"/>
                </a:cubicBezTo>
                <a:cubicBezTo>
                  <a:pt x="19338" y="11370"/>
                  <a:pt x="19264" y="11351"/>
                  <a:pt x="19223" y="11342"/>
                </a:cubicBezTo>
                <a:cubicBezTo>
                  <a:pt x="19181" y="11333"/>
                  <a:pt x="19069" y="11245"/>
                  <a:pt x="18976" y="11145"/>
                </a:cubicBezTo>
                <a:cubicBezTo>
                  <a:pt x="18882" y="11045"/>
                  <a:pt x="18769" y="10927"/>
                  <a:pt x="18724" y="10882"/>
                </a:cubicBezTo>
                <a:cubicBezTo>
                  <a:pt x="18679" y="10837"/>
                  <a:pt x="18414" y="10493"/>
                  <a:pt x="18134" y="10119"/>
                </a:cubicBezTo>
                <a:cubicBezTo>
                  <a:pt x="17327" y="9039"/>
                  <a:pt x="16996" y="8676"/>
                  <a:pt x="16301" y="8101"/>
                </a:cubicBezTo>
                <a:lnTo>
                  <a:pt x="16039" y="7883"/>
                </a:lnTo>
                <a:lnTo>
                  <a:pt x="16039" y="6848"/>
                </a:lnTo>
                <a:cubicBezTo>
                  <a:pt x="16039" y="5615"/>
                  <a:pt x="16083" y="5701"/>
                  <a:pt x="15454" y="5669"/>
                </a:cubicBezTo>
                <a:cubicBezTo>
                  <a:pt x="15237" y="5658"/>
                  <a:pt x="14956" y="5634"/>
                  <a:pt x="14830" y="5617"/>
                </a:cubicBezTo>
                <a:cubicBezTo>
                  <a:pt x="14705" y="5599"/>
                  <a:pt x="14334" y="5569"/>
                  <a:pt x="14003" y="5549"/>
                </a:cubicBezTo>
                <a:cubicBezTo>
                  <a:pt x="13673" y="5529"/>
                  <a:pt x="13387" y="5503"/>
                  <a:pt x="13369" y="5490"/>
                </a:cubicBezTo>
                <a:cubicBezTo>
                  <a:pt x="13350" y="5477"/>
                  <a:pt x="13256" y="5466"/>
                  <a:pt x="13160" y="5466"/>
                </a:cubicBezTo>
                <a:lnTo>
                  <a:pt x="12986" y="5466"/>
                </a:lnTo>
                <a:lnTo>
                  <a:pt x="12986" y="5162"/>
                </a:lnTo>
                <a:cubicBezTo>
                  <a:pt x="12986" y="4654"/>
                  <a:pt x="13115" y="4230"/>
                  <a:pt x="13272" y="4214"/>
                </a:cubicBezTo>
                <a:cubicBezTo>
                  <a:pt x="13410" y="4200"/>
                  <a:pt x="13523" y="4074"/>
                  <a:pt x="13629" y="3815"/>
                </a:cubicBezTo>
                <a:cubicBezTo>
                  <a:pt x="13681" y="3687"/>
                  <a:pt x="13767" y="3535"/>
                  <a:pt x="13818" y="3478"/>
                </a:cubicBezTo>
                <a:cubicBezTo>
                  <a:pt x="13927" y="3355"/>
                  <a:pt x="13973" y="3023"/>
                  <a:pt x="13907" y="2830"/>
                </a:cubicBezTo>
                <a:cubicBezTo>
                  <a:pt x="13864" y="2702"/>
                  <a:pt x="13883" y="2601"/>
                  <a:pt x="14038" y="2130"/>
                </a:cubicBezTo>
                <a:cubicBezTo>
                  <a:pt x="14089" y="1974"/>
                  <a:pt x="14086" y="1937"/>
                  <a:pt x="14012" y="1805"/>
                </a:cubicBezTo>
                <a:cubicBezTo>
                  <a:pt x="13966" y="1722"/>
                  <a:pt x="13839" y="1594"/>
                  <a:pt x="13730" y="1519"/>
                </a:cubicBezTo>
                <a:cubicBezTo>
                  <a:pt x="13620" y="1444"/>
                  <a:pt x="13491" y="1324"/>
                  <a:pt x="13441" y="1252"/>
                </a:cubicBezTo>
                <a:cubicBezTo>
                  <a:pt x="13380" y="1163"/>
                  <a:pt x="13276" y="1087"/>
                  <a:pt x="13122" y="1018"/>
                </a:cubicBezTo>
                <a:cubicBezTo>
                  <a:pt x="12996" y="962"/>
                  <a:pt x="12840" y="862"/>
                  <a:pt x="12777" y="796"/>
                </a:cubicBezTo>
                <a:cubicBezTo>
                  <a:pt x="12643" y="659"/>
                  <a:pt x="12247" y="512"/>
                  <a:pt x="11847" y="453"/>
                </a:cubicBezTo>
                <a:cubicBezTo>
                  <a:pt x="11709" y="433"/>
                  <a:pt x="11554" y="403"/>
                  <a:pt x="11504" y="387"/>
                </a:cubicBezTo>
                <a:cubicBezTo>
                  <a:pt x="11347" y="338"/>
                  <a:pt x="10970" y="261"/>
                  <a:pt x="10662" y="218"/>
                </a:cubicBezTo>
                <a:cubicBezTo>
                  <a:pt x="10011" y="125"/>
                  <a:pt x="9928" y="109"/>
                  <a:pt x="9785" y="56"/>
                </a:cubicBezTo>
                <a:cubicBezTo>
                  <a:pt x="9660" y="9"/>
                  <a:pt x="9521" y="0"/>
                  <a:pt x="892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IMG_1341.jpeg" descr="IMG_1341.jpeg"/>
          <p:cNvPicPr>
            <a:picLocks noChangeAspect="1"/>
          </p:cNvPicPr>
          <p:nvPr/>
        </p:nvPicPr>
        <p:blipFill>
          <a:blip r:embed="rId2">
            <a:extLst/>
          </a:blip>
          <a:srcRect l="0" t="3166" r="0" b="0"/>
          <a:stretch>
            <a:fillRect/>
          </a:stretch>
        </p:blipFill>
        <p:spPr>
          <a:xfrm>
            <a:off x="1029861" y="773659"/>
            <a:ext cx="6202480" cy="7933563"/>
          </a:xfrm>
          <a:prstGeom prst="rect">
            <a:avLst/>
          </a:prstGeom>
          <a:ln w="3175">
            <a:miter lim="400000"/>
          </a:ln>
          <a:effectLst>
            <a:outerShdw sx="100000" sy="100000" kx="0" ky="0" algn="b" rotWithShape="0" blurRad="190500" dist="12700" dir="5400000">
              <a:srgbClr val="000000"/>
            </a:outerShdw>
          </a:effectLst>
        </p:spPr>
      </p:pic>
      <p:sp>
        <p:nvSpPr>
          <p:cNvPr id="275" name="مستطيل مستدير الزوايا"/>
          <p:cNvSpPr/>
          <p:nvPr/>
        </p:nvSpPr>
        <p:spPr>
          <a:xfrm>
            <a:off x="1310187" y="5300731"/>
            <a:ext cx="5482648" cy="1920475"/>
          </a:xfrm>
          <a:prstGeom prst="roundRect">
            <a:avLst>
              <a:gd name="adj" fmla="val 0"/>
            </a:avLst>
          </a:prstGeom>
          <a:ln w="88900">
            <a:solidFill>
              <a:schemeClr val="accent1">
                <a:hueOff val="114395"/>
                <a:lumOff val="-24975"/>
              </a:schemeClr>
            </a:solidFill>
            <a:miter/>
          </a:ln>
        </p:spPr>
        <p:txBody>
          <a:bodyPr lIns="48766" tIns="48766" rIns="48766" bIns="48766" anchor="ctr"/>
          <a:lstStyle/>
          <a:p>
            <a:pPr algn="r" defTabSz="1300480" rtl="0">
              <a:def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pPr>
          </a:p>
        </p:txBody>
      </p:sp>
      <p:pic>
        <p:nvPicPr>
          <p:cNvPr id="276" name="IMG_1369.jpeg" descr="IMG_1369.jpeg"/>
          <p:cNvPicPr>
            <a:picLocks noChangeAspect="1"/>
          </p:cNvPicPr>
          <p:nvPr/>
        </p:nvPicPr>
        <p:blipFill>
          <a:blip r:embed="rId3">
            <a:extLst/>
          </a:blip>
          <a:srcRect l="4670" t="2" r="305" b="6165"/>
          <a:stretch>
            <a:fillRect/>
          </a:stretch>
        </p:blipFill>
        <p:spPr>
          <a:xfrm flipH="1">
            <a:off x="7778938" y="2218669"/>
            <a:ext cx="4972627" cy="64885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5" h="21596" fill="norm" stroke="1" extrusionOk="0">
                <a:moveTo>
                  <a:pt x="17902" y="0"/>
                </a:moveTo>
                <a:lnTo>
                  <a:pt x="17723" y="132"/>
                </a:lnTo>
                <a:cubicBezTo>
                  <a:pt x="17624" y="205"/>
                  <a:pt x="17544" y="273"/>
                  <a:pt x="17544" y="284"/>
                </a:cubicBezTo>
                <a:cubicBezTo>
                  <a:pt x="17544" y="295"/>
                  <a:pt x="17442" y="413"/>
                  <a:pt x="17318" y="546"/>
                </a:cubicBezTo>
                <a:cubicBezTo>
                  <a:pt x="17065" y="816"/>
                  <a:pt x="16858" y="1059"/>
                  <a:pt x="16858" y="1085"/>
                </a:cubicBezTo>
                <a:cubicBezTo>
                  <a:pt x="16858" y="1094"/>
                  <a:pt x="16787" y="1170"/>
                  <a:pt x="16701" y="1254"/>
                </a:cubicBezTo>
                <a:cubicBezTo>
                  <a:pt x="16615" y="1337"/>
                  <a:pt x="16544" y="1415"/>
                  <a:pt x="16544" y="1427"/>
                </a:cubicBezTo>
                <a:cubicBezTo>
                  <a:pt x="16544" y="1438"/>
                  <a:pt x="16495" y="1501"/>
                  <a:pt x="16435" y="1565"/>
                </a:cubicBezTo>
                <a:cubicBezTo>
                  <a:pt x="16375" y="1630"/>
                  <a:pt x="16327" y="1692"/>
                  <a:pt x="16327" y="1703"/>
                </a:cubicBezTo>
                <a:cubicBezTo>
                  <a:pt x="16327" y="1714"/>
                  <a:pt x="16245" y="1805"/>
                  <a:pt x="16146" y="1905"/>
                </a:cubicBezTo>
                <a:cubicBezTo>
                  <a:pt x="16047" y="2005"/>
                  <a:pt x="15946" y="2110"/>
                  <a:pt x="15920" y="2139"/>
                </a:cubicBezTo>
                <a:cubicBezTo>
                  <a:pt x="15797" y="2277"/>
                  <a:pt x="15735" y="2320"/>
                  <a:pt x="15660" y="2320"/>
                </a:cubicBezTo>
                <a:cubicBezTo>
                  <a:pt x="15616" y="2320"/>
                  <a:pt x="15572" y="2330"/>
                  <a:pt x="15562" y="2343"/>
                </a:cubicBezTo>
                <a:cubicBezTo>
                  <a:pt x="15551" y="2357"/>
                  <a:pt x="15493" y="2368"/>
                  <a:pt x="15434" y="2368"/>
                </a:cubicBezTo>
                <a:cubicBezTo>
                  <a:pt x="15375" y="2368"/>
                  <a:pt x="15327" y="2379"/>
                  <a:pt x="15327" y="2392"/>
                </a:cubicBezTo>
                <a:cubicBezTo>
                  <a:pt x="15327" y="2405"/>
                  <a:pt x="15302" y="2416"/>
                  <a:pt x="15272" y="2416"/>
                </a:cubicBezTo>
                <a:cubicBezTo>
                  <a:pt x="15216" y="2416"/>
                  <a:pt x="14863" y="2615"/>
                  <a:pt x="14819" y="2671"/>
                </a:cubicBezTo>
                <a:cubicBezTo>
                  <a:pt x="14805" y="2688"/>
                  <a:pt x="14746" y="2718"/>
                  <a:pt x="14688" y="2740"/>
                </a:cubicBezTo>
                <a:cubicBezTo>
                  <a:pt x="14629" y="2761"/>
                  <a:pt x="14498" y="2845"/>
                  <a:pt x="14398" y="2926"/>
                </a:cubicBezTo>
                <a:cubicBezTo>
                  <a:pt x="14298" y="3007"/>
                  <a:pt x="14177" y="3090"/>
                  <a:pt x="14128" y="3110"/>
                </a:cubicBezTo>
                <a:cubicBezTo>
                  <a:pt x="14078" y="3129"/>
                  <a:pt x="14001" y="3183"/>
                  <a:pt x="13957" y="3228"/>
                </a:cubicBezTo>
                <a:cubicBezTo>
                  <a:pt x="13912" y="3274"/>
                  <a:pt x="13826" y="3347"/>
                  <a:pt x="13766" y="3392"/>
                </a:cubicBezTo>
                <a:cubicBezTo>
                  <a:pt x="13300" y="3743"/>
                  <a:pt x="13216" y="3803"/>
                  <a:pt x="13185" y="3803"/>
                </a:cubicBezTo>
                <a:cubicBezTo>
                  <a:pt x="13165" y="3803"/>
                  <a:pt x="13055" y="3884"/>
                  <a:pt x="12940" y="3983"/>
                </a:cubicBezTo>
                <a:cubicBezTo>
                  <a:pt x="12825" y="4081"/>
                  <a:pt x="12715" y="4162"/>
                  <a:pt x="12695" y="4162"/>
                </a:cubicBezTo>
                <a:cubicBezTo>
                  <a:pt x="12649" y="4162"/>
                  <a:pt x="12425" y="4332"/>
                  <a:pt x="12425" y="4367"/>
                </a:cubicBezTo>
                <a:cubicBezTo>
                  <a:pt x="12425" y="4382"/>
                  <a:pt x="12365" y="4425"/>
                  <a:pt x="12292" y="4461"/>
                </a:cubicBezTo>
                <a:cubicBezTo>
                  <a:pt x="12119" y="4546"/>
                  <a:pt x="11992" y="4657"/>
                  <a:pt x="11889" y="4814"/>
                </a:cubicBezTo>
                <a:cubicBezTo>
                  <a:pt x="11743" y="5035"/>
                  <a:pt x="11706" y="5113"/>
                  <a:pt x="11706" y="5207"/>
                </a:cubicBezTo>
                <a:cubicBezTo>
                  <a:pt x="11706" y="5296"/>
                  <a:pt x="11619" y="5454"/>
                  <a:pt x="11484" y="5615"/>
                </a:cubicBezTo>
                <a:cubicBezTo>
                  <a:pt x="11437" y="5671"/>
                  <a:pt x="11415" y="5749"/>
                  <a:pt x="11403" y="5884"/>
                </a:cubicBezTo>
                <a:cubicBezTo>
                  <a:pt x="11388" y="6044"/>
                  <a:pt x="11398" y="6103"/>
                  <a:pt x="11466" y="6272"/>
                </a:cubicBezTo>
                <a:cubicBezTo>
                  <a:pt x="11620" y="6648"/>
                  <a:pt x="11934" y="6976"/>
                  <a:pt x="12330" y="7171"/>
                </a:cubicBezTo>
                <a:cubicBezTo>
                  <a:pt x="12608" y="7308"/>
                  <a:pt x="12702" y="7345"/>
                  <a:pt x="12782" y="7345"/>
                </a:cubicBezTo>
                <a:cubicBezTo>
                  <a:pt x="12823" y="7345"/>
                  <a:pt x="12866" y="7355"/>
                  <a:pt x="12876" y="7368"/>
                </a:cubicBezTo>
                <a:cubicBezTo>
                  <a:pt x="12901" y="7399"/>
                  <a:pt x="13351" y="7399"/>
                  <a:pt x="13376" y="7368"/>
                </a:cubicBezTo>
                <a:cubicBezTo>
                  <a:pt x="13387" y="7355"/>
                  <a:pt x="13441" y="7345"/>
                  <a:pt x="13497" y="7345"/>
                </a:cubicBezTo>
                <a:cubicBezTo>
                  <a:pt x="13561" y="7345"/>
                  <a:pt x="13613" y="7328"/>
                  <a:pt x="13642" y="7297"/>
                </a:cubicBezTo>
                <a:cubicBezTo>
                  <a:pt x="13681" y="7255"/>
                  <a:pt x="13722" y="7248"/>
                  <a:pt x="13960" y="7248"/>
                </a:cubicBezTo>
                <a:cubicBezTo>
                  <a:pt x="14111" y="7248"/>
                  <a:pt x="14260" y="7239"/>
                  <a:pt x="14290" y="7227"/>
                </a:cubicBezTo>
                <a:cubicBezTo>
                  <a:pt x="14444" y="7167"/>
                  <a:pt x="14517" y="7146"/>
                  <a:pt x="14531" y="7157"/>
                </a:cubicBezTo>
                <a:cubicBezTo>
                  <a:pt x="14565" y="7183"/>
                  <a:pt x="14230" y="7485"/>
                  <a:pt x="13966" y="7667"/>
                </a:cubicBezTo>
                <a:cubicBezTo>
                  <a:pt x="13813" y="7772"/>
                  <a:pt x="13672" y="7869"/>
                  <a:pt x="13654" y="7882"/>
                </a:cubicBezTo>
                <a:cubicBezTo>
                  <a:pt x="13545" y="7959"/>
                  <a:pt x="13400" y="8030"/>
                  <a:pt x="13273" y="8068"/>
                </a:cubicBezTo>
                <a:cubicBezTo>
                  <a:pt x="13193" y="8093"/>
                  <a:pt x="13074" y="8133"/>
                  <a:pt x="13011" y="8157"/>
                </a:cubicBezTo>
                <a:lnTo>
                  <a:pt x="12897" y="8201"/>
                </a:lnTo>
                <a:lnTo>
                  <a:pt x="12830" y="8078"/>
                </a:lnTo>
                <a:cubicBezTo>
                  <a:pt x="12628" y="7705"/>
                  <a:pt x="12586" y="7647"/>
                  <a:pt x="12471" y="7590"/>
                </a:cubicBezTo>
                <a:cubicBezTo>
                  <a:pt x="12358" y="7534"/>
                  <a:pt x="12131" y="7516"/>
                  <a:pt x="12096" y="7560"/>
                </a:cubicBezTo>
                <a:cubicBezTo>
                  <a:pt x="12085" y="7573"/>
                  <a:pt x="12016" y="7584"/>
                  <a:pt x="11940" y="7584"/>
                </a:cubicBezTo>
                <a:cubicBezTo>
                  <a:pt x="11865" y="7584"/>
                  <a:pt x="11794" y="7594"/>
                  <a:pt x="11784" y="7607"/>
                </a:cubicBezTo>
                <a:cubicBezTo>
                  <a:pt x="11773" y="7621"/>
                  <a:pt x="11690" y="7631"/>
                  <a:pt x="11597" y="7631"/>
                </a:cubicBezTo>
                <a:cubicBezTo>
                  <a:pt x="11505" y="7631"/>
                  <a:pt x="11420" y="7642"/>
                  <a:pt x="11410" y="7655"/>
                </a:cubicBezTo>
                <a:cubicBezTo>
                  <a:pt x="11399" y="7668"/>
                  <a:pt x="11348" y="7679"/>
                  <a:pt x="11298" y="7679"/>
                </a:cubicBezTo>
                <a:lnTo>
                  <a:pt x="11206" y="7679"/>
                </a:lnTo>
                <a:lnTo>
                  <a:pt x="11298" y="7540"/>
                </a:lnTo>
                <a:cubicBezTo>
                  <a:pt x="11473" y="7273"/>
                  <a:pt x="11550" y="6936"/>
                  <a:pt x="11487" y="6699"/>
                </a:cubicBezTo>
                <a:cubicBezTo>
                  <a:pt x="11468" y="6626"/>
                  <a:pt x="11433" y="6480"/>
                  <a:pt x="11410" y="6375"/>
                </a:cubicBezTo>
                <a:cubicBezTo>
                  <a:pt x="11386" y="6270"/>
                  <a:pt x="11346" y="6114"/>
                  <a:pt x="11320" y="6029"/>
                </a:cubicBezTo>
                <a:cubicBezTo>
                  <a:pt x="11294" y="5943"/>
                  <a:pt x="11244" y="5776"/>
                  <a:pt x="11210" y="5658"/>
                </a:cubicBezTo>
                <a:cubicBezTo>
                  <a:pt x="11175" y="5539"/>
                  <a:pt x="11124" y="5372"/>
                  <a:pt x="11096" y="5286"/>
                </a:cubicBezTo>
                <a:cubicBezTo>
                  <a:pt x="11068" y="5201"/>
                  <a:pt x="11029" y="5051"/>
                  <a:pt x="11006" y="4952"/>
                </a:cubicBezTo>
                <a:cubicBezTo>
                  <a:pt x="10935" y="4638"/>
                  <a:pt x="10848" y="4475"/>
                  <a:pt x="10641" y="4263"/>
                </a:cubicBezTo>
                <a:cubicBezTo>
                  <a:pt x="10497" y="4115"/>
                  <a:pt x="10396" y="4038"/>
                  <a:pt x="10234" y="3958"/>
                </a:cubicBezTo>
                <a:cubicBezTo>
                  <a:pt x="10116" y="3899"/>
                  <a:pt x="9998" y="3852"/>
                  <a:pt x="9974" y="3852"/>
                </a:cubicBezTo>
                <a:cubicBezTo>
                  <a:pt x="9950" y="3852"/>
                  <a:pt x="9922" y="3840"/>
                  <a:pt x="9912" y="3827"/>
                </a:cubicBezTo>
                <a:cubicBezTo>
                  <a:pt x="9901" y="3814"/>
                  <a:pt x="9844" y="3803"/>
                  <a:pt x="9786" y="3803"/>
                </a:cubicBezTo>
                <a:cubicBezTo>
                  <a:pt x="9728" y="3803"/>
                  <a:pt x="9673" y="3792"/>
                  <a:pt x="9662" y="3779"/>
                </a:cubicBezTo>
                <a:cubicBezTo>
                  <a:pt x="9651" y="3766"/>
                  <a:pt x="9580" y="3755"/>
                  <a:pt x="9505" y="3755"/>
                </a:cubicBezTo>
                <a:cubicBezTo>
                  <a:pt x="9430" y="3755"/>
                  <a:pt x="9361" y="3745"/>
                  <a:pt x="9350" y="3732"/>
                </a:cubicBezTo>
                <a:cubicBezTo>
                  <a:pt x="9339" y="3719"/>
                  <a:pt x="9289" y="3708"/>
                  <a:pt x="9240" y="3708"/>
                </a:cubicBezTo>
                <a:cubicBezTo>
                  <a:pt x="9153" y="3708"/>
                  <a:pt x="9021" y="3616"/>
                  <a:pt x="9021" y="3556"/>
                </a:cubicBezTo>
                <a:cubicBezTo>
                  <a:pt x="9021" y="3542"/>
                  <a:pt x="8991" y="3485"/>
                  <a:pt x="8955" y="3428"/>
                </a:cubicBezTo>
                <a:cubicBezTo>
                  <a:pt x="8909" y="3355"/>
                  <a:pt x="8834" y="3295"/>
                  <a:pt x="8707" y="3228"/>
                </a:cubicBezTo>
                <a:lnTo>
                  <a:pt x="8526" y="3133"/>
                </a:lnTo>
                <a:lnTo>
                  <a:pt x="7952" y="3133"/>
                </a:lnTo>
                <a:cubicBezTo>
                  <a:pt x="7402" y="3133"/>
                  <a:pt x="7370" y="3136"/>
                  <a:pt x="7223" y="3193"/>
                </a:cubicBezTo>
                <a:cubicBezTo>
                  <a:pt x="7139" y="3226"/>
                  <a:pt x="7045" y="3253"/>
                  <a:pt x="7015" y="3254"/>
                </a:cubicBezTo>
                <a:cubicBezTo>
                  <a:pt x="6984" y="3254"/>
                  <a:pt x="6894" y="3275"/>
                  <a:pt x="6813" y="3302"/>
                </a:cubicBezTo>
                <a:cubicBezTo>
                  <a:pt x="6396" y="3443"/>
                  <a:pt x="6202" y="3559"/>
                  <a:pt x="6081" y="3737"/>
                </a:cubicBezTo>
                <a:cubicBezTo>
                  <a:pt x="6031" y="3810"/>
                  <a:pt x="6021" y="3863"/>
                  <a:pt x="6031" y="3996"/>
                </a:cubicBezTo>
                <a:cubicBezTo>
                  <a:pt x="6037" y="4088"/>
                  <a:pt x="6034" y="4162"/>
                  <a:pt x="6024" y="4162"/>
                </a:cubicBezTo>
                <a:cubicBezTo>
                  <a:pt x="6013" y="4162"/>
                  <a:pt x="5978" y="4181"/>
                  <a:pt x="5944" y="4205"/>
                </a:cubicBezTo>
                <a:cubicBezTo>
                  <a:pt x="5911" y="4228"/>
                  <a:pt x="5836" y="4273"/>
                  <a:pt x="5775" y="4305"/>
                </a:cubicBezTo>
                <a:cubicBezTo>
                  <a:pt x="5391" y="4508"/>
                  <a:pt x="5132" y="4718"/>
                  <a:pt x="4988" y="4946"/>
                </a:cubicBezTo>
                <a:lnTo>
                  <a:pt x="4862" y="5142"/>
                </a:lnTo>
                <a:lnTo>
                  <a:pt x="4879" y="5532"/>
                </a:lnTo>
                <a:cubicBezTo>
                  <a:pt x="4894" y="5896"/>
                  <a:pt x="4928" y="6059"/>
                  <a:pt x="5026" y="6232"/>
                </a:cubicBezTo>
                <a:cubicBezTo>
                  <a:pt x="5041" y="6259"/>
                  <a:pt x="5062" y="6350"/>
                  <a:pt x="5072" y="6436"/>
                </a:cubicBezTo>
                <a:cubicBezTo>
                  <a:pt x="5083" y="6521"/>
                  <a:pt x="5105" y="6623"/>
                  <a:pt x="5121" y="6663"/>
                </a:cubicBezTo>
                <a:cubicBezTo>
                  <a:pt x="5137" y="6702"/>
                  <a:pt x="5169" y="6821"/>
                  <a:pt x="5195" y="6926"/>
                </a:cubicBezTo>
                <a:cubicBezTo>
                  <a:pt x="5220" y="7031"/>
                  <a:pt x="5264" y="7193"/>
                  <a:pt x="5291" y="7285"/>
                </a:cubicBezTo>
                <a:cubicBezTo>
                  <a:pt x="5318" y="7377"/>
                  <a:pt x="5354" y="7517"/>
                  <a:pt x="5372" y="7596"/>
                </a:cubicBezTo>
                <a:cubicBezTo>
                  <a:pt x="5421" y="7813"/>
                  <a:pt x="5598" y="8068"/>
                  <a:pt x="5827" y="8249"/>
                </a:cubicBezTo>
                <a:cubicBezTo>
                  <a:pt x="5936" y="8335"/>
                  <a:pt x="6021" y="8407"/>
                  <a:pt x="6017" y="8408"/>
                </a:cubicBezTo>
                <a:cubicBezTo>
                  <a:pt x="6012" y="8409"/>
                  <a:pt x="5920" y="8467"/>
                  <a:pt x="5812" y="8537"/>
                </a:cubicBezTo>
                <a:cubicBezTo>
                  <a:pt x="5539" y="8715"/>
                  <a:pt x="5213" y="8968"/>
                  <a:pt x="5121" y="9072"/>
                </a:cubicBezTo>
                <a:cubicBezTo>
                  <a:pt x="5078" y="9121"/>
                  <a:pt x="5012" y="9166"/>
                  <a:pt x="4976" y="9173"/>
                </a:cubicBezTo>
                <a:cubicBezTo>
                  <a:pt x="4807" y="9205"/>
                  <a:pt x="4347" y="9540"/>
                  <a:pt x="4043" y="9850"/>
                </a:cubicBezTo>
                <a:cubicBezTo>
                  <a:pt x="3976" y="9919"/>
                  <a:pt x="3910" y="9976"/>
                  <a:pt x="3897" y="9976"/>
                </a:cubicBezTo>
                <a:cubicBezTo>
                  <a:pt x="3884" y="9976"/>
                  <a:pt x="3786" y="10065"/>
                  <a:pt x="3678" y="10174"/>
                </a:cubicBezTo>
                <a:cubicBezTo>
                  <a:pt x="3570" y="10283"/>
                  <a:pt x="3432" y="10409"/>
                  <a:pt x="3371" y="10457"/>
                </a:cubicBezTo>
                <a:cubicBezTo>
                  <a:pt x="3311" y="10504"/>
                  <a:pt x="3248" y="10558"/>
                  <a:pt x="3230" y="10577"/>
                </a:cubicBezTo>
                <a:cubicBezTo>
                  <a:pt x="3212" y="10595"/>
                  <a:pt x="3135" y="10675"/>
                  <a:pt x="3059" y="10754"/>
                </a:cubicBezTo>
                <a:cubicBezTo>
                  <a:pt x="2984" y="10833"/>
                  <a:pt x="2914" y="10903"/>
                  <a:pt x="2902" y="10910"/>
                </a:cubicBezTo>
                <a:cubicBezTo>
                  <a:pt x="2789" y="10975"/>
                  <a:pt x="2529" y="11348"/>
                  <a:pt x="2451" y="11556"/>
                </a:cubicBezTo>
                <a:cubicBezTo>
                  <a:pt x="2358" y="11803"/>
                  <a:pt x="2215" y="12171"/>
                  <a:pt x="2185" y="12239"/>
                </a:cubicBezTo>
                <a:cubicBezTo>
                  <a:pt x="2168" y="12279"/>
                  <a:pt x="2140" y="12360"/>
                  <a:pt x="2123" y="12418"/>
                </a:cubicBezTo>
                <a:cubicBezTo>
                  <a:pt x="2019" y="12782"/>
                  <a:pt x="1917" y="13076"/>
                  <a:pt x="1873" y="13137"/>
                </a:cubicBezTo>
                <a:cubicBezTo>
                  <a:pt x="1858" y="13158"/>
                  <a:pt x="1830" y="13263"/>
                  <a:pt x="1810" y="13369"/>
                </a:cubicBezTo>
                <a:cubicBezTo>
                  <a:pt x="1774" y="13556"/>
                  <a:pt x="1778" y="13587"/>
                  <a:pt x="1858" y="13738"/>
                </a:cubicBezTo>
                <a:cubicBezTo>
                  <a:pt x="1877" y="13773"/>
                  <a:pt x="1862" y="13780"/>
                  <a:pt x="1770" y="13780"/>
                </a:cubicBezTo>
                <a:cubicBezTo>
                  <a:pt x="1595" y="13780"/>
                  <a:pt x="1320" y="13908"/>
                  <a:pt x="1075" y="14101"/>
                </a:cubicBezTo>
                <a:cubicBezTo>
                  <a:pt x="954" y="14197"/>
                  <a:pt x="826" y="14318"/>
                  <a:pt x="793" y="14369"/>
                </a:cubicBezTo>
                <a:cubicBezTo>
                  <a:pt x="760" y="14421"/>
                  <a:pt x="646" y="14550"/>
                  <a:pt x="539" y="14657"/>
                </a:cubicBezTo>
                <a:cubicBezTo>
                  <a:pt x="144" y="15055"/>
                  <a:pt x="0" y="15304"/>
                  <a:pt x="0" y="15590"/>
                </a:cubicBezTo>
                <a:cubicBezTo>
                  <a:pt x="0" y="15702"/>
                  <a:pt x="17" y="15799"/>
                  <a:pt x="47" y="15846"/>
                </a:cubicBezTo>
                <a:cubicBezTo>
                  <a:pt x="98" y="15929"/>
                  <a:pt x="277" y="16030"/>
                  <a:pt x="372" y="16030"/>
                </a:cubicBezTo>
                <a:cubicBezTo>
                  <a:pt x="442" y="16030"/>
                  <a:pt x="665" y="15842"/>
                  <a:pt x="751" y="15713"/>
                </a:cubicBezTo>
                <a:cubicBezTo>
                  <a:pt x="784" y="15664"/>
                  <a:pt x="892" y="15544"/>
                  <a:pt x="991" y="15445"/>
                </a:cubicBezTo>
                <a:lnTo>
                  <a:pt x="1170" y="15264"/>
                </a:lnTo>
                <a:lnTo>
                  <a:pt x="1375" y="15264"/>
                </a:lnTo>
                <a:cubicBezTo>
                  <a:pt x="1604" y="15264"/>
                  <a:pt x="1862" y="15321"/>
                  <a:pt x="1939" y="15388"/>
                </a:cubicBezTo>
                <a:cubicBezTo>
                  <a:pt x="1967" y="15412"/>
                  <a:pt x="1999" y="15431"/>
                  <a:pt x="2010" y="15431"/>
                </a:cubicBezTo>
                <a:cubicBezTo>
                  <a:pt x="2047" y="15431"/>
                  <a:pt x="2158" y="15515"/>
                  <a:pt x="2218" y="15590"/>
                </a:cubicBezTo>
                <a:cubicBezTo>
                  <a:pt x="2279" y="15664"/>
                  <a:pt x="2279" y="15667"/>
                  <a:pt x="2220" y="15746"/>
                </a:cubicBezTo>
                <a:cubicBezTo>
                  <a:pt x="2187" y="15790"/>
                  <a:pt x="2150" y="15853"/>
                  <a:pt x="2137" y="15886"/>
                </a:cubicBezTo>
                <a:cubicBezTo>
                  <a:pt x="2124" y="15919"/>
                  <a:pt x="2069" y="15989"/>
                  <a:pt x="2015" y="16042"/>
                </a:cubicBezTo>
                <a:cubicBezTo>
                  <a:pt x="1844" y="16206"/>
                  <a:pt x="1717" y="16403"/>
                  <a:pt x="1717" y="16505"/>
                </a:cubicBezTo>
                <a:cubicBezTo>
                  <a:pt x="1717" y="16682"/>
                  <a:pt x="1964" y="16831"/>
                  <a:pt x="2166" y="16775"/>
                </a:cubicBezTo>
                <a:cubicBezTo>
                  <a:pt x="2222" y="16760"/>
                  <a:pt x="2292" y="16747"/>
                  <a:pt x="2322" y="16747"/>
                </a:cubicBezTo>
                <a:cubicBezTo>
                  <a:pt x="2466" y="16747"/>
                  <a:pt x="3028" y="16381"/>
                  <a:pt x="3028" y="16287"/>
                </a:cubicBezTo>
                <a:cubicBezTo>
                  <a:pt x="3028" y="16277"/>
                  <a:pt x="3070" y="16223"/>
                  <a:pt x="3121" y="16169"/>
                </a:cubicBezTo>
                <a:cubicBezTo>
                  <a:pt x="3173" y="16114"/>
                  <a:pt x="3216" y="16060"/>
                  <a:pt x="3216" y="16048"/>
                </a:cubicBezTo>
                <a:cubicBezTo>
                  <a:pt x="3216" y="16036"/>
                  <a:pt x="3251" y="15991"/>
                  <a:pt x="3294" y="15948"/>
                </a:cubicBezTo>
                <a:cubicBezTo>
                  <a:pt x="3367" y="15875"/>
                  <a:pt x="3544" y="15637"/>
                  <a:pt x="3626" y="15503"/>
                </a:cubicBezTo>
                <a:cubicBezTo>
                  <a:pt x="3646" y="15470"/>
                  <a:pt x="3692" y="15394"/>
                  <a:pt x="3728" y="15335"/>
                </a:cubicBezTo>
                <a:cubicBezTo>
                  <a:pt x="3808" y="15202"/>
                  <a:pt x="3832" y="14860"/>
                  <a:pt x="3776" y="14668"/>
                </a:cubicBezTo>
                <a:cubicBezTo>
                  <a:pt x="3742" y="14549"/>
                  <a:pt x="3745" y="14521"/>
                  <a:pt x="3812" y="14363"/>
                </a:cubicBezTo>
                <a:cubicBezTo>
                  <a:pt x="3874" y="14217"/>
                  <a:pt x="3897" y="14187"/>
                  <a:pt x="3954" y="14187"/>
                </a:cubicBezTo>
                <a:cubicBezTo>
                  <a:pt x="4051" y="14187"/>
                  <a:pt x="4211" y="14075"/>
                  <a:pt x="4267" y="13968"/>
                </a:cubicBezTo>
                <a:lnTo>
                  <a:pt x="4316" y="13875"/>
                </a:lnTo>
                <a:lnTo>
                  <a:pt x="4407" y="13986"/>
                </a:lnTo>
                <a:cubicBezTo>
                  <a:pt x="4461" y="14052"/>
                  <a:pt x="4535" y="14108"/>
                  <a:pt x="4591" y="14124"/>
                </a:cubicBezTo>
                <a:lnTo>
                  <a:pt x="4686" y="14150"/>
                </a:lnTo>
                <a:lnTo>
                  <a:pt x="4664" y="14402"/>
                </a:lnTo>
                <a:lnTo>
                  <a:pt x="4641" y="14653"/>
                </a:lnTo>
                <a:lnTo>
                  <a:pt x="4479" y="14809"/>
                </a:lnTo>
                <a:cubicBezTo>
                  <a:pt x="4251" y="15028"/>
                  <a:pt x="4124" y="15235"/>
                  <a:pt x="3964" y="15647"/>
                </a:cubicBezTo>
                <a:cubicBezTo>
                  <a:pt x="3926" y="15745"/>
                  <a:pt x="3881" y="15853"/>
                  <a:pt x="3864" y="15886"/>
                </a:cubicBezTo>
                <a:cubicBezTo>
                  <a:pt x="3815" y="15983"/>
                  <a:pt x="3797" y="16735"/>
                  <a:pt x="3840" y="16939"/>
                </a:cubicBezTo>
                <a:cubicBezTo>
                  <a:pt x="3892" y="17188"/>
                  <a:pt x="3888" y="17333"/>
                  <a:pt x="3826" y="17513"/>
                </a:cubicBezTo>
                <a:cubicBezTo>
                  <a:pt x="3797" y="17599"/>
                  <a:pt x="3760" y="17728"/>
                  <a:pt x="3743" y="17800"/>
                </a:cubicBezTo>
                <a:cubicBezTo>
                  <a:pt x="3727" y="17872"/>
                  <a:pt x="3699" y="18001"/>
                  <a:pt x="3680" y="18087"/>
                </a:cubicBezTo>
                <a:cubicBezTo>
                  <a:pt x="3633" y="18293"/>
                  <a:pt x="3609" y="19203"/>
                  <a:pt x="3649" y="19282"/>
                </a:cubicBezTo>
                <a:cubicBezTo>
                  <a:pt x="3665" y="19316"/>
                  <a:pt x="3689" y="19388"/>
                  <a:pt x="3700" y="19443"/>
                </a:cubicBezTo>
                <a:cubicBezTo>
                  <a:pt x="3722" y="19553"/>
                  <a:pt x="3743" y="19541"/>
                  <a:pt x="3480" y="19583"/>
                </a:cubicBezTo>
                <a:cubicBezTo>
                  <a:pt x="3344" y="19605"/>
                  <a:pt x="3182" y="19739"/>
                  <a:pt x="3147" y="19858"/>
                </a:cubicBezTo>
                <a:cubicBezTo>
                  <a:pt x="3130" y="19917"/>
                  <a:pt x="3103" y="20216"/>
                  <a:pt x="3087" y="20522"/>
                </a:cubicBezTo>
                <a:cubicBezTo>
                  <a:pt x="3062" y="21000"/>
                  <a:pt x="3066" y="21089"/>
                  <a:pt x="3106" y="21149"/>
                </a:cubicBezTo>
                <a:cubicBezTo>
                  <a:pt x="3183" y="21263"/>
                  <a:pt x="3311" y="21316"/>
                  <a:pt x="3507" y="21316"/>
                </a:cubicBezTo>
                <a:cubicBezTo>
                  <a:pt x="3602" y="21316"/>
                  <a:pt x="3688" y="21327"/>
                  <a:pt x="3699" y="21340"/>
                </a:cubicBezTo>
                <a:cubicBezTo>
                  <a:pt x="3710" y="21354"/>
                  <a:pt x="3897" y="21365"/>
                  <a:pt x="4152" y="21365"/>
                </a:cubicBezTo>
                <a:cubicBezTo>
                  <a:pt x="4407" y="21365"/>
                  <a:pt x="4594" y="21375"/>
                  <a:pt x="4605" y="21389"/>
                </a:cubicBezTo>
                <a:cubicBezTo>
                  <a:pt x="4616" y="21403"/>
                  <a:pt x="4781" y="21413"/>
                  <a:pt x="4995" y="21413"/>
                </a:cubicBezTo>
                <a:cubicBezTo>
                  <a:pt x="5208" y="21413"/>
                  <a:pt x="5373" y="21423"/>
                  <a:pt x="5384" y="21437"/>
                </a:cubicBezTo>
                <a:cubicBezTo>
                  <a:pt x="5395" y="21450"/>
                  <a:pt x="5535" y="21460"/>
                  <a:pt x="5696" y="21460"/>
                </a:cubicBezTo>
                <a:cubicBezTo>
                  <a:pt x="5858" y="21460"/>
                  <a:pt x="5999" y="21471"/>
                  <a:pt x="6010" y="21484"/>
                </a:cubicBezTo>
                <a:cubicBezTo>
                  <a:pt x="6022" y="21499"/>
                  <a:pt x="6249" y="21508"/>
                  <a:pt x="6587" y="21508"/>
                </a:cubicBezTo>
                <a:cubicBezTo>
                  <a:pt x="6926" y="21508"/>
                  <a:pt x="7153" y="21499"/>
                  <a:pt x="7165" y="21484"/>
                </a:cubicBezTo>
                <a:cubicBezTo>
                  <a:pt x="7175" y="21471"/>
                  <a:pt x="7238" y="21460"/>
                  <a:pt x="7304" y="21460"/>
                </a:cubicBezTo>
                <a:cubicBezTo>
                  <a:pt x="7371" y="21460"/>
                  <a:pt x="7435" y="21450"/>
                  <a:pt x="7446" y="21437"/>
                </a:cubicBezTo>
                <a:cubicBezTo>
                  <a:pt x="7456" y="21423"/>
                  <a:pt x="7491" y="21413"/>
                  <a:pt x="7525" y="21413"/>
                </a:cubicBezTo>
                <a:cubicBezTo>
                  <a:pt x="7558" y="21413"/>
                  <a:pt x="7610" y="21403"/>
                  <a:pt x="7640" y="21392"/>
                </a:cubicBezTo>
                <a:cubicBezTo>
                  <a:pt x="7670" y="21380"/>
                  <a:pt x="7733" y="21359"/>
                  <a:pt x="7780" y="21344"/>
                </a:cubicBezTo>
                <a:cubicBezTo>
                  <a:pt x="7827" y="21329"/>
                  <a:pt x="7898" y="21306"/>
                  <a:pt x="7937" y="21294"/>
                </a:cubicBezTo>
                <a:cubicBezTo>
                  <a:pt x="7975" y="21281"/>
                  <a:pt x="8056" y="21265"/>
                  <a:pt x="8116" y="21256"/>
                </a:cubicBezTo>
                <a:cubicBezTo>
                  <a:pt x="8310" y="21226"/>
                  <a:pt x="8649" y="21138"/>
                  <a:pt x="8811" y="21075"/>
                </a:cubicBezTo>
                <a:cubicBezTo>
                  <a:pt x="8840" y="21063"/>
                  <a:pt x="8893" y="21053"/>
                  <a:pt x="8928" y="21053"/>
                </a:cubicBezTo>
                <a:cubicBezTo>
                  <a:pt x="8962" y="21053"/>
                  <a:pt x="8990" y="21043"/>
                  <a:pt x="8990" y="21030"/>
                </a:cubicBezTo>
                <a:cubicBezTo>
                  <a:pt x="8990" y="21016"/>
                  <a:pt x="9008" y="21006"/>
                  <a:pt x="9031" y="21006"/>
                </a:cubicBezTo>
                <a:cubicBezTo>
                  <a:pt x="9054" y="21006"/>
                  <a:pt x="9107" y="20978"/>
                  <a:pt x="9148" y="20944"/>
                </a:cubicBezTo>
                <a:cubicBezTo>
                  <a:pt x="9222" y="20883"/>
                  <a:pt x="9225" y="20873"/>
                  <a:pt x="9222" y="20483"/>
                </a:cubicBezTo>
                <a:cubicBezTo>
                  <a:pt x="9219" y="19933"/>
                  <a:pt x="9130" y="19189"/>
                  <a:pt x="9048" y="19009"/>
                </a:cubicBezTo>
                <a:cubicBezTo>
                  <a:pt x="9006" y="18916"/>
                  <a:pt x="8975" y="18389"/>
                  <a:pt x="9004" y="18245"/>
                </a:cubicBezTo>
                <a:lnTo>
                  <a:pt x="9026" y="18134"/>
                </a:lnTo>
                <a:lnTo>
                  <a:pt x="9164" y="18134"/>
                </a:lnTo>
                <a:lnTo>
                  <a:pt x="9302" y="18134"/>
                </a:lnTo>
                <a:lnTo>
                  <a:pt x="9302" y="18228"/>
                </a:lnTo>
                <a:cubicBezTo>
                  <a:pt x="9302" y="18334"/>
                  <a:pt x="9356" y="18444"/>
                  <a:pt x="9481" y="18594"/>
                </a:cubicBezTo>
                <a:cubicBezTo>
                  <a:pt x="9614" y="18753"/>
                  <a:pt x="9634" y="18780"/>
                  <a:pt x="9757" y="18972"/>
                </a:cubicBezTo>
                <a:cubicBezTo>
                  <a:pt x="9882" y="19168"/>
                  <a:pt x="10096" y="19622"/>
                  <a:pt x="10132" y="19773"/>
                </a:cubicBezTo>
                <a:cubicBezTo>
                  <a:pt x="10145" y="19826"/>
                  <a:pt x="10176" y="19907"/>
                  <a:pt x="10201" y="19953"/>
                </a:cubicBezTo>
                <a:cubicBezTo>
                  <a:pt x="10235" y="20014"/>
                  <a:pt x="10252" y="20152"/>
                  <a:pt x="10260" y="20455"/>
                </a:cubicBezTo>
                <a:cubicBezTo>
                  <a:pt x="10266" y="20685"/>
                  <a:pt x="10279" y="20910"/>
                  <a:pt x="10288" y="20953"/>
                </a:cubicBezTo>
                <a:cubicBezTo>
                  <a:pt x="10308" y="21051"/>
                  <a:pt x="10460" y="21187"/>
                  <a:pt x="10574" y="21208"/>
                </a:cubicBezTo>
                <a:cubicBezTo>
                  <a:pt x="10681" y="21228"/>
                  <a:pt x="11121" y="21290"/>
                  <a:pt x="11277" y="21308"/>
                </a:cubicBezTo>
                <a:cubicBezTo>
                  <a:pt x="11341" y="21316"/>
                  <a:pt x="11402" y="21331"/>
                  <a:pt x="11411" y="21343"/>
                </a:cubicBezTo>
                <a:cubicBezTo>
                  <a:pt x="11421" y="21354"/>
                  <a:pt x="11491" y="21365"/>
                  <a:pt x="11566" y="21365"/>
                </a:cubicBezTo>
                <a:cubicBezTo>
                  <a:pt x="11642" y="21365"/>
                  <a:pt x="11711" y="21376"/>
                  <a:pt x="11722" y="21389"/>
                </a:cubicBezTo>
                <a:cubicBezTo>
                  <a:pt x="11732" y="21402"/>
                  <a:pt x="11796" y="21413"/>
                  <a:pt x="11863" y="21413"/>
                </a:cubicBezTo>
                <a:cubicBezTo>
                  <a:pt x="11930" y="21413"/>
                  <a:pt x="11992" y="21423"/>
                  <a:pt x="12002" y="21437"/>
                </a:cubicBezTo>
                <a:cubicBezTo>
                  <a:pt x="12013" y="21450"/>
                  <a:pt x="12070" y="21460"/>
                  <a:pt x="12128" y="21460"/>
                </a:cubicBezTo>
                <a:cubicBezTo>
                  <a:pt x="12186" y="21460"/>
                  <a:pt x="12242" y="21471"/>
                  <a:pt x="12252" y="21484"/>
                </a:cubicBezTo>
                <a:cubicBezTo>
                  <a:pt x="12263" y="21497"/>
                  <a:pt x="12334" y="21508"/>
                  <a:pt x="12409" y="21508"/>
                </a:cubicBezTo>
                <a:cubicBezTo>
                  <a:pt x="12484" y="21508"/>
                  <a:pt x="12554" y="21518"/>
                  <a:pt x="12564" y="21532"/>
                </a:cubicBezTo>
                <a:cubicBezTo>
                  <a:pt x="12575" y="21545"/>
                  <a:pt x="12642" y="21557"/>
                  <a:pt x="12714" y="21557"/>
                </a:cubicBezTo>
                <a:cubicBezTo>
                  <a:pt x="12786" y="21557"/>
                  <a:pt x="12866" y="21567"/>
                  <a:pt x="12892" y="21580"/>
                </a:cubicBezTo>
                <a:cubicBezTo>
                  <a:pt x="12920" y="21595"/>
                  <a:pt x="13164" y="21600"/>
                  <a:pt x="13517" y="21594"/>
                </a:cubicBezTo>
                <a:cubicBezTo>
                  <a:pt x="14154" y="21582"/>
                  <a:pt x="14436" y="21565"/>
                  <a:pt x="14531" y="21532"/>
                </a:cubicBezTo>
                <a:cubicBezTo>
                  <a:pt x="14591" y="21510"/>
                  <a:pt x="14764" y="21497"/>
                  <a:pt x="15336" y="21470"/>
                </a:cubicBezTo>
                <a:cubicBezTo>
                  <a:pt x="15486" y="21462"/>
                  <a:pt x="15608" y="21447"/>
                  <a:pt x="15608" y="21435"/>
                </a:cubicBezTo>
                <a:cubicBezTo>
                  <a:pt x="15608" y="21423"/>
                  <a:pt x="15692" y="21413"/>
                  <a:pt x="15794" y="21413"/>
                </a:cubicBezTo>
                <a:cubicBezTo>
                  <a:pt x="15896" y="21413"/>
                  <a:pt x="15987" y="21402"/>
                  <a:pt x="15998" y="21389"/>
                </a:cubicBezTo>
                <a:cubicBezTo>
                  <a:pt x="16008" y="21376"/>
                  <a:pt x="16107" y="21365"/>
                  <a:pt x="16215" y="21365"/>
                </a:cubicBezTo>
                <a:cubicBezTo>
                  <a:pt x="16639" y="21365"/>
                  <a:pt x="16813" y="21198"/>
                  <a:pt x="16775" y="20832"/>
                </a:cubicBezTo>
                <a:cubicBezTo>
                  <a:pt x="16764" y="20723"/>
                  <a:pt x="16744" y="20624"/>
                  <a:pt x="16732" y="20611"/>
                </a:cubicBezTo>
                <a:cubicBezTo>
                  <a:pt x="16719" y="20598"/>
                  <a:pt x="16702" y="20418"/>
                  <a:pt x="16692" y="20211"/>
                </a:cubicBezTo>
                <a:cubicBezTo>
                  <a:pt x="16677" y="19876"/>
                  <a:pt x="16668" y="19823"/>
                  <a:pt x="16606" y="19747"/>
                </a:cubicBezTo>
                <a:cubicBezTo>
                  <a:pt x="16530" y="19652"/>
                  <a:pt x="16324" y="19570"/>
                  <a:pt x="16165" y="19570"/>
                </a:cubicBezTo>
                <a:cubicBezTo>
                  <a:pt x="16047" y="19570"/>
                  <a:pt x="15884" y="19512"/>
                  <a:pt x="15782" y="19434"/>
                </a:cubicBezTo>
                <a:cubicBezTo>
                  <a:pt x="15689" y="19362"/>
                  <a:pt x="15506" y="18997"/>
                  <a:pt x="15406" y="18685"/>
                </a:cubicBezTo>
                <a:cubicBezTo>
                  <a:pt x="15370" y="18571"/>
                  <a:pt x="15275" y="18342"/>
                  <a:pt x="15139" y="18039"/>
                </a:cubicBezTo>
                <a:cubicBezTo>
                  <a:pt x="15119" y="17993"/>
                  <a:pt x="15083" y="17923"/>
                  <a:pt x="15060" y="17883"/>
                </a:cubicBezTo>
                <a:cubicBezTo>
                  <a:pt x="15037" y="17844"/>
                  <a:pt x="14983" y="17747"/>
                  <a:pt x="14941" y="17668"/>
                </a:cubicBezTo>
                <a:cubicBezTo>
                  <a:pt x="14770" y="17349"/>
                  <a:pt x="14429" y="16845"/>
                  <a:pt x="14322" y="16755"/>
                </a:cubicBezTo>
                <a:cubicBezTo>
                  <a:pt x="14287" y="16725"/>
                  <a:pt x="14259" y="16635"/>
                  <a:pt x="14238" y="16483"/>
                </a:cubicBezTo>
                <a:cubicBezTo>
                  <a:pt x="14221" y="16358"/>
                  <a:pt x="14191" y="16192"/>
                  <a:pt x="14172" y="16113"/>
                </a:cubicBezTo>
                <a:cubicBezTo>
                  <a:pt x="14134" y="15954"/>
                  <a:pt x="13971" y="15566"/>
                  <a:pt x="13910" y="15491"/>
                </a:cubicBezTo>
                <a:cubicBezTo>
                  <a:pt x="13889" y="15465"/>
                  <a:pt x="13846" y="15391"/>
                  <a:pt x="13816" y="15328"/>
                </a:cubicBezTo>
                <a:cubicBezTo>
                  <a:pt x="13762" y="15218"/>
                  <a:pt x="13761" y="15095"/>
                  <a:pt x="13804" y="14641"/>
                </a:cubicBezTo>
                <a:cubicBezTo>
                  <a:pt x="13807" y="14609"/>
                  <a:pt x="13798" y="14563"/>
                  <a:pt x="13785" y="14540"/>
                </a:cubicBezTo>
                <a:cubicBezTo>
                  <a:pt x="13766" y="14507"/>
                  <a:pt x="13774" y="14498"/>
                  <a:pt x="13824" y="14498"/>
                </a:cubicBezTo>
                <a:cubicBezTo>
                  <a:pt x="13860" y="14498"/>
                  <a:pt x="13945" y="14458"/>
                  <a:pt x="14012" y="14409"/>
                </a:cubicBezTo>
                <a:cubicBezTo>
                  <a:pt x="14129" y="14324"/>
                  <a:pt x="14135" y="14310"/>
                  <a:pt x="14157" y="14128"/>
                </a:cubicBezTo>
                <a:cubicBezTo>
                  <a:pt x="14170" y="14020"/>
                  <a:pt x="14166" y="13784"/>
                  <a:pt x="14147" y="13589"/>
                </a:cubicBezTo>
                <a:cubicBezTo>
                  <a:pt x="14038" y="12509"/>
                  <a:pt x="14011" y="12276"/>
                  <a:pt x="13985" y="12186"/>
                </a:cubicBezTo>
                <a:cubicBezTo>
                  <a:pt x="13969" y="12131"/>
                  <a:pt x="13947" y="11997"/>
                  <a:pt x="13936" y="11887"/>
                </a:cubicBezTo>
                <a:cubicBezTo>
                  <a:pt x="13926" y="11777"/>
                  <a:pt x="13909" y="11671"/>
                  <a:pt x="13898" y="11651"/>
                </a:cubicBezTo>
                <a:cubicBezTo>
                  <a:pt x="13888" y="11631"/>
                  <a:pt x="13861" y="11513"/>
                  <a:pt x="13840" y="11388"/>
                </a:cubicBezTo>
                <a:cubicBezTo>
                  <a:pt x="13818" y="11263"/>
                  <a:pt x="13780" y="11059"/>
                  <a:pt x="13754" y="10934"/>
                </a:cubicBezTo>
                <a:cubicBezTo>
                  <a:pt x="13693" y="10647"/>
                  <a:pt x="13693" y="10622"/>
                  <a:pt x="13750" y="10622"/>
                </a:cubicBezTo>
                <a:cubicBezTo>
                  <a:pt x="13776" y="10622"/>
                  <a:pt x="13798" y="10611"/>
                  <a:pt x="13798" y="10598"/>
                </a:cubicBezTo>
                <a:cubicBezTo>
                  <a:pt x="13798" y="10585"/>
                  <a:pt x="13818" y="10574"/>
                  <a:pt x="13843" y="10574"/>
                </a:cubicBezTo>
                <a:cubicBezTo>
                  <a:pt x="13869" y="10574"/>
                  <a:pt x="13966" y="10537"/>
                  <a:pt x="14060" y="10491"/>
                </a:cubicBezTo>
                <a:cubicBezTo>
                  <a:pt x="14154" y="10445"/>
                  <a:pt x="14241" y="10407"/>
                  <a:pt x="14252" y="10407"/>
                </a:cubicBezTo>
                <a:cubicBezTo>
                  <a:pt x="14262" y="10407"/>
                  <a:pt x="14332" y="10375"/>
                  <a:pt x="14407" y="10335"/>
                </a:cubicBezTo>
                <a:cubicBezTo>
                  <a:pt x="14482" y="10296"/>
                  <a:pt x="14571" y="10264"/>
                  <a:pt x="14607" y="10264"/>
                </a:cubicBezTo>
                <a:cubicBezTo>
                  <a:pt x="14642" y="10264"/>
                  <a:pt x="14672" y="10255"/>
                  <a:pt x="14672" y="10245"/>
                </a:cubicBezTo>
                <a:cubicBezTo>
                  <a:pt x="14672" y="10235"/>
                  <a:pt x="14718" y="10212"/>
                  <a:pt x="14774" y="10194"/>
                </a:cubicBezTo>
                <a:cubicBezTo>
                  <a:pt x="15112" y="10083"/>
                  <a:pt x="15227" y="10025"/>
                  <a:pt x="15479" y="9833"/>
                </a:cubicBezTo>
                <a:cubicBezTo>
                  <a:pt x="15773" y="9610"/>
                  <a:pt x="15901" y="9491"/>
                  <a:pt x="15998" y="9358"/>
                </a:cubicBezTo>
                <a:cubicBezTo>
                  <a:pt x="16032" y="9310"/>
                  <a:pt x="16144" y="9175"/>
                  <a:pt x="16244" y="9058"/>
                </a:cubicBezTo>
                <a:cubicBezTo>
                  <a:pt x="16497" y="8763"/>
                  <a:pt x="16834" y="8279"/>
                  <a:pt x="16945" y="8050"/>
                </a:cubicBezTo>
                <a:cubicBezTo>
                  <a:pt x="16995" y="7948"/>
                  <a:pt x="17025" y="7922"/>
                  <a:pt x="17156" y="7870"/>
                </a:cubicBezTo>
                <a:cubicBezTo>
                  <a:pt x="17240" y="7837"/>
                  <a:pt x="17366" y="7796"/>
                  <a:pt x="17435" y="7779"/>
                </a:cubicBezTo>
                <a:cubicBezTo>
                  <a:pt x="17592" y="7740"/>
                  <a:pt x="17694" y="7708"/>
                  <a:pt x="17793" y="7664"/>
                </a:cubicBezTo>
                <a:cubicBezTo>
                  <a:pt x="17836" y="7645"/>
                  <a:pt x="17945" y="7602"/>
                  <a:pt x="18035" y="7568"/>
                </a:cubicBezTo>
                <a:cubicBezTo>
                  <a:pt x="18281" y="7475"/>
                  <a:pt x="18454" y="7345"/>
                  <a:pt x="18566" y="7170"/>
                </a:cubicBezTo>
                <a:cubicBezTo>
                  <a:pt x="18620" y="7085"/>
                  <a:pt x="18674" y="6985"/>
                  <a:pt x="18686" y="6947"/>
                </a:cubicBezTo>
                <a:cubicBezTo>
                  <a:pt x="18698" y="6909"/>
                  <a:pt x="18720" y="6865"/>
                  <a:pt x="18736" y="6849"/>
                </a:cubicBezTo>
                <a:cubicBezTo>
                  <a:pt x="18771" y="6816"/>
                  <a:pt x="18750" y="6383"/>
                  <a:pt x="18705" y="6197"/>
                </a:cubicBezTo>
                <a:cubicBezTo>
                  <a:pt x="18688" y="6124"/>
                  <a:pt x="18631" y="5968"/>
                  <a:pt x="18579" y="5849"/>
                </a:cubicBezTo>
                <a:cubicBezTo>
                  <a:pt x="18528" y="5731"/>
                  <a:pt x="18477" y="5602"/>
                  <a:pt x="18466" y="5564"/>
                </a:cubicBezTo>
                <a:cubicBezTo>
                  <a:pt x="18454" y="5525"/>
                  <a:pt x="18404" y="5426"/>
                  <a:pt x="18354" y="5343"/>
                </a:cubicBezTo>
                <a:cubicBezTo>
                  <a:pt x="18303" y="5261"/>
                  <a:pt x="18262" y="5187"/>
                  <a:pt x="18262" y="5178"/>
                </a:cubicBezTo>
                <a:cubicBezTo>
                  <a:pt x="18262" y="5142"/>
                  <a:pt x="18151" y="4986"/>
                  <a:pt x="18107" y="4959"/>
                </a:cubicBezTo>
                <a:cubicBezTo>
                  <a:pt x="18081" y="4943"/>
                  <a:pt x="18034" y="4929"/>
                  <a:pt x="18004" y="4928"/>
                </a:cubicBezTo>
                <a:cubicBezTo>
                  <a:pt x="17934" y="4928"/>
                  <a:pt x="17936" y="4911"/>
                  <a:pt x="18012" y="4796"/>
                </a:cubicBezTo>
                <a:cubicBezTo>
                  <a:pt x="18047" y="4745"/>
                  <a:pt x="18074" y="4660"/>
                  <a:pt x="18074" y="4608"/>
                </a:cubicBezTo>
                <a:cubicBezTo>
                  <a:pt x="18074" y="4518"/>
                  <a:pt x="18140" y="4425"/>
                  <a:pt x="18205" y="4425"/>
                </a:cubicBezTo>
                <a:cubicBezTo>
                  <a:pt x="18221" y="4425"/>
                  <a:pt x="18294" y="4395"/>
                  <a:pt x="18366" y="4358"/>
                </a:cubicBezTo>
                <a:cubicBezTo>
                  <a:pt x="18437" y="4321"/>
                  <a:pt x="18552" y="4271"/>
                  <a:pt x="18621" y="4247"/>
                </a:cubicBezTo>
                <a:cubicBezTo>
                  <a:pt x="18997" y="4115"/>
                  <a:pt x="19419" y="3952"/>
                  <a:pt x="19557" y="3886"/>
                </a:cubicBezTo>
                <a:cubicBezTo>
                  <a:pt x="19853" y="3744"/>
                  <a:pt x="20046" y="3660"/>
                  <a:pt x="20075" y="3660"/>
                </a:cubicBezTo>
                <a:cubicBezTo>
                  <a:pt x="20107" y="3660"/>
                  <a:pt x="20233" y="3609"/>
                  <a:pt x="20260" y="3586"/>
                </a:cubicBezTo>
                <a:cubicBezTo>
                  <a:pt x="20268" y="3579"/>
                  <a:pt x="20388" y="3533"/>
                  <a:pt x="20525" y="3483"/>
                </a:cubicBezTo>
                <a:cubicBezTo>
                  <a:pt x="20663" y="3434"/>
                  <a:pt x="20803" y="3382"/>
                  <a:pt x="20837" y="3367"/>
                </a:cubicBezTo>
                <a:cubicBezTo>
                  <a:pt x="20872" y="3353"/>
                  <a:pt x="20927" y="3330"/>
                  <a:pt x="20961" y="3316"/>
                </a:cubicBezTo>
                <a:cubicBezTo>
                  <a:pt x="21165" y="3230"/>
                  <a:pt x="21510" y="2882"/>
                  <a:pt x="21544" y="2728"/>
                </a:cubicBezTo>
                <a:cubicBezTo>
                  <a:pt x="21557" y="2668"/>
                  <a:pt x="21577" y="2583"/>
                  <a:pt x="21589" y="2539"/>
                </a:cubicBezTo>
                <a:cubicBezTo>
                  <a:pt x="21600" y="2495"/>
                  <a:pt x="21595" y="2437"/>
                  <a:pt x="21577" y="2408"/>
                </a:cubicBezTo>
                <a:cubicBezTo>
                  <a:pt x="21559" y="2380"/>
                  <a:pt x="21535" y="2297"/>
                  <a:pt x="21525" y="2224"/>
                </a:cubicBezTo>
                <a:cubicBezTo>
                  <a:pt x="21500" y="2048"/>
                  <a:pt x="21408" y="1844"/>
                  <a:pt x="21266" y="1653"/>
                </a:cubicBezTo>
                <a:cubicBezTo>
                  <a:pt x="21202" y="1566"/>
                  <a:pt x="21128" y="1455"/>
                  <a:pt x="21103" y="1405"/>
                </a:cubicBezTo>
                <a:cubicBezTo>
                  <a:pt x="21077" y="1356"/>
                  <a:pt x="20910" y="1170"/>
                  <a:pt x="20732" y="992"/>
                </a:cubicBezTo>
                <a:cubicBezTo>
                  <a:pt x="20373" y="633"/>
                  <a:pt x="19986" y="354"/>
                  <a:pt x="19541" y="132"/>
                </a:cubicBezTo>
                <a:lnTo>
                  <a:pt x="19276" y="0"/>
                </a:lnTo>
                <a:lnTo>
                  <a:pt x="18590" y="0"/>
                </a:lnTo>
                <a:lnTo>
                  <a:pt x="17902" y="0"/>
                </a:lnTo>
                <a:close/>
                <a:moveTo>
                  <a:pt x="15256" y="6681"/>
                </a:moveTo>
                <a:cubicBezTo>
                  <a:pt x="15262" y="6686"/>
                  <a:pt x="15263" y="6705"/>
                  <a:pt x="15263" y="6741"/>
                </a:cubicBezTo>
                <a:cubicBezTo>
                  <a:pt x="15264" y="6794"/>
                  <a:pt x="15251" y="6817"/>
                  <a:pt x="15219" y="6817"/>
                </a:cubicBezTo>
                <a:cubicBezTo>
                  <a:pt x="15193" y="6817"/>
                  <a:pt x="15170" y="6829"/>
                  <a:pt x="15170" y="6843"/>
                </a:cubicBezTo>
                <a:cubicBezTo>
                  <a:pt x="15170" y="6856"/>
                  <a:pt x="15127" y="6866"/>
                  <a:pt x="15072" y="6866"/>
                </a:cubicBezTo>
                <a:lnTo>
                  <a:pt x="14972" y="6866"/>
                </a:lnTo>
                <a:lnTo>
                  <a:pt x="15074" y="6808"/>
                </a:lnTo>
                <a:cubicBezTo>
                  <a:pt x="15130" y="6776"/>
                  <a:pt x="15195" y="6731"/>
                  <a:pt x="15219" y="6707"/>
                </a:cubicBezTo>
                <a:cubicBezTo>
                  <a:pt x="15239" y="6686"/>
                  <a:pt x="15250" y="6677"/>
                  <a:pt x="15256" y="6681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32" presetID="4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>
                                        <p:cTn id="7" dur="10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75" grpId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79" name="IMG_1403.jpeg" descr="IMG_1403.jpeg"/>
          <p:cNvPicPr>
            <a:picLocks noChangeAspect="1"/>
          </p:cNvPicPr>
          <p:nvPr/>
        </p:nvPicPr>
        <p:blipFill>
          <a:blip r:embed="rId2">
            <a:extLst/>
          </a:blip>
          <a:srcRect l="0" t="0" r="0" b="53806"/>
          <a:stretch>
            <a:fillRect/>
          </a:stretch>
        </p:blipFill>
        <p:spPr>
          <a:xfrm>
            <a:off x="938911" y="1522003"/>
            <a:ext cx="11110929" cy="1171217"/>
          </a:xfrm>
          <a:prstGeom prst="rect">
            <a:avLst/>
          </a:prstGeom>
          <a:ln w="3175">
            <a:miter lim="400000"/>
          </a:ln>
        </p:spPr>
      </p:pic>
      <p:pic>
        <p:nvPicPr>
          <p:cNvPr id="280" name="IMG_1405.jpeg" descr="IMG_1405.jpeg"/>
          <p:cNvPicPr>
            <a:picLocks noChangeAspect="1"/>
          </p:cNvPicPr>
          <p:nvPr/>
        </p:nvPicPr>
        <p:blipFill>
          <a:blip r:embed="rId3">
            <a:extLst/>
          </a:blip>
          <a:srcRect l="5734" t="714" r="3491" b="23"/>
          <a:stretch>
            <a:fillRect/>
          </a:stretch>
        </p:blipFill>
        <p:spPr>
          <a:xfrm>
            <a:off x="1076750" y="3349178"/>
            <a:ext cx="3266680" cy="57868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81" fill="norm" stroke="1" extrusionOk="0">
                <a:moveTo>
                  <a:pt x="8534" y="0"/>
                </a:moveTo>
                <a:cubicBezTo>
                  <a:pt x="8477" y="0"/>
                  <a:pt x="8420" y="9"/>
                  <a:pt x="8382" y="25"/>
                </a:cubicBezTo>
                <a:cubicBezTo>
                  <a:pt x="8338" y="44"/>
                  <a:pt x="8238" y="51"/>
                  <a:pt x="7999" y="51"/>
                </a:cubicBezTo>
                <a:cubicBezTo>
                  <a:pt x="7814" y="51"/>
                  <a:pt x="7663" y="57"/>
                  <a:pt x="7652" y="67"/>
                </a:cubicBezTo>
                <a:cubicBezTo>
                  <a:pt x="7642" y="76"/>
                  <a:pt x="7509" y="85"/>
                  <a:pt x="7353" y="85"/>
                </a:cubicBezTo>
                <a:cubicBezTo>
                  <a:pt x="7139" y="85"/>
                  <a:pt x="7061" y="90"/>
                  <a:pt x="7033" y="110"/>
                </a:cubicBezTo>
                <a:cubicBezTo>
                  <a:pt x="7009" y="126"/>
                  <a:pt x="6942" y="135"/>
                  <a:pt x="6849" y="135"/>
                </a:cubicBezTo>
                <a:cubicBezTo>
                  <a:pt x="6769" y="135"/>
                  <a:pt x="6694" y="143"/>
                  <a:pt x="6684" y="153"/>
                </a:cubicBezTo>
                <a:cubicBezTo>
                  <a:pt x="6674" y="162"/>
                  <a:pt x="6630" y="169"/>
                  <a:pt x="6589" y="169"/>
                </a:cubicBezTo>
                <a:cubicBezTo>
                  <a:pt x="6548" y="169"/>
                  <a:pt x="6492" y="177"/>
                  <a:pt x="6463" y="185"/>
                </a:cubicBezTo>
                <a:cubicBezTo>
                  <a:pt x="6434" y="193"/>
                  <a:pt x="6330" y="214"/>
                  <a:pt x="6230" y="231"/>
                </a:cubicBezTo>
                <a:cubicBezTo>
                  <a:pt x="6130" y="248"/>
                  <a:pt x="6033" y="268"/>
                  <a:pt x="6015" y="275"/>
                </a:cubicBezTo>
                <a:cubicBezTo>
                  <a:pt x="5997" y="283"/>
                  <a:pt x="5908" y="296"/>
                  <a:pt x="5818" y="307"/>
                </a:cubicBezTo>
                <a:cubicBezTo>
                  <a:pt x="5727" y="317"/>
                  <a:pt x="5623" y="329"/>
                  <a:pt x="5584" y="333"/>
                </a:cubicBezTo>
                <a:cubicBezTo>
                  <a:pt x="5546" y="338"/>
                  <a:pt x="5522" y="349"/>
                  <a:pt x="5532" y="358"/>
                </a:cubicBezTo>
                <a:cubicBezTo>
                  <a:pt x="5542" y="368"/>
                  <a:pt x="5501" y="375"/>
                  <a:pt x="5432" y="375"/>
                </a:cubicBezTo>
                <a:cubicBezTo>
                  <a:pt x="5364" y="375"/>
                  <a:pt x="5252" y="393"/>
                  <a:pt x="5170" y="418"/>
                </a:cubicBezTo>
                <a:cubicBezTo>
                  <a:pt x="5091" y="441"/>
                  <a:pt x="5001" y="461"/>
                  <a:pt x="4968" y="461"/>
                </a:cubicBezTo>
                <a:cubicBezTo>
                  <a:pt x="4935" y="461"/>
                  <a:pt x="4902" y="471"/>
                  <a:pt x="4894" y="483"/>
                </a:cubicBezTo>
                <a:cubicBezTo>
                  <a:pt x="4886" y="495"/>
                  <a:pt x="4835" y="506"/>
                  <a:pt x="4781" y="508"/>
                </a:cubicBezTo>
                <a:cubicBezTo>
                  <a:pt x="4728" y="510"/>
                  <a:pt x="4672" y="520"/>
                  <a:pt x="4655" y="529"/>
                </a:cubicBezTo>
                <a:cubicBezTo>
                  <a:pt x="4639" y="538"/>
                  <a:pt x="4595" y="546"/>
                  <a:pt x="4558" y="546"/>
                </a:cubicBezTo>
                <a:cubicBezTo>
                  <a:pt x="4522" y="546"/>
                  <a:pt x="4477" y="557"/>
                  <a:pt x="4456" y="572"/>
                </a:cubicBezTo>
                <a:cubicBezTo>
                  <a:pt x="4435" y="586"/>
                  <a:pt x="4388" y="597"/>
                  <a:pt x="4351" y="597"/>
                </a:cubicBezTo>
                <a:cubicBezTo>
                  <a:pt x="4314" y="597"/>
                  <a:pt x="4249" y="615"/>
                  <a:pt x="4209" y="637"/>
                </a:cubicBezTo>
                <a:cubicBezTo>
                  <a:pt x="4170" y="658"/>
                  <a:pt x="4089" y="689"/>
                  <a:pt x="4031" y="705"/>
                </a:cubicBezTo>
                <a:cubicBezTo>
                  <a:pt x="3972" y="721"/>
                  <a:pt x="3904" y="741"/>
                  <a:pt x="3879" y="749"/>
                </a:cubicBezTo>
                <a:cubicBezTo>
                  <a:pt x="3837" y="762"/>
                  <a:pt x="3756" y="782"/>
                  <a:pt x="3637" y="808"/>
                </a:cubicBezTo>
                <a:cubicBezTo>
                  <a:pt x="3612" y="814"/>
                  <a:pt x="3570" y="825"/>
                  <a:pt x="3545" y="833"/>
                </a:cubicBezTo>
                <a:cubicBezTo>
                  <a:pt x="3418" y="874"/>
                  <a:pt x="3359" y="888"/>
                  <a:pt x="3307" y="888"/>
                </a:cubicBezTo>
                <a:cubicBezTo>
                  <a:pt x="3275" y="888"/>
                  <a:pt x="3233" y="899"/>
                  <a:pt x="3212" y="913"/>
                </a:cubicBezTo>
                <a:cubicBezTo>
                  <a:pt x="3191" y="928"/>
                  <a:pt x="3161" y="939"/>
                  <a:pt x="3144" y="939"/>
                </a:cubicBezTo>
                <a:cubicBezTo>
                  <a:pt x="3127" y="939"/>
                  <a:pt x="3067" y="958"/>
                  <a:pt x="3013" y="981"/>
                </a:cubicBezTo>
                <a:cubicBezTo>
                  <a:pt x="2958" y="1005"/>
                  <a:pt x="2902" y="1024"/>
                  <a:pt x="2887" y="1024"/>
                </a:cubicBezTo>
                <a:cubicBezTo>
                  <a:pt x="2871" y="1024"/>
                  <a:pt x="2821" y="1044"/>
                  <a:pt x="2777" y="1067"/>
                </a:cubicBezTo>
                <a:cubicBezTo>
                  <a:pt x="2732" y="1091"/>
                  <a:pt x="2689" y="1110"/>
                  <a:pt x="2682" y="1110"/>
                </a:cubicBezTo>
                <a:cubicBezTo>
                  <a:pt x="2675" y="1110"/>
                  <a:pt x="2638" y="1128"/>
                  <a:pt x="2598" y="1149"/>
                </a:cubicBezTo>
                <a:cubicBezTo>
                  <a:pt x="2558" y="1170"/>
                  <a:pt x="2485" y="1205"/>
                  <a:pt x="2435" y="1229"/>
                </a:cubicBezTo>
                <a:cubicBezTo>
                  <a:pt x="2386" y="1252"/>
                  <a:pt x="2312" y="1299"/>
                  <a:pt x="2273" y="1332"/>
                </a:cubicBezTo>
                <a:cubicBezTo>
                  <a:pt x="2233" y="1365"/>
                  <a:pt x="2158" y="1420"/>
                  <a:pt x="2107" y="1454"/>
                </a:cubicBezTo>
                <a:cubicBezTo>
                  <a:pt x="2056" y="1487"/>
                  <a:pt x="1988" y="1533"/>
                  <a:pt x="1955" y="1556"/>
                </a:cubicBezTo>
                <a:cubicBezTo>
                  <a:pt x="1873" y="1612"/>
                  <a:pt x="1575" y="1879"/>
                  <a:pt x="1575" y="1896"/>
                </a:cubicBezTo>
                <a:cubicBezTo>
                  <a:pt x="1575" y="1904"/>
                  <a:pt x="1559" y="1921"/>
                  <a:pt x="1538" y="1933"/>
                </a:cubicBezTo>
                <a:cubicBezTo>
                  <a:pt x="1516" y="1946"/>
                  <a:pt x="1466" y="1985"/>
                  <a:pt x="1428" y="2021"/>
                </a:cubicBezTo>
                <a:cubicBezTo>
                  <a:pt x="1389" y="2056"/>
                  <a:pt x="1337" y="2097"/>
                  <a:pt x="1312" y="2111"/>
                </a:cubicBezTo>
                <a:cubicBezTo>
                  <a:pt x="1288" y="2125"/>
                  <a:pt x="1276" y="2136"/>
                  <a:pt x="1286" y="2136"/>
                </a:cubicBezTo>
                <a:cubicBezTo>
                  <a:pt x="1296" y="2136"/>
                  <a:pt x="1275" y="2151"/>
                  <a:pt x="1241" y="2170"/>
                </a:cubicBezTo>
                <a:cubicBezTo>
                  <a:pt x="1207" y="2189"/>
                  <a:pt x="1188" y="2211"/>
                  <a:pt x="1197" y="2219"/>
                </a:cubicBezTo>
                <a:cubicBezTo>
                  <a:pt x="1206" y="2227"/>
                  <a:pt x="1191" y="2238"/>
                  <a:pt x="1165" y="2244"/>
                </a:cubicBezTo>
                <a:cubicBezTo>
                  <a:pt x="1139" y="2250"/>
                  <a:pt x="1126" y="2263"/>
                  <a:pt x="1136" y="2272"/>
                </a:cubicBezTo>
                <a:cubicBezTo>
                  <a:pt x="1147" y="2281"/>
                  <a:pt x="1128" y="2302"/>
                  <a:pt x="1094" y="2318"/>
                </a:cubicBezTo>
                <a:cubicBezTo>
                  <a:pt x="1061" y="2334"/>
                  <a:pt x="1040" y="2351"/>
                  <a:pt x="1047" y="2358"/>
                </a:cubicBezTo>
                <a:cubicBezTo>
                  <a:pt x="1054" y="2365"/>
                  <a:pt x="1041" y="2380"/>
                  <a:pt x="1016" y="2392"/>
                </a:cubicBezTo>
                <a:cubicBezTo>
                  <a:pt x="991" y="2404"/>
                  <a:pt x="968" y="2419"/>
                  <a:pt x="968" y="2428"/>
                </a:cubicBezTo>
                <a:cubicBezTo>
                  <a:pt x="968" y="2436"/>
                  <a:pt x="917" y="2490"/>
                  <a:pt x="853" y="2549"/>
                </a:cubicBezTo>
                <a:cubicBezTo>
                  <a:pt x="789" y="2608"/>
                  <a:pt x="694" y="2711"/>
                  <a:pt x="640" y="2777"/>
                </a:cubicBezTo>
                <a:cubicBezTo>
                  <a:pt x="587" y="2843"/>
                  <a:pt x="515" y="2930"/>
                  <a:pt x="480" y="2972"/>
                </a:cubicBezTo>
                <a:cubicBezTo>
                  <a:pt x="398" y="3073"/>
                  <a:pt x="366" y="3130"/>
                  <a:pt x="318" y="3264"/>
                </a:cubicBezTo>
                <a:cubicBezTo>
                  <a:pt x="296" y="3325"/>
                  <a:pt x="254" y="3425"/>
                  <a:pt x="226" y="3486"/>
                </a:cubicBezTo>
                <a:cubicBezTo>
                  <a:pt x="196" y="3552"/>
                  <a:pt x="166" y="3714"/>
                  <a:pt x="152" y="3887"/>
                </a:cubicBezTo>
                <a:cubicBezTo>
                  <a:pt x="140" y="4047"/>
                  <a:pt x="115" y="4209"/>
                  <a:pt x="97" y="4247"/>
                </a:cubicBezTo>
                <a:cubicBezTo>
                  <a:pt x="79" y="4284"/>
                  <a:pt x="61" y="4394"/>
                  <a:pt x="58" y="4491"/>
                </a:cubicBezTo>
                <a:cubicBezTo>
                  <a:pt x="55" y="4587"/>
                  <a:pt x="41" y="4669"/>
                  <a:pt x="26" y="4674"/>
                </a:cubicBezTo>
                <a:cubicBezTo>
                  <a:pt x="9" y="4680"/>
                  <a:pt x="0" y="4721"/>
                  <a:pt x="0" y="4760"/>
                </a:cubicBezTo>
                <a:cubicBezTo>
                  <a:pt x="0" y="4799"/>
                  <a:pt x="9" y="4836"/>
                  <a:pt x="26" y="4836"/>
                </a:cubicBezTo>
                <a:cubicBezTo>
                  <a:pt x="41" y="4836"/>
                  <a:pt x="55" y="4896"/>
                  <a:pt x="58" y="4970"/>
                </a:cubicBezTo>
                <a:cubicBezTo>
                  <a:pt x="62" y="5058"/>
                  <a:pt x="98" y="5186"/>
                  <a:pt x="165" y="5334"/>
                </a:cubicBezTo>
                <a:cubicBezTo>
                  <a:pt x="310" y="5655"/>
                  <a:pt x="330" y="5689"/>
                  <a:pt x="404" y="5775"/>
                </a:cubicBezTo>
                <a:cubicBezTo>
                  <a:pt x="455" y="5835"/>
                  <a:pt x="472" y="5897"/>
                  <a:pt x="486" y="6049"/>
                </a:cubicBezTo>
                <a:cubicBezTo>
                  <a:pt x="499" y="6201"/>
                  <a:pt x="518" y="6265"/>
                  <a:pt x="570" y="6329"/>
                </a:cubicBezTo>
                <a:cubicBezTo>
                  <a:pt x="606" y="6374"/>
                  <a:pt x="635" y="6432"/>
                  <a:pt x="635" y="6458"/>
                </a:cubicBezTo>
                <a:cubicBezTo>
                  <a:pt x="635" y="6519"/>
                  <a:pt x="804" y="6782"/>
                  <a:pt x="869" y="6822"/>
                </a:cubicBezTo>
                <a:cubicBezTo>
                  <a:pt x="979" y="6890"/>
                  <a:pt x="1089" y="6841"/>
                  <a:pt x="1094" y="6721"/>
                </a:cubicBezTo>
                <a:lnTo>
                  <a:pt x="1097" y="6640"/>
                </a:lnTo>
                <a:lnTo>
                  <a:pt x="1123" y="6708"/>
                </a:lnTo>
                <a:cubicBezTo>
                  <a:pt x="1137" y="6746"/>
                  <a:pt x="1149" y="6808"/>
                  <a:pt x="1150" y="6847"/>
                </a:cubicBezTo>
                <a:cubicBezTo>
                  <a:pt x="1150" y="6886"/>
                  <a:pt x="1164" y="6921"/>
                  <a:pt x="1178" y="6924"/>
                </a:cubicBezTo>
                <a:cubicBezTo>
                  <a:pt x="1193" y="6927"/>
                  <a:pt x="1213" y="6964"/>
                  <a:pt x="1223" y="7005"/>
                </a:cubicBezTo>
                <a:cubicBezTo>
                  <a:pt x="1233" y="7047"/>
                  <a:pt x="1255" y="7086"/>
                  <a:pt x="1270" y="7091"/>
                </a:cubicBezTo>
                <a:cubicBezTo>
                  <a:pt x="1286" y="7097"/>
                  <a:pt x="1303" y="7124"/>
                  <a:pt x="1310" y="7152"/>
                </a:cubicBezTo>
                <a:cubicBezTo>
                  <a:pt x="1317" y="7180"/>
                  <a:pt x="1340" y="7225"/>
                  <a:pt x="1359" y="7251"/>
                </a:cubicBezTo>
                <a:cubicBezTo>
                  <a:pt x="1379" y="7278"/>
                  <a:pt x="1394" y="7318"/>
                  <a:pt x="1394" y="7340"/>
                </a:cubicBezTo>
                <a:cubicBezTo>
                  <a:pt x="1394" y="7362"/>
                  <a:pt x="1407" y="7383"/>
                  <a:pt x="1422" y="7386"/>
                </a:cubicBezTo>
                <a:cubicBezTo>
                  <a:pt x="1438" y="7389"/>
                  <a:pt x="1456" y="7417"/>
                  <a:pt x="1464" y="7449"/>
                </a:cubicBezTo>
                <a:cubicBezTo>
                  <a:pt x="1473" y="7481"/>
                  <a:pt x="1496" y="7512"/>
                  <a:pt x="1512" y="7518"/>
                </a:cubicBezTo>
                <a:cubicBezTo>
                  <a:pt x="1528" y="7523"/>
                  <a:pt x="1539" y="7532"/>
                  <a:pt x="1541" y="7537"/>
                </a:cubicBezTo>
                <a:cubicBezTo>
                  <a:pt x="1556" y="7597"/>
                  <a:pt x="1588" y="7657"/>
                  <a:pt x="1604" y="7657"/>
                </a:cubicBezTo>
                <a:cubicBezTo>
                  <a:pt x="1615" y="7657"/>
                  <a:pt x="1625" y="7674"/>
                  <a:pt x="1627" y="7695"/>
                </a:cubicBezTo>
                <a:cubicBezTo>
                  <a:pt x="1632" y="7736"/>
                  <a:pt x="1983" y="7929"/>
                  <a:pt x="2052" y="7929"/>
                </a:cubicBezTo>
                <a:cubicBezTo>
                  <a:pt x="2074" y="7929"/>
                  <a:pt x="2092" y="7935"/>
                  <a:pt x="2092" y="7942"/>
                </a:cubicBezTo>
                <a:cubicBezTo>
                  <a:pt x="2092" y="7950"/>
                  <a:pt x="2131" y="7966"/>
                  <a:pt x="2181" y="7976"/>
                </a:cubicBezTo>
                <a:cubicBezTo>
                  <a:pt x="2301" y="8002"/>
                  <a:pt x="2298" y="8036"/>
                  <a:pt x="2165" y="8105"/>
                </a:cubicBezTo>
                <a:cubicBezTo>
                  <a:pt x="2030" y="8175"/>
                  <a:pt x="1990" y="8289"/>
                  <a:pt x="2076" y="8363"/>
                </a:cubicBezTo>
                <a:cubicBezTo>
                  <a:pt x="2135" y="8414"/>
                  <a:pt x="2293" y="8426"/>
                  <a:pt x="2323" y="8382"/>
                </a:cubicBezTo>
                <a:cubicBezTo>
                  <a:pt x="2332" y="8368"/>
                  <a:pt x="2376" y="8357"/>
                  <a:pt x="2420" y="8357"/>
                </a:cubicBezTo>
                <a:cubicBezTo>
                  <a:pt x="2508" y="8356"/>
                  <a:pt x="2606" y="8322"/>
                  <a:pt x="2606" y="8292"/>
                </a:cubicBezTo>
                <a:cubicBezTo>
                  <a:pt x="2606" y="8281"/>
                  <a:pt x="2628" y="8271"/>
                  <a:pt x="2653" y="8271"/>
                </a:cubicBezTo>
                <a:cubicBezTo>
                  <a:pt x="2711" y="8271"/>
                  <a:pt x="2716" y="8418"/>
                  <a:pt x="2658" y="8429"/>
                </a:cubicBezTo>
                <a:cubicBezTo>
                  <a:pt x="2630" y="8435"/>
                  <a:pt x="2622" y="8515"/>
                  <a:pt x="2622" y="8750"/>
                </a:cubicBezTo>
                <a:cubicBezTo>
                  <a:pt x="2622" y="8986"/>
                  <a:pt x="2630" y="9065"/>
                  <a:pt x="2658" y="9070"/>
                </a:cubicBezTo>
                <a:cubicBezTo>
                  <a:pt x="2717" y="9081"/>
                  <a:pt x="2712" y="9290"/>
                  <a:pt x="2653" y="9303"/>
                </a:cubicBezTo>
                <a:cubicBezTo>
                  <a:pt x="2628" y="9308"/>
                  <a:pt x="2606" y="9325"/>
                  <a:pt x="2606" y="9340"/>
                </a:cubicBezTo>
                <a:cubicBezTo>
                  <a:pt x="2606" y="9398"/>
                  <a:pt x="2191" y="9838"/>
                  <a:pt x="2068" y="9909"/>
                </a:cubicBezTo>
                <a:cubicBezTo>
                  <a:pt x="2046" y="9922"/>
                  <a:pt x="1993" y="9974"/>
                  <a:pt x="1950" y="10022"/>
                </a:cubicBezTo>
                <a:cubicBezTo>
                  <a:pt x="1907" y="10070"/>
                  <a:pt x="1827" y="10149"/>
                  <a:pt x="1771" y="10198"/>
                </a:cubicBezTo>
                <a:cubicBezTo>
                  <a:pt x="1665" y="10292"/>
                  <a:pt x="1555" y="10428"/>
                  <a:pt x="1541" y="10485"/>
                </a:cubicBezTo>
                <a:cubicBezTo>
                  <a:pt x="1536" y="10504"/>
                  <a:pt x="1520" y="10523"/>
                  <a:pt x="1509" y="10528"/>
                </a:cubicBezTo>
                <a:cubicBezTo>
                  <a:pt x="1498" y="10533"/>
                  <a:pt x="1481" y="10572"/>
                  <a:pt x="1470" y="10614"/>
                </a:cubicBezTo>
                <a:cubicBezTo>
                  <a:pt x="1459" y="10656"/>
                  <a:pt x="1436" y="10695"/>
                  <a:pt x="1417" y="10701"/>
                </a:cubicBezTo>
                <a:cubicBezTo>
                  <a:pt x="1369" y="10718"/>
                  <a:pt x="1367" y="11294"/>
                  <a:pt x="1415" y="11311"/>
                </a:cubicBezTo>
                <a:cubicBezTo>
                  <a:pt x="1434" y="11318"/>
                  <a:pt x="1458" y="11360"/>
                  <a:pt x="1470" y="11404"/>
                </a:cubicBezTo>
                <a:cubicBezTo>
                  <a:pt x="1482" y="11449"/>
                  <a:pt x="1505" y="11484"/>
                  <a:pt x="1520" y="11484"/>
                </a:cubicBezTo>
                <a:cubicBezTo>
                  <a:pt x="1534" y="11484"/>
                  <a:pt x="1546" y="11499"/>
                  <a:pt x="1546" y="11517"/>
                </a:cubicBezTo>
                <a:cubicBezTo>
                  <a:pt x="1546" y="11604"/>
                  <a:pt x="1906" y="11878"/>
                  <a:pt x="2021" y="11878"/>
                </a:cubicBezTo>
                <a:cubicBezTo>
                  <a:pt x="2043" y="11878"/>
                  <a:pt x="2060" y="11889"/>
                  <a:pt x="2060" y="11903"/>
                </a:cubicBezTo>
                <a:cubicBezTo>
                  <a:pt x="2060" y="11917"/>
                  <a:pt x="2087" y="11930"/>
                  <a:pt x="2120" y="11930"/>
                </a:cubicBezTo>
                <a:cubicBezTo>
                  <a:pt x="2154" y="11930"/>
                  <a:pt x="2181" y="11937"/>
                  <a:pt x="2181" y="11946"/>
                </a:cubicBezTo>
                <a:cubicBezTo>
                  <a:pt x="2181" y="11955"/>
                  <a:pt x="2214" y="11964"/>
                  <a:pt x="2254" y="11964"/>
                </a:cubicBezTo>
                <a:cubicBezTo>
                  <a:pt x="2294" y="11964"/>
                  <a:pt x="2334" y="11975"/>
                  <a:pt x="2344" y="11989"/>
                </a:cubicBezTo>
                <a:cubicBezTo>
                  <a:pt x="2356" y="12007"/>
                  <a:pt x="2405" y="12014"/>
                  <a:pt x="2511" y="12014"/>
                </a:cubicBezTo>
                <a:cubicBezTo>
                  <a:pt x="2594" y="12014"/>
                  <a:pt x="2672" y="12022"/>
                  <a:pt x="2682" y="12032"/>
                </a:cubicBezTo>
                <a:cubicBezTo>
                  <a:pt x="2692" y="12041"/>
                  <a:pt x="2834" y="12050"/>
                  <a:pt x="3002" y="12050"/>
                </a:cubicBezTo>
                <a:cubicBezTo>
                  <a:pt x="3183" y="12050"/>
                  <a:pt x="3304" y="12042"/>
                  <a:pt x="3304" y="12032"/>
                </a:cubicBezTo>
                <a:cubicBezTo>
                  <a:pt x="3304" y="12022"/>
                  <a:pt x="3384" y="12014"/>
                  <a:pt x="3482" y="12014"/>
                </a:cubicBezTo>
                <a:cubicBezTo>
                  <a:pt x="3604" y="12014"/>
                  <a:pt x="3672" y="12006"/>
                  <a:pt x="3698" y="11989"/>
                </a:cubicBezTo>
                <a:cubicBezTo>
                  <a:pt x="3765" y="11943"/>
                  <a:pt x="3863" y="11961"/>
                  <a:pt x="4023" y="12047"/>
                </a:cubicBezTo>
                <a:cubicBezTo>
                  <a:pt x="4255" y="12171"/>
                  <a:pt x="4463" y="12220"/>
                  <a:pt x="4755" y="12220"/>
                </a:cubicBezTo>
                <a:cubicBezTo>
                  <a:pt x="4965" y="12220"/>
                  <a:pt x="5014" y="12213"/>
                  <a:pt x="5178" y="12164"/>
                </a:cubicBezTo>
                <a:cubicBezTo>
                  <a:pt x="5280" y="12133"/>
                  <a:pt x="5388" y="12098"/>
                  <a:pt x="5419" y="12084"/>
                </a:cubicBezTo>
                <a:cubicBezTo>
                  <a:pt x="5593" y="12004"/>
                  <a:pt x="5596" y="12006"/>
                  <a:pt x="5616" y="12158"/>
                </a:cubicBezTo>
                <a:cubicBezTo>
                  <a:pt x="5626" y="12234"/>
                  <a:pt x="5656" y="12336"/>
                  <a:pt x="5681" y="12383"/>
                </a:cubicBezTo>
                <a:cubicBezTo>
                  <a:pt x="5755" y="12517"/>
                  <a:pt x="5740" y="12626"/>
                  <a:pt x="5634" y="12769"/>
                </a:cubicBezTo>
                <a:cubicBezTo>
                  <a:pt x="5452" y="13015"/>
                  <a:pt x="5423" y="13363"/>
                  <a:pt x="5566" y="13577"/>
                </a:cubicBezTo>
                <a:cubicBezTo>
                  <a:pt x="5607" y="13639"/>
                  <a:pt x="5603" y="13652"/>
                  <a:pt x="5532" y="13777"/>
                </a:cubicBezTo>
                <a:cubicBezTo>
                  <a:pt x="5472" y="13881"/>
                  <a:pt x="5456" y="13946"/>
                  <a:pt x="5456" y="14071"/>
                </a:cubicBezTo>
                <a:cubicBezTo>
                  <a:pt x="5456" y="14238"/>
                  <a:pt x="5479" y="14303"/>
                  <a:pt x="5579" y="14410"/>
                </a:cubicBezTo>
                <a:cubicBezTo>
                  <a:pt x="5631" y="14465"/>
                  <a:pt x="5636" y="14489"/>
                  <a:pt x="5611" y="14591"/>
                </a:cubicBezTo>
                <a:cubicBezTo>
                  <a:pt x="5595" y="14655"/>
                  <a:pt x="5564" y="14772"/>
                  <a:pt x="5545" y="14851"/>
                </a:cubicBezTo>
                <a:cubicBezTo>
                  <a:pt x="5500" y="15036"/>
                  <a:pt x="5523" y="16097"/>
                  <a:pt x="5574" y="16186"/>
                </a:cubicBezTo>
                <a:cubicBezTo>
                  <a:pt x="5605" y="16242"/>
                  <a:pt x="5595" y="16264"/>
                  <a:pt x="5479" y="16426"/>
                </a:cubicBezTo>
                <a:lnTo>
                  <a:pt x="5353" y="16604"/>
                </a:lnTo>
                <a:lnTo>
                  <a:pt x="5356" y="16851"/>
                </a:lnTo>
                <a:cubicBezTo>
                  <a:pt x="5360" y="17068"/>
                  <a:pt x="5354" y="17106"/>
                  <a:pt x="5298" y="17175"/>
                </a:cubicBezTo>
                <a:cubicBezTo>
                  <a:pt x="5156" y="17350"/>
                  <a:pt x="5121" y="17405"/>
                  <a:pt x="5086" y="17507"/>
                </a:cubicBezTo>
                <a:cubicBezTo>
                  <a:pt x="5037" y="17645"/>
                  <a:pt x="5040" y="17928"/>
                  <a:pt x="5088" y="18053"/>
                </a:cubicBezTo>
                <a:cubicBezTo>
                  <a:pt x="5127" y="18152"/>
                  <a:pt x="5113" y="18220"/>
                  <a:pt x="5057" y="18220"/>
                </a:cubicBezTo>
                <a:cubicBezTo>
                  <a:pt x="4988" y="18220"/>
                  <a:pt x="4569" y="18420"/>
                  <a:pt x="4592" y="18442"/>
                </a:cubicBezTo>
                <a:cubicBezTo>
                  <a:pt x="4600" y="18449"/>
                  <a:pt x="4586" y="18459"/>
                  <a:pt x="4561" y="18464"/>
                </a:cubicBezTo>
                <a:cubicBezTo>
                  <a:pt x="4536" y="18470"/>
                  <a:pt x="4516" y="18493"/>
                  <a:pt x="4516" y="18516"/>
                </a:cubicBezTo>
                <a:cubicBezTo>
                  <a:pt x="4516" y="18539"/>
                  <a:pt x="4500" y="18561"/>
                  <a:pt x="4480" y="18565"/>
                </a:cubicBezTo>
                <a:cubicBezTo>
                  <a:pt x="4433" y="18574"/>
                  <a:pt x="4433" y="18867"/>
                  <a:pt x="4480" y="18883"/>
                </a:cubicBezTo>
                <a:cubicBezTo>
                  <a:pt x="4497" y="18889"/>
                  <a:pt x="4520" y="18923"/>
                  <a:pt x="4532" y="18959"/>
                </a:cubicBezTo>
                <a:cubicBezTo>
                  <a:pt x="4544" y="18994"/>
                  <a:pt x="4566" y="19022"/>
                  <a:pt x="4582" y="19022"/>
                </a:cubicBezTo>
                <a:cubicBezTo>
                  <a:pt x="4598" y="19022"/>
                  <a:pt x="4602" y="19030"/>
                  <a:pt x="4592" y="19039"/>
                </a:cubicBezTo>
                <a:cubicBezTo>
                  <a:pt x="4583" y="19048"/>
                  <a:pt x="4624" y="19086"/>
                  <a:pt x="4684" y="19124"/>
                </a:cubicBezTo>
                <a:lnTo>
                  <a:pt x="4794" y="19194"/>
                </a:lnTo>
                <a:lnTo>
                  <a:pt x="4700" y="19277"/>
                </a:lnTo>
                <a:cubicBezTo>
                  <a:pt x="4629" y="19339"/>
                  <a:pt x="4608" y="19378"/>
                  <a:pt x="4608" y="19438"/>
                </a:cubicBezTo>
                <a:cubicBezTo>
                  <a:pt x="4608" y="19482"/>
                  <a:pt x="4593" y="19518"/>
                  <a:pt x="4577" y="19518"/>
                </a:cubicBezTo>
                <a:cubicBezTo>
                  <a:pt x="4560" y="19518"/>
                  <a:pt x="4545" y="19537"/>
                  <a:pt x="4545" y="19560"/>
                </a:cubicBezTo>
                <a:cubicBezTo>
                  <a:pt x="4545" y="19582"/>
                  <a:pt x="4533" y="19607"/>
                  <a:pt x="4516" y="19613"/>
                </a:cubicBezTo>
                <a:cubicBezTo>
                  <a:pt x="4499" y="19619"/>
                  <a:pt x="4494" y="19631"/>
                  <a:pt x="4503" y="19639"/>
                </a:cubicBezTo>
                <a:cubicBezTo>
                  <a:pt x="4513" y="19648"/>
                  <a:pt x="4499" y="19656"/>
                  <a:pt x="4474" y="19656"/>
                </a:cubicBezTo>
                <a:cubicBezTo>
                  <a:pt x="4426" y="19656"/>
                  <a:pt x="4210" y="19792"/>
                  <a:pt x="4175" y="19845"/>
                </a:cubicBezTo>
                <a:cubicBezTo>
                  <a:pt x="4163" y="19863"/>
                  <a:pt x="4135" y="19878"/>
                  <a:pt x="4112" y="19878"/>
                </a:cubicBezTo>
                <a:cubicBezTo>
                  <a:pt x="4066" y="19878"/>
                  <a:pt x="3333" y="20273"/>
                  <a:pt x="3333" y="20298"/>
                </a:cubicBezTo>
                <a:cubicBezTo>
                  <a:pt x="3333" y="20307"/>
                  <a:pt x="3298" y="20336"/>
                  <a:pt x="3254" y="20365"/>
                </a:cubicBezTo>
                <a:cubicBezTo>
                  <a:pt x="3132" y="20444"/>
                  <a:pt x="3031" y="20540"/>
                  <a:pt x="3031" y="20576"/>
                </a:cubicBezTo>
                <a:cubicBezTo>
                  <a:pt x="3031" y="20595"/>
                  <a:pt x="3015" y="20612"/>
                  <a:pt x="2994" y="20616"/>
                </a:cubicBezTo>
                <a:cubicBezTo>
                  <a:pt x="2940" y="20626"/>
                  <a:pt x="2938" y="21163"/>
                  <a:pt x="2992" y="21173"/>
                </a:cubicBezTo>
                <a:cubicBezTo>
                  <a:pt x="3013" y="21177"/>
                  <a:pt x="3031" y="21193"/>
                  <a:pt x="3031" y="21211"/>
                </a:cubicBezTo>
                <a:cubicBezTo>
                  <a:pt x="3031" y="21249"/>
                  <a:pt x="3252" y="21381"/>
                  <a:pt x="3314" y="21381"/>
                </a:cubicBezTo>
                <a:cubicBezTo>
                  <a:pt x="3337" y="21381"/>
                  <a:pt x="3375" y="21393"/>
                  <a:pt x="3396" y="21407"/>
                </a:cubicBezTo>
                <a:cubicBezTo>
                  <a:pt x="3417" y="21421"/>
                  <a:pt x="3465" y="21433"/>
                  <a:pt x="3503" y="21433"/>
                </a:cubicBezTo>
                <a:cubicBezTo>
                  <a:pt x="3542" y="21433"/>
                  <a:pt x="3582" y="21440"/>
                  <a:pt x="3593" y="21450"/>
                </a:cubicBezTo>
                <a:cubicBezTo>
                  <a:pt x="3603" y="21459"/>
                  <a:pt x="3636" y="21467"/>
                  <a:pt x="3666" y="21467"/>
                </a:cubicBezTo>
                <a:cubicBezTo>
                  <a:pt x="3696" y="21467"/>
                  <a:pt x="3737" y="21478"/>
                  <a:pt x="3758" y="21493"/>
                </a:cubicBezTo>
                <a:cubicBezTo>
                  <a:pt x="3779" y="21507"/>
                  <a:pt x="3847" y="21518"/>
                  <a:pt x="3913" y="21518"/>
                </a:cubicBezTo>
                <a:cubicBezTo>
                  <a:pt x="3976" y="21518"/>
                  <a:pt x="4036" y="21526"/>
                  <a:pt x="4047" y="21535"/>
                </a:cubicBezTo>
                <a:cubicBezTo>
                  <a:pt x="4057" y="21545"/>
                  <a:pt x="4163" y="21553"/>
                  <a:pt x="4283" y="21553"/>
                </a:cubicBezTo>
                <a:cubicBezTo>
                  <a:pt x="4403" y="21553"/>
                  <a:pt x="4520" y="21560"/>
                  <a:pt x="4545" y="21569"/>
                </a:cubicBezTo>
                <a:cubicBezTo>
                  <a:pt x="4627" y="21600"/>
                  <a:pt x="5789" y="21567"/>
                  <a:pt x="5789" y="21534"/>
                </a:cubicBezTo>
                <a:cubicBezTo>
                  <a:pt x="5789" y="21525"/>
                  <a:pt x="5849" y="21518"/>
                  <a:pt x="5923" y="21518"/>
                </a:cubicBezTo>
                <a:cubicBezTo>
                  <a:pt x="5997" y="21518"/>
                  <a:pt x="6096" y="21507"/>
                  <a:pt x="6143" y="21494"/>
                </a:cubicBezTo>
                <a:cubicBezTo>
                  <a:pt x="6190" y="21481"/>
                  <a:pt x="6345" y="21439"/>
                  <a:pt x="6487" y="21401"/>
                </a:cubicBezTo>
                <a:cubicBezTo>
                  <a:pt x="6764" y="21326"/>
                  <a:pt x="7368" y="21069"/>
                  <a:pt x="7324" y="21044"/>
                </a:cubicBezTo>
                <a:cubicBezTo>
                  <a:pt x="7317" y="21040"/>
                  <a:pt x="7348" y="21016"/>
                  <a:pt x="7392" y="20989"/>
                </a:cubicBezTo>
                <a:cubicBezTo>
                  <a:pt x="7437" y="20963"/>
                  <a:pt x="7523" y="20910"/>
                  <a:pt x="7587" y="20871"/>
                </a:cubicBezTo>
                <a:cubicBezTo>
                  <a:pt x="7650" y="20832"/>
                  <a:pt x="7719" y="20800"/>
                  <a:pt x="7739" y="20800"/>
                </a:cubicBezTo>
                <a:cubicBezTo>
                  <a:pt x="7758" y="20800"/>
                  <a:pt x="7812" y="20780"/>
                  <a:pt x="7857" y="20757"/>
                </a:cubicBezTo>
                <a:cubicBezTo>
                  <a:pt x="7902" y="20733"/>
                  <a:pt x="7958" y="20715"/>
                  <a:pt x="7983" y="20715"/>
                </a:cubicBezTo>
                <a:cubicBezTo>
                  <a:pt x="8008" y="20715"/>
                  <a:pt x="8038" y="20707"/>
                  <a:pt x="8048" y="20698"/>
                </a:cubicBezTo>
                <a:cubicBezTo>
                  <a:pt x="8059" y="20688"/>
                  <a:pt x="8123" y="20665"/>
                  <a:pt x="8193" y="20646"/>
                </a:cubicBezTo>
                <a:cubicBezTo>
                  <a:pt x="8363" y="20599"/>
                  <a:pt x="8552" y="20544"/>
                  <a:pt x="8607" y="20525"/>
                </a:cubicBezTo>
                <a:cubicBezTo>
                  <a:pt x="8632" y="20516"/>
                  <a:pt x="8678" y="20505"/>
                  <a:pt x="8707" y="20499"/>
                </a:cubicBezTo>
                <a:cubicBezTo>
                  <a:pt x="8736" y="20494"/>
                  <a:pt x="8760" y="20483"/>
                  <a:pt x="8760" y="20474"/>
                </a:cubicBezTo>
                <a:cubicBezTo>
                  <a:pt x="8760" y="20466"/>
                  <a:pt x="8778" y="20458"/>
                  <a:pt x="8802" y="20458"/>
                </a:cubicBezTo>
                <a:cubicBezTo>
                  <a:pt x="8877" y="20458"/>
                  <a:pt x="9064" y="20339"/>
                  <a:pt x="9148" y="20239"/>
                </a:cubicBezTo>
                <a:cubicBezTo>
                  <a:pt x="9225" y="20147"/>
                  <a:pt x="9228" y="20130"/>
                  <a:pt x="9227" y="19887"/>
                </a:cubicBezTo>
                <a:cubicBezTo>
                  <a:pt x="9226" y="19746"/>
                  <a:pt x="9214" y="19581"/>
                  <a:pt x="9200" y="19523"/>
                </a:cubicBezTo>
                <a:cubicBezTo>
                  <a:pt x="9177" y="19424"/>
                  <a:pt x="9182" y="19411"/>
                  <a:pt x="9253" y="19351"/>
                </a:cubicBezTo>
                <a:cubicBezTo>
                  <a:pt x="9449" y="19183"/>
                  <a:pt x="9517" y="19035"/>
                  <a:pt x="9518" y="18763"/>
                </a:cubicBezTo>
                <a:cubicBezTo>
                  <a:pt x="9518" y="18653"/>
                  <a:pt x="9534" y="18543"/>
                  <a:pt x="9552" y="18516"/>
                </a:cubicBezTo>
                <a:cubicBezTo>
                  <a:pt x="9570" y="18490"/>
                  <a:pt x="9584" y="18372"/>
                  <a:pt x="9584" y="18254"/>
                </a:cubicBezTo>
                <a:lnTo>
                  <a:pt x="9584" y="18039"/>
                </a:lnTo>
                <a:lnTo>
                  <a:pt x="9699" y="17928"/>
                </a:lnTo>
                <a:cubicBezTo>
                  <a:pt x="9882" y="17755"/>
                  <a:pt x="9937" y="17645"/>
                  <a:pt x="9943" y="17444"/>
                </a:cubicBezTo>
                <a:cubicBezTo>
                  <a:pt x="9946" y="17349"/>
                  <a:pt x="9959" y="17267"/>
                  <a:pt x="9972" y="17262"/>
                </a:cubicBezTo>
                <a:cubicBezTo>
                  <a:pt x="9991" y="17255"/>
                  <a:pt x="10019" y="17175"/>
                  <a:pt x="10038" y="17079"/>
                </a:cubicBezTo>
                <a:cubicBezTo>
                  <a:pt x="10040" y="17067"/>
                  <a:pt x="10055" y="17057"/>
                  <a:pt x="10069" y="17057"/>
                </a:cubicBezTo>
                <a:cubicBezTo>
                  <a:pt x="10083" y="17057"/>
                  <a:pt x="10093" y="17036"/>
                  <a:pt x="10093" y="17009"/>
                </a:cubicBezTo>
                <a:cubicBezTo>
                  <a:pt x="10093" y="16983"/>
                  <a:pt x="10104" y="16954"/>
                  <a:pt x="10116" y="16947"/>
                </a:cubicBezTo>
                <a:cubicBezTo>
                  <a:pt x="10129" y="16940"/>
                  <a:pt x="10140" y="16928"/>
                  <a:pt x="10142" y="16919"/>
                </a:cubicBezTo>
                <a:cubicBezTo>
                  <a:pt x="10145" y="16910"/>
                  <a:pt x="10150" y="16901"/>
                  <a:pt x="10153" y="16898"/>
                </a:cubicBezTo>
                <a:cubicBezTo>
                  <a:pt x="10156" y="16896"/>
                  <a:pt x="10166" y="16864"/>
                  <a:pt x="10174" y="16827"/>
                </a:cubicBezTo>
                <a:cubicBezTo>
                  <a:pt x="10182" y="16790"/>
                  <a:pt x="10200" y="16751"/>
                  <a:pt x="10213" y="16741"/>
                </a:cubicBezTo>
                <a:cubicBezTo>
                  <a:pt x="10227" y="16732"/>
                  <a:pt x="10246" y="16680"/>
                  <a:pt x="10258" y="16626"/>
                </a:cubicBezTo>
                <a:cubicBezTo>
                  <a:pt x="10270" y="16572"/>
                  <a:pt x="10289" y="16527"/>
                  <a:pt x="10303" y="16527"/>
                </a:cubicBezTo>
                <a:cubicBezTo>
                  <a:pt x="10316" y="16527"/>
                  <a:pt x="10337" y="16487"/>
                  <a:pt x="10347" y="16438"/>
                </a:cubicBezTo>
                <a:cubicBezTo>
                  <a:pt x="10358" y="16389"/>
                  <a:pt x="10380" y="16345"/>
                  <a:pt x="10397" y="16342"/>
                </a:cubicBezTo>
                <a:cubicBezTo>
                  <a:pt x="10414" y="16339"/>
                  <a:pt x="10426" y="16318"/>
                  <a:pt x="10426" y="16296"/>
                </a:cubicBezTo>
                <a:cubicBezTo>
                  <a:pt x="10426" y="16274"/>
                  <a:pt x="10442" y="16234"/>
                  <a:pt x="10460" y="16207"/>
                </a:cubicBezTo>
                <a:cubicBezTo>
                  <a:pt x="10505" y="16141"/>
                  <a:pt x="10536" y="16178"/>
                  <a:pt x="10565" y="16330"/>
                </a:cubicBezTo>
                <a:cubicBezTo>
                  <a:pt x="10595" y="16488"/>
                  <a:pt x="10611" y="17161"/>
                  <a:pt x="10586" y="17184"/>
                </a:cubicBezTo>
                <a:cubicBezTo>
                  <a:pt x="10558" y="17210"/>
                  <a:pt x="10549" y="17254"/>
                  <a:pt x="10549" y="17407"/>
                </a:cubicBezTo>
                <a:cubicBezTo>
                  <a:pt x="10549" y="17568"/>
                  <a:pt x="10559" y="17624"/>
                  <a:pt x="10589" y="17652"/>
                </a:cubicBezTo>
                <a:cubicBezTo>
                  <a:pt x="10601" y="17663"/>
                  <a:pt x="10621" y="17711"/>
                  <a:pt x="10631" y="17758"/>
                </a:cubicBezTo>
                <a:cubicBezTo>
                  <a:pt x="10641" y="17806"/>
                  <a:pt x="10658" y="17848"/>
                  <a:pt x="10673" y="17853"/>
                </a:cubicBezTo>
                <a:cubicBezTo>
                  <a:pt x="10709" y="17866"/>
                  <a:pt x="10707" y="18048"/>
                  <a:pt x="10670" y="18048"/>
                </a:cubicBezTo>
                <a:cubicBezTo>
                  <a:pt x="10653" y="18048"/>
                  <a:pt x="10638" y="18067"/>
                  <a:pt x="10638" y="18090"/>
                </a:cubicBezTo>
                <a:cubicBezTo>
                  <a:pt x="10638" y="18113"/>
                  <a:pt x="10622" y="18139"/>
                  <a:pt x="10599" y="18146"/>
                </a:cubicBezTo>
                <a:cubicBezTo>
                  <a:pt x="10577" y="18154"/>
                  <a:pt x="10548" y="18179"/>
                  <a:pt x="10539" y="18202"/>
                </a:cubicBezTo>
                <a:cubicBezTo>
                  <a:pt x="10529" y="18226"/>
                  <a:pt x="10495" y="18290"/>
                  <a:pt x="10460" y="18346"/>
                </a:cubicBezTo>
                <a:cubicBezTo>
                  <a:pt x="10411" y="18425"/>
                  <a:pt x="10397" y="18489"/>
                  <a:pt x="10397" y="18645"/>
                </a:cubicBezTo>
                <a:cubicBezTo>
                  <a:pt x="10397" y="18816"/>
                  <a:pt x="10407" y="18861"/>
                  <a:pt x="10478" y="18979"/>
                </a:cubicBezTo>
                <a:cubicBezTo>
                  <a:pt x="10524" y="19055"/>
                  <a:pt x="10575" y="19123"/>
                  <a:pt x="10591" y="19129"/>
                </a:cubicBezTo>
                <a:cubicBezTo>
                  <a:pt x="10607" y="19135"/>
                  <a:pt x="10625" y="19158"/>
                  <a:pt x="10631" y="19179"/>
                </a:cubicBezTo>
                <a:cubicBezTo>
                  <a:pt x="10636" y="19201"/>
                  <a:pt x="10657" y="19224"/>
                  <a:pt x="10678" y="19231"/>
                </a:cubicBezTo>
                <a:cubicBezTo>
                  <a:pt x="10724" y="19247"/>
                  <a:pt x="10717" y="19558"/>
                  <a:pt x="10670" y="19567"/>
                </a:cubicBezTo>
                <a:cubicBezTo>
                  <a:pt x="10631" y="19574"/>
                  <a:pt x="10628" y="19923"/>
                  <a:pt x="10667" y="19937"/>
                </a:cubicBezTo>
                <a:cubicBezTo>
                  <a:pt x="10683" y="19942"/>
                  <a:pt x="10706" y="19981"/>
                  <a:pt x="10717" y="20023"/>
                </a:cubicBezTo>
                <a:cubicBezTo>
                  <a:pt x="10728" y="20065"/>
                  <a:pt x="10750" y="20095"/>
                  <a:pt x="10764" y="20089"/>
                </a:cubicBezTo>
                <a:cubicBezTo>
                  <a:pt x="10779" y="20084"/>
                  <a:pt x="10791" y="20095"/>
                  <a:pt x="10791" y="20113"/>
                </a:cubicBezTo>
                <a:cubicBezTo>
                  <a:pt x="10791" y="20158"/>
                  <a:pt x="10871" y="20196"/>
                  <a:pt x="11132" y="20270"/>
                </a:cubicBezTo>
                <a:cubicBezTo>
                  <a:pt x="11255" y="20305"/>
                  <a:pt x="11410" y="20349"/>
                  <a:pt x="11476" y="20368"/>
                </a:cubicBezTo>
                <a:cubicBezTo>
                  <a:pt x="11541" y="20387"/>
                  <a:pt x="11685" y="20427"/>
                  <a:pt x="11796" y="20456"/>
                </a:cubicBezTo>
                <a:cubicBezTo>
                  <a:pt x="11907" y="20486"/>
                  <a:pt x="12040" y="20536"/>
                  <a:pt x="12092" y="20566"/>
                </a:cubicBezTo>
                <a:cubicBezTo>
                  <a:pt x="12659" y="20894"/>
                  <a:pt x="12802" y="20972"/>
                  <a:pt x="12853" y="20972"/>
                </a:cubicBezTo>
                <a:cubicBezTo>
                  <a:pt x="12885" y="20972"/>
                  <a:pt x="12913" y="20976"/>
                  <a:pt x="12914" y="20983"/>
                </a:cubicBezTo>
                <a:cubicBezTo>
                  <a:pt x="12914" y="21002"/>
                  <a:pt x="13092" y="21057"/>
                  <a:pt x="13155" y="21057"/>
                </a:cubicBezTo>
                <a:cubicBezTo>
                  <a:pt x="13185" y="21057"/>
                  <a:pt x="13216" y="21068"/>
                  <a:pt x="13226" y="21083"/>
                </a:cubicBezTo>
                <a:cubicBezTo>
                  <a:pt x="13236" y="21097"/>
                  <a:pt x="13263" y="21108"/>
                  <a:pt x="13284" y="21106"/>
                </a:cubicBezTo>
                <a:cubicBezTo>
                  <a:pt x="13305" y="21104"/>
                  <a:pt x="13343" y="21107"/>
                  <a:pt x="13368" y="21112"/>
                </a:cubicBezTo>
                <a:cubicBezTo>
                  <a:pt x="13606" y="21161"/>
                  <a:pt x="13696" y="21176"/>
                  <a:pt x="13748" y="21176"/>
                </a:cubicBezTo>
                <a:cubicBezTo>
                  <a:pt x="13782" y="21176"/>
                  <a:pt x="13825" y="21185"/>
                  <a:pt x="13843" y="21195"/>
                </a:cubicBezTo>
                <a:cubicBezTo>
                  <a:pt x="13926" y="21242"/>
                  <a:pt x="15212" y="21283"/>
                  <a:pt x="15344" y="21242"/>
                </a:cubicBezTo>
                <a:cubicBezTo>
                  <a:pt x="15381" y="21231"/>
                  <a:pt x="15457" y="21224"/>
                  <a:pt x="15511" y="21226"/>
                </a:cubicBezTo>
                <a:cubicBezTo>
                  <a:pt x="15566" y="21229"/>
                  <a:pt x="15653" y="21219"/>
                  <a:pt x="15706" y="21204"/>
                </a:cubicBezTo>
                <a:cubicBezTo>
                  <a:pt x="15758" y="21189"/>
                  <a:pt x="15845" y="21176"/>
                  <a:pt x="15900" y="21176"/>
                </a:cubicBezTo>
                <a:cubicBezTo>
                  <a:pt x="15955" y="21176"/>
                  <a:pt x="16009" y="21169"/>
                  <a:pt x="16018" y="21161"/>
                </a:cubicBezTo>
                <a:cubicBezTo>
                  <a:pt x="16027" y="21153"/>
                  <a:pt x="16101" y="21137"/>
                  <a:pt x="16183" y="21125"/>
                </a:cubicBezTo>
                <a:cubicBezTo>
                  <a:pt x="16266" y="21114"/>
                  <a:pt x="16350" y="21094"/>
                  <a:pt x="16370" y="21081"/>
                </a:cubicBezTo>
                <a:cubicBezTo>
                  <a:pt x="16389" y="21068"/>
                  <a:pt x="16423" y="21057"/>
                  <a:pt x="16443" y="21057"/>
                </a:cubicBezTo>
                <a:cubicBezTo>
                  <a:pt x="16486" y="21057"/>
                  <a:pt x="16603" y="20989"/>
                  <a:pt x="16561" y="20988"/>
                </a:cubicBezTo>
                <a:cubicBezTo>
                  <a:pt x="16546" y="20988"/>
                  <a:pt x="16558" y="20980"/>
                  <a:pt x="16587" y="20970"/>
                </a:cubicBezTo>
                <a:cubicBezTo>
                  <a:pt x="16620" y="20959"/>
                  <a:pt x="16642" y="20931"/>
                  <a:pt x="16642" y="20898"/>
                </a:cubicBezTo>
                <a:cubicBezTo>
                  <a:pt x="16643" y="20856"/>
                  <a:pt x="16649" y="20850"/>
                  <a:pt x="16671" y="20869"/>
                </a:cubicBezTo>
                <a:cubicBezTo>
                  <a:pt x="16704" y="20898"/>
                  <a:pt x="16711" y="20841"/>
                  <a:pt x="16711" y="20587"/>
                </a:cubicBezTo>
                <a:cubicBezTo>
                  <a:pt x="16711" y="20332"/>
                  <a:pt x="16704" y="20276"/>
                  <a:pt x="16671" y="20304"/>
                </a:cubicBezTo>
                <a:cubicBezTo>
                  <a:pt x="16649" y="20324"/>
                  <a:pt x="16643" y="20317"/>
                  <a:pt x="16642" y="20276"/>
                </a:cubicBezTo>
                <a:cubicBezTo>
                  <a:pt x="16642" y="20244"/>
                  <a:pt x="16622" y="20220"/>
                  <a:pt x="16595" y="20214"/>
                </a:cubicBezTo>
                <a:cubicBezTo>
                  <a:pt x="16570" y="20208"/>
                  <a:pt x="16551" y="20193"/>
                  <a:pt x="16551" y="20180"/>
                </a:cubicBezTo>
                <a:cubicBezTo>
                  <a:pt x="16551" y="20167"/>
                  <a:pt x="16521" y="20142"/>
                  <a:pt x="16488" y="20125"/>
                </a:cubicBezTo>
                <a:cubicBezTo>
                  <a:pt x="16454" y="20108"/>
                  <a:pt x="16376" y="20052"/>
                  <a:pt x="16314" y="19999"/>
                </a:cubicBezTo>
                <a:cubicBezTo>
                  <a:pt x="16253" y="19947"/>
                  <a:pt x="16133" y="19864"/>
                  <a:pt x="16047" y="19817"/>
                </a:cubicBezTo>
                <a:cubicBezTo>
                  <a:pt x="15734" y="19646"/>
                  <a:pt x="15478" y="19518"/>
                  <a:pt x="15446" y="19518"/>
                </a:cubicBezTo>
                <a:cubicBezTo>
                  <a:pt x="15428" y="19518"/>
                  <a:pt x="15377" y="19481"/>
                  <a:pt x="15336" y="19437"/>
                </a:cubicBezTo>
                <a:cubicBezTo>
                  <a:pt x="15294" y="19392"/>
                  <a:pt x="15251" y="19354"/>
                  <a:pt x="15239" y="19351"/>
                </a:cubicBezTo>
                <a:cubicBezTo>
                  <a:pt x="15226" y="19348"/>
                  <a:pt x="15224" y="19337"/>
                  <a:pt x="15233" y="19329"/>
                </a:cubicBezTo>
                <a:cubicBezTo>
                  <a:pt x="15243" y="19320"/>
                  <a:pt x="15228" y="19314"/>
                  <a:pt x="15202" y="19314"/>
                </a:cubicBezTo>
                <a:cubicBezTo>
                  <a:pt x="15176" y="19314"/>
                  <a:pt x="15155" y="19303"/>
                  <a:pt x="15155" y="19290"/>
                </a:cubicBezTo>
                <a:cubicBezTo>
                  <a:pt x="15155" y="19278"/>
                  <a:pt x="15109" y="19244"/>
                  <a:pt x="15052" y="19215"/>
                </a:cubicBezTo>
                <a:cubicBezTo>
                  <a:pt x="14958" y="19166"/>
                  <a:pt x="14950" y="19154"/>
                  <a:pt x="14963" y="19087"/>
                </a:cubicBezTo>
                <a:cubicBezTo>
                  <a:pt x="14971" y="19047"/>
                  <a:pt x="14989" y="19007"/>
                  <a:pt x="15005" y="18999"/>
                </a:cubicBezTo>
                <a:cubicBezTo>
                  <a:pt x="15041" y="18978"/>
                  <a:pt x="15043" y="18891"/>
                  <a:pt x="15008" y="18883"/>
                </a:cubicBezTo>
                <a:cubicBezTo>
                  <a:pt x="14993" y="18880"/>
                  <a:pt x="14974" y="18849"/>
                  <a:pt x="14966" y="18815"/>
                </a:cubicBezTo>
                <a:cubicBezTo>
                  <a:pt x="14958" y="18781"/>
                  <a:pt x="14940" y="18744"/>
                  <a:pt x="14929" y="18734"/>
                </a:cubicBezTo>
                <a:cubicBezTo>
                  <a:pt x="14918" y="18723"/>
                  <a:pt x="14921" y="18705"/>
                  <a:pt x="14934" y="18694"/>
                </a:cubicBezTo>
                <a:cubicBezTo>
                  <a:pt x="14947" y="18682"/>
                  <a:pt x="14963" y="18653"/>
                  <a:pt x="14968" y="18630"/>
                </a:cubicBezTo>
                <a:cubicBezTo>
                  <a:pt x="14974" y="18607"/>
                  <a:pt x="14993" y="18578"/>
                  <a:pt x="15010" y="18566"/>
                </a:cubicBezTo>
                <a:cubicBezTo>
                  <a:pt x="15028" y="18554"/>
                  <a:pt x="15031" y="18544"/>
                  <a:pt x="15018" y="18544"/>
                </a:cubicBezTo>
                <a:cubicBezTo>
                  <a:pt x="15006" y="18544"/>
                  <a:pt x="15011" y="18534"/>
                  <a:pt x="15029" y="18522"/>
                </a:cubicBezTo>
                <a:cubicBezTo>
                  <a:pt x="15060" y="18501"/>
                  <a:pt x="15060" y="18068"/>
                  <a:pt x="15029" y="18014"/>
                </a:cubicBezTo>
                <a:cubicBezTo>
                  <a:pt x="15020" y="18000"/>
                  <a:pt x="15004" y="17977"/>
                  <a:pt x="14995" y="17963"/>
                </a:cubicBezTo>
                <a:cubicBezTo>
                  <a:pt x="14839" y="17733"/>
                  <a:pt x="14848" y="17570"/>
                  <a:pt x="15018" y="17436"/>
                </a:cubicBezTo>
                <a:cubicBezTo>
                  <a:pt x="15034" y="17423"/>
                  <a:pt x="15052" y="17392"/>
                  <a:pt x="15058" y="17368"/>
                </a:cubicBezTo>
                <a:cubicBezTo>
                  <a:pt x="15063" y="17343"/>
                  <a:pt x="15081" y="17314"/>
                  <a:pt x="15097" y="17305"/>
                </a:cubicBezTo>
                <a:cubicBezTo>
                  <a:pt x="15135" y="17284"/>
                  <a:pt x="15133" y="17018"/>
                  <a:pt x="15094" y="16996"/>
                </a:cubicBezTo>
                <a:cubicBezTo>
                  <a:pt x="15078" y="16987"/>
                  <a:pt x="15061" y="16957"/>
                  <a:pt x="15058" y="16931"/>
                </a:cubicBezTo>
                <a:cubicBezTo>
                  <a:pt x="15054" y="16905"/>
                  <a:pt x="15034" y="16876"/>
                  <a:pt x="15013" y="16866"/>
                </a:cubicBezTo>
                <a:cubicBezTo>
                  <a:pt x="14965" y="16843"/>
                  <a:pt x="14958" y="16611"/>
                  <a:pt x="15005" y="16585"/>
                </a:cubicBezTo>
                <a:cubicBezTo>
                  <a:pt x="15023" y="16575"/>
                  <a:pt x="15045" y="16508"/>
                  <a:pt x="15055" y="16437"/>
                </a:cubicBezTo>
                <a:cubicBezTo>
                  <a:pt x="15064" y="16365"/>
                  <a:pt x="15085" y="16310"/>
                  <a:pt x="15099" y="16315"/>
                </a:cubicBezTo>
                <a:cubicBezTo>
                  <a:pt x="15114" y="16320"/>
                  <a:pt x="15127" y="16284"/>
                  <a:pt x="15128" y="16234"/>
                </a:cubicBezTo>
                <a:cubicBezTo>
                  <a:pt x="15133" y="16052"/>
                  <a:pt x="15153" y="15958"/>
                  <a:pt x="15189" y="15945"/>
                </a:cubicBezTo>
                <a:cubicBezTo>
                  <a:pt x="15217" y="15935"/>
                  <a:pt x="15224" y="15723"/>
                  <a:pt x="15220" y="15041"/>
                </a:cubicBezTo>
                <a:cubicBezTo>
                  <a:pt x="15216" y="14324"/>
                  <a:pt x="15224" y="14141"/>
                  <a:pt x="15257" y="14104"/>
                </a:cubicBezTo>
                <a:cubicBezTo>
                  <a:pt x="15279" y="14078"/>
                  <a:pt x="15314" y="14014"/>
                  <a:pt x="15336" y="13960"/>
                </a:cubicBezTo>
                <a:cubicBezTo>
                  <a:pt x="15371" y="13875"/>
                  <a:pt x="15369" y="13846"/>
                  <a:pt x="15320" y="13725"/>
                </a:cubicBezTo>
                <a:cubicBezTo>
                  <a:pt x="15289" y="13649"/>
                  <a:pt x="15256" y="13587"/>
                  <a:pt x="15246" y="13587"/>
                </a:cubicBezTo>
                <a:cubicBezTo>
                  <a:pt x="15236" y="13587"/>
                  <a:pt x="15226" y="13570"/>
                  <a:pt x="15223" y="13549"/>
                </a:cubicBezTo>
                <a:cubicBezTo>
                  <a:pt x="15220" y="13528"/>
                  <a:pt x="15204" y="13508"/>
                  <a:pt x="15186" y="13504"/>
                </a:cubicBezTo>
                <a:cubicBezTo>
                  <a:pt x="15146" y="13497"/>
                  <a:pt x="15146" y="13399"/>
                  <a:pt x="15186" y="13399"/>
                </a:cubicBezTo>
                <a:cubicBezTo>
                  <a:pt x="15224" y="13399"/>
                  <a:pt x="15227" y="12977"/>
                  <a:pt x="15189" y="12969"/>
                </a:cubicBezTo>
                <a:cubicBezTo>
                  <a:pt x="15174" y="12966"/>
                  <a:pt x="15155" y="12934"/>
                  <a:pt x="15147" y="12896"/>
                </a:cubicBezTo>
                <a:cubicBezTo>
                  <a:pt x="15138" y="12859"/>
                  <a:pt x="15115" y="12824"/>
                  <a:pt x="15097" y="12821"/>
                </a:cubicBezTo>
                <a:cubicBezTo>
                  <a:pt x="15079" y="12817"/>
                  <a:pt x="15065" y="12808"/>
                  <a:pt x="15065" y="12798"/>
                </a:cubicBezTo>
                <a:cubicBezTo>
                  <a:pt x="15065" y="12781"/>
                  <a:pt x="14994" y="12682"/>
                  <a:pt x="14939" y="12624"/>
                </a:cubicBezTo>
                <a:cubicBezTo>
                  <a:pt x="14923" y="12606"/>
                  <a:pt x="14901" y="12577"/>
                  <a:pt x="14895" y="12557"/>
                </a:cubicBezTo>
                <a:cubicBezTo>
                  <a:pt x="14888" y="12538"/>
                  <a:pt x="14866" y="12516"/>
                  <a:pt x="14845" y="12508"/>
                </a:cubicBezTo>
                <a:cubicBezTo>
                  <a:pt x="14824" y="12501"/>
                  <a:pt x="14818" y="12494"/>
                  <a:pt x="14832" y="12494"/>
                </a:cubicBezTo>
                <a:cubicBezTo>
                  <a:pt x="14845" y="12493"/>
                  <a:pt x="14845" y="12483"/>
                  <a:pt x="14832" y="12471"/>
                </a:cubicBezTo>
                <a:cubicBezTo>
                  <a:pt x="14819" y="12460"/>
                  <a:pt x="14806" y="12440"/>
                  <a:pt x="14803" y="12427"/>
                </a:cubicBezTo>
                <a:cubicBezTo>
                  <a:pt x="14799" y="12414"/>
                  <a:pt x="14785" y="12399"/>
                  <a:pt x="14771" y="12393"/>
                </a:cubicBezTo>
                <a:cubicBezTo>
                  <a:pt x="14747" y="12383"/>
                  <a:pt x="14742" y="12375"/>
                  <a:pt x="14708" y="12280"/>
                </a:cubicBezTo>
                <a:lnTo>
                  <a:pt x="14690" y="12229"/>
                </a:lnTo>
                <a:lnTo>
                  <a:pt x="14850" y="12309"/>
                </a:lnTo>
                <a:cubicBezTo>
                  <a:pt x="14938" y="12352"/>
                  <a:pt x="15047" y="12397"/>
                  <a:pt x="15092" y="12409"/>
                </a:cubicBezTo>
                <a:cubicBezTo>
                  <a:pt x="15136" y="12422"/>
                  <a:pt x="15213" y="12450"/>
                  <a:pt x="15265" y="12471"/>
                </a:cubicBezTo>
                <a:cubicBezTo>
                  <a:pt x="15316" y="12493"/>
                  <a:pt x="15386" y="12510"/>
                  <a:pt x="15420" y="12510"/>
                </a:cubicBezTo>
                <a:cubicBezTo>
                  <a:pt x="15454" y="12510"/>
                  <a:pt x="15499" y="12522"/>
                  <a:pt x="15519" y="12537"/>
                </a:cubicBezTo>
                <a:cubicBezTo>
                  <a:pt x="15540" y="12551"/>
                  <a:pt x="15596" y="12562"/>
                  <a:pt x="15643" y="12562"/>
                </a:cubicBezTo>
                <a:cubicBezTo>
                  <a:pt x="15690" y="12562"/>
                  <a:pt x="15737" y="12570"/>
                  <a:pt x="15748" y="12579"/>
                </a:cubicBezTo>
                <a:cubicBezTo>
                  <a:pt x="15758" y="12589"/>
                  <a:pt x="15815" y="12597"/>
                  <a:pt x="15876" y="12597"/>
                </a:cubicBezTo>
                <a:cubicBezTo>
                  <a:pt x="15938" y="12597"/>
                  <a:pt x="16014" y="12609"/>
                  <a:pt x="16047" y="12622"/>
                </a:cubicBezTo>
                <a:cubicBezTo>
                  <a:pt x="16093" y="12642"/>
                  <a:pt x="16210" y="12648"/>
                  <a:pt x="16569" y="12648"/>
                </a:cubicBezTo>
                <a:cubicBezTo>
                  <a:pt x="16844" y="12648"/>
                  <a:pt x="17038" y="12654"/>
                  <a:pt x="17049" y="12664"/>
                </a:cubicBezTo>
                <a:cubicBezTo>
                  <a:pt x="17060" y="12673"/>
                  <a:pt x="17092" y="12682"/>
                  <a:pt x="17123" y="12682"/>
                </a:cubicBezTo>
                <a:cubicBezTo>
                  <a:pt x="17153" y="12682"/>
                  <a:pt x="17196" y="12693"/>
                  <a:pt x="17217" y="12707"/>
                </a:cubicBezTo>
                <a:cubicBezTo>
                  <a:pt x="17238" y="12721"/>
                  <a:pt x="17286" y="12733"/>
                  <a:pt x="17325" y="12733"/>
                </a:cubicBezTo>
                <a:cubicBezTo>
                  <a:pt x="17363" y="12733"/>
                  <a:pt x="17404" y="12740"/>
                  <a:pt x="17414" y="12750"/>
                </a:cubicBezTo>
                <a:cubicBezTo>
                  <a:pt x="17424" y="12759"/>
                  <a:pt x="17457" y="12767"/>
                  <a:pt x="17485" y="12767"/>
                </a:cubicBezTo>
                <a:cubicBezTo>
                  <a:pt x="17513" y="12767"/>
                  <a:pt x="17574" y="12779"/>
                  <a:pt x="17621" y="12793"/>
                </a:cubicBezTo>
                <a:cubicBezTo>
                  <a:pt x="17750" y="12831"/>
                  <a:pt x="18252" y="12827"/>
                  <a:pt x="18361" y="12788"/>
                </a:cubicBezTo>
                <a:cubicBezTo>
                  <a:pt x="18407" y="12772"/>
                  <a:pt x="18450" y="12755"/>
                  <a:pt x="18458" y="12750"/>
                </a:cubicBezTo>
                <a:cubicBezTo>
                  <a:pt x="18467" y="12745"/>
                  <a:pt x="18512" y="12731"/>
                  <a:pt x="18558" y="12717"/>
                </a:cubicBezTo>
                <a:cubicBezTo>
                  <a:pt x="18623" y="12698"/>
                  <a:pt x="18651" y="12697"/>
                  <a:pt x="18679" y="12713"/>
                </a:cubicBezTo>
                <a:cubicBezTo>
                  <a:pt x="18699" y="12724"/>
                  <a:pt x="18772" y="12733"/>
                  <a:pt x="18844" y="12733"/>
                </a:cubicBezTo>
                <a:cubicBezTo>
                  <a:pt x="18916" y="12733"/>
                  <a:pt x="18975" y="12740"/>
                  <a:pt x="18975" y="12750"/>
                </a:cubicBezTo>
                <a:cubicBezTo>
                  <a:pt x="18975" y="12760"/>
                  <a:pt x="19070" y="12767"/>
                  <a:pt x="19201" y="12767"/>
                </a:cubicBezTo>
                <a:cubicBezTo>
                  <a:pt x="19332" y="12767"/>
                  <a:pt x="19429" y="12760"/>
                  <a:pt x="19429" y="12750"/>
                </a:cubicBezTo>
                <a:cubicBezTo>
                  <a:pt x="19429" y="12740"/>
                  <a:pt x="19490" y="12733"/>
                  <a:pt x="19563" y="12733"/>
                </a:cubicBezTo>
                <a:cubicBezTo>
                  <a:pt x="19644" y="12733"/>
                  <a:pt x="19711" y="12722"/>
                  <a:pt x="19734" y="12707"/>
                </a:cubicBezTo>
                <a:cubicBezTo>
                  <a:pt x="19754" y="12693"/>
                  <a:pt x="19802" y="12682"/>
                  <a:pt x="19841" y="12682"/>
                </a:cubicBezTo>
                <a:cubicBezTo>
                  <a:pt x="19881" y="12682"/>
                  <a:pt x="19915" y="12673"/>
                  <a:pt x="19915" y="12664"/>
                </a:cubicBezTo>
                <a:cubicBezTo>
                  <a:pt x="19915" y="12654"/>
                  <a:pt x="19930" y="12648"/>
                  <a:pt x="19949" y="12648"/>
                </a:cubicBezTo>
                <a:cubicBezTo>
                  <a:pt x="19967" y="12648"/>
                  <a:pt x="20008" y="12628"/>
                  <a:pt x="20041" y="12605"/>
                </a:cubicBezTo>
                <a:cubicBezTo>
                  <a:pt x="20088" y="12571"/>
                  <a:pt x="20129" y="12562"/>
                  <a:pt x="20232" y="12562"/>
                </a:cubicBezTo>
                <a:cubicBezTo>
                  <a:pt x="20311" y="12562"/>
                  <a:pt x="20377" y="12552"/>
                  <a:pt x="20400" y="12537"/>
                </a:cubicBezTo>
                <a:cubicBezTo>
                  <a:pt x="20422" y="12521"/>
                  <a:pt x="20489" y="12510"/>
                  <a:pt x="20560" y="12510"/>
                </a:cubicBezTo>
                <a:cubicBezTo>
                  <a:pt x="20656" y="12510"/>
                  <a:pt x="20717" y="12496"/>
                  <a:pt x="20844" y="12442"/>
                </a:cubicBezTo>
                <a:cubicBezTo>
                  <a:pt x="20986" y="12381"/>
                  <a:pt x="21023" y="12350"/>
                  <a:pt x="21009" y="12301"/>
                </a:cubicBezTo>
                <a:cubicBezTo>
                  <a:pt x="21007" y="12294"/>
                  <a:pt x="21017" y="12288"/>
                  <a:pt x="21033" y="12288"/>
                </a:cubicBezTo>
                <a:cubicBezTo>
                  <a:pt x="21048" y="12288"/>
                  <a:pt x="21072" y="12273"/>
                  <a:pt x="21083" y="12254"/>
                </a:cubicBezTo>
                <a:cubicBezTo>
                  <a:pt x="21097" y="12228"/>
                  <a:pt x="21128" y="12220"/>
                  <a:pt x="21209" y="12220"/>
                </a:cubicBezTo>
                <a:cubicBezTo>
                  <a:pt x="21350" y="12220"/>
                  <a:pt x="21468" y="12179"/>
                  <a:pt x="21539" y="12104"/>
                </a:cubicBezTo>
                <a:cubicBezTo>
                  <a:pt x="21579" y="12063"/>
                  <a:pt x="21599" y="11976"/>
                  <a:pt x="21600" y="11899"/>
                </a:cubicBezTo>
                <a:cubicBezTo>
                  <a:pt x="21600" y="11821"/>
                  <a:pt x="21581" y="11751"/>
                  <a:pt x="21542" y="11739"/>
                </a:cubicBezTo>
                <a:cubicBezTo>
                  <a:pt x="21513" y="11730"/>
                  <a:pt x="21496" y="11716"/>
                  <a:pt x="21505" y="11708"/>
                </a:cubicBezTo>
                <a:cubicBezTo>
                  <a:pt x="21526" y="11689"/>
                  <a:pt x="21301" y="11588"/>
                  <a:pt x="21237" y="11588"/>
                </a:cubicBezTo>
                <a:cubicBezTo>
                  <a:pt x="21211" y="11588"/>
                  <a:pt x="21188" y="11579"/>
                  <a:pt x="21188" y="11570"/>
                </a:cubicBezTo>
                <a:cubicBezTo>
                  <a:pt x="21188" y="11561"/>
                  <a:pt x="21127" y="11554"/>
                  <a:pt x="21054" y="11554"/>
                </a:cubicBezTo>
                <a:cubicBezTo>
                  <a:pt x="20973" y="11554"/>
                  <a:pt x="20906" y="11543"/>
                  <a:pt x="20883" y="11527"/>
                </a:cubicBezTo>
                <a:cubicBezTo>
                  <a:pt x="20852" y="11506"/>
                  <a:pt x="20752" y="11502"/>
                  <a:pt x="20335" y="11502"/>
                </a:cubicBezTo>
                <a:cubicBezTo>
                  <a:pt x="20014" y="11502"/>
                  <a:pt x="19823" y="11495"/>
                  <a:pt x="19823" y="11484"/>
                </a:cubicBezTo>
                <a:cubicBezTo>
                  <a:pt x="19823" y="11475"/>
                  <a:pt x="19770" y="11468"/>
                  <a:pt x="19705" y="11468"/>
                </a:cubicBezTo>
                <a:cubicBezTo>
                  <a:pt x="19637" y="11468"/>
                  <a:pt x="19572" y="11457"/>
                  <a:pt x="19550" y="11443"/>
                </a:cubicBezTo>
                <a:cubicBezTo>
                  <a:pt x="19529" y="11429"/>
                  <a:pt x="19485" y="11416"/>
                  <a:pt x="19453" y="11416"/>
                </a:cubicBezTo>
                <a:cubicBezTo>
                  <a:pt x="19382" y="11416"/>
                  <a:pt x="19409" y="11387"/>
                  <a:pt x="19500" y="11364"/>
                </a:cubicBezTo>
                <a:cubicBezTo>
                  <a:pt x="19668" y="11323"/>
                  <a:pt x="19944" y="11212"/>
                  <a:pt x="19944" y="11185"/>
                </a:cubicBezTo>
                <a:cubicBezTo>
                  <a:pt x="19944" y="11172"/>
                  <a:pt x="19962" y="11160"/>
                  <a:pt x="19983" y="11160"/>
                </a:cubicBezTo>
                <a:cubicBezTo>
                  <a:pt x="20004" y="11160"/>
                  <a:pt x="20025" y="11145"/>
                  <a:pt x="20028" y="11126"/>
                </a:cubicBezTo>
                <a:cubicBezTo>
                  <a:pt x="20030" y="11107"/>
                  <a:pt x="20052" y="11080"/>
                  <a:pt x="20078" y="11065"/>
                </a:cubicBezTo>
                <a:cubicBezTo>
                  <a:pt x="20197" y="10998"/>
                  <a:pt x="20166" y="10760"/>
                  <a:pt x="20025" y="10669"/>
                </a:cubicBezTo>
                <a:cubicBezTo>
                  <a:pt x="19869" y="10567"/>
                  <a:pt x="19557" y="10526"/>
                  <a:pt x="19414" y="10587"/>
                </a:cubicBezTo>
                <a:cubicBezTo>
                  <a:pt x="19381" y="10601"/>
                  <a:pt x="19330" y="10612"/>
                  <a:pt x="19301" y="10612"/>
                </a:cubicBezTo>
                <a:cubicBezTo>
                  <a:pt x="19271" y="10613"/>
                  <a:pt x="19194" y="10632"/>
                  <a:pt x="19128" y="10655"/>
                </a:cubicBezTo>
                <a:cubicBezTo>
                  <a:pt x="19062" y="10679"/>
                  <a:pt x="18998" y="10698"/>
                  <a:pt x="18988" y="10698"/>
                </a:cubicBezTo>
                <a:cubicBezTo>
                  <a:pt x="18979" y="10698"/>
                  <a:pt x="18925" y="10718"/>
                  <a:pt x="18870" y="10741"/>
                </a:cubicBezTo>
                <a:cubicBezTo>
                  <a:pt x="18816" y="10765"/>
                  <a:pt x="18759" y="10784"/>
                  <a:pt x="18742" y="10784"/>
                </a:cubicBezTo>
                <a:cubicBezTo>
                  <a:pt x="18725" y="10784"/>
                  <a:pt x="18692" y="10795"/>
                  <a:pt x="18671" y="10809"/>
                </a:cubicBezTo>
                <a:cubicBezTo>
                  <a:pt x="18650" y="10823"/>
                  <a:pt x="18602" y="10836"/>
                  <a:pt x="18563" y="10836"/>
                </a:cubicBezTo>
                <a:cubicBezTo>
                  <a:pt x="18525" y="10836"/>
                  <a:pt x="18484" y="10843"/>
                  <a:pt x="18474" y="10852"/>
                </a:cubicBezTo>
                <a:cubicBezTo>
                  <a:pt x="18464" y="10862"/>
                  <a:pt x="18419" y="10870"/>
                  <a:pt x="18374" y="10870"/>
                </a:cubicBezTo>
                <a:cubicBezTo>
                  <a:pt x="18330" y="10870"/>
                  <a:pt x="18265" y="10881"/>
                  <a:pt x="18233" y="10895"/>
                </a:cubicBezTo>
                <a:cubicBezTo>
                  <a:pt x="18200" y="10909"/>
                  <a:pt x="18131" y="10920"/>
                  <a:pt x="18075" y="10920"/>
                </a:cubicBezTo>
                <a:cubicBezTo>
                  <a:pt x="18020" y="10920"/>
                  <a:pt x="17949" y="10928"/>
                  <a:pt x="17920" y="10937"/>
                </a:cubicBezTo>
                <a:cubicBezTo>
                  <a:pt x="17892" y="10945"/>
                  <a:pt x="17848" y="10956"/>
                  <a:pt x="17823" y="10962"/>
                </a:cubicBezTo>
                <a:cubicBezTo>
                  <a:pt x="17798" y="10967"/>
                  <a:pt x="17757" y="10978"/>
                  <a:pt x="17732" y="10987"/>
                </a:cubicBezTo>
                <a:cubicBezTo>
                  <a:pt x="17707" y="10995"/>
                  <a:pt x="17645" y="11012"/>
                  <a:pt x="17595" y="11024"/>
                </a:cubicBezTo>
                <a:cubicBezTo>
                  <a:pt x="17545" y="11035"/>
                  <a:pt x="17480" y="11051"/>
                  <a:pt x="17451" y="11059"/>
                </a:cubicBezTo>
                <a:cubicBezTo>
                  <a:pt x="17366" y="11084"/>
                  <a:pt x="17232" y="11077"/>
                  <a:pt x="17107" y="11042"/>
                </a:cubicBezTo>
                <a:cubicBezTo>
                  <a:pt x="17043" y="11024"/>
                  <a:pt x="16969" y="11004"/>
                  <a:pt x="16944" y="10999"/>
                </a:cubicBezTo>
                <a:cubicBezTo>
                  <a:pt x="16739" y="10954"/>
                  <a:pt x="16519" y="10818"/>
                  <a:pt x="16653" y="10818"/>
                </a:cubicBezTo>
                <a:cubicBezTo>
                  <a:pt x="16678" y="10818"/>
                  <a:pt x="16705" y="10803"/>
                  <a:pt x="16716" y="10784"/>
                </a:cubicBezTo>
                <a:cubicBezTo>
                  <a:pt x="16727" y="10765"/>
                  <a:pt x="16748" y="10750"/>
                  <a:pt x="16763" y="10750"/>
                </a:cubicBezTo>
                <a:cubicBezTo>
                  <a:pt x="16779" y="10750"/>
                  <a:pt x="16792" y="10739"/>
                  <a:pt x="16792" y="10725"/>
                </a:cubicBezTo>
                <a:cubicBezTo>
                  <a:pt x="16792" y="10711"/>
                  <a:pt x="16804" y="10698"/>
                  <a:pt x="16818" y="10698"/>
                </a:cubicBezTo>
                <a:cubicBezTo>
                  <a:pt x="16868" y="10698"/>
                  <a:pt x="16943" y="10552"/>
                  <a:pt x="16942" y="10458"/>
                </a:cubicBezTo>
                <a:cubicBezTo>
                  <a:pt x="16940" y="10340"/>
                  <a:pt x="16904" y="10297"/>
                  <a:pt x="16716" y="10182"/>
                </a:cubicBezTo>
                <a:cubicBezTo>
                  <a:pt x="16633" y="10131"/>
                  <a:pt x="16561" y="10078"/>
                  <a:pt x="16556" y="10065"/>
                </a:cubicBezTo>
                <a:cubicBezTo>
                  <a:pt x="16551" y="10052"/>
                  <a:pt x="16528" y="10033"/>
                  <a:pt x="16506" y="10023"/>
                </a:cubicBezTo>
                <a:cubicBezTo>
                  <a:pt x="16484" y="10014"/>
                  <a:pt x="16470" y="10002"/>
                  <a:pt x="16472" y="9995"/>
                </a:cubicBezTo>
                <a:cubicBezTo>
                  <a:pt x="16474" y="9989"/>
                  <a:pt x="16400" y="9921"/>
                  <a:pt x="16309" y="9844"/>
                </a:cubicBezTo>
                <a:cubicBezTo>
                  <a:pt x="16219" y="9768"/>
                  <a:pt x="16128" y="9686"/>
                  <a:pt x="16107" y="9664"/>
                </a:cubicBezTo>
                <a:cubicBezTo>
                  <a:pt x="16086" y="9641"/>
                  <a:pt x="16049" y="9601"/>
                  <a:pt x="16023" y="9575"/>
                </a:cubicBezTo>
                <a:cubicBezTo>
                  <a:pt x="15998" y="9549"/>
                  <a:pt x="15953" y="9497"/>
                  <a:pt x="15923" y="9459"/>
                </a:cubicBezTo>
                <a:cubicBezTo>
                  <a:pt x="15894" y="9422"/>
                  <a:pt x="15842" y="9368"/>
                  <a:pt x="15805" y="9340"/>
                </a:cubicBezTo>
                <a:cubicBezTo>
                  <a:pt x="15769" y="9311"/>
                  <a:pt x="15712" y="9255"/>
                  <a:pt x="15679" y="9212"/>
                </a:cubicBezTo>
                <a:cubicBezTo>
                  <a:pt x="15646" y="9170"/>
                  <a:pt x="15543" y="9065"/>
                  <a:pt x="15449" y="8981"/>
                </a:cubicBezTo>
                <a:cubicBezTo>
                  <a:pt x="15354" y="8897"/>
                  <a:pt x="15278" y="8819"/>
                  <a:pt x="15278" y="8807"/>
                </a:cubicBezTo>
                <a:cubicBezTo>
                  <a:pt x="15278" y="8794"/>
                  <a:pt x="15261" y="8785"/>
                  <a:pt x="15244" y="8785"/>
                </a:cubicBezTo>
                <a:cubicBezTo>
                  <a:pt x="15226" y="8785"/>
                  <a:pt x="15220" y="8776"/>
                  <a:pt x="15231" y="8767"/>
                </a:cubicBezTo>
                <a:cubicBezTo>
                  <a:pt x="15241" y="8757"/>
                  <a:pt x="15228" y="8746"/>
                  <a:pt x="15202" y="8740"/>
                </a:cubicBezTo>
                <a:cubicBezTo>
                  <a:pt x="15176" y="8734"/>
                  <a:pt x="15164" y="8722"/>
                  <a:pt x="15173" y="8713"/>
                </a:cubicBezTo>
                <a:cubicBezTo>
                  <a:pt x="15182" y="8705"/>
                  <a:pt x="15172" y="8699"/>
                  <a:pt x="15152" y="8699"/>
                </a:cubicBezTo>
                <a:cubicBezTo>
                  <a:pt x="15132" y="8699"/>
                  <a:pt x="15125" y="8693"/>
                  <a:pt x="15136" y="8687"/>
                </a:cubicBezTo>
                <a:cubicBezTo>
                  <a:pt x="15163" y="8672"/>
                  <a:pt x="15067" y="8613"/>
                  <a:pt x="15016" y="8613"/>
                </a:cubicBezTo>
                <a:cubicBezTo>
                  <a:pt x="14993" y="8613"/>
                  <a:pt x="14974" y="8601"/>
                  <a:pt x="14974" y="8586"/>
                </a:cubicBezTo>
                <a:cubicBezTo>
                  <a:pt x="14974" y="8547"/>
                  <a:pt x="14486" y="8289"/>
                  <a:pt x="14412" y="8289"/>
                </a:cubicBezTo>
                <a:cubicBezTo>
                  <a:pt x="14401" y="8289"/>
                  <a:pt x="14349" y="8269"/>
                  <a:pt x="14294" y="8246"/>
                </a:cubicBezTo>
                <a:cubicBezTo>
                  <a:pt x="14239" y="8222"/>
                  <a:pt x="14180" y="8203"/>
                  <a:pt x="14163" y="8203"/>
                </a:cubicBezTo>
                <a:cubicBezTo>
                  <a:pt x="14145" y="8203"/>
                  <a:pt x="14115" y="8192"/>
                  <a:pt x="14094" y="8178"/>
                </a:cubicBezTo>
                <a:cubicBezTo>
                  <a:pt x="14074" y="8164"/>
                  <a:pt x="14031" y="8153"/>
                  <a:pt x="14000" y="8153"/>
                </a:cubicBezTo>
                <a:cubicBezTo>
                  <a:pt x="13969" y="8153"/>
                  <a:pt x="13942" y="8144"/>
                  <a:pt x="13942" y="8135"/>
                </a:cubicBezTo>
                <a:cubicBezTo>
                  <a:pt x="13942" y="8125"/>
                  <a:pt x="13925" y="8117"/>
                  <a:pt x="13903" y="8117"/>
                </a:cubicBezTo>
                <a:cubicBezTo>
                  <a:pt x="13881" y="8117"/>
                  <a:pt x="13838" y="8107"/>
                  <a:pt x="13806" y="8093"/>
                </a:cubicBezTo>
                <a:cubicBezTo>
                  <a:pt x="13748" y="8069"/>
                  <a:pt x="13748" y="8069"/>
                  <a:pt x="13811" y="8030"/>
                </a:cubicBezTo>
                <a:cubicBezTo>
                  <a:pt x="13846" y="8008"/>
                  <a:pt x="13948" y="7922"/>
                  <a:pt x="14037" y="7839"/>
                </a:cubicBezTo>
                <a:cubicBezTo>
                  <a:pt x="14207" y="7680"/>
                  <a:pt x="14219" y="7678"/>
                  <a:pt x="14262" y="7799"/>
                </a:cubicBezTo>
                <a:cubicBezTo>
                  <a:pt x="14282" y="7854"/>
                  <a:pt x="14342" y="7879"/>
                  <a:pt x="14454" y="7879"/>
                </a:cubicBezTo>
                <a:cubicBezTo>
                  <a:pt x="14541" y="7879"/>
                  <a:pt x="14589" y="7864"/>
                  <a:pt x="14693" y="7806"/>
                </a:cubicBezTo>
                <a:cubicBezTo>
                  <a:pt x="14764" y="7767"/>
                  <a:pt x="14821" y="7725"/>
                  <a:pt x="14821" y="7713"/>
                </a:cubicBezTo>
                <a:cubicBezTo>
                  <a:pt x="14821" y="7701"/>
                  <a:pt x="14836" y="7691"/>
                  <a:pt x="14853" y="7691"/>
                </a:cubicBezTo>
                <a:cubicBezTo>
                  <a:pt x="14869" y="7691"/>
                  <a:pt x="14882" y="7671"/>
                  <a:pt x="14882" y="7648"/>
                </a:cubicBezTo>
                <a:cubicBezTo>
                  <a:pt x="14882" y="7624"/>
                  <a:pt x="14910" y="7592"/>
                  <a:pt x="14942" y="7577"/>
                </a:cubicBezTo>
                <a:cubicBezTo>
                  <a:pt x="14975" y="7561"/>
                  <a:pt x="14995" y="7542"/>
                  <a:pt x="14987" y="7534"/>
                </a:cubicBezTo>
                <a:cubicBezTo>
                  <a:pt x="14978" y="7526"/>
                  <a:pt x="14983" y="7519"/>
                  <a:pt x="15000" y="7519"/>
                </a:cubicBezTo>
                <a:cubicBezTo>
                  <a:pt x="15016" y="7519"/>
                  <a:pt x="15038" y="7477"/>
                  <a:pt x="15050" y="7426"/>
                </a:cubicBezTo>
                <a:cubicBezTo>
                  <a:pt x="15061" y="7374"/>
                  <a:pt x="15082" y="7331"/>
                  <a:pt x="15094" y="7331"/>
                </a:cubicBezTo>
                <a:cubicBezTo>
                  <a:pt x="15107" y="7331"/>
                  <a:pt x="15125" y="7294"/>
                  <a:pt x="15136" y="7247"/>
                </a:cubicBezTo>
                <a:cubicBezTo>
                  <a:pt x="15147" y="7200"/>
                  <a:pt x="15170" y="7161"/>
                  <a:pt x="15186" y="7161"/>
                </a:cubicBezTo>
                <a:cubicBezTo>
                  <a:pt x="15202" y="7161"/>
                  <a:pt x="15215" y="7141"/>
                  <a:pt x="15215" y="7118"/>
                </a:cubicBezTo>
                <a:cubicBezTo>
                  <a:pt x="15215" y="7069"/>
                  <a:pt x="15233" y="7064"/>
                  <a:pt x="15296" y="7100"/>
                </a:cubicBezTo>
                <a:cubicBezTo>
                  <a:pt x="15329" y="7119"/>
                  <a:pt x="15411" y="7127"/>
                  <a:pt x="15593" y="7127"/>
                </a:cubicBezTo>
                <a:cubicBezTo>
                  <a:pt x="15813" y="7127"/>
                  <a:pt x="15849" y="7122"/>
                  <a:pt x="15905" y="7088"/>
                </a:cubicBezTo>
                <a:cubicBezTo>
                  <a:pt x="16050" y="7001"/>
                  <a:pt x="16064" y="6866"/>
                  <a:pt x="15934" y="6806"/>
                </a:cubicBezTo>
                <a:cubicBezTo>
                  <a:pt x="15820" y="6752"/>
                  <a:pt x="15795" y="6714"/>
                  <a:pt x="15837" y="6656"/>
                </a:cubicBezTo>
                <a:cubicBezTo>
                  <a:pt x="15903" y="6566"/>
                  <a:pt x="15939" y="6488"/>
                  <a:pt x="15960" y="6378"/>
                </a:cubicBezTo>
                <a:cubicBezTo>
                  <a:pt x="15972" y="6319"/>
                  <a:pt x="15991" y="6267"/>
                  <a:pt x="16005" y="6262"/>
                </a:cubicBezTo>
                <a:cubicBezTo>
                  <a:pt x="16018" y="6258"/>
                  <a:pt x="16051" y="6195"/>
                  <a:pt x="16078" y="6122"/>
                </a:cubicBezTo>
                <a:cubicBezTo>
                  <a:pt x="16106" y="6049"/>
                  <a:pt x="16141" y="5956"/>
                  <a:pt x="16157" y="5916"/>
                </a:cubicBezTo>
                <a:cubicBezTo>
                  <a:pt x="16173" y="5876"/>
                  <a:pt x="16189" y="5765"/>
                  <a:pt x="16191" y="5669"/>
                </a:cubicBezTo>
                <a:cubicBezTo>
                  <a:pt x="16195" y="5486"/>
                  <a:pt x="16232" y="5200"/>
                  <a:pt x="16241" y="5290"/>
                </a:cubicBezTo>
                <a:cubicBezTo>
                  <a:pt x="16248" y="5359"/>
                  <a:pt x="16325" y="5417"/>
                  <a:pt x="16409" y="5417"/>
                </a:cubicBezTo>
                <a:cubicBezTo>
                  <a:pt x="16486" y="5417"/>
                  <a:pt x="16618" y="5341"/>
                  <a:pt x="16632" y="5289"/>
                </a:cubicBezTo>
                <a:cubicBezTo>
                  <a:pt x="16637" y="5270"/>
                  <a:pt x="16655" y="5252"/>
                  <a:pt x="16671" y="5249"/>
                </a:cubicBezTo>
                <a:cubicBezTo>
                  <a:pt x="16710" y="5241"/>
                  <a:pt x="16710" y="5148"/>
                  <a:pt x="16671" y="5141"/>
                </a:cubicBezTo>
                <a:cubicBezTo>
                  <a:pt x="16655" y="5137"/>
                  <a:pt x="16638" y="5117"/>
                  <a:pt x="16632" y="5095"/>
                </a:cubicBezTo>
                <a:cubicBezTo>
                  <a:pt x="16626" y="5073"/>
                  <a:pt x="16605" y="5050"/>
                  <a:pt x="16585" y="5043"/>
                </a:cubicBezTo>
                <a:cubicBezTo>
                  <a:pt x="16565" y="5036"/>
                  <a:pt x="16540" y="5000"/>
                  <a:pt x="16530" y="4963"/>
                </a:cubicBezTo>
                <a:cubicBezTo>
                  <a:pt x="16519" y="4926"/>
                  <a:pt x="16501" y="4892"/>
                  <a:pt x="16488" y="4887"/>
                </a:cubicBezTo>
                <a:cubicBezTo>
                  <a:pt x="16475" y="4883"/>
                  <a:pt x="16455" y="4841"/>
                  <a:pt x="16446" y="4797"/>
                </a:cubicBezTo>
                <a:lnTo>
                  <a:pt x="16427" y="4717"/>
                </a:lnTo>
                <a:lnTo>
                  <a:pt x="16569" y="4682"/>
                </a:lnTo>
                <a:cubicBezTo>
                  <a:pt x="16646" y="4662"/>
                  <a:pt x="16715" y="4630"/>
                  <a:pt x="16724" y="4612"/>
                </a:cubicBezTo>
                <a:cubicBezTo>
                  <a:pt x="16732" y="4594"/>
                  <a:pt x="16749" y="4580"/>
                  <a:pt x="16761" y="4580"/>
                </a:cubicBezTo>
                <a:cubicBezTo>
                  <a:pt x="16827" y="4580"/>
                  <a:pt x="16740" y="4397"/>
                  <a:pt x="16648" y="4343"/>
                </a:cubicBezTo>
                <a:cubicBezTo>
                  <a:pt x="16627" y="4330"/>
                  <a:pt x="16611" y="4313"/>
                  <a:pt x="16611" y="4304"/>
                </a:cubicBezTo>
                <a:cubicBezTo>
                  <a:pt x="16611" y="4296"/>
                  <a:pt x="16595" y="4289"/>
                  <a:pt x="16577" y="4289"/>
                </a:cubicBezTo>
                <a:cubicBezTo>
                  <a:pt x="16523" y="4289"/>
                  <a:pt x="16433" y="4216"/>
                  <a:pt x="16417" y="4161"/>
                </a:cubicBezTo>
                <a:cubicBezTo>
                  <a:pt x="16409" y="4133"/>
                  <a:pt x="16392" y="4010"/>
                  <a:pt x="16383" y="3888"/>
                </a:cubicBezTo>
                <a:cubicBezTo>
                  <a:pt x="16373" y="3767"/>
                  <a:pt x="16355" y="3663"/>
                  <a:pt x="16343" y="3657"/>
                </a:cubicBezTo>
                <a:cubicBezTo>
                  <a:pt x="16308" y="3643"/>
                  <a:pt x="16304" y="3609"/>
                  <a:pt x="16288" y="3323"/>
                </a:cubicBezTo>
                <a:cubicBezTo>
                  <a:pt x="16280" y="3172"/>
                  <a:pt x="16264" y="3038"/>
                  <a:pt x="16254" y="3024"/>
                </a:cubicBezTo>
                <a:cubicBezTo>
                  <a:pt x="16244" y="3010"/>
                  <a:pt x="16219" y="2952"/>
                  <a:pt x="16199" y="2895"/>
                </a:cubicBezTo>
                <a:cubicBezTo>
                  <a:pt x="16132" y="2710"/>
                  <a:pt x="16094" y="2641"/>
                  <a:pt x="15992" y="2519"/>
                </a:cubicBezTo>
                <a:cubicBezTo>
                  <a:pt x="15936" y="2454"/>
                  <a:pt x="15840" y="2335"/>
                  <a:pt x="15782" y="2254"/>
                </a:cubicBezTo>
                <a:cubicBezTo>
                  <a:pt x="15672" y="2104"/>
                  <a:pt x="15552" y="1963"/>
                  <a:pt x="15519" y="1948"/>
                </a:cubicBezTo>
                <a:cubicBezTo>
                  <a:pt x="15477" y="1928"/>
                  <a:pt x="15251" y="1712"/>
                  <a:pt x="15265" y="1704"/>
                </a:cubicBezTo>
                <a:cubicBezTo>
                  <a:pt x="15273" y="1699"/>
                  <a:pt x="15246" y="1679"/>
                  <a:pt x="15204" y="1661"/>
                </a:cubicBezTo>
                <a:cubicBezTo>
                  <a:pt x="15162" y="1642"/>
                  <a:pt x="15136" y="1622"/>
                  <a:pt x="15147" y="1616"/>
                </a:cubicBezTo>
                <a:cubicBezTo>
                  <a:pt x="15157" y="1611"/>
                  <a:pt x="15141" y="1606"/>
                  <a:pt x="15113" y="1606"/>
                </a:cubicBezTo>
                <a:cubicBezTo>
                  <a:pt x="15084" y="1606"/>
                  <a:pt x="15071" y="1598"/>
                  <a:pt x="15081" y="1588"/>
                </a:cubicBezTo>
                <a:cubicBezTo>
                  <a:pt x="15092" y="1579"/>
                  <a:pt x="15028" y="1534"/>
                  <a:pt x="14939" y="1489"/>
                </a:cubicBezTo>
                <a:cubicBezTo>
                  <a:pt x="14851" y="1445"/>
                  <a:pt x="14699" y="1366"/>
                  <a:pt x="14604" y="1313"/>
                </a:cubicBezTo>
                <a:cubicBezTo>
                  <a:pt x="14508" y="1260"/>
                  <a:pt x="14428" y="1221"/>
                  <a:pt x="14428" y="1224"/>
                </a:cubicBezTo>
                <a:cubicBezTo>
                  <a:pt x="14428" y="1228"/>
                  <a:pt x="14282" y="1146"/>
                  <a:pt x="14102" y="1042"/>
                </a:cubicBezTo>
                <a:cubicBezTo>
                  <a:pt x="13923" y="939"/>
                  <a:pt x="13757" y="853"/>
                  <a:pt x="13738" y="853"/>
                </a:cubicBezTo>
                <a:cubicBezTo>
                  <a:pt x="13718" y="853"/>
                  <a:pt x="13689" y="838"/>
                  <a:pt x="13672" y="820"/>
                </a:cubicBezTo>
                <a:cubicBezTo>
                  <a:pt x="13641" y="787"/>
                  <a:pt x="13590" y="768"/>
                  <a:pt x="13347" y="700"/>
                </a:cubicBezTo>
                <a:cubicBezTo>
                  <a:pt x="13277" y="681"/>
                  <a:pt x="13210" y="658"/>
                  <a:pt x="13200" y="648"/>
                </a:cubicBezTo>
                <a:cubicBezTo>
                  <a:pt x="13189" y="639"/>
                  <a:pt x="13156" y="631"/>
                  <a:pt x="13124" y="631"/>
                </a:cubicBezTo>
                <a:cubicBezTo>
                  <a:pt x="13064" y="631"/>
                  <a:pt x="13043" y="627"/>
                  <a:pt x="12856" y="574"/>
                </a:cubicBezTo>
                <a:cubicBezTo>
                  <a:pt x="12778" y="552"/>
                  <a:pt x="12670" y="546"/>
                  <a:pt x="12381" y="546"/>
                </a:cubicBezTo>
                <a:cubicBezTo>
                  <a:pt x="12164" y="546"/>
                  <a:pt x="11998" y="538"/>
                  <a:pt x="11987" y="529"/>
                </a:cubicBezTo>
                <a:cubicBezTo>
                  <a:pt x="11963" y="506"/>
                  <a:pt x="11466" y="506"/>
                  <a:pt x="11441" y="529"/>
                </a:cubicBezTo>
                <a:cubicBezTo>
                  <a:pt x="11409" y="558"/>
                  <a:pt x="11254" y="547"/>
                  <a:pt x="11119" y="506"/>
                </a:cubicBezTo>
                <a:cubicBezTo>
                  <a:pt x="11047" y="485"/>
                  <a:pt x="10919" y="429"/>
                  <a:pt x="10835" y="382"/>
                </a:cubicBezTo>
                <a:cubicBezTo>
                  <a:pt x="10469" y="177"/>
                  <a:pt x="10362" y="151"/>
                  <a:pt x="10321" y="256"/>
                </a:cubicBezTo>
                <a:cubicBezTo>
                  <a:pt x="10310" y="284"/>
                  <a:pt x="10293" y="307"/>
                  <a:pt x="10284" y="307"/>
                </a:cubicBezTo>
                <a:cubicBezTo>
                  <a:pt x="10275" y="307"/>
                  <a:pt x="10215" y="279"/>
                  <a:pt x="10150" y="246"/>
                </a:cubicBezTo>
                <a:cubicBezTo>
                  <a:pt x="10086" y="213"/>
                  <a:pt x="10015" y="187"/>
                  <a:pt x="9993" y="187"/>
                </a:cubicBezTo>
                <a:cubicBezTo>
                  <a:pt x="9970" y="187"/>
                  <a:pt x="9896" y="165"/>
                  <a:pt x="9830" y="139"/>
                </a:cubicBezTo>
                <a:cubicBezTo>
                  <a:pt x="9764" y="113"/>
                  <a:pt x="9683" y="83"/>
                  <a:pt x="9647" y="71"/>
                </a:cubicBezTo>
                <a:cubicBezTo>
                  <a:pt x="9565" y="45"/>
                  <a:pt x="9118" y="42"/>
                  <a:pt x="9072" y="68"/>
                </a:cubicBezTo>
                <a:cubicBezTo>
                  <a:pt x="9048" y="82"/>
                  <a:pt x="9022" y="82"/>
                  <a:pt x="8977" y="68"/>
                </a:cubicBezTo>
                <a:cubicBezTo>
                  <a:pt x="8943" y="58"/>
                  <a:pt x="8877" y="49"/>
                  <a:pt x="8830" y="49"/>
                </a:cubicBezTo>
                <a:cubicBezTo>
                  <a:pt x="8783" y="49"/>
                  <a:pt x="8718" y="38"/>
                  <a:pt x="8686" y="24"/>
                </a:cubicBezTo>
                <a:cubicBezTo>
                  <a:pt x="8649" y="8"/>
                  <a:pt x="8591" y="0"/>
                  <a:pt x="8534" y="0"/>
                </a:cubicBezTo>
                <a:close/>
                <a:moveTo>
                  <a:pt x="16661" y="5173"/>
                </a:moveTo>
                <a:cubicBezTo>
                  <a:pt x="16669" y="5185"/>
                  <a:pt x="16669" y="5204"/>
                  <a:pt x="16661" y="5216"/>
                </a:cubicBezTo>
                <a:cubicBezTo>
                  <a:pt x="16652" y="5228"/>
                  <a:pt x="16645" y="5219"/>
                  <a:pt x="16645" y="5195"/>
                </a:cubicBezTo>
                <a:cubicBezTo>
                  <a:pt x="16645" y="5172"/>
                  <a:pt x="16652" y="5161"/>
                  <a:pt x="16661" y="5173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81" name="IMG_1403.jpeg" descr="IMG_1403.jpeg"/>
          <p:cNvPicPr>
            <a:picLocks noChangeAspect="1"/>
          </p:cNvPicPr>
          <p:nvPr/>
        </p:nvPicPr>
        <p:blipFill>
          <a:blip r:embed="rId2">
            <a:extLst/>
          </a:blip>
          <a:srcRect l="13722" t="51274" r="31345" b="0"/>
          <a:stretch>
            <a:fillRect/>
          </a:stretch>
        </p:blipFill>
        <p:spPr>
          <a:xfrm>
            <a:off x="4628950" y="4466491"/>
            <a:ext cx="7170019" cy="1451314"/>
          </a:xfrm>
          <a:prstGeom prst="rect">
            <a:avLst/>
          </a:pr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دائرة"/>
          <p:cNvSpPr/>
          <p:nvPr/>
        </p:nvSpPr>
        <p:spPr>
          <a:xfrm>
            <a:off x="4593647" y="500473"/>
            <a:ext cx="7506892" cy="7506893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sp>
        <p:nvSpPr>
          <p:cNvPr id="284" name="تجميع"/>
          <p:cNvSpPr txBox="1"/>
          <p:nvPr/>
        </p:nvSpPr>
        <p:spPr>
          <a:xfrm>
            <a:off x="5125058" y="1628427"/>
            <a:ext cx="6023057" cy="50460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99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التقييم الذاتي</a:t>
            </a:r>
          </a:p>
        </p:txBody>
      </p:sp>
      <p:pic>
        <p:nvPicPr>
          <p:cNvPr id="285" name="IMG_1364.jpeg" descr="IMG_1364.jpeg"/>
          <p:cNvPicPr>
            <a:picLocks noChangeAspect="1"/>
          </p:cNvPicPr>
          <p:nvPr/>
        </p:nvPicPr>
        <p:blipFill>
          <a:blip r:embed="rId2">
            <a:extLst/>
          </a:blip>
          <a:srcRect l="10164" t="1770" r="5392" b="0"/>
          <a:stretch>
            <a:fillRect/>
          </a:stretch>
        </p:blipFill>
        <p:spPr>
          <a:xfrm>
            <a:off x="408286" y="1628427"/>
            <a:ext cx="5169028" cy="75671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600" fill="norm" stroke="1" extrusionOk="0">
                <a:moveTo>
                  <a:pt x="8925" y="0"/>
                </a:moveTo>
                <a:cubicBezTo>
                  <a:pt x="8502" y="0"/>
                  <a:pt x="8170" y="13"/>
                  <a:pt x="8104" y="34"/>
                </a:cubicBezTo>
                <a:cubicBezTo>
                  <a:pt x="7398" y="257"/>
                  <a:pt x="7264" y="316"/>
                  <a:pt x="7135" y="455"/>
                </a:cubicBezTo>
                <a:cubicBezTo>
                  <a:pt x="7071" y="524"/>
                  <a:pt x="7017" y="539"/>
                  <a:pt x="6788" y="553"/>
                </a:cubicBezTo>
                <a:cubicBezTo>
                  <a:pt x="6534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1" y="942"/>
                  <a:pt x="5061" y="1037"/>
                  <a:pt x="4934" y="1148"/>
                </a:cubicBezTo>
                <a:cubicBezTo>
                  <a:pt x="4718" y="1335"/>
                  <a:pt x="4470" y="2177"/>
                  <a:pt x="4450" y="2789"/>
                </a:cubicBezTo>
                <a:cubicBezTo>
                  <a:pt x="4443" y="2979"/>
                  <a:pt x="4459" y="3040"/>
                  <a:pt x="4533" y="3112"/>
                </a:cubicBezTo>
                <a:cubicBezTo>
                  <a:pt x="4732" y="3307"/>
                  <a:pt x="4785" y="3389"/>
                  <a:pt x="4874" y="3636"/>
                </a:cubicBezTo>
                <a:cubicBezTo>
                  <a:pt x="4925" y="3778"/>
                  <a:pt x="5027" y="4040"/>
                  <a:pt x="5101" y="4220"/>
                </a:cubicBezTo>
                <a:cubicBezTo>
                  <a:pt x="5175" y="4400"/>
                  <a:pt x="5248" y="4598"/>
                  <a:pt x="5262" y="4661"/>
                </a:cubicBezTo>
                <a:cubicBezTo>
                  <a:pt x="5276" y="4723"/>
                  <a:pt x="5338" y="4826"/>
                  <a:pt x="5400" y="4888"/>
                </a:cubicBezTo>
                <a:cubicBezTo>
                  <a:pt x="5497" y="4987"/>
                  <a:pt x="5512" y="5037"/>
                  <a:pt x="5512" y="5265"/>
                </a:cubicBezTo>
                <a:lnTo>
                  <a:pt x="5512" y="5528"/>
                </a:lnTo>
                <a:lnTo>
                  <a:pt x="4385" y="5531"/>
                </a:lnTo>
                <a:cubicBezTo>
                  <a:pt x="2960" y="5533"/>
                  <a:pt x="2576" y="5555"/>
                  <a:pt x="2484" y="5638"/>
                </a:cubicBezTo>
                <a:cubicBezTo>
                  <a:pt x="2427" y="5690"/>
                  <a:pt x="2416" y="5878"/>
                  <a:pt x="2414" y="6838"/>
                </a:cubicBezTo>
                <a:cubicBezTo>
                  <a:pt x="2413" y="7681"/>
                  <a:pt x="2399" y="7986"/>
                  <a:pt x="2358" y="8014"/>
                </a:cubicBezTo>
                <a:cubicBezTo>
                  <a:pt x="2328" y="8034"/>
                  <a:pt x="2229" y="8051"/>
                  <a:pt x="2138" y="8051"/>
                </a:cubicBezTo>
                <a:cubicBezTo>
                  <a:pt x="2033" y="8051"/>
                  <a:pt x="1944" y="8073"/>
                  <a:pt x="1896" y="8109"/>
                </a:cubicBezTo>
                <a:cubicBezTo>
                  <a:pt x="1813" y="8171"/>
                  <a:pt x="1638" y="8443"/>
                  <a:pt x="1253" y="9110"/>
                </a:cubicBezTo>
                <a:cubicBezTo>
                  <a:pt x="1119" y="9342"/>
                  <a:pt x="882" y="9748"/>
                  <a:pt x="726" y="10013"/>
                </a:cubicBezTo>
                <a:cubicBezTo>
                  <a:pt x="446" y="10487"/>
                  <a:pt x="2" y="11563"/>
                  <a:pt x="0" y="11774"/>
                </a:cubicBezTo>
                <a:cubicBezTo>
                  <a:pt x="-2" y="11904"/>
                  <a:pt x="104" y="11995"/>
                  <a:pt x="306" y="12038"/>
                </a:cubicBezTo>
                <a:cubicBezTo>
                  <a:pt x="400" y="12057"/>
                  <a:pt x="518" y="12085"/>
                  <a:pt x="568" y="12100"/>
                </a:cubicBezTo>
                <a:cubicBezTo>
                  <a:pt x="618" y="12115"/>
                  <a:pt x="843" y="12163"/>
                  <a:pt x="1069" y="12209"/>
                </a:cubicBezTo>
                <a:cubicBezTo>
                  <a:pt x="1294" y="12254"/>
                  <a:pt x="1510" y="12302"/>
                  <a:pt x="1548" y="12315"/>
                </a:cubicBezTo>
                <a:cubicBezTo>
                  <a:pt x="1585" y="12328"/>
                  <a:pt x="1730" y="12358"/>
                  <a:pt x="1868" y="12380"/>
                </a:cubicBezTo>
                <a:cubicBezTo>
                  <a:pt x="2005" y="12402"/>
                  <a:pt x="2137" y="12430"/>
                  <a:pt x="2163" y="12443"/>
                </a:cubicBezTo>
                <a:cubicBezTo>
                  <a:pt x="2188" y="12456"/>
                  <a:pt x="2270" y="12475"/>
                  <a:pt x="2345" y="12486"/>
                </a:cubicBezTo>
                <a:lnTo>
                  <a:pt x="2482" y="12507"/>
                </a:lnTo>
                <a:lnTo>
                  <a:pt x="2482" y="14491"/>
                </a:lnTo>
                <a:cubicBezTo>
                  <a:pt x="2483" y="16120"/>
                  <a:pt x="2495" y="16495"/>
                  <a:pt x="2547" y="16580"/>
                </a:cubicBezTo>
                <a:cubicBezTo>
                  <a:pt x="2642" y="16734"/>
                  <a:pt x="3123" y="16990"/>
                  <a:pt x="3319" y="16990"/>
                </a:cubicBezTo>
                <a:lnTo>
                  <a:pt x="3475" y="16990"/>
                </a:lnTo>
                <a:lnTo>
                  <a:pt x="3444" y="17684"/>
                </a:lnTo>
                <a:cubicBezTo>
                  <a:pt x="3390" y="18826"/>
                  <a:pt x="3327" y="19914"/>
                  <a:pt x="3296" y="20247"/>
                </a:cubicBezTo>
                <a:cubicBezTo>
                  <a:pt x="3256" y="20676"/>
                  <a:pt x="3229" y="20640"/>
                  <a:pt x="4117" y="21286"/>
                </a:cubicBezTo>
                <a:cubicBezTo>
                  <a:pt x="4245" y="21379"/>
                  <a:pt x="4419" y="21488"/>
                  <a:pt x="4504" y="21527"/>
                </a:cubicBezTo>
                <a:cubicBezTo>
                  <a:pt x="4657" y="21598"/>
                  <a:pt x="4679" y="21600"/>
                  <a:pt x="5907" y="21600"/>
                </a:cubicBezTo>
                <a:cubicBezTo>
                  <a:pt x="7189" y="21600"/>
                  <a:pt x="8735" y="21550"/>
                  <a:pt x="8816" y="21506"/>
                </a:cubicBezTo>
                <a:cubicBezTo>
                  <a:pt x="8841" y="21492"/>
                  <a:pt x="9030" y="21471"/>
                  <a:pt x="9235" y="21458"/>
                </a:cubicBezTo>
                <a:cubicBezTo>
                  <a:pt x="9679" y="21432"/>
                  <a:pt x="9794" y="21374"/>
                  <a:pt x="9830" y="21154"/>
                </a:cubicBezTo>
                <a:lnTo>
                  <a:pt x="9851" y="21015"/>
                </a:lnTo>
                <a:lnTo>
                  <a:pt x="10151" y="21168"/>
                </a:lnTo>
                <a:cubicBezTo>
                  <a:pt x="10316" y="21252"/>
                  <a:pt x="10499" y="21329"/>
                  <a:pt x="10559" y="21339"/>
                </a:cubicBezTo>
                <a:cubicBezTo>
                  <a:pt x="10660" y="21357"/>
                  <a:pt x="11340" y="21329"/>
                  <a:pt x="12462" y="21260"/>
                </a:cubicBezTo>
                <a:cubicBezTo>
                  <a:pt x="12713" y="21245"/>
                  <a:pt x="13143" y="21222"/>
                  <a:pt x="13418" y="21209"/>
                </a:cubicBezTo>
                <a:cubicBezTo>
                  <a:pt x="13694" y="21197"/>
                  <a:pt x="13940" y="21175"/>
                  <a:pt x="13965" y="21162"/>
                </a:cubicBezTo>
                <a:cubicBezTo>
                  <a:pt x="13991" y="21148"/>
                  <a:pt x="14264" y="21127"/>
                  <a:pt x="14573" y="21115"/>
                </a:cubicBezTo>
                <a:cubicBezTo>
                  <a:pt x="15386" y="21083"/>
                  <a:pt x="15379" y="21092"/>
                  <a:pt x="15346" y="20266"/>
                </a:cubicBezTo>
                <a:cubicBezTo>
                  <a:pt x="15320" y="19615"/>
                  <a:pt x="15287" y="19544"/>
                  <a:pt x="14958" y="19389"/>
                </a:cubicBezTo>
                <a:lnTo>
                  <a:pt x="14731" y="19281"/>
                </a:lnTo>
                <a:lnTo>
                  <a:pt x="14693" y="18891"/>
                </a:lnTo>
                <a:cubicBezTo>
                  <a:pt x="14672" y="18677"/>
                  <a:pt x="14653" y="18276"/>
                  <a:pt x="14651" y="18002"/>
                </a:cubicBezTo>
                <a:lnTo>
                  <a:pt x="14650" y="17504"/>
                </a:lnTo>
                <a:lnTo>
                  <a:pt x="14930" y="17483"/>
                </a:lnTo>
                <a:cubicBezTo>
                  <a:pt x="15219" y="17461"/>
                  <a:pt x="15470" y="17391"/>
                  <a:pt x="15575" y="17304"/>
                </a:cubicBezTo>
                <a:cubicBezTo>
                  <a:pt x="15607" y="17277"/>
                  <a:pt x="15677" y="17192"/>
                  <a:pt x="15730" y="17115"/>
                </a:cubicBezTo>
                <a:cubicBezTo>
                  <a:pt x="15824" y="16979"/>
                  <a:pt x="15830" y="16909"/>
                  <a:pt x="15884" y="14918"/>
                </a:cubicBezTo>
                <a:cubicBezTo>
                  <a:pt x="15916" y="13788"/>
                  <a:pt x="15943" y="12634"/>
                  <a:pt x="15944" y="12354"/>
                </a:cubicBezTo>
                <a:cubicBezTo>
                  <a:pt x="15948" y="11771"/>
                  <a:pt x="15942" y="11774"/>
                  <a:pt x="16286" y="12127"/>
                </a:cubicBezTo>
                <a:cubicBezTo>
                  <a:pt x="16627" y="12478"/>
                  <a:pt x="17011" y="12770"/>
                  <a:pt x="17215" y="12836"/>
                </a:cubicBezTo>
                <a:cubicBezTo>
                  <a:pt x="17223" y="12839"/>
                  <a:pt x="17165" y="12930"/>
                  <a:pt x="17084" y="13039"/>
                </a:cubicBezTo>
                <a:cubicBezTo>
                  <a:pt x="16824" y="13391"/>
                  <a:pt x="16862" y="13787"/>
                  <a:pt x="17174" y="13977"/>
                </a:cubicBezTo>
                <a:cubicBezTo>
                  <a:pt x="17406" y="14119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8" y="13686"/>
                  <a:pt x="18967" y="13599"/>
                </a:cubicBezTo>
                <a:cubicBezTo>
                  <a:pt x="19037" y="13511"/>
                  <a:pt x="19111" y="13439"/>
                  <a:pt x="19131" y="13439"/>
                </a:cubicBezTo>
                <a:cubicBezTo>
                  <a:pt x="19152" y="13439"/>
                  <a:pt x="19370" y="13554"/>
                  <a:pt x="19615" y="13694"/>
                </a:cubicBezTo>
                <a:cubicBezTo>
                  <a:pt x="20028" y="13929"/>
                  <a:pt x="20078" y="13950"/>
                  <a:pt x="20298" y="13962"/>
                </a:cubicBezTo>
                <a:cubicBezTo>
                  <a:pt x="20429" y="13970"/>
                  <a:pt x="20578" y="13960"/>
                  <a:pt x="20628" y="13942"/>
                </a:cubicBezTo>
                <a:cubicBezTo>
                  <a:pt x="20714" y="13911"/>
                  <a:pt x="21104" y="13467"/>
                  <a:pt x="21450" y="13004"/>
                </a:cubicBezTo>
                <a:cubicBezTo>
                  <a:pt x="21571" y="12843"/>
                  <a:pt x="21598" y="12774"/>
                  <a:pt x="21583" y="12669"/>
                </a:cubicBezTo>
                <a:cubicBezTo>
                  <a:pt x="21555" y="12479"/>
                  <a:pt x="21299" y="12157"/>
                  <a:pt x="21006" y="11946"/>
                </a:cubicBezTo>
                <a:cubicBezTo>
                  <a:pt x="20665" y="11699"/>
                  <a:pt x="20063" y="11457"/>
                  <a:pt x="19730" y="11430"/>
                </a:cubicBezTo>
                <a:cubicBezTo>
                  <a:pt x="19592" y="11420"/>
                  <a:pt x="19438" y="11398"/>
                  <a:pt x="19388" y="11384"/>
                </a:cubicBezTo>
                <a:cubicBezTo>
                  <a:pt x="19338" y="11370"/>
                  <a:pt x="19264" y="11351"/>
                  <a:pt x="19223" y="11342"/>
                </a:cubicBezTo>
                <a:cubicBezTo>
                  <a:pt x="19181" y="11333"/>
                  <a:pt x="19069" y="11245"/>
                  <a:pt x="18976" y="11145"/>
                </a:cubicBezTo>
                <a:cubicBezTo>
                  <a:pt x="18882" y="11045"/>
                  <a:pt x="18769" y="10927"/>
                  <a:pt x="18724" y="10882"/>
                </a:cubicBezTo>
                <a:cubicBezTo>
                  <a:pt x="18679" y="10837"/>
                  <a:pt x="18414" y="10493"/>
                  <a:pt x="18134" y="10119"/>
                </a:cubicBezTo>
                <a:cubicBezTo>
                  <a:pt x="17327" y="9039"/>
                  <a:pt x="16996" y="8676"/>
                  <a:pt x="16301" y="8101"/>
                </a:cubicBezTo>
                <a:lnTo>
                  <a:pt x="16039" y="7883"/>
                </a:lnTo>
                <a:lnTo>
                  <a:pt x="16039" y="6848"/>
                </a:lnTo>
                <a:cubicBezTo>
                  <a:pt x="16039" y="5615"/>
                  <a:pt x="16083" y="5701"/>
                  <a:pt x="15454" y="5669"/>
                </a:cubicBezTo>
                <a:cubicBezTo>
                  <a:pt x="15237" y="5658"/>
                  <a:pt x="14956" y="5634"/>
                  <a:pt x="14830" y="5617"/>
                </a:cubicBezTo>
                <a:cubicBezTo>
                  <a:pt x="14705" y="5599"/>
                  <a:pt x="14334" y="5569"/>
                  <a:pt x="14003" y="5549"/>
                </a:cubicBezTo>
                <a:cubicBezTo>
                  <a:pt x="13673" y="5529"/>
                  <a:pt x="13387" y="5503"/>
                  <a:pt x="13369" y="5490"/>
                </a:cubicBezTo>
                <a:cubicBezTo>
                  <a:pt x="13350" y="5477"/>
                  <a:pt x="13256" y="5466"/>
                  <a:pt x="13160" y="5466"/>
                </a:cubicBezTo>
                <a:lnTo>
                  <a:pt x="12986" y="5466"/>
                </a:lnTo>
                <a:lnTo>
                  <a:pt x="12986" y="5162"/>
                </a:lnTo>
                <a:cubicBezTo>
                  <a:pt x="12986" y="4654"/>
                  <a:pt x="13115" y="4230"/>
                  <a:pt x="13272" y="4214"/>
                </a:cubicBezTo>
                <a:cubicBezTo>
                  <a:pt x="13410" y="4200"/>
                  <a:pt x="13523" y="4074"/>
                  <a:pt x="13629" y="3815"/>
                </a:cubicBezTo>
                <a:cubicBezTo>
                  <a:pt x="13681" y="3687"/>
                  <a:pt x="13767" y="3535"/>
                  <a:pt x="13818" y="3478"/>
                </a:cubicBezTo>
                <a:cubicBezTo>
                  <a:pt x="13927" y="3355"/>
                  <a:pt x="13973" y="3023"/>
                  <a:pt x="13907" y="2830"/>
                </a:cubicBezTo>
                <a:cubicBezTo>
                  <a:pt x="13864" y="2702"/>
                  <a:pt x="13883" y="2601"/>
                  <a:pt x="14038" y="2130"/>
                </a:cubicBezTo>
                <a:cubicBezTo>
                  <a:pt x="14089" y="1974"/>
                  <a:pt x="14086" y="1937"/>
                  <a:pt x="14012" y="1805"/>
                </a:cubicBezTo>
                <a:cubicBezTo>
                  <a:pt x="13966" y="1722"/>
                  <a:pt x="13839" y="1594"/>
                  <a:pt x="13730" y="1519"/>
                </a:cubicBezTo>
                <a:cubicBezTo>
                  <a:pt x="13620" y="1444"/>
                  <a:pt x="13491" y="1324"/>
                  <a:pt x="13441" y="1252"/>
                </a:cubicBezTo>
                <a:cubicBezTo>
                  <a:pt x="13380" y="1163"/>
                  <a:pt x="13276" y="1087"/>
                  <a:pt x="13122" y="1018"/>
                </a:cubicBezTo>
                <a:cubicBezTo>
                  <a:pt x="12996" y="962"/>
                  <a:pt x="12840" y="862"/>
                  <a:pt x="12777" y="796"/>
                </a:cubicBezTo>
                <a:cubicBezTo>
                  <a:pt x="12643" y="659"/>
                  <a:pt x="12247" y="512"/>
                  <a:pt x="11847" y="453"/>
                </a:cubicBezTo>
                <a:cubicBezTo>
                  <a:pt x="11709" y="433"/>
                  <a:pt x="11554" y="403"/>
                  <a:pt x="11504" y="387"/>
                </a:cubicBezTo>
                <a:cubicBezTo>
                  <a:pt x="11347" y="338"/>
                  <a:pt x="10970" y="261"/>
                  <a:pt x="10662" y="218"/>
                </a:cubicBezTo>
                <a:cubicBezTo>
                  <a:pt x="10011" y="125"/>
                  <a:pt x="9928" y="109"/>
                  <a:pt x="9785" y="56"/>
                </a:cubicBezTo>
                <a:cubicBezTo>
                  <a:pt x="9660" y="9"/>
                  <a:pt x="9521" y="0"/>
                  <a:pt x="892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مستطيل مستدير الزوايا"/>
          <p:cNvSpPr/>
          <p:nvPr/>
        </p:nvSpPr>
        <p:spPr>
          <a:xfrm>
            <a:off x="622623" y="521750"/>
            <a:ext cx="11655231" cy="8389105"/>
          </a:xfrm>
          <a:prstGeom prst="roundRect">
            <a:avLst>
              <a:gd name="adj" fmla="val 9923"/>
            </a:avLst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88" name="IMG_1406.jpeg" descr="IMG_1406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33524" y="1346851"/>
            <a:ext cx="5902665" cy="1423472"/>
          </a:xfrm>
          <a:prstGeom prst="rect">
            <a:avLst/>
          </a:prstGeom>
          <a:ln w="3175">
            <a:miter lim="400000"/>
          </a:ln>
        </p:spPr>
      </p:pic>
      <p:pic>
        <p:nvPicPr>
          <p:cNvPr id="289" name="IMG_1407.jpeg" descr="IMG_1407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153426" y="3627954"/>
            <a:ext cx="4092257" cy="1149512"/>
          </a:xfrm>
          <a:prstGeom prst="rect">
            <a:avLst/>
          </a:prstGeom>
          <a:ln w="3175">
            <a:miter lim="400000"/>
          </a:ln>
        </p:spPr>
      </p:pic>
      <p:pic>
        <p:nvPicPr>
          <p:cNvPr id="290" name="IMG_1408.jpeg" descr="IMG_1408.jpeg"/>
          <p:cNvPicPr>
            <a:picLocks noChangeAspect="1"/>
          </p:cNvPicPr>
          <p:nvPr/>
        </p:nvPicPr>
        <p:blipFill>
          <a:blip r:embed="rId4">
            <a:extLst/>
          </a:blip>
          <a:srcRect l="91182" t="15282" r="0" b="12966"/>
          <a:stretch>
            <a:fillRect/>
          </a:stretch>
        </p:blipFill>
        <p:spPr>
          <a:xfrm>
            <a:off x="9657785" y="5985158"/>
            <a:ext cx="1588036" cy="1243337"/>
          </a:xfrm>
          <a:prstGeom prst="rect">
            <a:avLst/>
          </a:prstGeom>
          <a:ln w="3175">
            <a:miter lim="400000"/>
          </a:ln>
        </p:spPr>
      </p:pic>
      <p:pic>
        <p:nvPicPr>
          <p:cNvPr id="291" name="IMG_1408.jpeg" descr="IMG_1408.jpeg"/>
          <p:cNvPicPr>
            <a:picLocks noChangeAspect="1"/>
          </p:cNvPicPr>
          <p:nvPr/>
        </p:nvPicPr>
        <p:blipFill>
          <a:blip r:embed="rId4">
            <a:extLst/>
          </a:blip>
          <a:srcRect l="46269" t="19913" r="44912" b="8335"/>
          <a:stretch>
            <a:fillRect/>
          </a:stretch>
        </p:blipFill>
        <p:spPr>
          <a:xfrm>
            <a:off x="5916799" y="6290103"/>
            <a:ext cx="1588037" cy="1243338"/>
          </a:xfrm>
          <a:prstGeom prst="rect">
            <a:avLst/>
          </a:prstGeom>
          <a:ln w="3175">
            <a:miter lim="400000"/>
          </a:ln>
        </p:spPr>
      </p:pic>
      <p:pic>
        <p:nvPicPr>
          <p:cNvPr id="292" name="IMG_1408.jpeg" descr="IMG_1408.jpeg"/>
          <p:cNvPicPr>
            <a:picLocks noChangeAspect="1"/>
          </p:cNvPicPr>
          <p:nvPr/>
        </p:nvPicPr>
        <p:blipFill>
          <a:blip r:embed="rId4">
            <a:extLst/>
          </a:blip>
          <a:srcRect l="1089" t="16208" r="90092" b="12040"/>
          <a:stretch>
            <a:fillRect/>
          </a:stretch>
        </p:blipFill>
        <p:spPr>
          <a:xfrm>
            <a:off x="2352285" y="6177755"/>
            <a:ext cx="1588037" cy="1243337"/>
          </a:xfrm>
          <a:prstGeom prst="rect">
            <a:avLst/>
          </a:prstGeom>
          <a:ln w="3175">
            <a:miter lim="400000"/>
          </a:ln>
        </p:spPr>
      </p:pic>
      <p:pic>
        <p:nvPicPr>
          <p:cNvPr id="293" name="IMG_1366.jpeg" descr="IMG_1366.jpeg"/>
          <p:cNvPicPr>
            <a:picLocks noChangeAspect="1"/>
          </p:cNvPicPr>
          <p:nvPr/>
        </p:nvPicPr>
        <p:blipFill>
          <a:blip r:embed="rId5">
            <a:extLst/>
          </a:blip>
          <a:srcRect l="25639" t="10425" r="20798" b="28371"/>
          <a:stretch>
            <a:fillRect/>
          </a:stretch>
        </p:blipFill>
        <p:spPr>
          <a:xfrm>
            <a:off x="329236" y="345941"/>
            <a:ext cx="3724734" cy="28341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0" h="21582" fill="norm" stroke="1" extrusionOk="0">
                <a:moveTo>
                  <a:pt x="16215" y="0"/>
                </a:moveTo>
                <a:cubicBezTo>
                  <a:pt x="16058" y="2"/>
                  <a:pt x="15909" y="42"/>
                  <a:pt x="15760" y="124"/>
                </a:cubicBezTo>
                <a:cubicBezTo>
                  <a:pt x="15470" y="283"/>
                  <a:pt x="15378" y="384"/>
                  <a:pt x="15288" y="632"/>
                </a:cubicBezTo>
                <a:cubicBezTo>
                  <a:pt x="15228" y="797"/>
                  <a:pt x="15183" y="833"/>
                  <a:pt x="14950" y="898"/>
                </a:cubicBezTo>
                <a:cubicBezTo>
                  <a:pt x="14702" y="967"/>
                  <a:pt x="14664" y="963"/>
                  <a:pt x="14476" y="843"/>
                </a:cubicBezTo>
                <a:cubicBezTo>
                  <a:pt x="14227" y="685"/>
                  <a:pt x="13897" y="627"/>
                  <a:pt x="13556" y="683"/>
                </a:cubicBezTo>
                <a:cubicBezTo>
                  <a:pt x="13243" y="735"/>
                  <a:pt x="12893" y="1026"/>
                  <a:pt x="12827" y="1291"/>
                </a:cubicBezTo>
                <a:cubicBezTo>
                  <a:pt x="12771" y="1512"/>
                  <a:pt x="12743" y="1538"/>
                  <a:pt x="12479" y="1584"/>
                </a:cubicBezTo>
                <a:cubicBezTo>
                  <a:pt x="12085" y="1653"/>
                  <a:pt x="12063" y="1699"/>
                  <a:pt x="12063" y="2524"/>
                </a:cubicBezTo>
                <a:lnTo>
                  <a:pt x="12063" y="3243"/>
                </a:lnTo>
                <a:lnTo>
                  <a:pt x="11796" y="3243"/>
                </a:lnTo>
                <a:cubicBezTo>
                  <a:pt x="11620" y="3243"/>
                  <a:pt x="11437" y="3193"/>
                  <a:pt x="11258" y="3098"/>
                </a:cubicBezTo>
                <a:cubicBezTo>
                  <a:pt x="11019" y="2970"/>
                  <a:pt x="10985" y="2933"/>
                  <a:pt x="10973" y="2772"/>
                </a:cubicBezTo>
                <a:cubicBezTo>
                  <a:pt x="10955" y="2548"/>
                  <a:pt x="10736" y="2252"/>
                  <a:pt x="10510" y="2149"/>
                </a:cubicBezTo>
                <a:cubicBezTo>
                  <a:pt x="10269" y="2039"/>
                  <a:pt x="9745" y="2055"/>
                  <a:pt x="9452" y="2182"/>
                </a:cubicBezTo>
                <a:cubicBezTo>
                  <a:pt x="9188" y="2297"/>
                  <a:pt x="8995" y="2528"/>
                  <a:pt x="8992" y="2732"/>
                </a:cubicBezTo>
                <a:cubicBezTo>
                  <a:pt x="8989" y="2910"/>
                  <a:pt x="8911" y="3017"/>
                  <a:pt x="8606" y="3246"/>
                </a:cubicBezTo>
                <a:cubicBezTo>
                  <a:pt x="8390" y="3408"/>
                  <a:pt x="8260" y="3460"/>
                  <a:pt x="8005" y="3488"/>
                </a:cubicBezTo>
                <a:cubicBezTo>
                  <a:pt x="7608" y="3531"/>
                  <a:pt x="7273" y="3736"/>
                  <a:pt x="7172" y="3996"/>
                </a:cubicBezTo>
                <a:cubicBezTo>
                  <a:pt x="6968" y="4525"/>
                  <a:pt x="7020" y="4481"/>
                  <a:pt x="6641" y="4458"/>
                </a:cubicBezTo>
                <a:cubicBezTo>
                  <a:pt x="6189" y="4430"/>
                  <a:pt x="5864" y="4560"/>
                  <a:pt x="5661" y="4854"/>
                </a:cubicBezTo>
                <a:cubicBezTo>
                  <a:pt x="5528" y="5047"/>
                  <a:pt x="5482" y="5076"/>
                  <a:pt x="5242" y="5099"/>
                </a:cubicBezTo>
                <a:cubicBezTo>
                  <a:pt x="4993" y="5122"/>
                  <a:pt x="4966" y="5111"/>
                  <a:pt x="4895" y="4969"/>
                </a:cubicBezTo>
                <a:cubicBezTo>
                  <a:pt x="4785" y="4749"/>
                  <a:pt x="4451" y="4596"/>
                  <a:pt x="4085" y="4600"/>
                </a:cubicBezTo>
                <a:cubicBezTo>
                  <a:pt x="3833" y="4603"/>
                  <a:pt x="3728" y="4640"/>
                  <a:pt x="3480" y="4805"/>
                </a:cubicBezTo>
                <a:cubicBezTo>
                  <a:pt x="3315" y="4916"/>
                  <a:pt x="3146" y="5055"/>
                  <a:pt x="3103" y="5117"/>
                </a:cubicBezTo>
                <a:cubicBezTo>
                  <a:pt x="2980" y="5296"/>
                  <a:pt x="2529" y="5275"/>
                  <a:pt x="2335" y="5080"/>
                </a:cubicBezTo>
                <a:cubicBezTo>
                  <a:pt x="1972" y="4717"/>
                  <a:pt x="1520" y="4657"/>
                  <a:pt x="1042" y="4908"/>
                </a:cubicBezTo>
                <a:cubicBezTo>
                  <a:pt x="713" y="5081"/>
                  <a:pt x="331" y="5510"/>
                  <a:pt x="248" y="5797"/>
                </a:cubicBezTo>
                <a:cubicBezTo>
                  <a:pt x="222" y="5887"/>
                  <a:pt x="200" y="6160"/>
                  <a:pt x="200" y="6404"/>
                </a:cubicBezTo>
                <a:cubicBezTo>
                  <a:pt x="200" y="6648"/>
                  <a:pt x="179" y="6864"/>
                  <a:pt x="154" y="6885"/>
                </a:cubicBezTo>
                <a:cubicBezTo>
                  <a:pt x="129" y="6905"/>
                  <a:pt x="108" y="7065"/>
                  <a:pt x="108" y="7238"/>
                </a:cubicBezTo>
                <a:cubicBezTo>
                  <a:pt x="108" y="7412"/>
                  <a:pt x="87" y="7580"/>
                  <a:pt x="60" y="7616"/>
                </a:cubicBezTo>
                <a:cubicBezTo>
                  <a:pt x="22" y="7665"/>
                  <a:pt x="1" y="8267"/>
                  <a:pt x="0" y="8867"/>
                </a:cubicBezTo>
                <a:cubicBezTo>
                  <a:pt x="-2" y="9467"/>
                  <a:pt x="16" y="10067"/>
                  <a:pt x="53" y="10115"/>
                </a:cubicBezTo>
                <a:cubicBezTo>
                  <a:pt x="84" y="10156"/>
                  <a:pt x="108" y="10329"/>
                  <a:pt x="108" y="10502"/>
                </a:cubicBezTo>
                <a:cubicBezTo>
                  <a:pt x="108" y="10676"/>
                  <a:pt x="127" y="10835"/>
                  <a:pt x="149" y="10853"/>
                </a:cubicBezTo>
                <a:cubicBezTo>
                  <a:pt x="172" y="10871"/>
                  <a:pt x="203" y="11163"/>
                  <a:pt x="221" y="11503"/>
                </a:cubicBezTo>
                <a:cubicBezTo>
                  <a:pt x="274" y="12557"/>
                  <a:pt x="392" y="12727"/>
                  <a:pt x="1046" y="12708"/>
                </a:cubicBezTo>
                <a:cubicBezTo>
                  <a:pt x="1274" y="12702"/>
                  <a:pt x="1614" y="12682"/>
                  <a:pt x="1803" y="12663"/>
                </a:cubicBezTo>
                <a:lnTo>
                  <a:pt x="2146" y="12630"/>
                </a:lnTo>
                <a:lnTo>
                  <a:pt x="1964" y="12757"/>
                </a:lnTo>
                <a:cubicBezTo>
                  <a:pt x="1289" y="13227"/>
                  <a:pt x="1207" y="13372"/>
                  <a:pt x="1207" y="14111"/>
                </a:cubicBezTo>
                <a:cubicBezTo>
                  <a:pt x="1207" y="14385"/>
                  <a:pt x="1190" y="14625"/>
                  <a:pt x="1168" y="14643"/>
                </a:cubicBezTo>
                <a:cubicBezTo>
                  <a:pt x="1146" y="14661"/>
                  <a:pt x="1111" y="15205"/>
                  <a:pt x="1092" y="15851"/>
                </a:cubicBezTo>
                <a:cubicBezTo>
                  <a:pt x="1074" y="16498"/>
                  <a:pt x="1041" y="17039"/>
                  <a:pt x="1019" y="17057"/>
                </a:cubicBezTo>
                <a:cubicBezTo>
                  <a:pt x="963" y="17103"/>
                  <a:pt x="967" y="18430"/>
                  <a:pt x="1023" y="18505"/>
                </a:cubicBezTo>
                <a:cubicBezTo>
                  <a:pt x="1049" y="18538"/>
                  <a:pt x="1083" y="18895"/>
                  <a:pt x="1099" y="19300"/>
                </a:cubicBezTo>
                <a:cubicBezTo>
                  <a:pt x="1116" y="19705"/>
                  <a:pt x="1147" y="20053"/>
                  <a:pt x="1168" y="20070"/>
                </a:cubicBezTo>
                <a:cubicBezTo>
                  <a:pt x="1190" y="20088"/>
                  <a:pt x="1207" y="20282"/>
                  <a:pt x="1207" y="20506"/>
                </a:cubicBezTo>
                <a:cubicBezTo>
                  <a:pt x="1207" y="20729"/>
                  <a:pt x="1226" y="20936"/>
                  <a:pt x="1249" y="20968"/>
                </a:cubicBezTo>
                <a:cubicBezTo>
                  <a:pt x="1272" y="20999"/>
                  <a:pt x="1298" y="21094"/>
                  <a:pt x="1306" y="21176"/>
                </a:cubicBezTo>
                <a:cubicBezTo>
                  <a:pt x="1317" y="21285"/>
                  <a:pt x="1379" y="21364"/>
                  <a:pt x="1527" y="21464"/>
                </a:cubicBezTo>
                <a:cubicBezTo>
                  <a:pt x="1705" y="21582"/>
                  <a:pt x="1778" y="21599"/>
                  <a:pt x="2054" y="21569"/>
                </a:cubicBezTo>
                <a:cubicBezTo>
                  <a:pt x="2230" y="21550"/>
                  <a:pt x="2777" y="21508"/>
                  <a:pt x="3269" y="21476"/>
                </a:cubicBezTo>
                <a:cubicBezTo>
                  <a:pt x="4605" y="21388"/>
                  <a:pt x="5910" y="21296"/>
                  <a:pt x="6680" y="21234"/>
                </a:cubicBezTo>
                <a:cubicBezTo>
                  <a:pt x="7497" y="21168"/>
                  <a:pt x="9509" y="21031"/>
                  <a:pt x="11354" y="20917"/>
                </a:cubicBezTo>
                <a:cubicBezTo>
                  <a:pt x="12232" y="20862"/>
                  <a:pt x="12722" y="20807"/>
                  <a:pt x="12797" y="20756"/>
                </a:cubicBezTo>
                <a:cubicBezTo>
                  <a:pt x="13024" y="20601"/>
                  <a:pt x="13071" y="20507"/>
                  <a:pt x="13071" y="20203"/>
                </a:cubicBezTo>
                <a:cubicBezTo>
                  <a:pt x="13071" y="20043"/>
                  <a:pt x="13086" y="19913"/>
                  <a:pt x="13105" y="19913"/>
                </a:cubicBezTo>
                <a:cubicBezTo>
                  <a:pt x="13200" y="19915"/>
                  <a:pt x="14212" y="20162"/>
                  <a:pt x="14331" y="20212"/>
                </a:cubicBezTo>
                <a:cubicBezTo>
                  <a:pt x="14407" y="20245"/>
                  <a:pt x="14777" y="20354"/>
                  <a:pt x="15155" y="20454"/>
                </a:cubicBezTo>
                <a:cubicBezTo>
                  <a:pt x="15533" y="20554"/>
                  <a:pt x="15934" y="20675"/>
                  <a:pt x="16047" y="20723"/>
                </a:cubicBezTo>
                <a:cubicBezTo>
                  <a:pt x="16161" y="20771"/>
                  <a:pt x="16502" y="20879"/>
                  <a:pt x="16804" y="20962"/>
                </a:cubicBezTo>
                <a:cubicBezTo>
                  <a:pt x="17106" y="21045"/>
                  <a:pt x="17567" y="21183"/>
                  <a:pt x="17828" y="21270"/>
                </a:cubicBezTo>
                <a:cubicBezTo>
                  <a:pt x="18088" y="21357"/>
                  <a:pt x="18349" y="21413"/>
                  <a:pt x="18405" y="21394"/>
                </a:cubicBezTo>
                <a:cubicBezTo>
                  <a:pt x="18562" y="21342"/>
                  <a:pt x="18750" y="21123"/>
                  <a:pt x="18750" y="20992"/>
                </a:cubicBezTo>
                <a:cubicBezTo>
                  <a:pt x="18750" y="20928"/>
                  <a:pt x="18771" y="20826"/>
                  <a:pt x="18794" y="20768"/>
                </a:cubicBezTo>
                <a:cubicBezTo>
                  <a:pt x="18817" y="20711"/>
                  <a:pt x="18848" y="20625"/>
                  <a:pt x="18863" y="20575"/>
                </a:cubicBezTo>
                <a:cubicBezTo>
                  <a:pt x="18878" y="20525"/>
                  <a:pt x="18927" y="20402"/>
                  <a:pt x="18976" y="20303"/>
                </a:cubicBezTo>
                <a:cubicBezTo>
                  <a:pt x="19024" y="20204"/>
                  <a:pt x="19066" y="20088"/>
                  <a:pt x="19068" y="20046"/>
                </a:cubicBezTo>
                <a:cubicBezTo>
                  <a:pt x="19070" y="20004"/>
                  <a:pt x="19142" y="19775"/>
                  <a:pt x="19229" y="19535"/>
                </a:cubicBezTo>
                <a:cubicBezTo>
                  <a:pt x="19316" y="19296"/>
                  <a:pt x="19401" y="19025"/>
                  <a:pt x="19417" y="18934"/>
                </a:cubicBezTo>
                <a:cubicBezTo>
                  <a:pt x="19434" y="18843"/>
                  <a:pt x="19466" y="18753"/>
                  <a:pt x="19489" y="18735"/>
                </a:cubicBezTo>
                <a:cubicBezTo>
                  <a:pt x="19511" y="18716"/>
                  <a:pt x="19530" y="18651"/>
                  <a:pt x="19530" y="18586"/>
                </a:cubicBezTo>
                <a:cubicBezTo>
                  <a:pt x="19530" y="18522"/>
                  <a:pt x="19547" y="18469"/>
                  <a:pt x="19569" y="18469"/>
                </a:cubicBezTo>
                <a:cubicBezTo>
                  <a:pt x="19592" y="18469"/>
                  <a:pt x="19624" y="18398"/>
                  <a:pt x="19641" y="18311"/>
                </a:cubicBezTo>
                <a:cubicBezTo>
                  <a:pt x="19669" y="18162"/>
                  <a:pt x="19728" y="17979"/>
                  <a:pt x="19965" y="17296"/>
                </a:cubicBezTo>
                <a:cubicBezTo>
                  <a:pt x="20236" y="16514"/>
                  <a:pt x="20308" y="16296"/>
                  <a:pt x="20308" y="16247"/>
                </a:cubicBezTo>
                <a:cubicBezTo>
                  <a:pt x="20308" y="16218"/>
                  <a:pt x="20347" y="16090"/>
                  <a:pt x="20395" y="15963"/>
                </a:cubicBezTo>
                <a:cubicBezTo>
                  <a:pt x="20525" y="15620"/>
                  <a:pt x="20699" y="15096"/>
                  <a:pt x="20765" y="14857"/>
                </a:cubicBezTo>
                <a:cubicBezTo>
                  <a:pt x="20837" y="14597"/>
                  <a:pt x="21048" y="13997"/>
                  <a:pt x="21253" y="13464"/>
                </a:cubicBezTo>
                <a:cubicBezTo>
                  <a:pt x="21338" y="13243"/>
                  <a:pt x="21407" y="12994"/>
                  <a:pt x="21407" y="12911"/>
                </a:cubicBezTo>
                <a:cubicBezTo>
                  <a:pt x="21407" y="12827"/>
                  <a:pt x="21428" y="12741"/>
                  <a:pt x="21453" y="12720"/>
                </a:cubicBezTo>
                <a:cubicBezTo>
                  <a:pt x="21478" y="12700"/>
                  <a:pt x="21499" y="12484"/>
                  <a:pt x="21499" y="12240"/>
                </a:cubicBezTo>
                <a:cubicBezTo>
                  <a:pt x="21499" y="11996"/>
                  <a:pt x="21520" y="11780"/>
                  <a:pt x="21545" y="11759"/>
                </a:cubicBezTo>
                <a:cubicBezTo>
                  <a:pt x="21578" y="11733"/>
                  <a:pt x="21591" y="11582"/>
                  <a:pt x="21589" y="11418"/>
                </a:cubicBezTo>
                <a:cubicBezTo>
                  <a:pt x="21587" y="11254"/>
                  <a:pt x="21567" y="11078"/>
                  <a:pt x="21534" y="11007"/>
                </a:cubicBezTo>
                <a:cubicBezTo>
                  <a:pt x="21489" y="10914"/>
                  <a:pt x="21489" y="10875"/>
                  <a:pt x="21534" y="10817"/>
                </a:cubicBezTo>
                <a:cubicBezTo>
                  <a:pt x="21570" y="10769"/>
                  <a:pt x="21588" y="10602"/>
                  <a:pt x="21589" y="10436"/>
                </a:cubicBezTo>
                <a:cubicBezTo>
                  <a:pt x="21589" y="10270"/>
                  <a:pt x="21572" y="10105"/>
                  <a:pt x="21536" y="10058"/>
                </a:cubicBezTo>
                <a:cubicBezTo>
                  <a:pt x="21495" y="10003"/>
                  <a:pt x="21497" y="9951"/>
                  <a:pt x="21545" y="9831"/>
                </a:cubicBezTo>
                <a:cubicBezTo>
                  <a:pt x="21595" y="9708"/>
                  <a:pt x="21598" y="9651"/>
                  <a:pt x="21554" y="9559"/>
                </a:cubicBezTo>
                <a:cubicBezTo>
                  <a:pt x="21524" y="9496"/>
                  <a:pt x="21499" y="9363"/>
                  <a:pt x="21499" y="9266"/>
                </a:cubicBezTo>
                <a:cubicBezTo>
                  <a:pt x="21499" y="9169"/>
                  <a:pt x="21473" y="9079"/>
                  <a:pt x="21442" y="9064"/>
                </a:cubicBezTo>
                <a:cubicBezTo>
                  <a:pt x="21396" y="9042"/>
                  <a:pt x="21396" y="9011"/>
                  <a:pt x="21442" y="8910"/>
                </a:cubicBezTo>
                <a:cubicBezTo>
                  <a:pt x="21479" y="8826"/>
                  <a:pt x="21499" y="8526"/>
                  <a:pt x="21499" y="8048"/>
                </a:cubicBezTo>
                <a:cubicBezTo>
                  <a:pt x="21499" y="7235"/>
                  <a:pt x="21498" y="7234"/>
                  <a:pt x="21076" y="6637"/>
                </a:cubicBezTo>
                <a:cubicBezTo>
                  <a:pt x="20818" y="6272"/>
                  <a:pt x="20631" y="5933"/>
                  <a:pt x="20630" y="5827"/>
                </a:cubicBezTo>
                <a:cubicBezTo>
                  <a:pt x="20629" y="5776"/>
                  <a:pt x="20557" y="5630"/>
                  <a:pt x="20469" y="5504"/>
                </a:cubicBezTo>
                <a:cubicBezTo>
                  <a:pt x="20380" y="5377"/>
                  <a:pt x="20308" y="5243"/>
                  <a:pt x="20308" y="5204"/>
                </a:cubicBezTo>
                <a:cubicBezTo>
                  <a:pt x="20308" y="5023"/>
                  <a:pt x="20119" y="4463"/>
                  <a:pt x="19992" y="4268"/>
                </a:cubicBezTo>
                <a:cubicBezTo>
                  <a:pt x="19912" y="4143"/>
                  <a:pt x="19675" y="3928"/>
                  <a:pt x="19440" y="3766"/>
                </a:cubicBezTo>
                <a:cubicBezTo>
                  <a:pt x="19099" y="3529"/>
                  <a:pt x="18975" y="3398"/>
                  <a:pt x="18695" y="2986"/>
                </a:cubicBezTo>
                <a:cubicBezTo>
                  <a:pt x="18510" y="2714"/>
                  <a:pt x="18325" y="2394"/>
                  <a:pt x="18283" y="2273"/>
                </a:cubicBezTo>
                <a:cubicBezTo>
                  <a:pt x="18241" y="2152"/>
                  <a:pt x="18132" y="1974"/>
                  <a:pt x="18039" y="1880"/>
                </a:cubicBezTo>
                <a:cubicBezTo>
                  <a:pt x="17947" y="1786"/>
                  <a:pt x="17785" y="1589"/>
                  <a:pt x="17681" y="1442"/>
                </a:cubicBezTo>
                <a:cubicBezTo>
                  <a:pt x="17576" y="1295"/>
                  <a:pt x="17435" y="1099"/>
                  <a:pt x="17365" y="1007"/>
                </a:cubicBezTo>
                <a:cubicBezTo>
                  <a:pt x="17296" y="915"/>
                  <a:pt x="17239" y="792"/>
                  <a:pt x="17239" y="732"/>
                </a:cubicBezTo>
                <a:cubicBezTo>
                  <a:pt x="17239" y="526"/>
                  <a:pt x="17000" y="246"/>
                  <a:pt x="16714" y="118"/>
                </a:cubicBezTo>
                <a:cubicBezTo>
                  <a:pt x="16538" y="39"/>
                  <a:pt x="16373" y="-1"/>
                  <a:pt x="16215" y="0"/>
                </a:cubicBezTo>
                <a:close/>
              </a:path>
            </a:pathLst>
          </a:custGeom>
          <a:ln w="3175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بيضاوي"/>
          <p:cNvSpPr/>
          <p:nvPr/>
        </p:nvSpPr>
        <p:spPr>
          <a:xfrm>
            <a:off x="4614280" y="550333"/>
            <a:ext cx="7506893" cy="6795037"/>
          </a:xfrm>
          <a:prstGeom prst="ellipse">
            <a:avLst/>
          </a:prstGeom>
          <a:solidFill>
            <a:srgbClr val="FFFFFF"/>
          </a:solidFill>
          <a:ln w="3175">
            <a:miter lim="400000"/>
          </a:ln>
        </p:spPr>
        <p:txBody>
          <a:bodyPr lIns="27093" tIns="27093" rIns="27093" bIns="27093" anchor="ctr"/>
          <a:lstStyle/>
          <a:p>
            <a:pPr defTabSz="587022">
              <a:defRPr sz="2200">
                <a:solidFill>
                  <a:srgbClr val="FFFFFF"/>
                </a:solidFill>
              </a:defRPr>
            </a:pPr>
          </a:p>
        </p:txBody>
      </p:sp>
      <p:pic>
        <p:nvPicPr>
          <p:cNvPr id="296" name="IMG_1386.jpeg" descr="IMG_1386.jpeg"/>
          <p:cNvPicPr>
            <a:picLocks noChangeAspect="1"/>
          </p:cNvPicPr>
          <p:nvPr/>
        </p:nvPicPr>
        <p:blipFill>
          <a:blip r:embed="rId2">
            <a:extLst/>
          </a:blip>
          <a:srcRect l="346" t="39" r="858" b="2"/>
          <a:stretch>
            <a:fillRect/>
          </a:stretch>
        </p:blipFill>
        <p:spPr>
          <a:xfrm>
            <a:off x="530270" y="4196698"/>
            <a:ext cx="2802538" cy="4607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5" h="21600" fill="norm" stroke="1" extrusionOk="0">
                <a:moveTo>
                  <a:pt x="10776" y="0"/>
                </a:moveTo>
                <a:cubicBezTo>
                  <a:pt x="9988" y="0"/>
                  <a:pt x="9201" y="10"/>
                  <a:pt x="9168" y="30"/>
                </a:cubicBezTo>
                <a:cubicBezTo>
                  <a:pt x="9143" y="45"/>
                  <a:pt x="9086" y="58"/>
                  <a:pt x="9039" y="58"/>
                </a:cubicBezTo>
                <a:cubicBezTo>
                  <a:pt x="8993" y="58"/>
                  <a:pt x="8954" y="68"/>
                  <a:pt x="8954" y="80"/>
                </a:cubicBezTo>
                <a:cubicBezTo>
                  <a:pt x="8954" y="92"/>
                  <a:pt x="8907" y="102"/>
                  <a:pt x="8847" y="102"/>
                </a:cubicBezTo>
                <a:cubicBezTo>
                  <a:pt x="8787" y="102"/>
                  <a:pt x="8737" y="112"/>
                  <a:pt x="8737" y="125"/>
                </a:cubicBezTo>
                <a:cubicBezTo>
                  <a:pt x="8737" y="137"/>
                  <a:pt x="8695" y="147"/>
                  <a:pt x="8645" y="147"/>
                </a:cubicBezTo>
                <a:cubicBezTo>
                  <a:pt x="8595" y="147"/>
                  <a:pt x="8553" y="157"/>
                  <a:pt x="8553" y="169"/>
                </a:cubicBezTo>
                <a:cubicBezTo>
                  <a:pt x="8553" y="181"/>
                  <a:pt x="8533" y="192"/>
                  <a:pt x="8505" y="192"/>
                </a:cubicBezTo>
                <a:cubicBezTo>
                  <a:pt x="8476" y="192"/>
                  <a:pt x="8389" y="210"/>
                  <a:pt x="8312" y="233"/>
                </a:cubicBezTo>
                <a:cubicBezTo>
                  <a:pt x="8235" y="256"/>
                  <a:pt x="8091" y="299"/>
                  <a:pt x="7991" y="329"/>
                </a:cubicBezTo>
                <a:cubicBezTo>
                  <a:pt x="7625" y="439"/>
                  <a:pt x="7431" y="505"/>
                  <a:pt x="7389" y="536"/>
                </a:cubicBezTo>
                <a:cubicBezTo>
                  <a:pt x="7365" y="553"/>
                  <a:pt x="7326" y="569"/>
                  <a:pt x="7303" y="569"/>
                </a:cubicBezTo>
                <a:cubicBezTo>
                  <a:pt x="7227" y="571"/>
                  <a:pt x="7036" y="689"/>
                  <a:pt x="6912" y="811"/>
                </a:cubicBezTo>
                <a:cubicBezTo>
                  <a:pt x="6844" y="878"/>
                  <a:pt x="6698" y="1042"/>
                  <a:pt x="6588" y="1176"/>
                </a:cubicBezTo>
                <a:cubicBezTo>
                  <a:pt x="6478" y="1310"/>
                  <a:pt x="6361" y="1428"/>
                  <a:pt x="6328" y="1440"/>
                </a:cubicBezTo>
                <a:cubicBezTo>
                  <a:pt x="6250" y="1468"/>
                  <a:pt x="6183" y="1428"/>
                  <a:pt x="6087" y="1295"/>
                </a:cubicBezTo>
                <a:cubicBezTo>
                  <a:pt x="5979" y="1147"/>
                  <a:pt x="5810" y="1078"/>
                  <a:pt x="5564" y="1079"/>
                </a:cubicBezTo>
                <a:cubicBezTo>
                  <a:pt x="5375" y="1080"/>
                  <a:pt x="5364" y="1083"/>
                  <a:pt x="5243" y="1178"/>
                </a:cubicBezTo>
                <a:cubicBezTo>
                  <a:pt x="5082" y="1303"/>
                  <a:pt x="4787" y="1594"/>
                  <a:pt x="4607" y="1808"/>
                </a:cubicBezTo>
                <a:cubicBezTo>
                  <a:pt x="4394" y="2062"/>
                  <a:pt x="4395" y="2170"/>
                  <a:pt x="4607" y="3005"/>
                </a:cubicBezTo>
                <a:cubicBezTo>
                  <a:pt x="4618" y="3047"/>
                  <a:pt x="4639" y="3180"/>
                  <a:pt x="4656" y="3299"/>
                </a:cubicBezTo>
                <a:cubicBezTo>
                  <a:pt x="4682" y="3481"/>
                  <a:pt x="4707" y="3538"/>
                  <a:pt x="4818" y="3671"/>
                </a:cubicBezTo>
                <a:cubicBezTo>
                  <a:pt x="4968" y="3850"/>
                  <a:pt x="4998" y="3872"/>
                  <a:pt x="5157" y="3914"/>
                </a:cubicBezTo>
                <a:cubicBezTo>
                  <a:pt x="5247" y="3938"/>
                  <a:pt x="5282" y="3967"/>
                  <a:pt x="5310" y="4035"/>
                </a:cubicBezTo>
                <a:cubicBezTo>
                  <a:pt x="5366" y="4170"/>
                  <a:pt x="5531" y="4313"/>
                  <a:pt x="5631" y="4313"/>
                </a:cubicBezTo>
                <a:cubicBezTo>
                  <a:pt x="5677" y="4313"/>
                  <a:pt x="5714" y="4323"/>
                  <a:pt x="5714" y="4335"/>
                </a:cubicBezTo>
                <a:cubicBezTo>
                  <a:pt x="5714" y="4347"/>
                  <a:pt x="5753" y="4357"/>
                  <a:pt x="5802" y="4357"/>
                </a:cubicBezTo>
                <a:cubicBezTo>
                  <a:pt x="5875" y="4357"/>
                  <a:pt x="5897" y="4371"/>
                  <a:pt x="5912" y="4430"/>
                </a:cubicBezTo>
                <a:cubicBezTo>
                  <a:pt x="5994" y="4733"/>
                  <a:pt x="6023" y="4807"/>
                  <a:pt x="6117" y="4945"/>
                </a:cubicBezTo>
                <a:cubicBezTo>
                  <a:pt x="6198" y="5064"/>
                  <a:pt x="6283" y="5136"/>
                  <a:pt x="6466" y="5248"/>
                </a:cubicBezTo>
                <a:cubicBezTo>
                  <a:pt x="6698" y="5390"/>
                  <a:pt x="6707" y="5400"/>
                  <a:pt x="6753" y="5557"/>
                </a:cubicBezTo>
                <a:cubicBezTo>
                  <a:pt x="6779" y="5647"/>
                  <a:pt x="6841" y="5776"/>
                  <a:pt x="6891" y="5844"/>
                </a:cubicBezTo>
                <a:cubicBezTo>
                  <a:pt x="7006" y="6001"/>
                  <a:pt x="7324" y="6195"/>
                  <a:pt x="7597" y="6275"/>
                </a:cubicBezTo>
                <a:cubicBezTo>
                  <a:pt x="7712" y="6309"/>
                  <a:pt x="7837" y="6345"/>
                  <a:pt x="7872" y="6355"/>
                </a:cubicBezTo>
                <a:cubicBezTo>
                  <a:pt x="7907" y="6366"/>
                  <a:pt x="7961" y="6374"/>
                  <a:pt x="7994" y="6374"/>
                </a:cubicBezTo>
                <a:cubicBezTo>
                  <a:pt x="8105" y="6374"/>
                  <a:pt x="8190" y="6462"/>
                  <a:pt x="8190" y="6577"/>
                </a:cubicBezTo>
                <a:lnTo>
                  <a:pt x="8190" y="6685"/>
                </a:lnTo>
                <a:lnTo>
                  <a:pt x="7627" y="6685"/>
                </a:lnTo>
                <a:cubicBezTo>
                  <a:pt x="7292" y="6685"/>
                  <a:pt x="7057" y="6694"/>
                  <a:pt x="7043" y="6707"/>
                </a:cubicBezTo>
                <a:cubicBezTo>
                  <a:pt x="7031" y="6719"/>
                  <a:pt x="6909" y="6729"/>
                  <a:pt x="6771" y="6729"/>
                </a:cubicBezTo>
                <a:cubicBezTo>
                  <a:pt x="6634" y="6729"/>
                  <a:pt x="6509" y="6739"/>
                  <a:pt x="6496" y="6752"/>
                </a:cubicBezTo>
                <a:cubicBezTo>
                  <a:pt x="6484" y="6764"/>
                  <a:pt x="6450" y="6774"/>
                  <a:pt x="6420" y="6774"/>
                </a:cubicBezTo>
                <a:cubicBezTo>
                  <a:pt x="6278" y="6774"/>
                  <a:pt x="6128" y="6938"/>
                  <a:pt x="6044" y="7183"/>
                </a:cubicBezTo>
                <a:cubicBezTo>
                  <a:pt x="5964" y="7417"/>
                  <a:pt x="6006" y="7393"/>
                  <a:pt x="5653" y="7393"/>
                </a:cubicBezTo>
                <a:cubicBezTo>
                  <a:pt x="5100" y="7393"/>
                  <a:pt x="4752" y="7495"/>
                  <a:pt x="4240" y="7805"/>
                </a:cubicBezTo>
                <a:cubicBezTo>
                  <a:pt x="4071" y="7907"/>
                  <a:pt x="3963" y="7999"/>
                  <a:pt x="3589" y="8353"/>
                </a:cubicBezTo>
                <a:cubicBezTo>
                  <a:pt x="3416" y="8518"/>
                  <a:pt x="3038" y="8965"/>
                  <a:pt x="2843" y="9235"/>
                </a:cubicBezTo>
                <a:cubicBezTo>
                  <a:pt x="2761" y="9350"/>
                  <a:pt x="2665" y="9474"/>
                  <a:pt x="2633" y="9511"/>
                </a:cubicBezTo>
                <a:cubicBezTo>
                  <a:pt x="2521" y="9636"/>
                  <a:pt x="2057" y="10307"/>
                  <a:pt x="1920" y="10541"/>
                </a:cubicBezTo>
                <a:cubicBezTo>
                  <a:pt x="1738" y="10854"/>
                  <a:pt x="1485" y="11429"/>
                  <a:pt x="1437" y="11637"/>
                </a:cubicBezTo>
                <a:cubicBezTo>
                  <a:pt x="1405" y="11778"/>
                  <a:pt x="1258" y="11977"/>
                  <a:pt x="1174" y="11996"/>
                </a:cubicBezTo>
                <a:cubicBezTo>
                  <a:pt x="1138" y="12004"/>
                  <a:pt x="1099" y="12017"/>
                  <a:pt x="1089" y="12024"/>
                </a:cubicBezTo>
                <a:cubicBezTo>
                  <a:pt x="1079" y="12031"/>
                  <a:pt x="982" y="12082"/>
                  <a:pt x="872" y="12136"/>
                </a:cubicBezTo>
                <a:cubicBezTo>
                  <a:pt x="618" y="12260"/>
                  <a:pt x="530" y="12319"/>
                  <a:pt x="374" y="12467"/>
                </a:cubicBezTo>
                <a:cubicBezTo>
                  <a:pt x="210" y="12622"/>
                  <a:pt x="88" y="12791"/>
                  <a:pt x="37" y="12934"/>
                </a:cubicBezTo>
                <a:cubicBezTo>
                  <a:pt x="14" y="12999"/>
                  <a:pt x="3" y="13093"/>
                  <a:pt x="1" y="13204"/>
                </a:cubicBezTo>
                <a:cubicBezTo>
                  <a:pt x="-6" y="13536"/>
                  <a:pt x="73" y="14005"/>
                  <a:pt x="187" y="14192"/>
                </a:cubicBezTo>
                <a:cubicBezTo>
                  <a:pt x="359" y="14474"/>
                  <a:pt x="852" y="14466"/>
                  <a:pt x="979" y="14179"/>
                </a:cubicBezTo>
                <a:cubicBezTo>
                  <a:pt x="1000" y="14130"/>
                  <a:pt x="1034" y="14019"/>
                  <a:pt x="1052" y="13933"/>
                </a:cubicBezTo>
                <a:cubicBezTo>
                  <a:pt x="1108" y="13664"/>
                  <a:pt x="1278" y="13533"/>
                  <a:pt x="1755" y="13393"/>
                </a:cubicBezTo>
                <a:cubicBezTo>
                  <a:pt x="2012" y="13318"/>
                  <a:pt x="2061" y="13312"/>
                  <a:pt x="2336" y="13313"/>
                </a:cubicBezTo>
                <a:cubicBezTo>
                  <a:pt x="2645" y="13315"/>
                  <a:pt x="2875" y="13353"/>
                  <a:pt x="3021" y="13429"/>
                </a:cubicBezTo>
                <a:cubicBezTo>
                  <a:pt x="3061" y="13450"/>
                  <a:pt x="3107" y="13468"/>
                  <a:pt x="3122" y="13468"/>
                </a:cubicBezTo>
                <a:cubicBezTo>
                  <a:pt x="3136" y="13468"/>
                  <a:pt x="3177" y="13493"/>
                  <a:pt x="3213" y="13524"/>
                </a:cubicBezTo>
                <a:cubicBezTo>
                  <a:pt x="3276" y="13576"/>
                  <a:pt x="3278" y="13589"/>
                  <a:pt x="3226" y="13728"/>
                </a:cubicBezTo>
                <a:cubicBezTo>
                  <a:pt x="3079" y="14121"/>
                  <a:pt x="3056" y="14336"/>
                  <a:pt x="3146" y="14517"/>
                </a:cubicBezTo>
                <a:cubicBezTo>
                  <a:pt x="3223" y="14672"/>
                  <a:pt x="3254" y="14685"/>
                  <a:pt x="3491" y="14685"/>
                </a:cubicBezTo>
                <a:cubicBezTo>
                  <a:pt x="3793" y="14685"/>
                  <a:pt x="4043" y="14604"/>
                  <a:pt x="4198" y="14456"/>
                </a:cubicBezTo>
                <a:cubicBezTo>
                  <a:pt x="4263" y="14393"/>
                  <a:pt x="4329" y="14322"/>
                  <a:pt x="4344" y="14298"/>
                </a:cubicBezTo>
                <a:cubicBezTo>
                  <a:pt x="4378" y="14245"/>
                  <a:pt x="4437" y="13878"/>
                  <a:pt x="4464" y="13561"/>
                </a:cubicBezTo>
                <a:cubicBezTo>
                  <a:pt x="4481" y="13352"/>
                  <a:pt x="4509" y="13298"/>
                  <a:pt x="4567" y="13356"/>
                </a:cubicBezTo>
                <a:cubicBezTo>
                  <a:pt x="4580" y="13368"/>
                  <a:pt x="4637" y="13379"/>
                  <a:pt x="4696" y="13379"/>
                </a:cubicBezTo>
                <a:lnTo>
                  <a:pt x="4803" y="13379"/>
                </a:lnTo>
                <a:lnTo>
                  <a:pt x="4812" y="13894"/>
                </a:lnTo>
                <a:cubicBezTo>
                  <a:pt x="4822" y="14563"/>
                  <a:pt x="4825" y="14497"/>
                  <a:pt x="4772" y="14995"/>
                </a:cubicBezTo>
                <a:cubicBezTo>
                  <a:pt x="4747" y="15233"/>
                  <a:pt x="4719" y="15812"/>
                  <a:pt x="4711" y="16281"/>
                </a:cubicBezTo>
                <a:cubicBezTo>
                  <a:pt x="4688" y="17611"/>
                  <a:pt x="4654" y="18391"/>
                  <a:pt x="4616" y="18482"/>
                </a:cubicBezTo>
                <a:cubicBezTo>
                  <a:pt x="4597" y="18528"/>
                  <a:pt x="4576" y="18849"/>
                  <a:pt x="4567" y="19196"/>
                </a:cubicBezTo>
                <a:cubicBezTo>
                  <a:pt x="4554" y="19754"/>
                  <a:pt x="4545" y="19834"/>
                  <a:pt x="4488" y="19887"/>
                </a:cubicBezTo>
                <a:cubicBezTo>
                  <a:pt x="4416" y="19953"/>
                  <a:pt x="4393" y="20099"/>
                  <a:pt x="4332" y="20975"/>
                </a:cubicBezTo>
                <a:cubicBezTo>
                  <a:pt x="4310" y="21297"/>
                  <a:pt x="4311" y="21512"/>
                  <a:pt x="4332" y="21546"/>
                </a:cubicBezTo>
                <a:lnTo>
                  <a:pt x="4366" y="21600"/>
                </a:lnTo>
                <a:lnTo>
                  <a:pt x="7380" y="21594"/>
                </a:lnTo>
                <a:lnTo>
                  <a:pt x="10394" y="21589"/>
                </a:lnTo>
                <a:lnTo>
                  <a:pt x="10439" y="21505"/>
                </a:lnTo>
                <a:cubicBezTo>
                  <a:pt x="10474" y="21441"/>
                  <a:pt x="10485" y="20932"/>
                  <a:pt x="10491" y="19351"/>
                </a:cubicBezTo>
                <a:lnTo>
                  <a:pt x="10501" y="17278"/>
                </a:lnTo>
                <a:lnTo>
                  <a:pt x="10797" y="17278"/>
                </a:lnTo>
                <a:lnTo>
                  <a:pt x="11094" y="17278"/>
                </a:lnTo>
                <a:lnTo>
                  <a:pt x="11118" y="19390"/>
                </a:lnTo>
                <a:cubicBezTo>
                  <a:pt x="11132" y="20551"/>
                  <a:pt x="11153" y="21522"/>
                  <a:pt x="11164" y="21550"/>
                </a:cubicBezTo>
                <a:lnTo>
                  <a:pt x="11185" y="21600"/>
                </a:lnTo>
                <a:lnTo>
                  <a:pt x="17213" y="21600"/>
                </a:lnTo>
                <a:lnTo>
                  <a:pt x="17235" y="21529"/>
                </a:lnTo>
                <a:cubicBezTo>
                  <a:pt x="17270" y="21422"/>
                  <a:pt x="17219" y="20094"/>
                  <a:pt x="17177" y="20006"/>
                </a:cubicBezTo>
                <a:cubicBezTo>
                  <a:pt x="17156" y="19963"/>
                  <a:pt x="17100" y="19894"/>
                  <a:pt x="17051" y="19855"/>
                </a:cubicBezTo>
                <a:cubicBezTo>
                  <a:pt x="16973" y="19791"/>
                  <a:pt x="16969" y="19774"/>
                  <a:pt x="17002" y="19700"/>
                </a:cubicBezTo>
                <a:cubicBezTo>
                  <a:pt x="17039" y="19620"/>
                  <a:pt x="17000" y="18554"/>
                  <a:pt x="16947" y="18180"/>
                </a:cubicBezTo>
                <a:cubicBezTo>
                  <a:pt x="16935" y="18097"/>
                  <a:pt x="16910" y="17363"/>
                  <a:pt x="16892" y="16551"/>
                </a:cubicBezTo>
                <a:cubicBezTo>
                  <a:pt x="16871" y="15551"/>
                  <a:pt x="16848" y="15041"/>
                  <a:pt x="16819" y="14973"/>
                </a:cubicBezTo>
                <a:cubicBezTo>
                  <a:pt x="16791" y="14907"/>
                  <a:pt x="16773" y="14619"/>
                  <a:pt x="16770" y="14127"/>
                </a:cubicBezTo>
                <a:lnTo>
                  <a:pt x="16767" y="13379"/>
                </a:lnTo>
                <a:lnTo>
                  <a:pt x="16868" y="13379"/>
                </a:lnTo>
                <a:cubicBezTo>
                  <a:pt x="16924" y="13379"/>
                  <a:pt x="17003" y="13367"/>
                  <a:pt x="17042" y="13354"/>
                </a:cubicBezTo>
                <a:cubicBezTo>
                  <a:pt x="17108" y="13333"/>
                  <a:pt x="17112" y="13341"/>
                  <a:pt x="17112" y="13483"/>
                </a:cubicBezTo>
                <a:cubicBezTo>
                  <a:pt x="17114" y="13810"/>
                  <a:pt x="17181" y="14163"/>
                  <a:pt x="17265" y="14300"/>
                </a:cubicBezTo>
                <a:cubicBezTo>
                  <a:pt x="17432" y="14569"/>
                  <a:pt x="17704" y="14693"/>
                  <a:pt x="18103" y="14681"/>
                </a:cubicBezTo>
                <a:cubicBezTo>
                  <a:pt x="18314" y="14675"/>
                  <a:pt x="18325" y="14671"/>
                  <a:pt x="18390" y="14597"/>
                </a:cubicBezTo>
                <a:cubicBezTo>
                  <a:pt x="18477" y="14498"/>
                  <a:pt x="18481" y="14249"/>
                  <a:pt x="18399" y="13859"/>
                </a:cubicBezTo>
                <a:cubicBezTo>
                  <a:pt x="18341" y="13580"/>
                  <a:pt x="18341" y="13572"/>
                  <a:pt x="18411" y="13514"/>
                </a:cubicBezTo>
                <a:cubicBezTo>
                  <a:pt x="18451" y="13482"/>
                  <a:pt x="18565" y="13426"/>
                  <a:pt x="18662" y="13390"/>
                </a:cubicBezTo>
                <a:cubicBezTo>
                  <a:pt x="18833" y="13325"/>
                  <a:pt x="18850" y="13322"/>
                  <a:pt x="19276" y="13323"/>
                </a:cubicBezTo>
                <a:cubicBezTo>
                  <a:pt x="19683" y="13324"/>
                  <a:pt x="19729" y="13329"/>
                  <a:pt x="19897" y="13384"/>
                </a:cubicBezTo>
                <a:cubicBezTo>
                  <a:pt x="20303" y="13518"/>
                  <a:pt x="20502" y="13710"/>
                  <a:pt x="20554" y="14020"/>
                </a:cubicBezTo>
                <a:cubicBezTo>
                  <a:pt x="20596" y="14268"/>
                  <a:pt x="20748" y="14398"/>
                  <a:pt x="20997" y="14398"/>
                </a:cubicBezTo>
                <a:cubicBezTo>
                  <a:pt x="21120" y="14398"/>
                  <a:pt x="21350" y="14275"/>
                  <a:pt x="21413" y="14177"/>
                </a:cubicBezTo>
                <a:cubicBezTo>
                  <a:pt x="21473" y="14084"/>
                  <a:pt x="21566" y="13646"/>
                  <a:pt x="21581" y="13375"/>
                </a:cubicBezTo>
                <a:cubicBezTo>
                  <a:pt x="21594" y="13155"/>
                  <a:pt x="21581" y="13083"/>
                  <a:pt x="21505" y="12897"/>
                </a:cubicBezTo>
                <a:cubicBezTo>
                  <a:pt x="21376" y="12578"/>
                  <a:pt x="21069" y="12302"/>
                  <a:pt x="20637" y="12112"/>
                </a:cubicBezTo>
                <a:cubicBezTo>
                  <a:pt x="20304" y="11965"/>
                  <a:pt x="20286" y="11953"/>
                  <a:pt x="20245" y="11847"/>
                </a:cubicBezTo>
                <a:cubicBezTo>
                  <a:pt x="20224" y="11794"/>
                  <a:pt x="20150" y="11603"/>
                  <a:pt x="20080" y="11425"/>
                </a:cubicBezTo>
                <a:cubicBezTo>
                  <a:pt x="19918" y="11009"/>
                  <a:pt x="19494" y="10204"/>
                  <a:pt x="19368" y="10071"/>
                </a:cubicBezTo>
                <a:cubicBezTo>
                  <a:pt x="19348" y="10049"/>
                  <a:pt x="19284" y="9957"/>
                  <a:pt x="19225" y="9866"/>
                </a:cubicBezTo>
                <a:cubicBezTo>
                  <a:pt x="19165" y="9775"/>
                  <a:pt x="19085" y="9663"/>
                  <a:pt x="19044" y="9617"/>
                </a:cubicBezTo>
                <a:cubicBezTo>
                  <a:pt x="19003" y="9570"/>
                  <a:pt x="18968" y="9525"/>
                  <a:pt x="18968" y="9516"/>
                </a:cubicBezTo>
                <a:cubicBezTo>
                  <a:pt x="18968" y="9471"/>
                  <a:pt x="18415" y="8786"/>
                  <a:pt x="18246" y="8623"/>
                </a:cubicBezTo>
                <a:cubicBezTo>
                  <a:pt x="18183" y="8562"/>
                  <a:pt x="18085" y="8453"/>
                  <a:pt x="18026" y="8378"/>
                </a:cubicBezTo>
                <a:cubicBezTo>
                  <a:pt x="17968" y="8303"/>
                  <a:pt x="17898" y="8232"/>
                  <a:pt x="17870" y="8221"/>
                </a:cubicBezTo>
                <a:cubicBezTo>
                  <a:pt x="17843" y="8211"/>
                  <a:pt x="17763" y="8143"/>
                  <a:pt x="17693" y="8071"/>
                </a:cubicBezTo>
                <a:cubicBezTo>
                  <a:pt x="17554" y="7926"/>
                  <a:pt x="17074" y="7619"/>
                  <a:pt x="16908" y="7567"/>
                </a:cubicBezTo>
                <a:cubicBezTo>
                  <a:pt x="16849" y="7548"/>
                  <a:pt x="16746" y="7515"/>
                  <a:pt x="16675" y="7490"/>
                </a:cubicBezTo>
                <a:cubicBezTo>
                  <a:pt x="16512" y="7433"/>
                  <a:pt x="16376" y="7415"/>
                  <a:pt x="15948" y="7397"/>
                </a:cubicBezTo>
                <a:lnTo>
                  <a:pt x="15602" y="7382"/>
                </a:lnTo>
                <a:lnTo>
                  <a:pt x="15569" y="7273"/>
                </a:lnTo>
                <a:cubicBezTo>
                  <a:pt x="15498" y="7023"/>
                  <a:pt x="15433" y="6924"/>
                  <a:pt x="15278" y="6826"/>
                </a:cubicBezTo>
                <a:cubicBezTo>
                  <a:pt x="15127" y="6731"/>
                  <a:pt x="15126" y="6730"/>
                  <a:pt x="14866" y="6729"/>
                </a:cubicBezTo>
                <a:cubicBezTo>
                  <a:pt x="14722" y="6729"/>
                  <a:pt x="14594" y="6719"/>
                  <a:pt x="14581" y="6707"/>
                </a:cubicBezTo>
                <a:cubicBezTo>
                  <a:pt x="14568" y="6694"/>
                  <a:pt x="14333" y="6685"/>
                  <a:pt x="13998" y="6685"/>
                </a:cubicBezTo>
                <a:lnTo>
                  <a:pt x="13435" y="6685"/>
                </a:lnTo>
                <a:lnTo>
                  <a:pt x="13435" y="6560"/>
                </a:lnTo>
                <a:cubicBezTo>
                  <a:pt x="13435" y="6429"/>
                  <a:pt x="13487" y="6377"/>
                  <a:pt x="13625" y="6376"/>
                </a:cubicBezTo>
                <a:cubicBezTo>
                  <a:pt x="13660" y="6375"/>
                  <a:pt x="13718" y="6366"/>
                  <a:pt x="13753" y="6355"/>
                </a:cubicBezTo>
                <a:cubicBezTo>
                  <a:pt x="13788" y="6345"/>
                  <a:pt x="13909" y="6308"/>
                  <a:pt x="14022" y="6275"/>
                </a:cubicBezTo>
                <a:cubicBezTo>
                  <a:pt x="14422" y="6160"/>
                  <a:pt x="14737" y="5899"/>
                  <a:pt x="14817" y="5619"/>
                </a:cubicBezTo>
                <a:cubicBezTo>
                  <a:pt x="14861" y="5461"/>
                  <a:pt x="14925" y="5332"/>
                  <a:pt x="14957" y="5332"/>
                </a:cubicBezTo>
                <a:cubicBezTo>
                  <a:pt x="15000" y="5332"/>
                  <a:pt x="15157" y="5239"/>
                  <a:pt x="15294" y="5133"/>
                </a:cubicBezTo>
                <a:cubicBezTo>
                  <a:pt x="15483" y="4986"/>
                  <a:pt x="15540" y="4889"/>
                  <a:pt x="15660" y="4497"/>
                </a:cubicBezTo>
                <a:cubicBezTo>
                  <a:pt x="15697" y="4376"/>
                  <a:pt x="15712" y="4357"/>
                  <a:pt x="15783" y="4357"/>
                </a:cubicBezTo>
                <a:cubicBezTo>
                  <a:pt x="16014" y="4357"/>
                  <a:pt x="16222" y="4220"/>
                  <a:pt x="16263" y="4039"/>
                </a:cubicBezTo>
                <a:cubicBezTo>
                  <a:pt x="16282" y="3953"/>
                  <a:pt x="16298" y="3937"/>
                  <a:pt x="16363" y="3937"/>
                </a:cubicBezTo>
                <a:cubicBezTo>
                  <a:pt x="16560" y="3937"/>
                  <a:pt x="16800" y="3702"/>
                  <a:pt x="16911" y="3401"/>
                </a:cubicBezTo>
                <a:cubicBezTo>
                  <a:pt x="16939" y="3324"/>
                  <a:pt x="16980" y="3131"/>
                  <a:pt x="17002" y="2973"/>
                </a:cubicBezTo>
                <a:cubicBezTo>
                  <a:pt x="17025" y="2815"/>
                  <a:pt x="17067" y="2629"/>
                  <a:pt x="17097" y="2562"/>
                </a:cubicBezTo>
                <a:cubicBezTo>
                  <a:pt x="17127" y="2495"/>
                  <a:pt x="17161" y="2369"/>
                  <a:pt x="17173" y="2281"/>
                </a:cubicBezTo>
                <a:cubicBezTo>
                  <a:pt x="17202" y="2082"/>
                  <a:pt x="17124" y="1938"/>
                  <a:pt x="16837" y="1658"/>
                </a:cubicBezTo>
                <a:cubicBezTo>
                  <a:pt x="16729" y="1552"/>
                  <a:pt x="16598" y="1420"/>
                  <a:pt x="16550" y="1366"/>
                </a:cubicBezTo>
                <a:cubicBezTo>
                  <a:pt x="16501" y="1311"/>
                  <a:pt x="16403" y="1224"/>
                  <a:pt x="16330" y="1172"/>
                </a:cubicBezTo>
                <a:cubicBezTo>
                  <a:pt x="16203" y="1082"/>
                  <a:pt x="16188" y="1077"/>
                  <a:pt x="15997" y="1077"/>
                </a:cubicBezTo>
                <a:cubicBezTo>
                  <a:pt x="15761" y="1077"/>
                  <a:pt x="15717" y="1100"/>
                  <a:pt x="15544" y="1315"/>
                </a:cubicBezTo>
                <a:cubicBezTo>
                  <a:pt x="15409" y="1485"/>
                  <a:pt x="15331" y="1496"/>
                  <a:pt x="15156" y="1367"/>
                </a:cubicBezTo>
                <a:cubicBezTo>
                  <a:pt x="15091" y="1320"/>
                  <a:pt x="15037" y="1272"/>
                  <a:pt x="15037" y="1263"/>
                </a:cubicBezTo>
                <a:cubicBezTo>
                  <a:pt x="15037" y="1255"/>
                  <a:pt x="14980" y="1177"/>
                  <a:pt x="14911" y="1090"/>
                </a:cubicBezTo>
                <a:cubicBezTo>
                  <a:pt x="14843" y="1004"/>
                  <a:pt x="14764" y="896"/>
                  <a:pt x="14734" y="852"/>
                </a:cubicBezTo>
                <a:cubicBezTo>
                  <a:pt x="14684" y="777"/>
                  <a:pt x="14454" y="612"/>
                  <a:pt x="14401" y="612"/>
                </a:cubicBezTo>
                <a:cubicBezTo>
                  <a:pt x="14388" y="612"/>
                  <a:pt x="14283" y="575"/>
                  <a:pt x="14169" y="528"/>
                </a:cubicBezTo>
                <a:cubicBezTo>
                  <a:pt x="14055" y="482"/>
                  <a:pt x="13831" y="406"/>
                  <a:pt x="13670" y="359"/>
                </a:cubicBezTo>
                <a:cubicBezTo>
                  <a:pt x="13510" y="312"/>
                  <a:pt x="13347" y="262"/>
                  <a:pt x="13307" y="249"/>
                </a:cubicBezTo>
                <a:cubicBezTo>
                  <a:pt x="13267" y="237"/>
                  <a:pt x="13170" y="208"/>
                  <a:pt x="13090" y="184"/>
                </a:cubicBezTo>
                <a:cubicBezTo>
                  <a:pt x="13010" y="160"/>
                  <a:pt x="12914" y="132"/>
                  <a:pt x="12879" y="121"/>
                </a:cubicBezTo>
                <a:cubicBezTo>
                  <a:pt x="12844" y="110"/>
                  <a:pt x="12783" y="102"/>
                  <a:pt x="12744" y="102"/>
                </a:cubicBezTo>
                <a:cubicBezTo>
                  <a:pt x="12705" y="102"/>
                  <a:pt x="12665" y="92"/>
                  <a:pt x="12653" y="80"/>
                </a:cubicBezTo>
                <a:cubicBezTo>
                  <a:pt x="12640" y="68"/>
                  <a:pt x="12585" y="58"/>
                  <a:pt x="12530" y="58"/>
                </a:cubicBezTo>
                <a:cubicBezTo>
                  <a:pt x="12475" y="58"/>
                  <a:pt x="12409" y="45"/>
                  <a:pt x="12384" y="30"/>
                </a:cubicBezTo>
                <a:cubicBezTo>
                  <a:pt x="12351" y="10"/>
                  <a:pt x="11563" y="0"/>
                  <a:pt x="10776" y="0"/>
                </a:cubicBezTo>
                <a:close/>
              </a:path>
            </a:pathLst>
          </a:custGeom>
          <a:ln w="3175">
            <a:miter lim="400000"/>
          </a:ln>
        </p:spPr>
      </p:pic>
      <p:pic>
        <p:nvPicPr>
          <p:cNvPr id="297" name="IMG_1393.jpeg" descr="IMG_1393.jpeg"/>
          <p:cNvPicPr>
            <a:picLocks noChangeAspect="1"/>
          </p:cNvPicPr>
          <p:nvPr/>
        </p:nvPicPr>
        <p:blipFill>
          <a:blip r:embed="rId3">
            <a:extLst/>
          </a:blip>
          <a:srcRect l="123" t="0" r="4" b="47"/>
          <a:stretch>
            <a:fillRect/>
          </a:stretch>
        </p:blipFill>
        <p:spPr>
          <a:xfrm flipH="1">
            <a:off x="2458940" y="3799260"/>
            <a:ext cx="1979620" cy="35461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9" h="21598" fill="norm" stroke="1" extrusionOk="0">
                <a:moveTo>
                  <a:pt x="11124" y="0"/>
                </a:moveTo>
                <a:lnTo>
                  <a:pt x="11025" y="102"/>
                </a:lnTo>
                <a:cubicBezTo>
                  <a:pt x="10944" y="185"/>
                  <a:pt x="10897" y="203"/>
                  <a:pt x="10765" y="203"/>
                </a:cubicBezTo>
                <a:cubicBezTo>
                  <a:pt x="10675" y="203"/>
                  <a:pt x="10544" y="227"/>
                  <a:pt x="10475" y="254"/>
                </a:cubicBezTo>
                <a:cubicBezTo>
                  <a:pt x="10389" y="287"/>
                  <a:pt x="10341" y="291"/>
                  <a:pt x="10327" y="268"/>
                </a:cubicBezTo>
                <a:cubicBezTo>
                  <a:pt x="10316" y="250"/>
                  <a:pt x="10257" y="193"/>
                  <a:pt x="10193" y="140"/>
                </a:cubicBezTo>
                <a:cubicBezTo>
                  <a:pt x="10092" y="56"/>
                  <a:pt x="10046" y="42"/>
                  <a:pt x="9821" y="34"/>
                </a:cubicBezTo>
                <a:cubicBezTo>
                  <a:pt x="9477" y="22"/>
                  <a:pt x="9159" y="110"/>
                  <a:pt x="9041" y="249"/>
                </a:cubicBezTo>
                <a:cubicBezTo>
                  <a:pt x="8965" y="339"/>
                  <a:pt x="8931" y="351"/>
                  <a:pt x="8751" y="351"/>
                </a:cubicBezTo>
                <a:cubicBezTo>
                  <a:pt x="8593" y="351"/>
                  <a:pt x="8507" y="370"/>
                  <a:pt x="8361" y="447"/>
                </a:cubicBezTo>
                <a:cubicBezTo>
                  <a:pt x="8259" y="501"/>
                  <a:pt x="8175" y="574"/>
                  <a:pt x="8175" y="607"/>
                </a:cubicBezTo>
                <a:cubicBezTo>
                  <a:pt x="8175" y="689"/>
                  <a:pt x="7909" y="788"/>
                  <a:pt x="7690" y="788"/>
                </a:cubicBezTo>
                <a:cubicBezTo>
                  <a:pt x="7391" y="788"/>
                  <a:pt x="7217" y="928"/>
                  <a:pt x="7101" y="1264"/>
                </a:cubicBezTo>
                <a:cubicBezTo>
                  <a:pt x="7061" y="1381"/>
                  <a:pt x="6988" y="1537"/>
                  <a:pt x="6937" y="1607"/>
                </a:cubicBezTo>
                <a:cubicBezTo>
                  <a:pt x="6859" y="1714"/>
                  <a:pt x="6817" y="1736"/>
                  <a:pt x="6694" y="1740"/>
                </a:cubicBezTo>
                <a:cubicBezTo>
                  <a:pt x="6394" y="1752"/>
                  <a:pt x="5992" y="2004"/>
                  <a:pt x="5906" y="2234"/>
                </a:cubicBezTo>
                <a:cubicBezTo>
                  <a:pt x="5885" y="2291"/>
                  <a:pt x="5824" y="2338"/>
                  <a:pt x="5742" y="2359"/>
                </a:cubicBezTo>
                <a:cubicBezTo>
                  <a:pt x="5595" y="2397"/>
                  <a:pt x="5410" y="2597"/>
                  <a:pt x="5408" y="2722"/>
                </a:cubicBezTo>
                <a:cubicBezTo>
                  <a:pt x="5408" y="2767"/>
                  <a:pt x="5441" y="2893"/>
                  <a:pt x="5486" y="3005"/>
                </a:cubicBezTo>
                <a:cubicBezTo>
                  <a:pt x="5567" y="3204"/>
                  <a:pt x="5568" y="3212"/>
                  <a:pt x="5430" y="3474"/>
                </a:cubicBezTo>
                <a:cubicBezTo>
                  <a:pt x="5219" y="3873"/>
                  <a:pt x="5255" y="4093"/>
                  <a:pt x="5586" y="4477"/>
                </a:cubicBezTo>
                <a:cubicBezTo>
                  <a:pt x="5864" y="4800"/>
                  <a:pt x="5953" y="4871"/>
                  <a:pt x="6088" y="4871"/>
                </a:cubicBezTo>
                <a:cubicBezTo>
                  <a:pt x="6171" y="4871"/>
                  <a:pt x="6181" y="4924"/>
                  <a:pt x="6201" y="5490"/>
                </a:cubicBezTo>
                <a:cubicBezTo>
                  <a:pt x="6224" y="6159"/>
                  <a:pt x="6229" y="6171"/>
                  <a:pt x="6564" y="6461"/>
                </a:cubicBezTo>
                <a:cubicBezTo>
                  <a:pt x="6788" y="6655"/>
                  <a:pt x="7266" y="6836"/>
                  <a:pt x="7643" y="6870"/>
                </a:cubicBezTo>
                <a:cubicBezTo>
                  <a:pt x="7888" y="6892"/>
                  <a:pt x="7940" y="6919"/>
                  <a:pt x="7989" y="7046"/>
                </a:cubicBezTo>
                <a:cubicBezTo>
                  <a:pt x="8012" y="7107"/>
                  <a:pt x="7998" y="7145"/>
                  <a:pt x="7950" y="7167"/>
                </a:cubicBezTo>
                <a:cubicBezTo>
                  <a:pt x="7906" y="7188"/>
                  <a:pt x="7509" y="7209"/>
                  <a:pt x="6915" y="7220"/>
                </a:cubicBezTo>
                <a:cubicBezTo>
                  <a:pt x="5633" y="7244"/>
                  <a:pt x="5525" y="7272"/>
                  <a:pt x="5222" y="7648"/>
                </a:cubicBezTo>
                <a:cubicBezTo>
                  <a:pt x="5105" y="7794"/>
                  <a:pt x="5035" y="7844"/>
                  <a:pt x="4936" y="7859"/>
                </a:cubicBezTo>
                <a:cubicBezTo>
                  <a:pt x="4789" y="7880"/>
                  <a:pt x="4335" y="8069"/>
                  <a:pt x="4178" y="8173"/>
                </a:cubicBezTo>
                <a:cubicBezTo>
                  <a:pt x="3821" y="8411"/>
                  <a:pt x="3657" y="8597"/>
                  <a:pt x="3325" y="9157"/>
                </a:cubicBezTo>
                <a:cubicBezTo>
                  <a:pt x="3002" y="9701"/>
                  <a:pt x="2778" y="10122"/>
                  <a:pt x="2602" y="10513"/>
                </a:cubicBezTo>
                <a:cubicBezTo>
                  <a:pt x="2530" y="10673"/>
                  <a:pt x="2427" y="10909"/>
                  <a:pt x="2368" y="11037"/>
                </a:cubicBezTo>
                <a:cubicBezTo>
                  <a:pt x="2310" y="11166"/>
                  <a:pt x="2228" y="11343"/>
                  <a:pt x="2191" y="11431"/>
                </a:cubicBezTo>
                <a:cubicBezTo>
                  <a:pt x="2153" y="11519"/>
                  <a:pt x="2037" y="11774"/>
                  <a:pt x="1931" y="11997"/>
                </a:cubicBezTo>
                <a:cubicBezTo>
                  <a:pt x="1727" y="12427"/>
                  <a:pt x="1726" y="12506"/>
                  <a:pt x="1918" y="12621"/>
                </a:cubicBezTo>
                <a:cubicBezTo>
                  <a:pt x="2064" y="12708"/>
                  <a:pt x="2008" y="12732"/>
                  <a:pt x="1580" y="12768"/>
                </a:cubicBezTo>
                <a:cubicBezTo>
                  <a:pt x="991" y="12818"/>
                  <a:pt x="437" y="13065"/>
                  <a:pt x="138" y="13413"/>
                </a:cubicBezTo>
                <a:cubicBezTo>
                  <a:pt x="8" y="13565"/>
                  <a:pt x="0" y="13599"/>
                  <a:pt x="0" y="14027"/>
                </a:cubicBezTo>
                <a:cubicBezTo>
                  <a:pt x="-1" y="14471"/>
                  <a:pt x="2" y="14480"/>
                  <a:pt x="143" y="14600"/>
                </a:cubicBezTo>
                <a:cubicBezTo>
                  <a:pt x="330" y="14761"/>
                  <a:pt x="417" y="14784"/>
                  <a:pt x="853" y="14784"/>
                </a:cubicBezTo>
                <a:cubicBezTo>
                  <a:pt x="1168" y="14784"/>
                  <a:pt x="1241" y="14775"/>
                  <a:pt x="1377" y="14711"/>
                </a:cubicBezTo>
                <a:cubicBezTo>
                  <a:pt x="1685" y="14567"/>
                  <a:pt x="1937" y="14314"/>
                  <a:pt x="2061" y="14023"/>
                </a:cubicBezTo>
                <a:cubicBezTo>
                  <a:pt x="2183" y="13737"/>
                  <a:pt x="2377" y="13532"/>
                  <a:pt x="2529" y="13532"/>
                </a:cubicBezTo>
                <a:cubicBezTo>
                  <a:pt x="2704" y="13532"/>
                  <a:pt x="3057" y="13822"/>
                  <a:pt x="3057" y="13969"/>
                </a:cubicBezTo>
                <a:cubicBezTo>
                  <a:pt x="3057" y="14011"/>
                  <a:pt x="2997" y="14141"/>
                  <a:pt x="2923" y="14259"/>
                </a:cubicBezTo>
                <a:cubicBezTo>
                  <a:pt x="2747" y="14540"/>
                  <a:pt x="2700" y="14822"/>
                  <a:pt x="2810" y="14968"/>
                </a:cubicBezTo>
                <a:lnTo>
                  <a:pt x="2892" y="15076"/>
                </a:lnTo>
                <a:lnTo>
                  <a:pt x="3330" y="15076"/>
                </a:lnTo>
                <a:cubicBezTo>
                  <a:pt x="3652" y="15076"/>
                  <a:pt x="3796" y="15064"/>
                  <a:pt x="3888" y="15028"/>
                </a:cubicBezTo>
                <a:cubicBezTo>
                  <a:pt x="4010" y="14980"/>
                  <a:pt x="4011" y="14981"/>
                  <a:pt x="3975" y="15050"/>
                </a:cubicBezTo>
                <a:cubicBezTo>
                  <a:pt x="3955" y="15089"/>
                  <a:pt x="3922" y="15362"/>
                  <a:pt x="3906" y="15659"/>
                </a:cubicBezTo>
                <a:cubicBezTo>
                  <a:pt x="3872" y="16254"/>
                  <a:pt x="3931" y="16606"/>
                  <a:pt x="4109" y="16911"/>
                </a:cubicBezTo>
                <a:lnTo>
                  <a:pt x="4217" y="17097"/>
                </a:lnTo>
                <a:lnTo>
                  <a:pt x="4131" y="18166"/>
                </a:lnTo>
                <a:cubicBezTo>
                  <a:pt x="4083" y="18752"/>
                  <a:pt x="4033" y="19278"/>
                  <a:pt x="4018" y="19336"/>
                </a:cubicBezTo>
                <a:cubicBezTo>
                  <a:pt x="3995" y="19423"/>
                  <a:pt x="3955" y="19448"/>
                  <a:pt x="3784" y="19490"/>
                </a:cubicBezTo>
                <a:cubicBezTo>
                  <a:pt x="3672" y="19518"/>
                  <a:pt x="3528" y="19578"/>
                  <a:pt x="3460" y="19623"/>
                </a:cubicBezTo>
                <a:cubicBezTo>
                  <a:pt x="3342" y="19701"/>
                  <a:pt x="3332" y="19739"/>
                  <a:pt x="3269" y="20411"/>
                </a:cubicBezTo>
                <a:cubicBezTo>
                  <a:pt x="3183" y="21320"/>
                  <a:pt x="3153" y="21274"/>
                  <a:pt x="3828" y="21298"/>
                </a:cubicBezTo>
                <a:cubicBezTo>
                  <a:pt x="4106" y="21309"/>
                  <a:pt x="4574" y="21318"/>
                  <a:pt x="4867" y="21318"/>
                </a:cubicBezTo>
                <a:cubicBezTo>
                  <a:pt x="5160" y="21318"/>
                  <a:pt x="5414" y="21328"/>
                  <a:pt x="5430" y="21342"/>
                </a:cubicBezTo>
                <a:cubicBezTo>
                  <a:pt x="5446" y="21356"/>
                  <a:pt x="6027" y="21379"/>
                  <a:pt x="6725" y="21390"/>
                </a:cubicBezTo>
                <a:cubicBezTo>
                  <a:pt x="7422" y="21402"/>
                  <a:pt x="8004" y="21423"/>
                  <a:pt x="8019" y="21436"/>
                </a:cubicBezTo>
                <a:cubicBezTo>
                  <a:pt x="8034" y="21450"/>
                  <a:pt x="8306" y="21464"/>
                  <a:pt x="8621" y="21468"/>
                </a:cubicBezTo>
                <a:cubicBezTo>
                  <a:pt x="9194" y="21474"/>
                  <a:pt x="9196" y="21474"/>
                  <a:pt x="9548" y="21366"/>
                </a:cubicBezTo>
                <a:cubicBezTo>
                  <a:pt x="9865" y="21269"/>
                  <a:pt x="9899" y="21262"/>
                  <a:pt x="9899" y="21313"/>
                </a:cubicBezTo>
                <a:cubicBezTo>
                  <a:pt x="9899" y="21508"/>
                  <a:pt x="10077" y="21542"/>
                  <a:pt x="11284" y="21574"/>
                </a:cubicBezTo>
                <a:cubicBezTo>
                  <a:pt x="11830" y="21589"/>
                  <a:pt x="13214" y="21600"/>
                  <a:pt x="14363" y="21598"/>
                </a:cubicBezTo>
                <a:lnTo>
                  <a:pt x="16455" y="21593"/>
                </a:lnTo>
                <a:lnTo>
                  <a:pt x="16805" y="21448"/>
                </a:lnTo>
                <a:cubicBezTo>
                  <a:pt x="16997" y="21368"/>
                  <a:pt x="17274" y="21255"/>
                  <a:pt x="17420" y="21199"/>
                </a:cubicBezTo>
                <a:cubicBezTo>
                  <a:pt x="17567" y="21143"/>
                  <a:pt x="17720" y="21080"/>
                  <a:pt x="17762" y="21059"/>
                </a:cubicBezTo>
                <a:cubicBezTo>
                  <a:pt x="17889" y="20996"/>
                  <a:pt x="17869" y="20335"/>
                  <a:pt x="17680" y="18158"/>
                </a:cubicBezTo>
                <a:cubicBezTo>
                  <a:pt x="17651" y="17825"/>
                  <a:pt x="17608" y="17169"/>
                  <a:pt x="17581" y="16701"/>
                </a:cubicBezTo>
                <a:cubicBezTo>
                  <a:pt x="17553" y="16233"/>
                  <a:pt x="17513" y="15734"/>
                  <a:pt x="17494" y="15594"/>
                </a:cubicBezTo>
                <a:lnTo>
                  <a:pt x="17459" y="15340"/>
                </a:lnTo>
                <a:lnTo>
                  <a:pt x="17775" y="15340"/>
                </a:lnTo>
                <a:cubicBezTo>
                  <a:pt x="18068" y="15340"/>
                  <a:pt x="18101" y="15331"/>
                  <a:pt x="18247" y="15238"/>
                </a:cubicBezTo>
                <a:cubicBezTo>
                  <a:pt x="18334" y="15183"/>
                  <a:pt x="18414" y="15102"/>
                  <a:pt x="18429" y="15057"/>
                </a:cubicBezTo>
                <a:cubicBezTo>
                  <a:pt x="18514" y="14806"/>
                  <a:pt x="18519" y="14625"/>
                  <a:pt x="18442" y="14397"/>
                </a:cubicBezTo>
                <a:cubicBezTo>
                  <a:pt x="18368" y="14177"/>
                  <a:pt x="18371" y="14138"/>
                  <a:pt x="18442" y="14025"/>
                </a:cubicBezTo>
                <a:cubicBezTo>
                  <a:pt x="18594" y="13785"/>
                  <a:pt x="18935" y="13596"/>
                  <a:pt x="19148" y="13633"/>
                </a:cubicBezTo>
                <a:cubicBezTo>
                  <a:pt x="19331" y="13666"/>
                  <a:pt x="19678" y="13858"/>
                  <a:pt x="19780" y="13984"/>
                </a:cubicBezTo>
                <a:cubicBezTo>
                  <a:pt x="19845" y="14064"/>
                  <a:pt x="19875" y="14170"/>
                  <a:pt x="19876" y="14322"/>
                </a:cubicBezTo>
                <a:cubicBezTo>
                  <a:pt x="19877" y="14548"/>
                  <a:pt x="20018" y="14878"/>
                  <a:pt x="20170" y="15011"/>
                </a:cubicBezTo>
                <a:cubicBezTo>
                  <a:pt x="20232" y="15066"/>
                  <a:pt x="20293" y="15076"/>
                  <a:pt x="20525" y="15076"/>
                </a:cubicBezTo>
                <a:cubicBezTo>
                  <a:pt x="20930" y="15076"/>
                  <a:pt x="21192" y="14957"/>
                  <a:pt x="21452" y="14653"/>
                </a:cubicBezTo>
                <a:cubicBezTo>
                  <a:pt x="21590" y="14492"/>
                  <a:pt x="21599" y="14453"/>
                  <a:pt x="21599" y="14136"/>
                </a:cubicBezTo>
                <a:cubicBezTo>
                  <a:pt x="21599" y="13884"/>
                  <a:pt x="21577" y="13762"/>
                  <a:pt x="21512" y="13670"/>
                </a:cubicBezTo>
                <a:cubicBezTo>
                  <a:pt x="21365" y="13462"/>
                  <a:pt x="21033" y="13219"/>
                  <a:pt x="20720" y="13087"/>
                </a:cubicBezTo>
                <a:lnTo>
                  <a:pt x="20425" y="12961"/>
                </a:lnTo>
                <a:lnTo>
                  <a:pt x="20516" y="12860"/>
                </a:lnTo>
                <a:cubicBezTo>
                  <a:pt x="20567" y="12804"/>
                  <a:pt x="20596" y="12732"/>
                  <a:pt x="20581" y="12700"/>
                </a:cubicBezTo>
                <a:cubicBezTo>
                  <a:pt x="20567" y="12668"/>
                  <a:pt x="20533" y="12491"/>
                  <a:pt x="20503" y="12306"/>
                </a:cubicBezTo>
                <a:cubicBezTo>
                  <a:pt x="20422" y="11798"/>
                  <a:pt x="20245" y="11051"/>
                  <a:pt x="20109" y="10643"/>
                </a:cubicBezTo>
                <a:cubicBezTo>
                  <a:pt x="19950" y="10167"/>
                  <a:pt x="19788" y="9986"/>
                  <a:pt x="18815" y="9186"/>
                </a:cubicBezTo>
                <a:cubicBezTo>
                  <a:pt x="18600" y="9009"/>
                  <a:pt x="18562" y="8978"/>
                  <a:pt x="18412" y="8850"/>
                </a:cubicBezTo>
                <a:cubicBezTo>
                  <a:pt x="18284" y="8740"/>
                  <a:pt x="17999" y="8512"/>
                  <a:pt x="17775" y="8340"/>
                </a:cubicBezTo>
                <a:cubicBezTo>
                  <a:pt x="17563" y="8176"/>
                  <a:pt x="17167" y="7957"/>
                  <a:pt x="17000" y="7912"/>
                </a:cubicBezTo>
                <a:cubicBezTo>
                  <a:pt x="16766" y="7848"/>
                  <a:pt x="16509" y="7793"/>
                  <a:pt x="16377" y="7776"/>
                </a:cubicBezTo>
                <a:cubicBezTo>
                  <a:pt x="16293" y="7766"/>
                  <a:pt x="16194" y="7714"/>
                  <a:pt x="16113" y="7636"/>
                </a:cubicBezTo>
                <a:cubicBezTo>
                  <a:pt x="15897" y="7430"/>
                  <a:pt x="15628" y="7290"/>
                  <a:pt x="15446" y="7290"/>
                </a:cubicBezTo>
                <a:cubicBezTo>
                  <a:pt x="15358" y="7290"/>
                  <a:pt x="15271" y="7278"/>
                  <a:pt x="15255" y="7264"/>
                </a:cubicBezTo>
                <a:cubicBezTo>
                  <a:pt x="15239" y="7249"/>
                  <a:pt x="14882" y="7231"/>
                  <a:pt x="14458" y="7220"/>
                </a:cubicBezTo>
                <a:cubicBezTo>
                  <a:pt x="13817" y="7205"/>
                  <a:pt x="13651" y="7190"/>
                  <a:pt x="13471" y="7138"/>
                </a:cubicBezTo>
                <a:lnTo>
                  <a:pt x="13255" y="7075"/>
                </a:lnTo>
                <a:lnTo>
                  <a:pt x="13432" y="6983"/>
                </a:lnTo>
                <a:cubicBezTo>
                  <a:pt x="13547" y="6923"/>
                  <a:pt x="13684" y="6883"/>
                  <a:pt x="13826" y="6870"/>
                </a:cubicBezTo>
                <a:cubicBezTo>
                  <a:pt x="14031" y="6852"/>
                  <a:pt x="14316" y="6774"/>
                  <a:pt x="14497" y="6686"/>
                </a:cubicBezTo>
                <a:cubicBezTo>
                  <a:pt x="14900" y="6490"/>
                  <a:pt x="15065" y="6355"/>
                  <a:pt x="15173" y="6133"/>
                </a:cubicBezTo>
                <a:cubicBezTo>
                  <a:pt x="15208" y="6059"/>
                  <a:pt x="15283" y="5987"/>
                  <a:pt x="15363" y="5956"/>
                </a:cubicBezTo>
                <a:cubicBezTo>
                  <a:pt x="15584" y="5871"/>
                  <a:pt x="15646" y="5822"/>
                  <a:pt x="15835" y="5581"/>
                </a:cubicBezTo>
                <a:cubicBezTo>
                  <a:pt x="15935" y="5455"/>
                  <a:pt x="16083" y="5272"/>
                  <a:pt x="16165" y="5175"/>
                </a:cubicBezTo>
                <a:cubicBezTo>
                  <a:pt x="16405" y="4890"/>
                  <a:pt x="16441" y="4783"/>
                  <a:pt x="16559" y="4083"/>
                </a:cubicBezTo>
                <a:cubicBezTo>
                  <a:pt x="16576" y="3978"/>
                  <a:pt x="16627" y="3782"/>
                  <a:pt x="16671" y="3645"/>
                </a:cubicBezTo>
                <a:cubicBezTo>
                  <a:pt x="16782" y="3305"/>
                  <a:pt x="16748" y="3023"/>
                  <a:pt x="16567" y="2831"/>
                </a:cubicBezTo>
                <a:cubicBezTo>
                  <a:pt x="16490" y="2748"/>
                  <a:pt x="16392" y="2583"/>
                  <a:pt x="16351" y="2463"/>
                </a:cubicBezTo>
                <a:cubicBezTo>
                  <a:pt x="16226" y="2100"/>
                  <a:pt x="15806" y="1756"/>
                  <a:pt x="15324" y="1622"/>
                </a:cubicBezTo>
                <a:cubicBezTo>
                  <a:pt x="15132" y="1569"/>
                  <a:pt x="14715" y="1204"/>
                  <a:pt x="14675" y="1056"/>
                </a:cubicBezTo>
                <a:cubicBezTo>
                  <a:pt x="14611" y="817"/>
                  <a:pt x="14166" y="643"/>
                  <a:pt x="13882" y="747"/>
                </a:cubicBezTo>
                <a:cubicBezTo>
                  <a:pt x="13815" y="772"/>
                  <a:pt x="13747" y="809"/>
                  <a:pt x="13731" y="832"/>
                </a:cubicBezTo>
                <a:cubicBezTo>
                  <a:pt x="13710" y="861"/>
                  <a:pt x="13640" y="837"/>
                  <a:pt x="13484" y="747"/>
                </a:cubicBezTo>
                <a:cubicBezTo>
                  <a:pt x="13197" y="581"/>
                  <a:pt x="13022" y="525"/>
                  <a:pt x="12800" y="525"/>
                </a:cubicBezTo>
                <a:cubicBezTo>
                  <a:pt x="12603" y="525"/>
                  <a:pt x="12617" y="538"/>
                  <a:pt x="12514" y="268"/>
                </a:cubicBezTo>
                <a:cubicBezTo>
                  <a:pt x="12488" y="200"/>
                  <a:pt x="12431" y="112"/>
                  <a:pt x="12384" y="73"/>
                </a:cubicBezTo>
                <a:cubicBezTo>
                  <a:pt x="12302" y="3"/>
                  <a:pt x="12281" y="0"/>
                  <a:pt x="11713" y="0"/>
                </a:cubicBezTo>
                <a:lnTo>
                  <a:pt x="11124" y="0"/>
                </a:lnTo>
                <a:close/>
              </a:path>
            </a:pathLst>
          </a:custGeom>
          <a:ln w="3175">
            <a:miter lim="400000"/>
          </a:ln>
        </p:spPr>
      </p:pic>
      <p:pic>
        <p:nvPicPr>
          <p:cNvPr id="298" name="IMG_1364.jpeg" descr="IMG_1364.jpeg"/>
          <p:cNvPicPr>
            <a:picLocks noChangeAspect="1"/>
          </p:cNvPicPr>
          <p:nvPr/>
        </p:nvPicPr>
        <p:blipFill>
          <a:blip r:embed="rId4">
            <a:extLst/>
          </a:blip>
          <a:srcRect l="10164" t="1770" r="5391" b="4"/>
          <a:stretch>
            <a:fillRect/>
          </a:stretch>
        </p:blipFill>
        <p:spPr>
          <a:xfrm>
            <a:off x="3854077" y="4824701"/>
            <a:ext cx="2836175" cy="41517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7" h="21599" fill="norm" stroke="1" extrusionOk="0">
                <a:moveTo>
                  <a:pt x="8926" y="0"/>
                </a:moveTo>
                <a:cubicBezTo>
                  <a:pt x="8503" y="0"/>
                  <a:pt x="8169" y="15"/>
                  <a:pt x="8104" y="35"/>
                </a:cubicBezTo>
                <a:cubicBezTo>
                  <a:pt x="7398" y="258"/>
                  <a:pt x="7264" y="315"/>
                  <a:pt x="7135" y="454"/>
                </a:cubicBezTo>
                <a:cubicBezTo>
                  <a:pt x="7071" y="523"/>
                  <a:pt x="7016" y="539"/>
                  <a:pt x="6787" y="553"/>
                </a:cubicBezTo>
                <a:cubicBezTo>
                  <a:pt x="6533" y="569"/>
                  <a:pt x="6059" y="686"/>
                  <a:pt x="6059" y="733"/>
                </a:cubicBezTo>
                <a:cubicBezTo>
                  <a:pt x="6059" y="745"/>
                  <a:pt x="5900" y="794"/>
                  <a:pt x="5706" y="842"/>
                </a:cubicBezTo>
                <a:cubicBezTo>
                  <a:pt x="5300" y="943"/>
                  <a:pt x="5059" y="1038"/>
                  <a:pt x="4932" y="1148"/>
                </a:cubicBezTo>
                <a:cubicBezTo>
                  <a:pt x="4717" y="1336"/>
                  <a:pt x="4469" y="2177"/>
                  <a:pt x="4449" y="2789"/>
                </a:cubicBezTo>
                <a:cubicBezTo>
                  <a:pt x="4443" y="2979"/>
                  <a:pt x="4460" y="3039"/>
                  <a:pt x="4534" y="3112"/>
                </a:cubicBezTo>
                <a:cubicBezTo>
                  <a:pt x="4733" y="3307"/>
                  <a:pt x="4786" y="3389"/>
                  <a:pt x="4875" y="3636"/>
                </a:cubicBezTo>
                <a:cubicBezTo>
                  <a:pt x="4926" y="3777"/>
                  <a:pt x="5027" y="4040"/>
                  <a:pt x="5102" y="4220"/>
                </a:cubicBezTo>
                <a:cubicBezTo>
                  <a:pt x="5176" y="4400"/>
                  <a:pt x="5248" y="4598"/>
                  <a:pt x="5262" y="4660"/>
                </a:cubicBezTo>
                <a:cubicBezTo>
                  <a:pt x="5276" y="4723"/>
                  <a:pt x="5339" y="4827"/>
                  <a:pt x="5401" y="4889"/>
                </a:cubicBezTo>
                <a:cubicBezTo>
                  <a:pt x="5499" y="4988"/>
                  <a:pt x="5512" y="5036"/>
                  <a:pt x="5512" y="5265"/>
                </a:cubicBezTo>
                <a:lnTo>
                  <a:pt x="5512" y="5529"/>
                </a:lnTo>
                <a:lnTo>
                  <a:pt x="4386" y="5531"/>
                </a:lnTo>
                <a:cubicBezTo>
                  <a:pt x="2961" y="5534"/>
                  <a:pt x="2578" y="5556"/>
                  <a:pt x="2486" y="5639"/>
                </a:cubicBezTo>
                <a:cubicBezTo>
                  <a:pt x="2428" y="5691"/>
                  <a:pt x="2417" y="5878"/>
                  <a:pt x="2416" y="6838"/>
                </a:cubicBezTo>
                <a:cubicBezTo>
                  <a:pt x="2415" y="7681"/>
                  <a:pt x="2399" y="7986"/>
                  <a:pt x="2359" y="8013"/>
                </a:cubicBezTo>
                <a:cubicBezTo>
                  <a:pt x="2329" y="8034"/>
                  <a:pt x="2230" y="8050"/>
                  <a:pt x="2138" y="8050"/>
                </a:cubicBezTo>
                <a:cubicBezTo>
                  <a:pt x="2034" y="8050"/>
                  <a:pt x="1945" y="8074"/>
                  <a:pt x="1897" y="8110"/>
                </a:cubicBezTo>
                <a:cubicBezTo>
                  <a:pt x="1814" y="8173"/>
                  <a:pt x="1638" y="8443"/>
                  <a:pt x="1253" y="9110"/>
                </a:cubicBezTo>
                <a:cubicBezTo>
                  <a:pt x="1120" y="9341"/>
                  <a:pt x="881" y="9749"/>
                  <a:pt x="725" y="10014"/>
                </a:cubicBezTo>
                <a:cubicBezTo>
                  <a:pt x="445" y="10488"/>
                  <a:pt x="2" y="11565"/>
                  <a:pt x="0" y="11775"/>
                </a:cubicBezTo>
                <a:cubicBezTo>
                  <a:pt x="-2" y="11905"/>
                  <a:pt x="103" y="11995"/>
                  <a:pt x="305" y="12038"/>
                </a:cubicBezTo>
                <a:cubicBezTo>
                  <a:pt x="399" y="12057"/>
                  <a:pt x="517" y="12085"/>
                  <a:pt x="567" y="12099"/>
                </a:cubicBezTo>
                <a:cubicBezTo>
                  <a:pt x="618" y="12114"/>
                  <a:pt x="843" y="12164"/>
                  <a:pt x="1069" y="12209"/>
                </a:cubicBezTo>
                <a:cubicBezTo>
                  <a:pt x="1294" y="12254"/>
                  <a:pt x="1512" y="12303"/>
                  <a:pt x="1549" y="12316"/>
                </a:cubicBezTo>
                <a:cubicBezTo>
                  <a:pt x="1587" y="12330"/>
                  <a:pt x="1729" y="12358"/>
                  <a:pt x="1866" y="12380"/>
                </a:cubicBezTo>
                <a:cubicBezTo>
                  <a:pt x="2004" y="12402"/>
                  <a:pt x="2137" y="12431"/>
                  <a:pt x="2162" y="12444"/>
                </a:cubicBezTo>
                <a:cubicBezTo>
                  <a:pt x="2187" y="12457"/>
                  <a:pt x="2272" y="12477"/>
                  <a:pt x="2347" y="12488"/>
                </a:cubicBezTo>
                <a:lnTo>
                  <a:pt x="2483" y="12506"/>
                </a:lnTo>
                <a:lnTo>
                  <a:pt x="2483" y="14493"/>
                </a:lnTo>
                <a:cubicBezTo>
                  <a:pt x="2483" y="16121"/>
                  <a:pt x="2494" y="16495"/>
                  <a:pt x="2546" y="16580"/>
                </a:cubicBezTo>
                <a:cubicBezTo>
                  <a:pt x="2641" y="16734"/>
                  <a:pt x="3123" y="16991"/>
                  <a:pt x="3319" y="16991"/>
                </a:cubicBezTo>
                <a:lnTo>
                  <a:pt x="3476" y="16991"/>
                </a:lnTo>
                <a:lnTo>
                  <a:pt x="3443" y="17685"/>
                </a:lnTo>
                <a:cubicBezTo>
                  <a:pt x="3390" y="18827"/>
                  <a:pt x="3326" y="19914"/>
                  <a:pt x="3295" y="20247"/>
                </a:cubicBezTo>
                <a:cubicBezTo>
                  <a:pt x="3255" y="20676"/>
                  <a:pt x="3229" y="20642"/>
                  <a:pt x="4117" y="21288"/>
                </a:cubicBezTo>
                <a:cubicBezTo>
                  <a:pt x="4245" y="21381"/>
                  <a:pt x="4418" y="21490"/>
                  <a:pt x="4504" y="21529"/>
                </a:cubicBezTo>
                <a:cubicBezTo>
                  <a:pt x="4656" y="21600"/>
                  <a:pt x="4678" y="21599"/>
                  <a:pt x="5905" y="21599"/>
                </a:cubicBezTo>
                <a:cubicBezTo>
                  <a:pt x="7188" y="21599"/>
                  <a:pt x="8736" y="21551"/>
                  <a:pt x="8817" y="21507"/>
                </a:cubicBezTo>
                <a:cubicBezTo>
                  <a:pt x="8842" y="21493"/>
                  <a:pt x="9029" y="21471"/>
                  <a:pt x="9234" y="21459"/>
                </a:cubicBezTo>
                <a:cubicBezTo>
                  <a:pt x="9678" y="21433"/>
                  <a:pt x="9793" y="21375"/>
                  <a:pt x="9829" y="21156"/>
                </a:cubicBezTo>
                <a:lnTo>
                  <a:pt x="9853" y="21017"/>
                </a:lnTo>
                <a:lnTo>
                  <a:pt x="10149" y="21170"/>
                </a:lnTo>
                <a:cubicBezTo>
                  <a:pt x="10314" y="21254"/>
                  <a:pt x="10500" y="21331"/>
                  <a:pt x="10560" y="21341"/>
                </a:cubicBezTo>
                <a:cubicBezTo>
                  <a:pt x="10661" y="21359"/>
                  <a:pt x="11339" y="21329"/>
                  <a:pt x="12460" y="21261"/>
                </a:cubicBezTo>
                <a:cubicBezTo>
                  <a:pt x="12711" y="21245"/>
                  <a:pt x="13142" y="21222"/>
                  <a:pt x="13418" y="21209"/>
                </a:cubicBezTo>
                <a:cubicBezTo>
                  <a:pt x="13693" y="21197"/>
                  <a:pt x="13939" y="21175"/>
                  <a:pt x="13964" y="21162"/>
                </a:cubicBezTo>
                <a:cubicBezTo>
                  <a:pt x="13990" y="21148"/>
                  <a:pt x="14266" y="21129"/>
                  <a:pt x="14575" y="21116"/>
                </a:cubicBezTo>
                <a:cubicBezTo>
                  <a:pt x="15388" y="21084"/>
                  <a:pt x="15378" y="21092"/>
                  <a:pt x="15345" y="20266"/>
                </a:cubicBezTo>
                <a:cubicBezTo>
                  <a:pt x="15319" y="19615"/>
                  <a:pt x="15288" y="19543"/>
                  <a:pt x="14958" y="19388"/>
                </a:cubicBezTo>
                <a:lnTo>
                  <a:pt x="14729" y="19281"/>
                </a:lnTo>
                <a:lnTo>
                  <a:pt x="14692" y="18890"/>
                </a:lnTo>
                <a:cubicBezTo>
                  <a:pt x="14672" y="18676"/>
                  <a:pt x="14652" y="18277"/>
                  <a:pt x="14650" y="18003"/>
                </a:cubicBezTo>
                <a:lnTo>
                  <a:pt x="14647" y="17505"/>
                </a:lnTo>
                <a:lnTo>
                  <a:pt x="14928" y="17484"/>
                </a:lnTo>
                <a:cubicBezTo>
                  <a:pt x="15217" y="17463"/>
                  <a:pt x="15470" y="17392"/>
                  <a:pt x="15575" y="17305"/>
                </a:cubicBezTo>
                <a:cubicBezTo>
                  <a:pt x="15607" y="17277"/>
                  <a:pt x="15678" y="17192"/>
                  <a:pt x="15732" y="17115"/>
                </a:cubicBezTo>
                <a:cubicBezTo>
                  <a:pt x="15826" y="16979"/>
                  <a:pt x="15831" y="16911"/>
                  <a:pt x="15886" y="14920"/>
                </a:cubicBezTo>
                <a:cubicBezTo>
                  <a:pt x="15917" y="13789"/>
                  <a:pt x="15941" y="12634"/>
                  <a:pt x="15943" y="12353"/>
                </a:cubicBezTo>
                <a:cubicBezTo>
                  <a:pt x="15946" y="11771"/>
                  <a:pt x="15941" y="11775"/>
                  <a:pt x="16284" y="12128"/>
                </a:cubicBezTo>
                <a:cubicBezTo>
                  <a:pt x="16626" y="12480"/>
                  <a:pt x="17010" y="12771"/>
                  <a:pt x="17215" y="12837"/>
                </a:cubicBezTo>
                <a:cubicBezTo>
                  <a:pt x="17223" y="12839"/>
                  <a:pt x="17162" y="12930"/>
                  <a:pt x="17082" y="13039"/>
                </a:cubicBezTo>
                <a:cubicBezTo>
                  <a:pt x="16822" y="13391"/>
                  <a:pt x="16860" y="13788"/>
                  <a:pt x="17173" y="13978"/>
                </a:cubicBezTo>
                <a:cubicBezTo>
                  <a:pt x="17405" y="14120"/>
                  <a:pt x="17578" y="14156"/>
                  <a:pt x="17994" y="14156"/>
                </a:cubicBezTo>
                <a:cubicBezTo>
                  <a:pt x="18444" y="14156"/>
                  <a:pt x="18563" y="14113"/>
                  <a:pt x="18740" y="13888"/>
                </a:cubicBezTo>
                <a:cubicBezTo>
                  <a:pt x="18796" y="13817"/>
                  <a:pt x="18897" y="13686"/>
                  <a:pt x="18967" y="13598"/>
                </a:cubicBezTo>
                <a:cubicBezTo>
                  <a:pt x="19036" y="13511"/>
                  <a:pt x="19109" y="13440"/>
                  <a:pt x="19130" y="13440"/>
                </a:cubicBezTo>
                <a:cubicBezTo>
                  <a:pt x="19150" y="13440"/>
                  <a:pt x="19368" y="13555"/>
                  <a:pt x="19613" y="13696"/>
                </a:cubicBezTo>
                <a:cubicBezTo>
                  <a:pt x="20026" y="13931"/>
                  <a:pt x="20079" y="13949"/>
                  <a:pt x="20299" y="13962"/>
                </a:cubicBezTo>
                <a:cubicBezTo>
                  <a:pt x="20430" y="13969"/>
                  <a:pt x="20578" y="13962"/>
                  <a:pt x="20628" y="13943"/>
                </a:cubicBezTo>
                <a:cubicBezTo>
                  <a:pt x="20714" y="13912"/>
                  <a:pt x="21104" y="13466"/>
                  <a:pt x="21450" y="13004"/>
                </a:cubicBezTo>
                <a:cubicBezTo>
                  <a:pt x="21570" y="12843"/>
                  <a:pt x="21598" y="12775"/>
                  <a:pt x="21583" y="12669"/>
                </a:cubicBezTo>
                <a:cubicBezTo>
                  <a:pt x="21555" y="12480"/>
                  <a:pt x="21299" y="12158"/>
                  <a:pt x="21006" y="11947"/>
                </a:cubicBezTo>
                <a:cubicBezTo>
                  <a:pt x="20664" y="11700"/>
                  <a:pt x="20061" y="11457"/>
                  <a:pt x="19728" y="11430"/>
                </a:cubicBezTo>
                <a:cubicBezTo>
                  <a:pt x="19590" y="11420"/>
                  <a:pt x="19437" y="11399"/>
                  <a:pt x="19387" y="11385"/>
                </a:cubicBezTo>
                <a:cubicBezTo>
                  <a:pt x="19337" y="11371"/>
                  <a:pt x="19262" y="11351"/>
                  <a:pt x="19221" y="11342"/>
                </a:cubicBezTo>
                <a:cubicBezTo>
                  <a:pt x="19179" y="11333"/>
                  <a:pt x="19069" y="11245"/>
                  <a:pt x="18976" y="11146"/>
                </a:cubicBezTo>
                <a:cubicBezTo>
                  <a:pt x="18882" y="11046"/>
                  <a:pt x="18770" y="10926"/>
                  <a:pt x="18725" y="10881"/>
                </a:cubicBezTo>
                <a:cubicBezTo>
                  <a:pt x="18680" y="10836"/>
                  <a:pt x="18413" y="10494"/>
                  <a:pt x="18133" y="10119"/>
                </a:cubicBezTo>
                <a:cubicBezTo>
                  <a:pt x="17326" y="9040"/>
                  <a:pt x="16995" y="8675"/>
                  <a:pt x="16300" y="8100"/>
                </a:cubicBezTo>
                <a:lnTo>
                  <a:pt x="16040" y="7883"/>
                </a:lnTo>
                <a:lnTo>
                  <a:pt x="16040" y="6847"/>
                </a:lnTo>
                <a:cubicBezTo>
                  <a:pt x="16040" y="5613"/>
                  <a:pt x="16083" y="5702"/>
                  <a:pt x="15454" y="5670"/>
                </a:cubicBezTo>
                <a:cubicBezTo>
                  <a:pt x="15237" y="5659"/>
                  <a:pt x="14957" y="5634"/>
                  <a:pt x="14831" y="5616"/>
                </a:cubicBezTo>
                <a:cubicBezTo>
                  <a:pt x="14706" y="5599"/>
                  <a:pt x="14334" y="5570"/>
                  <a:pt x="14004" y="5550"/>
                </a:cubicBezTo>
                <a:cubicBezTo>
                  <a:pt x="13673" y="5530"/>
                  <a:pt x="13388" y="5503"/>
                  <a:pt x="13369" y="5490"/>
                </a:cubicBezTo>
                <a:cubicBezTo>
                  <a:pt x="13351" y="5477"/>
                  <a:pt x="13257" y="5465"/>
                  <a:pt x="13161" y="5465"/>
                </a:cubicBezTo>
                <a:lnTo>
                  <a:pt x="12986" y="5465"/>
                </a:lnTo>
                <a:lnTo>
                  <a:pt x="12986" y="5162"/>
                </a:lnTo>
                <a:cubicBezTo>
                  <a:pt x="12986" y="4654"/>
                  <a:pt x="13115" y="4230"/>
                  <a:pt x="13273" y="4214"/>
                </a:cubicBezTo>
                <a:cubicBezTo>
                  <a:pt x="13411" y="4200"/>
                  <a:pt x="13523" y="4075"/>
                  <a:pt x="13629" y="3816"/>
                </a:cubicBezTo>
                <a:cubicBezTo>
                  <a:pt x="13682" y="3687"/>
                  <a:pt x="13765" y="3534"/>
                  <a:pt x="13816" y="3477"/>
                </a:cubicBezTo>
                <a:cubicBezTo>
                  <a:pt x="13926" y="3354"/>
                  <a:pt x="13972" y="3024"/>
                  <a:pt x="13907" y="2831"/>
                </a:cubicBezTo>
                <a:cubicBezTo>
                  <a:pt x="13864" y="2703"/>
                  <a:pt x="13882" y="2600"/>
                  <a:pt x="14037" y="2129"/>
                </a:cubicBezTo>
                <a:cubicBezTo>
                  <a:pt x="14088" y="1973"/>
                  <a:pt x="14087" y="1937"/>
                  <a:pt x="14013" y="1805"/>
                </a:cubicBezTo>
                <a:cubicBezTo>
                  <a:pt x="13967" y="1722"/>
                  <a:pt x="13838" y="1594"/>
                  <a:pt x="13729" y="1520"/>
                </a:cubicBezTo>
                <a:cubicBezTo>
                  <a:pt x="13619" y="1445"/>
                  <a:pt x="13492" y="1324"/>
                  <a:pt x="13442" y="1251"/>
                </a:cubicBezTo>
                <a:cubicBezTo>
                  <a:pt x="13381" y="1162"/>
                  <a:pt x="13276" y="1087"/>
                  <a:pt x="13122" y="1018"/>
                </a:cubicBezTo>
                <a:cubicBezTo>
                  <a:pt x="12996" y="962"/>
                  <a:pt x="12841" y="861"/>
                  <a:pt x="12777" y="795"/>
                </a:cubicBezTo>
                <a:cubicBezTo>
                  <a:pt x="12644" y="657"/>
                  <a:pt x="12247" y="511"/>
                  <a:pt x="11847" y="452"/>
                </a:cubicBezTo>
                <a:cubicBezTo>
                  <a:pt x="11709" y="432"/>
                  <a:pt x="11556" y="402"/>
                  <a:pt x="11506" y="386"/>
                </a:cubicBezTo>
                <a:cubicBezTo>
                  <a:pt x="11349" y="336"/>
                  <a:pt x="10971" y="261"/>
                  <a:pt x="10663" y="217"/>
                </a:cubicBezTo>
                <a:cubicBezTo>
                  <a:pt x="10011" y="124"/>
                  <a:pt x="9927" y="109"/>
                  <a:pt x="9784" y="56"/>
                </a:cubicBezTo>
                <a:cubicBezTo>
                  <a:pt x="9659" y="9"/>
                  <a:pt x="9522" y="0"/>
                  <a:pt x="8926" y="0"/>
                </a:cubicBezTo>
                <a:close/>
              </a:path>
            </a:pathLst>
          </a:custGeom>
          <a:ln w="3175">
            <a:miter lim="400000"/>
          </a:ln>
        </p:spPr>
      </p:pic>
      <p:sp>
        <p:nvSpPr>
          <p:cNvPr id="299" name="تجميع"/>
          <p:cNvSpPr txBox="1"/>
          <p:nvPr/>
        </p:nvSpPr>
        <p:spPr>
          <a:xfrm>
            <a:off x="5125058" y="1628427"/>
            <a:ext cx="6023057" cy="5046071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3" tIns="27093" rIns="27093" bIns="27093" anchor="ctr"/>
          <a:lstStyle>
            <a:lvl1pPr>
              <a:defRPr b="1" sz="12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 rtl="0">
              <a:defRPr/>
            </a:pPr>
            <a:r>
              <a:t>الخاتمة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5E5E5E"/>
      </a:dk1>
      <a:lt1>
        <a:srgbClr val="B1DD8B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Geeza Pro Bold"/>
        <a:ea typeface="Geeza Pro Bold"/>
        <a:cs typeface="Geeza Pro Bold"/>
      </a:majorFont>
      <a:minorFont>
        <a:latin typeface="Geeza Pro Bold"/>
        <a:ea typeface="Geeza Pro Bold"/>
        <a:cs typeface="Geeza Pro Bold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587022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173393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1_BasicWhite">
  <a:themeElements>
    <a:clrScheme name="21_Ba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21_BasicWhite">
      <a:majorFont>
        <a:latin typeface="Geeza Pro Bold"/>
        <a:ea typeface="Geeza Pro Bold"/>
        <a:cs typeface="Geeza Pro Bold"/>
      </a:majorFont>
      <a:minorFont>
        <a:latin typeface="Geeza Pro Bold"/>
        <a:ea typeface="Geeza Pro Bold"/>
        <a:cs typeface="Geeza Pro Bold"/>
      </a:minorFont>
    </a:fontScheme>
    <a:fmtScheme name="21_Ba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587022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7093" tIns="27093" rIns="27093" bIns="27093" numCol="1" spcCol="38100" rtlCol="0" anchor="ctr" upright="0">
        <a:spAutoFit/>
      </a:bodyPr>
      <a:lstStyle>
        <a:defPPr marL="0" marR="0" indent="0" algn="ctr" defTabSz="1733930" rtl="1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5E5E5E"/>
            </a:solidFill>
            <a:effectLst/>
            <a:uFillTx/>
            <a:latin typeface="Geeza Pro Regular"/>
            <a:ea typeface="Geeza Pro Regular"/>
            <a:cs typeface="Geeza Pro Regular"/>
            <a:sym typeface="Geeza Pro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