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0" r:id="rId2"/>
    <p:sldId id="277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ed Al-hakami" userId="c15e6e485a5a4051" providerId="LiveId" clId="{A94CA5E4-E241-4766-B740-DB902243355C}"/>
    <pc:docChg chg="undo redo custSel addSld delSld modSld sldOrd">
      <pc:chgData name="majed Al-hakami" userId="c15e6e485a5a4051" providerId="LiveId" clId="{A94CA5E4-E241-4766-B740-DB902243355C}" dt="2020-12-14T22:09:15.375" v="501"/>
      <pc:docMkLst>
        <pc:docMk/>
      </pc:docMkLst>
      <pc:sldChg chg="del">
        <pc:chgData name="majed Al-hakami" userId="c15e6e485a5a4051" providerId="LiveId" clId="{A94CA5E4-E241-4766-B740-DB902243355C}" dt="2020-12-12T18:29:39.405" v="343" actId="47"/>
        <pc:sldMkLst>
          <pc:docMk/>
          <pc:sldMk cId="2447272190" sldId="256"/>
        </pc:sldMkLst>
      </pc:sldChg>
      <pc:sldChg chg="addSp modSp mod ord modAnim">
        <pc:chgData name="majed Al-hakami" userId="c15e6e485a5a4051" providerId="LiveId" clId="{A94CA5E4-E241-4766-B740-DB902243355C}" dt="2020-12-14T11:48:12.374" v="352"/>
        <pc:sldMkLst>
          <pc:docMk/>
          <pc:sldMk cId="3985106440" sldId="257"/>
        </pc:sldMkLst>
        <pc:spChg chg="mod">
          <ac:chgData name="majed Al-hakami" userId="c15e6e485a5a4051" providerId="LiveId" clId="{A94CA5E4-E241-4766-B740-DB902243355C}" dt="2020-12-11T16:22:15.932" v="2" actId="20577"/>
          <ac:spMkLst>
            <pc:docMk/>
            <pc:sldMk cId="3985106440" sldId="257"/>
            <ac:spMk id="3" creationId="{FB7C2AD4-C262-4CD6-BE19-6549FC922CA8}"/>
          </ac:spMkLst>
        </pc:spChg>
        <pc:spChg chg="add mod">
          <ac:chgData name="majed Al-hakami" userId="c15e6e485a5a4051" providerId="LiveId" clId="{A94CA5E4-E241-4766-B740-DB902243355C}" dt="2020-12-11T16:22:55.921" v="30" actId="1076"/>
          <ac:spMkLst>
            <pc:docMk/>
            <pc:sldMk cId="3985106440" sldId="257"/>
            <ac:spMk id="4" creationId="{7E794165-223C-4C74-9EC4-7A150C54C91F}"/>
          </ac:spMkLst>
        </pc:spChg>
        <pc:spChg chg="add mod">
          <ac:chgData name="majed Al-hakami" userId="c15e6e485a5a4051" providerId="LiveId" clId="{A94CA5E4-E241-4766-B740-DB902243355C}" dt="2020-12-11T16:22:55.921" v="30" actId="1076"/>
          <ac:spMkLst>
            <pc:docMk/>
            <pc:sldMk cId="3985106440" sldId="257"/>
            <ac:spMk id="7" creationId="{6FB5BCEF-9B99-4877-8B0E-A8958CC34A25}"/>
          </ac:spMkLst>
        </pc:spChg>
        <pc:spChg chg="add mod">
          <ac:chgData name="majed Al-hakami" userId="c15e6e485a5a4051" providerId="LiveId" clId="{A94CA5E4-E241-4766-B740-DB902243355C}" dt="2020-12-11T16:22:55.921" v="30" actId="1076"/>
          <ac:spMkLst>
            <pc:docMk/>
            <pc:sldMk cId="3985106440" sldId="257"/>
            <ac:spMk id="8" creationId="{6B91F8A8-355B-4F75-B654-745818CD6F5C}"/>
          </ac:spMkLst>
        </pc:spChg>
        <pc:spChg chg="add mod">
          <ac:chgData name="majed Al-hakami" userId="c15e6e485a5a4051" providerId="LiveId" clId="{A94CA5E4-E241-4766-B740-DB902243355C}" dt="2020-12-11T16:22:55.921" v="30" actId="1076"/>
          <ac:spMkLst>
            <pc:docMk/>
            <pc:sldMk cId="3985106440" sldId="257"/>
            <ac:spMk id="9" creationId="{D0257055-277B-4674-AEF4-79C15E0B23E6}"/>
          </ac:spMkLst>
        </pc:spChg>
        <pc:spChg chg="add mod">
          <ac:chgData name="majed Al-hakami" userId="c15e6e485a5a4051" providerId="LiveId" clId="{A94CA5E4-E241-4766-B740-DB902243355C}" dt="2020-12-11T16:22:55.921" v="30" actId="1076"/>
          <ac:spMkLst>
            <pc:docMk/>
            <pc:sldMk cId="3985106440" sldId="257"/>
            <ac:spMk id="10" creationId="{7F51CE3C-ECE9-46ED-9BCB-F6EE7539B5F3}"/>
          </ac:spMkLst>
        </pc:spChg>
        <pc:picChg chg="add mod">
          <ac:chgData name="majed Al-hakami" userId="c15e6e485a5a4051" providerId="LiveId" clId="{A94CA5E4-E241-4766-B740-DB902243355C}" dt="2020-12-11T16:22:55.921" v="30" actId="1076"/>
          <ac:picMkLst>
            <pc:docMk/>
            <pc:sldMk cId="3985106440" sldId="257"/>
            <ac:picMk id="6" creationId="{2FE962F6-37F2-4333-B82C-471C4DE3B759}"/>
          </ac:picMkLst>
        </pc:picChg>
      </pc:sldChg>
      <pc:sldChg chg="del">
        <pc:chgData name="majed Al-hakami" userId="c15e6e485a5a4051" providerId="LiveId" clId="{A94CA5E4-E241-4766-B740-DB902243355C}" dt="2020-12-11T16:46:19.088" v="287" actId="47"/>
        <pc:sldMkLst>
          <pc:docMk/>
          <pc:sldMk cId="3855509451" sldId="258"/>
        </pc:sldMkLst>
      </pc:sldChg>
      <pc:sldChg chg="modSp mod">
        <pc:chgData name="majed Al-hakami" userId="c15e6e485a5a4051" providerId="LiveId" clId="{A94CA5E4-E241-4766-B740-DB902243355C}" dt="2020-12-12T18:29:46.211" v="349" actId="20577"/>
        <pc:sldMkLst>
          <pc:docMk/>
          <pc:sldMk cId="512736973" sldId="260"/>
        </pc:sldMkLst>
        <pc:spChg chg="mod">
          <ac:chgData name="majed Al-hakami" userId="c15e6e485a5a4051" providerId="LiveId" clId="{A94CA5E4-E241-4766-B740-DB902243355C}" dt="2020-12-11T16:22:22.925" v="6" actId="20577"/>
          <ac:spMkLst>
            <pc:docMk/>
            <pc:sldMk cId="512736973" sldId="260"/>
            <ac:spMk id="19" creationId="{EA6D929D-48F8-4DAF-A4FE-3BE268AF2D56}"/>
          </ac:spMkLst>
        </pc:spChg>
        <pc:spChg chg="mod">
          <ac:chgData name="majed Al-hakami" userId="c15e6e485a5a4051" providerId="LiveId" clId="{A94CA5E4-E241-4766-B740-DB902243355C}" dt="2020-12-12T18:29:46.211" v="349" actId="20577"/>
          <ac:spMkLst>
            <pc:docMk/>
            <pc:sldMk cId="512736973" sldId="260"/>
            <ac:spMk id="25" creationId="{A7D01827-524E-41A7-B6F8-A9AA81C8CCBD}"/>
          </ac:spMkLst>
        </pc:spChg>
      </pc:sldChg>
      <pc:sldChg chg="addSp modSp add modAnim">
        <pc:chgData name="majed Al-hakami" userId="c15e6e485a5a4051" providerId="LiveId" clId="{A94CA5E4-E241-4766-B740-DB902243355C}" dt="2020-12-11T16:23:16.187" v="32" actId="1076"/>
        <pc:sldMkLst>
          <pc:docMk/>
          <pc:sldMk cId="1549769017" sldId="261"/>
        </pc:sldMkLst>
        <pc:spChg chg="add mod">
          <ac:chgData name="majed Al-hakami" userId="c15e6e485a5a4051" providerId="LiveId" clId="{A94CA5E4-E241-4766-B740-DB902243355C}" dt="2020-12-11T16:23:16.187" v="32" actId="1076"/>
          <ac:spMkLst>
            <pc:docMk/>
            <pc:sldMk cId="1549769017" sldId="261"/>
            <ac:spMk id="4" creationId="{93950C83-0B4F-41F3-9C31-46AC7F81130A}"/>
          </ac:spMkLst>
        </pc:spChg>
        <pc:spChg chg="add mod">
          <ac:chgData name="majed Al-hakami" userId="c15e6e485a5a4051" providerId="LiveId" clId="{A94CA5E4-E241-4766-B740-DB902243355C}" dt="2020-12-11T16:23:16.187" v="32" actId="1076"/>
          <ac:spMkLst>
            <pc:docMk/>
            <pc:sldMk cId="1549769017" sldId="261"/>
            <ac:spMk id="6" creationId="{1136C58A-6A22-4BE6-91E0-3BDB826E24F9}"/>
          </ac:spMkLst>
        </pc:spChg>
        <pc:spChg chg="add mod">
          <ac:chgData name="majed Al-hakami" userId="c15e6e485a5a4051" providerId="LiveId" clId="{A94CA5E4-E241-4766-B740-DB902243355C}" dt="2020-12-11T16:23:16.187" v="32" actId="1076"/>
          <ac:spMkLst>
            <pc:docMk/>
            <pc:sldMk cId="1549769017" sldId="261"/>
            <ac:spMk id="8" creationId="{2D8EDD4F-248E-459B-B182-901DF07E4EBD}"/>
          </ac:spMkLst>
        </pc:spChg>
        <pc:spChg chg="add mod">
          <ac:chgData name="majed Al-hakami" userId="c15e6e485a5a4051" providerId="LiveId" clId="{A94CA5E4-E241-4766-B740-DB902243355C}" dt="2020-12-11T16:23:16.187" v="32" actId="1076"/>
          <ac:spMkLst>
            <pc:docMk/>
            <pc:sldMk cId="1549769017" sldId="261"/>
            <ac:spMk id="9" creationId="{CC9A330B-952C-40F0-9FFB-DB93F21F5FA8}"/>
          </ac:spMkLst>
        </pc:spChg>
        <pc:spChg chg="add mod">
          <ac:chgData name="majed Al-hakami" userId="c15e6e485a5a4051" providerId="LiveId" clId="{A94CA5E4-E241-4766-B740-DB902243355C}" dt="2020-12-11T16:23:16.187" v="32" actId="1076"/>
          <ac:spMkLst>
            <pc:docMk/>
            <pc:sldMk cId="1549769017" sldId="261"/>
            <ac:spMk id="10" creationId="{FAC99BF2-F13E-4A3B-8F8E-93E3442F7EBC}"/>
          </ac:spMkLst>
        </pc:spChg>
        <pc:picChg chg="add mod">
          <ac:chgData name="majed Al-hakami" userId="c15e6e485a5a4051" providerId="LiveId" clId="{A94CA5E4-E241-4766-B740-DB902243355C}" dt="2020-12-11T16:23:16.187" v="32" actId="1076"/>
          <ac:picMkLst>
            <pc:docMk/>
            <pc:sldMk cId="1549769017" sldId="261"/>
            <ac:picMk id="7" creationId="{429E7054-FE75-4B1A-9F7B-409CC3D36F4C}"/>
          </ac:picMkLst>
        </pc:picChg>
      </pc:sldChg>
      <pc:sldChg chg="addSp modSp add mod modAnim">
        <pc:chgData name="majed Al-hakami" userId="c15e6e485a5a4051" providerId="LiveId" clId="{A94CA5E4-E241-4766-B740-DB902243355C}" dt="2020-12-14T21:55:57.707" v="436" actId="1076"/>
        <pc:sldMkLst>
          <pc:docMk/>
          <pc:sldMk cId="1834399055" sldId="262"/>
        </pc:sldMkLst>
        <pc:spChg chg="add mod">
          <ac:chgData name="majed Al-hakami" userId="c15e6e485a5a4051" providerId="LiveId" clId="{A94CA5E4-E241-4766-B740-DB902243355C}" dt="2020-12-11T16:23:52.060" v="38" actId="1076"/>
          <ac:spMkLst>
            <pc:docMk/>
            <pc:sldMk cId="1834399055" sldId="262"/>
            <ac:spMk id="4" creationId="{808C49AE-A0DD-417A-8566-9654275DD448}"/>
          </ac:spMkLst>
        </pc:spChg>
        <pc:spChg chg="add mod">
          <ac:chgData name="majed Al-hakami" userId="c15e6e485a5a4051" providerId="LiveId" clId="{A94CA5E4-E241-4766-B740-DB902243355C}" dt="2020-12-11T16:23:43.422" v="36" actId="1076"/>
          <ac:spMkLst>
            <pc:docMk/>
            <pc:sldMk cId="1834399055" sldId="262"/>
            <ac:spMk id="6" creationId="{38BD3B50-70F2-4732-86FA-8814273F03CC}"/>
          </ac:spMkLst>
        </pc:spChg>
        <pc:spChg chg="add mod">
          <ac:chgData name="majed Al-hakami" userId="c15e6e485a5a4051" providerId="LiveId" clId="{A94CA5E4-E241-4766-B740-DB902243355C}" dt="2020-12-11T16:23:55.508" v="39" actId="1076"/>
          <ac:spMkLst>
            <pc:docMk/>
            <pc:sldMk cId="1834399055" sldId="262"/>
            <ac:spMk id="7" creationId="{CE61DA1F-E393-4336-9968-F3F9A72077D1}"/>
          </ac:spMkLst>
        </pc:spChg>
        <pc:spChg chg="add mod">
          <ac:chgData name="majed Al-hakami" userId="c15e6e485a5a4051" providerId="LiveId" clId="{A94CA5E4-E241-4766-B740-DB902243355C}" dt="2020-12-14T21:55:57.707" v="436" actId="1076"/>
          <ac:spMkLst>
            <pc:docMk/>
            <pc:sldMk cId="1834399055" sldId="262"/>
            <ac:spMk id="8" creationId="{8E8E6A06-53A7-4607-BB7C-97F50808CA6D}"/>
          </ac:spMkLst>
        </pc:spChg>
        <pc:picChg chg="add mod">
          <ac:chgData name="majed Al-hakami" userId="c15e6e485a5a4051" providerId="LiveId" clId="{A94CA5E4-E241-4766-B740-DB902243355C}" dt="2020-12-11T16:23:43.422" v="36" actId="1076"/>
          <ac:picMkLst>
            <pc:docMk/>
            <pc:sldMk cId="1834399055" sldId="262"/>
            <ac:picMk id="9" creationId="{5F39338E-ED7F-482A-B075-B978FF0936C8}"/>
          </ac:picMkLst>
        </pc:picChg>
      </pc:sldChg>
      <pc:sldChg chg="addSp modSp add ord modAnim">
        <pc:chgData name="majed Al-hakami" userId="c15e6e485a5a4051" providerId="LiveId" clId="{A94CA5E4-E241-4766-B740-DB902243355C}" dt="2020-12-11T16:24:34.464" v="46"/>
        <pc:sldMkLst>
          <pc:docMk/>
          <pc:sldMk cId="2243797232" sldId="263"/>
        </pc:sldMkLst>
        <pc:spChg chg="add mod">
          <ac:chgData name="majed Al-hakami" userId="c15e6e485a5a4051" providerId="LiveId" clId="{A94CA5E4-E241-4766-B740-DB902243355C}" dt="2020-12-11T16:24:14.590" v="41" actId="1076"/>
          <ac:spMkLst>
            <pc:docMk/>
            <pc:sldMk cId="2243797232" sldId="263"/>
            <ac:spMk id="4" creationId="{03C39CF2-668E-432D-BFCF-28F727283D94}"/>
          </ac:spMkLst>
        </pc:spChg>
        <pc:spChg chg="add mod">
          <ac:chgData name="majed Al-hakami" userId="c15e6e485a5a4051" providerId="LiveId" clId="{A94CA5E4-E241-4766-B740-DB902243355C}" dt="2020-12-11T16:24:14.590" v="41" actId="1076"/>
          <ac:spMkLst>
            <pc:docMk/>
            <pc:sldMk cId="2243797232" sldId="263"/>
            <ac:spMk id="6" creationId="{D4987D67-8694-47ED-A339-FB7D59AEBF1F}"/>
          </ac:spMkLst>
        </pc:spChg>
        <pc:picChg chg="add mod">
          <ac:chgData name="majed Al-hakami" userId="c15e6e485a5a4051" providerId="LiveId" clId="{A94CA5E4-E241-4766-B740-DB902243355C}" dt="2020-12-11T16:24:18.113" v="42" actId="14100"/>
          <ac:picMkLst>
            <pc:docMk/>
            <pc:sldMk cId="2243797232" sldId="263"/>
            <ac:picMk id="7" creationId="{6FB41B21-D4B3-4015-87A6-1FC6B6FC0E34}"/>
          </ac:picMkLst>
        </pc:picChg>
      </pc:sldChg>
      <pc:sldChg chg="addSp delSp modSp add modAnim">
        <pc:chgData name="majed Al-hakami" userId="c15e6e485a5a4051" providerId="LiveId" clId="{A94CA5E4-E241-4766-B740-DB902243355C}" dt="2020-12-11T16:24:39.511" v="48"/>
        <pc:sldMkLst>
          <pc:docMk/>
          <pc:sldMk cId="2030848574" sldId="264"/>
        </pc:sldMkLst>
        <pc:spChg chg="add mod">
          <ac:chgData name="majed Al-hakami" userId="c15e6e485a5a4051" providerId="LiveId" clId="{A94CA5E4-E241-4766-B740-DB902243355C}" dt="2020-12-11T16:24:33.117" v="44" actId="1076"/>
          <ac:spMkLst>
            <pc:docMk/>
            <pc:sldMk cId="2030848574" sldId="264"/>
            <ac:spMk id="4" creationId="{63C35DEE-7380-4BDA-8B3C-A5E89D2C0CC9}"/>
          </ac:spMkLst>
        </pc:spChg>
        <pc:spChg chg="add mod">
          <ac:chgData name="majed Al-hakami" userId="c15e6e485a5a4051" providerId="LiveId" clId="{A94CA5E4-E241-4766-B740-DB902243355C}" dt="2020-12-11T16:24:33.117" v="44" actId="1076"/>
          <ac:spMkLst>
            <pc:docMk/>
            <pc:sldMk cId="2030848574" sldId="264"/>
            <ac:spMk id="6" creationId="{42386D8E-CB2B-4EFD-9FDF-42B2F944B2EF}"/>
          </ac:spMkLst>
        </pc:spChg>
        <pc:picChg chg="add del mod">
          <ac:chgData name="majed Al-hakami" userId="c15e6e485a5a4051" providerId="LiveId" clId="{A94CA5E4-E241-4766-B740-DB902243355C}" dt="2020-12-11T16:24:38.447" v="47" actId="478"/>
          <ac:picMkLst>
            <pc:docMk/>
            <pc:sldMk cId="2030848574" sldId="264"/>
            <ac:picMk id="7" creationId="{72A7537B-B19A-4872-B443-C2E6ABBEBCD2}"/>
          </ac:picMkLst>
        </pc:picChg>
        <pc:picChg chg="add mod">
          <ac:chgData name="majed Al-hakami" userId="c15e6e485a5a4051" providerId="LiveId" clId="{A94CA5E4-E241-4766-B740-DB902243355C}" dt="2020-12-11T16:24:39.511" v="48"/>
          <ac:picMkLst>
            <pc:docMk/>
            <pc:sldMk cId="2030848574" sldId="264"/>
            <ac:picMk id="8" creationId="{7BD6CD9C-5A89-40EA-B1B9-AC46B006817D}"/>
          </ac:picMkLst>
        </pc:picChg>
      </pc:sldChg>
      <pc:sldChg chg="addSp delSp modSp add mod delAnim modAnim">
        <pc:chgData name="majed Al-hakami" userId="c15e6e485a5a4051" providerId="LiveId" clId="{A94CA5E4-E241-4766-B740-DB902243355C}" dt="2020-12-11T16:25:36.516" v="70" actId="1037"/>
        <pc:sldMkLst>
          <pc:docMk/>
          <pc:sldMk cId="3663542709" sldId="265"/>
        </pc:sldMkLst>
        <pc:spChg chg="add mod">
          <ac:chgData name="majed Al-hakami" userId="c15e6e485a5a4051" providerId="LiveId" clId="{A94CA5E4-E241-4766-B740-DB902243355C}" dt="2020-12-11T16:25:07.990" v="50" actId="1076"/>
          <ac:spMkLst>
            <pc:docMk/>
            <pc:sldMk cId="3663542709" sldId="265"/>
            <ac:spMk id="4" creationId="{C41A37D0-6DCF-4A4F-8228-47E8E43C3446}"/>
          </ac:spMkLst>
        </pc:spChg>
        <pc:spChg chg="add mod">
          <ac:chgData name="majed Al-hakami" userId="c15e6e485a5a4051" providerId="LiveId" clId="{A94CA5E4-E241-4766-B740-DB902243355C}" dt="2020-12-11T16:25:07.990" v="50" actId="1076"/>
          <ac:spMkLst>
            <pc:docMk/>
            <pc:sldMk cId="3663542709" sldId="265"/>
            <ac:spMk id="6" creationId="{F190CE10-A710-4316-B853-18D4AA64A244}"/>
          </ac:spMkLst>
        </pc:spChg>
        <pc:spChg chg="add mod">
          <ac:chgData name="majed Al-hakami" userId="c15e6e485a5a4051" providerId="LiveId" clId="{A94CA5E4-E241-4766-B740-DB902243355C}" dt="2020-12-11T16:25:07.990" v="50" actId="1076"/>
          <ac:spMkLst>
            <pc:docMk/>
            <pc:sldMk cId="3663542709" sldId="265"/>
            <ac:spMk id="7" creationId="{A5B15CC5-9C86-4087-85C3-3DF890107C95}"/>
          </ac:spMkLst>
        </pc:spChg>
        <pc:spChg chg="add mod">
          <ac:chgData name="majed Al-hakami" userId="c15e6e485a5a4051" providerId="LiveId" clId="{A94CA5E4-E241-4766-B740-DB902243355C}" dt="2020-12-11T16:25:07.990" v="50" actId="1076"/>
          <ac:spMkLst>
            <pc:docMk/>
            <pc:sldMk cId="3663542709" sldId="265"/>
            <ac:spMk id="8" creationId="{CE7DDCDF-729B-44A2-A598-2FE69C8DD2A0}"/>
          </ac:spMkLst>
        </pc:spChg>
        <pc:spChg chg="add mod">
          <ac:chgData name="majed Al-hakami" userId="c15e6e485a5a4051" providerId="LiveId" clId="{A94CA5E4-E241-4766-B740-DB902243355C}" dt="2020-12-11T16:25:07.990" v="50" actId="1076"/>
          <ac:spMkLst>
            <pc:docMk/>
            <pc:sldMk cId="3663542709" sldId="265"/>
            <ac:spMk id="9" creationId="{022A2B04-41F3-48F6-82D2-841279480F70}"/>
          </ac:spMkLst>
        </pc:spChg>
        <pc:spChg chg="add mod">
          <ac:chgData name="majed Al-hakami" userId="c15e6e485a5a4051" providerId="LiveId" clId="{A94CA5E4-E241-4766-B740-DB902243355C}" dt="2020-12-11T16:25:07.990" v="50" actId="1076"/>
          <ac:spMkLst>
            <pc:docMk/>
            <pc:sldMk cId="3663542709" sldId="265"/>
            <ac:spMk id="10" creationId="{B709C5D3-9086-4C40-B0C4-654E2CA2A126}"/>
          </ac:spMkLst>
        </pc:spChg>
        <pc:spChg chg="add mod">
          <ac:chgData name="majed Al-hakami" userId="c15e6e485a5a4051" providerId="LiveId" clId="{A94CA5E4-E241-4766-B740-DB902243355C}" dt="2020-12-11T16:25:07.990" v="50" actId="1076"/>
          <ac:spMkLst>
            <pc:docMk/>
            <pc:sldMk cId="3663542709" sldId="265"/>
            <ac:spMk id="13" creationId="{03847513-51B9-464B-8A26-6962C20058C7}"/>
          </ac:spMkLst>
        </pc:spChg>
        <pc:spChg chg="add del mod">
          <ac:chgData name="majed Al-hakami" userId="c15e6e485a5a4051" providerId="LiveId" clId="{A94CA5E4-E241-4766-B740-DB902243355C}" dt="2020-12-11T16:25:19.988" v="52" actId="478"/>
          <ac:spMkLst>
            <pc:docMk/>
            <pc:sldMk cId="3663542709" sldId="265"/>
            <ac:spMk id="14" creationId="{BFC6D5F2-9F5F-4AED-B836-831F47CB80C2}"/>
          </ac:spMkLst>
        </pc:spChg>
        <pc:spChg chg="add del mod">
          <ac:chgData name="majed Al-hakami" userId="c15e6e485a5a4051" providerId="LiveId" clId="{A94CA5E4-E241-4766-B740-DB902243355C}" dt="2020-12-11T16:25:19.988" v="52" actId="478"/>
          <ac:spMkLst>
            <pc:docMk/>
            <pc:sldMk cId="3663542709" sldId="265"/>
            <ac:spMk id="15" creationId="{33881533-B959-401A-A6F7-000655696E52}"/>
          </ac:spMkLst>
        </pc:spChg>
        <pc:spChg chg="add del mod">
          <ac:chgData name="majed Al-hakami" userId="c15e6e485a5a4051" providerId="LiveId" clId="{A94CA5E4-E241-4766-B740-DB902243355C}" dt="2020-12-11T16:25:19.988" v="52" actId="478"/>
          <ac:spMkLst>
            <pc:docMk/>
            <pc:sldMk cId="3663542709" sldId="265"/>
            <ac:spMk id="16" creationId="{5DC54BD6-DFC1-40E6-9D0A-76010F903931}"/>
          </ac:spMkLst>
        </pc:spChg>
        <pc:spChg chg="add mod">
          <ac:chgData name="majed Al-hakami" userId="c15e6e485a5a4051" providerId="LiveId" clId="{A94CA5E4-E241-4766-B740-DB902243355C}" dt="2020-12-11T16:25:10.606" v="51" actId="1076"/>
          <ac:spMkLst>
            <pc:docMk/>
            <pc:sldMk cId="3663542709" sldId="265"/>
            <ac:spMk id="17" creationId="{93DBEFC3-C5E6-47AC-A522-7763C56F0CB4}"/>
          </ac:spMkLst>
        </pc:spChg>
        <pc:spChg chg="add mod">
          <ac:chgData name="majed Al-hakami" userId="c15e6e485a5a4051" providerId="LiveId" clId="{A94CA5E4-E241-4766-B740-DB902243355C}" dt="2020-12-11T16:25:31.163" v="56" actId="14100"/>
          <ac:spMkLst>
            <pc:docMk/>
            <pc:sldMk cId="3663542709" sldId="265"/>
            <ac:spMk id="18" creationId="{A0F1EF8A-061C-4C0C-A698-A6870F801A1D}"/>
          </ac:spMkLst>
        </pc:spChg>
        <pc:spChg chg="add mod">
          <ac:chgData name="majed Al-hakami" userId="c15e6e485a5a4051" providerId="LiveId" clId="{A94CA5E4-E241-4766-B740-DB902243355C}" dt="2020-12-11T16:25:31.163" v="56" actId="14100"/>
          <ac:spMkLst>
            <pc:docMk/>
            <pc:sldMk cId="3663542709" sldId="265"/>
            <ac:spMk id="19" creationId="{133DB946-A153-40AA-9FB8-EEBEE2A95ACE}"/>
          </ac:spMkLst>
        </pc:spChg>
        <pc:spChg chg="add mod">
          <ac:chgData name="majed Al-hakami" userId="c15e6e485a5a4051" providerId="LiveId" clId="{A94CA5E4-E241-4766-B740-DB902243355C}" dt="2020-12-11T16:25:31.163" v="56" actId="14100"/>
          <ac:spMkLst>
            <pc:docMk/>
            <pc:sldMk cId="3663542709" sldId="265"/>
            <ac:spMk id="20" creationId="{F329FA5B-AF61-427C-BBCE-5F247FE6936F}"/>
          </ac:spMkLst>
        </pc:spChg>
        <pc:spChg chg="add mod">
          <ac:chgData name="majed Al-hakami" userId="c15e6e485a5a4051" providerId="LiveId" clId="{A94CA5E4-E241-4766-B740-DB902243355C}" dt="2020-12-11T16:25:36.516" v="70" actId="1037"/>
          <ac:spMkLst>
            <pc:docMk/>
            <pc:sldMk cId="3663542709" sldId="265"/>
            <ac:spMk id="21" creationId="{3E0B0B75-DFB0-43E9-9056-F6502055EC1C}"/>
          </ac:spMkLst>
        </pc:spChg>
        <pc:cxnChg chg="add mod">
          <ac:chgData name="majed Al-hakami" userId="c15e6e485a5a4051" providerId="LiveId" clId="{A94CA5E4-E241-4766-B740-DB902243355C}" dt="2020-12-11T16:25:07.990" v="50" actId="1076"/>
          <ac:cxnSpMkLst>
            <pc:docMk/>
            <pc:sldMk cId="3663542709" sldId="265"/>
            <ac:cxnSpMk id="11" creationId="{BF6E6875-9AB9-4E34-B95C-1D05D83A0D5F}"/>
          </ac:cxnSpMkLst>
        </pc:cxnChg>
        <pc:cxnChg chg="add mod">
          <ac:chgData name="majed Al-hakami" userId="c15e6e485a5a4051" providerId="LiveId" clId="{A94CA5E4-E241-4766-B740-DB902243355C}" dt="2020-12-11T16:25:07.990" v="50" actId="1076"/>
          <ac:cxnSpMkLst>
            <pc:docMk/>
            <pc:sldMk cId="3663542709" sldId="265"/>
            <ac:cxnSpMk id="12" creationId="{3A1040D7-0ABE-47B0-863F-BDF32B36FCBA}"/>
          </ac:cxnSpMkLst>
        </pc:cxnChg>
      </pc:sldChg>
      <pc:sldChg chg="addSp modSp add modAnim">
        <pc:chgData name="majed Al-hakami" userId="c15e6e485a5a4051" providerId="LiveId" clId="{A94CA5E4-E241-4766-B740-DB902243355C}" dt="2020-12-11T16:26:00.501" v="72" actId="1076"/>
        <pc:sldMkLst>
          <pc:docMk/>
          <pc:sldMk cId="2505656815" sldId="266"/>
        </pc:sldMkLst>
        <pc:spChg chg="add mod">
          <ac:chgData name="majed Al-hakami" userId="c15e6e485a5a4051" providerId="LiveId" clId="{A94CA5E4-E241-4766-B740-DB902243355C}" dt="2020-12-11T16:26:00.501" v="72" actId="1076"/>
          <ac:spMkLst>
            <pc:docMk/>
            <pc:sldMk cId="2505656815" sldId="266"/>
            <ac:spMk id="6" creationId="{449756A2-D8B7-4419-BCC3-E7C7716A0C12}"/>
          </ac:spMkLst>
        </pc:spChg>
        <pc:spChg chg="add mod">
          <ac:chgData name="majed Al-hakami" userId="c15e6e485a5a4051" providerId="LiveId" clId="{A94CA5E4-E241-4766-B740-DB902243355C}" dt="2020-12-11T16:26:00.501" v="72" actId="1076"/>
          <ac:spMkLst>
            <pc:docMk/>
            <pc:sldMk cId="2505656815" sldId="266"/>
            <ac:spMk id="7" creationId="{71573893-3788-4094-97A8-8F901D98395A}"/>
          </ac:spMkLst>
        </pc:spChg>
        <pc:picChg chg="add mod">
          <ac:chgData name="majed Al-hakami" userId="c15e6e485a5a4051" providerId="LiveId" clId="{A94CA5E4-E241-4766-B740-DB902243355C}" dt="2020-12-11T16:26:00.501" v="72" actId="1076"/>
          <ac:picMkLst>
            <pc:docMk/>
            <pc:sldMk cId="2505656815" sldId="266"/>
            <ac:picMk id="4" creationId="{D2B05D43-239D-41C2-995D-59E7E95DF534}"/>
          </ac:picMkLst>
        </pc:picChg>
      </pc:sldChg>
      <pc:sldChg chg="addSp modSp add mod modAnim">
        <pc:chgData name="majed Al-hakami" userId="c15e6e485a5a4051" providerId="LiveId" clId="{A94CA5E4-E241-4766-B740-DB902243355C}" dt="2020-12-11T16:47:15.298" v="295" actId="207"/>
        <pc:sldMkLst>
          <pc:docMk/>
          <pc:sldMk cId="1815933693" sldId="267"/>
        </pc:sldMkLst>
        <pc:spChg chg="add mod">
          <ac:chgData name="majed Al-hakami" userId="c15e6e485a5a4051" providerId="LiveId" clId="{A94CA5E4-E241-4766-B740-DB902243355C}" dt="2020-12-11T16:47:15.298" v="295" actId="207"/>
          <ac:spMkLst>
            <pc:docMk/>
            <pc:sldMk cId="1815933693" sldId="267"/>
            <ac:spMk id="4" creationId="{022F056F-A7AA-442C-8E8E-A0495BC5FF01}"/>
          </ac:spMkLst>
        </pc:spChg>
        <pc:spChg chg="add mod">
          <ac:chgData name="majed Al-hakami" userId="c15e6e485a5a4051" providerId="LiveId" clId="{A94CA5E4-E241-4766-B740-DB902243355C}" dt="2020-12-11T16:26:24.736" v="74" actId="1076"/>
          <ac:spMkLst>
            <pc:docMk/>
            <pc:sldMk cId="1815933693" sldId="267"/>
            <ac:spMk id="8" creationId="{459474C1-D337-4DA2-A903-36E26CF95FDA}"/>
          </ac:spMkLst>
        </pc:spChg>
        <pc:spChg chg="add mod">
          <ac:chgData name="majed Al-hakami" userId="c15e6e485a5a4051" providerId="LiveId" clId="{A94CA5E4-E241-4766-B740-DB902243355C}" dt="2020-12-11T16:26:24.736" v="74" actId="1076"/>
          <ac:spMkLst>
            <pc:docMk/>
            <pc:sldMk cId="1815933693" sldId="267"/>
            <ac:spMk id="9" creationId="{BBCD70CB-CBFE-49AB-94A7-11AA3BF7DAEC}"/>
          </ac:spMkLst>
        </pc:spChg>
        <pc:spChg chg="add mod">
          <ac:chgData name="majed Al-hakami" userId="c15e6e485a5a4051" providerId="LiveId" clId="{A94CA5E4-E241-4766-B740-DB902243355C}" dt="2020-12-11T16:26:24.736" v="74" actId="1076"/>
          <ac:spMkLst>
            <pc:docMk/>
            <pc:sldMk cId="1815933693" sldId="267"/>
            <ac:spMk id="10" creationId="{0DD5D2CD-41A2-4FF2-9095-C56683F6297B}"/>
          </ac:spMkLst>
        </pc:spChg>
        <pc:picChg chg="add mod">
          <ac:chgData name="majed Al-hakami" userId="c15e6e485a5a4051" providerId="LiveId" clId="{A94CA5E4-E241-4766-B740-DB902243355C}" dt="2020-12-11T16:26:33.485" v="77" actId="14100"/>
          <ac:picMkLst>
            <pc:docMk/>
            <pc:sldMk cId="1815933693" sldId="267"/>
            <ac:picMk id="6" creationId="{BB94BA4B-FD4B-43CF-A1EA-64FE10387B6A}"/>
          </ac:picMkLst>
        </pc:picChg>
        <pc:picChg chg="add mod">
          <ac:chgData name="majed Al-hakami" userId="c15e6e485a5a4051" providerId="LiveId" clId="{A94CA5E4-E241-4766-B740-DB902243355C}" dt="2020-12-11T16:26:37.314" v="78" actId="14100"/>
          <ac:picMkLst>
            <pc:docMk/>
            <pc:sldMk cId="1815933693" sldId="267"/>
            <ac:picMk id="7" creationId="{EA6EB3FA-1039-44B8-92F9-A750726FB35F}"/>
          </ac:picMkLst>
        </pc:picChg>
      </pc:sldChg>
      <pc:sldChg chg="addSp modSp add mod modAnim">
        <pc:chgData name="majed Al-hakami" userId="c15e6e485a5a4051" providerId="LiveId" clId="{A94CA5E4-E241-4766-B740-DB902243355C}" dt="2020-12-14T22:09:00.507" v="499"/>
        <pc:sldMkLst>
          <pc:docMk/>
          <pc:sldMk cId="3081665609" sldId="268"/>
        </pc:sldMkLst>
        <pc:spChg chg="add mod">
          <ac:chgData name="majed Al-hakami" userId="c15e6e485a5a4051" providerId="LiveId" clId="{A94CA5E4-E241-4766-B740-DB902243355C}" dt="2020-12-11T16:31:22.992" v="105" actId="14100"/>
          <ac:spMkLst>
            <pc:docMk/>
            <pc:sldMk cId="3081665609" sldId="268"/>
            <ac:spMk id="7" creationId="{CF1131A0-4883-452D-B5D6-BB89CBE1B0E4}"/>
          </ac:spMkLst>
        </pc:spChg>
        <pc:spChg chg="add mod">
          <ac:chgData name="majed Al-hakami" userId="c15e6e485a5a4051" providerId="LiveId" clId="{A94CA5E4-E241-4766-B740-DB902243355C}" dt="2020-12-14T21:34:55.334" v="356" actId="20578"/>
          <ac:spMkLst>
            <pc:docMk/>
            <pc:sldMk cId="3081665609" sldId="268"/>
            <ac:spMk id="8" creationId="{CC624F04-ECFC-4955-8834-45F75B8F9CE8}"/>
          </ac:spMkLst>
        </pc:spChg>
        <pc:spChg chg="add mod">
          <ac:chgData name="majed Al-hakami" userId="c15e6e485a5a4051" providerId="LiveId" clId="{A94CA5E4-E241-4766-B740-DB902243355C}" dt="2020-12-11T16:30:09.152" v="80" actId="1076"/>
          <ac:spMkLst>
            <pc:docMk/>
            <pc:sldMk cId="3081665609" sldId="268"/>
            <ac:spMk id="9" creationId="{17AE63E8-762D-4933-AA5D-0C2562481D87}"/>
          </ac:spMkLst>
        </pc:spChg>
        <pc:spChg chg="add mod">
          <ac:chgData name="majed Al-hakami" userId="c15e6e485a5a4051" providerId="LiveId" clId="{A94CA5E4-E241-4766-B740-DB902243355C}" dt="2020-12-11T16:30:09.152" v="80" actId="1076"/>
          <ac:spMkLst>
            <pc:docMk/>
            <pc:sldMk cId="3081665609" sldId="268"/>
            <ac:spMk id="10" creationId="{2BD28C4E-758C-4788-8A2D-7B201F493210}"/>
          </ac:spMkLst>
        </pc:spChg>
        <pc:spChg chg="add mod">
          <ac:chgData name="majed Al-hakami" userId="c15e6e485a5a4051" providerId="LiveId" clId="{A94CA5E4-E241-4766-B740-DB902243355C}" dt="2020-12-11T16:34:01.406" v="151" actId="2711"/>
          <ac:spMkLst>
            <pc:docMk/>
            <pc:sldMk cId="3081665609" sldId="268"/>
            <ac:spMk id="11" creationId="{200F6E7B-1BF8-4E32-A21D-36D761190054}"/>
          </ac:spMkLst>
        </pc:spChg>
        <pc:spChg chg="add mod">
          <ac:chgData name="majed Al-hakami" userId="c15e6e485a5a4051" providerId="LiveId" clId="{A94CA5E4-E241-4766-B740-DB902243355C}" dt="2020-12-11T16:30:31.081" v="99" actId="1035"/>
          <ac:spMkLst>
            <pc:docMk/>
            <pc:sldMk cId="3081665609" sldId="268"/>
            <ac:spMk id="12" creationId="{482BAE0C-21C1-4D10-97A6-21D74B9B8884}"/>
          </ac:spMkLst>
        </pc:spChg>
        <pc:spChg chg="add mod">
          <ac:chgData name="majed Al-hakami" userId="c15e6e485a5a4051" providerId="LiveId" clId="{A94CA5E4-E241-4766-B740-DB902243355C}" dt="2020-12-11T16:30:31.081" v="99" actId="1035"/>
          <ac:spMkLst>
            <pc:docMk/>
            <pc:sldMk cId="3081665609" sldId="268"/>
            <ac:spMk id="13" creationId="{ADCB5B71-F608-4658-88D2-3D6847A1D84D}"/>
          </ac:spMkLst>
        </pc:spChg>
        <pc:spChg chg="add mod">
          <ac:chgData name="majed Al-hakami" userId="c15e6e485a5a4051" providerId="LiveId" clId="{A94CA5E4-E241-4766-B740-DB902243355C}" dt="2020-12-11T16:30:31.081" v="99" actId="1035"/>
          <ac:spMkLst>
            <pc:docMk/>
            <pc:sldMk cId="3081665609" sldId="268"/>
            <ac:spMk id="14" creationId="{89B19D58-321E-41FE-91D4-96C3B35B313C}"/>
          </ac:spMkLst>
        </pc:spChg>
        <pc:spChg chg="add mod">
          <ac:chgData name="majed Al-hakami" userId="c15e6e485a5a4051" providerId="LiveId" clId="{A94CA5E4-E241-4766-B740-DB902243355C}" dt="2020-12-14T21:34:20.047" v="353" actId="20578"/>
          <ac:spMkLst>
            <pc:docMk/>
            <pc:sldMk cId="3081665609" sldId="268"/>
            <ac:spMk id="15" creationId="{8F55D5C8-A519-49E5-A777-3A988F480237}"/>
          </ac:spMkLst>
        </pc:spChg>
        <pc:spChg chg="add mod">
          <ac:chgData name="majed Al-hakami" userId="c15e6e485a5a4051" providerId="LiveId" clId="{A94CA5E4-E241-4766-B740-DB902243355C}" dt="2020-12-14T21:34:27.442" v="354" actId="20578"/>
          <ac:spMkLst>
            <pc:docMk/>
            <pc:sldMk cId="3081665609" sldId="268"/>
            <ac:spMk id="16" creationId="{279C5EEF-823B-47E9-8213-361C352AA1F2}"/>
          </ac:spMkLst>
        </pc:spChg>
        <pc:spChg chg="add mod">
          <ac:chgData name="majed Al-hakami" userId="c15e6e485a5a4051" providerId="LiveId" clId="{A94CA5E4-E241-4766-B740-DB902243355C}" dt="2020-12-11T16:32:56.839" v="139" actId="1076"/>
          <ac:spMkLst>
            <pc:docMk/>
            <pc:sldMk cId="3081665609" sldId="268"/>
            <ac:spMk id="17" creationId="{4F83B18D-BE45-4C2A-B295-8FF2997D3995}"/>
          </ac:spMkLst>
        </pc:spChg>
        <pc:spChg chg="add mod">
          <ac:chgData name="majed Al-hakami" userId="c15e6e485a5a4051" providerId="LiveId" clId="{A94CA5E4-E241-4766-B740-DB902243355C}" dt="2020-12-14T21:37:13.391" v="363" actId="20578"/>
          <ac:spMkLst>
            <pc:docMk/>
            <pc:sldMk cId="3081665609" sldId="268"/>
            <ac:spMk id="18" creationId="{292EA0A7-0505-4FC7-96DC-7F596F5A6542}"/>
          </ac:spMkLst>
        </pc:spChg>
        <pc:spChg chg="add mod">
          <ac:chgData name="majed Al-hakami" userId="c15e6e485a5a4051" providerId="LiveId" clId="{A94CA5E4-E241-4766-B740-DB902243355C}" dt="2020-12-11T16:32:56.839" v="139" actId="1076"/>
          <ac:spMkLst>
            <pc:docMk/>
            <pc:sldMk cId="3081665609" sldId="268"/>
            <ac:spMk id="19" creationId="{91539820-79AA-437B-BDF8-5E082E6EB789}"/>
          </ac:spMkLst>
        </pc:spChg>
        <pc:spChg chg="add mod">
          <ac:chgData name="majed Al-hakami" userId="c15e6e485a5a4051" providerId="LiveId" clId="{A94CA5E4-E241-4766-B740-DB902243355C}" dt="2020-12-14T21:37:24.482" v="366" actId="14100"/>
          <ac:spMkLst>
            <pc:docMk/>
            <pc:sldMk cId="3081665609" sldId="268"/>
            <ac:spMk id="20" creationId="{2300DA45-C755-4607-8EF6-D914E422A35E}"/>
          </ac:spMkLst>
        </pc:spChg>
        <pc:spChg chg="add mod">
          <ac:chgData name="majed Al-hakami" userId="c15e6e485a5a4051" providerId="LiveId" clId="{A94CA5E4-E241-4766-B740-DB902243355C}" dt="2020-12-11T16:30:46.671" v="100" actId="1076"/>
          <ac:spMkLst>
            <pc:docMk/>
            <pc:sldMk cId="3081665609" sldId="268"/>
            <ac:spMk id="21" creationId="{D3F93869-D97E-4587-B756-504426159006}"/>
          </ac:spMkLst>
        </pc:spChg>
        <pc:spChg chg="add mod">
          <ac:chgData name="majed Al-hakami" userId="c15e6e485a5a4051" providerId="LiveId" clId="{A94CA5E4-E241-4766-B740-DB902243355C}" dt="2020-12-11T16:30:46.671" v="100" actId="1076"/>
          <ac:spMkLst>
            <pc:docMk/>
            <pc:sldMk cId="3081665609" sldId="268"/>
            <ac:spMk id="24" creationId="{699B5620-4228-4C7D-BE13-C8CE0AFC576C}"/>
          </ac:spMkLst>
        </pc:spChg>
        <pc:spChg chg="add mod">
          <ac:chgData name="majed Al-hakami" userId="c15e6e485a5a4051" providerId="LiveId" clId="{A94CA5E4-E241-4766-B740-DB902243355C}" dt="2020-12-11T16:30:46.671" v="100" actId="1076"/>
          <ac:spMkLst>
            <pc:docMk/>
            <pc:sldMk cId="3081665609" sldId="268"/>
            <ac:spMk id="27" creationId="{060FF0AE-F902-4F1C-B14F-95CA879D63CF}"/>
          </ac:spMkLst>
        </pc:spChg>
        <pc:spChg chg="add mod">
          <ac:chgData name="majed Al-hakami" userId="c15e6e485a5a4051" providerId="LiveId" clId="{A94CA5E4-E241-4766-B740-DB902243355C}" dt="2020-12-11T16:30:46.671" v="100" actId="1076"/>
          <ac:spMkLst>
            <pc:docMk/>
            <pc:sldMk cId="3081665609" sldId="268"/>
            <ac:spMk id="28" creationId="{7A4932C2-9A74-4372-80A5-BBBAE147E9C2}"/>
          </ac:spMkLst>
        </pc:spChg>
        <pc:spChg chg="add mod">
          <ac:chgData name="majed Al-hakami" userId="c15e6e485a5a4051" providerId="LiveId" clId="{A94CA5E4-E241-4766-B740-DB902243355C}" dt="2020-12-11T16:30:46.671" v="100" actId="1076"/>
          <ac:spMkLst>
            <pc:docMk/>
            <pc:sldMk cId="3081665609" sldId="268"/>
            <ac:spMk id="29" creationId="{118014F3-2B08-4DC6-889F-BFC8D3182C79}"/>
          </ac:spMkLst>
        </pc:spChg>
        <pc:spChg chg="add mod">
          <ac:chgData name="majed Al-hakami" userId="c15e6e485a5a4051" providerId="LiveId" clId="{A94CA5E4-E241-4766-B740-DB902243355C}" dt="2020-12-14T22:08:49.396" v="498" actId="207"/>
          <ac:spMkLst>
            <pc:docMk/>
            <pc:sldMk cId="3081665609" sldId="268"/>
            <ac:spMk id="36" creationId="{CF939B19-8DF2-4169-B359-220D14F331F1}"/>
          </ac:spMkLst>
        </pc:spChg>
        <pc:graphicFrameChg chg="add mod modGraphic">
          <ac:chgData name="majed Al-hakami" userId="c15e6e485a5a4051" providerId="LiveId" clId="{A94CA5E4-E241-4766-B740-DB902243355C}" dt="2020-12-14T21:38:22.268" v="371" actId="1076"/>
          <ac:graphicFrameMkLst>
            <pc:docMk/>
            <pc:sldMk cId="3081665609" sldId="268"/>
            <ac:graphicFrameMk id="4" creationId="{807CE1D9-7850-4C5F-B006-E144445E96CE}"/>
          </ac:graphicFrameMkLst>
        </pc:graphicFrameChg>
        <pc:graphicFrameChg chg="add mod">
          <ac:chgData name="majed Al-hakami" userId="c15e6e485a5a4051" providerId="LiveId" clId="{A94CA5E4-E241-4766-B740-DB902243355C}" dt="2020-12-11T16:30:46.671" v="100" actId="1076"/>
          <ac:graphicFrameMkLst>
            <pc:docMk/>
            <pc:sldMk cId="3081665609" sldId="268"/>
            <ac:graphicFrameMk id="22" creationId="{CD9457FE-1B3C-45CD-899B-3DBE6FEC3B4B}"/>
          </ac:graphicFrameMkLst>
        </pc:graphicFrameChg>
        <pc:graphicFrameChg chg="add mod">
          <ac:chgData name="majed Al-hakami" userId="c15e6e485a5a4051" providerId="LiveId" clId="{A94CA5E4-E241-4766-B740-DB902243355C}" dt="2020-12-11T16:30:46.671" v="100" actId="1076"/>
          <ac:graphicFrameMkLst>
            <pc:docMk/>
            <pc:sldMk cId="3081665609" sldId="268"/>
            <ac:graphicFrameMk id="23" creationId="{C3514947-4ACF-4CC0-83FF-4BABBA67175A}"/>
          </ac:graphicFrameMkLst>
        </pc:graphicFrameChg>
        <pc:graphicFrameChg chg="add mod">
          <ac:chgData name="majed Al-hakami" userId="c15e6e485a5a4051" providerId="LiveId" clId="{A94CA5E4-E241-4766-B740-DB902243355C}" dt="2020-12-11T16:30:54.298" v="101" actId="1076"/>
          <ac:graphicFrameMkLst>
            <pc:docMk/>
            <pc:sldMk cId="3081665609" sldId="268"/>
            <ac:graphicFrameMk id="26" creationId="{21593DB8-53DD-462C-92AC-90DD8C9A8A8B}"/>
          </ac:graphicFrameMkLst>
        </pc:graphicFrameChg>
        <pc:cxnChg chg="add mod">
          <ac:chgData name="majed Al-hakami" userId="c15e6e485a5a4051" providerId="LiveId" clId="{A94CA5E4-E241-4766-B740-DB902243355C}" dt="2020-12-11T16:30:46.671" v="100" actId="1076"/>
          <ac:cxnSpMkLst>
            <pc:docMk/>
            <pc:sldMk cId="3081665609" sldId="268"/>
            <ac:cxnSpMk id="6" creationId="{B95AF0EC-99F9-48AE-BDDB-212C92B5B90D}"/>
          </ac:cxnSpMkLst>
        </pc:cxnChg>
        <pc:cxnChg chg="add mod">
          <ac:chgData name="majed Al-hakami" userId="c15e6e485a5a4051" providerId="LiveId" clId="{A94CA5E4-E241-4766-B740-DB902243355C}" dt="2020-12-11T16:30:46.671" v="100" actId="1076"/>
          <ac:cxnSpMkLst>
            <pc:docMk/>
            <pc:sldMk cId="3081665609" sldId="268"/>
            <ac:cxnSpMk id="25" creationId="{A310E618-C9FA-42ED-9A2D-9C4EBD4CDF55}"/>
          </ac:cxnSpMkLst>
        </pc:cxnChg>
        <pc:cxnChg chg="add mod">
          <ac:chgData name="majed Al-hakami" userId="c15e6e485a5a4051" providerId="LiveId" clId="{A94CA5E4-E241-4766-B740-DB902243355C}" dt="2020-12-14T21:38:45.818" v="373" actId="14100"/>
          <ac:cxnSpMkLst>
            <pc:docMk/>
            <pc:sldMk cId="3081665609" sldId="268"/>
            <ac:cxnSpMk id="30" creationId="{30265CCE-9A37-4047-B472-743622A90D12}"/>
          </ac:cxnSpMkLst>
        </pc:cxnChg>
        <pc:cxnChg chg="add mod">
          <ac:chgData name="majed Al-hakami" userId="c15e6e485a5a4051" providerId="LiveId" clId="{A94CA5E4-E241-4766-B740-DB902243355C}" dt="2020-12-14T21:38:41.326" v="372" actId="14100"/>
          <ac:cxnSpMkLst>
            <pc:docMk/>
            <pc:sldMk cId="3081665609" sldId="268"/>
            <ac:cxnSpMk id="31" creationId="{54621E21-AB30-473B-B111-AD3AEE0449AE}"/>
          </ac:cxnSpMkLst>
        </pc:cxnChg>
      </pc:sldChg>
      <pc:sldChg chg="addSp modSp add mod modAnim">
        <pc:chgData name="majed Al-hakami" userId="c15e6e485a5a4051" providerId="LiveId" clId="{A94CA5E4-E241-4766-B740-DB902243355C}" dt="2020-12-14T22:09:08.333" v="500"/>
        <pc:sldMkLst>
          <pc:docMk/>
          <pc:sldMk cId="1522944988" sldId="269"/>
        </pc:sldMkLst>
        <pc:spChg chg="add mod">
          <ac:chgData name="majed Al-hakami" userId="c15e6e485a5a4051" providerId="LiveId" clId="{A94CA5E4-E241-4766-B740-DB902243355C}" dt="2020-12-14T21:39:11.418" v="379" actId="20577"/>
          <ac:spMkLst>
            <pc:docMk/>
            <pc:sldMk cId="1522944988" sldId="269"/>
            <ac:spMk id="4" creationId="{64E74BFA-7F13-4789-9368-896908FEE70D}"/>
          </ac:spMkLst>
        </pc:spChg>
        <pc:spChg chg="add mod">
          <ac:chgData name="majed Al-hakami" userId="c15e6e485a5a4051" providerId="LiveId" clId="{A94CA5E4-E241-4766-B740-DB902243355C}" dt="2020-12-11T16:35:32.023" v="161" actId="1076"/>
          <ac:spMkLst>
            <pc:docMk/>
            <pc:sldMk cId="1522944988" sldId="269"/>
            <ac:spMk id="6" creationId="{68940604-1DD6-41D5-90BE-C5825AA25D19}"/>
          </ac:spMkLst>
        </pc:spChg>
        <pc:spChg chg="add mod">
          <ac:chgData name="majed Al-hakami" userId="c15e6e485a5a4051" providerId="LiveId" clId="{A94CA5E4-E241-4766-B740-DB902243355C}" dt="2020-12-11T16:37:31.612" v="185" actId="1076"/>
          <ac:spMkLst>
            <pc:docMk/>
            <pc:sldMk cId="1522944988" sldId="269"/>
            <ac:spMk id="7" creationId="{096DD779-9AA4-4311-A310-1E950A6D4423}"/>
          </ac:spMkLst>
        </pc:spChg>
        <pc:spChg chg="add mod">
          <ac:chgData name="majed Al-hakami" userId="c15e6e485a5a4051" providerId="LiveId" clId="{A94CA5E4-E241-4766-B740-DB902243355C}" dt="2020-12-11T16:35:26.067" v="160" actId="782"/>
          <ac:spMkLst>
            <pc:docMk/>
            <pc:sldMk cId="1522944988" sldId="269"/>
            <ac:spMk id="8" creationId="{EFEB06DA-EC70-4D13-A8CC-99A3BF0F0522}"/>
          </ac:spMkLst>
        </pc:spChg>
        <pc:spChg chg="add mod">
          <ac:chgData name="majed Al-hakami" userId="c15e6e485a5a4051" providerId="LiveId" clId="{A94CA5E4-E241-4766-B740-DB902243355C}" dt="2020-12-11T16:35:26.067" v="160" actId="782"/>
          <ac:spMkLst>
            <pc:docMk/>
            <pc:sldMk cId="1522944988" sldId="269"/>
            <ac:spMk id="9" creationId="{5D5644C0-A8A5-41E4-993E-B78D09E074BE}"/>
          </ac:spMkLst>
        </pc:spChg>
        <pc:spChg chg="add mod">
          <ac:chgData name="majed Al-hakami" userId="c15e6e485a5a4051" providerId="LiveId" clId="{A94CA5E4-E241-4766-B740-DB902243355C}" dt="2020-12-11T16:46:48.828" v="293" actId="1076"/>
          <ac:spMkLst>
            <pc:docMk/>
            <pc:sldMk cId="1522944988" sldId="269"/>
            <ac:spMk id="10" creationId="{475262FD-57D6-4AA9-B687-CB5F11956916}"/>
          </ac:spMkLst>
        </pc:spChg>
        <pc:spChg chg="add mod">
          <ac:chgData name="majed Al-hakami" userId="c15e6e485a5a4051" providerId="LiveId" clId="{A94CA5E4-E241-4766-B740-DB902243355C}" dt="2020-12-14T21:38:54.892" v="374" actId="20578"/>
          <ac:spMkLst>
            <pc:docMk/>
            <pc:sldMk cId="1522944988" sldId="269"/>
            <ac:spMk id="11" creationId="{009F52F3-3F0C-4313-B287-941CA3EE7D51}"/>
          </ac:spMkLst>
        </pc:spChg>
        <pc:spChg chg="add mod">
          <ac:chgData name="majed Al-hakami" userId="c15e6e485a5a4051" providerId="LiveId" clId="{A94CA5E4-E241-4766-B740-DB902243355C}" dt="2020-12-14T21:38:59.790" v="375" actId="20578"/>
          <ac:spMkLst>
            <pc:docMk/>
            <pc:sldMk cId="1522944988" sldId="269"/>
            <ac:spMk id="12" creationId="{BE5F57C3-2C62-4E20-8E2C-D3E81A79937E}"/>
          </ac:spMkLst>
        </pc:spChg>
        <pc:spChg chg="add mod">
          <ac:chgData name="majed Al-hakami" userId="c15e6e485a5a4051" providerId="LiveId" clId="{A94CA5E4-E241-4766-B740-DB902243355C}" dt="2020-12-11T16:35:26.067" v="160" actId="782"/>
          <ac:spMkLst>
            <pc:docMk/>
            <pc:sldMk cId="1522944988" sldId="269"/>
            <ac:spMk id="13" creationId="{A88BF53E-9436-4901-9130-1E831044A715}"/>
          </ac:spMkLst>
        </pc:spChg>
        <pc:spChg chg="add mod">
          <ac:chgData name="majed Al-hakami" userId="c15e6e485a5a4051" providerId="LiveId" clId="{A94CA5E4-E241-4766-B740-DB902243355C}" dt="2020-12-11T16:49:38.776" v="324" actId="1076"/>
          <ac:spMkLst>
            <pc:docMk/>
            <pc:sldMk cId="1522944988" sldId="269"/>
            <ac:spMk id="14" creationId="{93B3569B-12F1-40E7-B2DD-0F8D73E2272D}"/>
          </ac:spMkLst>
        </pc:spChg>
        <pc:spChg chg="add mod">
          <ac:chgData name="majed Al-hakami" userId="c15e6e485a5a4051" providerId="LiveId" clId="{A94CA5E4-E241-4766-B740-DB902243355C}" dt="2020-12-14T21:39:18.220" v="380" actId="20578"/>
          <ac:spMkLst>
            <pc:docMk/>
            <pc:sldMk cId="1522944988" sldId="269"/>
            <ac:spMk id="15" creationId="{8CDEB6AE-CBDB-4571-843A-D2BB41D0C3D3}"/>
          </ac:spMkLst>
        </pc:spChg>
        <pc:spChg chg="add mod">
          <ac:chgData name="majed Al-hakami" userId="c15e6e485a5a4051" providerId="LiveId" clId="{A94CA5E4-E241-4766-B740-DB902243355C}" dt="2020-12-11T16:49:36.339" v="323" actId="1076"/>
          <ac:spMkLst>
            <pc:docMk/>
            <pc:sldMk cId="1522944988" sldId="269"/>
            <ac:spMk id="16" creationId="{773C2F63-0857-41D4-8D23-896CB318EA72}"/>
          </ac:spMkLst>
        </pc:spChg>
        <pc:spChg chg="add mod">
          <ac:chgData name="majed Al-hakami" userId="c15e6e485a5a4051" providerId="LiveId" clId="{A94CA5E4-E241-4766-B740-DB902243355C}" dt="2020-12-14T21:39:22.102" v="381" actId="20578"/>
          <ac:spMkLst>
            <pc:docMk/>
            <pc:sldMk cId="1522944988" sldId="269"/>
            <ac:spMk id="17" creationId="{7B61AE59-6445-4DC1-A8D9-FED831D4F0FA}"/>
          </ac:spMkLst>
        </pc:spChg>
        <pc:spChg chg="add mod">
          <ac:chgData name="majed Al-hakami" userId="c15e6e485a5a4051" providerId="LiveId" clId="{A94CA5E4-E241-4766-B740-DB902243355C}" dt="2020-12-14T21:39:47.495" v="382" actId="20577"/>
          <ac:spMkLst>
            <pc:docMk/>
            <pc:sldMk cId="1522944988" sldId="269"/>
            <ac:spMk id="18" creationId="{8411CE4F-9E2D-4618-9B86-330190EA4501}"/>
          </ac:spMkLst>
        </pc:spChg>
        <pc:spChg chg="add mod">
          <ac:chgData name="majed Al-hakami" userId="c15e6e485a5a4051" providerId="LiveId" clId="{A94CA5E4-E241-4766-B740-DB902243355C}" dt="2020-12-11T16:36:58.283" v="177" actId="1076"/>
          <ac:spMkLst>
            <pc:docMk/>
            <pc:sldMk cId="1522944988" sldId="269"/>
            <ac:spMk id="20" creationId="{6CFAB987-DC60-4D8D-BAB9-262ED2F6041A}"/>
          </ac:spMkLst>
        </pc:spChg>
        <pc:spChg chg="add mod">
          <ac:chgData name="majed Al-hakami" userId="c15e6e485a5a4051" providerId="LiveId" clId="{A94CA5E4-E241-4766-B740-DB902243355C}" dt="2020-12-11T16:35:26.067" v="160" actId="782"/>
          <ac:spMkLst>
            <pc:docMk/>
            <pc:sldMk cId="1522944988" sldId="269"/>
            <ac:spMk id="21" creationId="{0DAE463A-6F15-45A1-A8E1-27D51587C249}"/>
          </ac:spMkLst>
        </pc:spChg>
        <pc:spChg chg="add mod">
          <ac:chgData name="majed Al-hakami" userId="c15e6e485a5a4051" providerId="LiveId" clId="{A94CA5E4-E241-4766-B740-DB902243355C}" dt="2020-12-11T16:35:26.067" v="160" actId="782"/>
          <ac:spMkLst>
            <pc:docMk/>
            <pc:sldMk cId="1522944988" sldId="269"/>
            <ac:spMk id="24" creationId="{32CB2CED-607D-40A1-A681-D5C399466700}"/>
          </ac:spMkLst>
        </pc:spChg>
        <pc:spChg chg="add mod">
          <ac:chgData name="majed Al-hakami" userId="c15e6e485a5a4051" providerId="LiveId" clId="{A94CA5E4-E241-4766-B740-DB902243355C}" dt="2020-12-11T16:35:26.067" v="160" actId="782"/>
          <ac:spMkLst>
            <pc:docMk/>
            <pc:sldMk cId="1522944988" sldId="269"/>
            <ac:spMk id="27" creationId="{D376217B-5BB9-4DEA-B139-C7D7BC0F350F}"/>
          </ac:spMkLst>
        </pc:spChg>
        <pc:spChg chg="add mod">
          <ac:chgData name="majed Al-hakami" userId="c15e6e485a5a4051" providerId="LiveId" clId="{A94CA5E4-E241-4766-B740-DB902243355C}" dt="2020-12-11T16:35:26.067" v="160" actId="782"/>
          <ac:spMkLst>
            <pc:docMk/>
            <pc:sldMk cId="1522944988" sldId="269"/>
            <ac:spMk id="28" creationId="{233D5D02-6A34-4A77-9EC4-596A6A53CA5C}"/>
          </ac:spMkLst>
        </pc:spChg>
        <pc:spChg chg="add mod">
          <ac:chgData name="majed Al-hakami" userId="c15e6e485a5a4051" providerId="LiveId" clId="{A94CA5E4-E241-4766-B740-DB902243355C}" dt="2020-12-11T16:35:26.067" v="160" actId="782"/>
          <ac:spMkLst>
            <pc:docMk/>
            <pc:sldMk cId="1522944988" sldId="269"/>
            <ac:spMk id="29" creationId="{B714E9C0-E334-4504-9865-22D716249D77}"/>
          </ac:spMkLst>
        </pc:spChg>
        <pc:spChg chg="add mod">
          <ac:chgData name="majed Al-hakami" userId="c15e6e485a5a4051" providerId="LiveId" clId="{A94CA5E4-E241-4766-B740-DB902243355C}" dt="2020-12-14T22:09:08.333" v="500"/>
          <ac:spMkLst>
            <pc:docMk/>
            <pc:sldMk cId="1522944988" sldId="269"/>
            <ac:spMk id="36" creationId="{C4E6D56F-2813-4A07-A34F-EA700E0A3BA1}"/>
          </ac:spMkLst>
        </pc:spChg>
        <pc:graphicFrameChg chg="add mod">
          <ac:chgData name="majed Al-hakami" userId="c15e6e485a5a4051" providerId="LiveId" clId="{A94CA5E4-E241-4766-B740-DB902243355C}" dt="2020-12-11T16:35:26.067" v="160" actId="782"/>
          <ac:graphicFrameMkLst>
            <pc:docMk/>
            <pc:sldMk cId="1522944988" sldId="269"/>
            <ac:graphicFrameMk id="22" creationId="{98C5CEF6-636B-439A-8D9D-467A61BD8E3F}"/>
          </ac:graphicFrameMkLst>
        </pc:graphicFrameChg>
        <pc:graphicFrameChg chg="add mod">
          <ac:chgData name="majed Al-hakami" userId="c15e6e485a5a4051" providerId="LiveId" clId="{A94CA5E4-E241-4766-B740-DB902243355C}" dt="2020-12-11T16:35:26.067" v="160" actId="782"/>
          <ac:graphicFrameMkLst>
            <pc:docMk/>
            <pc:sldMk cId="1522944988" sldId="269"/>
            <ac:graphicFrameMk id="23" creationId="{56C187DD-1DDA-47D3-BB53-F606A2F9911F}"/>
          </ac:graphicFrameMkLst>
        </pc:graphicFrameChg>
        <pc:graphicFrameChg chg="add mod">
          <ac:chgData name="majed Al-hakami" userId="c15e6e485a5a4051" providerId="LiveId" clId="{A94CA5E4-E241-4766-B740-DB902243355C}" dt="2020-12-11T16:36:44.471" v="174" actId="1076"/>
          <ac:graphicFrameMkLst>
            <pc:docMk/>
            <pc:sldMk cId="1522944988" sldId="269"/>
            <ac:graphicFrameMk id="26" creationId="{0BEE896A-A660-4E7B-BC27-A433EF7C4DE4}"/>
          </ac:graphicFrameMkLst>
        </pc:graphicFrameChg>
        <pc:graphicFrameChg chg="add mod modGraphic">
          <ac:chgData name="majed Al-hakami" userId="c15e6e485a5a4051" providerId="LiveId" clId="{A94CA5E4-E241-4766-B740-DB902243355C}" dt="2020-12-14T21:39:53.480" v="384" actId="20577"/>
          <ac:graphicFrameMkLst>
            <pc:docMk/>
            <pc:sldMk cId="1522944988" sldId="269"/>
            <ac:graphicFrameMk id="30" creationId="{B5F0E546-4355-4C28-908A-33E22FDDA442}"/>
          </ac:graphicFrameMkLst>
        </pc:graphicFrameChg>
        <pc:cxnChg chg="add mod">
          <ac:chgData name="majed Al-hakami" userId="c15e6e485a5a4051" providerId="LiveId" clId="{A94CA5E4-E241-4766-B740-DB902243355C}" dt="2020-12-11T16:35:26.067" v="160" actId="782"/>
          <ac:cxnSpMkLst>
            <pc:docMk/>
            <pc:sldMk cId="1522944988" sldId="269"/>
            <ac:cxnSpMk id="19" creationId="{9831E267-B116-42C5-B2A9-DA3C49A2B2AA}"/>
          </ac:cxnSpMkLst>
        </pc:cxnChg>
        <pc:cxnChg chg="add mod">
          <ac:chgData name="majed Al-hakami" userId="c15e6e485a5a4051" providerId="LiveId" clId="{A94CA5E4-E241-4766-B740-DB902243355C}" dt="2020-12-11T16:35:26.067" v="160" actId="782"/>
          <ac:cxnSpMkLst>
            <pc:docMk/>
            <pc:sldMk cId="1522944988" sldId="269"/>
            <ac:cxnSpMk id="25" creationId="{BBF70873-B94E-4A53-BBD0-2FA19577818F}"/>
          </ac:cxnSpMkLst>
        </pc:cxnChg>
        <pc:cxnChg chg="add mod">
          <ac:chgData name="majed Al-hakami" userId="c15e6e485a5a4051" providerId="LiveId" clId="{A94CA5E4-E241-4766-B740-DB902243355C}" dt="2020-12-11T16:38:50.056" v="200" actId="1076"/>
          <ac:cxnSpMkLst>
            <pc:docMk/>
            <pc:sldMk cId="1522944988" sldId="269"/>
            <ac:cxnSpMk id="31" creationId="{2E59EC93-23B3-4699-969A-3E0061ED16A1}"/>
          </ac:cxnSpMkLst>
        </pc:cxnChg>
        <pc:cxnChg chg="add mod">
          <ac:chgData name="majed Al-hakami" userId="c15e6e485a5a4051" providerId="LiveId" clId="{A94CA5E4-E241-4766-B740-DB902243355C}" dt="2020-12-11T16:38:50.056" v="200" actId="1076"/>
          <ac:cxnSpMkLst>
            <pc:docMk/>
            <pc:sldMk cId="1522944988" sldId="269"/>
            <ac:cxnSpMk id="32" creationId="{9D04BA24-04AF-4534-9001-86BBAD104B3F}"/>
          </ac:cxnSpMkLst>
        </pc:cxnChg>
      </pc:sldChg>
      <pc:sldChg chg="addSp delSp modSp add mod delAnim modAnim">
        <pc:chgData name="majed Al-hakami" userId="c15e6e485a5a4051" providerId="LiveId" clId="{A94CA5E4-E241-4766-B740-DB902243355C}" dt="2020-12-14T22:09:15.375" v="501"/>
        <pc:sldMkLst>
          <pc:docMk/>
          <pc:sldMk cId="3623269551" sldId="270"/>
        </pc:sldMkLst>
        <pc:spChg chg="add mod">
          <ac:chgData name="majed Al-hakami" userId="c15e6e485a5a4051" providerId="LiveId" clId="{A94CA5E4-E241-4766-B740-DB902243355C}" dt="2020-12-14T21:41:00.488" v="397" actId="20577"/>
          <ac:spMkLst>
            <pc:docMk/>
            <pc:sldMk cId="3623269551" sldId="270"/>
            <ac:spMk id="4" creationId="{81634C7E-40F8-453A-98EA-5157A20ED168}"/>
          </ac:spMkLst>
        </pc:spChg>
        <pc:spChg chg="del mod">
          <ac:chgData name="majed Al-hakami" userId="c15e6e485a5a4051" providerId="LiveId" clId="{A94CA5E4-E241-4766-B740-DB902243355C}" dt="2020-12-11T16:46:41.341" v="291" actId="478"/>
          <ac:spMkLst>
            <pc:docMk/>
            <pc:sldMk cId="3623269551" sldId="270"/>
            <ac:spMk id="5" creationId="{77CE6026-367A-42C0-AF9F-A70CAAAE16C2}"/>
          </ac:spMkLst>
        </pc:spChg>
        <pc:spChg chg="add mod">
          <ac:chgData name="majed Al-hakami" userId="c15e6e485a5a4051" providerId="LiveId" clId="{A94CA5E4-E241-4766-B740-DB902243355C}" dt="2020-12-11T16:41:10.948" v="241" actId="1076"/>
          <ac:spMkLst>
            <pc:docMk/>
            <pc:sldMk cId="3623269551" sldId="270"/>
            <ac:spMk id="7" creationId="{F5A3870A-893D-4526-A8FA-64BD4790AB46}"/>
          </ac:spMkLst>
        </pc:spChg>
        <pc:spChg chg="add mod">
          <ac:chgData name="majed Al-hakami" userId="c15e6e485a5a4051" providerId="LiveId" clId="{A94CA5E4-E241-4766-B740-DB902243355C}" dt="2020-12-14T21:41:10.793" v="400" actId="20577"/>
          <ac:spMkLst>
            <pc:docMk/>
            <pc:sldMk cId="3623269551" sldId="270"/>
            <ac:spMk id="8" creationId="{33857FA0-4D43-481D-92CE-E105F1D25C85}"/>
          </ac:spMkLst>
        </pc:spChg>
        <pc:spChg chg="add mod">
          <ac:chgData name="majed Al-hakami" userId="c15e6e485a5a4051" providerId="LiveId" clId="{A94CA5E4-E241-4766-B740-DB902243355C}" dt="2020-12-11T16:40:07.671" v="233" actId="1076"/>
          <ac:spMkLst>
            <pc:docMk/>
            <pc:sldMk cId="3623269551" sldId="270"/>
            <ac:spMk id="9" creationId="{CFC522ED-EE94-4E3B-B7AC-C4D193CAFBB3}"/>
          </ac:spMkLst>
        </pc:spChg>
        <pc:spChg chg="add mod">
          <ac:chgData name="majed Al-hakami" userId="c15e6e485a5a4051" providerId="LiveId" clId="{A94CA5E4-E241-4766-B740-DB902243355C}" dt="2020-12-11T16:40:31.525" v="236" actId="1076"/>
          <ac:spMkLst>
            <pc:docMk/>
            <pc:sldMk cId="3623269551" sldId="270"/>
            <ac:spMk id="10" creationId="{15E3877C-1A5A-4657-9245-B0052C1C6868}"/>
          </ac:spMkLst>
        </pc:spChg>
        <pc:spChg chg="add mod">
          <ac:chgData name="majed Al-hakami" userId="c15e6e485a5a4051" providerId="LiveId" clId="{A94CA5E4-E241-4766-B740-DB902243355C}" dt="2020-12-11T16:40:31.525" v="236" actId="1076"/>
          <ac:spMkLst>
            <pc:docMk/>
            <pc:sldMk cId="3623269551" sldId="270"/>
            <ac:spMk id="11" creationId="{0351625A-75E1-42CF-AA57-8B79B2697A68}"/>
          </ac:spMkLst>
        </pc:spChg>
        <pc:spChg chg="add mod">
          <ac:chgData name="majed Al-hakami" userId="c15e6e485a5a4051" providerId="LiveId" clId="{A94CA5E4-E241-4766-B740-DB902243355C}" dt="2020-12-11T16:40:31.525" v="236" actId="1076"/>
          <ac:spMkLst>
            <pc:docMk/>
            <pc:sldMk cId="3623269551" sldId="270"/>
            <ac:spMk id="12" creationId="{4680819D-16AC-45FC-9691-F569B6A2CF05}"/>
          </ac:spMkLst>
        </pc:spChg>
        <pc:spChg chg="add mod">
          <ac:chgData name="majed Al-hakami" userId="c15e6e485a5a4051" providerId="LiveId" clId="{A94CA5E4-E241-4766-B740-DB902243355C}" dt="2020-12-11T16:54:10.856" v="332" actId="1076"/>
          <ac:spMkLst>
            <pc:docMk/>
            <pc:sldMk cId="3623269551" sldId="270"/>
            <ac:spMk id="13" creationId="{9DEA5031-AB9E-4EF8-93E3-ADA1F7A8883E}"/>
          </ac:spMkLst>
        </pc:spChg>
        <pc:spChg chg="add mod">
          <ac:chgData name="majed Al-hakami" userId="c15e6e485a5a4051" providerId="LiveId" clId="{A94CA5E4-E241-4766-B740-DB902243355C}" dt="2020-12-11T16:40:31.525" v="236" actId="1076"/>
          <ac:spMkLst>
            <pc:docMk/>
            <pc:sldMk cId="3623269551" sldId="270"/>
            <ac:spMk id="14" creationId="{A417C027-8708-41E6-AF71-BE17BBEF97FC}"/>
          </ac:spMkLst>
        </pc:spChg>
        <pc:spChg chg="add mod">
          <ac:chgData name="majed Al-hakami" userId="c15e6e485a5a4051" providerId="LiveId" clId="{A94CA5E4-E241-4766-B740-DB902243355C}" dt="2020-12-14T21:40:46.940" v="394" actId="20578"/>
          <ac:spMkLst>
            <pc:docMk/>
            <pc:sldMk cId="3623269551" sldId="270"/>
            <ac:spMk id="15" creationId="{417A09AD-2E5B-4317-9F47-BCE42BDB0F36}"/>
          </ac:spMkLst>
        </pc:spChg>
        <pc:spChg chg="add mod">
          <ac:chgData name="majed Al-hakami" userId="c15e6e485a5a4051" providerId="LiveId" clId="{A94CA5E4-E241-4766-B740-DB902243355C}" dt="2020-12-11T16:51:25.716" v="327" actId="1076"/>
          <ac:spMkLst>
            <pc:docMk/>
            <pc:sldMk cId="3623269551" sldId="270"/>
            <ac:spMk id="17" creationId="{2F134918-9AF4-4396-A664-52248A7BF2FC}"/>
          </ac:spMkLst>
        </pc:spChg>
        <pc:spChg chg="add mod">
          <ac:chgData name="majed Al-hakami" userId="c15e6e485a5a4051" providerId="LiveId" clId="{A94CA5E4-E241-4766-B740-DB902243355C}" dt="2020-12-11T16:54:50.870" v="337" actId="403"/>
          <ac:spMkLst>
            <pc:docMk/>
            <pc:sldMk cId="3623269551" sldId="270"/>
            <ac:spMk id="18" creationId="{F4EBC469-88E2-4F46-B6B5-6CD8FAF03A60}"/>
          </ac:spMkLst>
        </pc:spChg>
        <pc:spChg chg="add mod">
          <ac:chgData name="majed Al-hakami" userId="c15e6e485a5a4051" providerId="LiveId" clId="{A94CA5E4-E241-4766-B740-DB902243355C}" dt="2020-12-14T21:40:52.514" v="395" actId="20578"/>
          <ac:spMkLst>
            <pc:docMk/>
            <pc:sldMk cId="3623269551" sldId="270"/>
            <ac:spMk id="19" creationId="{E2984FCE-FC01-433E-9B6E-7A687327BD79}"/>
          </ac:spMkLst>
        </pc:spChg>
        <pc:spChg chg="add mod">
          <ac:chgData name="majed Al-hakami" userId="c15e6e485a5a4051" providerId="LiveId" clId="{A94CA5E4-E241-4766-B740-DB902243355C}" dt="2020-12-11T16:54:50.870" v="337" actId="403"/>
          <ac:spMkLst>
            <pc:docMk/>
            <pc:sldMk cId="3623269551" sldId="270"/>
            <ac:spMk id="20" creationId="{D4CE85F4-0E40-43ED-A2CC-7B83C19ED93B}"/>
          </ac:spMkLst>
        </pc:spChg>
        <pc:spChg chg="add del mod">
          <ac:chgData name="majed Al-hakami" userId="c15e6e485a5a4051" providerId="LiveId" clId="{A94CA5E4-E241-4766-B740-DB902243355C}" dt="2020-12-11T16:54:37.607" v="335" actId="478"/>
          <ac:spMkLst>
            <pc:docMk/>
            <pc:sldMk cId="3623269551" sldId="270"/>
            <ac:spMk id="21" creationId="{242E8D30-F0A5-49D0-ABE4-B3CCB742A0A1}"/>
          </ac:spMkLst>
        </pc:spChg>
        <pc:spChg chg="add mod">
          <ac:chgData name="majed Al-hakami" userId="c15e6e485a5a4051" providerId="LiveId" clId="{A94CA5E4-E241-4766-B740-DB902243355C}" dt="2020-12-11T16:40:07.671" v="233" actId="1076"/>
          <ac:spMkLst>
            <pc:docMk/>
            <pc:sldMk cId="3623269551" sldId="270"/>
            <ac:spMk id="24" creationId="{D0C4336D-ED40-40CC-8ECE-97DA0B65854E}"/>
          </ac:spMkLst>
        </pc:spChg>
        <pc:spChg chg="add mod">
          <ac:chgData name="majed Al-hakami" userId="c15e6e485a5a4051" providerId="LiveId" clId="{A94CA5E4-E241-4766-B740-DB902243355C}" dt="2020-12-11T16:40:07.671" v="233" actId="1076"/>
          <ac:spMkLst>
            <pc:docMk/>
            <pc:sldMk cId="3623269551" sldId="270"/>
            <ac:spMk id="27" creationId="{F2C288F7-BF63-45F8-B2C5-27AFA396139F}"/>
          </ac:spMkLst>
        </pc:spChg>
        <pc:spChg chg="add mod">
          <ac:chgData name="majed Al-hakami" userId="c15e6e485a5a4051" providerId="LiveId" clId="{A94CA5E4-E241-4766-B740-DB902243355C}" dt="2020-12-11T16:40:07.671" v="233" actId="1076"/>
          <ac:spMkLst>
            <pc:docMk/>
            <pc:sldMk cId="3623269551" sldId="270"/>
            <ac:spMk id="30" creationId="{DCDC66B0-9488-4023-AB03-8C428CA733D0}"/>
          </ac:spMkLst>
        </pc:spChg>
        <pc:spChg chg="add mod">
          <ac:chgData name="majed Al-hakami" userId="c15e6e485a5a4051" providerId="LiveId" clId="{A94CA5E4-E241-4766-B740-DB902243355C}" dt="2020-12-11T16:51:15.195" v="326" actId="1076"/>
          <ac:spMkLst>
            <pc:docMk/>
            <pc:sldMk cId="3623269551" sldId="270"/>
            <ac:spMk id="31" creationId="{D4BB7C45-87C2-4860-B125-56E138D25B6F}"/>
          </ac:spMkLst>
        </pc:spChg>
        <pc:spChg chg="add mod">
          <ac:chgData name="majed Al-hakami" userId="c15e6e485a5a4051" providerId="LiveId" clId="{A94CA5E4-E241-4766-B740-DB902243355C}" dt="2020-12-11T16:56:00.866" v="342" actId="1076"/>
          <ac:spMkLst>
            <pc:docMk/>
            <pc:sldMk cId="3623269551" sldId="270"/>
            <ac:spMk id="32" creationId="{67ACC7A9-4671-435E-B21E-9D850BAE82F2}"/>
          </ac:spMkLst>
        </pc:spChg>
        <pc:spChg chg="add mod">
          <ac:chgData name="majed Al-hakami" userId="c15e6e485a5a4051" providerId="LiveId" clId="{A94CA5E4-E241-4766-B740-DB902243355C}" dt="2020-12-11T16:41:20.511" v="243" actId="1076"/>
          <ac:spMkLst>
            <pc:docMk/>
            <pc:sldMk cId="3623269551" sldId="270"/>
            <ac:spMk id="33" creationId="{467A3A1F-C571-4AF5-A3B1-1EA97A0D0A74}"/>
          </ac:spMkLst>
        </pc:spChg>
        <pc:spChg chg="add mod">
          <ac:chgData name="majed Al-hakami" userId="c15e6e485a5a4051" providerId="LiveId" clId="{A94CA5E4-E241-4766-B740-DB902243355C}" dt="2020-12-11T16:40:07.671" v="233" actId="1076"/>
          <ac:spMkLst>
            <pc:docMk/>
            <pc:sldMk cId="3623269551" sldId="270"/>
            <ac:spMk id="34" creationId="{C53C4F41-D5BB-4ECD-B20A-2608EABBFF35}"/>
          </ac:spMkLst>
        </pc:spChg>
        <pc:spChg chg="add mod">
          <ac:chgData name="majed Al-hakami" userId="c15e6e485a5a4051" providerId="LiveId" clId="{A94CA5E4-E241-4766-B740-DB902243355C}" dt="2020-12-11T16:40:07.671" v="233" actId="1076"/>
          <ac:spMkLst>
            <pc:docMk/>
            <pc:sldMk cId="3623269551" sldId="270"/>
            <ac:spMk id="35" creationId="{FE786C7B-D96D-4DB6-8598-8A2F8969B41B}"/>
          </ac:spMkLst>
        </pc:spChg>
        <pc:spChg chg="add mod">
          <ac:chgData name="majed Al-hakami" userId="c15e6e485a5a4051" providerId="LiveId" clId="{A94CA5E4-E241-4766-B740-DB902243355C}" dt="2020-12-11T16:40:07.671" v="233" actId="1076"/>
          <ac:spMkLst>
            <pc:docMk/>
            <pc:sldMk cId="3623269551" sldId="270"/>
            <ac:spMk id="36" creationId="{A7B0EB1B-65C0-4D41-92D5-0959756AC560}"/>
          </ac:spMkLst>
        </pc:spChg>
        <pc:spChg chg="add mod">
          <ac:chgData name="majed Al-hakami" userId="c15e6e485a5a4051" providerId="LiveId" clId="{A94CA5E4-E241-4766-B740-DB902243355C}" dt="2020-12-11T16:51:15.195" v="326" actId="1076"/>
          <ac:spMkLst>
            <pc:docMk/>
            <pc:sldMk cId="3623269551" sldId="270"/>
            <ac:spMk id="37" creationId="{EE320866-2FFF-4BAA-8BA7-8FBCC70E4D1A}"/>
          </ac:spMkLst>
        </pc:spChg>
        <pc:spChg chg="add mod">
          <ac:chgData name="majed Al-hakami" userId="c15e6e485a5a4051" providerId="LiveId" clId="{A94CA5E4-E241-4766-B740-DB902243355C}" dt="2020-12-11T16:46:42.634" v="292"/>
          <ac:spMkLst>
            <pc:docMk/>
            <pc:sldMk cId="3623269551" sldId="270"/>
            <ac:spMk id="39" creationId="{8E70DD1E-AEAE-4720-940C-A1F325236D77}"/>
          </ac:spMkLst>
        </pc:spChg>
        <pc:spChg chg="add del mod">
          <ac:chgData name="majed Al-hakami" userId="c15e6e485a5a4051" providerId="LiveId" clId="{A94CA5E4-E241-4766-B740-DB902243355C}" dt="2020-12-11T16:54:37.607" v="335" actId="478"/>
          <ac:spMkLst>
            <pc:docMk/>
            <pc:sldMk cId="3623269551" sldId="270"/>
            <ac:spMk id="40" creationId="{B56E62DF-984D-4717-B799-C59BA3D370A5}"/>
          </ac:spMkLst>
        </pc:spChg>
        <pc:spChg chg="add mod">
          <ac:chgData name="majed Al-hakami" userId="c15e6e485a5a4051" providerId="LiveId" clId="{A94CA5E4-E241-4766-B740-DB902243355C}" dt="2020-12-11T16:55:55.730" v="341" actId="571"/>
          <ac:spMkLst>
            <pc:docMk/>
            <pc:sldMk cId="3623269551" sldId="270"/>
            <ac:spMk id="41" creationId="{25BC7BDD-7198-4279-B27E-7B18BA497F98}"/>
          </ac:spMkLst>
        </pc:spChg>
        <pc:spChg chg="add mod">
          <ac:chgData name="majed Al-hakami" userId="c15e6e485a5a4051" providerId="LiveId" clId="{A94CA5E4-E241-4766-B740-DB902243355C}" dt="2020-12-14T22:09:15.375" v="501"/>
          <ac:spMkLst>
            <pc:docMk/>
            <pc:sldMk cId="3623269551" sldId="270"/>
            <ac:spMk id="42" creationId="{4FF0304E-2491-43E9-BE04-D649DA056ABA}"/>
          </ac:spMkLst>
        </pc:spChg>
        <pc:graphicFrameChg chg="add mod">
          <ac:chgData name="majed Al-hakami" userId="c15e6e485a5a4051" providerId="LiveId" clId="{A94CA5E4-E241-4766-B740-DB902243355C}" dt="2020-12-11T16:40:07.671" v="233" actId="1076"/>
          <ac:graphicFrameMkLst>
            <pc:docMk/>
            <pc:sldMk cId="3623269551" sldId="270"/>
            <ac:graphicFrameMk id="6" creationId="{69DC3C02-BC4D-46B6-A4AD-6917290A2D25}"/>
          </ac:graphicFrameMkLst>
        </pc:graphicFrameChg>
        <pc:graphicFrameChg chg="add mod">
          <ac:chgData name="majed Al-hakami" userId="c15e6e485a5a4051" providerId="LiveId" clId="{A94CA5E4-E241-4766-B740-DB902243355C}" dt="2020-12-11T16:40:07.671" v="233" actId="1076"/>
          <ac:graphicFrameMkLst>
            <pc:docMk/>
            <pc:sldMk cId="3623269551" sldId="270"/>
            <ac:graphicFrameMk id="25" creationId="{392B0D4B-3983-4506-A5A2-1A5F958CDD1F}"/>
          </ac:graphicFrameMkLst>
        </pc:graphicFrameChg>
        <pc:graphicFrameChg chg="add mod">
          <ac:chgData name="majed Al-hakami" userId="c15e6e485a5a4051" providerId="LiveId" clId="{A94CA5E4-E241-4766-B740-DB902243355C}" dt="2020-12-11T16:40:07.671" v="233" actId="1076"/>
          <ac:graphicFrameMkLst>
            <pc:docMk/>
            <pc:sldMk cId="3623269551" sldId="270"/>
            <ac:graphicFrameMk id="26" creationId="{F9F04E79-C55B-4711-BDFF-160E42FFC1D4}"/>
          </ac:graphicFrameMkLst>
        </pc:graphicFrameChg>
        <pc:graphicFrameChg chg="add mod">
          <ac:chgData name="majed Al-hakami" userId="c15e6e485a5a4051" providerId="LiveId" clId="{A94CA5E4-E241-4766-B740-DB902243355C}" dt="2020-12-11T16:41:03.507" v="240" actId="1076"/>
          <ac:graphicFrameMkLst>
            <pc:docMk/>
            <pc:sldMk cId="3623269551" sldId="270"/>
            <ac:graphicFrameMk id="29" creationId="{E4F0F499-1BD8-42EB-9B4B-89227D3F6368}"/>
          </ac:graphicFrameMkLst>
        </pc:graphicFrameChg>
        <pc:cxnChg chg="add mod">
          <ac:chgData name="majed Al-hakami" userId="c15e6e485a5a4051" providerId="LiveId" clId="{A94CA5E4-E241-4766-B740-DB902243355C}" dt="2020-12-11T16:40:49.328" v="238" actId="14100"/>
          <ac:cxnSpMkLst>
            <pc:docMk/>
            <pc:sldMk cId="3623269551" sldId="270"/>
            <ac:cxnSpMk id="16" creationId="{D7C50926-B727-470A-9CED-F31BE552A298}"/>
          </ac:cxnSpMkLst>
        </pc:cxnChg>
        <pc:cxnChg chg="add mod">
          <ac:chgData name="majed Al-hakami" userId="c15e6e485a5a4051" providerId="LiveId" clId="{A94CA5E4-E241-4766-B740-DB902243355C}" dt="2020-12-11T16:40:53.354" v="239" actId="14100"/>
          <ac:cxnSpMkLst>
            <pc:docMk/>
            <pc:sldMk cId="3623269551" sldId="270"/>
            <ac:cxnSpMk id="22" creationId="{1CCB181B-2E74-455C-A143-CA53B993106F}"/>
          </ac:cxnSpMkLst>
        </pc:cxnChg>
        <pc:cxnChg chg="add mod">
          <ac:chgData name="majed Al-hakami" userId="c15e6e485a5a4051" providerId="LiveId" clId="{A94CA5E4-E241-4766-B740-DB902243355C}" dt="2020-12-11T16:40:07.671" v="233" actId="1076"/>
          <ac:cxnSpMkLst>
            <pc:docMk/>
            <pc:sldMk cId="3623269551" sldId="270"/>
            <ac:cxnSpMk id="23" creationId="{CD4925B8-1C01-4939-85B0-DEC17D707D95}"/>
          </ac:cxnSpMkLst>
        </pc:cxnChg>
        <pc:cxnChg chg="add mod">
          <ac:chgData name="majed Al-hakami" userId="c15e6e485a5a4051" providerId="LiveId" clId="{A94CA5E4-E241-4766-B740-DB902243355C}" dt="2020-12-11T16:40:07.671" v="233" actId="1076"/>
          <ac:cxnSpMkLst>
            <pc:docMk/>
            <pc:sldMk cId="3623269551" sldId="270"/>
            <ac:cxnSpMk id="28" creationId="{F9B09006-4670-41DD-8C92-60CC9CB90160}"/>
          </ac:cxnSpMkLst>
        </pc:cxnChg>
      </pc:sldChg>
      <pc:sldChg chg="addSp delSp modSp add mod delAnim modAnim">
        <pc:chgData name="majed Al-hakami" userId="c15e6e485a5a4051" providerId="LiveId" clId="{A94CA5E4-E241-4766-B740-DB902243355C}" dt="2020-12-14T21:45:12.588" v="420"/>
        <pc:sldMkLst>
          <pc:docMk/>
          <pc:sldMk cId="54760392" sldId="271"/>
        </pc:sldMkLst>
        <pc:spChg chg="add del mod">
          <ac:chgData name="majed Al-hakami" userId="c15e6e485a5a4051" providerId="LiveId" clId="{A94CA5E4-E241-4766-B740-DB902243355C}" dt="2020-12-11T16:43:31.472" v="263"/>
          <ac:spMkLst>
            <pc:docMk/>
            <pc:sldMk cId="54760392" sldId="271"/>
            <ac:spMk id="6" creationId="{93E7439C-5731-4268-9A75-0CA49ED37467}"/>
          </ac:spMkLst>
        </pc:spChg>
        <pc:spChg chg="add del mod">
          <ac:chgData name="majed Al-hakami" userId="c15e6e485a5a4051" providerId="LiveId" clId="{A94CA5E4-E241-4766-B740-DB902243355C}" dt="2020-12-11T16:43:31.472" v="263"/>
          <ac:spMkLst>
            <pc:docMk/>
            <pc:sldMk cId="54760392" sldId="271"/>
            <ac:spMk id="9" creationId="{3D3AA839-A0D7-4404-8E17-2D5DA1F823EA}"/>
          </ac:spMkLst>
        </pc:spChg>
        <pc:spChg chg="add del mod">
          <ac:chgData name="majed Al-hakami" userId="c15e6e485a5a4051" providerId="LiveId" clId="{A94CA5E4-E241-4766-B740-DB902243355C}" dt="2020-12-11T16:43:31.472" v="263"/>
          <ac:spMkLst>
            <pc:docMk/>
            <pc:sldMk cId="54760392" sldId="271"/>
            <ac:spMk id="10" creationId="{16DE0088-800A-4A0F-B6AC-ACD7FB523103}"/>
          </ac:spMkLst>
        </pc:spChg>
        <pc:spChg chg="add del mod">
          <ac:chgData name="majed Al-hakami" userId="c15e6e485a5a4051" providerId="LiveId" clId="{A94CA5E4-E241-4766-B740-DB902243355C}" dt="2020-12-11T16:43:31.472" v="263"/>
          <ac:spMkLst>
            <pc:docMk/>
            <pc:sldMk cId="54760392" sldId="271"/>
            <ac:spMk id="11" creationId="{B04C767C-C74D-469C-9024-DBF38D7AB902}"/>
          </ac:spMkLst>
        </pc:spChg>
        <pc:spChg chg="add del mod">
          <ac:chgData name="majed Al-hakami" userId="c15e6e485a5a4051" providerId="LiveId" clId="{A94CA5E4-E241-4766-B740-DB902243355C}" dt="2020-12-11T16:43:31.472" v="263"/>
          <ac:spMkLst>
            <pc:docMk/>
            <pc:sldMk cId="54760392" sldId="271"/>
            <ac:spMk id="12" creationId="{0A5CF016-C79B-4E49-97E9-4B15D694690B}"/>
          </ac:spMkLst>
        </pc:spChg>
        <pc:spChg chg="add del mod">
          <ac:chgData name="majed Al-hakami" userId="c15e6e485a5a4051" providerId="LiveId" clId="{A94CA5E4-E241-4766-B740-DB902243355C}" dt="2020-12-14T21:43:26.425" v="401" actId="478"/>
          <ac:spMkLst>
            <pc:docMk/>
            <pc:sldMk cId="54760392" sldId="271"/>
            <ac:spMk id="14" creationId="{B54AD75A-A75C-4CC1-A290-49C7208EF2F1}"/>
          </ac:spMkLst>
        </pc:spChg>
        <pc:spChg chg="add mod">
          <ac:chgData name="majed Al-hakami" userId="c15e6e485a5a4051" providerId="LiveId" clId="{A94CA5E4-E241-4766-B740-DB902243355C}" dt="2020-12-11T16:43:37.040" v="265" actId="1076"/>
          <ac:spMkLst>
            <pc:docMk/>
            <pc:sldMk cId="54760392" sldId="271"/>
            <ac:spMk id="18" creationId="{27D1E3E5-9E6C-4B86-9A70-F439D0C15232}"/>
          </ac:spMkLst>
        </pc:spChg>
        <pc:spChg chg="add mod">
          <ac:chgData name="majed Al-hakami" userId="c15e6e485a5a4051" providerId="LiveId" clId="{A94CA5E4-E241-4766-B740-DB902243355C}" dt="2020-12-11T16:46:35.527" v="290" actId="1076"/>
          <ac:spMkLst>
            <pc:docMk/>
            <pc:sldMk cId="54760392" sldId="271"/>
            <ac:spMk id="19" creationId="{6E585150-C840-48D8-A01D-04ACEEF72755}"/>
          </ac:spMkLst>
        </pc:spChg>
        <pc:spChg chg="add mod">
          <ac:chgData name="majed Al-hakami" userId="c15e6e485a5a4051" providerId="LiveId" clId="{A94CA5E4-E241-4766-B740-DB902243355C}" dt="2020-12-14T21:44:56.287" v="416" actId="1076"/>
          <ac:spMkLst>
            <pc:docMk/>
            <pc:sldMk cId="54760392" sldId="271"/>
            <ac:spMk id="20" creationId="{0BAC2429-ED14-4F71-995D-E4AA458024F0}"/>
          </ac:spMkLst>
        </pc:spChg>
        <pc:spChg chg="add mod">
          <ac:chgData name="majed Al-hakami" userId="c15e6e485a5a4051" providerId="LiveId" clId="{A94CA5E4-E241-4766-B740-DB902243355C}" dt="2020-12-11T16:46:31.703" v="289" actId="1076"/>
          <ac:spMkLst>
            <pc:docMk/>
            <pc:sldMk cId="54760392" sldId="271"/>
            <ac:spMk id="21" creationId="{38ED4653-4C81-4573-B0D8-A3749403AEC3}"/>
          </ac:spMkLst>
        </pc:spChg>
        <pc:spChg chg="add mod">
          <ac:chgData name="majed Al-hakami" userId="c15e6e485a5a4051" providerId="LiveId" clId="{A94CA5E4-E241-4766-B740-DB902243355C}" dt="2020-12-14T21:43:29.999" v="403" actId="20577"/>
          <ac:spMkLst>
            <pc:docMk/>
            <pc:sldMk cId="54760392" sldId="271"/>
            <ac:spMk id="22" creationId="{35817DE6-5BAA-4934-9338-09EFD2F1E2FE}"/>
          </ac:spMkLst>
        </pc:spChg>
        <pc:spChg chg="add del mod">
          <ac:chgData name="majed Al-hakami" userId="c15e6e485a5a4051" providerId="LiveId" clId="{A94CA5E4-E241-4766-B740-DB902243355C}" dt="2020-12-14T21:44:50.642" v="414" actId="478"/>
          <ac:spMkLst>
            <pc:docMk/>
            <pc:sldMk cId="54760392" sldId="271"/>
            <ac:spMk id="23" creationId="{C057058D-71EB-4543-9DD6-E4FDC3AC24B3}"/>
          </ac:spMkLst>
        </pc:spChg>
        <pc:spChg chg="add mod">
          <ac:chgData name="majed Al-hakami" userId="c15e6e485a5a4051" providerId="LiveId" clId="{A94CA5E4-E241-4766-B740-DB902243355C}" dt="2020-12-14T21:45:08.985" v="419" actId="1076"/>
          <ac:spMkLst>
            <pc:docMk/>
            <pc:sldMk cId="54760392" sldId="271"/>
            <ac:spMk id="24" creationId="{73FDD49C-F590-4DAA-9294-B3252E315193}"/>
          </ac:spMkLst>
        </pc:spChg>
        <pc:picChg chg="add del mod">
          <ac:chgData name="majed Al-hakami" userId="c15e6e485a5a4051" providerId="LiveId" clId="{A94CA5E4-E241-4766-B740-DB902243355C}" dt="2020-12-11T16:43:31.472" v="263"/>
          <ac:picMkLst>
            <pc:docMk/>
            <pc:sldMk cId="54760392" sldId="271"/>
            <ac:picMk id="4" creationId="{8FFC19F6-2588-44BF-A3B3-490A1E271BC0}"/>
          </ac:picMkLst>
        </pc:picChg>
        <pc:picChg chg="add del mod">
          <ac:chgData name="majed Al-hakami" userId="c15e6e485a5a4051" providerId="LiveId" clId="{A94CA5E4-E241-4766-B740-DB902243355C}" dt="2020-12-11T16:43:31.472" v="263"/>
          <ac:picMkLst>
            <pc:docMk/>
            <pc:sldMk cId="54760392" sldId="271"/>
            <ac:picMk id="7" creationId="{07EFB470-1FA4-4634-88F7-11B5E736DF8C}"/>
          </ac:picMkLst>
        </pc:picChg>
        <pc:picChg chg="add del mod">
          <ac:chgData name="majed Al-hakami" userId="c15e6e485a5a4051" providerId="LiveId" clId="{A94CA5E4-E241-4766-B740-DB902243355C}" dt="2020-12-11T16:43:31.472" v="263"/>
          <ac:picMkLst>
            <pc:docMk/>
            <pc:sldMk cId="54760392" sldId="271"/>
            <ac:picMk id="8" creationId="{E1E28868-8FF7-4ED3-9E33-0D89FD01D326}"/>
          </ac:picMkLst>
        </pc:picChg>
        <pc:picChg chg="add mod">
          <ac:chgData name="majed Al-hakami" userId="c15e6e485a5a4051" providerId="LiveId" clId="{A94CA5E4-E241-4766-B740-DB902243355C}" dt="2020-12-11T16:43:49.450" v="270" actId="1076"/>
          <ac:picMkLst>
            <pc:docMk/>
            <pc:sldMk cId="54760392" sldId="271"/>
            <ac:picMk id="13" creationId="{D2B37BDF-1145-4877-974F-A7B487369CF1}"/>
          </ac:picMkLst>
        </pc:picChg>
        <pc:picChg chg="add del mod">
          <ac:chgData name="majed Al-hakami" userId="c15e6e485a5a4051" providerId="LiveId" clId="{A94CA5E4-E241-4766-B740-DB902243355C}" dt="2020-12-14T21:43:26.425" v="401" actId="478"/>
          <ac:picMkLst>
            <pc:docMk/>
            <pc:sldMk cId="54760392" sldId="271"/>
            <ac:picMk id="15" creationId="{1B74CCA5-DE05-491A-B112-033F70D4879C}"/>
          </ac:picMkLst>
        </pc:picChg>
        <pc:picChg chg="add mod">
          <ac:chgData name="majed Al-hakami" userId="c15e6e485a5a4051" providerId="LiveId" clId="{A94CA5E4-E241-4766-B740-DB902243355C}" dt="2020-12-11T16:43:51.086" v="271" actId="1076"/>
          <ac:picMkLst>
            <pc:docMk/>
            <pc:sldMk cId="54760392" sldId="271"/>
            <ac:picMk id="16" creationId="{11786AFB-268D-43E3-8859-1577D22AC568}"/>
          </ac:picMkLst>
        </pc:picChg>
        <pc:picChg chg="add mod">
          <ac:chgData name="majed Al-hakami" userId="c15e6e485a5a4051" providerId="LiveId" clId="{A94CA5E4-E241-4766-B740-DB902243355C}" dt="2020-12-11T16:43:47.248" v="269" actId="1076"/>
          <ac:picMkLst>
            <pc:docMk/>
            <pc:sldMk cId="54760392" sldId="271"/>
            <ac:picMk id="17" creationId="{02DA97B5-8B27-4835-97DF-D94281FA84D9}"/>
          </ac:picMkLst>
        </pc:picChg>
      </pc:sldChg>
      <pc:sldChg chg="addSp delSp modSp add mod modAnim">
        <pc:chgData name="majed Al-hakami" userId="c15e6e485a5a4051" providerId="LiveId" clId="{A94CA5E4-E241-4766-B740-DB902243355C}" dt="2020-12-14T21:45:23.387" v="421" actId="20577"/>
        <pc:sldMkLst>
          <pc:docMk/>
          <pc:sldMk cId="1294075735" sldId="272"/>
        </pc:sldMkLst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4" creationId="{A3393F63-5905-4429-8A7F-4D51A59A97F7}"/>
          </ac:spMkLst>
        </pc:spChg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6" creationId="{088BF30F-894F-483F-B4A4-4617EECDE2B7}"/>
          </ac:spMkLst>
        </pc:spChg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7" creationId="{F8E69098-8333-4123-B14A-E555B6267876}"/>
          </ac:spMkLst>
        </pc:spChg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8" creationId="{FF741123-4856-485B-B001-9F62F641CDF0}"/>
          </ac:spMkLst>
        </pc:spChg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9" creationId="{9169C8BA-813B-4DA6-838D-F39AB416A328}"/>
          </ac:spMkLst>
        </pc:spChg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10" creationId="{C30A6DB3-5404-4409-B6D3-58326C829C3D}"/>
          </ac:spMkLst>
        </pc:spChg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11" creationId="{85B04D39-2610-4CD2-9990-D7C46A08CDE6}"/>
          </ac:spMkLst>
        </pc:spChg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12" creationId="{6802EC43-1624-4710-A797-96B43AA88EBC}"/>
          </ac:spMkLst>
        </pc:spChg>
        <pc:spChg chg="add mod">
          <ac:chgData name="majed Al-hakami" userId="c15e6e485a5a4051" providerId="LiveId" clId="{A94CA5E4-E241-4766-B740-DB902243355C}" dt="2020-12-11T16:44:10.325" v="273" actId="1076"/>
          <ac:spMkLst>
            <pc:docMk/>
            <pc:sldMk cId="1294075735" sldId="272"/>
            <ac:spMk id="13" creationId="{5A9F17BB-1DBE-45F7-A5A1-6417FB241C2A}"/>
          </ac:spMkLst>
        </pc:spChg>
        <pc:spChg chg="add del mod">
          <ac:chgData name="majed Al-hakami" userId="c15e6e485a5a4051" providerId="LiveId" clId="{A94CA5E4-E241-4766-B740-DB902243355C}" dt="2020-12-14T21:43:35.816" v="404" actId="478"/>
          <ac:spMkLst>
            <pc:docMk/>
            <pc:sldMk cId="1294075735" sldId="272"/>
            <ac:spMk id="14" creationId="{5A81BE08-25C3-44CD-9912-5B87240C374E}"/>
          </ac:spMkLst>
        </pc:spChg>
        <pc:spChg chg="add mod">
          <ac:chgData name="majed Al-hakami" userId="c15e6e485a5a4051" providerId="LiveId" clId="{A94CA5E4-E241-4766-B740-DB902243355C}" dt="2020-12-14T21:45:23.387" v="421" actId="20577"/>
          <ac:spMkLst>
            <pc:docMk/>
            <pc:sldMk cId="1294075735" sldId="272"/>
            <ac:spMk id="16" creationId="{14EC6B05-1257-4ABC-A39A-4E4264971204}"/>
          </ac:spMkLst>
        </pc:spChg>
        <pc:spChg chg="add mod">
          <ac:chgData name="majed Al-hakami" userId="c15e6e485a5a4051" providerId="LiveId" clId="{A94CA5E4-E241-4766-B740-DB902243355C}" dt="2020-12-14T21:44:09.778" v="410" actId="1076"/>
          <ac:spMkLst>
            <pc:docMk/>
            <pc:sldMk cId="1294075735" sldId="272"/>
            <ac:spMk id="17" creationId="{B4F504F4-1BF8-4688-83B4-09615A3FE6FF}"/>
          </ac:spMkLst>
        </pc:spChg>
        <pc:picChg chg="add del mod">
          <ac:chgData name="majed Al-hakami" userId="c15e6e485a5a4051" providerId="LiveId" clId="{A94CA5E4-E241-4766-B740-DB902243355C}" dt="2020-12-14T21:43:35.816" v="404" actId="478"/>
          <ac:picMkLst>
            <pc:docMk/>
            <pc:sldMk cId="1294075735" sldId="272"/>
            <ac:picMk id="15" creationId="{165946DF-AC6A-41ED-B7AE-753AB1C6F47F}"/>
          </ac:picMkLst>
        </pc:picChg>
      </pc:sldChg>
      <pc:sldChg chg="addSp delSp modSp add mod ord modAnim">
        <pc:chgData name="majed Al-hakami" userId="c15e6e485a5a4051" providerId="LiveId" clId="{A94CA5E4-E241-4766-B740-DB902243355C}" dt="2020-12-14T21:47:20.220" v="434" actId="20577"/>
        <pc:sldMkLst>
          <pc:docMk/>
          <pc:sldMk cId="1393648338" sldId="273"/>
        </pc:sldMkLst>
        <pc:spChg chg="add del mod">
          <ac:chgData name="majed Al-hakami" userId="c15e6e485a5a4051" providerId="LiveId" clId="{A94CA5E4-E241-4766-B740-DB902243355C}" dt="2020-12-14T21:47:04.769" v="430" actId="478"/>
          <ac:spMkLst>
            <pc:docMk/>
            <pc:sldMk cId="1393648338" sldId="273"/>
            <ac:spMk id="4" creationId="{9EB02BC7-E9A2-402E-A93D-99BD6529DDDA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7" creationId="{8C6281FE-CFD9-4453-B8F0-C123B49DFF75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8" creationId="{994CC454-D7DA-4623-A882-9DADF84964AF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9" creationId="{15F3056E-FF08-453E-9ACB-2F202DECAEF0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10" creationId="{DCA2AB4B-D3F0-4F40-AC16-79A73C20C0B2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11" creationId="{D2FD8CAC-2787-4E0D-A48D-0E176F1163F0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12" creationId="{9D07D12B-39F9-41C5-8AC3-5B9160096FA8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13" creationId="{4C576535-FB7E-4090-B179-ED5D1439A47E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14" creationId="{EEFAA460-BF2F-4745-8428-1C544E2467FF}"/>
          </ac:spMkLst>
        </pc:spChg>
        <pc:spChg chg="add mod">
          <ac:chgData name="majed Al-hakami" userId="c15e6e485a5a4051" providerId="LiveId" clId="{A94CA5E4-E241-4766-B740-DB902243355C}" dt="2020-12-11T16:44:25.782" v="275" actId="1076"/>
          <ac:spMkLst>
            <pc:docMk/>
            <pc:sldMk cId="1393648338" sldId="273"/>
            <ac:spMk id="15" creationId="{44E0795B-F247-4766-AD20-C36D574F3EBE}"/>
          </ac:spMkLst>
        </pc:spChg>
        <pc:spChg chg="add mod">
          <ac:chgData name="majed Al-hakami" userId="c15e6e485a5a4051" providerId="LiveId" clId="{A94CA5E4-E241-4766-B740-DB902243355C}" dt="2020-12-14T21:45:56.242" v="423" actId="1076"/>
          <ac:spMkLst>
            <pc:docMk/>
            <pc:sldMk cId="1393648338" sldId="273"/>
            <ac:spMk id="16" creationId="{03A220E7-4405-4E04-8F1B-5007FFACE9AE}"/>
          </ac:spMkLst>
        </pc:spChg>
        <pc:spChg chg="add mod">
          <ac:chgData name="majed Al-hakami" userId="c15e6e485a5a4051" providerId="LiveId" clId="{A94CA5E4-E241-4766-B740-DB902243355C}" dt="2020-12-14T21:47:20.220" v="434" actId="20577"/>
          <ac:spMkLst>
            <pc:docMk/>
            <pc:sldMk cId="1393648338" sldId="273"/>
            <ac:spMk id="17" creationId="{E33931D9-CF1A-403C-9FDC-DAA46783B577}"/>
          </ac:spMkLst>
        </pc:spChg>
        <pc:picChg chg="add del mod">
          <ac:chgData name="majed Al-hakami" userId="c15e6e485a5a4051" providerId="LiveId" clId="{A94CA5E4-E241-4766-B740-DB902243355C}" dt="2020-12-14T21:47:04.769" v="430" actId="478"/>
          <ac:picMkLst>
            <pc:docMk/>
            <pc:sldMk cId="1393648338" sldId="273"/>
            <ac:picMk id="6" creationId="{1A2E01EB-B7DB-43F3-99C6-018A33212D2D}"/>
          </ac:picMkLst>
        </pc:picChg>
      </pc:sldChg>
      <pc:sldChg chg="addSp delSp modSp add mod modAnim">
        <pc:chgData name="majed Al-hakami" userId="c15e6e485a5a4051" providerId="LiveId" clId="{A94CA5E4-E241-4766-B740-DB902243355C}" dt="2020-12-14T21:47:24.010" v="435" actId="20577"/>
        <pc:sldMkLst>
          <pc:docMk/>
          <pc:sldMk cId="1100814717" sldId="274"/>
        </pc:sldMkLst>
        <pc:spChg chg="add del mod">
          <ac:chgData name="majed Al-hakami" userId="c15e6e485a5a4051" providerId="LiveId" clId="{A94CA5E4-E241-4766-B740-DB902243355C}" dt="2020-12-14T21:47:10.838" v="432" actId="478"/>
          <ac:spMkLst>
            <pc:docMk/>
            <pc:sldMk cId="1100814717" sldId="274"/>
            <ac:spMk id="4" creationId="{CA70FC37-6974-4754-B33E-DDBC6882818D}"/>
          </ac:spMkLst>
        </pc:spChg>
        <pc:spChg chg="add mod">
          <ac:chgData name="majed Al-hakami" userId="c15e6e485a5a4051" providerId="LiveId" clId="{A94CA5E4-E241-4766-B740-DB902243355C}" dt="2020-12-11T16:44:42.590" v="277" actId="1076"/>
          <ac:spMkLst>
            <pc:docMk/>
            <pc:sldMk cId="1100814717" sldId="274"/>
            <ac:spMk id="7" creationId="{D66CF7FB-F0CD-4BED-8DAA-B3640E0BA987}"/>
          </ac:spMkLst>
        </pc:spChg>
        <pc:spChg chg="add mod">
          <ac:chgData name="majed Al-hakami" userId="c15e6e485a5a4051" providerId="LiveId" clId="{A94CA5E4-E241-4766-B740-DB902243355C}" dt="2020-12-11T16:44:42.590" v="277" actId="1076"/>
          <ac:spMkLst>
            <pc:docMk/>
            <pc:sldMk cId="1100814717" sldId="274"/>
            <ac:spMk id="8" creationId="{C6BDA945-C438-4354-BB3B-BE75EB9DC888}"/>
          </ac:spMkLst>
        </pc:spChg>
        <pc:spChg chg="add mod">
          <ac:chgData name="majed Al-hakami" userId="c15e6e485a5a4051" providerId="LiveId" clId="{A94CA5E4-E241-4766-B740-DB902243355C}" dt="2020-12-11T16:44:42.590" v="277" actId="1076"/>
          <ac:spMkLst>
            <pc:docMk/>
            <pc:sldMk cId="1100814717" sldId="274"/>
            <ac:spMk id="9" creationId="{87BC60DD-1A64-4799-A9E0-34099AA87FC3}"/>
          </ac:spMkLst>
        </pc:spChg>
        <pc:spChg chg="add mod">
          <ac:chgData name="majed Al-hakami" userId="c15e6e485a5a4051" providerId="LiveId" clId="{A94CA5E4-E241-4766-B740-DB902243355C}" dt="2020-12-11T16:44:42.590" v="277" actId="1076"/>
          <ac:spMkLst>
            <pc:docMk/>
            <pc:sldMk cId="1100814717" sldId="274"/>
            <ac:spMk id="10" creationId="{E7349E08-73D6-4376-A191-CC813F9FFAFE}"/>
          </ac:spMkLst>
        </pc:spChg>
        <pc:spChg chg="add mod">
          <ac:chgData name="majed Al-hakami" userId="c15e6e485a5a4051" providerId="LiveId" clId="{A94CA5E4-E241-4766-B740-DB902243355C}" dt="2020-12-14T21:46:09.414" v="425" actId="1076"/>
          <ac:spMkLst>
            <pc:docMk/>
            <pc:sldMk cId="1100814717" sldId="274"/>
            <ac:spMk id="14" creationId="{B02AA3AE-C602-4AA4-AE6F-99E89BC275F2}"/>
          </ac:spMkLst>
        </pc:spChg>
        <pc:spChg chg="add mod">
          <ac:chgData name="majed Al-hakami" userId="c15e6e485a5a4051" providerId="LiveId" clId="{A94CA5E4-E241-4766-B740-DB902243355C}" dt="2020-12-14T21:47:24.010" v="435" actId="20577"/>
          <ac:spMkLst>
            <pc:docMk/>
            <pc:sldMk cId="1100814717" sldId="274"/>
            <ac:spMk id="15" creationId="{A0364FBC-A786-4D97-B59D-DB4D56B7E5E6}"/>
          </ac:spMkLst>
        </pc:spChg>
        <pc:picChg chg="add del mod">
          <ac:chgData name="majed Al-hakami" userId="c15e6e485a5a4051" providerId="LiveId" clId="{A94CA5E4-E241-4766-B740-DB902243355C}" dt="2020-12-14T21:47:10.838" v="432" actId="478"/>
          <ac:picMkLst>
            <pc:docMk/>
            <pc:sldMk cId="1100814717" sldId="274"/>
            <ac:picMk id="6" creationId="{77C2D7B2-8B98-4A79-893F-40420E6A5D03}"/>
          </ac:picMkLst>
        </pc:picChg>
        <pc:picChg chg="add mod">
          <ac:chgData name="majed Al-hakami" userId="c15e6e485a5a4051" providerId="LiveId" clId="{A94CA5E4-E241-4766-B740-DB902243355C}" dt="2020-12-11T16:44:42.590" v="277" actId="1076"/>
          <ac:picMkLst>
            <pc:docMk/>
            <pc:sldMk cId="1100814717" sldId="274"/>
            <ac:picMk id="11" creationId="{87110A6D-F72F-4A86-9437-E09955D01F6D}"/>
          </ac:picMkLst>
        </pc:picChg>
        <pc:picChg chg="add mod">
          <ac:chgData name="majed Al-hakami" userId="c15e6e485a5a4051" providerId="LiveId" clId="{A94CA5E4-E241-4766-B740-DB902243355C}" dt="2020-12-11T16:44:42.590" v="277" actId="1076"/>
          <ac:picMkLst>
            <pc:docMk/>
            <pc:sldMk cId="1100814717" sldId="274"/>
            <ac:picMk id="12" creationId="{1F6A4803-BFDE-4039-A3A6-52C16ED059A9}"/>
          </ac:picMkLst>
        </pc:picChg>
        <pc:picChg chg="add mod">
          <ac:chgData name="majed Al-hakami" userId="c15e6e485a5a4051" providerId="LiveId" clId="{A94CA5E4-E241-4766-B740-DB902243355C}" dt="2020-12-11T16:44:42.590" v="277" actId="1076"/>
          <ac:picMkLst>
            <pc:docMk/>
            <pc:sldMk cId="1100814717" sldId="274"/>
            <ac:picMk id="13" creationId="{BA2D6E8F-2F34-42A2-B8AB-8D97C4E9AB5E}"/>
          </ac:picMkLst>
        </pc:picChg>
      </pc:sldChg>
      <pc:sldChg chg="addSp delSp modSp add mod delAnim modAnim">
        <pc:chgData name="majed Al-hakami" userId="c15e6e485a5a4051" providerId="LiveId" clId="{A94CA5E4-E241-4766-B740-DB902243355C}" dt="2020-12-14T22:07:59.959" v="492" actId="478"/>
        <pc:sldMkLst>
          <pc:docMk/>
          <pc:sldMk cId="3121849890" sldId="275"/>
        </pc:sldMkLst>
        <pc:spChg chg="add mod">
          <ac:chgData name="majed Al-hakami" userId="c15e6e485a5a4051" providerId="LiveId" clId="{A94CA5E4-E241-4766-B740-DB902243355C}" dt="2020-12-11T16:44:58.025" v="279" actId="1076"/>
          <ac:spMkLst>
            <pc:docMk/>
            <pc:sldMk cId="3121849890" sldId="275"/>
            <ac:spMk id="4" creationId="{6BC88DCC-1DAC-42FE-A6E7-4535654664D2}"/>
          </ac:spMkLst>
        </pc:spChg>
        <pc:spChg chg="add mod">
          <ac:chgData name="majed Al-hakami" userId="c15e6e485a5a4051" providerId="LiveId" clId="{A94CA5E4-E241-4766-B740-DB902243355C}" dt="2020-12-14T22:05:04.871" v="478" actId="207"/>
          <ac:spMkLst>
            <pc:docMk/>
            <pc:sldMk cId="3121849890" sldId="275"/>
            <ac:spMk id="7" creationId="{39AB2E5E-C1FA-4437-A83D-21F39B0A86CE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8" creationId="{B4022D29-0DFD-43BB-BFA6-2C3EB07FAC37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9" creationId="{C2C7079F-DC65-4EBB-8038-D58E6FC21486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10" creationId="{2A3968EB-B5E3-4CC1-9D9C-DFA803A718DF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11" creationId="{EA63DE68-F343-4B16-95CF-12878CAAC659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12" creationId="{D602BF3A-5939-4C3F-8A89-2120AED9D5CA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13" creationId="{0001BB42-7C1C-4A2E-9405-ED527FFC0CBF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14" creationId="{1475C2EE-5C33-4F2C-A0E8-07B0D0D2D805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15" creationId="{602C8A3E-3A34-4400-B4D7-602737446BC3}"/>
          </ac:spMkLst>
        </pc:spChg>
        <pc:spChg chg="add del mod">
          <ac:chgData name="majed Al-hakami" userId="c15e6e485a5a4051" providerId="LiveId" clId="{A94CA5E4-E241-4766-B740-DB902243355C}" dt="2020-12-14T22:03:50.195" v="473" actId="478"/>
          <ac:spMkLst>
            <pc:docMk/>
            <pc:sldMk cId="3121849890" sldId="275"/>
            <ac:spMk id="16" creationId="{7A33B45C-37DE-4EE0-B71B-FEC547B8C729}"/>
          </ac:spMkLst>
        </pc:spChg>
        <pc:picChg chg="add mod">
          <ac:chgData name="majed Al-hakami" userId="c15e6e485a5a4051" providerId="LiveId" clId="{A94CA5E4-E241-4766-B740-DB902243355C}" dt="2020-12-11T16:44:58.025" v="279" actId="1076"/>
          <ac:picMkLst>
            <pc:docMk/>
            <pc:sldMk cId="3121849890" sldId="275"/>
            <ac:picMk id="6" creationId="{56E4D543-7412-4DFB-8CE2-20D1E47DF5F1}"/>
          </ac:picMkLst>
        </pc:picChg>
        <pc:picChg chg="add del mod">
          <ac:chgData name="majed Al-hakami" userId="c15e6e485a5a4051" providerId="LiveId" clId="{A94CA5E4-E241-4766-B740-DB902243355C}" dt="2020-12-14T22:07:59.959" v="492" actId="478"/>
          <ac:picMkLst>
            <pc:docMk/>
            <pc:sldMk cId="3121849890" sldId="275"/>
            <ac:picMk id="17" creationId="{FE933EE7-15F2-4981-98D6-823EBB436A25}"/>
          </ac:picMkLst>
        </pc:picChg>
        <pc:picChg chg="add del mod">
          <ac:chgData name="majed Al-hakami" userId="c15e6e485a5a4051" providerId="LiveId" clId="{A94CA5E4-E241-4766-B740-DB902243355C}" dt="2020-12-14T22:07:59.959" v="492" actId="478"/>
          <ac:picMkLst>
            <pc:docMk/>
            <pc:sldMk cId="3121849890" sldId="275"/>
            <ac:picMk id="19" creationId="{26FC5679-D5A4-4325-8270-FD3EA0D077B8}"/>
          </ac:picMkLst>
        </pc:picChg>
        <pc:picChg chg="add del mod">
          <ac:chgData name="majed Al-hakami" userId="c15e6e485a5a4051" providerId="LiveId" clId="{A94CA5E4-E241-4766-B740-DB902243355C}" dt="2020-12-14T22:07:59.959" v="492" actId="478"/>
          <ac:picMkLst>
            <pc:docMk/>
            <pc:sldMk cId="3121849890" sldId="275"/>
            <ac:picMk id="21" creationId="{F189FA39-6EAD-48AF-8BC4-5170A42123A0}"/>
          </ac:picMkLst>
        </pc:picChg>
        <pc:picChg chg="add del mod">
          <ac:chgData name="majed Al-hakami" userId="c15e6e485a5a4051" providerId="LiveId" clId="{A94CA5E4-E241-4766-B740-DB902243355C}" dt="2020-12-14T22:07:59.959" v="492" actId="478"/>
          <ac:picMkLst>
            <pc:docMk/>
            <pc:sldMk cId="3121849890" sldId="275"/>
            <ac:picMk id="23" creationId="{94918DBB-87D8-4E4F-B190-B866EEE5B652}"/>
          </ac:picMkLst>
        </pc:picChg>
        <pc:picChg chg="add del mod">
          <ac:chgData name="majed Al-hakami" userId="c15e6e485a5a4051" providerId="LiveId" clId="{A94CA5E4-E241-4766-B740-DB902243355C}" dt="2020-12-14T22:07:59.959" v="492" actId="478"/>
          <ac:picMkLst>
            <pc:docMk/>
            <pc:sldMk cId="3121849890" sldId="275"/>
            <ac:picMk id="25" creationId="{3FFDBCE9-DDD3-4FF9-B89F-E0905C8FE1B8}"/>
          </ac:picMkLst>
        </pc:picChg>
        <pc:picChg chg="add del mod modCrop">
          <ac:chgData name="majed Al-hakami" userId="c15e6e485a5a4051" providerId="LiveId" clId="{A94CA5E4-E241-4766-B740-DB902243355C}" dt="2020-12-14T22:07:59.959" v="492" actId="478"/>
          <ac:picMkLst>
            <pc:docMk/>
            <pc:sldMk cId="3121849890" sldId="275"/>
            <ac:picMk id="27" creationId="{29A6419D-8A0B-48AF-951C-CB658E7EA8B1}"/>
          </ac:picMkLst>
        </pc:picChg>
      </pc:sldChg>
      <pc:sldChg chg="addSp delSp modSp add modAnim">
        <pc:chgData name="majed Al-hakami" userId="c15e6e485a5a4051" providerId="LiveId" clId="{A94CA5E4-E241-4766-B740-DB902243355C}" dt="2020-12-11T16:46:11.551" v="285"/>
        <pc:sldMkLst>
          <pc:docMk/>
          <pc:sldMk cId="715001277" sldId="276"/>
        </pc:sldMkLst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6" creationId="{3088168D-D246-46E8-A6A4-3B6EFF8A3364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7" creationId="{466E1799-91B5-42E0-A20C-1870EDEA138B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8" creationId="{7365EC5B-22A5-420F-A4C7-41BF814A1F91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11" creationId="{FE6AA68D-0C19-47B7-9DEF-234C2BBA6468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12" creationId="{4F889CB9-EBEA-4B93-AD36-84DCC09CBE03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15" creationId="{36084429-E1EA-43C5-BB11-98D316210C58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17" creationId="{EC519C3C-786F-4B77-A71F-B4B9EBFCBDF5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18" creationId="{967D8EDB-C3DA-4654-94F2-60C7B7B81D31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19" creationId="{8588F244-E801-48FD-8802-B8E20E5BD7BB}"/>
          </ac:spMkLst>
        </pc:spChg>
        <pc:spChg chg="add mod">
          <ac:chgData name="majed Al-hakami" userId="c15e6e485a5a4051" providerId="LiveId" clId="{A94CA5E4-E241-4766-B740-DB902243355C}" dt="2020-12-11T16:45:41.437" v="282" actId="1076"/>
          <ac:spMkLst>
            <pc:docMk/>
            <pc:sldMk cId="715001277" sldId="276"/>
            <ac:spMk id="20" creationId="{32285007-8628-491C-9014-48A49CB61C07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22" creationId="{9F051755-3C7D-4FE4-8470-1A56537533A3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23" creationId="{5F91ECCC-BF9F-4C75-B9AB-8E69F9807B41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24" creationId="{8FF6EAC4-1C31-4EFE-9AB7-DA00F22B237C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27" creationId="{9DB630F1-3FD4-4E78-83C3-20AAC410FA6F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28" creationId="{A8111540-852C-48E1-BA5B-8D27EB33F884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31" creationId="{339A0F68-DDB2-4049-B382-58FBA6B17213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33" creationId="{966DA455-8B2F-4635-A8F6-4901CDB9E22D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34" creationId="{B89670DE-EE58-48FD-A94F-D74364D7CB4F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35" creationId="{478288A9-B725-4E53-8EF8-2F9DFA0E0F53}"/>
          </ac:spMkLst>
        </pc:spChg>
        <pc:spChg chg="add del mod">
          <ac:chgData name="majed Al-hakami" userId="c15e6e485a5a4051" providerId="LiveId" clId="{A94CA5E4-E241-4766-B740-DB902243355C}" dt="2020-12-11T16:46:11.551" v="285"/>
          <ac:spMkLst>
            <pc:docMk/>
            <pc:sldMk cId="715001277" sldId="276"/>
            <ac:spMk id="36" creationId="{28A41AD6-8977-4E45-A48A-2E959A313622}"/>
          </ac:spMkLst>
        </pc:spChg>
        <pc:graphicFrameChg chg="add mod">
          <ac:chgData name="majed Al-hakami" userId="c15e6e485a5a4051" providerId="LiveId" clId="{A94CA5E4-E241-4766-B740-DB902243355C}" dt="2020-12-11T16:45:41.437" v="282" actId="1076"/>
          <ac:graphicFrameMkLst>
            <pc:docMk/>
            <pc:sldMk cId="715001277" sldId="276"/>
            <ac:graphicFrameMk id="13" creationId="{5EA99BA2-24B3-4BA7-AEC1-978474DCA618}"/>
          </ac:graphicFrameMkLst>
        </pc:graphicFrameChg>
        <pc:graphicFrameChg chg="add mod">
          <ac:chgData name="majed Al-hakami" userId="c15e6e485a5a4051" providerId="LiveId" clId="{A94CA5E4-E241-4766-B740-DB902243355C}" dt="2020-12-11T16:45:41.437" v="282" actId="1076"/>
          <ac:graphicFrameMkLst>
            <pc:docMk/>
            <pc:sldMk cId="715001277" sldId="276"/>
            <ac:graphicFrameMk id="14" creationId="{E257765A-7CF1-41AE-AF83-A435259D8516}"/>
          </ac:graphicFrameMkLst>
        </pc:graphicFrameChg>
        <pc:graphicFrameChg chg="add del mod">
          <ac:chgData name="majed Al-hakami" userId="c15e6e485a5a4051" providerId="LiveId" clId="{A94CA5E4-E241-4766-B740-DB902243355C}" dt="2020-12-11T16:46:11.551" v="285"/>
          <ac:graphicFrameMkLst>
            <pc:docMk/>
            <pc:sldMk cId="715001277" sldId="276"/>
            <ac:graphicFrameMk id="29" creationId="{6EAC176F-0C4D-4985-89C7-22EFDB2A3107}"/>
          </ac:graphicFrameMkLst>
        </pc:graphicFrameChg>
        <pc:graphicFrameChg chg="add del mod">
          <ac:chgData name="majed Al-hakami" userId="c15e6e485a5a4051" providerId="LiveId" clId="{A94CA5E4-E241-4766-B740-DB902243355C}" dt="2020-12-11T16:46:11.551" v="285"/>
          <ac:graphicFrameMkLst>
            <pc:docMk/>
            <pc:sldMk cId="715001277" sldId="276"/>
            <ac:graphicFrameMk id="30" creationId="{15B16C34-EBB1-4B0F-B479-893DF97F41E8}"/>
          </ac:graphicFrameMkLst>
        </pc:graphicFrameChg>
        <pc:picChg chg="add mod">
          <ac:chgData name="majed Al-hakami" userId="c15e6e485a5a4051" providerId="LiveId" clId="{A94CA5E4-E241-4766-B740-DB902243355C}" dt="2020-12-11T16:45:41.437" v="282" actId="1076"/>
          <ac:picMkLst>
            <pc:docMk/>
            <pc:sldMk cId="715001277" sldId="276"/>
            <ac:picMk id="4" creationId="{371A869B-4CFF-457A-87E5-C27707D3C104}"/>
          </ac:picMkLst>
        </pc:picChg>
        <pc:picChg chg="add mod">
          <ac:chgData name="majed Al-hakami" userId="c15e6e485a5a4051" providerId="LiveId" clId="{A94CA5E4-E241-4766-B740-DB902243355C}" dt="2020-12-11T16:45:44.638" v="283" actId="1076"/>
          <ac:picMkLst>
            <pc:docMk/>
            <pc:sldMk cId="715001277" sldId="276"/>
            <ac:picMk id="10" creationId="{2962AC96-C318-4EBD-8F2C-BC4AD2C38946}"/>
          </ac:picMkLst>
        </pc:picChg>
        <pc:picChg chg="add del mod">
          <ac:chgData name="majed Al-hakami" userId="c15e6e485a5a4051" providerId="LiveId" clId="{A94CA5E4-E241-4766-B740-DB902243355C}" dt="2020-12-11T16:46:11.551" v="285"/>
          <ac:picMkLst>
            <pc:docMk/>
            <pc:sldMk cId="715001277" sldId="276"/>
            <ac:picMk id="21" creationId="{22631AD7-6A8A-4614-85A9-EDB3EBB72FE7}"/>
          </ac:picMkLst>
        </pc:picChg>
        <pc:picChg chg="add del mod">
          <ac:chgData name="majed Al-hakami" userId="c15e6e485a5a4051" providerId="LiveId" clId="{A94CA5E4-E241-4766-B740-DB902243355C}" dt="2020-12-11T16:46:11.551" v="285"/>
          <ac:picMkLst>
            <pc:docMk/>
            <pc:sldMk cId="715001277" sldId="276"/>
            <ac:picMk id="26" creationId="{243D0EC1-C70D-4051-B382-42471F22209F}"/>
          </ac:picMkLst>
        </pc:picChg>
        <pc:cxnChg chg="add mod">
          <ac:chgData name="majed Al-hakami" userId="c15e6e485a5a4051" providerId="LiveId" clId="{A94CA5E4-E241-4766-B740-DB902243355C}" dt="2020-12-11T16:45:41.437" v="282" actId="1076"/>
          <ac:cxnSpMkLst>
            <pc:docMk/>
            <pc:sldMk cId="715001277" sldId="276"/>
            <ac:cxnSpMk id="9" creationId="{FD202833-F917-4D25-9AF0-7F9792639994}"/>
          </ac:cxnSpMkLst>
        </pc:cxnChg>
        <pc:cxnChg chg="add mod">
          <ac:chgData name="majed Al-hakami" userId="c15e6e485a5a4051" providerId="LiveId" clId="{A94CA5E4-E241-4766-B740-DB902243355C}" dt="2020-12-11T16:45:41.437" v="282" actId="1076"/>
          <ac:cxnSpMkLst>
            <pc:docMk/>
            <pc:sldMk cId="715001277" sldId="276"/>
            <ac:cxnSpMk id="16" creationId="{55DD45AC-B70F-4160-AAEC-6FA97214BDB5}"/>
          </ac:cxnSpMkLst>
        </pc:cxnChg>
        <pc:cxnChg chg="add del mod">
          <ac:chgData name="majed Al-hakami" userId="c15e6e485a5a4051" providerId="LiveId" clId="{A94CA5E4-E241-4766-B740-DB902243355C}" dt="2020-12-11T16:46:11.551" v="285"/>
          <ac:cxnSpMkLst>
            <pc:docMk/>
            <pc:sldMk cId="715001277" sldId="276"/>
            <ac:cxnSpMk id="25" creationId="{BDB477A0-868C-4160-80DA-6D594C9B51C9}"/>
          </ac:cxnSpMkLst>
        </pc:cxnChg>
        <pc:cxnChg chg="add del mod">
          <ac:chgData name="majed Al-hakami" userId="c15e6e485a5a4051" providerId="LiveId" clId="{A94CA5E4-E241-4766-B740-DB902243355C}" dt="2020-12-11T16:46:11.551" v="285"/>
          <ac:cxnSpMkLst>
            <pc:docMk/>
            <pc:sldMk cId="715001277" sldId="276"/>
            <ac:cxnSpMk id="32" creationId="{D147BB87-BAA1-4E94-962B-46C68AF2DD2E}"/>
          </ac:cxnSpMkLst>
        </pc:cxnChg>
      </pc:sldChg>
      <pc:sldChg chg="add del">
        <pc:chgData name="majed Al-hakami" userId="c15e6e485a5a4051" providerId="LiveId" clId="{A94CA5E4-E241-4766-B740-DB902243355C}" dt="2020-12-11T16:46:19.675" v="288" actId="47"/>
        <pc:sldMkLst>
          <pc:docMk/>
          <pc:sldMk cId="266376465" sldId="277"/>
        </pc:sldMkLst>
      </pc:sldChg>
      <pc:sldChg chg="add">
        <pc:chgData name="majed Al-hakami" userId="c15e6e485a5a4051" providerId="LiveId" clId="{A94CA5E4-E241-4766-B740-DB902243355C}" dt="2020-12-14T10:03:10.020" v="350"/>
        <pc:sldMkLst>
          <pc:docMk/>
          <pc:sldMk cId="4215730362" sldId="277"/>
        </pc:sldMkLst>
      </pc:sldChg>
      <pc:sldChg chg="add">
        <pc:chgData name="majed Al-hakami" userId="c15e6e485a5a4051" providerId="LiveId" clId="{A94CA5E4-E241-4766-B740-DB902243355C}" dt="2020-12-11T16:46:15.875" v="286"/>
        <pc:sldMkLst>
          <pc:docMk/>
          <pc:sldMk cId="3103782558" sldId="283"/>
        </pc:sldMkLst>
      </pc:sldChg>
    </pc:docChg>
  </pc:docChgLst>
  <pc:docChgLst>
    <pc:chgData name="ماجد الحكمي" userId="c15e6e485a5a4051" providerId="LiveId" clId="{56D0BEB7-B020-44FE-BB12-C98D16F375DD}"/>
    <pc:docChg chg="delSld modSld">
      <pc:chgData name="ماجد الحكمي" userId="c15e6e485a5a4051" providerId="LiveId" clId="{56D0BEB7-B020-44FE-BB12-C98D16F375DD}" dt="2023-03-18T19:45:01.832" v="13" actId="47"/>
      <pc:docMkLst>
        <pc:docMk/>
      </pc:docMkLst>
      <pc:sldChg chg="modSp mod">
        <pc:chgData name="ماجد الحكمي" userId="c15e6e485a5a4051" providerId="LiveId" clId="{56D0BEB7-B020-44FE-BB12-C98D16F375DD}" dt="2023-03-18T19:43:33.779" v="12" actId="20577"/>
        <pc:sldMkLst>
          <pc:docMk/>
          <pc:sldMk cId="512736973" sldId="260"/>
        </pc:sldMkLst>
        <pc:spChg chg="mod">
          <ac:chgData name="ماجد الحكمي" userId="c15e6e485a5a4051" providerId="LiveId" clId="{56D0BEB7-B020-44FE-BB12-C98D16F375DD}" dt="2023-03-18T19:43:19.850" v="5" actId="20577"/>
          <ac:spMkLst>
            <pc:docMk/>
            <pc:sldMk cId="512736973" sldId="260"/>
            <ac:spMk id="7" creationId="{4268E26B-AE6A-44CE-AEB3-9461599278B4}"/>
          </ac:spMkLst>
        </pc:spChg>
        <pc:spChg chg="mod">
          <ac:chgData name="ماجد الحكمي" userId="c15e6e485a5a4051" providerId="LiveId" clId="{56D0BEB7-B020-44FE-BB12-C98D16F375DD}" dt="2023-03-18T19:43:08.713" v="0"/>
          <ac:spMkLst>
            <pc:docMk/>
            <pc:sldMk cId="512736973" sldId="260"/>
            <ac:spMk id="17" creationId="{4EECC26D-8E73-40AC-B85D-3EE46FB89FE6}"/>
          </ac:spMkLst>
        </pc:spChg>
        <pc:spChg chg="mod">
          <ac:chgData name="ماجد الحكمي" userId="c15e6e485a5a4051" providerId="LiveId" clId="{56D0BEB7-B020-44FE-BB12-C98D16F375DD}" dt="2023-03-18T19:43:33.779" v="12" actId="20577"/>
          <ac:spMkLst>
            <pc:docMk/>
            <pc:sldMk cId="512736973" sldId="260"/>
            <ac:spMk id="19" creationId="{EA6D929D-48F8-4DAF-A4FE-3BE268AF2D56}"/>
          </ac:spMkLst>
        </pc:spChg>
        <pc:spChg chg="mod">
          <ac:chgData name="ماجد الحكمي" userId="c15e6e485a5a4051" providerId="LiveId" clId="{56D0BEB7-B020-44FE-BB12-C98D16F375DD}" dt="2023-03-18T19:43:25.195" v="11" actId="20577"/>
          <ac:spMkLst>
            <pc:docMk/>
            <pc:sldMk cId="512736973" sldId="260"/>
            <ac:spMk id="25" creationId="{A7D01827-524E-41A7-B6F8-A9AA81C8CCBD}"/>
          </ac:spMkLst>
        </pc:spChg>
      </pc:sldChg>
      <pc:sldChg chg="del">
        <pc:chgData name="ماجد الحكمي" userId="c15e6e485a5a4051" providerId="LiveId" clId="{56D0BEB7-B020-44FE-BB12-C98D16F375DD}" dt="2023-03-18T19:45:01.832" v="13" actId="47"/>
        <pc:sldMkLst>
          <pc:docMk/>
          <pc:sldMk cId="3103782558" sldId="28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F038A5-4BBC-460E-A9D8-8929DCDC68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0F524918-6B66-4047-9B8E-B95D54F30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B524B88-B51E-4E40-BC7B-6A275779A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D4D1637-F4CC-4473-B9A8-91A6D0374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49277BD-1E5F-45F5-9DD8-498108385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83400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B20C441-DB32-476D-84BD-E5E269924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8408371-4FE8-45B7-A334-4FEF029F5E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91EF5D0-F5F2-46A5-96C5-B858CD73E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CA91BDF-6307-4F06-8557-686E04E01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7895CE7-5404-4A13-8199-ED0C4B75D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74222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46ADE0C-7CC8-4074-95BC-32CB3DEA4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0023B5E-EF39-49CA-8512-E0E549CBF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EBF1AF8-7580-4BC9-BD2C-FA9201AC8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36BF302-CAF9-4AFC-845D-192852E72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E3CED8A-0198-4285-998B-6E5984512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01579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751C8B2-D0A9-4850-AF0E-31AA9CAE5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919DF73-59BA-4838-8A9D-8B13D2A36F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4691A01-DC1F-4F5F-B2B2-3C17C8C174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90752CB-946C-42ED-94D3-28F640614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ED22115-E1B1-499C-9AC0-80F443DED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F8FEF6A-B353-47E0-813D-5F369F28D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72027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4A3B990-69C2-44DA-89AB-7AF1F0317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275DF78-F8F8-49D6-BD1C-DCC6366154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26D0A238-D3B5-4BCF-BC77-22F29955B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B466477D-4FEC-43A0-A8B0-58EDACA5E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B10CAF2B-7891-4852-B431-2783B604DF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28C7C9F2-1C92-4207-8645-565245203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D59106B0-070C-48C6-AB1D-6308B27D1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FBCCDB0C-561A-49AF-A068-BEA6E6C78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5699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9EF011C-A13E-4839-8467-46A00135E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363C21DF-4EC3-46B0-A1D6-032D60B6D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9BB151A1-BC94-4F42-9BE7-DE63D34DA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77E38868-72B2-49D1-AE29-4C718166C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0802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2B3F82D8-A8C0-4C27-8588-0A71C5106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B0BD2843-D859-4C6E-AE06-689222593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AA5890C2-4FEF-4B5A-B0C0-97654CA21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88033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C7984EE-B94D-40AF-8F1D-8128C5721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19505C1-3457-47D2-82C8-D771EBCF6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3C0F66C7-5940-4EDE-B184-038D739EB3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06A0BD9C-5136-4A1F-8061-F8D47B231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CA8BADB-C0B4-43A1-923F-DCEC04FD8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98C5ADB6-D144-48DF-A1BE-040D14E4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3345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078E12-A793-4C50-8738-82986261F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C1D8916B-DD0F-45CA-9957-EC8AF94F38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60006888-63E5-4FAF-B9E0-8F9595CCA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6ED8317-F0A8-429C-972C-1B14A3797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1EF817C-3DC8-4175-9A11-EED1652D6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62346F0-DB1C-49BF-9372-163A4A0D1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93686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17FB6B0-AF2D-4E8B-A61F-30591245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3BBD51B6-12A1-4A6D-A49D-BE142844C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5A14E95-4D90-409E-9C8D-48083D1BC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D7994F5-BB7E-465B-9506-6BCC6F26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80A33F9-5235-49A0-AABB-AEE09207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17153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98E48F4D-B5AA-446E-AB43-C7A54896EC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A93B4D44-24BE-4D2D-9961-C1F4AE5341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638A5CA-B43B-44EE-AD58-E86298016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E778392-A130-47F2-8DF3-6961D5EF8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479EADD-FA86-4721-B100-AAE50E703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17192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CA473EBF-CF17-46DD-9B0C-66A1B3CAA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DFF124E-4486-4BFB-BE45-BBB2FD4F89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0CDA203-9F62-4628-AB02-B795A06BA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8C049C8-49BD-42D4-AC84-02DB1CDD4E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F4B605C-D24F-49C1-99FD-2F5F3F0802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8581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4268E26B-AE6A-44CE-AEB3-9461599278B4}"/>
              </a:ext>
            </a:extLst>
          </p:cNvPr>
          <p:cNvSpPr/>
          <p:nvPr/>
        </p:nvSpPr>
        <p:spPr>
          <a:xfrm>
            <a:off x="2181225" y="22145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الثاني الثانوي  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951C5C37-E062-41A1-AE7A-28AF646211B7}"/>
              </a:ext>
            </a:extLst>
          </p:cNvPr>
          <p:cNvSpPr txBox="1"/>
          <p:nvPr/>
        </p:nvSpPr>
        <p:spPr>
          <a:xfrm>
            <a:off x="7221538" y="2290763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الصف/ المرحلة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53671F14-FA6A-47A0-81E0-E2FB7DDC0094}"/>
              </a:ext>
            </a:extLst>
          </p:cNvPr>
          <p:cNvSpPr txBox="1"/>
          <p:nvPr/>
        </p:nvSpPr>
        <p:spPr>
          <a:xfrm>
            <a:off x="7221538" y="3836988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المـــــــــــــــــــــــــــــــــــــــــادة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TextBox 8">
            <a:extLst>
              <a:ext uri="{FF2B5EF4-FFF2-40B4-BE49-F238E27FC236}">
                <a16:creationId xmlns:a16="http://schemas.microsoft.com/office/drawing/2014/main" id="{3C7ABF40-FC78-4D69-9EFC-59010F846AB2}"/>
              </a:ext>
            </a:extLst>
          </p:cNvPr>
          <p:cNvSpPr txBox="1"/>
          <p:nvPr/>
        </p:nvSpPr>
        <p:spPr>
          <a:xfrm>
            <a:off x="7221538" y="4576763"/>
            <a:ext cx="1700212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موضوع الدرس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C9CFECF2-DC0F-4FA6-ACEF-336D7587F426}"/>
              </a:ext>
            </a:extLst>
          </p:cNvPr>
          <p:cNvSpPr txBox="1"/>
          <p:nvPr/>
        </p:nvSpPr>
        <p:spPr>
          <a:xfrm>
            <a:off x="7221538" y="5376863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اسم المعلم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ounded Rectangle 20">
            <a:extLst>
              <a:ext uri="{FF2B5EF4-FFF2-40B4-BE49-F238E27FC236}">
                <a16:creationId xmlns:a16="http://schemas.microsoft.com/office/drawing/2014/main" id="{4EECC26D-8E73-40AC-B85D-3EE46FB89FE6}"/>
              </a:ext>
            </a:extLst>
          </p:cNvPr>
          <p:cNvSpPr/>
          <p:nvPr/>
        </p:nvSpPr>
        <p:spPr>
          <a:xfrm>
            <a:off x="2181225" y="37639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كــــيــــــمـــيـــاء </a:t>
            </a:r>
            <a:r>
              <a:rPr lang="ar-SA" sz="2800" b="1" dirty="0">
                <a:solidFill>
                  <a:srgbClr val="FF0000"/>
                </a:solidFill>
                <a:latin typeface="Sakkal Majalla" panose="02000000000000000000" pitchFamily="2" charset="-78"/>
                <a:cs typeface="+mj-cs"/>
              </a:rPr>
              <a:t>2-3</a:t>
            </a:r>
            <a:endParaRPr lang="en-US" sz="2800" b="1" dirty="0">
              <a:solidFill>
                <a:srgbClr val="FF0000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19" name="Rounded Rectangle 21">
            <a:extLst>
              <a:ext uri="{FF2B5EF4-FFF2-40B4-BE49-F238E27FC236}">
                <a16:creationId xmlns:a16="http://schemas.microsoft.com/office/drawing/2014/main" id="{EA6D929D-48F8-4DAF-A4FE-3BE268AF2D56}"/>
              </a:ext>
            </a:extLst>
          </p:cNvPr>
          <p:cNvSpPr/>
          <p:nvPr/>
        </p:nvSpPr>
        <p:spPr>
          <a:xfrm>
            <a:off x="2181225" y="4505325"/>
            <a:ext cx="5062538" cy="60801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rgbClr val="0000CC"/>
                </a:solidFill>
              </a:rPr>
              <a:t>قانون جاي – </a:t>
            </a:r>
            <a:r>
              <a:rPr lang="ar-SA" sz="2800" b="1" dirty="0" err="1">
                <a:solidFill>
                  <a:srgbClr val="0000CC"/>
                </a:solidFill>
              </a:rPr>
              <a:t>لوساك</a:t>
            </a:r>
            <a:endParaRPr lang="en-US" sz="3200" b="1" dirty="0">
              <a:solidFill>
                <a:srgbClr val="FF0000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21" name="Rounded Rectangle 22">
            <a:extLst>
              <a:ext uri="{FF2B5EF4-FFF2-40B4-BE49-F238E27FC236}">
                <a16:creationId xmlns:a16="http://schemas.microsoft.com/office/drawing/2014/main" id="{95657EE6-EFE5-46B2-886D-D925F291048F}"/>
              </a:ext>
            </a:extLst>
          </p:cNvPr>
          <p:cNvSpPr/>
          <p:nvPr/>
        </p:nvSpPr>
        <p:spPr>
          <a:xfrm>
            <a:off x="2181225" y="5283200"/>
            <a:ext cx="5062538" cy="60801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مــاجـد الــحـكـــمي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63B9E28D-2401-41AC-92E8-9BACF61DF3A0}"/>
              </a:ext>
            </a:extLst>
          </p:cNvPr>
          <p:cNvSpPr txBox="1"/>
          <p:nvPr/>
        </p:nvSpPr>
        <p:spPr>
          <a:xfrm>
            <a:off x="7221538" y="3062288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الفصل الدراسي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7D01827-524E-41A7-B6F8-A9AA81C8CCBD}"/>
              </a:ext>
            </a:extLst>
          </p:cNvPr>
          <p:cNvSpPr/>
          <p:nvPr/>
        </p:nvSpPr>
        <p:spPr>
          <a:xfrm>
            <a:off x="2181225" y="29892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الثالث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12736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شارل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TextBox 19">
            <a:extLst>
              <a:ext uri="{FF2B5EF4-FFF2-40B4-BE49-F238E27FC236}">
                <a16:creationId xmlns:a16="http://schemas.microsoft.com/office/drawing/2014/main" id="{A00BE50B-0D30-4BFA-BDAB-AEE07DF6664B}"/>
              </a:ext>
            </a:extLst>
          </p:cNvPr>
          <p:cNvSpPr txBox="1"/>
          <p:nvPr/>
        </p:nvSpPr>
        <p:spPr>
          <a:xfrm>
            <a:off x="9451121" y="1789218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6" name="Picture 20">
            <a:extLst>
              <a:ext uri="{FF2B5EF4-FFF2-40B4-BE49-F238E27FC236}">
                <a16:creationId xmlns:a16="http://schemas.microsoft.com/office/drawing/2014/main" id="{970C248E-C483-4D12-A3DF-8E99BD66E5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9986" y="1746623"/>
            <a:ext cx="768263" cy="731520"/>
          </a:xfrm>
          <a:prstGeom prst="rect">
            <a:avLst/>
          </a:prstGeom>
        </p:spPr>
      </p:pic>
      <p:sp>
        <p:nvSpPr>
          <p:cNvPr id="7" name="مستطيل 6">
            <a:extLst>
              <a:ext uri="{FF2B5EF4-FFF2-40B4-BE49-F238E27FC236}">
                <a16:creationId xmlns:a16="http://schemas.microsoft.com/office/drawing/2014/main" id="{6D6C0E1C-AAFD-4544-B077-C4B1E66DA4EF}"/>
              </a:ext>
            </a:extLst>
          </p:cNvPr>
          <p:cNvSpPr/>
          <p:nvPr/>
        </p:nvSpPr>
        <p:spPr>
          <a:xfrm>
            <a:off x="1075831" y="1819995"/>
            <a:ext cx="9334632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/>
            <a:r>
              <a:rPr lang="ar-SA" sz="3200" b="1" dirty="0"/>
              <a:t>.استعمل قانون شارل لتحديد صحة بيانات الشكل13-7 .</a:t>
            </a:r>
            <a:endParaRPr lang="ar-SA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6" name="صورة 15">
            <a:extLst>
              <a:ext uri="{FF2B5EF4-FFF2-40B4-BE49-F238E27FC236}">
                <a16:creationId xmlns:a16="http://schemas.microsoft.com/office/drawing/2014/main" id="{73C0F9A7-63D5-46E5-88B5-D7B25C0BFA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31" y="2304038"/>
            <a:ext cx="4752975" cy="4486275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:a16="http://schemas.microsoft.com/office/drawing/2014/main" id="{AF106343-EFCD-4728-8986-296F2D6D1B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2212" y="3164322"/>
            <a:ext cx="5024438" cy="215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730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TextBox 19">
            <a:extLst>
              <a:ext uri="{FF2B5EF4-FFF2-40B4-BE49-F238E27FC236}">
                <a16:creationId xmlns:a16="http://schemas.microsoft.com/office/drawing/2014/main" id="{7E794165-223C-4C74-9EC4-7A150C54C91F}"/>
              </a:ext>
            </a:extLst>
          </p:cNvPr>
          <p:cNvSpPr txBox="1"/>
          <p:nvPr/>
        </p:nvSpPr>
        <p:spPr>
          <a:xfrm>
            <a:off x="9052979" y="1766430"/>
            <a:ext cx="23308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سنتعلم اليوم: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2FE962F6-37F2-4333-B82C-471C4DE3B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3786" y="1719263"/>
            <a:ext cx="740664" cy="740664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6FB5BCEF-9B99-4877-8B0E-A8958CC34A25}"/>
              </a:ext>
            </a:extLst>
          </p:cNvPr>
          <p:cNvSpPr txBox="1"/>
          <p:nvPr/>
        </p:nvSpPr>
        <p:spPr>
          <a:xfrm>
            <a:off x="1093834" y="2744997"/>
            <a:ext cx="10190356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  <a:cs typeface="+mj-cs"/>
              </a:rPr>
              <a:t>1) </a:t>
            </a:r>
            <a:r>
              <a:rPr lang="ar-SA" sz="2800" b="1" dirty="0">
                <a:solidFill>
                  <a:srgbClr val="0000CC"/>
                </a:solidFill>
                <a:latin typeface="Sakkal Majalla" panose="02000000000000000000" pitchFamily="2" charset="-78"/>
              </a:rPr>
              <a:t>تَحّدِيد</a:t>
            </a:r>
            <a:r>
              <a:rPr lang="ar-SA" sz="2800" b="1" dirty="0">
                <a:solidFill>
                  <a:schemeClr val="tx2">
                    <a:lumMod val="50000"/>
                  </a:schemeClr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</a:rPr>
              <a:t>المتغيرات في قانون </a:t>
            </a:r>
            <a:r>
              <a:rPr lang="ar-SA" sz="3200" b="1" dirty="0">
                <a:solidFill>
                  <a:srgbClr val="FF0000"/>
                </a:solidFill>
                <a:latin typeface="Sakkal Majalla" panose="02000000000000000000" pitchFamily="2" charset="-78"/>
              </a:rPr>
              <a:t>جاي-</a:t>
            </a:r>
            <a:r>
              <a:rPr lang="ar-SA" sz="3200" b="1" dirty="0" err="1">
                <a:solidFill>
                  <a:srgbClr val="FF0000"/>
                </a:solidFill>
                <a:latin typeface="Sakkal Majalla" panose="02000000000000000000" pitchFamily="2" charset="-78"/>
              </a:rPr>
              <a:t>لوساك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</a:rPr>
              <a:t> عند ثبوت الحجم </a:t>
            </a:r>
            <a:r>
              <a:rPr lang="ar-SA" sz="3200" b="1" dirty="0">
                <a:solidFill>
                  <a:schemeClr val="tx2">
                    <a:lumMod val="50000"/>
                  </a:schemeClr>
                </a:solidFill>
                <a:latin typeface="Sakkal Majalla" panose="02000000000000000000" pitchFamily="2" charset="-78"/>
              </a:rPr>
              <a:t>.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6B91F8A8-355B-4F75-B654-745818CD6F5C}"/>
              </a:ext>
            </a:extLst>
          </p:cNvPr>
          <p:cNvSpPr txBox="1"/>
          <p:nvPr/>
        </p:nvSpPr>
        <p:spPr>
          <a:xfrm>
            <a:off x="1093834" y="3542161"/>
            <a:ext cx="1019035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  <a:cs typeface="+mj-cs"/>
              </a:rPr>
              <a:t>2) </a:t>
            </a:r>
            <a:r>
              <a:rPr lang="ar-SA" sz="2800" b="1" dirty="0">
                <a:solidFill>
                  <a:srgbClr val="0000CC"/>
                </a:solidFill>
                <a:latin typeface="Sakkal Majalla" panose="02000000000000000000" pitchFamily="2" charset="-78"/>
              </a:rPr>
              <a:t>كِتَابَة</a:t>
            </a:r>
            <a:r>
              <a:rPr lang="ar-SA" sz="28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</a:rPr>
              <a:t>نص قانون جاي-</a:t>
            </a:r>
            <a:r>
              <a:rPr lang="ar-SA" sz="3200" b="1" dirty="0" err="1">
                <a:solidFill>
                  <a:srgbClr val="000000"/>
                </a:solidFill>
                <a:latin typeface="Sakkal Majalla" panose="02000000000000000000" pitchFamily="2" charset="-78"/>
              </a:rPr>
              <a:t>لوساك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</a:rPr>
              <a:t> .</a:t>
            </a:r>
            <a:endParaRPr lang="en-US" sz="3200" b="1" dirty="0">
              <a:solidFill>
                <a:srgbClr val="000000"/>
              </a:solidFill>
              <a:latin typeface="Sakkal Majalla" panose="02000000000000000000" pitchFamily="2" charset="-78"/>
            </a:endParaRP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D0257055-277B-4674-AEF4-79C15E0B23E6}"/>
              </a:ext>
            </a:extLst>
          </p:cNvPr>
          <p:cNvSpPr txBox="1"/>
          <p:nvPr/>
        </p:nvSpPr>
        <p:spPr>
          <a:xfrm>
            <a:off x="1093834" y="4327602"/>
            <a:ext cx="10190356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  <a:cs typeface="+mj-cs"/>
              </a:rPr>
              <a:t>3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) </a:t>
            </a:r>
            <a:r>
              <a:rPr lang="ar-SA" sz="2800" b="1" dirty="0">
                <a:solidFill>
                  <a:srgbClr val="0000CC"/>
                </a:solidFill>
                <a:latin typeface="Sakkal Majalla" panose="02000000000000000000" pitchFamily="2" charset="-78"/>
              </a:rPr>
              <a:t>تَوضِيّح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</a:rPr>
              <a:t>نوع العلاقة بين الضغط ودرجة الحرارة بواسطة الرسم البياني</a:t>
            </a:r>
            <a:r>
              <a:rPr lang="ar-SA" sz="3200" b="1" dirty="0">
                <a:solidFill>
                  <a:schemeClr val="tx2">
                    <a:lumMod val="50000"/>
                  </a:schemeClr>
                </a:solidFill>
                <a:latin typeface="Sakkal Majalla" panose="02000000000000000000" pitchFamily="2" charset="-78"/>
              </a:rPr>
              <a:t>.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7F51CE3C-ECE9-46ED-9BCB-F6EE7539B5F3}"/>
              </a:ext>
            </a:extLst>
          </p:cNvPr>
          <p:cNvSpPr txBox="1"/>
          <p:nvPr/>
        </p:nvSpPr>
        <p:spPr>
          <a:xfrm>
            <a:off x="1093834" y="5347503"/>
            <a:ext cx="10190356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  <a:cs typeface="+mj-cs"/>
              </a:rPr>
              <a:t>4) </a:t>
            </a:r>
            <a:r>
              <a:rPr lang="ar-SA" sz="2800" b="1" dirty="0">
                <a:solidFill>
                  <a:srgbClr val="0000CC"/>
                </a:solidFill>
                <a:latin typeface="Sakkal Majalla" panose="02000000000000000000" pitchFamily="2" charset="-78"/>
              </a:rPr>
              <a:t>تَطبيق</a:t>
            </a:r>
            <a:r>
              <a:rPr lang="ar-SA" sz="28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</a:rPr>
              <a:t>على قانون جاي-</a:t>
            </a:r>
            <a:r>
              <a:rPr lang="ar-SA" sz="3200" b="1" dirty="0" err="1">
                <a:solidFill>
                  <a:srgbClr val="000000"/>
                </a:solidFill>
                <a:latin typeface="Sakkal Majalla" panose="02000000000000000000" pitchFamily="2" charset="-78"/>
              </a:rPr>
              <a:t>لوساك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398510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93950C83-0B4F-41F3-9C31-46AC7F81130A}"/>
              </a:ext>
            </a:extLst>
          </p:cNvPr>
          <p:cNvSpPr txBox="1"/>
          <p:nvPr/>
        </p:nvSpPr>
        <p:spPr>
          <a:xfrm>
            <a:off x="9756301" y="1719263"/>
            <a:ext cx="21047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3600" b="1" dirty="0">
                <a:solidFill>
                  <a:srgbClr val="C00000"/>
                </a:solidFill>
              </a:rPr>
              <a:t>التهيئة</a:t>
            </a:r>
            <a:r>
              <a:rPr lang="ar-SA" sz="28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1136C58A-6A22-4BE6-91E0-3BDB826E24F9}"/>
              </a:ext>
            </a:extLst>
          </p:cNvPr>
          <p:cNvSpPr/>
          <p:nvPr/>
        </p:nvSpPr>
        <p:spPr>
          <a:xfrm>
            <a:off x="6235567" y="2707645"/>
            <a:ext cx="55185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سبق أن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لاحظت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تطبيقات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قانون شارل 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فعند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تغير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درجة الحرارة ماذا يحدث لحجم البالون ؟ </a:t>
            </a:r>
            <a:endParaRPr lang="en-US" sz="2800" b="1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pic>
        <p:nvPicPr>
          <p:cNvPr id="7" name="Picture 2" descr="http://store2.up-00.com/Sep11/4IN17988.jpg">
            <a:extLst>
              <a:ext uri="{FF2B5EF4-FFF2-40B4-BE49-F238E27FC236}">
                <a16:creationId xmlns:a16="http://schemas.microsoft.com/office/drawing/2014/main" id="{429E7054-FE75-4B1A-9F7B-409CC3D3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07" y="3184699"/>
            <a:ext cx="3528029" cy="2628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مستطيل 7">
            <a:extLst>
              <a:ext uri="{FF2B5EF4-FFF2-40B4-BE49-F238E27FC236}">
                <a16:creationId xmlns:a16="http://schemas.microsoft.com/office/drawing/2014/main" id="{2D8EDD4F-248E-459B-B182-901DF07E4EBD}"/>
              </a:ext>
            </a:extLst>
          </p:cNvPr>
          <p:cNvSpPr/>
          <p:nvPr/>
        </p:nvSpPr>
        <p:spPr>
          <a:xfrm>
            <a:off x="5023826" y="3865043"/>
            <a:ext cx="69438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ae_AlMateen" panose="02060803050605020204" pitchFamily="18" charset="-78"/>
                <a:cs typeface="+mj-cs"/>
              </a:rPr>
              <a:t>لكن ماذا يحدث لوكان البالون </a:t>
            </a:r>
            <a:r>
              <a:rPr lang="ar-SA" sz="28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صلباً ثابتاً 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؟ </a:t>
            </a:r>
            <a:endParaRPr lang="en-US" sz="2800" b="1" dirty="0"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CC9A330B-952C-40F0-9FFB-DB93F21F5FA8}"/>
              </a:ext>
            </a:extLst>
          </p:cNvPr>
          <p:cNvSpPr/>
          <p:nvPr/>
        </p:nvSpPr>
        <p:spPr>
          <a:xfrm>
            <a:off x="7310582" y="4511283"/>
            <a:ext cx="452864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latin typeface="ae_AlMateen" panose="02060803050605020204" pitchFamily="18" charset="-78"/>
                <a:cs typeface="+mj-cs"/>
              </a:rPr>
              <a:t>وإذا كان </a:t>
            </a:r>
            <a:r>
              <a:rPr lang="ar-SA" sz="28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حجمه ثابتاً 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فهل هناك علاقة بين </a:t>
            </a:r>
            <a:r>
              <a:rPr lang="ar-SA" sz="2800" b="1" dirty="0">
                <a:solidFill>
                  <a:schemeClr val="tx2"/>
                </a:solidFill>
                <a:latin typeface="ae_AlMateen" panose="02060803050605020204" pitchFamily="18" charset="-78"/>
                <a:cs typeface="+mj-cs"/>
              </a:rPr>
              <a:t>درجة الحرارة</a:t>
            </a:r>
            <a:r>
              <a:rPr lang="en-US" sz="2800" b="1" dirty="0">
                <a:solidFill>
                  <a:schemeClr val="tx2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solidFill>
                  <a:schemeClr val="tx2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و </a:t>
            </a:r>
            <a:r>
              <a:rPr lang="ar-SA" sz="2800" b="1" dirty="0">
                <a:solidFill>
                  <a:schemeClr val="tx2"/>
                </a:solidFill>
                <a:latin typeface="ae_AlMateen" panose="02060803050605020204" pitchFamily="18" charset="-78"/>
                <a:cs typeface="+mj-cs"/>
              </a:rPr>
              <a:t>الضغط 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؟</a:t>
            </a:r>
            <a:endParaRPr lang="en-US" sz="2800" b="1" dirty="0"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FAC99BF2-F13E-4A3B-8F8E-93E3442F7EBC}"/>
              </a:ext>
            </a:extLst>
          </p:cNvPr>
          <p:cNvSpPr/>
          <p:nvPr/>
        </p:nvSpPr>
        <p:spPr>
          <a:xfrm>
            <a:off x="7310582" y="5797618"/>
            <a:ext cx="4214298" cy="954107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للإجابة عن هذه التساؤلات لابد أن تتعرف على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قانون جاي لوساك</a:t>
            </a:r>
            <a:endParaRPr lang="en-US" sz="2800" b="1" dirty="0">
              <a:solidFill>
                <a:srgbClr val="FF0000"/>
              </a:solidFill>
              <a:latin typeface="ae_AlMateen" panose="02060803050605020204" pitchFamily="18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4976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808C49AE-A0DD-417A-8566-9654275DD448}"/>
              </a:ext>
            </a:extLst>
          </p:cNvPr>
          <p:cNvSpPr/>
          <p:nvPr/>
        </p:nvSpPr>
        <p:spPr>
          <a:xfrm>
            <a:off x="5895277" y="3704252"/>
            <a:ext cx="5858841" cy="1953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ينتج الضغط عند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 اصطدام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جسيمات الغاز بجدران الوعاء ، فكلما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 ارتفعت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درجات الحرارة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زاد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عدد الاصطدامات وطاقتها.</a:t>
            </a:r>
            <a:endParaRPr lang="en-US" sz="2800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38BD3B50-70F2-4732-86FA-8814273F03CC}"/>
              </a:ext>
            </a:extLst>
          </p:cNvPr>
          <p:cNvSpPr/>
          <p:nvPr/>
        </p:nvSpPr>
        <p:spPr>
          <a:xfrm>
            <a:off x="6958445" y="1812513"/>
            <a:ext cx="5060596" cy="660758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كيف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ترتبط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درجة الحرارة مع ضغط الغاز؟</a:t>
            </a:r>
            <a:endParaRPr lang="en-US" sz="2800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CE61DA1F-E393-4336-9968-F3F9A72077D1}"/>
              </a:ext>
            </a:extLst>
          </p:cNvPr>
          <p:cNvSpPr/>
          <p:nvPr/>
        </p:nvSpPr>
        <p:spPr>
          <a:xfrm>
            <a:off x="8141938" y="2784416"/>
            <a:ext cx="387710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كيف ينتج الضغط ؟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8E8E6A06-53A7-4607-BB7C-97F50808CA6D}"/>
              </a:ext>
            </a:extLst>
          </p:cNvPr>
          <p:cNvSpPr/>
          <p:nvPr/>
        </p:nvSpPr>
        <p:spPr>
          <a:xfrm>
            <a:off x="6661419" y="5764600"/>
            <a:ext cx="523355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لذا تؤدي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زيادة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الحرارة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إلى زيادة الضغط إذا لم يتغير الحجم.</a:t>
            </a:r>
            <a:endParaRPr lang="en-US" sz="2800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pic>
        <p:nvPicPr>
          <p:cNvPr id="9" name="Picture 5" descr="نتيجة بحث الصور عن ‪How produces pressure?‬‏">
            <a:extLst>
              <a:ext uri="{FF2B5EF4-FFF2-40B4-BE49-F238E27FC236}">
                <a16:creationId xmlns:a16="http://schemas.microsoft.com/office/drawing/2014/main" id="{5F39338E-ED7F-482A-B075-B978FF093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83" y="2317353"/>
            <a:ext cx="4838700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399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03C39CF2-668E-432D-BFCF-28F727283D94}"/>
              </a:ext>
            </a:extLst>
          </p:cNvPr>
          <p:cNvSpPr txBox="1"/>
          <p:nvPr/>
        </p:nvSpPr>
        <p:spPr>
          <a:xfrm>
            <a:off x="7038149" y="3312004"/>
            <a:ext cx="4672831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و</a:t>
            </a:r>
            <a:r>
              <a:rPr lang="ar-SA" sz="32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 جد 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هذا العالم (</a:t>
            </a:r>
            <a:r>
              <a:rPr lang="en-US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1778-1850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) أن </a:t>
            </a:r>
            <a:r>
              <a:rPr lang="ar-SA" sz="32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درجة الحرارة المطلقة 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تتناسب طردياً مع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الضغط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.</a:t>
            </a:r>
            <a:endParaRPr lang="en-US" sz="3200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D4987D67-8694-47ED-A339-FB7D59AEBF1F}"/>
              </a:ext>
            </a:extLst>
          </p:cNvPr>
          <p:cNvSpPr/>
          <p:nvPr/>
        </p:nvSpPr>
        <p:spPr>
          <a:xfrm>
            <a:off x="7365896" y="1932766"/>
            <a:ext cx="44644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r" rtl="1">
              <a:buFont typeface="Arial" panose="020B0604020202020204" pitchFamily="34" charset="0"/>
              <a:buChar char="•"/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جاي لوساك</a:t>
            </a:r>
            <a:endParaRPr lang="en-US" sz="3600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6FB41B21-D4B3-4015-87A6-1FC6B6FC0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96" y="2428240"/>
            <a:ext cx="4838700" cy="430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79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63C35DEE-7380-4BDA-8B3C-A5E89D2C0CC9}"/>
              </a:ext>
            </a:extLst>
          </p:cNvPr>
          <p:cNvSpPr txBox="1"/>
          <p:nvPr/>
        </p:nvSpPr>
        <p:spPr>
          <a:xfrm>
            <a:off x="6731393" y="2919413"/>
            <a:ext cx="4755797" cy="2219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إن</a:t>
            </a:r>
            <a:r>
              <a:rPr lang="ar-SA" sz="32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 ضغط 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مقدار محدد من الغاز يتناسب طردياً مع </a:t>
            </a:r>
            <a:r>
              <a:rPr lang="ar-SA" sz="32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درجة الحرارة المطلقة 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له إذا بقي الحجم ثابتاً .</a:t>
            </a:r>
            <a:endParaRPr lang="en-US" sz="3200" dirty="0">
              <a:solidFill>
                <a:srgbClr val="00000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42386D8E-CB2B-4EFD-9FDF-42B2F944B2EF}"/>
              </a:ext>
            </a:extLst>
          </p:cNvPr>
          <p:cNvSpPr/>
          <p:nvPr/>
        </p:nvSpPr>
        <p:spPr>
          <a:xfrm>
            <a:off x="7487816" y="1785835"/>
            <a:ext cx="44644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r" rtl="1">
              <a:buFont typeface="Arial" panose="020B0604020202020204" pitchFamily="34" charset="0"/>
              <a:buChar char="•"/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نص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 قانون جاي لوساك</a:t>
            </a:r>
            <a:endParaRPr lang="en-US" sz="3600" dirty="0">
              <a:solidFill>
                <a:srgbClr val="0000CC"/>
              </a:solidFill>
              <a:latin typeface="ae_AlMateen" panose="02060803050605020204" pitchFamily="18" charset="-78"/>
              <a:cs typeface="+mj-cs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7BD6CD9C-5A89-40EA-B1B9-AC46B0068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96" y="2428240"/>
            <a:ext cx="4838700" cy="430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848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C41A37D0-6DCF-4A4F-8228-47E8E43C3446}"/>
              </a:ext>
            </a:extLst>
          </p:cNvPr>
          <p:cNvSpPr txBox="1"/>
          <p:nvPr/>
        </p:nvSpPr>
        <p:spPr>
          <a:xfrm>
            <a:off x="5574373" y="1737650"/>
            <a:ext cx="61849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4000" b="1" dirty="0">
                <a:solidFill>
                  <a:srgbClr val="000000"/>
                </a:solidFill>
              </a:rPr>
              <a:t>العلاقة </a:t>
            </a:r>
            <a:r>
              <a:rPr lang="ar-SA" sz="4000" b="1" dirty="0">
                <a:solidFill>
                  <a:srgbClr val="0000CC"/>
                </a:solidFill>
              </a:rPr>
              <a:t>الرياضية</a:t>
            </a:r>
            <a:r>
              <a:rPr lang="ar-SA" sz="4000" b="1" dirty="0">
                <a:solidFill>
                  <a:srgbClr val="000000"/>
                </a:solidFill>
              </a:rPr>
              <a:t> لقانون </a:t>
            </a:r>
            <a:r>
              <a:rPr lang="ar-SA" sz="4000" b="1" dirty="0">
                <a:solidFill>
                  <a:srgbClr val="0000CC"/>
                </a:solidFill>
              </a:rPr>
              <a:t>جاي-</a:t>
            </a:r>
            <a:r>
              <a:rPr lang="ar-SA" sz="4000" b="1" dirty="0" err="1">
                <a:solidFill>
                  <a:srgbClr val="0000CC"/>
                </a:solidFill>
              </a:rPr>
              <a:t>لوسال</a:t>
            </a:r>
            <a:r>
              <a:rPr lang="ar-SA" sz="4000" b="1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F190CE10-A710-4316-B853-18D4AA64A244}"/>
              </a:ext>
            </a:extLst>
          </p:cNvPr>
          <p:cNvSpPr/>
          <p:nvPr/>
        </p:nvSpPr>
        <p:spPr>
          <a:xfrm>
            <a:off x="8840184" y="2646520"/>
            <a:ext cx="663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P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A5B15CC5-9C86-4087-85C3-3DF890107C95}"/>
              </a:ext>
            </a:extLst>
          </p:cNvPr>
          <p:cNvSpPr/>
          <p:nvPr/>
        </p:nvSpPr>
        <p:spPr>
          <a:xfrm>
            <a:off x="10575716" y="2639042"/>
            <a:ext cx="663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0000CC"/>
                </a:solidFill>
              </a:rPr>
              <a:t>P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2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CE7DDCDF-729B-44A2-A598-2FE69C8DD2A0}"/>
              </a:ext>
            </a:extLst>
          </p:cNvPr>
          <p:cNvSpPr/>
          <p:nvPr/>
        </p:nvSpPr>
        <p:spPr>
          <a:xfrm>
            <a:off x="8883400" y="3440376"/>
            <a:ext cx="6383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C00000"/>
                </a:solidFill>
              </a:rPr>
              <a:t>T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022A2B04-41F3-48F6-82D2-841279480F70}"/>
              </a:ext>
            </a:extLst>
          </p:cNvPr>
          <p:cNvSpPr/>
          <p:nvPr/>
        </p:nvSpPr>
        <p:spPr>
          <a:xfrm>
            <a:off x="10646264" y="3429000"/>
            <a:ext cx="6383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rgbClr val="C00000"/>
                </a:solidFill>
              </a:rPr>
              <a:t>T</a:t>
            </a:r>
            <a:r>
              <a:rPr lang="en-US" sz="3600" b="1" baseline="-25000" dirty="0">
                <a:solidFill>
                  <a:schemeClr val="tx2">
                    <a:lumMod val="50000"/>
                  </a:schemeClr>
                </a:solidFill>
              </a:rPr>
              <a:t>2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B709C5D3-9086-4C40-B0C4-654E2CA2A126}"/>
              </a:ext>
            </a:extLst>
          </p:cNvPr>
          <p:cNvSpPr/>
          <p:nvPr/>
        </p:nvSpPr>
        <p:spPr>
          <a:xfrm>
            <a:off x="9743206" y="3105834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en-US" sz="3600" b="1" dirty="0">
                <a:solidFill>
                  <a:schemeClr val="tx2">
                    <a:lumMod val="50000"/>
                  </a:schemeClr>
                </a:solidFill>
              </a:rPr>
              <a:t>=</a:t>
            </a:r>
          </a:p>
        </p:txBody>
      </p:sp>
      <p:cxnSp>
        <p:nvCxnSpPr>
          <p:cNvPr id="11" name="رابط مستقيم 10">
            <a:extLst>
              <a:ext uri="{FF2B5EF4-FFF2-40B4-BE49-F238E27FC236}">
                <a16:creationId xmlns:a16="http://schemas.microsoft.com/office/drawing/2014/main" id="{BF6E6875-9AB9-4E34-B95C-1D05D83A0D5F}"/>
              </a:ext>
            </a:extLst>
          </p:cNvPr>
          <p:cNvCxnSpPr/>
          <p:nvPr/>
        </p:nvCxnSpPr>
        <p:spPr>
          <a:xfrm flipH="1">
            <a:off x="8703704" y="3428999"/>
            <a:ext cx="882333" cy="11377"/>
          </a:xfrm>
          <a:prstGeom prst="line">
            <a:avLst/>
          </a:prstGeom>
          <a:ln w="38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رابط مستقيم 11">
            <a:extLst>
              <a:ext uri="{FF2B5EF4-FFF2-40B4-BE49-F238E27FC236}">
                <a16:creationId xmlns:a16="http://schemas.microsoft.com/office/drawing/2014/main" id="{3A1040D7-0ABE-47B0-863F-BDF32B36FCBA}"/>
              </a:ext>
            </a:extLst>
          </p:cNvPr>
          <p:cNvCxnSpPr/>
          <p:nvPr/>
        </p:nvCxnSpPr>
        <p:spPr>
          <a:xfrm flipH="1">
            <a:off x="10422213" y="3417623"/>
            <a:ext cx="912120" cy="11377"/>
          </a:xfrm>
          <a:prstGeom prst="line">
            <a:avLst/>
          </a:prstGeom>
          <a:ln w="38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03847513-51B9-464B-8A26-6962C20058C7}"/>
              </a:ext>
            </a:extLst>
          </p:cNvPr>
          <p:cNvSpPr txBox="1"/>
          <p:nvPr/>
        </p:nvSpPr>
        <p:spPr>
          <a:xfrm>
            <a:off x="6120616" y="4434322"/>
            <a:ext cx="5870415" cy="11318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0000CC"/>
                </a:solidFill>
                <a:sym typeface="Wingdings"/>
              </a:rPr>
              <a:t></a:t>
            </a:r>
            <a:r>
              <a:rPr lang="ar-SA" sz="2400" b="1" dirty="0">
                <a:solidFill>
                  <a:srgbClr val="0000CC"/>
                </a:solidFill>
              </a:rPr>
              <a:t>حاصل قسمة ضغط كمية محددة من الغاز على درجة حرارته </a:t>
            </a:r>
            <a:r>
              <a:rPr lang="ar-SA" sz="2400" b="1" dirty="0">
                <a:solidFill>
                  <a:srgbClr val="FF0000"/>
                </a:solidFill>
              </a:rPr>
              <a:t>بالكلفن</a:t>
            </a:r>
            <a:r>
              <a:rPr lang="ar-SA" sz="2400" b="1" dirty="0">
                <a:solidFill>
                  <a:srgbClr val="0000CC"/>
                </a:solidFill>
              </a:rPr>
              <a:t> عند ثبوت حجمه يساوي مقداراً </a:t>
            </a:r>
            <a:r>
              <a:rPr lang="ar-SA" sz="2400" b="1" dirty="0">
                <a:solidFill>
                  <a:srgbClr val="FF0000"/>
                </a:solidFill>
              </a:rPr>
              <a:t>ثابتاً</a:t>
            </a:r>
            <a:r>
              <a:rPr lang="ar-SA" sz="2400" b="1" dirty="0">
                <a:solidFill>
                  <a:srgbClr val="0000CC"/>
                </a:solidFill>
              </a:rPr>
              <a:t>.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93DBEFC3-C5E6-47AC-A522-7763C56F0CB4}"/>
              </a:ext>
            </a:extLst>
          </p:cNvPr>
          <p:cNvSpPr txBox="1"/>
          <p:nvPr/>
        </p:nvSpPr>
        <p:spPr>
          <a:xfrm>
            <a:off x="6653214" y="5740951"/>
            <a:ext cx="4983311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800" b="1" dirty="0">
                <a:solidFill>
                  <a:srgbClr val="0000CC"/>
                </a:solidFill>
                <a:sym typeface="Wingdings"/>
              </a:rPr>
              <a:t></a:t>
            </a:r>
            <a:r>
              <a:rPr lang="ar-SA" sz="2800" b="1" dirty="0">
                <a:solidFill>
                  <a:srgbClr val="0000CC"/>
                </a:solidFill>
              </a:rPr>
              <a:t>عند استخدام </a:t>
            </a:r>
            <a:r>
              <a:rPr lang="ar-SA" sz="2800" b="1" dirty="0">
                <a:solidFill>
                  <a:srgbClr val="FF0000"/>
                </a:solidFill>
              </a:rPr>
              <a:t>قانون جاي-</a:t>
            </a:r>
            <a:r>
              <a:rPr lang="ar-SA" sz="2800" b="1" dirty="0" err="1">
                <a:solidFill>
                  <a:srgbClr val="FF0000"/>
                </a:solidFill>
              </a:rPr>
              <a:t>لوساك</a:t>
            </a:r>
            <a:r>
              <a:rPr lang="ar-SA" sz="2800" b="1" dirty="0">
                <a:solidFill>
                  <a:srgbClr val="FF0000"/>
                </a:solidFill>
              </a:rPr>
              <a:t> </a:t>
            </a:r>
            <a:r>
              <a:rPr lang="ar-SA" sz="2800" b="1" dirty="0">
                <a:solidFill>
                  <a:srgbClr val="0000CC"/>
                </a:solidFill>
              </a:rPr>
              <a:t>يجب التعبير عن درجة الحرارة بالكلفن (</a:t>
            </a:r>
            <a:r>
              <a:rPr lang="en-US" sz="2800" b="1" dirty="0">
                <a:solidFill>
                  <a:srgbClr val="0000CC"/>
                </a:solidFill>
              </a:rPr>
              <a:t>K</a:t>
            </a:r>
            <a:r>
              <a:rPr lang="ar-SA" sz="2800" b="1" dirty="0">
                <a:solidFill>
                  <a:srgbClr val="0000CC"/>
                </a:solidFill>
              </a:rPr>
              <a:t>)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A0F1EF8A-061C-4C0C-A698-A6870F801A1D}"/>
              </a:ext>
            </a:extLst>
          </p:cNvPr>
          <p:cNvSpPr txBox="1"/>
          <p:nvPr/>
        </p:nvSpPr>
        <p:spPr>
          <a:xfrm>
            <a:off x="1282716" y="3087901"/>
            <a:ext cx="400958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chemeClr val="tx2">
                    <a:lumMod val="50000"/>
                  </a:schemeClr>
                </a:solidFill>
              </a:rPr>
              <a:t>1</a:t>
            </a:r>
            <a:r>
              <a:rPr lang="ar-SA" sz="2800" b="1" baseline="-250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r-SA" sz="2800" b="1" dirty="0"/>
              <a:t>: </a:t>
            </a:r>
            <a:r>
              <a:rPr lang="ar-SA" sz="2800" b="1" dirty="0">
                <a:solidFill>
                  <a:srgbClr val="000000"/>
                </a:solidFill>
              </a:rPr>
              <a:t>تمثل الضغط الابتدائي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133DB946-A153-40AA-9FB8-EEBEE2A95ACE}"/>
              </a:ext>
            </a:extLst>
          </p:cNvPr>
          <p:cNvSpPr txBox="1"/>
          <p:nvPr/>
        </p:nvSpPr>
        <p:spPr>
          <a:xfrm>
            <a:off x="1284988" y="3608797"/>
            <a:ext cx="400958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chemeClr val="tx2">
                    <a:lumMod val="50000"/>
                  </a:schemeClr>
                </a:solidFill>
              </a:rPr>
              <a:t>2</a:t>
            </a:r>
            <a:r>
              <a:rPr lang="ar-SA" sz="2800" b="1" baseline="-250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r-SA" sz="2800" b="1" dirty="0"/>
              <a:t>: </a:t>
            </a:r>
            <a:r>
              <a:rPr lang="ar-SA" sz="2800" b="1" dirty="0">
                <a:solidFill>
                  <a:srgbClr val="000000"/>
                </a:solidFill>
              </a:rPr>
              <a:t>تمثل الضغط النهائي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F329FA5B-AF61-427C-BBCE-5F247FE6936F}"/>
              </a:ext>
            </a:extLst>
          </p:cNvPr>
          <p:cNvSpPr txBox="1"/>
          <p:nvPr/>
        </p:nvSpPr>
        <p:spPr>
          <a:xfrm>
            <a:off x="1273612" y="4689261"/>
            <a:ext cx="400958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800" b="1" dirty="0">
                <a:solidFill>
                  <a:srgbClr val="C00000"/>
                </a:solidFill>
              </a:rPr>
              <a:t>T</a:t>
            </a:r>
            <a:r>
              <a:rPr lang="en-US" sz="2800" b="1" baseline="-25000" dirty="0">
                <a:solidFill>
                  <a:schemeClr val="tx2">
                    <a:lumMod val="50000"/>
                  </a:schemeClr>
                </a:solidFill>
              </a:rPr>
              <a:t>2</a:t>
            </a:r>
            <a:r>
              <a:rPr lang="ar-SA" sz="2800" b="1" baseline="-250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r-SA" sz="2800" b="1" dirty="0"/>
              <a:t>: </a:t>
            </a:r>
            <a:r>
              <a:rPr lang="ar-SA" sz="2800" b="1" dirty="0">
                <a:solidFill>
                  <a:srgbClr val="000000"/>
                </a:solidFill>
              </a:rPr>
              <a:t>تمثل درجة الحرارة النهائية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3E0B0B75-DFB0-43E9-9056-F6502055EC1C}"/>
              </a:ext>
            </a:extLst>
          </p:cNvPr>
          <p:cNvSpPr txBox="1"/>
          <p:nvPr/>
        </p:nvSpPr>
        <p:spPr>
          <a:xfrm>
            <a:off x="297256" y="4127421"/>
            <a:ext cx="48999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en-US" sz="2800" b="1" dirty="0">
                <a:solidFill>
                  <a:srgbClr val="C00000"/>
                </a:solidFill>
              </a:rPr>
              <a:t>T</a:t>
            </a:r>
            <a:r>
              <a:rPr lang="en-US" sz="2800" b="1" baseline="-25000" dirty="0">
                <a:solidFill>
                  <a:schemeClr val="tx2">
                    <a:lumMod val="50000"/>
                  </a:schemeClr>
                </a:solidFill>
              </a:rPr>
              <a:t>1</a:t>
            </a:r>
            <a:r>
              <a:rPr lang="ar-SA" sz="2800" b="1" baseline="-250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r-SA" sz="2800" b="1" dirty="0"/>
              <a:t>: </a:t>
            </a:r>
            <a:r>
              <a:rPr lang="ar-SA" sz="2800" b="1" dirty="0">
                <a:solidFill>
                  <a:srgbClr val="000000"/>
                </a:solidFill>
              </a:rPr>
              <a:t>تمثل درجة الحرارة الابتدائية</a:t>
            </a:r>
          </a:p>
        </p:txBody>
      </p:sp>
    </p:spTree>
    <p:extLst>
      <p:ext uri="{BB962C8B-B14F-4D97-AF65-F5344CB8AC3E}">
        <p14:creationId xmlns:p14="http://schemas.microsoft.com/office/powerpoint/2010/main" val="366354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3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D2B05D43-239D-41C2-995D-59E7E95DF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56" y="2439976"/>
            <a:ext cx="4708742" cy="393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id="{449756A2-D8B7-4419-BCC3-E7C7716A0C12}"/>
              </a:ext>
            </a:extLst>
          </p:cNvPr>
          <p:cNvSpPr txBox="1"/>
          <p:nvPr/>
        </p:nvSpPr>
        <p:spPr>
          <a:xfrm>
            <a:off x="5635397" y="1719263"/>
            <a:ext cx="6556603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رسم بياني للعلاقة بين درجة الحرارة و الضغط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71573893-3788-4094-97A8-8F901D98395A}"/>
              </a:ext>
            </a:extLst>
          </p:cNvPr>
          <p:cNvSpPr txBox="1"/>
          <p:nvPr/>
        </p:nvSpPr>
        <p:spPr>
          <a:xfrm>
            <a:off x="6876694" y="3286524"/>
            <a:ext cx="4983311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800" b="1" dirty="0">
                <a:solidFill>
                  <a:srgbClr val="0000CC"/>
                </a:solidFill>
                <a:sym typeface="Wingdings"/>
              </a:rPr>
              <a:t></a:t>
            </a:r>
            <a:r>
              <a:rPr lang="ar-SA" sz="2800" b="1" dirty="0">
                <a:solidFill>
                  <a:srgbClr val="0000CC"/>
                </a:solidFill>
              </a:rPr>
              <a:t>يوح الرسم البياني أن </a:t>
            </a:r>
            <a:r>
              <a:rPr lang="ar-SA" sz="2800" b="1" dirty="0">
                <a:solidFill>
                  <a:srgbClr val="FF0000"/>
                </a:solidFill>
              </a:rPr>
              <a:t>الضغط ودرجة الحرارة </a:t>
            </a:r>
            <a:r>
              <a:rPr lang="ar-SA" sz="2800" b="1" dirty="0">
                <a:solidFill>
                  <a:srgbClr val="0000CC"/>
                </a:solidFill>
              </a:rPr>
              <a:t>تتناسب تناسباً طردياً.</a:t>
            </a:r>
          </a:p>
        </p:txBody>
      </p:sp>
    </p:spTree>
    <p:extLst>
      <p:ext uri="{BB962C8B-B14F-4D97-AF65-F5344CB8AC3E}">
        <p14:creationId xmlns:p14="http://schemas.microsoft.com/office/powerpoint/2010/main" val="2505656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10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022F056F-A7AA-442C-8E8E-A0495BC5FF01}"/>
              </a:ext>
            </a:extLst>
          </p:cNvPr>
          <p:cNvSpPr/>
          <p:nvPr/>
        </p:nvSpPr>
        <p:spPr>
          <a:xfrm>
            <a:off x="4776904" y="1814213"/>
            <a:ext cx="5504713" cy="823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  <a:cs typeface="+mj-cs"/>
              </a:rPr>
              <a:t>فسر ماذا يحدث داخل قدر الضغط ؟</a:t>
            </a:r>
            <a:endParaRPr lang="en-US" sz="3600" dirty="0">
              <a:latin typeface="ae_AlMateen" panose="02060803050605020204" pitchFamily="18" charset="-78"/>
              <a:cs typeface="+mj-cs"/>
            </a:endParaRPr>
          </a:p>
        </p:txBody>
      </p:sp>
      <p:pic>
        <p:nvPicPr>
          <p:cNvPr id="6" name="Picture 2" descr="http://www.othaimmarkets.com/sites/default/files/736665_0.jpg">
            <a:extLst>
              <a:ext uri="{FF2B5EF4-FFF2-40B4-BE49-F238E27FC236}">
                <a16:creationId xmlns:a16="http://schemas.microsoft.com/office/drawing/2014/main" id="{BB94BA4B-FD4B-43CF-A1EA-64FE10387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41" y="2265679"/>
            <a:ext cx="3399352" cy="210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EA6EB3FA-1039-44B8-92F9-A750726FB3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91" t="44994" r="9643" b="3583"/>
          <a:stretch/>
        </p:blipFill>
        <p:spPr bwMode="auto">
          <a:xfrm>
            <a:off x="1112384" y="4375622"/>
            <a:ext cx="3410577" cy="2228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مستطيل مستدير الزوايا 32">
            <a:extLst>
              <a:ext uri="{FF2B5EF4-FFF2-40B4-BE49-F238E27FC236}">
                <a16:creationId xmlns:a16="http://schemas.microsoft.com/office/drawing/2014/main" id="{459474C1-D337-4DA2-A903-36E26CF95FDA}"/>
              </a:ext>
            </a:extLst>
          </p:cNvPr>
          <p:cNvSpPr/>
          <p:nvPr/>
        </p:nvSpPr>
        <p:spPr>
          <a:xfrm>
            <a:off x="10476550" y="1898094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b="1" dirty="0">
                <a:solidFill>
                  <a:srgbClr val="C00000"/>
                </a:solidFill>
              </a:rPr>
              <a:t>تدريب</a:t>
            </a:r>
            <a:r>
              <a:rPr lang="en-US" sz="4000" b="1" dirty="0">
                <a:solidFill>
                  <a:srgbClr val="C00000"/>
                </a:solidFill>
              </a:rPr>
              <a:t>1</a:t>
            </a:r>
            <a:endParaRPr lang="ar-SA" sz="4000" b="1" dirty="0">
              <a:solidFill>
                <a:srgbClr val="C00000"/>
              </a:solidFill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BBCD70CB-CBFE-49AB-94A7-11AA3BF7DAEC}"/>
              </a:ext>
            </a:extLst>
          </p:cNvPr>
          <p:cNvSpPr/>
          <p:nvPr/>
        </p:nvSpPr>
        <p:spPr>
          <a:xfrm>
            <a:off x="5511086" y="4152125"/>
            <a:ext cx="5986832" cy="1951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عند زيادة</a:t>
            </a:r>
            <a:r>
              <a:rPr lang="ar-SA" sz="2800" b="1" dirty="0">
                <a:solidFill>
                  <a:srgbClr val="0070C0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درجة الحرارة عند ثبوت الحجم تزيد من التصادمات بين جزئيات الغاز</a:t>
            </a:r>
            <a:r>
              <a:rPr lang="ar-SA" sz="2800" b="1" dirty="0">
                <a:solidFill>
                  <a:srgbClr val="0070C0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solidFill>
                  <a:srgbClr val="C00000"/>
                </a:solidFill>
                <a:latin typeface="ae_AlMateen" panose="02060803050605020204" pitchFamily="18" charset="-78"/>
                <a:cs typeface="+mj-cs"/>
              </a:rPr>
              <a:t>وبالتالي يزداد</a:t>
            </a:r>
            <a:r>
              <a:rPr lang="ar-SA" sz="2800" b="1" dirty="0">
                <a:solidFill>
                  <a:srgbClr val="0070C0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الضغط مما يؤدي إلى طهو الطعام بسرعة أكبر.</a:t>
            </a:r>
            <a:r>
              <a:rPr lang="ar-SA" sz="2800" b="1" dirty="0">
                <a:solidFill>
                  <a:srgbClr val="0070C0"/>
                </a:solidFill>
                <a:latin typeface="ae_AlMateen" panose="02060803050605020204" pitchFamily="18" charset="-78"/>
                <a:cs typeface="+mj-cs"/>
              </a:rPr>
              <a:t> </a:t>
            </a:r>
            <a:endParaRPr lang="ar-SA" sz="2800" dirty="0">
              <a:solidFill>
                <a:srgbClr val="0070C0"/>
              </a:solidFill>
              <a:latin typeface="ae_AlMateen" panose="02060803050605020204" pitchFamily="18" charset="-78"/>
              <a:cs typeface="+mj-cs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0DD5D2CD-41A2-4FF2-9095-C56683F6297B}"/>
              </a:ext>
            </a:extLst>
          </p:cNvPr>
          <p:cNvSpPr txBox="1"/>
          <p:nvPr/>
        </p:nvSpPr>
        <p:spPr>
          <a:xfrm>
            <a:off x="7674894" y="2948971"/>
            <a:ext cx="103723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الحل</a:t>
            </a:r>
          </a:p>
        </p:txBody>
      </p:sp>
    </p:spTree>
    <p:extLst>
      <p:ext uri="{BB962C8B-B14F-4D97-AF65-F5344CB8AC3E}">
        <p14:creationId xmlns:p14="http://schemas.microsoft.com/office/powerpoint/2010/main" val="181593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11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جدول 3">
            <a:extLst>
              <a:ext uri="{FF2B5EF4-FFF2-40B4-BE49-F238E27FC236}">
                <a16:creationId xmlns:a16="http://schemas.microsoft.com/office/drawing/2014/main" id="{807CE1D9-7850-4C5F-B006-E144445E9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658358"/>
              </p:ext>
            </p:extLst>
          </p:nvPr>
        </p:nvGraphicFramePr>
        <p:xfrm>
          <a:off x="2339912" y="5196928"/>
          <a:ext cx="1460500" cy="905934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146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2967">
                <a:tc>
                  <a:txBody>
                    <a:bodyPr/>
                    <a:lstStyle/>
                    <a:p>
                      <a:pPr rtl="1"/>
                      <a:r>
                        <a:rPr lang="en-US" sz="2000" b="1" dirty="0"/>
                        <a:t>263.0 K</a:t>
                      </a:r>
                      <a:endParaRPr lang="ar-SA" sz="20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967">
                <a:tc>
                  <a:txBody>
                    <a:bodyPr/>
                    <a:lstStyle/>
                    <a:p>
                      <a:pPr rtl="1"/>
                      <a:r>
                        <a:rPr lang="en-US" sz="2000" b="1" dirty="0"/>
                        <a:t>298.0 K</a:t>
                      </a:r>
                      <a:endParaRPr lang="ar-SA" sz="2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6" name="رابط مستقيم 5">
            <a:extLst>
              <a:ext uri="{FF2B5EF4-FFF2-40B4-BE49-F238E27FC236}">
                <a16:creationId xmlns:a16="http://schemas.microsoft.com/office/drawing/2014/main" id="{B95AF0EC-99F9-48AE-BDDB-212C92B5B90D}"/>
              </a:ext>
            </a:extLst>
          </p:cNvPr>
          <p:cNvCxnSpPr/>
          <p:nvPr/>
        </p:nvCxnSpPr>
        <p:spPr>
          <a:xfrm flipH="1">
            <a:off x="3583725" y="5605055"/>
            <a:ext cx="226716" cy="334844"/>
          </a:xfrm>
          <a:prstGeom prst="line">
            <a:avLst/>
          </a:prstGeom>
          <a:ln>
            <a:solidFill>
              <a:schemeClr val="accent2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مربع نص 6">
            <a:extLst>
              <a:ext uri="{FF2B5EF4-FFF2-40B4-BE49-F238E27FC236}">
                <a16:creationId xmlns:a16="http://schemas.microsoft.com/office/drawing/2014/main" id="{CF1131A0-4883-452D-B5D6-BB89CBE1B0E4}"/>
              </a:ext>
            </a:extLst>
          </p:cNvPr>
          <p:cNvSpPr txBox="1"/>
          <p:nvPr/>
        </p:nvSpPr>
        <p:spPr>
          <a:xfrm>
            <a:off x="260929" y="5217702"/>
            <a:ext cx="376029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= 5.00 </a:t>
            </a:r>
            <a:r>
              <a:rPr lang="en-US" sz="2800" b="1" dirty="0" err="1">
                <a:solidFill>
                  <a:srgbClr val="0000CC"/>
                </a:solidFill>
              </a:rPr>
              <a:t>atm</a:t>
            </a:r>
            <a:r>
              <a:rPr lang="en-US" sz="2800" b="1" dirty="0">
                <a:solidFill>
                  <a:srgbClr val="0000CC"/>
                </a:solidFill>
              </a:rPr>
              <a:t> (                ) 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CC624F04-ECFC-4955-8834-45F75B8F9CE8}"/>
              </a:ext>
            </a:extLst>
          </p:cNvPr>
          <p:cNvSpPr/>
          <p:nvPr/>
        </p:nvSpPr>
        <p:spPr>
          <a:xfrm>
            <a:off x="1046516" y="1579634"/>
            <a:ext cx="9402810" cy="1953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إذا كان ضغط غاز الأكسجين داخل الأسطوانة 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5 </a:t>
            </a:r>
            <a:r>
              <a:rPr lang="en-US" sz="2800" b="1" dirty="0" err="1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atm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 عند درجة حرارة</a:t>
            </a:r>
          </a:p>
          <a:p>
            <a:pPr>
              <a:lnSpc>
                <a:spcPct val="150000"/>
              </a:lnSpc>
            </a:pPr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25⁰C </a:t>
            </a:r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 ووضعت الأسطوانة في خيمة على قمة جبل إفرست حيث تكون درجة الحرارة 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  <a:cs typeface="+mj-cs"/>
              </a:rPr>
              <a:t>( -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10 ⁰C</a:t>
            </a:r>
            <a:r>
              <a:rPr lang="en-US" sz="2800" b="1" dirty="0">
                <a:latin typeface="ae_AlMateen" panose="02060803050605020204" pitchFamily="18" charset="-78"/>
                <a:cs typeface="+mj-cs"/>
              </a:rPr>
              <a:t> ) 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فما الضغط الجديد داخل الأسطوانة </a:t>
            </a:r>
            <a:r>
              <a:rPr lang="ar-SA" sz="2800" b="1" dirty="0">
                <a:latin typeface="ae_AlMateen" panose="02060803050605020204" pitchFamily="18" charset="-78"/>
                <a:cs typeface="+mj-cs"/>
              </a:rPr>
              <a:t>؟</a:t>
            </a:r>
          </a:p>
        </p:txBody>
      </p:sp>
      <p:sp>
        <p:nvSpPr>
          <p:cNvPr id="9" name="مستطيل مستدير الزوايا 18">
            <a:extLst>
              <a:ext uri="{FF2B5EF4-FFF2-40B4-BE49-F238E27FC236}">
                <a16:creationId xmlns:a16="http://schemas.microsoft.com/office/drawing/2014/main" id="{17AE63E8-762D-4933-AA5D-0C2562481D87}"/>
              </a:ext>
            </a:extLst>
          </p:cNvPr>
          <p:cNvSpPr/>
          <p:nvPr/>
        </p:nvSpPr>
        <p:spPr>
          <a:xfrm>
            <a:off x="10618790" y="1748295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b="1" dirty="0">
                <a:solidFill>
                  <a:srgbClr val="C00000"/>
                </a:solidFill>
              </a:rPr>
              <a:t>تدريب</a:t>
            </a:r>
            <a:r>
              <a:rPr lang="en-US" sz="4000" b="1" dirty="0">
                <a:solidFill>
                  <a:srgbClr val="C00000"/>
                </a:solidFill>
              </a:rPr>
              <a:t>2</a:t>
            </a:r>
            <a:endParaRPr lang="ar-SA" sz="4000" b="1" dirty="0">
              <a:solidFill>
                <a:srgbClr val="C00000"/>
              </a:solidFill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2BD28C4E-758C-4788-8A2D-7B201F493210}"/>
              </a:ext>
            </a:extLst>
          </p:cNvPr>
          <p:cNvSpPr txBox="1"/>
          <p:nvPr/>
        </p:nvSpPr>
        <p:spPr>
          <a:xfrm>
            <a:off x="6083869" y="3573932"/>
            <a:ext cx="103723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solidFill>
                  <a:srgbClr val="0000CC"/>
                </a:solidFill>
              </a:rPr>
              <a:t>الحل</a:t>
            </a: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200F6E7B-1BF8-4E32-A21D-36D761190054}"/>
              </a:ext>
            </a:extLst>
          </p:cNvPr>
          <p:cNvSpPr/>
          <p:nvPr/>
        </p:nvSpPr>
        <p:spPr>
          <a:xfrm>
            <a:off x="9414927" y="4217815"/>
            <a:ext cx="259643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endParaRPr lang="ar-SA" sz="100" b="1" dirty="0">
              <a:solidFill>
                <a:srgbClr val="0000CC"/>
              </a:solidFill>
              <a:cs typeface="+mj-cs"/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  <a:cs typeface="+mj-cs"/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  <a:cs typeface="+mj-cs"/>
              </a:rPr>
              <a:t>1</a:t>
            </a:r>
            <a:r>
              <a:rPr lang="ar-SA" sz="2800" b="1" dirty="0">
                <a:solidFill>
                  <a:srgbClr val="0000CC"/>
                </a:solidFill>
                <a:cs typeface="+mj-cs"/>
              </a:rPr>
              <a:t>  = </a:t>
            </a:r>
            <a:r>
              <a:rPr lang="en-US" sz="2800" b="1" dirty="0">
                <a:solidFill>
                  <a:srgbClr val="0000CC"/>
                </a:solidFill>
                <a:cs typeface="+mj-cs"/>
              </a:rPr>
              <a:t>5.00</a:t>
            </a:r>
            <a:r>
              <a:rPr lang="ar-SA" sz="2800" b="1" dirty="0">
                <a:solidFill>
                  <a:srgbClr val="0000CC"/>
                </a:solidFill>
                <a:cs typeface="+mj-cs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cs typeface="+mj-cs"/>
              </a:rPr>
              <a:t>atm</a:t>
            </a:r>
            <a:endParaRPr lang="ar-SA" sz="2800" b="1" dirty="0">
              <a:solidFill>
                <a:srgbClr val="0000CC"/>
              </a:solidFill>
              <a:cs typeface="+mj-cs"/>
            </a:endParaRPr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id="{482BAE0C-21C1-4D10-97A6-21D74B9B8884}"/>
              </a:ext>
            </a:extLst>
          </p:cNvPr>
          <p:cNvSpPr/>
          <p:nvPr/>
        </p:nvSpPr>
        <p:spPr>
          <a:xfrm>
            <a:off x="10402128" y="3550866"/>
            <a:ext cx="1080745" cy="46166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rgbClr val="C00000"/>
                </a:solidFill>
              </a:rPr>
              <a:t>المعطيات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ADCB5B71-F608-4658-88D2-3D6847A1D84D}"/>
              </a:ext>
            </a:extLst>
          </p:cNvPr>
          <p:cNvSpPr txBox="1"/>
          <p:nvPr/>
        </p:nvSpPr>
        <p:spPr>
          <a:xfrm>
            <a:off x="10456720" y="5847536"/>
            <a:ext cx="1184940" cy="46166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1">
            <a:spAutoFit/>
          </a:bodyPr>
          <a:lstStyle/>
          <a:p>
            <a:pPr algn="r" rtl="1"/>
            <a:r>
              <a:rPr lang="ar-SA" sz="2400" b="1" dirty="0">
                <a:solidFill>
                  <a:srgbClr val="C00000"/>
                </a:solidFill>
              </a:rPr>
              <a:t>المطلوب</a:t>
            </a: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89B19D58-321E-41FE-91D4-96C3B35B313C}"/>
              </a:ext>
            </a:extLst>
          </p:cNvPr>
          <p:cNvSpPr/>
          <p:nvPr/>
        </p:nvSpPr>
        <p:spPr>
          <a:xfrm>
            <a:off x="10402128" y="6378163"/>
            <a:ext cx="1184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800" b="1" dirty="0">
                <a:solidFill>
                  <a:srgbClr val="FF0000"/>
                </a:solidFill>
              </a:rPr>
              <a:t>P</a:t>
            </a:r>
            <a:r>
              <a:rPr lang="en-US" sz="2800" b="1" baseline="-25000" dirty="0">
                <a:solidFill>
                  <a:schemeClr val="tx1">
                    <a:lumMod val="60000"/>
                    <a:lumOff val="40000"/>
                  </a:schemeClr>
                </a:solidFill>
              </a:rPr>
              <a:t>2</a:t>
            </a: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b="1" dirty="0">
                <a:solidFill>
                  <a:srgbClr val="0000CC"/>
                </a:solidFill>
              </a:rPr>
              <a:t>= ?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8F55D5C8-A519-49E5-A777-3A988F480237}"/>
              </a:ext>
            </a:extLst>
          </p:cNvPr>
          <p:cNvSpPr/>
          <p:nvPr/>
        </p:nvSpPr>
        <p:spPr>
          <a:xfrm>
            <a:off x="9442223" y="4695495"/>
            <a:ext cx="259643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endParaRPr lang="ar-SA" sz="3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ar-SA" sz="2800" b="1" dirty="0">
                <a:solidFill>
                  <a:srgbClr val="0000CC"/>
                </a:solidFill>
              </a:rPr>
              <a:t> = </a:t>
            </a:r>
            <a:r>
              <a:rPr lang="en-US" sz="2800" b="1" dirty="0">
                <a:solidFill>
                  <a:srgbClr val="0000CC"/>
                </a:solidFill>
              </a:rPr>
              <a:t>25.0</a:t>
            </a:r>
            <a:r>
              <a:rPr lang="ar-SA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279C5EEF-823B-47E9-8213-361C352AA1F2}"/>
              </a:ext>
            </a:extLst>
          </p:cNvPr>
          <p:cNvSpPr/>
          <p:nvPr/>
        </p:nvSpPr>
        <p:spPr>
          <a:xfrm>
            <a:off x="9442223" y="5214119"/>
            <a:ext cx="259643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endParaRPr lang="ar-SA" sz="300" b="1" dirty="0">
              <a:solidFill>
                <a:srgbClr val="0000CC"/>
              </a:solidFill>
              <a:cs typeface="+mj-cs"/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  <a:cs typeface="+mj-cs"/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  <a:cs typeface="+mj-cs"/>
              </a:rPr>
              <a:t>2</a:t>
            </a:r>
            <a:r>
              <a:rPr lang="ar-SA" sz="2800" b="1" dirty="0">
                <a:solidFill>
                  <a:srgbClr val="0000CC"/>
                </a:solidFill>
                <a:cs typeface="+mj-cs"/>
              </a:rPr>
              <a:t>= </a:t>
            </a:r>
            <a:r>
              <a:rPr lang="en-US" sz="2800" b="1" dirty="0">
                <a:solidFill>
                  <a:srgbClr val="0000CC"/>
                </a:solidFill>
                <a:cs typeface="+mj-cs"/>
              </a:rPr>
              <a:t> -10.0</a:t>
            </a:r>
            <a:r>
              <a:rPr lang="ar-SA" sz="2800" b="1" dirty="0">
                <a:solidFill>
                  <a:srgbClr val="0000CC"/>
                </a:solidFill>
                <a:cs typeface="+mj-cs"/>
              </a:rPr>
              <a:t> 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⁰</a:t>
            </a:r>
            <a:r>
              <a:rPr lang="en-US" sz="2800" b="1" dirty="0">
                <a:solidFill>
                  <a:srgbClr val="0000CC"/>
                </a:solidFill>
                <a:cs typeface="+mj-cs"/>
              </a:rPr>
              <a:t>C</a:t>
            </a:r>
            <a:endParaRPr lang="ar-SA" sz="2800" b="1" dirty="0">
              <a:solidFill>
                <a:srgbClr val="0000CC"/>
              </a:solidFill>
              <a:cs typeface="+mj-cs"/>
            </a:endParaRP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4F83B18D-BE45-4C2A-B295-8FF2997D3995}"/>
              </a:ext>
            </a:extLst>
          </p:cNvPr>
          <p:cNvSpPr txBox="1"/>
          <p:nvPr/>
        </p:nvSpPr>
        <p:spPr>
          <a:xfrm>
            <a:off x="5202353" y="4205853"/>
            <a:ext cx="37602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b="1" dirty="0" err="1">
                <a:solidFill>
                  <a:srgbClr val="0000CC"/>
                </a:solidFill>
              </a:rPr>
              <a:t>T</a:t>
            </a:r>
            <a:r>
              <a:rPr lang="en-US" sz="2800" b="1" baseline="-25000" dirty="0" err="1">
                <a:solidFill>
                  <a:srgbClr val="0000CC"/>
                </a:solidFill>
              </a:rPr>
              <a:t>k</a:t>
            </a:r>
            <a:r>
              <a:rPr lang="en-US" sz="2800" b="1" dirty="0">
                <a:solidFill>
                  <a:srgbClr val="0000CC"/>
                </a:solidFill>
              </a:rPr>
              <a:t> = 273 + T</a:t>
            </a:r>
            <a:r>
              <a:rPr lang="en-US" sz="2800" b="1" baseline="-25000" dirty="0">
                <a:solidFill>
                  <a:srgbClr val="0000CC"/>
                </a:solidFill>
              </a:rPr>
              <a:t>C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292EA0A7-0505-4FC7-96DC-7F596F5A6542}"/>
              </a:ext>
            </a:extLst>
          </p:cNvPr>
          <p:cNvSpPr txBox="1"/>
          <p:nvPr/>
        </p:nvSpPr>
        <p:spPr>
          <a:xfrm>
            <a:off x="5202353" y="4656237"/>
            <a:ext cx="3760294" cy="6848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05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 = 273 + 25.0 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91539820-79AA-437B-BDF8-5E082E6EB789}"/>
              </a:ext>
            </a:extLst>
          </p:cNvPr>
          <p:cNvSpPr txBox="1"/>
          <p:nvPr/>
        </p:nvSpPr>
        <p:spPr>
          <a:xfrm>
            <a:off x="5202353" y="5311341"/>
            <a:ext cx="3760294" cy="67710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0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= 298.0 K 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2300DA45-C755-4607-8EF6-D914E422A35E}"/>
              </a:ext>
            </a:extLst>
          </p:cNvPr>
          <p:cNvSpPr txBox="1"/>
          <p:nvPr/>
        </p:nvSpPr>
        <p:spPr>
          <a:xfrm>
            <a:off x="4970094" y="5734429"/>
            <a:ext cx="4249942" cy="8463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000" b="1" dirty="0">
              <a:solidFill>
                <a:srgbClr val="0000CC"/>
              </a:solidFill>
            </a:endParaRPr>
          </a:p>
          <a:p>
            <a:pPr algn="l" rtl="0"/>
            <a:endParaRPr lang="en-US" sz="11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= 273 + (-10.0 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C)= 263 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D3F93869-D97E-4587-B756-504426159006}"/>
              </a:ext>
            </a:extLst>
          </p:cNvPr>
          <p:cNvSpPr txBox="1"/>
          <p:nvPr/>
        </p:nvSpPr>
        <p:spPr>
          <a:xfrm>
            <a:off x="358973" y="4495006"/>
            <a:ext cx="29835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 = P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 (        )</a:t>
            </a:r>
          </a:p>
        </p:txBody>
      </p:sp>
      <p:graphicFrame>
        <p:nvGraphicFramePr>
          <p:cNvPr id="22" name="جدول 21">
            <a:extLst>
              <a:ext uri="{FF2B5EF4-FFF2-40B4-BE49-F238E27FC236}">
                <a16:creationId xmlns:a16="http://schemas.microsoft.com/office/drawing/2014/main" id="{CD9457FE-1B3C-45CD-899B-3DBE6FEC3B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147725"/>
              </p:ext>
            </p:extLst>
          </p:nvPr>
        </p:nvGraphicFramePr>
        <p:xfrm>
          <a:off x="629925" y="3217564"/>
          <a:ext cx="750080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/>
                        <a:t>1</a:t>
                      </a:r>
                      <a:endParaRPr lang="ar-SA" sz="24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T</a:t>
                      </a:r>
                      <a:r>
                        <a:rPr lang="en-US" sz="2400" b="1" baseline="-25000" dirty="0"/>
                        <a:t>1</a:t>
                      </a:r>
                      <a:endParaRPr lang="ar-SA" sz="24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جدول 22">
            <a:extLst>
              <a:ext uri="{FF2B5EF4-FFF2-40B4-BE49-F238E27FC236}">
                <a16:creationId xmlns:a16="http://schemas.microsoft.com/office/drawing/2014/main" id="{C3514947-4ACF-4CC0-83FF-4BABBA6717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6721594"/>
              </p:ext>
            </p:extLst>
          </p:nvPr>
        </p:nvGraphicFramePr>
        <p:xfrm>
          <a:off x="1900414" y="3219058"/>
          <a:ext cx="750080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/>
                        <a:t>2</a:t>
                      </a:r>
                      <a:endParaRPr lang="ar-SA" sz="24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T</a:t>
                      </a:r>
                      <a:r>
                        <a:rPr lang="en-US" sz="2400" b="1" baseline="-25000" dirty="0"/>
                        <a:t>2</a:t>
                      </a:r>
                      <a:endParaRPr lang="ar-SA" sz="24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4" name="مربع نص 23">
            <a:extLst>
              <a:ext uri="{FF2B5EF4-FFF2-40B4-BE49-F238E27FC236}">
                <a16:creationId xmlns:a16="http://schemas.microsoft.com/office/drawing/2014/main" id="{699B5620-4228-4C7D-BE13-C8CE0AFC576C}"/>
              </a:ext>
            </a:extLst>
          </p:cNvPr>
          <p:cNvSpPr txBox="1"/>
          <p:nvPr/>
        </p:nvSpPr>
        <p:spPr>
          <a:xfrm>
            <a:off x="1451562" y="3457502"/>
            <a:ext cx="48152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400" b="1" dirty="0"/>
              <a:t>=</a:t>
            </a:r>
            <a:endParaRPr lang="ar-SA" sz="2400" b="1" dirty="0"/>
          </a:p>
        </p:txBody>
      </p:sp>
      <p:cxnSp>
        <p:nvCxnSpPr>
          <p:cNvPr id="25" name="رابط مستقيم 24">
            <a:extLst>
              <a:ext uri="{FF2B5EF4-FFF2-40B4-BE49-F238E27FC236}">
                <a16:creationId xmlns:a16="http://schemas.microsoft.com/office/drawing/2014/main" id="{A310E618-C9FA-42ED-9A2D-9C4EBD4CDF55}"/>
              </a:ext>
            </a:extLst>
          </p:cNvPr>
          <p:cNvCxnSpPr/>
          <p:nvPr/>
        </p:nvCxnSpPr>
        <p:spPr>
          <a:xfrm flipH="1">
            <a:off x="3577097" y="5214119"/>
            <a:ext cx="226716" cy="334844"/>
          </a:xfrm>
          <a:prstGeom prst="line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26" name="جدول 25">
            <a:extLst>
              <a:ext uri="{FF2B5EF4-FFF2-40B4-BE49-F238E27FC236}">
                <a16:creationId xmlns:a16="http://schemas.microsoft.com/office/drawing/2014/main" id="{21593DB8-53DD-462C-92AC-90DD8C9A8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986091"/>
              </p:ext>
            </p:extLst>
          </p:nvPr>
        </p:nvGraphicFramePr>
        <p:xfrm>
          <a:off x="2415274" y="4362894"/>
          <a:ext cx="750080" cy="867834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baseline="0" dirty="0"/>
                        <a:t>T</a:t>
                      </a:r>
                      <a:r>
                        <a:rPr lang="en-US" sz="2000" b="1" baseline="-25000" dirty="0"/>
                        <a:t>2</a:t>
                      </a:r>
                      <a:endParaRPr lang="ar-SA" sz="20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baseline="0" dirty="0"/>
                        <a:t>T</a:t>
                      </a:r>
                      <a:r>
                        <a:rPr lang="en-US" sz="2000" b="1" baseline="-25000" dirty="0"/>
                        <a:t>1</a:t>
                      </a:r>
                      <a:endParaRPr lang="ar-SA" sz="20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مربع نص 26">
            <a:extLst>
              <a:ext uri="{FF2B5EF4-FFF2-40B4-BE49-F238E27FC236}">
                <a16:creationId xmlns:a16="http://schemas.microsoft.com/office/drawing/2014/main" id="{060FF0AE-F902-4F1C-B14F-95CA879D63CF}"/>
              </a:ext>
            </a:extLst>
          </p:cNvPr>
          <p:cNvSpPr txBox="1"/>
          <p:nvPr/>
        </p:nvSpPr>
        <p:spPr>
          <a:xfrm>
            <a:off x="405259" y="6040521"/>
            <a:ext cx="8901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endParaRPr lang="en-US" sz="3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=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id="{7A4932C2-9A74-4372-80A5-BBBAE147E9C2}"/>
              </a:ext>
            </a:extLst>
          </p:cNvPr>
          <p:cNvSpPr txBox="1"/>
          <p:nvPr/>
        </p:nvSpPr>
        <p:spPr>
          <a:xfrm>
            <a:off x="1309023" y="6173710"/>
            <a:ext cx="1692322" cy="630942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endParaRPr lang="en-US" sz="3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4.41</a:t>
            </a:r>
            <a:r>
              <a:rPr lang="en-US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 err="1">
                <a:solidFill>
                  <a:srgbClr val="0000CC"/>
                </a:solidFill>
              </a:rPr>
              <a:t>atm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118014F3-2B08-4DC6-889F-BFC8D3182C79}"/>
              </a:ext>
            </a:extLst>
          </p:cNvPr>
          <p:cNvSpPr/>
          <p:nvPr/>
        </p:nvSpPr>
        <p:spPr>
          <a:xfrm>
            <a:off x="1253663" y="6271353"/>
            <a:ext cx="1788626" cy="5104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30" name="رابط مستقيم 29">
            <a:extLst>
              <a:ext uri="{FF2B5EF4-FFF2-40B4-BE49-F238E27FC236}">
                <a16:creationId xmlns:a16="http://schemas.microsoft.com/office/drawing/2014/main" id="{30265CCE-9A37-4047-B472-743622A90D12}"/>
              </a:ext>
            </a:extLst>
          </p:cNvPr>
          <p:cNvCxnSpPr>
            <a:cxnSpLocks/>
          </p:cNvCxnSpPr>
          <p:nvPr/>
        </p:nvCxnSpPr>
        <p:spPr>
          <a:xfrm>
            <a:off x="9234354" y="3749040"/>
            <a:ext cx="0" cy="3032777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رابط مستقيم 30">
            <a:extLst>
              <a:ext uri="{FF2B5EF4-FFF2-40B4-BE49-F238E27FC236}">
                <a16:creationId xmlns:a16="http://schemas.microsoft.com/office/drawing/2014/main" id="{54621E21-AB30-473B-B111-AD3AEE0449AE}"/>
              </a:ext>
            </a:extLst>
          </p:cNvPr>
          <p:cNvCxnSpPr>
            <a:cxnSpLocks/>
          </p:cNvCxnSpPr>
          <p:nvPr/>
        </p:nvCxnSpPr>
        <p:spPr>
          <a:xfrm flipH="1">
            <a:off x="4687493" y="3652068"/>
            <a:ext cx="10894" cy="3152584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مستطيل 35">
            <a:extLst>
              <a:ext uri="{FF2B5EF4-FFF2-40B4-BE49-F238E27FC236}">
                <a16:creationId xmlns:a16="http://schemas.microsoft.com/office/drawing/2014/main" id="{CF939B19-8DF2-4169-B359-220D14F331F1}"/>
              </a:ext>
            </a:extLst>
          </p:cNvPr>
          <p:cNvSpPr/>
          <p:nvPr/>
        </p:nvSpPr>
        <p:spPr>
          <a:xfrm>
            <a:off x="10988833" y="2570577"/>
            <a:ext cx="857927" cy="461665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rgbClr val="C00000"/>
                </a:solidFill>
              </a:rPr>
              <a:t>ص21</a:t>
            </a:r>
          </a:p>
        </p:txBody>
      </p:sp>
    </p:spTree>
    <p:extLst>
      <p:ext uri="{BB962C8B-B14F-4D97-AF65-F5344CB8AC3E}">
        <p14:creationId xmlns:p14="http://schemas.microsoft.com/office/powerpoint/2010/main" val="3081665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4" grpId="0"/>
      <p:bldP spid="27" grpId="0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64E74BFA-7F13-4789-9368-896908FEE70D}"/>
              </a:ext>
            </a:extLst>
          </p:cNvPr>
          <p:cNvSpPr/>
          <p:nvPr/>
        </p:nvSpPr>
        <p:spPr>
          <a:xfrm>
            <a:off x="1621676" y="1647890"/>
            <a:ext cx="8976771" cy="1687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4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افترض أن حجم الغاز ومقداره ثابتان في الآتي </a:t>
            </a:r>
            <a:r>
              <a:rPr lang="ar-SA" sz="2400" b="1" u="sng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(تدريب3 , تدريب 4) </a:t>
            </a:r>
            <a:r>
              <a:rPr lang="ar-SA" sz="2400" b="1" dirty="0">
                <a:solidFill>
                  <a:srgbClr val="0000CC"/>
                </a:solidFill>
                <a:latin typeface="ae_AlMateen" panose="02060803050605020204" pitchFamily="18" charset="-78"/>
                <a:cs typeface="+mj-cs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ar-SA" sz="24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إذا كان ضغط إطار سيارة </a:t>
            </a:r>
            <a:r>
              <a:rPr lang="en-US" sz="24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1.88 </a:t>
            </a:r>
            <a:r>
              <a:rPr lang="en-US" sz="2400" b="1" dirty="0" err="1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atm</a:t>
            </a:r>
            <a:r>
              <a:rPr lang="en-US" sz="24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4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عند درجة </a:t>
            </a:r>
            <a:r>
              <a:rPr lang="en-US" sz="24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25 </a:t>
            </a:r>
            <a:r>
              <a:rPr lang="en-US" sz="2400" b="1" dirty="0">
                <a:latin typeface="Abadi" panose="020B0604020104020204" pitchFamily="34" charset="0"/>
              </a:rPr>
              <a:t>⁰</a:t>
            </a:r>
            <a:r>
              <a:rPr lang="en-US" sz="24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C </a:t>
            </a:r>
            <a:r>
              <a:rPr lang="ar-SA" sz="24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فكم يكون الضغط </a:t>
            </a:r>
          </a:p>
          <a:p>
            <a:pPr>
              <a:lnSpc>
                <a:spcPct val="150000"/>
              </a:lnSpc>
            </a:pPr>
            <a:r>
              <a:rPr lang="ar-SA" sz="24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إذا ارتفعت درجة الحرارة إلى </a:t>
            </a:r>
            <a:r>
              <a:rPr lang="en-US" sz="24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37 </a:t>
            </a:r>
            <a:r>
              <a:rPr lang="en-US" sz="2400" b="1" dirty="0">
                <a:latin typeface="Abadi" panose="020B0604020104020204" pitchFamily="34" charset="0"/>
              </a:rPr>
              <a:t>⁰</a:t>
            </a:r>
            <a:r>
              <a:rPr lang="en-US" sz="24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C</a:t>
            </a:r>
            <a:r>
              <a:rPr lang="en-US" sz="2400" b="1" dirty="0">
                <a:latin typeface="Abadi" panose="020B0604020104020204" pitchFamily="34" charset="0"/>
              </a:rPr>
              <a:t> </a:t>
            </a:r>
            <a:r>
              <a:rPr lang="ar-SA" sz="24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؟</a:t>
            </a:r>
          </a:p>
        </p:txBody>
      </p:sp>
      <p:sp>
        <p:nvSpPr>
          <p:cNvPr id="6" name="مستطيل مستدير الزوايا 18">
            <a:extLst>
              <a:ext uri="{FF2B5EF4-FFF2-40B4-BE49-F238E27FC236}">
                <a16:creationId xmlns:a16="http://schemas.microsoft.com/office/drawing/2014/main" id="{68940604-1DD6-41D5-90BE-C5825AA25D19}"/>
              </a:ext>
            </a:extLst>
          </p:cNvPr>
          <p:cNvSpPr/>
          <p:nvPr/>
        </p:nvSpPr>
        <p:spPr>
          <a:xfrm>
            <a:off x="10558205" y="1798117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تدريب</a:t>
            </a:r>
            <a:r>
              <a:rPr lang="en-US" sz="4000" b="1" dirty="0">
                <a:solidFill>
                  <a:srgbClr val="C00000"/>
                </a:solidFill>
              </a:rPr>
              <a:t>3</a:t>
            </a:r>
            <a:endParaRPr lang="ar-SA" sz="4000" b="1" dirty="0">
              <a:solidFill>
                <a:srgbClr val="C00000"/>
              </a:solidFill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096DD779-9AA4-4311-A310-1E950A6D4423}"/>
              </a:ext>
            </a:extLst>
          </p:cNvPr>
          <p:cNvSpPr/>
          <p:nvPr/>
        </p:nvSpPr>
        <p:spPr>
          <a:xfrm>
            <a:off x="9429621" y="4149498"/>
            <a:ext cx="259643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endParaRPr lang="ar-SA" sz="100" b="1" dirty="0">
              <a:solidFill>
                <a:srgbClr val="0000CC"/>
              </a:solidFill>
            </a:endParaRPr>
          </a:p>
          <a:p>
            <a:pPr algn="r" rtl="0"/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ar-SA" sz="2800" b="1" dirty="0">
                <a:solidFill>
                  <a:srgbClr val="0000CC"/>
                </a:solidFill>
              </a:rPr>
              <a:t>  = </a:t>
            </a:r>
            <a:r>
              <a:rPr lang="en-US" sz="2800" b="1" dirty="0">
                <a:solidFill>
                  <a:srgbClr val="0000CC"/>
                </a:solidFill>
              </a:rPr>
              <a:t>1.88</a:t>
            </a:r>
            <a:r>
              <a:rPr lang="ar-SA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 err="1">
                <a:solidFill>
                  <a:srgbClr val="0000CC"/>
                </a:solidFill>
              </a:rPr>
              <a:t>atm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EFEB06DA-EC70-4D13-A8CC-99A3BF0F0522}"/>
              </a:ext>
            </a:extLst>
          </p:cNvPr>
          <p:cNvSpPr/>
          <p:nvPr/>
        </p:nvSpPr>
        <p:spPr>
          <a:xfrm>
            <a:off x="10399356" y="3560048"/>
            <a:ext cx="1080745" cy="46166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none">
            <a:spAutoFit/>
          </a:bodyPr>
          <a:lstStyle/>
          <a:p>
            <a:pPr algn="r"/>
            <a:r>
              <a:rPr lang="ar-SA" sz="2400" b="1" dirty="0">
                <a:solidFill>
                  <a:srgbClr val="C00000"/>
                </a:solidFill>
              </a:rPr>
              <a:t>المعطيات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5D5644C0-A8A5-41E4-993E-B78D09E074BE}"/>
              </a:ext>
            </a:extLst>
          </p:cNvPr>
          <p:cNvSpPr txBox="1"/>
          <p:nvPr/>
        </p:nvSpPr>
        <p:spPr>
          <a:xfrm>
            <a:off x="10453948" y="5856718"/>
            <a:ext cx="1184940" cy="46166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C00000"/>
                </a:solidFill>
              </a:rPr>
              <a:t>المطلوب</a:t>
            </a: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475262FD-57D6-4AA9-B687-CB5F11956916}"/>
              </a:ext>
            </a:extLst>
          </p:cNvPr>
          <p:cNvSpPr/>
          <p:nvPr/>
        </p:nvSpPr>
        <p:spPr>
          <a:xfrm>
            <a:off x="10399356" y="6320017"/>
            <a:ext cx="10070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2800" b="1" dirty="0">
                <a:solidFill>
                  <a:srgbClr val="FF0000"/>
                </a:solidFill>
              </a:rPr>
              <a:t>P</a:t>
            </a:r>
            <a:r>
              <a:rPr lang="en-US" sz="2800" b="1" baseline="-25000" dirty="0">
                <a:solidFill>
                  <a:srgbClr val="FF0000"/>
                </a:solidFill>
              </a:rPr>
              <a:t>2</a:t>
            </a: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b="1" dirty="0">
                <a:solidFill>
                  <a:srgbClr val="0000CC"/>
                </a:solidFill>
              </a:rPr>
              <a:t>= ?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009F52F3-3F0C-4313-B287-941CA3EE7D51}"/>
              </a:ext>
            </a:extLst>
          </p:cNvPr>
          <p:cNvSpPr/>
          <p:nvPr/>
        </p:nvSpPr>
        <p:spPr>
          <a:xfrm>
            <a:off x="9802155" y="4626541"/>
            <a:ext cx="259643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endParaRPr lang="ar-SA" sz="3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ar-SA" sz="2800" b="1" dirty="0">
                <a:solidFill>
                  <a:srgbClr val="0000CC"/>
                </a:solidFill>
              </a:rPr>
              <a:t> = </a:t>
            </a:r>
            <a:r>
              <a:rPr lang="en-US" sz="2800" b="1" dirty="0">
                <a:solidFill>
                  <a:srgbClr val="0000CC"/>
                </a:solidFill>
              </a:rPr>
              <a:t>25.0</a:t>
            </a:r>
            <a:r>
              <a:rPr lang="ar-SA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>
                <a:solidFill>
                  <a:srgbClr val="0000CC"/>
                </a:solidFill>
                <a:latin typeface="Abadi" panose="020B0604020104020204" pitchFamily="34" charset="0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id="{BE5F57C3-2C62-4E20-8E2C-D3E81A79937E}"/>
              </a:ext>
            </a:extLst>
          </p:cNvPr>
          <p:cNvSpPr/>
          <p:nvPr/>
        </p:nvSpPr>
        <p:spPr>
          <a:xfrm>
            <a:off x="9802155" y="5145165"/>
            <a:ext cx="259643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endParaRPr lang="ar-SA" sz="3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ar-SA" sz="2800" b="1" dirty="0">
                <a:solidFill>
                  <a:srgbClr val="0000CC"/>
                </a:solidFill>
              </a:rPr>
              <a:t>= </a:t>
            </a:r>
            <a:r>
              <a:rPr lang="en-US" sz="2800" b="1" dirty="0">
                <a:solidFill>
                  <a:srgbClr val="0000CC"/>
                </a:solidFill>
              </a:rPr>
              <a:t> 37.0</a:t>
            </a:r>
            <a:r>
              <a:rPr lang="ar-SA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>
                <a:solidFill>
                  <a:srgbClr val="0000CC"/>
                </a:solidFill>
                <a:latin typeface="Abadi" panose="020B0604020104020204" pitchFamily="34" charset="0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A88BF53E-9436-4901-9130-1E831044A715}"/>
              </a:ext>
            </a:extLst>
          </p:cNvPr>
          <p:cNvSpPr txBox="1"/>
          <p:nvPr/>
        </p:nvSpPr>
        <p:spPr>
          <a:xfrm>
            <a:off x="6081097" y="3217354"/>
            <a:ext cx="103723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solidFill>
                  <a:srgbClr val="0000CC"/>
                </a:solidFill>
              </a:rPr>
              <a:t>الحل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93B3569B-12F1-40E7-B2DD-0F8D73E2272D}"/>
              </a:ext>
            </a:extLst>
          </p:cNvPr>
          <p:cNvSpPr txBox="1"/>
          <p:nvPr/>
        </p:nvSpPr>
        <p:spPr>
          <a:xfrm>
            <a:off x="5496158" y="3887888"/>
            <a:ext cx="37602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b="1" dirty="0" err="1">
                <a:solidFill>
                  <a:srgbClr val="0000CC"/>
                </a:solidFill>
              </a:rPr>
              <a:t>T</a:t>
            </a:r>
            <a:r>
              <a:rPr lang="en-US" sz="2800" b="1" baseline="-25000" dirty="0" err="1">
                <a:solidFill>
                  <a:srgbClr val="0000CC"/>
                </a:solidFill>
              </a:rPr>
              <a:t>k</a:t>
            </a:r>
            <a:r>
              <a:rPr lang="en-US" sz="2800" b="1" dirty="0">
                <a:solidFill>
                  <a:srgbClr val="0000CC"/>
                </a:solidFill>
              </a:rPr>
              <a:t> = 273 + T</a:t>
            </a:r>
            <a:r>
              <a:rPr lang="en-US" sz="2800" b="1" baseline="-25000" dirty="0">
                <a:solidFill>
                  <a:srgbClr val="0000CC"/>
                </a:solidFill>
              </a:rPr>
              <a:t>C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8CDEB6AE-CBDB-4571-843A-D2BB41D0C3D3}"/>
              </a:ext>
            </a:extLst>
          </p:cNvPr>
          <p:cNvSpPr txBox="1"/>
          <p:nvPr/>
        </p:nvSpPr>
        <p:spPr>
          <a:xfrm>
            <a:off x="5449829" y="4336336"/>
            <a:ext cx="3760294" cy="6848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05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 = 273 + 25.0 </a:t>
            </a:r>
            <a:r>
              <a:rPr lang="en-US" sz="2800" b="1" dirty="0">
                <a:solidFill>
                  <a:srgbClr val="0000CC"/>
                </a:solidFill>
                <a:latin typeface="Abadi" panose="020B0604020104020204" pitchFamily="34" charset="0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773C2F63-0857-41D4-8D23-896CB318EA72}"/>
              </a:ext>
            </a:extLst>
          </p:cNvPr>
          <p:cNvSpPr txBox="1"/>
          <p:nvPr/>
        </p:nvSpPr>
        <p:spPr>
          <a:xfrm>
            <a:off x="5449829" y="4991440"/>
            <a:ext cx="3760294" cy="67710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0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= 298.0 K 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7B61AE59-6445-4DC1-A8D9-FED831D4F0FA}"/>
              </a:ext>
            </a:extLst>
          </p:cNvPr>
          <p:cNvSpPr txBox="1"/>
          <p:nvPr/>
        </p:nvSpPr>
        <p:spPr>
          <a:xfrm>
            <a:off x="5449829" y="5414528"/>
            <a:ext cx="3760294" cy="8463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000" b="1" dirty="0">
              <a:solidFill>
                <a:srgbClr val="0000CC"/>
              </a:solidFill>
            </a:endParaRPr>
          </a:p>
          <a:p>
            <a:pPr algn="l" rtl="0"/>
            <a:endParaRPr lang="en-US" sz="11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= 273 + 37.0 </a:t>
            </a:r>
            <a:r>
              <a:rPr lang="en-US" sz="2800" b="1" dirty="0">
                <a:solidFill>
                  <a:srgbClr val="0000CC"/>
                </a:solidFill>
                <a:latin typeface="Abadi" panose="020B0604020104020204" pitchFamily="34" charset="0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8411CE4F-9E2D-4618-9B86-330190EA4501}"/>
              </a:ext>
            </a:extLst>
          </p:cNvPr>
          <p:cNvSpPr txBox="1"/>
          <p:nvPr/>
        </p:nvSpPr>
        <p:spPr>
          <a:xfrm>
            <a:off x="5449829" y="6163702"/>
            <a:ext cx="376029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05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= </a:t>
            </a:r>
            <a:r>
              <a:rPr lang="en-US" sz="2800" b="1" dirty="0">
                <a:solidFill>
                  <a:srgbClr val="FF0000"/>
                </a:solidFill>
              </a:rPr>
              <a:t>310.0</a:t>
            </a:r>
            <a:r>
              <a:rPr lang="en-US" sz="2800" b="1" dirty="0">
                <a:solidFill>
                  <a:srgbClr val="0000CC"/>
                </a:solidFill>
              </a:rPr>
              <a:t> K</a:t>
            </a:r>
          </a:p>
        </p:txBody>
      </p:sp>
      <p:cxnSp>
        <p:nvCxnSpPr>
          <p:cNvPr id="19" name="رابط مستقيم 18">
            <a:extLst>
              <a:ext uri="{FF2B5EF4-FFF2-40B4-BE49-F238E27FC236}">
                <a16:creationId xmlns:a16="http://schemas.microsoft.com/office/drawing/2014/main" id="{9831E267-B116-42C5-B2A9-DA3C49A2B2AA}"/>
              </a:ext>
            </a:extLst>
          </p:cNvPr>
          <p:cNvCxnSpPr/>
          <p:nvPr/>
        </p:nvCxnSpPr>
        <p:spPr>
          <a:xfrm flipH="1">
            <a:off x="3729208" y="5421252"/>
            <a:ext cx="226716" cy="334844"/>
          </a:xfrm>
          <a:prstGeom prst="line">
            <a:avLst/>
          </a:prstGeom>
          <a:ln>
            <a:solidFill>
              <a:schemeClr val="accent2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6CFAB987-DC60-4D8D-BAB9-262ED2F6041A}"/>
              </a:ext>
            </a:extLst>
          </p:cNvPr>
          <p:cNvSpPr txBox="1"/>
          <p:nvPr/>
        </p:nvSpPr>
        <p:spPr>
          <a:xfrm>
            <a:off x="-54317" y="5021139"/>
            <a:ext cx="424162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endParaRPr lang="en-US" sz="400" b="1" dirty="0">
              <a:solidFill>
                <a:srgbClr val="0000CC"/>
              </a:solidFill>
            </a:endParaRPr>
          </a:p>
          <a:p>
            <a:pPr algn="r"/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= 1.88 </a:t>
            </a:r>
            <a:r>
              <a:rPr lang="en-US" sz="2800" b="1" dirty="0" err="1">
                <a:solidFill>
                  <a:srgbClr val="0000CC"/>
                </a:solidFill>
              </a:rPr>
              <a:t>atm</a:t>
            </a:r>
            <a:r>
              <a:rPr lang="en-US" sz="2800" b="1" dirty="0">
                <a:solidFill>
                  <a:srgbClr val="0000CC"/>
                </a:solidFill>
              </a:rPr>
              <a:t> (                ) 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0DAE463A-6F15-45A1-A8E1-27D51587C249}"/>
              </a:ext>
            </a:extLst>
          </p:cNvPr>
          <p:cNvSpPr txBox="1"/>
          <p:nvPr/>
        </p:nvSpPr>
        <p:spPr>
          <a:xfrm>
            <a:off x="504456" y="4311203"/>
            <a:ext cx="29835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 = P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 (        )</a:t>
            </a:r>
          </a:p>
        </p:txBody>
      </p:sp>
      <p:graphicFrame>
        <p:nvGraphicFramePr>
          <p:cNvPr id="22" name="جدول 21">
            <a:extLst>
              <a:ext uri="{FF2B5EF4-FFF2-40B4-BE49-F238E27FC236}">
                <a16:creationId xmlns:a16="http://schemas.microsoft.com/office/drawing/2014/main" id="{98C5CEF6-636B-439A-8D9D-467A61BD8E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535928"/>
              </p:ext>
            </p:extLst>
          </p:nvPr>
        </p:nvGraphicFramePr>
        <p:xfrm>
          <a:off x="775408" y="3033761"/>
          <a:ext cx="750080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/>
                        <a:t>1</a:t>
                      </a:r>
                      <a:endParaRPr lang="ar-SA" sz="24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T</a:t>
                      </a:r>
                      <a:r>
                        <a:rPr lang="en-US" sz="2400" b="1" baseline="-25000" dirty="0"/>
                        <a:t>1</a:t>
                      </a:r>
                      <a:endParaRPr lang="ar-SA" sz="24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جدول 22">
            <a:extLst>
              <a:ext uri="{FF2B5EF4-FFF2-40B4-BE49-F238E27FC236}">
                <a16:creationId xmlns:a16="http://schemas.microsoft.com/office/drawing/2014/main" id="{56C187DD-1DDA-47D3-BB53-F606A2F991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666782"/>
              </p:ext>
            </p:extLst>
          </p:nvPr>
        </p:nvGraphicFramePr>
        <p:xfrm>
          <a:off x="2045897" y="3035255"/>
          <a:ext cx="750080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/>
                        <a:t>2</a:t>
                      </a:r>
                      <a:endParaRPr lang="ar-SA" sz="24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T</a:t>
                      </a:r>
                      <a:r>
                        <a:rPr lang="en-US" sz="2400" b="1" baseline="-25000" dirty="0"/>
                        <a:t>2</a:t>
                      </a:r>
                      <a:endParaRPr lang="ar-SA" sz="24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4" name="مربع نص 23">
            <a:extLst>
              <a:ext uri="{FF2B5EF4-FFF2-40B4-BE49-F238E27FC236}">
                <a16:creationId xmlns:a16="http://schemas.microsoft.com/office/drawing/2014/main" id="{32CB2CED-607D-40A1-A681-D5C399466700}"/>
              </a:ext>
            </a:extLst>
          </p:cNvPr>
          <p:cNvSpPr txBox="1"/>
          <p:nvPr/>
        </p:nvSpPr>
        <p:spPr>
          <a:xfrm>
            <a:off x="1597045" y="3273699"/>
            <a:ext cx="48152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400" b="1" dirty="0"/>
              <a:t>=</a:t>
            </a:r>
            <a:endParaRPr lang="ar-SA" sz="2400" b="1" dirty="0"/>
          </a:p>
        </p:txBody>
      </p:sp>
      <p:cxnSp>
        <p:nvCxnSpPr>
          <p:cNvPr id="25" name="رابط مستقيم 24">
            <a:extLst>
              <a:ext uri="{FF2B5EF4-FFF2-40B4-BE49-F238E27FC236}">
                <a16:creationId xmlns:a16="http://schemas.microsoft.com/office/drawing/2014/main" id="{BBF70873-B94E-4A53-BBD0-2FA19577818F}"/>
              </a:ext>
            </a:extLst>
          </p:cNvPr>
          <p:cNvCxnSpPr/>
          <p:nvPr/>
        </p:nvCxnSpPr>
        <p:spPr>
          <a:xfrm flipH="1">
            <a:off x="3722580" y="5030316"/>
            <a:ext cx="226716" cy="334844"/>
          </a:xfrm>
          <a:prstGeom prst="line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26" name="جدول 25">
            <a:extLst>
              <a:ext uri="{FF2B5EF4-FFF2-40B4-BE49-F238E27FC236}">
                <a16:creationId xmlns:a16="http://schemas.microsoft.com/office/drawing/2014/main" id="{0BEE896A-A660-4E7B-BC27-A433EF7C4D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052781"/>
              </p:ext>
            </p:extLst>
          </p:nvPr>
        </p:nvGraphicFramePr>
        <p:xfrm>
          <a:off x="2625267" y="4197674"/>
          <a:ext cx="750080" cy="867834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baseline="0" dirty="0"/>
                        <a:t>T</a:t>
                      </a:r>
                      <a:r>
                        <a:rPr lang="en-US" sz="2000" b="1" baseline="-25000" dirty="0"/>
                        <a:t>2</a:t>
                      </a:r>
                      <a:endParaRPr lang="ar-SA" sz="20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baseline="0" dirty="0"/>
                        <a:t>T</a:t>
                      </a:r>
                      <a:r>
                        <a:rPr lang="en-US" sz="2000" b="1" baseline="-25000" dirty="0"/>
                        <a:t>1</a:t>
                      </a:r>
                      <a:endParaRPr lang="ar-SA" sz="20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مربع نص 26">
            <a:extLst>
              <a:ext uri="{FF2B5EF4-FFF2-40B4-BE49-F238E27FC236}">
                <a16:creationId xmlns:a16="http://schemas.microsoft.com/office/drawing/2014/main" id="{D376217B-5BB9-4DEA-B139-C7D7BC0F350F}"/>
              </a:ext>
            </a:extLst>
          </p:cNvPr>
          <p:cNvSpPr txBox="1"/>
          <p:nvPr/>
        </p:nvSpPr>
        <p:spPr>
          <a:xfrm>
            <a:off x="550742" y="5856718"/>
            <a:ext cx="8901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endParaRPr lang="en-US" sz="400" b="1" dirty="0">
              <a:solidFill>
                <a:srgbClr val="0000CC"/>
              </a:solidFill>
            </a:endParaRPr>
          </a:p>
          <a:p>
            <a:pPr algn="r"/>
            <a:endParaRPr lang="en-US" sz="300" b="1" dirty="0">
              <a:solidFill>
                <a:srgbClr val="0000CC"/>
              </a:solidFill>
            </a:endParaRPr>
          </a:p>
          <a:p>
            <a:pPr algn="r"/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=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id="{233D5D02-6A34-4A77-9EC4-596A6A53CA5C}"/>
              </a:ext>
            </a:extLst>
          </p:cNvPr>
          <p:cNvSpPr txBox="1"/>
          <p:nvPr/>
        </p:nvSpPr>
        <p:spPr>
          <a:xfrm>
            <a:off x="1454506" y="5989907"/>
            <a:ext cx="1692322" cy="630942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rtlCol="1">
            <a:spAutoFit/>
          </a:bodyPr>
          <a:lstStyle/>
          <a:p>
            <a:pPr algn="r"/>
            <a:endParaRPr lang="en-US" sz="400" b="1" dirty="0">
              <a:solidFill>
                <a:srgbClr val="0000CC"/>
              </a:solidFill>
            </a:endParaRPr>
          </a:p>
          <a:p>
            <a:pPr algn="r"/>
            <a:endParaRPr lang="en-US" sz="300" b="1" dirty="0">
              <a:solidFill>
                <a:srgbClr val="0000CC"/>
              </a:solidFill>
            </a:endParaRPr>
          </a:p>
          <a:p>
            <a:pPr algn="r"/>
            <a:r>
              <a:rPr lang="en-US" sz="2800" b="1" dirty="0">
                <a:solidFill>
                  <a:srgbClr val="FF0000"/>
                </a:solidFill>
              </a:rPr>
              <a:t>1.96</a:t>
            </a:r>
            <a:r>
              <a:rPr lang="en-US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 err="1">
                <a:solidFill>
                  <a:srgbClr val="0000CC"/>
                </a:solidFill>
              </a:rPr>
              <a:t>atm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B714E9C0-E334-4504-9865-22D716249D77}"/>
              </a:ext>
            </a:extLst>
          </p:cNvPr>
          <p:cNvSpPr/>
          <p:nvPr/>
        </p:nvSpPr>
        <p:spPr>
          <a:xfrm>
            <a:off x="1399146" y="6087550"/>
            <a:ext cx="1788626" cy="5104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30" name="جدول 29">
            <a:extLst>
              <a:ext uri="{FF2B5EF4-FFF2-40B4-BE49-F238E27FC236}">
                <a16:creationId xmlns:a16="http://schemas.microsoft.com/office/drawing/2014/main" id="{B5F0E546-4355-4C28-908A-33E22FDDA4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0657002"/>
              </p:ext>
            </p:extLst>
          </p:nvPr>
        </p:nvGraphicFramePr>
        <p:xfrm>
          <a:off x="2495424" y="5029200"/>
          <a:ext cx="1460500" cy="849207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146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3665">
                <a:tc>
                  <a:txBody>
                    <a:bodyPr/>
                    <a:lstStyle/>
                    <a:p>
                      <a:pPr rtl="1"/>
                      <a:r>
                        <a:rPr lang="en-US" sz="2000" b="1" dirty="0"/>
                        <a:t>310.0 K</a:t>
                      </a:r>
                      <a:endParaRPr lang="ar-SA" sz="20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967">
                <a:tc>
                  <a:txBody>
                    <a:bodyPr/>
                    <a:lstStyle/>
                    <a:p>
                      <a:pPr rtl="1"/>
                      <a:r>
                        <a:rPr lang="en-US" sz="2000" b="1" dirty="0"/>
                        <a:t>298.0 K</a:t>
                      </a:r>
                      <a:endParaRPr lang="ar-SA" sz="2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31" name="رابط مستقيم 30">
            <a:extLst>
              <a:ext uri="{FF2B5EF4-FFF2-40B4-BE49-F238E27FC236}">
                <a16:creationId xmlns:a16="http://schemas.microsoft.com/office/drawing/2014/main" id="{2E59EC93-23B3-4699-969A-3E0061ED16A1}"/>
              </a:ext>
            </a:extLst>
          </p:cNvPr>
          <p:cNvCxnSpPr>
            <a:cxnSpLocks/>
          </p:cNvCxnSpPr>
          <p:nvPr/>
        </p:nvCxnSpPr>
        <p:spPr>
          <a:xfrm>
            <a:off x="9380384" y="3724099"/>
            <a:ext cx="0" cy="303311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رابط مستقيم 31">
            <a:extLst>
              <a:ext uri="{FF2B5EF4-FFF2-40B4-BE49-F238E27FC236}">
                <a16:creationId xmlns:a16="http://schemas.microsoft.com/office/drawing/2014/main" id="{9D04BA24-04AF-4534-9001-86BBAD104B3F}"/>
              </a:ext>
            </a:extLst>
          </p:cNvPr>
          <p:cNvCxnSpPr>
            <a:cxnSpLocks/>
          </p:cNvCxnSpPr>
          <p:nvPr/>
        </p:nvCxnSpPr>
        <p:spPr>
          <a:xfrm>
            <a:off x="5237707" y="3646867"/>
            <a:ext cx="9680" cy="3126486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مستطيل 35">
            <a:extLst>
              <a:ext uri="{FF2B5EF4-FFF2-40B4-BE49-F238E27FC236}">
                <a16:creationId xmlns:a16="http://schemas.microsoft.com/office/drawing/2014/main" id="{C4E6D56F-2813-4A07-A34F-EA700E0A3BA1}"/>
              </a:ext>
            </a:extLst>
          </p:cNvPr>
          <p:cNvSpPr/>
          <p:nvPr/>
        </p:nvSpPr>
        <p:spPr>
          <a:xfrm>
            <a:off x="10988833" y="2570577"/>
            <a:ext cx="857927" cy="461665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rgbClr val="C00000"/>
                </a:solidFill>
              </a:rPr>
              <a:t>ص21</a:t>
            </a:r>
          </a:p>
        </p:txBody>
      </p:sp>
    </p:spTree>
    <p:extLst>
      <p:ext uri="{BB962C8B-B14F-4D97-AF65-F5344CB8AC3E}">
        <p14:creationId xmlns:p14="http://schemas.microsoft.com/office/powerpoint/2010/main" val="152294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4" grpId="0"/>
      <p:bldP spid="27" grpId="0"/>
      <p:bldP spid="28" grpId="0" animBg="1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81634C7E-40F8-453A-98EA-5157A20ED168}"/>
              </a:ext>
            </a:extLst>
          </p:cNvPr>
          <p:cNvSpPr txBox="1"/>
          <p:nvPr/>
        </p:nvSpPr>
        <p:spPr>
          <a:xfrm>
            <a:off x="4138731" y="6202573"/>
            <a:ext cx="1482096" cy="630942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endParaRPr lang="en-US" sz="3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-138 </a:t>
            </a:r>
            <a:r>
              <a:rPr lang="en-US" sz="2800" b="1" dirty="0">
                <a:solidFill>
                  <a:srgbClr val="FF0000"/>
                </a:solidFill>
                <a:latin typeface="Abadi" panose="020B0604020104020204" pitchFamily="34" charset="0"/>
              </a:rPr>
              <a:t>⁰</a:t>
            </a:r>
            <a:r>
              <a:rPr lang="en-US" sz="2800" b="1" dirty="0">
                <a:solidFill>
                  <a:srgbClr val="FF0000"/>
                </a:solidFill>
              </a:rPr>
              <a:t>C</a:t>
            </a:r>
            <a:endParaRPr lang="ar-SA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جدول 5">
            <a:extLst>
              <a:ext uri="{FF2B5EF4-FFF2-40B4-BE49-F238E27FC236}">
                <a16:creationId xmlns:a16="http://schemas.microsoft.com/office/drawing/2014/main" id="{69DC3C02-BC4D-46B6-A4AD-6917290A2D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750036"/>
              </p:ext>
            </p:extLst>
          </p:nvPr>
        </p:nvGraphicFramePr>
        <p:xfrm>
          <a:off x="2903012" y="4854717"/>
          <a:ext cx="1460500" cy="905934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146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2967"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0000CC"/>
                          </a:solidFill>
                        </a:rPr>
                        <a:t>1.12</a:t>
                      </a:r>
                      <a:r>
                        <a:rPr lang="ar-SA" sz="20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CC"/>
                          </a:solidFill>
                        </a:rPr>
                        <a:t>atm</a:t>
                      </a:r>
                      <a:endParaRPr lang="ar-SA" sz="20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967"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0000CC"/>
                          </a:solidFill>
                        </a:rPr>
                        <a:t>2.56</a:t>
                      </a:r>
                      <a:r>
                        <a:rPr lang="ar-SA" sz="20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CC"/>
                          </a:solidFill>
                        </a:rPr>
                        <a:t>atm</a:t>
                      </a:r>
                      <a:endParaRPr lang="ar-SA" sz="2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مربع نص 6">
            <a:extLst>
              <a:ext uri="{FF2B5EF4-FFF2-40B4-BE49-F238E27FC236}">
                <a16:creationId xmlns:a16="http://schemas.microsoft.com/office/drawing/2014/main" id="{F5A3870A-893D-4526-A8FA-64BD4790AB46}"/>
              </a:ext>
            </a:extLst>
          </p:cNvPr>
          <p:cNvSpPr txBox="1"/>
          <p:nvPr/>
        </p:nvSpPr>
        <p:spPr>
          <a:xfrm>
            <a:off x="300126" y="4977026"/>
            <a:ext cx="424162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= 309.5 K</a:t>
            </a:r>
            <a:r>
              <a:rPr lang="en-US" sz="2800" b="1" dirty="0">
                <a:solidFill>
                  <a:srgbClr val="FF0000"/>
                </a:solidFill>
              </a:rPr>
              <a:t>   </a:t>
            </a:r>
            <a:r>
              <a:rPr lang="en-US" sz="2800" b="1" dirty="0">
                <a:solidFill>
                  <a:srgbClr val="0000CC"/>
                </a:solidFill>
              </a:rPr>
              <a:t>(                ) 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33857FA0-4D43-481D-92CE-E105F1D25C85}"/>
              </a:ext>
            </a:extLst>
          </p:cNvPr>
          <p:cNvSpPr/>
          <p:nvPr/>
        </p:nvSpPr>
        <p:spPr>
          <a:xfrm>
            <a:off x="1524946" y="1609684"/>
            <a:ext cx="8976771" cy="1951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يوجد غاز هيليوم في أسطوانة حجمها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2L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، وتحت تأثير ضغط جوي مقداره 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  <a:cs typeface="+mj-cs"/>
              </a:rPr>
              <a:t>1.12 </a:t>
            </a:r>
            <a:r>
              <a:rPr lang="en-US" sz="2800" b="1" dirty="0" err="1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atm</a:t>
            </a:r>
            <a:r>
              <a:rPr lang="en-US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فإذا أصبح ضغط الغاز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2.56 </a:t>
            </a:r>
            <a:r>
              <a:rPr lang="en-US" sz="2800" b="1" dirty="0" err="1">
                <a:solidFill>
                  <a:srgbClr val="000000"/>
                </a:solidFill>
                <a:latin typeface="ae_AlMateen" panose="02060803050605020204" pitchFamily="18" charset="-78"/>
              </a:rPr>
              <a:t>atm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  عند درجة حرارة </a:t>
            </a:r>
            <a:r>
              <a:rPr lang="en-US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   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36.5 </a:t>
            </a:r>
            <a:r>
              <a:rPr lang="en-US" sz="2800" b="1" dirty="0">
                <a:solidFill>
                  <a:srgbClr val="FF0000"/>
                </a:solidFill>
                <a:latin typeface="Abadi" panose="020B0604020104020204" pitchFamily="34" charset="0"/>
              </a:rPr>
              <a:t>⁰</a:t>
            </a:r>
            <a:r>
              <a:rPr lang="en-US" sz="2800" b="1" dirty="0">
                <a:solidFill>
                  <a:srgbClr val="000000"/>
                </a:solidFill>
                <a:latin typeface="ae_AlMateen" panose="02060803050605020204" pitchFamily="18" charset="-78"/>
              </a:rPr>
              <a:t>C </a:t>
            </a:r>
            <a:r>
              <a:rPr lang="ar-SA" sz="2800" b="1" dirty="0">
                <a:solidFill>
                  <a:srgbClr val="000000"/>
                </a:solidFill>
                <a:latin typeface="ae_AlMateen" panose="02060803050605020204" pitchFamily="18" charset="-78"/>
                <a:cs typeface="+mj-cs"/>
              </a:rPr>
              <a:t>فما قيمة درجة حرارة الغاز الابتدائية ؟</a:t>
            </a:r>
          </a:p>
        </p:txBody>
      </p:sp>
      <p:sp>
        <p:nvSpPr>
          <p:cNvPr id="9" name="مستطيل مستدير الزوايا 18">
            <a:extLst>
              <a:ext uri="{FF2B5EF4-FFF2-40B4-BE49-F238E27FC236}">
                <a16:creationId xmlns:a16="http://schemas.microsoft.com/office/drawing/2014/main" id="{CFC522ED-EE94-4E3B-B7AC-C4D193CAFBB3}"/>
              </a:ext>
            </a:extLst>
          </p:cNvPr>
          <p:cNvSpPr/>
          <p:nvPr/>
        </p:nvSpPr>
        <p:spPr>
          <a:xfrm>
            <a:off x="10616018" y="1799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b="1" dirty="0">
                <a:solidFill>
                  <a:srgbClr val="C00000"/>
                </a:solidFill>
              </a:rPr>
              <a:t>تدريب</a:t>
            </a:r>
            <a:r>
              <a:rPr lang="en-US" sz="4000" b="1" dirty="0">
                <a:solidFill>
                  <a:srgbClr val="C00000"/>
                </a:solidFill>
              </a:rPr>
              <a:t>4</a:t>
            </a:r>
            <a:endParaRPr lang="ar-SA" sz="4000" b="1" dirty="0">
              <a:solidFill>
                <a:srgbClr val="C00000"/>
              </a:solidFill>
            </a:endParaRP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15E3877C-1A5A-4657-9245-B0052C1C6868}"/>
              </a:ext>
            </a:extLst>
          </p:cNvPr>
          <p:cNvSpPr/>
          <p:nvPr/>
        </p:nvSpPr>
        <p:spPr>
          <a:xfrm>
            <a:off x="9778950" y="4149993"/>
            <a:ext cx="259643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endParaRPr lang="ar-SA" sz="1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ar-SA" sz="2800" b="1" dirty="0">
                <a:solidFill>
                  <a:srgbClr val="0000CC"/>
                </a:solidFill>
              </a:rPr>
              <a:t>  = </a:t>
            </a:r>
            <a:r>
              <a:rPr lang="en-US" sz="2800" b="1" dirty="0">
                <a:solidFill>
                  <a:srgbClr val="0000CC"/>
                </a:solidFill>
              </a:rPr>
              <a:t>1.12</a:t>
            </a:r>
            <a:r>
              <a:rPr lang="ar-SA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 err="1">
                <a:solidFill>
                  <a:srgbClr val="0000CC"/>
                </a:solidFill>
              </a:rPr>
              <a:t>atm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0351625A-75E1-42CF-AA57-8B79B2697A68}"/>
              </a:ext>
            </a:extLst>
          </p:cNvPr>
          <p:cNvSpPr/>
          <p:nvPr/>
        </p:nvSpPr>
        <p:spPr>
          <a:xfrm>
            <a:off x="10403447" y="3561180"/>
            <a:ext cx="1080745" cy="46166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none">
            <a:spAutoFit/>
          </a:bodyPr>
          <a:lstStyle/>
          <a:p>
            <a:pPr algn="l" rtl="0"/>
            <a:r>
              <a:rPr lang="ar-SA" sz="2400" b="1" dirty="0">
                <a:solidFill>
                  <a:srgbClr val="C00000"/>
                </a:solidFill>
              </a:rPr>
              <a:t>المعطيات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4680819D-16AC-45FC-9691-F569B6A2CF05}"/>
              </a:ext>
            </a:extLst>
          </p:cNvPr>
          <p:cNvSpPr txBox="1"/>
          <p:nvPr/>
        </p:nvSpPr>
        <p:spPr>
          <a:xfrm>
            <a:off x="10458039" y="5857850"/>
            <a:ext cx="1184940" cy="46166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1">
            <a:spAutoFit/>
          </a:bodyPr>
          <a:lstStyle/>
          <a:p>
            <a:pPr algn="l" rtl="0"/>
            <a:r>
              <a:rPr lang="ar-SA" sz="2400" b="1" dirty="0">
                <a:solidFill>
                  <a:srgbClr val="C00000"/>
                </a:solidFill>
              </a:rPr>
              <a:t>المطلوب</a:t>
            </a: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9DEA5031-AB9E-4EF8-93E3-ADA1F7A8883E}"/>
              </a:ext>
            </a:extLst>
          </p:cNvPr>
          <p:cNvSpPr/>
          <p:nvPr/>
        </p:nvSpPr>
        <p:spPr>
          <a:xfrm>
            <a:off x="10403447" y="6388477"/>
            <a:ext cx="9941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sz="2800" b="1" dirty="0">
                <a:solidFill>
                  <a:srgbClr val="FF0000"/>
                </a:solidFill>
              </a:rPr>
              <a:t>T</a:t>
            </a:r>
            <a:r>
              <a:rPr lang="en-US" sz="2800" b="1" baseline="-25000" dirty="0">
                <a:solidFill>
                  <a:srgbClr val="FF0000"/>
                </a:solidFill>
              </a:rPr>
              <a:t>1</a:t>
            </a: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b="1" dirty="0">
                <a:solidFill>
                  <a:srgbClr val="0000CC"/>
                </a:solidFill>
              </a:rPr>
              <a:t>= ?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A417C027-8708-41E6-AF71-BE17BBEF97FC}"/>
              </a:ext>
            </a:extLst>
          </p:cNvPr>
          <p:cNvSpPr/>
          <p:nvPr/>
        </p:nvSpPr>
        <p:spPr>
          <a:xfrm>
            <a:off x="9806246" y="4627673"/>
            <a:ext cx="259643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endParaRPr lang="ar-SA" sz="3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P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ar-SA" sz="2800" b="1" dirty="0">
                <a:solidFill>
                  <a:srgbClr val="0000CC"/>
                </a:solidFill>
              </a:rPr>
              <a:t> = </a:t>
            </a:r>
            <a:r>
              <a:rPr lang="en-US" sz="2800" b="1" dirty="0">
                <a:solidFill>
                  <a:srgbClr val="0000CC"/>
                </a:solidFill>
              </a:rPr>
              <a:t>2.56</a:t>
            </a:r>
            <a:r>
              <a:rPr lang="ar-SA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 err="1">
                <a:solidFill>
                  <a:srgbClr val="0000CC"/>
                </a:solidFill>
              </a:rPr>
              <a:t>atm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417A09AD-2E5B-4317-9F47-BCE42BDB0F36}"/>
              </a:ext>
            </a:extLst>
          </p:cNvPr>
          <p:cNvSpPr/>
          <p:nvPr/>
        </p:nvSpPr>
        <p:spPr>
          <a:xfrm>
            <a:off x="9806246" y="5146297"/>
            <a:ext cx="259643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endParaRPr lang="ar-SA" sz="300" b="1" dirty="0">
              <a:solidFill>
                <a:srgbClr val="0000CC"/>
              </a:solidFill>
            </a:endParaRPr>
          </a:p>
          <a:p>
            <a:pPr algn="l" rtl="0"/>
            <a:r>
              <a:rPr lang="en-US" sz="2800" b="1" dirty="0">
                <a:solidFill>
                  <a:srgbClr val="0000CC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ar-SA" sz="2800" b="1" dirty="0">
                <a:solidFill>
                  <a:srgbClr val="0000CC"/>
                </a:solidFill>
              </a:rPr>
              <a:t>= </a:t>
            </a:r>
            <a:r>
              <a:rPr lang="en-US" sz="2800" b="1" dirty="0">
                <a:solidFill>
                  <a:srgbClr val="0000CC"/>
                </a:solidFill>
              </a:rPr>
              <a:t> 36.5</a:t>
            </a:r>
            <a:r>
              <a:rPr lang="ar-SA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>
                <a:solidFill>
                  <a:srgbClr val="0000CC"/>
                </a:solidFill>
                <a:latin typeface="Abadi" panose="020B0604020104020204" pitchFamily="34" charset="0"/>
              </a:rPr>
              <a:t>⁰</a:t>
            </a:r>
            <a:r>
              <a:rPr lang="en-US" sz="2800" b="1" dirty="0">
                <a:solidFill>
                  <a:srgbClr val="0000CC"/>
                </a:solidFill>
              </a:rPr>
              <a:t>C</a:t>
            </a:r>
            <a:endParaRPr lang="ar-SA" sz="2800" b="1" dirty="0">
              <a:solidFill>
                <a:srgbClr val="0000CC"/>
              </a:solidFill>
            </a:endParaRPr>
          </a:p>
        </p:txBody>
      </p:sp>
      <p:cxnSp>
        <p:nvCxnSpPr>
          <p:cNvPr id="16" name="رابط مستقيم 15">
            <a:extLst>
              <a:ext uri="{FF2B5EF4-FFF2-40B4-BE49-F238E27FC236}">
                <a16:creationId xmlns:a16="http://schemas.microsoft.com/office/drawing/2014/main" id="{D7C50926-B727-470A-9CED-F31BE552A298}"/>
              </a:ext>
            </a:extLst>
          </p:cNvPr>
          <p:cNvCxnSpPr>
            <a:cxnSpLocks/>
          </p:cNvCxnSpPr>
          <p:nvPr/>
        </p:nvCxnSpPr>
        <p:spPr>
          <a:xfrm>
            <a:off x="9551488" y="3760733"/>
            <a:ext cx="0" cy="3129691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2F134918-9AF4-4396-A664-52248A7BF2FC}"/>
              </a:ext>
            </a:extLst>
          </p:cNvPr>
          <p:cNvSpPr txBox="1"/>
          <p:nvPr/>
        </p:nvSpPr>
        <p:spPr>
          <a:xfrm>
            <a:off x="6048545" y="3305942"/>
            <a:ext cx="103723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solidFill>
                  <a:srgbClr val="0000CC"/>
                </a:solidFill>
              </a:rPr>
              <a:t>الحل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F4EBC469-88E2-4F46-B6B5-6CD8FAF03A60}"/>
              </a:ext>
            </a:extLst>
          </p:cNvPr>
          <p:cNvSpPr txBox="1"/>
          <p:nvPr/>
        </p:nvSpPr>
        <p:spPr>
          <a:xfrm>
            <a:off x="6048545" y="4409633"/>
            <a:ext cx="376029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3200" b="1" dirty="0" err="1">
                <a:solidFill>
                  <a:srgbClr val="0000CC"/>
                </a:solidFill>
              </a:rPr>
              <a:t>T</a:t>
            </a:r>
            <a:r>
              <a:rPr lang="en-US" sz="3200" b="1" baseline="-25000" dirty="0" err="1">
                <a:solidFill>
                  <a:srgbClr val="0000CC"/>
                </a:solidFill>
              </a:rPr>
              <a:t>k</a:t>
            </a:r>
            <a:r>
              <a:rPr lang="en-US" sz="3200" b="1" dirty="0">
                <a:solidFill>
                  <a:srgbClr val="0000CC"/>
                </a:solidFill>
              </a:rPr>
              <a:t> = 273 + T</a:t>
            </a:r>
            <a:r>
              <a:rPr lang="en-US" sz="3200" b="1" baseline="-25000" dirty="0">
                <a:solidFill>
                  <a:srgbClr val="0000CC"/>
                </a:solidFill>
              </a:rPr>
              <a:t>C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E2984FCE-FC01-433E-9B6E-7A687327BD79}"/>
              </a:ext>
            </a:extLst>
          </p:cNvPr>
          <p:cNvSpPr txBox="1"/>
          <p:nvPr/>
        </p:nvSpPr>
        <p:spPr>
          <a:xfrm>
            <a:off x="6048545" y="4860017"/>
            <a:ext cx="3760294" cy="7540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100" b="1" dirty="0">
              <a:solidFill>
                <a:srgbClr val="0000CC"/>
              </a:solidFill>
            </a:endParaRPr>
          </a:p>
          <a:p>
            <a:pPr algn="l" rtl="0"/>
            <a:r>
              <a:rPr lang="en-US" sz="3200" b="1" dirty="0">
                <a:solidFill>
                  <a:srgbClr val="0000CC"/>
                </a:solidFill>
              </a:rPr>
              <a:t>T</a:t>
            </a:r>
            <a:r>
              <a:rPr lang="en-US" sz="3200" b="1" baseline="-25000" dirty="0">
                <a:solidFill>
                  <a:srgbClr val="0000CC"/>
                </a:solidFill>
              </a:rPr>
              <a:t>2</a:t>
            </a:r>
            <a:r>
              <a:rPr lang="en-US" sz="3200" b="1" dirty="0">
                <a:solidFill>
                  <a:srgbClr val="0000CC"/>
                </a:solidFill>
              </a:rPr>
              <a:t> = 273 + 36.5 </a:t>
            </a:r>
            <a:r>
              <a:rPr lang="en-US" sz="3200" b="1" dirty="0">
                <a:solidFill>
                  <a:srgbClr val="0000CC"/>
                </a:solidFill>
                <a:latin typeface="Abadi" panose="020B0604020104020204" pitchFamily="34" charset="0"/>
              </a:rPr>
              <a:t>⁰</a:t>
            </a:r>
            <a:r>
              <a:rPr lang="en-US" sz="3200" b="1" dirty="0">
                <a:solidFill>
                  <a:srgbClr val="0000CC"/>
                </a:solidFill>
              </a:rPr>
              <a:t>C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D4CE85F4-0E40-43ED-A2CC-7B83C19ED93B}"/>
              </a:ext>
            </a:extLst>
          </p:cNvPr>
          <p:cNvSpPr txBox="1"/>
          <p:nvPr/>
        </p:nvSpPr>
        <p:spPr>
          <a:xfrm>
            <a:off x="6048545" y="5515121"/>
            <a:ext cx="3760294" cy="7463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en-US" sz="1050" b="1" dirty="0">
              <a:solidFill>
                <a:srgbClr val="0000CC"/>
              </a:solidFill>
            </a:endParaRPr>
          </a:p>
          <a:p>
            <a:pPr algn="l" rtl="0"/>
            <a:r>
              <a:rPr lang="en-US" sz="3200" b="1" dirty="0">
                <a:solidFill>
                  <a:srgbClr val="0000CC"/>
                </a:solidFill>
              </a:rPr>
              <a:t>T</a:t>
            </a:r>
            <a:r>
              <a:rPr lang="en-US" sz="3200" b="1" baseline="-25000" dirty="0">
                <a:solidFill>
                  <a:srgbClr val="0000CC"/>
                </a:solidFill>
              </a:rPr>
              <a:t>2</a:t>
            </a:r>
            <a:r>
              <a:rPr lang="en-US" sz="3200" b="1" dirty="0">
                <a:solidFill>
                  <a:srgbClr val="0000CC"/>
                </a:solidFill>
              </a:rPr>
              <a:t>= </a:t>
            </a:r>
            <a:r>
              <a:rPr lang="en-US" sz="3200" b="1" dirty="0">
                <a:solidFill>
                  <a:srgbClr val="FF0000"/>
                </a:solidFill>
              </a:rPr>
              <a:t>309.5 K</a:t>
            </a:r>
            <a:r>
              <a:rPr lang="en-US" sz="3200" b="1" dirty="0">
                <a:solidFill>
                  <a:srgbClr val="0000CC"/>
                </a:solidFill>
              </a:rPr>
              <a:t> </a:t>
            </a:r>
          </a:p>
        </p:txBody>
      </p:sp>
      <p:cxnSp>
        <p:nvCxnSpPr>
          <p:cNvPr id="22" name="رابط مستقيم 21">
            <a:extLst>
              <a:ext uri="{FF2B5EF4-FFF2-40B4-BE49-F238E27FC236}">
                <a16:creationId xmlns:a16="http://schemas.microsoft.com/office/drawing/2014/main" id="{1CCB181B-2E74-455C-A143-CA53B993106F}"/>
              </a:ext>
            </a:extLst>
          </p:cNvPr>
          <p:cNvCxnSpPr>
            <a:cxnSpLocks/>
          </p:cNvCxnSpPr>
          <p:nvPr/>
        </p:nvCxnSpPr>
        <p:spPr>
          <a:xfrm>
            <a:off x="5809244" y="3641009"/>
            <a:ext cx="23327" cy="3216991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رابط مستقيم 22">
            <a:extLst>
              <a:ext uri="{FF2B5EF4-FFF2-40B4-BE49-F238E27FC236}">
                <a16:creationId xmlns:a16="http://schemas.microsoft.com/office/drawing/2014/main" id="{CD4925B8-1C01-4939-85B0-DEC17D707D95}"/>
              </a:ext>
            </a:extLst>
          </p:cNvPr>
          <p:cNvCxnSpPr/>
          <p:nvPr/>
        </p:nvCxnSpPr>
        <p:spPr>
          <a:xfrm flipH="1">
            <a:off x="3729208" y="5323789"/>
            <a:ext cx="226716" cy="334844"/>
          </a:xfrm>
          <a:prstGeom prst="line">
            <a:avLst/>
          </a:prstGeom>
          <a:ln>
            <a:solidFill>
              <a:schemeClr val="accent2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" name="مربع نص 23">
            <a:extLst>
              <a:ext uri="{FF2B5EF4-FFF2-40B4-BE49-F238E27FC236}">
                <a16:creationId xmlns:a16="http://schemas.microsoft.com/office/drawing/2014/main" id="{D0C4336D-ED40-40CC-8ECE-97DA0B65854E}"/>
              </a:ext>
            </a:extLst>
          </p:cNvPr>
          <p:cNvSpPr txBox="1"/>
          <p:nvPr/>
        </p:nvSpPr>
        <p:spPr>
          <a:xfrm>
            <a:off x="545400" y="4172796"/>
            <a:ext cx="29835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 = T</a:t>
            </a:r>
            <a:r>
              <a:rPr lang="en-US" sz="2800" b="1" baseline="-25000" dirty="0">
                <a:solidFill>
                  <a:srgbClr val="0000CC"/>
                </a:solidFill>
              </a:rPr>
              <a:t>2</a:t>
            </a:r>
            <a:r>
              <a:rPr lang="en-US" sz="2800" b="1" dirty="0">
                <a:solidFill>
                  <a:srgbClr val="0000CC"/>
                </a:solidFill>
              </a:rPr>
              <a:t> (        )</a:t>
            </a:r>
          </a:p>
        </p:txBody>
      </p:sp>
      <p:graphicFrame>
        <p:nvGraphicFramePr>
          <p:cNvPr id="25" name="جدول 24">
            <a:extLst>
              <a:ext uri="{FF2B5EF4-FFF2-40B4-BE49-F238E27FC236}">
                <a16:creationId xmlns:a16="http://schemas.microsoft.com/office/drawing/2014/main" id="{392B0D4B-3983-4506-A5A2-1A5F958CDD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777180"/>
              </p:ext>
            </p:extLst>
          </p:nvPr>
        </p:nvGraphicFramePr>
        <p:xfrm>
          <a:off x="775408" y="3059130"/>
          <a:ext cx="750080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/>
                        <a:t>1</a:t>
                      </a:r>
                      <a:endParaRPr lang="ar-SA" sz="24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>
                          <a:solidFill>
                            <a:srgbClr val="FF0000"/>
                          </a:solidFill>
                        </a:rPr>
                        <a:t>T</a:t>
                      </a:r>
                      <a:r>
                        <a:rPr lang="en-US" sz="2400" b="1" baseline="-25000" dirty="0"/>
                        <a:t>1</a:t>
                      </a:r>
                      <a:endParaRPr lang="ar-SA" sz="24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جدول 25">
            <a:extLst>
              <a:ext uri="{FF2B5EF4-FFF2-40B4-BE49-F238E27FC236}">
                <a16:creationId xmlns:a16="http://schemas.microsoft.com/office/drawing/2014/main" id="{F9F04E79-C55B-4711-BDFF-160E42FFC1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249125"/>
              </p:ext>
            </p:extLst>
          </p:nvPr>
        </p:nvGraphicFramePr>
        <p:xfrm>
          <a:off x="2045897" y="3060624"/>
          <a:ext cx="750080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/>
                        <a:t>2</a:t>
                      </a:r>
                      <a:endParaRPr lang="ar-SA" sz="24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T</a:t>
                      </a:r>
                      <a:r>
                        <a:rPr lang="en-US" sz="2400" b="1" baseline="-25000" dirty="0"/>
                        <a:t>2</a:t>
                      </a:r>
                      <a:endParaRPr lang="ar-SA" sz="24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مربع نص 26">
            <a:extLst>
              <a:ext uri="{FF2B5EF4-FFF2-40B4-BE49-F238E27FC236}">
                <a16:creationId xmlns:a16="http://schemas.microsoft.com/office/drawing/2014/main" id="{F2C288F7-BF63-45F8-B2C5-27AFA396139F}"/>
              </a:ext>
            </a:extLst>
          </p:cNvPr>
          <p:cNvSpPr txBox="1"/>
          <p:nvPr/>
        </p:nvSpPr>
        <p:spPr>
          <a:xfrm>
            <a:off x="1597045" y="3299068"/>
            <a:ext cx="48152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400" b="1" dirty="0"/>
              <a:t>=</a:t>
            </a:r>
            <a:endParaRPr lang="ar-SA" sz="2400" b="1" dirty="0"/>
          </a:p>
        </p:txBody>
      </p:sp>
      <p:cxnSp>
        <p:nvCxnSpPr>
          <p:cNvPr id="28" name="رابط مستقيم 27">
            <a:extLst>
              <a:ext uri="{FF2B5EF4-FFF2-40B4-BE49-F238E27FC236}">
                <a16:creationId xmlns:a16="http://schemas.microsoft.com/office/drawing/2014/main" id="{F9B09006-4670-41DD-8C92-60CC9CB90160}"/>
              </a:ext>
            </a:extLst>
          </p:cNvPr>
          <p:cNvCxnSpPr/>
          <p:nvPr/>
        </p:nvCxnSpPr>
        <p:spPr>
          <a:xfrm flipH="1">
            <a:off x="3722580" y="4932853"/>
            <a:ext cx="226716" cy="334844"/>
          </a:xfrm>
          <a:prstGeom prst="line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29" name="جدول 28">
            <a:extLst>
              <a:ext uri="{FF2B5EF4-FFF2-40B4-BE49-F238E27FC236}">
                <a16:creationId xmlns:a16="http://schemas.microsoft.com/office/drawing/2014/main" id="{E4F0F499-1BD8-42EB-9B4B-89227D3F63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112098"/>
              </p:ext>
            </p:extLst>
          </p:nvPr>
        </p:nvGraphicFramePr>
        <p:xfrm>
          <a:off x="2617130" y="4035308"/>
          <a:ext cx="750080" cy="867834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baseline="0" dirty="0"/>
                        <a:t>P</a:t>
                      </a:r>
                      <a:r>
                        <a:rPr lang="en-US" sz="2000" b="1" baseline="-25000" dirty="0"/>
                        <a:t>1</a:t>
                      </a:r>
                      <a:endParaRPr lang="ar-SA" sz="2000" b="1" baseline="-25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baseline="0" dirty="0"/>
                        <a:t>P</a:t>
                      </a:r>
                      <a:r>
                        <a:rPr lang="en-US" sz="2000" b="1" baseline="-25000" dirty="0"/>
                        <a:t>2</a:t>
                      </a:r>
                      <a:endParaRPr lang="ar-SA" sz="2000" b="1" baseline="-25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" name="مربع نص 29">
            <a:extLst>
              <a:ext uri="{FF2B5EF4-FFF2-40B4-BE49-F238E27FC236}">
                <a16:creationId xmlns:a16="http://schemas.microsoft.com/office/drawing/2014/main" id="{DCDC66B0-9488-4023-AB03-8C428CA733D0}"/>
              </a:ext>
            </a:extLst>
          </p:cNvPr>
          <p:cNvSpPr txBox="1"/>
          <p:nvPr/>
        </p:nvSpPr>
        <p:spPr>
          <a:xfrm>
            <a:off x="550742" y="5677367"/>
            <a:ext cx="8901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endParaRPr lang="en-US" sz="3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T</a:t>
            </a:r>
            <a:r>
              <a:rPr lang="en-US" sz="2800" b="1" baseline="-25000" dirty="0">
                <a:solidFill>
                  <a:srgbClr val="0000CC"/>
                </a:solidFill>
              </a:rPr>
              <a:t>1</a:t>
            </a:r>
            <a:r>
              <a:rPr lang="en-US" sz="2800" b="1" dirty="0">
                <a:solidFill>
                  <a:srgbClr val="0000CC"/>
                </a:solidFill>
              </a:rPr>
              <a:t>=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31" name="مربع نص 30">
            <a:extLst>
              <a:ext uri="{FF2B5EF4-FFF2-40B4-BE49-F238E27FC236}">
                <a16:creationId xmlns:a16="http://schemas.microsoft.com/office/drawing/2014/main" id="{D4BB7C45-87C2-4860-B125-56E138D25B6F}"/>
              </a:ext>
            </a:extLst>
          </p:cNvPr>
          <p:cNvSpPr txBox="1"/>
          <p:nvPr/>
        </p:nvSpPr>
        <p:spPr>
          <a:xfrm>
            <a:off x="1160979" y="5715473"/>
            <a:ext cx="2033516" cy="63094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endParaRPr lang="en-US" sz="3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135.4</a:t>
            </a:r>
            <a:r>
              <a:rPr lang="en-US" sz="2800" b="1" dirty="0">
                <a:solidFill>
                  <a:srgbClr val="0000CC"/>
                </a:solidFill>
              </a:rPr>
              <a:t> K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32" name="مستطيل 31">
            <a:extLst>
              <a:ext uri="{FF2B5EF4-FFF2-40B4-BE49-F238E27FC236}">
                <a16:creationId xmlns:a16="http://schemas.microsoft.com/office/drawing/2014/main" id="{67ACC7A9-4671-435E-B21E-9D850BAE82F2}"/>
              </a:ext>
            </a:extLst>
          </p:cNvPr>
          <p:cNvSpPr/>
          <p:nvPr/>
        </p:nvSpPr>
        <p:spPr>
          <a:xfrm>
            <a:off x="4190186" y="6261479"/>
            <a:ext cx="1442714" cy="553509"/>
          </a:xfrm>
          <a:prstGeom prst="rect">
            <a:avLst/>
          </a:prstGeom>
          <a:noFill/>
          <a:ln w="2857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3" name="مربع نص 32">
            <a:extLst>
              <a:ext uri="{FF2B5EF4-FFF2-40B4-BE49-F238E27FC236}">
                <a16:creationId xmlns:a16="http://schemas.microsoft.com/office/drawing/2014/main" id="{467A3A1F-C571-4AF5-A3B1-1EA97A0D0A74}"/>
              </a:ext>
            </a:extLst>
          </p:cNvPr>
          <p:cNvSpPr txBox="1"/>
          <p:nvPr/>
        </p:nvSpPr>
        <p:spPr>
          <a:xfrm>
            <a:off x="1197466" y="6254019"/>
            <a:ext cx="1458039" cy="63094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endParaRPr lang="en-US" sz="3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135.4</a:t>
            </a:r>
            <a:r>
              <a:rPr lang="en-US" sz="2800" b="1" dirty="0">
                <a:solidFill>
                  <a:srgbClr val="0000CC"/>
                </a:solidFill>
              </a:rPr>
              <a:t> K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34" name="مربع نص 33">
            <a:extLst>
              <a:ext uri="{FF2B5EF4-FFF2-40B4-BE49-F238E27FC236}">
                <a16:creationId xmlns:a16="http://schemas.microsoft.com/office/drawing/2014/main" id="{C53C4F41-D5BB-4ECD-B20A-2608EABBFF35}"/>
              </a:ext>
            </a:extLst>
          </p:cNvPr>
          <p:cNvSpPr txBox="1"/>
          <p:nvPr/>
        </p:nvSpPr>
        <p:spPr>
          <a:xfrm>
            <a:off x="2655505" y="6339946"/>
            <a:ext cx="21836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200" b="1" dirty="0"/>
              <a:t>-</a:t>
            </a:r>
            <a:endParaRPr lang="ar-SA" sz="3200" b="1" dirty="0"/>
          </a:p>
        </p:txBody>
      </p:sp>
      <p:sp>
        <p:nvSpPr>
          <p:cNvPr id="35" name="مربع نص 34">
            <a:extLst>
              <a:ext uri="{FF2B5EF4-FFF2-40B4-BE49-F238E27FC236}">
                <a16:creationId xmlns:a16="http://schemas.microsoft.com/office/drawing/2014/main" id="{FE786C7B-D96D-4DB6-8598-8A2F8969B41B}"/>
              </a:ext>
            </a:extLst>
          </p:cNvPr>
          <p:cNvSpPr txBox="1"/>
          <p:nvPr/>
        </p:nvSpPr>
        <p:spPr>
          <a:xfrm>
            <a:off x="2946683" y="6292780"/>
            <a:ext cx="852486" cy="63094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en-US" sz="400" b="1" dirty="0">
              <a:solidFill>
                <a:srgbClr val="0000CC"/>
              </a:solidFill>
            </a:endParaRPr>
          </a:p>
          <a:p>
            <a:endParaRPr lang="en-US" sz="300" b="1" dirty="0">
              <a:solidFill>
                <a:srgbClr val="0000CC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273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36" name="مربع نص 35">
            <a:extLst>
              <a:ext uri="{FF2B5EF4-FFF2-40B4-BE49-F238E27FC236}">
                <a16:creationId xmlns:a16="http://schemas.microsoft.com/office/drawing/2014/main" id="{A7B0EB1B-65C0-4D41-92D5-0959756AC560}"/>
              </a:ext>
            </a:extLst>
          </p:cNvPr>
          <p:cNvSpPr txBox="1"/>
          <p:nvPr/>
        </p:nvSpPr>
        <p:spPr>
          <a:xfrm>
            <a:off x="3858485" y="6315863"/>
            <a:ext cx="21836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200" b="1" dirty="0"/>
              <a:t>=</a:t>
            </a:r>
            <a:endParaRPr lang="ar-SA" sz="3200" b="1" dirty="0"/>
          </a:p>
        </p:txBody>
      </p:sp>
      <p:sp>
        <p:nvSpPr>
          <p:cNvPr id="37" name="مستطيل 36">
            <a:extLst>
              <a:ext uri="{FF2B5EF4-FFF2-40B4-BE49-F238E27FC236}">
                <a16:creationId xmlns:a16="http://schemas.microsoft.com/office/drawing/2014/main" id="{EE320866-2FFF-4BAA-8BA7-8FBCC70E4D1A}"/>
              </a:ext>
            </a:extLst>
          </p:cNvPr>
          <p:cNvSpPr/>
          <p:nvPr/>
        </p:nvSpPr>
        <p:spPr>
          <a:xfrm>
            <a:off x="1512909" y="5852984"/>
            <a:ext cx="1892118" cy="510464"/>
          </a:xfrm>
          <a:prstGeom prst="rect">
            <a:avLst/>
          </a:prstGeom>
          <a:noFill/>
          <a:ln w="2857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9" name="TextBox 19">
            <a:extLst>
              <a:ext uri="{FF2B5EF4-FFF2-40B4-BE49-F238E27FC236}">
                <a16:creationId xmlns:a16="http://schemas.microsoft.com/office/drawing/2014/main" id="{8E70DD1E-AEAE-4720-940C-A1F325236D77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2" name="مستطيل 41">
            <a:extLst>
              <a:ext uri="{FF2B5EF4-FFF2-40B4-BE49-F238E27FC236}">
                <a16:creationId xmlns:a16="http://schemas.microsoft.com/office/drawing/2014/main" id="{4FF0304E-2491-43E9-BE04-D649DA056ABA}"/>
              </a:ext>
            </a:extLst>
          </p:cNvPr>
          <p:cNvSpPr/>
          <p:nvPr/>
        </p:nvSpPr>
        <p:spPr>
          <a:xfrm>
            <a:off x="10988833" y="2570577"/>
            <a:ext cx="857927" cy="461665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rgbClr val="C00000"/>
                </a:solidFill>
              </a:rPr>
              <a:t>ص21</a:t>
            </a:r>
          </a:p>
        </p:txBody>
      </p:sp>
    </p:spTree>
    <p:extLst>
      <p:ext uri="{BB962C8B-B14F-4D97-AF65-F5344CB8AC3E}">
        <p14:creationId xmlns:p14="http://schemas.microsoft.com/office/powerpoint/2010/main" val="362326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0" grpId="0"/>
      <p:bldP spid="11" grpId="0" animBg="1"/>
      <p:bldP spid="12" grpId="0" animBg="1"/>
      <p:bldP spid="13" grpId="0"/>
      <p:bldP spid="14" grpId="0"/>
      <p:bldP spid="15" grpId="0"/>
      <p:bldP spid="18" grpId="0"/>
      <p:bldP spid="19" grpId="0"/>
      <p:bldP spid="20" grpId="0"/>
      <p:bldP spid="24" grpId="0"/>
      <p:bldP spid="27" grpId="0"/>
      <p:bldP spid="30" grpId="0"/>
      <p:bldP spid="31" grpId="0"/>
      <p:bldP spid="32" grpId="0" animBg="1"/>
      <p:bldP spid="33" grpId="0"/>
      <p:bldP spid="34" grpId="0"/>
      <p:bldP spid="35" grpId="0"/>
      <p:bldP spid="36" grpId="0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D2B37BDF-1145-4877-974F-A7B487369C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78" t="18056" r="30381" b="7465"/>
          <a:stretch/>
        </p:blipFill>
        <p:spPr>
          <a:xfrm>
            <a:off x="8401050" y="3339004"/>
            <a:ext cx="3409112" cy="2397556"/>
          </a:xfrm>
          <a:prstGeom prst="rect">
            <a:avLst/>
          </a:prstGeom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11786AFB-268D-43E3-8859-1577D22AC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968" y="3031069"/>
            <a:ext cx="3498064" cy="292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02DA97B5-8B27-4835-97DF-D94281FA84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8" t="17022" r="53116" b="34174"/>
          <a:stretch/>
        </p:blipFill>
        <p:spPr bwMode="auto">
          <a:xfrm>
            <a:off x="216932" y="3119503"/>
            <a:ext cx="3582984" cy="2910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مستطيل 17">
            <a:extLst>
              <a:ext uri="{FF2B5EF4-FFF2-40B4-BE49-F238E27FC236}">
                <a16:creationId xmlns:a16="http://schemas.microsoft.com/office/drawing/2014/main" id="{27D1E3E5-9E6C-4B86-9A70-F439D0C15232}"/>
              </a:ext>
            </a:extLst>
          </p:cNvPr>
          <p:cNvSpPr/>
          <p:nvPr/>
        </p:nvSpPr>
        <p:spPr>
          <a:xfrm>
            <a:off x="1300442" y="1879064"/>
            <a:ext cx="9270258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حدد </a:t>
            </a:r>
            <a:r>
              <a:rPr lang="ar-SA" sz="3200" b="1" dirty="0">
                <a:solidFill>
                  <a:srgbClr val="FF0000"/>
                </a:solidFill>
                <a:latin typeface="arial" panose="020B0604020202020204" pitchFamily="34" charset="0"/>
              </a:rPr>
              <a:t>الرسم البياني</a:t>
            </a:r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 الذي يوضح العلاقة بين المتغيرات التي درسها العالم جاي-</a:t>
            </a:r>
            <a:r>
              <a:rPr lang="ar-SA" sz="3200" b="1" dirty="0" err="1">
                <a:solidFill>
                  <a:srgbClr val="0000CC"/>
                </a:solidFill>
                <a:latin typeface="arial" panose="020B0604020202020204" pitchFamily="34" charset="0"/>
              </a:rPr>
              <a:t>لوساك</a:t>
            </a:r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 فيما يأتي:</a:t>
            </a:r>
            <a:endParaRPr lang="ar-SA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9" name="شكل بيضاوي 18">
            <a:extLst>
              <a:ext uri="{FF2B5EF4-FFF2-40B4-BE49-F238E27FC236}">
                <a16:creationId xmlns:a16="http://schemas.microsoft.com/office/drawing/2014/main" id="{6E585150-C840-48D8-A01D-04ACEEF72755}"/>
              </a:ext>
            </a:extLst>
          </p:cNvPr>
          <p:cNvSpPr/>
          <p:nvPr/>
        </p:nvSpPr>
        <p:spPr>
          <a:xfrm>
            <a:off x="10162446" y="6030151"/>
            <a:ext cx="816507" cy="743479"/>
          </a:xfrm>
          <a:prstGeom prst="ellipse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شكل بيضاوي 19">
            <a:extLst>
              <a:ext uri="{FF2B5EF4-FFF2-40B4-BE49-F238E27FC236}">
                <a16:creationId xmlns:a16="http://schemas.microsoft.com/office/drawing/2014/main" id="{0BAC2429-ED14-4F71-995D-E4AA458024F0}"/>
              </a:ext>
            </a:extLst>
          </p:cNvPr>
          <p:cNvSpPr/>
          <p:nvPr/>
        </p:nvSpPr>
        <p:spPr>
          <a:xfrm>
            <a:off x="5886517" y="6030151"/>
            <a:ext cx="816507" cy="743479"/>
          </a:xfrm>
          <a:prstGeom prst="ellipse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1" name="شكل بيضاوي 20">
            <a:extLst>
              <a:ext uri="{FF2B5EF4-FFF2-40B4-BE49-F238E27FC236}">
                <a16:creationId xmlns:a16="http://schemas.microsoft.com/office/drawing/2014/main" id="{38ED4653-4C81-4573-B0D8-A3749403AEC3}"/>
              </a:ext>
            </a:extLst>
          </p:cNvPr>
          <p:cNvSpPr/>
          <p:nvPr/>
        </p:nvSpPr>
        <p:spPr>
          <a:xfrm>
            <a:off x="1902881" y="5999221"/>
            <a:ext cx="816507" cy="743479"/>
          </a:xfrm>
          <a:prstGeom prst="ellipse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مستطيل مستدير الزوايا 18">
            <a:extLst>
              <a:ext uri="{FF2B5EF4-FFF2-40B4-BE49-F238E27FC236}">
                <a16:creationId xmlns:a16="http://schemas.microsoft.com/office/drawing/2014/main" id="{35817DE6-5BAA-4934-9338-09EFD2F1E2FE}"/>
              </a:ext>
            </a:extLst>
          </p:cNvPr>
          <p:cNvSpPr/>
          <p:nvPr/>
        </p:nvSpPr>
        <p:spPr>
          <a:xfrm>
            <a:off x="10616018" y="1799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b="1" dirty="0">
                <a:solidFill>
                  <a:srgbClr val="C00000"/>
                </a:solidFill>
              </a:rPr>
              <a:t>تدريب5</a:t>
            </a:r>
          </a:p>
        </p:txBody>
      </p:sp>
      <p:sp>
        <p:nvSpPr>
          <p:cNvPr id="24" name="شكل بيضاوي 23">
            <a:extLst>
              <a:ext uri="{FF2B5EF4-FFF2-40B4-BE49-F238E27FC236}">
                <a16:creationId xmlns:a16="http://schemas.microsoft.com/office/drawing/2014/main" id="{73FDD49C-F590-4DAA-9294-B3252E315193}"/>
              </a:ext>
            </a:extLst>
          </p:cNvPr>
          <p:cNvSpPr/>
          <p:nvPr/>
        </p:nvSpPr>
        <p:spPr>
          <a:xfrm>
            <a:off x="5886517" y="6030151"/>
            <a:ext cx="816507" cy="743479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476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A3393F63-5905-4429-8A7F-4D51A59A97F7}"/>
              </a:ext>
            </a:extLst>
          </p:cNvPr>
          <p:cNvSpPr/>
          <p:nvPr/>
        </p:nvSpPr>
        <p:spPr>
          <a:xfrm>
            <a:off x="1298148" y="1801087"/>
            <a:ext cx="9270258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إذا تم </a:t>
            </a:r>
            <a:r>
              <a:rPr lang="ar-SA" sz="3200" b="1" dirty="0">
                <a:solidFill>
                  <a:srgbClr val="FF0000"/>
                </a:solidFill>
                <a:latin typeface="arial" panose="020B0604020202020204" pitchFamily="34" charset="0"/>
              </a:rPr>
              <a:t>زيادة</a:t>
            </a:r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 درجة حرارة غاز ضغطه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2.50 </a:t>
            </a:r>
            <a:r>
              <a:rPr lang="en-US" sz="3200" b="1" dirty="0" err="1">
                <a:solidFill>
                  <a:srgbClr val="000000"/>
                </a:solidFill>
                <a:latin typeface="ae_AlMateen" panose="02060803050605020204" pitchFamily="18" charset="-78"/>
              </a:rPr>
              <a:t>atm</a:t>
            </a:r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 إلى الضعف فإن.. </a:t>
            </a:r>
            <a:endParaRPr lang="ar-SA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088BF30F-894F-483F-B4A4-4617EECDE2B7}"/>
              </a:ext>
            </a:extLst>
          </p:cNvPr>
          <p:cNvSpPr/>
          <p:nvPr/>
        </p:nvSpPr>
        <p:spPr>
          <a:xfrm>
            <a:off x="5146817" y="3199429"/>
            <a:ext cx="46005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ضغط الغاز يساوي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1.25 </a:t>
            </a:r>
            <a:r>
              <a:rPr lang="en-US" sz="3200" b="1" dirty="0" err="1">
                <a:solidFill>
                  <a:srgbClr val="000000"/>
                </a:solidFill>
                <a:latin typeface="ae_AlMateen" panose="02060803050605020204" pitchFamily="18" charset="-78"/>
              </a:rPr>
              <a:t>atm</a:t>
            </a:r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 </a:t>
            </a:r>
            <a:endParaRPr lang="ar-SA" sz="3200" b="1" dirty="0">
              <a:solidFill>
                <a:srgbClr val="0000CC"/>
              </a:solidFill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F8E69098-8333-4123-B14A-E555B6267876}"/>
              </a:ext>
            </a:extLst>
          </p:cNvPr>
          <p:cNvSpPr/>
          <p:nvPr/>
        </p:nvSpPr>
        <p:spPr>
          <a:xfrm>
            <a:off x="5146817" y="4168620"/>
            <a:ext cx="45619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ضغط الغاز يساوي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3.50 </a:t>
            </a:r>
            <a:r>
              <a:rPr lang="en-US" sz="3200" b="1" dirty="0" err="1">
                <a:solidFill>
                  <a:srgbClr val="000000"/>
                </a:solidFill>
                <a:latin typeface="ae_AlMateen" panose="02060803050605020204" pitchFamily="18" charset="-78"/>
              </a:rPr>
              <a:t>atm</a:t>
            </a:r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 </a:t>
            </a:r>
            <a:endParaRPr lang="ar-SA" sz="3200" b="1" dirty="0">
              <a:solidFill>
                <a:srgbClr val="0000CC"/>
              </a:solidFill>
            </a:endParaRP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FF741123-4856-485B-B001-9F62F641CDF0}"/>
              </a:ext>
            </a:extLst>
          </p:cNvPr>
          <p:cNvSpPr/>
          <p:nvPr/>
        </p:nvSpPr>
        <p:spPr>
          <a:xfrm>
            <a:off x="5146817" y="5153548"/>
            <a:ext cx="45914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ضغط الغاز يساوي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5.0 </a:t>
            </a:r>
            <a:r>
              <a:rPr lang="en-US" sz="3200" b="1" dirty="0" err="1">
                <a:solidFill>
                  <a:srgbClr val="000000"/>
                </a:solidFill>
                <a:latin typeface="ae_AlMateen" panose="02060803050605020204" pitchFamily="18" charset="-78"/>
              </a:rPr>
              <a:t>atm</a:t>
            </a:r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 </a:t>
            </a:r>
            <a:endParaRPr lang="ar-SA" sz="3200" b="1" dirty="0">
              <a:solidFill>
                <a:srgbClr val="0000CC"/>
              </a:solidFill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9169C8BA-813B-4DA6-838D-F39AB416A328}"/>
              </a:ext>
            </a:extLst>
          </p:cNvPr>
          <p:cNvSpPr/>
          <p:nvPr/>
        </p:nvSpPr>
        <p:spPr>
          <a:xfrm>
            <a:off x="5617653" y="6111180"/>
            <a:ext cx="4081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3200" b="1" dirty="0">
                <a:solidFill>
                  <a:srgbClr val="0000CC"/>
                </a:solidFill>
                <a:latin typeface="arial" panose="020B0604020202020204" pitchFamily="34" charset="0"/>
              </a:rPr>
              <a:t>ضغط الغاز لا يتأثر</a:t>
            </a:r>
            <a:endParaRPr lang="ar-SA" sz="3200" b="1" dirty="0">
              <a:solidFill>
                <a:srgbClr val="0000CC"/>
              </a:solidFill>
            </a:endParaRPr>
          </a:p>
        </p:txBody>
      </p:sp>
      <p:sp>
        <p:nvSpPr>
          <p:cNvPr id="10" name="مستطيل مستدير الزوايا 33">
            <a:extLst>
              <a:ext uri="{FF2B5EF4-FFF2-40B4-BE49-F238E27FC236}">
                <a16:creationId xmlns:a16="http://schemas.microsoft.com/office/drawing/2014/main" id="{C30A6DB3-5404-4409-B6D3-58326C829C3D}"/>
              </a:ext>
            </a:extLst>
          </p:cNvPr>
          <p:cNvSpPr/>
          <p:nvPr/>
        </p:nvSpPr>
        <p:spPr>
          <a:xfrm>
            <a:off x="9741468" y="3242220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مستدير الزوايا 34">
            <a:extLst>
              <a:ext uri="{FF2B5EF4-FFF2-40B4-BE49-F238E27FC236}">
                <a16:creationId xmlns:a16="http://schemas.microsoft.com/office/drawing/2014/main" id="{85B04D39-2610-4CD2-9990-D7C46A08CDE6}"/>
              </a:ext>
            </a:extLst>
          </p:cNvPr>
          <p:cNvSpPr/>
          <p:nvPr/>
        </p:nvSpPr>
        <p:spPr>
          <a:xfrm>
            <a:off x="9757388" y="4199852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مستطيل مستدير الزوايا 35">
            <a:extLst>
              <a:ext uri="{FF2B5EF4-FFF2-40B4-BE49-F238E27FC236}">
                <a16:creationId xmlns:a16="http://schemas.microsoft.com/office/drawing/2014/main" id="{6802EC43-1624-4710-A797-96B43AA88EBC}"/>
              </a:ext>
            </a:extLst>
          </p:cNvPr>
          <p:cNvSpPr/>
          <p:nvPr/>
        </p:nvSpPr>
        <p:spPr>
          <a:xfrm>
            <a:off x="9773308" y="5184780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مستطيل مستدير الزوايا 36">
            <a:extLst>
              <a:ext uri="{FF2B5EF4-FFF2-40B4-BE49-F238E27FC236}">
                <a16:creationId xmlns:a16="http://schemas.microsoft.com/office/drawing/2014/main" id="{5A9F17BB-1DBE-45F7-A5A1-6417FB241C2A}"/>
              </a:ext>
            </a:extLst>
          </p:cNvPr>
          <p:cNvSpPr/>
          <p:nvPr/>
        </p:nvSpPr>
        <p:spPr>
          <a:xfrm>
            <a:off x="9789228" y="6156060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مستطيل مستدير الزوايا 18">
            <a:extLst>
              <a:ext uri="{FF2B5EF4-FFF2-40B4-BE49-F238E27FC236}">
                <a16:creationId xmlns:a16="http://schemas.microsoft.com/office/drawing/2014/main" id="{14EC6B05-1257-4ABC-A39A-4E4264971204}"/>
              </a:ext>
            </a:extLst>
          </p:cNvPr>
          <p:cNvSpPr/>
          <p:nvPr/>
        </p:nvSpPr>
        <p:spPr>
          <a:xfrm>
            <a:off x="10616018" y="1799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b="1" dirty="0">
                <a:solidFill>
                  <a:srgbClr val="C00000"/>
                </a:solidFill>
              </a:rPr>
              <a:t>تدريب</a:t>
            </a:r>
            <a:r>
              <a:rPr lang="en-US" sz="4000" b="1" dirty="0">
                <a:solidFill>
                  <a:srgbClr val="C00000"/>
                </a:solidFill>
              </a:rPr>
              <a:t>6</a:t>
            </a:r>
            <a:endParaRPr lang="ar-SA" sz="4000" b="1" dirty="0">
              <a:solidFill>
                <a:srgbClr val="C00000"/>
              </a:solidFill>
            </a:endParaRPr>
          </a:p>
        </p:txBody>
      </p:sp>
      <p:sp>
        <p:nvSpPr>
          <p:cNvPr id="17" name="مستطيل مستدير الزوايا 35">
            <a:extLst>
              <a:ext uri="{FF2B5EF4-FFF2-40B4-BE49-F238E27FC236}">
                <a16:creationId xmlns:a16="http://schemas.microsoft.com/office/drawing/2014/main" id="{B4F504F4-1BF8-4688-83B4-09615A3FE6FF}"/>
              </a:ext>
            </a:extLst>
          </p:cNvPr>
          <p:cNvSpPr/>
          <p:nvPr/>
        </p:nvSpPr>
        <p:spPr>
          <a:xfrm>
            <a:off x="9773308" y="5184780"/>
            <a:ext cx="709098" cy="482096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9407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8C6281FE-CFD9-4453-B8F0-C123B49DFF75}"/>
              </a:ext>
            </a:extLst>
          </p:cNvPr>
          <p:cNvSpPr/>
          <p:nvPr/>
        </p:nvSpPr>
        <p:spPr>
          <a:xfrm>
            <a:off x="3467536" y="1896623"/>
            <a:ext cx="6827909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ar-SA" sz="3200" b="1" dirty="0">
                <a:solidFill>
                  <a:schemeClr val="bg2">
                    <a:lumMod val="10000"/>
                  </a:schemeClr>
                </a:solidFill>
              </a:rPr>
              <a:t>يربط قانون 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جاي- </a:t>
            </a:r>
            <a:r>
              <a:rPr lang="ar-SA" sz="3200" b="1" dirty="0" err="1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لوساك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</a:rPr>
              <a:t> بين المتغيرات التالية: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994CC454-D7DA-4623-A882-9DADF84964AF}"/>
              </a:ext>
            </a:extLst>
          </p:cNvPr>
          <p:cNvSpPr/>
          <p:nvPr/>
        </p:nvSpPr>
        <p:spPr>
          <a:xfrm>
            <a:off x="4368892" y="3065481"/>
            <a:ext cx="5372575" cy="65883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</a:rPr>
              <a:t>الضغط والكثافة عند ثبوت درجة الحرارة.</a:t>
            </a:r>
          </a:p>
        </p:txBody>
      </p:sp>
      <p:sp>
        <p:nvSpPr>
          <p:cNvPr id="9" name="مستطيل مستدير الزوايا 35">
            <a:extLst>
              <a:ext uri="{FF2B5EF4-FFF2-40B4-BE49-F238E27FC236}">
                <a16:creationId xmlns:a16="http://schemas.microsoft.com/office/drawing/2014/main" id="{15F3056E-FF08-453E-9ACB-2F202DECAEF0}"/>
              </a:ext>
            </a:extLst>
          </p:cNvPr>
          <p:cNvSpPr/>
          <p:nvPr/>
        </p:nvSpPr>
        <p:spPr>
          <a:xfrm>
            <a:off x="9755116" y="3228572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مستدير الزوايا 36">
            <a:extLst>
              <a:ext uri="{FF2B5EF4-FFF2-40B4-BE49-F238E27FC236}">
                <a16:creationId xmlns:a16="http://schemas.microsoft.com/office/drawing/2014/main" id="{DCA2AB4B-D3F0-4F40-AC16-79A73C20C0B2}"/>
              </a:ext>
            </a:extLst>
          </p:cNvPr>
          <p:cNvSpPr/>
          <p:nvPr/>
        </p:nvSpPr>
        <p:spPr>
          <a:xfrm>
            <a:off x="9771036" y="4158908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مستدير الزوايا 37">
            <a:extLst>
              <a:ext uri="{FF2B5EF4-FFF2-40B4-BE49-F238E27FC236}">
                <a16:creationId xmlns:a16="http://schemas.microsoft.com/office/drawing/2014/main" id="{D2FD8CAC-2787-4E0D-A48D-0E176F1163F0}"/>
              </a:ext>
            </a:extLst>
          </p:cNvPr>
          <p:cNvSpPr/>
          <p:nvPr/>
        </p:nvSpPr>
        <p:spPr>
          <a:xfrm>
            <a:off x="9786956" y="5061948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مستطيل مستدير الزوايا 38">
            <a:extLst>
              <a:ext uri="{FF2B5EF4-FFF2-40B4-BE49-F238E27FC236}">
                <a16:creationId xmlns:a16="http://schemas.microsoft.com/office/drawing/2014/main" id="{9D07D12B-39F9-41C5-8AC3-5B9160096FA8}"/>
              </a:ext>
            </a:extLst>
          </p:cNvPr>
          <p:cNvSpPr/>
          <p:nvPr/>
        </p:nvSpPr>
        <p:spPr>
          <a:xfrm>
            <a:off x="9802876" y="5964988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4C576535-FB7E-4090-B179-ED5D1439A47E}"/>
              </a:ext>
            </a:extLst>
          </p:cNvPr>
          <p:cNvSpPr/>
          <p:nvPr/>
        </p:nvSpPr>
        <p:spPr>
          <a:xfrm>
            <a:off x="4371164" y="4077705"/>
            <a:ext cx="5372575" cy="65883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</a:rPr>
              <a:t>درجة الحرارة والحجم عند ثبوت الضغط.</a:t>
            </a: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EEFAA460-BF2F-4745-8428-1C544E2467FF}"/>
              </a:ext>
            </a:extLst>
          </p:cNvPr>
          <p:cNvSpPr/>
          <p:nvPr/>
        </p:nvSpPr>
        <p:spPr>
          <a:xfrm>
            <a:off x="4373436" y="4926153"/>
            <a:ext cx="5372575" cy="73866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</a:rPr>
              <a:t>الضغط والحجم عند ثبوت درجة الحرارة.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44E0795B-F247-4766-AD20-C36D574F3EBE}"/>
              </a:ext>
            </a:extLst>
          </p:cNvPr>
          <p:cNvSpPr/>
          <p:nvPr/>
        </p:nvSpPr>
        <p:spPr>
          <a:xfrm>
            <a:off x="4368891" y="5849322"/>
            <a:ext cx="5372575" cy="65883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</a:rPr>
              <a:t>درجة الحرارة والضغط عند ثبوت الحجم .</a:t>
            </a:r>
          </a:p>
        </p:txBody>
      </p:sp>
      <p:sp>
        <p:nvSpPr>
          <p:cNvPr id="16" name="مستطيل مستدير الزوايا 35">
            <a:extLst>
              <a:ext uri="{FF2B5EF4-FFF2-40B4-BE49-F238E27FC236}">
                <a16:creationId xmlns:a16="http://schemas.microsoft.com/office/drawing/2014/main" id="{03A220E7-4405-4E04-8F1B-5007FFACE9AE}"/>
              </a:ext>
            </a:extLst>
          </p:cNvPr>
          <p:cNvSpPr/>
          <p:nvPr/>
        </p:nvSpPr>
        <p:spPr>
          <a:xfrm>
            <a:off x="9819441" y="5964988"/>
            <a:ext cx="709098" cy="482096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مستطيل مستدير الزوايا 18">
            <a:extLst>
              <a:ext uri="{FF2B5EF4-FFF2-40B4-BE49-F238E27FC236}">
                <a16:creationId xmlns:a16="http://schemas.microsoft.com/office/drawing/2014/main" id="{E33931D9-CF1A-403C-9FDC-DAA46783B577}"/>
              </a:ext>
            </a:extLst>
          </p:cNvPr>
          <p:cNvSpPr/>
          <p:nvPr/>
        </p:nvSpPr>
        <p:spPr>
          <a:xfrm>
            <a:off x="10616018" y="1799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b="1" dirty="0">
                <a:solidFill>
                  <a:srgbClr val="C00000"/>
                </a:solidFill>
              </a:rPr>
              <a:t>تدريب</a:t>
            </a:r>
            <a:r>
              <a:rPr lang="en-US" sz="4000" b="1" dirty="0">
                <a:solidFill>
                  <a:srgbClr val="C00000"/>
                </a:solidFill>
              </a:rPr>
              <a:t>7</a:t>
            </a:r>
            <a:endParaRPr lang="ar-SA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648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D66CF7FB-F0CD-4BED-8DAA-B3640E0BA987}"/>
              </a:ext>
            </a:extLst>
          </p:cNvPr>
          <p:cNvSpPr/>
          <p:nvPr/>
        </p:nvSpPr>
        <p:spPr>
          <a:xfrm>
            <a:off x="3413785" y="1838120"/>
            <a:ext cx="6827909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sym typeface="Wingdings"/>
              </a:rPr>
              <a:t>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</a:rPr>
              <a:t>العلاقة الرياضية لقانون </a:t>
            </a:r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جاي- </a:t>
            </a:r>
            <a:r>
              <a:rPr lang="ar-SA" sz="3200" b="1" dirty="0" err="1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لوساك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</a:rPr>
              <a:t> هي:</a:t>
            </a:r>
          </a:p>
        </p:txBody>
      </p:sp>
      <p:sp>
        <p:nvSpPr>
          <p:cNvPr id="8" name="مستطيل مستدير الزوايا 46">
            <a:extLst>
              <a:ext uri="{FF2B5EF4-FFF2-40B4-BE49-F238E27FC236}">
                <a16:creationId xmlns:a16="http://schemas.microsoft.com/office/drawing/2014/main" id="{C6BDA945-C438-4354-BB3B-BE75EB9DC888}"/>
              </a:ext>
            </a:extLst>
          </p:cNvPr>
          <p:cNvSpPr/>
          <p:nvPr/>
        </p:nvSpPr>
        <p:spPr>
          <a:xfrm>
            <a:off x="8984837" y="3021006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مستدير الزوايا 48">
            <a:extLst>
              <a:ext uri="{FF2B5EF4-FFF2-40B4-BE49-F238E27FC236}">
                <a16:creationId xmlns:a16="http://schemas.microsoft.com/office/drawing/2014/main" id="{87BC60DD-1A64-4799-A9E0-34099AA87FC3}"/>
              </a:ext>
            </a:extLst>
          </p:cNvPr>
          <p:cNvSpPr/>
          <p:nvPr/>
        </p:nvSpPr>
        <p:spPr>
          <a:xfrm>
            <a:off x="8982565" y="4648597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مستدير الزوايا 49">
            <a:extLst>
              <a:ext uri="{FF2B5EF4-FFF2-40B4-BE49-F238E27FC236}">
                <a16:creationId xmlns:a16="http://schemas.microsoft.com/office/drawing/2014/main" id="{E7349E08-73D6-4376-A191-CC813F9FFAFE}"/>
              </a:ext>
            </a:extLst>
          </p:cNvPr>
          <p:cNvSpPr/>
          <p:nvPr/>
        </p:nvSpPr>
        <p:spPr>
          <a:xfrm>
            <a:off x="8998485" y="6124853"/>
            <a:ext cx="709098" cy="482096"/>
          </a:xfrm>
          <a:prstGeom prst="round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87110A6D-F72F-4A86-9437-E09955D01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731" y="5828108"/>
            <a:ext cx="2022048" cy="118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1F6A4803-BFDE-4039-A3A6-52C16ED05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385" y="4204730"/>
            <a:ext cx="2113982" cy="1369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BA2D6E8F-2F34-42A2-B8AB-8D97C4E9A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127" y="2538790"/>
            <a:ext cx="2209184" cy="1431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مستطيل مستدير الزوايا 35">
            <a:extLst>
              <a:ext uri="{FF2B5EF4-FFF2-40B4-BE49-F238E27FC236}">
                <a16:creationId xmlns:a16="http://schemas.microsoft.com/office/drawing/2014/main" id="{B02AA3AE-C602-4AA4-AE6F-99E89BC275F2}"/>
              </a:ext>
            </a:extLst>
          </p:cNvPr>
          <p:cNvSpPr/>
          <p:nvPr/>
        </p:nvSpPr>
        <p:spPr>
          <a:xfrm>
            <a:off x="8982565" y="4648597"/>
            <a:ext cx="709098" cy="482096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مستطيل مستدير الزوايا 18">
            <a:extLst>
              <a:ext uri="{FF2B5EF4-FFF2-40B4-BE49-F238E27FC236}">
                <a16:creationId xmlns:a16="http://schemas.microsoft.com/office/drawing/2014/main" id="{A0364FBC-A786-4D97-B59D-DB4D56B7E5E6}"/>
              </a:ext>
            </a:extLst>
          </p:cNvPr>
          <p:cNvSpPr/>
          <p:nvPr/>
        </p:nvSpPr>
        <p:spPr>
          <a:xfrm>
            <a:off x="10616018" y="1799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b="1" dirty="0">
                <a:solidFill>
                  <a:srgbClr val="C00000"/>
                </a:solidFill>
              </a:rPr>
              <a:t>تدريب</a:t>
            </a:r>
            <a:r>
              <a:rPr lang="en-US" sz="4000" b="1" dirty="0">
                <a:solidFill>
                  <a:srgbClr val="C00000"/>
                </a:solidFill>
              </a:rPr>
              <a:t>8</a:t>
            </a:r>
            <a:endParaRPr lang="ar-SA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814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TextBox 19">
            <a:extLst>
              <a:ext uri="{FF2B5EF4-FFF2-40B4-BE49-F238E27FC236}">
                <a16:creationId xmlns:a16="http://schemas.microsoft.com/office/drawing/2014/main" id="{6BC88DCC-1DAC-42FE-A6E7-4535654664D2}"/>
              </a:ext>
            </a:extLst>
          </p:cNvPr>
          <p:cNvSpPr txBox="1"/>
          <p:nvPr/>
        </p:nvSpPr>
        <p:spPr>
          <a:xfrm>
            <a:off x="9451121" y="1789218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6" name="Picture 20">
            <a:extLst>
              <a:ext uri="{FF2B5EF4-FFF2-40B4-BE49-F238E27FC236}">
                <a16:creationId xmlns:a16="http://schemas.microsoft.com/office/drawing/2014/main" id="{56E4D543-7412-4DFB-8CE2-20D1E47DF5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9986" y="1746623"/>
            <a:ext cx="768263" cy="731520"/>
          </a:xfrm>
          <a:prstGeom prst="rect">
            <a:avLst/>
          </a:prstGeom>
        </p:spPr>
      </p:pic>
      <p:sp>
        <p:nvSpPr>
          <p:cNvPr id="7" name="مستطيل 6">
            <a:extLst>
              <a:ext uri="{FF2B5EF4-FFF2-40B4-BE49-F238E27FC236}">
                <a16:creationId xmlns:a16="http://schemas.microsoft.com/office/drawing/2014/main" id="{39AB2E5E-C1FA-4437-A83D-21F39B0A86CE}"/>
              </a:ext>
            </a:extLst>
          </p:cNvPr>
          <p:cNvSpPr/>
          <p:nvPr/>
        </p:nvSpPr>
        <p:spPr>
          <a:xfrm>
            <a:off x="1899921" y="1719263"/>
            <a:ext cx="8341774" cy="156966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ar-SA" sz="3200" b="1" u="sng" dirty="0">
                <a:solidFill>
                  <a:srgbClr val="C00000"/>
                </a:solidFill>
              </a:rPr>
              <a:t>تحفيز</a:t>
            </a:r>
            <a:r>
              <a:rPr lang="ar-SA" sz="3200" b="1" dirty="0">
                <a:solidFill>
                  <a:srgbClr val="0000CC"/>
                </a:solidFill>
              </a:rPr>
              <a:t> إذا كان ضغط عينة من الغاز يساوي</a:t>
            </a:r>
            <a:r>
              <a:rPr lang="en-US" sz="3200" b="1" dirty="0">
                <a:solidFill>
                  <a:srgbClr val="0000CC"/>
                </a:solidFill>
              </a:rPr>
              <a:t> 30.7 kPa </a:t>
            </a:r>
            <a:r>
              <a:rPr lang="ar-SA" sz="3200" b="1" dirty="0">
                <a:solidFill>
                  <a:srgbClr val="0000CC"/>
                </a:solidFill>
              </a:rPr>
              <a:t>عند درجة حرارة </a:t>
            </a:r>
            <a:r>
              <a:rPr lang="en-US" sz="3200" b="1" dirty="0">
                <a:solidFill>
                  <a:srgbClr val="0000CC"/>
                </a:solidFill>
              </a:rPr>
              <a:t>00.0°C،</a:t>
            </a:r>
            <a:r>
              <a:rPr lang="ar-SA" sz="3200" b="1" dirty="0">
                <a:solidFill>
                  <a:srgbClr val="0000CC"/>
                </a:solidFill>
              </a:rPr>
              <a:t> فكم ينبغي أن ترتفع درجة الحرارة </a:t>
            </a:r>
            <a:r>
              <a:rPr lang="ar-SA" sz="3200" b="1" dirty="0" err="1">
                <a:solidFill>
                  <a:srgbClr val="0000CC"/>
                </a:solidFill>
              </a:rPr>
              <a:t>السيليزية</a:t>
            </a:r>
            <a:r>
              <a:rPr lang="ar-SA" sz="3200" b="1" dirty="0">
                <a:solidFill>
                  <a:srgbClr val="0000CC"/>
                </a:solidFill>
              </a:rPr>
              <a:t> للعينة حتى يتضاعف ضغطها؟</a:t>
            </a:r>
          </a:p>
        </p:txBody>
      </p:sp>
    </p:spTree>
    <p:extLst>
      <p:ext uri="{BB962C8B-B14F-4D97-AF65-F5344CB8AC3E}">
        <p14:creationId xmlns:p14="http://schemas.microsoft.com/office/powerpoint/2010/main" val="3121849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3600" b="1" dirty="0"/>
              <a:t>قانون جاي - </a:t>
            </a:r>
            <a:r>
              <a:rPr lang="ar-SA" sz="3600" b="1" dirty="0" err="1"/>
              <a:t>لوساك</a:t>
            </a:r>
            <a:endParaRPr lang="en-US" sz="3600" dirty="0"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77CE6026-367A-42C0-AF9F-A70CAAAE16C2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Picture 19">
            <a:extLst>
              <a:ext uri="{FF2B5EF4-FFF2-40B4-BE49-F238E27FC236}">
                <a16:creationId xmlns:a16="http://schemas.microsoft.com/office/drawing/2014/main" id="{371A869B-4CFF-457A-87E5-C27707D3C1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3788" y="1832319"/>
            <a:ext cx="742686" cy="742686"/>
          </a:xfrm>
          <a:prstGeom prst="rect">
            <a:avLst/>
          </a:prstGeom>
        </p:spPr>
      </p:pic>
      <p:sp>
        <p:nvSpPr>
          <p:cNvPr id="6" name="TextBox 20">
            <a:extLst>
              <a:ext uri="{FF2B5EF4-FFF2-40B4-BE49-F238E27FC236}">
                <a16:creationId xmlns:a16="http://schemas.microsoft.com/office/drawing/2014/main" id="{3088168D-D246-46E8-A6A4-3B6EFF8A3364}"/>
              </a:ext>
            </a:extLst>
          </p:cNvPr>
          <p:cNvSpPr txBox="1"/>
          <p:nvPr/>
        </p:nvSpPr>
        <p:spPr>
          <a:xfrm>
            <a:off x="9349346" y="1861092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تعلمنا اليوم: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466E1799-91B5-42E0-A20C-1870EDEA138B}"/>
              </a:ext>
            </a:extLst>
          </p:cNvPr>
          <p:cNvSpPr/>
          <p:nvPr/>
        </p:nvSpPr>
        <p:spPr>
          <a:xfrm>
            <a:off x="8461692" y="3359536"/>
            <a:ext cx="3136900" cy="990600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</a:rPr>
              <a:t>ينص قانون جاي-</a:t>
            </a:r>
            <a:r>
              <a:rPr lang="ar-SA" sz="2800" b="1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</a:rPr>
              <a:t>لوساك</a:t>
            </a:r>
            <a:endParaRPr lang="ar-SA" sz="28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مستطيل مستدير الزوايا 3">
            <a:extLst>
              <a:ext uri="{FF2B5EF4-FFF2-40B4-BE49-F238E27FC236}">
                <a16:creationId xmlns:a16="http://schemas.microsoft.com/office/drawing/2014/main" id="{7365EC5B-22A5-420F-A4C7-41BF814A1F91}"/>
              </a:ext>
            </a:extLst>
          </p:cNvPr>
          <p:cNvSpPr/>
          <p:nvPr/>
        </p:nvSpPr>
        <p:spPr>
          <a:xfrm>
            <a:off x="8121833" y="5069522"/>
            <a:ext cx="3695700" cy="1651000"/>
          </a:xfrm>
          <a:prstGeom prst="round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justLow" rtl="1"/>
            <a:r>
              <a:rPr lang="ar-SA" sz="2400" b="1" dirty="0">
                <a:solidFill>
                  <a:srgbClr val="C00000"/>
                </a:solidFill>
                <a:latin typeface="ae_AlMateen" panose="02060803050605020204" pitchFamily="18" charset="-78"/>
              </a:rPr>
              <a:t>ضغط </a:t>
            </a:r>
            <a:r>
              <a:rPr lang="ar-SA" sz="2400" b="1" dirty="0">
                <a:latin typeface="ae_AlMateen" panose="02060803050605020204" pitchFamily="18" charset="-78"/>
              </a:rPr>
              <a:t> مقدار محدد من الغاز يتناسب طردياً مع </a:t>
            </a:r>
            <a:r>
              <a:rPr lang="ar-SA" sz="2400" b="1" dirty="0">
                <a:solidFill>
                  <a:srgbClr val="C00000"/>
                </a:solidFill>
                <a:latin typeface="ae_AlMateen" panose="02060803050605020204" pitchFamily="18" charset="-78"/>
              </a:rPr>
              <a:t>درجة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2400" b="1" dirty="0">
                <a:solidFill>
                  <a:srgbClr val="C00000"/>
                </a:solidFill>
                <a:latin typeface="ae_AlMateen" panose="02060803050605020204" pitchFamily="18" charset="-78"/>
              </a:rPr>
              <a:t>الحرارة المطلقة </a:t>
            </a:r>
            <a:r>
              <a:rPr lang="ar-SA" sz="2400" b="1" dirty="0">
                <a:latin typeface="ae_AlMateen" panose="02060803050605020204" pitchFamily="18" charset="-78"/>
              </a:rPr>
              <a:t>له إذا بقي الحجم ثابتاً .</a:t>
            </a:r>
          </a:p>
        </p:txBody>
      </p:sp>
      <p:cxnSp>
        <p:nvCxnSpPr>
          <p:cNvPr id="9" name="رابط كسهم مستقيم 8">
            <a:extLst>
              <a:ext uri="{FF2B5EF4-FFF2-40B4-BE49-F238E27FC236}">
                <a16:creationId xmlns:a16="http://schemas.microsoft.com/office/drawing/2014/main" id="{FD202833-F917-4D25-9AF0-7F9792639994}"/>
              </a:ext>
            </a:extLst>
          </p:cNvPr>
          <p:cNvCxnSpPr>
            <a:stCxn id="7" idx="2"/>
          </p:cNvCxnSpPr>
          <p:nvPr/>
        </p:nvCxnSpPr>
        <p:spPr>
          <a:xfrm>
            <a:off x="10030142" y="4350136"/>
            <a:ext cx="0" cy="574789"/>
          </a:xfrm>
          <a:prstGeom prst="straightConnector1">
            <a:avLst/>
          </a:prstGeom>
          <a:ln>
            <a:tailEnd type="triangle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8" descr="06_06">
            <a:extLst>
              <a:ext uri="{FF2B5EF4-FFF2-40B4-BE49-F238E27FC236}">
                <a16:creationId xmlns:a16="http://schemas.microsoft.com/office/drawing/2014/main" id="{2962AC96-C318-4EBD-8F2C-BC4AD2C389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62"/>
          <a:stretch/>
        </p:blipFill>
        <p:spPr bwMode="auto">
          <a:xfrm>
            <a:off x="4750401" y="3738137"/>
            <a:ext cx="2533254" cy="306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مستطيل مستدير الزوايا 7">
            <a:extLst>
              <a:ext uri="{FF2B5EF4-FFF2-40B4-BE49-F238E27FC236}">
                <a16:creationId xmlns:a16="http://schemas.microsoft.com/office/drawing/2014/main" id="{FE6AA68D-0C19-47B7-9DEF-234C2BBA6468}"/>
              </a:ext>
            </a:extLst>
          </p:cNvPr>
          <p:cNvSpPr/>
          <p:nvPr/>
        </p:nvSpPr>
        <p:spPr>
          <a:xfrm>
            <a:off x="978078" y="3119187"/>
            <a:ext cx="2857322" cy="1214852"/>
          </a:xfrm>
          <a:prstGeom prst="round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ar-SA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Mateen" panose="02060803050605020204" pitchFamily="18" charset="-78"/>
              </a:rPr>
              <a:t>العلاقة الرياضية</a:t>
            </a:r>
          </a:p>
        </p:txBody>
      </p:sp>
      <p:sp>
        <p:nvSpPr>
          <p:cNvPr id="12" name="مستطيل مستدير الزوايا 8">
            <a:extLst>
              <a:ext uri="{FF2B5EF4-FFF2-40B4-BE49-F238E27FC236}">
                <a16:creationId xmlns:a16="http://schemas.microsoft.com/office/drawing/2014/main" id="{4F889CB9-EBEA-4B93-AD36-84DCC09CBE03}"/>
              </a:ext>
            </a:extLst>
          </p:cNvPr>
          <p:cNvSpPr/>
          <p:nvPr/>
        </p:nvSpPr>
        <p:spPr>
          <a:xfrm>
            <a:off x="876300" y="4997581"/>
            <a:ext cx="2959100" cy="1545141"/>
          </a:xfrm>
          <a:prstGeom prst="round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rgbClr val="000000"/>
              </a:solidFill>
            </a:endParaRPr>
          </a:p>
        </p:txBody>
      </p:sp>
      <p:graphicFrame>
        <p:nvGraphicFramePr>
          <p:cNvPr id="13" name="جدول 12">
            <a:extLst>
              <a:ext uri="{FF2B5EF4-FFF2-40B4-BE49-F238E27FC236}">
                <a16:creationId xmlns:a16="http://schemas.microsoft.com/office/drawing/2014/main" id="{5EA99BA2-24B3-4BA7-AEC1-978474DCA6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354873"/>
              </p:ext>
            </p:extLst>
          </p:nvPr>
        </p:nvGraphicFramePr>
        <p:xfrm>
          <a:off x="1427877" y="5295045"/>
          <a:ext cx="642223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642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rtl="1"/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ar-SA" sz="2400" b="1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rtl="1"/>
                      <a:r>
                        <a:rPr lang="en-US" sz="2400" b="1" baseline="0" dirty="0"/>
                        <a:t>T</a:t>
                      </a:r>
                      <a:r>
                        <a:rPr lang="en-US" sz="2400" b="1" baseline="-250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ar-SA" sz="2400" b="1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4" name="جدول 13">
            <a:extLst>
              <a:ext uri="{FF2B5EF4-FFF2-40B4-BE49-F238E27FC236}">
                <a16:creationId xmlns:a16="http://schemas.microsoft.com/office/drawing/2014/main" id="{E257765A-7CF1-41AE-AF83-A435259D85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802428"/>
              </p:ext>
            </p:extLst>
          </p:nvPr>
        </p:nvGraphicFramePr>
        <p:xfrm>
          <a:off x="2698366" y="5296539"/>
          <a:ext cx="750080" cy="914400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75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pPr rtl="1"/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ar-SA" sz="2400" b="1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pPr rtl="1"/>
                      <a:r>
                        <a:rPr lang="en-US" sz="2400" b="1" dirty="0"/>
                        <a:t>T</a:t>
                      </a:r>
                      <a:r>
                        <a:rPr lang="en-US" sz="2400" b="1" baseline="-25000" dirty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ar-SA" sz="2400" b="1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مربع نص 14">
            <a:extLst>
              <a:ext uri="{FF2B5EF4-FFF2-40B4-BE49-F238E27FC236}">
                <a16:creationId xmlns:a16="http://schemas.microsoft.com/office/drawing/2014/main" id="{36084429-E1EA-43C5-BB11-98D316210C58}"/>
              </a:ext>
            </a:extLst>
          </p:cNvPr>
          <p:cNvSpPr txBox="1"/>
          <p:nvPr/>
        </p:nvSpPr>
        <p:spPr>
          <a:xfrm>
            <a:off x="2249514" y="5534983"/>
            <a:ext cx="48152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/>
              <a:t>=</a:t>
            </a:r>
            <a:endParaRPr lang="ar-SA" sz="2400" b="1" dirty="0"/>
          </a:p>
        </p:txBody>
      </p:sp>
      <p:cxnSp>
        <p:nvCxnSpPr>
          <p:cNvPr id="16" name="رابط كسهم مستقيم 15">
            <a:extLst>
              <a:ext uri="{FF2B5EF4-FFF2-40B4-BE49-F238E27FC236}">
                <a16:creationId xmlns:a16="http://schemas.microsoft.com/office/drawing/2014/main" id="{55DD45AC-B70F-4160-AAEC-6FA97214BDB5}"/>
              </a:ext>
            </a:extLst>
          </p:cNvPr>
          <p:cNvCxnSpPr/>
          <p:nvPr/>
        </p:nvCxnSpPr>
        <p:spPr>
          <a:xfrm>
            <a:off x="2384742" y="4358577"/>
            <a:ext cx="0" cy="574789"/>
          </a:xfrm>
          <a:prstGeom prst="straightConnector1">
            <a:avLst/>
          </a:prstGeom>
          <a:ln>
            <a:tailEnd type="triangle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شكل بيضاوي 16">
            <a:extLst>
              <a:ext uri="{FF2B5EF4-FFF2-40B4-BE49-F238E27FC236}">
                <a16:creationId xmlns:a16="http://schemas.microsoft.com/office/drawing/2014/main" id="{EC519C3C-786F-4B77-A71F-B4B9EBFCBDF5}"/>
              </a:ext>
            </a:extLst>
          </p:cNvPr>
          <p:cNvSpPr/>
          <p:nvPr/>
        </p:nvSpPr>
        <p:spPr>
          <a:xfrm>
            <a:off x="4090537" y="1719263"/>
            <a:ext cx="4177162" cy="1329930"/>
          </a:xfrm>
          <a:prstGeom prst="ellipse">
            <a:avLst/>
          </a:prstGeom>
          <a:solidFill>
            <a:srgbClr val="FFFF99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ar-SA" sz="2400" b="1" dirty="0">
                <a:solidFill>
                  <a:srgbClr val="0000CC"/>
                </a:solidFill>
              </a:rPr>
              <a:t>دراسة العلاقة بين درجة </a:t>
            </a:r>
            <a:r>
              <a:rPr lang="ar-SA" sz="2400" b="1" dirty="0">
                <a:solidFill>
                  <a:srgbClr val="FF0000"/>
                </a:solidFill>
              </a:rPr>
              <a:t>الحرارة</a:t>
            </a:r>
            <a:r>
              <a:rPr lang="ar-SA" sz="2400" b="1" dirty="0">
                <a:solidFill>
                  <a:srgbClr val="0000CC"/>
                </a:solidFill>
              </a:rPr>
              <a:t> المطلقة و</a:t>
            </a:r>
            <a:r>
              <a:rPr lang="ar-SA" sz="2400" b="1" dirty="0">
                <a:solidFill>
                  <a:srgbClr val="FF0000"/>
                </a:solidFill>
              </a:rPr>
              <a:t>الضغط</a:t>
            </a:r>
            <a:r>
              <a:rPr lang="ar-SA" sz="2400" b="1" dirty="0">
                <a:solidFill>
                  <a:srgbClr val="0000CC"/>
                </a:solidFill>
              </a:rPr>
              <a:t> عند ثبوت </a:t>
            </a:r>
            <a:r>
              <a:rPr lang="ar-SA" sz="2400" b="1" dirty="0">
                <a:solidFill>
                  <a:srgbClr val="000000"/>
                </a:solidFill>
              </a:rPr>
              <a:t>الحجم</a:t>
            </a:r>
          </a:p>
        </p:txBody>
      </p:sp>
      <p:sp>
        <p:nvSpPr>
          <p:cNvPr id="18" name="سهم للأسفل 35">
            <a:extLst>
              <a:ext uri="{FF2B5EF4-FFF2-40B4-BE49-F238E27FC236}">
                <a16:creationId xmlns:a16="http://schemas.microsoft.com/office/drawing/2014/main" id="{967D8EDB-C3DA-4654-94F2-60C7B7B81D31}"/>
              </a:ext>
            </a:extLst>
          </p:cNvPr>
          <p:cNvSpPr/>
          <p:nvPr/>
        </p:nvSpPr>
        <p:spPr>
          <a:xfrm rot="18490763">
            <a:off x="8020298" y="2652538"/>
            <a:ext cx="587044" cy="471769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سهم للأسفل 36">
            <a:extLst>
              <a:ext uri="{FF2B5EF4-FFF2-40B4-BE49-F238E27FC236}">
                <a16:creationId xmlns:a16="http://schemas.microsoft.com/office/drawing/2014/main" id="{8588F244-E801-48FD-8802-B8E20E5BD7BB}"/>
              </a:ext>
            </a:extLst>
          </p:cNvPr>
          <p:cNvSpPr/>
          <p:nvPr/>
        </p:nvSpPr>
        <p:spPr>
          <a:xfrm>
            <a:off x="5885596" y="3064384"/>
            <a:ext cx="587044" cy="658562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سهم للأسفل 37">
            <a:extLst>
              <a:ext uri="{FF2B5EF4-FFF2-40B4-BE49-F238E27FC236}">
                <a16:creationId xmlns:a16="http://schemas.microsoft.com/office/drawing/2014/main" id="{32285007-8628-491C-9014-48A49CB61C07}"/>
              </a:ext>
            </a:extLst>
          </p:cNvPr>
          <p:cNvSpPr/>
          <p:nvPr/>
        </p:nvSpPr>
        <p:spPr>
          <a:xfrm rot="3713606">
            <a:off x="3607824" y="2507231"/>
            <a:ext cx="587044" cy="513925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1500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5" grpId="0"/>
      <p:bldP spid="17" grpId="0" animBg="1"/>
      <p:bldP spid="18" grpId="0" animBg="1"/>
      <p:bldP spid="19" grpId="0" animBg="1"/>
      <p:bldP spid="20" grpId="0" animBg="1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4682</TotalTime>
  <Words>919</Words>
  <Application>Microsoft Office PowerPoint</Application>
  <PresentationFormat>شاشة عريضة</PresentationFormat>
  <Paragraphs>242</Paragraphs>
  <Slides>19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28" baseType="lpstr">
      <vt:lpstr>Abadi</vt:lpstr>
      <vt:lpstr>ae_AlMateen</vt:lpstr>
      <vt:lpstr>Arial</vt:lpstr>
      <vt:lpstr>Arial</vt:lpstr>
      <vt:lpstr>Calibri</vt:lpstr>
      <vt:lpstr>Calibri Light</vt:lpstr>
      <vt:lpstr>Sakkal Majalla</vt:lpstr>
      <vt:lpstr>Wingdings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سلطان المطيري</dc:creator>
  <cp:lastModifiedBy>ماجد الحكمي</cp:lastModifiedBy>
  <cp:revision>2</cp:revision>
  <dcterms:created xsi:type="dcterms:W3CDTF">2020-09-01T14:46:23Z</dcterms:created>
  <dcterms:modified xsi:type="dcterms:W3CDTF">2023-03-18T19:45:02Z</dcterms:modified>
</cp:coreProperties>
</file>