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94" r:id="rId3"/>
    <p:sldId id="354" r:id="rId4"/>
    <p:sldId id="345" r:id="rId5"/>
    <p:sldId id="295" r:id="rId6"/>
    <p:sldId id="296" r:id="rId7"/>
    <p:sldId id="297" r:id="rId8"/>
    <p:sldId id="298" r:id="rId9"/>
    <p:sldId id="299" r:id="rId10"/>
    <p:sldId id="300" r:id="rId11"/>
    <p:sldId id="348" r:id="rId12"/>
    <p:sldId id="360" r:id="rId13"/>
    <p:sldId id="349" r:id="rId14"/>
    <p:sldId id="346" r:id="rId15"/>
    <p:sldId id="347" r:id="rId16"/>
    <p:sldId id="301" r:id="rId17"/>
    <p:sldId id="351" r:id="rId18"/>
    <p:sldId id="302" r:id="rId19"/>
    <p:sldId id="350" r:id="rId20"/>
    <p:sldId id="359" r:id="rId21"/>
    <p:sldId id="358" r:id="rId22"/>
    <p:sldId id="35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2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0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3:53:08.616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3:53:14.358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8226 121,'-14'1,"-1"0,1 1,0 1,-23 8,-6 1,-74 9,-235 11,-126-33,190-3,-1291 4,1531-2,-78-15,-18 0,-271 14,16 1,-10-35,325 30,-99-23,-48-4,9 12,-166-6,-974 30,1304 1,-86 15,-39 2,-356-19,258-3,223 2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3:53:29.559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4359 87,'-255'-2,"-282"5,475 2,1 4,-90 23,85-17,0-5,-2-2,1-4,-119-7,58 0,38 3,-9 1,0-4,-108-18,36-4,-204-4,-172 26,362 4,134-3,0-3,1-2,0-2,-66-22,100 27,-40-7,1 3,-1 3,0 1,-105 9,34-2,58-3,44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3:55:01.009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0,'0'0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12T03:55:43.08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258 61 24575,'-2'123'0,"5"136"0,0-241 0,2 0 0,0-1 0,1 1 0,0-1 0,1-1 0,1 1 0,1-1 0,13 19 0,-21-34 0,0 1 0,0-1 0,0 1 0,1 0 0,-1-1 0,0 0 0,1 1 0,-1-1 0,1 0 0,-1 0 0,1 0 0,-1 0 0,1 0 0,0 0 0,0 0 0,-1 0 0,5 0 0,-6-1 0,0 0 0,0 0 0,1 0 0,-1 0 0,0 0 0,0 0 0,1 0 0,-1 0 0,0 0 0,0 0 0,1 0 0,-1 0 0,0 0 0,0 0 0,1-1 0,-1 1 0,0 0 0,0 0 0,0 0 0,1 0 0,-1-1 0,0 1 0,0 0 0,0 0 0,0 0 0,1-1 0,-1 1 0,0 0 0,0 0 0,0-1 0,0 1 0,0 0 0,0 0 0,0-1 0,0 1 0,0 0 0,0-1 0,-7-19 0,3 15 0,0 0 0,0 0 0,0 0 0,-1 0 0,1 1 0,-1 0 0,0 0 0,0 0 0,-1 1 0,1-1 0,-1 1 0,0 0 0,0 1 0,0 0 0,0 0 0,-9-2 0,-1 1 0,0 1 0,0 0 0,-1 1 0,1 1 0,-20 2 0,32-2 0,1 1 0,-1-1 0,1 0 0,-1 0 0,0 0 0,1 0 0,-1-1 0,1 0 0,-1 1 0,1-1 0,-1-1 0,1 1 0,0 0 0,-1-1 0,1 0 0,0 1 0,0-1 0,-3-3 0,3 1 0,1 1 0,-1-1 0,1 1 0,0-1 0,0 0 0,0 0 0,0 0 0,1-1 0,0 1 0,0 0 0,0 0 0,0-1 0,0 1 0,1-8 0,-2-97 0,3 70 0,-1 0 0,-3 1 0,-10-57 0,-12 2-1365,13 51-5461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12T03:55:44.89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186 0 24575,'6'7'0,"10"8"0,8 15 0,6 3 0,6 9 0,-4 3 0,-8 2 0,-7-1 0,-7-2 0,-11-8 0,-13-10 0,-17-10 0,-10-7 0,-11 1 0,-10 6 0,-8 6 0,8 7 0,14-2-8191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12T03:55:46.376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25 1 24575,'0'7'0,"-7"8"0,-2 9 0,1 1-8191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12T03:55:47.42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24575,'0'7'0,"0"15"0,0 17 0,0 9 0,0 3 0,0-1 0,0-2 0,0 4 0,0 7 0,0 6 0,0 12 0,0 0 0,0-7 0,7-8 0,8-15 0,9-16 0,7-12 0,-2-10-8191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3:59:12.616"/>
    </inkml:context>
    <inkml:brush xml:id="br0">
      <inkml:brushProperty name="width" value="0.2" units="cm"/>
      <inkml:brushProperty name="height" value="0.4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6169 1,'-1'2,"1"1,-1 0,0-1,1 1,-1 0,0-1,-1 1,1-1,0 0,-1 1,1-1,-1 0,0 0,0 0,0 0,0 0,0 0,0-1,0 1,-1 0,1-1,-1 0,1 0,-3 1,-6 3,0-1,0-1,0 1,-16 1,-40 2,-123-3,119-6,-108 13,-12 7,-312-11,279-9,-3797 2,3962 0,-196 4,200 0,1 2,-79 19,80-9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3:59:15.907"/>
    </inkml:context>
    <inkml:brush xml:id="br0">
      <inkml:brushProperty name="width" value="0.2" units="cm"/>
      <inkml:brushProperty name="height" value="0.4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6973 166,'-6'0,"-1"1,1 0,0 1,0-1,-12 6,-17 4,-62 1,-1-5,-169-8,102-2,-963 3,1083-1,-1-3,1-1,-44-11,-129-45,103 30,-1 5,-2 5,-163-8,-362 20,426 11,-1133 4,1330-4,0 0,0 1,0 1,0 1,0 1,-22 10,18-7,0-1,0-1,-29 5,-164 20,-104 12,288-41,-152 19,151-16,1 1,0 2,-46 18,54-16,-1-2,0-1,-1-1,0-1,0-1,0-1,0-2,-41-1,19 0,-1 2,1 2,-94 22,85-12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4:44:32.715"/>
    </inkml:context>
    <inkml:brush xml:id="br0">
      <inkml:brushProperty name="width" value="0.2" units="cm"/>
      <inkml:brushProperty name="height" value="0.4" units="cm"/>
      <inkml:brushProperty name="color" value="#FFB775"/>
      <inkml:brushProperty name="tip" value="rectangle"/>
      <inkml:brushProperty name="rasterOp" value="maskPen"/>
      <inkml:brushProperty name="ignorePressure" value="1"/>
    </inkml:brush>
  </inkml:definitions>
  <inkml:trace contextRef="#ctx0" brushRef="#br0">4837 28,'-1'-1,"1"-1,-1 1,0-1,1 1,-1-1,0 1,0-1,0 1,0 0,-1 0,1-1,0 1,0 0,-1 0,1 0,-1 0,1 0,-1 1,1-1,-1 0,1 1,-1-1,0 1,1 0,-1-1,0 1,1 0,-1 0,-3 0,-55 0,-185 26,235-23,-1 0,1 1,-1 0,1 0,0 1,1 0,-1 1,1 0,-14 12,10-7,-1-2,1 0,-19 9,7-8,0-1,-1-1,1-1,-40 5,8-6,-62-2,-225 14,-46 0,220-20,-305 4,302 17,-42 2,-895-19,527-5,512 0,1-2,1-4,-1-3,-69-22,55 11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4:44:43.889"/>
    </inkml:context>
    <inkml:brush xml:id="br0">
      <inkml:brushProperty name="width" value="0.2" units="cm"/>
      <inkml:brushProperty name="height" value="0.4" units="cm"/>
      <inkml:brushProperty name="color" value="#FFB775"/>
      <inkml:brushProperty name="tip" value="rectangle"/>
      <inkml:brushProperty name="rasterOp" value="maskPen"/>
      <inkml:brushProperty name="ignorePressure" value="1"/>
    </inkml:brush>
  </inkml:definitions>
  <inkml:trace contextRef="#ctx0" brushRef="#br0">11671 142,'-593'0,"554"-2,0-2,-38-9,-32-3,93 13,1 0,-1-1,1 0,1-2,-1 0,-16-8,16 6,0 1,-1 1,0 0,0 1,-25-4,-44 3,-121 8,68 1,-2369-3,2297 9,-289 51,162-14,185-39,103-7,-80 10,24 3,-118 1,-111-15,118-2,-1586 3,1417-18,89 1,-4 16,-75-3,333-1,1-1,1-2,-1-2,2-2,-49-21,51 20,10 4,-1 1,-1 2,1 1,-56-3,-120 11,82 1,-908-3,763-17,190 7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12T04:47:26.12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4459 160 24575,'-5'-1'0,"-1"0"0,1-1 0,0 1 0,0-1 0,0 0 0,0 0 0,0-1 0,0 0 0,-8-6 0,-12-5 0,-18-7 0,0 2 0,-1 2 0,-1 2 0,-1 2 0,0 2 0,0 3 0,-1 1 0,-56-1 0,-602 8 0,263 2 0,146 16 0,66-1 0,-529-12 0,541-6 0,178 3 0,-82 14 0,-18 2 0,-501-12-101,439-7-1163,86 0-5562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12T04:47:30.30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6249 0 24575,'-28'2'0,"1"1"0,-1 1 0,1 1 0,-38 13 0,-20 4 0,-14-7 0,-158 5 0,24-4 0,76 7 0,87-10 0,-136 5 0,103-14 0,1 5 0,-141 29 0,133-23 0,0-5 0,-172-7 0,145-4 0,-2296 1 106,1019-2-1577,1381 2-5355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12T04:47:44.031"/>
    </inkml:context>
    <inkml:brush xml:id="br0">
      <inkml:brushProperty name="width" value="0.05" units="cm"/>
      <inkml:brushProperty name="height" value="0.05" units="cm"/>
      <inkml:brushProperty name="color" value="#FFC114"/>
    </inkml:brush>
  </inkml:definitions>
  <inkml:trace contextRef="#ctx0" brushRef="#br0">1 1 24575,'0'6'0,"0"10"0,0 8 0,6 0 0,3 3 0,6-4 0,1 2 0,-3 2 0,3 4 0,0 10 0,-4 4 0,3-5 0,-1-9-8191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12T04:47:45.932"/>
    </inkml:context>
    <inkml:brush xml:id="br0">
      <inkml:brushProperty name="width" value="0.05" units="cm"/>
      <inkml:brushProperty name="height" value="0.05" units="cm"/>
      <inkml:brushProperty name="color" value="#FFC114"/>
    </inkml:brush>
  </inkml:definitions>
  <inkml:trace contextRef="#ctx0" brushRef="#br0">343 78 24575,'-7'0'0,"-8"0"0,-16-6 0,-21-3 0,-10-6 0,-7-7 0,9 6 0,13 7-8191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12T04:47:51.077"/>
    </inkml:context>
    <inkml:brush xml:id="br0">
      <inkml:brushProperty name="width" value="0.05" units="cm"/>
      <inkml:brushProperty name="height" value="0.05" units="cm"/>
      <inkml:brushProperty name="color" value="#FFC114"/>
    </inkml:brush>
  </inkml:definitions>
  <inkml:trace contextRef="#ctx0" brushRef="#br0">0 103 24575,'50'-27'0,"55"-26"0,-96 49 0,1 0 0,0 0 0,0 1 0,0 1 0,0 0 0,0 0 0,1 1 0,12 0 0,-21 1 0,0 0 0,0 0 0,0 0 0,0 0 0,-1 1 0,1-1 0,0 0 0,0 1 0,0-1 0,-1 1 0,1 0 0,0 0 0,-1-1 0,1 1 0,-1 0 0,1 0 0,-1 1 0,1-1 0,-1 0 0,1 0 0,-1 1 0,0-1 0,1 2 0,-1-1 0,-1 0 0,1 1 0,-1-1 0,0 0 0,1 0 0,-1 0 0,0 0 0,-1 0 0,1 0 0,0 0 0,0 0 0,-1 0 0,0 0 0,1 0 0,-1 0 0,-2 4 0,-2 4 0,-1 0 0,0-1 0,0 0 0,-1 0 0,0 0 0,-12 9 0,-46 31 0,48-37 0,0 1 0,-24 22 0,40-35 0,0 1 0,1 0 0,-1-1 0,0 1 0,0 0 0,1 0 0,-1 0 0,0-1 0,1 1 0,-1 0 0,1 0 0,-1 0 0,1 0 0,-1 0 0,1 0 0,0 0 0,0 0 0,-1 0 0,1 0 0,0 0 0,0 0 0,0 0 0,0 0 0,0 0 0,0 0 0,0 0 0,1 0 0,-1 0 0,0 0 0,1 2 0,1-1 0,0 0 0,-1-1 0,1 1 0,0-1 0,0 1 0,0-1 0,0 0 0,0 0 0,0 0 0,0 0 0,0 0 0,1 0 0,1 0 0,12 2 0,-1 0 0,31 2 0,123-5 0,11 0 0,-142 6-1365,-11 2-5461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12T04:47:52.803"/>
    </inkml:context>
    <inkml:brush xml:id="br0">
      <inkml:brushProperty name="width" value="0.05" units="cm"/>
      <inkml:brushProperty name="height" value="0.05" units="cm"/>
      <inkml:brushProperty name="color" value="#FFC114"/>
    </inkml:brush>
  </inkml:definitions>
  <inkml:trace contextRef="#ctx0" brushRef="#br0">219 1 24575,'7'0'0,"-12"0"0,-10 0 0,-17 0 0,-10 0 0,-3 0 0,-2 0 0,7 0-8191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5:32:30.447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6157 0,'-1978'0,"1895"4,-131 24,16-2,-136-4,-149 16,-380-12,588-28,-947 2,1131-4,0-3,-143-30,143 17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5:32:46.363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10072 212,'0'-1,"0"-1,-1 1,1 0,-1 0,1 0,-1-1,0 1,1 0,-1 0,0 0,0 0,0 0,1 0,-1 0,0 0,0 1,-1-1,1 0,0 1,0-1,0 0,0 1,-1-1,1 1,0 0,0-1,-3 1,-40-7,39 7,-446-57,43 5,149 15,-334 2,24 57,211 20,346-41,-234 20,61 6,-343 5,-1567-35,1260 4,745 3,-142 25,-57 5,-646-29,494-8,-872 3,1292 1,-1 1,1 1,0 0,-28 10,27-7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5:32:50.368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5640 57,'-5473'0,"5457"0,-59-4,71 4,0-1,-1 0,1 0,0-1,0 1,0-1,0 0,0 0,1 0,-1 0,1-1,-1 0,1 1,-3-5,-10-14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5:32:52.615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6441 1,'-7'4,"1"0,-1 0,0-1,0 0,0 0,-1 0,1-1,-1 0,1-1,-1 0,0 0,1 0,-17-2,10 2,-293 6,41-2,-1079 84,694-77,372-16,-3116 4,3329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5:33:07.797"/>
    </inkml:context>
    <inkml:brush xml:id="br0">
      <inkml:brushProperty name="width" value="0.2" units="cm"/>
      <inkml:brushProperty name="height" value="0.4" units="cm"/>
      <inkml:brushProperty name="color" value="#FF9A89"/>
      <inkml:brushProperty name="tip" value="rectangle"/>
      <inkml:brushProperty name="rasterOp" value="maskPen"/>
      <inkml:brushProperty name="ignorePressure" value="1"/>
    </inkml:brush>
  </inkml:definitions>
  <inkml:trace contextRef="#ctx0" brushRef="#br0">8573 1,'-8126'0,"7886"18,68-1,137-15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5:33:15.127"/>
    </inkml:context>
    <inkml:brush xml:id="br0">
      <inkml:brushProperty name="width" value="0.2" units="cm"/>
      <inkml:brushProperty name="height" value="0.4" units="cm"/>
      <inkml:brushProperty name="color" value="#FF9A89"/>
      <inkml:brushProperty name="tip" value="rectangle"/>
      <inkml:brushProperty name="rasterOp" value="maskPen"/>
      <inkml:brushProperty name="ignorePressure" value="1"/>
    </inkml:brush>
  </inkml:definitions>
  <inkml:trace contextRef="#ctx0" brushRef="#br0">2907 1,'-2868'0,"2830"0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5:33:17.697"/>
    </inkml:context>
    <inkml:brush xml:id="br0">
      <inkml:brushProperty name="width" value="0.2" units="cm"/>
      <inkml:brushProperty name="height" value="0.4" units="cm"/>
      <inkml:brushProperty name="color" value="#FF9A89"/>
      <inkml:brushProperty name="tip" value="rectangle"/>
      <inkml:brushProperty name="rasterOp" value="maskPen"/>
      <inkml:brushProperty name="ignorePressure" value="1"/>
    </inkml:brush>
  </inkml:definitions>
  <inkml:trace contextRef="#ctx0" brushRef="#br0">4844 1,'-5'3,"1"1,-1-1,0 0,1-1,-1 1,-1-1,1 0,0 0,0-1,-1 0,1 0,-7 1,-73 2,58-3,-762 3,404-7,-3030 3,3344 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5:33:20.179"/>
    </inkml:context>
    <inkml:brush xml:id="br0">
      <inkml:brushProperty name="width" value="0.2" units="cm"/>
      <inkml:brushProperty name="height" value="0.4" units="cm"/>
      <inkml:brushProperty name="color" value="#FF9A89"/>
      <inkml:brushProperty name="tip" value="rectangle"/>
      <inkml:brushProperty name="rasterOp" value="maskPen"/>
      <inkml:brushProperty name="ignorePressure" value="1"/>
    </inkml:brush>
  </inkml:definitions>
  <inkml:trace contextRef="#ctx0" brushRef="#br0">2606 1,'-2490'0,"2375"0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5:33:22.475"/>
    </inkml:context>
    <inkml:brush xml:id="br0">
      <inkml:brushProperty name="width" value="0.2" units="cm"/>
      <inkml:brushProperty name="height" value="0.4" units="cm"/>
      <inkml:brushProperty name="color" value="#FF9A89"/>
      <inkml:brushProperty name="tip" value="rectangle"/>
      <inkml:brushProperty name="rasterOp" value="maskPen"/>
      <inkml:brushProperty name="ignorePressure" value="1"/>
    </inkml:brush>
  </inkml:definitions>
  <inkml:trace contextRef="#ctx0" brushRef="#br0">2321 72,'-233'2,"-247"-5,47-27,224 27,-202-12,-90-8,448 23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7:31:56.081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13389 1,'-770'0,"700"3,-75 13,-41 4,-594-17,402-6,-819 3,877 18,111-4,-587-4,564-11,184 4,-69 11,6 0,-677-2,489-15,-4074 3,3920 28,298-14,-6 4,-94 5,-1091-25,1324 1,1 0,0-1,0-1,0-2,-22-6,-7-7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7:32:12.139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343 83,'-7'0,"-16"0,-24-7,-12-2,-2 1,-5-6,16-1,24 4,22 2,33 3,12 3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7:32:15.270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14689 1,'-57'3,"-1"3,-82 18,-12 3,-347 67,422-77,-1-3,0-4,-148 0,-1038-15,809 6,-82 40,-51 1,-1485-47,1125 8,-993-3,1601-18,128 4,-1026 2,765 15,306-1,-188-5,105-32,92 33,-21-2,67-13,73 9,-40-2,-245 6,-57-3,-220-20,400 21,168 5,-8 1,0-1,1-2,0-2,-1-2,2-1,-44-16,33 0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7:34:45.377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165 1,'0'7,"-7"2,-9-1,-9-1,-6-2,-13-2,2-1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7:34:49.861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19592 124,'-57'2,"-1"4,2 1,-112 31,-22 1,-204 16,385-54,-481 38,391-28,0-4,0-5,-135-14,194 5,0-1,1-3,1-1,-39-17,15-3,44 22,0 1,-1 0,0 1,-26-7,-26 0,-1 4,-81-4,-152 8,100 4,176 1,0-2,0-1,-35-12,-35-5,-61 4,-319 7,336 12,-283 3,-513-6,728-15,4-1,-1107 11,716 11,570-4,-491 8,367 1,-211 41,217-22,-214 49,262-54,-173 17,-107-16,189-14,-940 5,705-18,89 23,42-1,-1098-15,704-7,-1725 3,2235 1,-261-5,309-3,-179-33,-399-65,540 97,-60-7,-96-10,284 25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9:21:27.705"/>
    </inkml:context>
    <inkml:brush xml:id="br0">
      <inkml:brushProperty name="width" value="0.2" units="cm"/>
      <inkml:brushProperty name="height" value="0.4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0,'0'0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9:21:31.924"/>
    </inkml:context>
    <inkml:brush xml:id="br0">
      <inkml:brushProperty name="width" value="0.2" units="cm"/>
      <inkml:brushProperty name="height" value="0.4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5671 123,'-1646'0,"1580"-4,0-2,-110-26,108 18,0 2,-91-3,-367 18,-166-5,405-16,-173-4,-950 24,1364-2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1-12T09:21:41.124"/>
    </inkml:context>
    <inkml:brush xml:id="br0">
      <inkml:brushProperty name="width" value="0.05" units="cm"/>
      <inkml:brushProperty name="height" value="0.05" units="cm"/>
      <inkml:brushProperty name="color" value="#008C3A"/>
    </inkml:brush>
  </inkml:definitions>
  <inkml:trace contextRef="#ctx0" brushRef="#br0">11486 287 24575,'-3'0'0,"0"1"0,0 0 0,-1-1 0,1 2 0,0-1 0,1 0 0,-1 1 0,-5 2 0,-15 7 0,-14-3 0,0-2 0,0-2 0,0-2 0,0-1 0,-56-5 0,72 2 0,-1 0 0,1-1 0,0-2 0,0 0 0,0-1 0,1-1 0,-1 0 0,2-2 0,-1-1 0,1 0 0,-25-19 0,15 10 0,-1 1 0,0 1 0,-2 2 0,0 1 0,-57-17 0,-11-6 0,60 21 0,-1 2 0,-1 1 0,0 2 0,-1 2 0,0 2 0,0 1 0,-61 1 0,-2581 11 0,1581-7 0,1035 4 0,-68 12 0,-35 2 0,-725-10 0,495-10 0,-1813 3 0,1946 11 0,223-6 0,0 2 0,1 2 0,-81 28 0,62-18 0,-1-2 0,0-3 0,-81 6 0,-10 3 0,132-19 0,-153 28 0,-219 11 0,-174-40 0,436-4 0,112 1-455,0 1 0,-28 5 0,11 2-6371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5:17:34.514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4694 1,'-2267'0,"2070"16,55-1,18-10,-97 8,-711 11,623-27,-135 3,387 0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5:17:44.987"/>
    </inkml:context>
    <inkml:brush xml:id="br0">
      <inkml:brushProperty name="width" value="0.2" units="cm"/>
      <inkml:brushProperty name="height" value="0.4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2718 0,'-715'0,"479"18,23 0,-286-17,231-3,243 4,-1 1,1 1,0 2,0 0,0 2,-33 14,27-9,0-3,-1 0,-40 6,-267 20,299-33,7-1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5:18:06.948"/>
    </inkml:context>
    <inkml:brush xml:id="br0">
      <inkml:brushProperty name="width" value="0.2" units="cm"/>
      <inkml:brushProperty name="height" value="0.4" units="cm"/>
      <inkml:brushProperty name="color" value="#FF9A89"/>
      <inkml:brushProperty name="tip" value="rectangle"/>
      <inkml:brushProperty name="rasterOp" value="maskPen"/>
      <inkml:brushProperty name="ignorePressure" value="1"/>
    </inkml:brush>
  </inkml:definitions>
  <inkml:trace contextRef="#ctx0" brushRef="#br0">4470 1,'-1386'0,"1160"18,1 0,194-18,-36 0,0 2,-86 15,-484 53,439-55,-50 20,164-20,0-4,-115 1,13-11,-117-6,279 2,-1-1,1-1,0-1,0-1,-25-12,-106-58,150 75,-41-23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5:18:08.549"/>
    </inkml:context>
    <inkml:brush xml:id="br0">
      <inkml:brushProperty name="width" value="0.2" units="cm"/>
      <inkml:brushProperty name="height" value="0.4" units="cm"/>
      <inkml:brushProperty name="color" value="#FF9A89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1,'0'0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5:08:10.983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1,'0'0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5:08:11.335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3392 145,'-12'-8,"0"0,-1 1,0 1,0 0,0 1,0 1,-1-1,-16-1,26 5,-39-7,0 2,-1 2,0 1,-55 5,47 0,0-2,-79-12,28 0,-1 4,-158 8,-40-2,141-14,-29-2,-655 14,434 7,89-3,275 0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5:08:27.330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7061 0,'-276'18,"5"0,-1967-19,2174 4,0 3,-88 21,82-13,-118 7,-615-18,381-6,-775 3,625-38,140 4,286 18,25 1,77 12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5:12:30.910"/>
    </inkml:context>
    <inkml:brush xml:id="br0">
      <inkml:brushProperty name="width" value="0.2" units="cm"/>
      <inkml:brushProperty name="height" value="0.4" units="cm"/>
      <inkml:brushProperty name="color" value="#FFB775"/>
      <inkml:brushProperty name="tip" value="rectangle"/>
      <inkml:brushProperty name="rasterOp" value="maskPen"/>
      <inkml:brushProperty name="ignorePressure" value="1"/>
    </inkml:brush>
  </inkml:definitions>
  <inkml:trace contextRef="#ctx0" brushRef="#br0">7983 76,'-312'-18,"-14"-1,247 21,30 0,0-2,-1-2,-74-12,42 1,0 4,-1 4,-124 8,60 0,-631-3,762 1,0 1,1 1,-1 1,1 0,0 1,-28 13,-30 9,-14-4,-1-4,-1-4,0-4,-160-1,-933-12,661 3,432-5,1-3,-145-31,135 24,0 5,-1 3,-122 10,41-1,-1709-3,1812 6,49 2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5:15:19.209"/>
    </inkml:context>
    <inkml:brush xml:id="br0">
      <inkml:brushProperty name="width" value="0.2" units="cm"/>
      <inkml:brushProperty name="height" value="0.4" units="cm"/>
      <inkml:brushProperty name="color" value="#FFB775"/>
      <inkml:brushProperty name="tip" value="rectangle"/>
      <inkml:brushProperty name="rasterOp" value="maskPen"/>
      <inkml:brushProperty name="ignorePressure" value="1"/>
    </inkml:brush>
  </inkml:definitions>
  <inkml:trace contextRef="#ctx0" brushRef="#br0">6122 1,'-128'0,"-536"22,-214 30,-2-52,379-3,-1135 3,1578 4,2 2,-1 3,1 2,-62 21,-86 16,91-31,-139 1,-114-18,285-1,8 0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5:09:40.435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10347 98,'-27'2,"-1"0,1 2,0 1,1 1,0 2,0 0,-30 15,27-12,0-1,-1-2,0 0,-1-2,1-2,-33 2,-158-8,93-1,-5707 0,2937 6,2845-5,-1-3,1-1,-93-25,-147-62,279 88,-75-27,11 2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7:22:39.333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2295 284,'-1'0,"1"0,0 0,0 0,0 0,-1-1,1 1,0 0,0 0,0 0,0-1,-1 1,1 0,0 0,0 0,0-1,0 1,0 0,0 0,0-1,0 1,0 0,0 0,0-1,0 1,0 0,0 0,0-1,0 1,0 0,0 0,0-1,0 1,0 0,0 0,0 0,0-1,0 1,1 0,-1 0,0 0,0-1,0 1,0 0,1 0,-1 0,0-1,0 1,0 0,1 0,-1 0,0 0,0 0,0 0,1 0,-1 0,0 0,0-1,1 1,-1 0,0 0,1 0,-23-14,-22-5,-1 2,0 2,-1 2,-1 2,0 2,0 2,-79-1,-544 9,229 2,418-5,0 0,1-1,-1-2,1 0,0-2,-23-9,-60-16,-3 4,22 6,-107-15,148 32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1-12T07:22:43.963"/>
    </inkml:context>
    <inkml:brush xml:id="br0">
      <inkml:brushProperty name="width" value="0.2" units="cm"/>
      <inkml:brushProperty name="height" value="0.4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7700 7,'-1203'32,"969"-16,-538 58,679-58,42-6,-98 5,-87-17,-107 4,212 15,-13 2,-743-12,532-10,-1222 3,1536-3,0-1,0-3,0-1,-61-20,-24-6,-56-17,133 34,-1 2,-1 2,0 3,0 2,-53-2,36 9,0 3,0 2,1 4,-130 32,107-17,53-16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604169-A210-4F43-89AA-7BAE64DADB11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9782A2-7273-44F7-847C-7EEBBDB32E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92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46FEE5-7F7F-460F-ACFE-850632EFF00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2723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18EF6-6953-40BD-B0E5-FFA7A75481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2C4803-683F-4F6F-B976-8D7A9BE369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57375A-6BBB-47A4-A61F-F6A014460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E800F-0963-473E-9D02-3729FA3E28E9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47CE7E-5562-48A8-81DB-0619543FB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9572C4-8CEC-4C3D-A38C-863675286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A0F59-810D-4F22-9507-1259B9FA8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083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9CE1BF-163F-4CD0-A6C6-11602D80A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36996-8271-4B3F-AC67-294DB0267E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68FB50-A77D-4453-A256-9E396F7B0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E800F-0963-473E-9D02-3729FA3E28E9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DFD8AC-ABD5-4A6F-A2EA-85044E5B3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C0E9BA-C4AD-4ED8-B102-CC1E196A5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A0F59-810D-4F22-9507-1259B9FA8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352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75423-DCD9-48C9-A0B8-6E461D55BD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8316B9-2267-4137-8EE5-1BD5C4FA99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4A7639-DF93-456E-80B2-F7EB5EE99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E800F-0963-473E-9D02-3729FA3E28E9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881BA4-B9D5-4202-8FC8-6DC293451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A729DC-AA42-40BF-B357-D6A884508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A0F59-810D-4F22-9507-1259B9FA8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013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80B4BB-7545-45FF-BD3D-8612D1EAE3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756CD0-E93C-40C1-ABF2-21D3EB9CEF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0C5836-BF0A-4288-9D19-D1AAD4021E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73F7FD-F81F-4356-BF66-A4FA76114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E800F-0963-473E-9D02-3729FA3E28E9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8479D0-C443-4F32-9879-3D84F6FC2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3E4C51-4AF5-45EB-B42A-A197691C2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A0F59-810D-4F22-9507-1259B9FA8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785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D7006E-F540-494C-B963-40E12CE73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441468-98F0-4AB3-B884-456E2E95CD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18371F-E1EF-4019-B484-8C71295285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EDB648F-D42C-4482-8CC3-FD9AD3A660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BEA00E9-D35C-43DB-BCB1-5A0A70514D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E010680-6644-45F6-B22B-735E861B6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E800F-0963-473E-9D02-3729FA3E28E9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291CC4-B31C-438A-A65F-68B47C74B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597965E-3849-4F10-AF01-24F74317F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A0F59-810D-4F22-9507-1259B9FA8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29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CEED1B-17C9-472D-B2A5-96B0E1935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C55835F-27BE-4195-83DC-042DDBFE1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E800F-0963-473E-9D02-3729FA3E28E9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CB939B-1593-41FD-B99D-2ACEFD4C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A0AEAD-1E12-4DD5-B623-32B3BC9B1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A0F59-810D-4F22-9507-1259B9FA8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42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8E9E2DE-4516-49F2-AF2F-AB4336873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E800F-0963-473E-9D02-3729FA3E28E9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C7AD35-2F2B-4E68-B49A-A52D6379D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565E76-A2A6-41D6-B0EC-5202AD654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A0F59-810D-4F22-9507-1259B9FA8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799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408ED-E0EE-4983-85A0-351960F9A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6ADAA0-1C96-442D-8F08-697BB806B0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91223C-7E99-4FCF-8FCD-87257B2915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85AF79-9FFE-40B5-B10F-11D3D5561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E800F-0963-473E-9D02-3729FA3E28E9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877C3F-7D5E-442C-87B2-8EB766F998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75615E-E1AB-4930-8074-2837CD704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A0F59-810D-4F22-9507-1259B9FA8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710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B1C24-874F-422A-8243-1EC673524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F7A931-01C4-4357-A02F-0600AF2255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D4AB76-D3EF-4D3F-874D-DCE8551284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5D8E94-092D-4FA2-BD83-D1821E188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E800F-0963-473E-9D02-3729FA3E28E9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7BAEFD-A871-444A-A6BA-40D0F9460F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14736A-3E18-4310-A40C-EB6B458D9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A0F59-810D-4F22-9507-1259B9FA8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867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40CAE-45BC-4500-BA9A-79CB50DA4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D69A9C-ADA9-4D5F-A60C-5339C721B6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A05DAD-1C18-4194-A7A1-5567C2150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E800F-0963-473E-9D02-3729FA3E28E9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CFB3EB-C707-426F-BE6F-445EAA382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C3C5DF-401E-4353-87D1-F34591410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A0F59-810D-4F22-9507-1259B9FA8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914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02D710-7DCA-417B-ACDB-33ECC41C0D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4274A5-B32E-46B5-867E-BA5B6BBC9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AA9B7E-9D3D-4407-AB58-70AE95628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E800F-0963-473E-9D02-3729FA3E28E9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638706-9F94-480D-92CA-3827F67A8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DC5250-A262-47FC-934E-60EB1B0E49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A0F59-810D-4F22-9507-1259B9FA8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8956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66BCB1E-ECFD-409B-BA23-E416422133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ar-EG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128AFB1A-54A0-4464-8862-25BC4AA95F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ar-EG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DD0C5C1C-1CB5-4D94-93B7-19B5B709A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48E66-3F03-43D6-B9DD-5CFE4DDC4047}" type="datetimeFigureOut">
              <a:rPr lang="ar-EG" smtClean="0"/>
              <a:t>26/06/1444</a:t>
            </a:fld>
            <a:endParaRPr lang="ar-EG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6BE19E8F-14D1-4900-91CC-6E7ABD39F9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06562F41-8E32-4C50-A82C-121F1CE8E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BA239-DCEF-494A-8E95-32D8B3EADDE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841688788"/>
      </p:ext>
    </p:extLst>
  </p:cSld>
  <p:clrMapOvr>
    <a:masterClrMapping/>
  </p:clrMapOvr>
  <p:transition spd="slow">
    <p:push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8E5F3F10-CDC5-40AC-9DFC-0BFB770CA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EG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E933EBD6-8B8E-4D78-BB6B-1F903E5E48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EG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68B42DC7-1C1C-4C56-9969-1E9A91DC7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48E66-3F03-43D6-B9DD-5CFE4DDC4047}" type="datetimeFigureOut">
              <a:rPr lang="ar-EG" smtClean="0"/>
              <a:t>26/06/1444</a:t>
            </a:fld>
            <a:endParaRPr lang="ar-EG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CB71A6F2-4A56-43CA-84D3-8D52C0CD7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780D5E61-9D6F-48AF-AFA3-0AD65647F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BA239-DCEF-494A-8E95-32D8B3EADDE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31292878"/>
      </p:ext>
    </p:extLst>
  </p:cSld>
  <p:clrMapOvr>
    <a:masterClrMapping/>
  </p:clrMapOvr>
  <p:transition spd="slow">
    <p:push dir="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14E0B59-E0EE-4B52-BBD2-4FC58E662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ar-EG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65EFCCF3-F0A7-4F9D-B640-2C9B314D07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869D158F-0482-4C82-9612-67E12A556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48E66-3F03-43D6-B9DD-5CFE4DDC4047}" type="datetimeFigureOut">
              <a:rPr lang="ar-EG" smtClean="0"/>
              <a:t>26/06/1444</a:t>
            </a:fld>
            <a:endParaRPr lang="ar-EG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0F8CCBC3-C686-4D4F-9007-3FABE137D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4A21AC6E-3183-43A9-9E94-4A9EA4CF4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BA239-DCEF-494A-8E95-32D8B3EADDE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1441866"/>
      </p:ext>
    </p:extLst>
  </p:cSld>
  <p:clrMapOvr>
    <a:masterClrMapping/>
  </p:clrMapOvr>
  <p:transition spd="slow">
    <p:push dir="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B6BE614-5832-4413-9C9D-53298E63D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EG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1A2FA0CF-B602-44FB-9A1F-6300DDC23E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EG"/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CB8FE290-3753-4930-97E8-53822EAF4F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EG"/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7A03F54D-2FF3-4A55-82FF-50F56DC7B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48E66-3F03-43D6-B9DD-5CFE4DDC4047}" type="datetimeFigureOut">
              <a:rPr lang="ar-EG" smtClean="0"/>
              <a:t>26/06/1444</a:t>
            </a:fld>
            <a:endParaRPr lang="ar-EG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25B2AA94-3EB7-4FD1-AFCE-8B1D82521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B679DF73-E988-4D8C-A8BA-4DC5FC14F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BA239-DCEF-494A-8E95-32D8B3EADDE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01857418"/>
      </p:ext>
    </p:extLst>
  </p:cSld>
  <p:clrMapOvr>
    <a:masterClrMapping/>
  </p:clrMapOvr>
  <p:transition spd="slow">
    <p:push dir="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56543B55-B4B0-46D7-8981-54E5F929E6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EG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26EC796A-3F1A-45FC-B4C8-6F20CB50BF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BF0A2AD4-EB8C-43B9-BE67-FB8B0609F7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EG"/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85938AD5-6971-4CE2-A78E-B4772BEBE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D22C8231-C04E-49BA-84FC-B7D18C82F8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EG"/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C794A109-4FCC-470A-A00E-F195DC21E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48E66-3F03-43D6-B9DD-5CFE4DDC4047}" type="datetimeFigureOut">
              <a:rPr lang="ar-EG" smtClean="0"/>
              <a:t>26/06/1444</a:t>
            </a:fld>
            <a:endParaRPr lang="ar-EG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2D978242-E8AD-48C3-9C36-FB150946C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FD7CF941-8DF5-4215-A737-D3B878368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BA239-DCEF-494A-8E95-32D8B3EADDE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572580961"/>
      </p:ext>
    </p:extLst>
  </p:cSld>
  <p:clrMapOvr>
    <a:masterClrMapping/>
  </p:clrMapOvr>
  <p:transition spd="slow">
    <p:push dir="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CC3F07C-8C79-4C0E-A35B-422A0F233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EG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DF0B34F5-84A2-41E6-98AA-B757139B4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48E66-3F03-43D6-B9DD-5CFE4DDC4047}" type="datetimeFigureOut">
              <a:rPr lang="ar-EG" smtClean="0"/>
              <a:t>26/06/1444</a:t>
            </a:fld>
            <a:endParaRPr lang="ar-EG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EFD60B16-21E3-4DE8-B40B-2707A994E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23666486-4ABE-4C8B-B9A3-DC671CAA6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BA239-DCEF-494A-8E95-32D8B3EADDE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18435489"/>
      </p:ext>
    </p:extLst>
  </p:cSld>
  <p:clrMapOvr>
    <a:masterClrMapping/>
  </p:clrMapOvr>
  <p:transition spd="slow">
    <p:push dir="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8C1AFDF8-94B2-4854-98A8-F30957D85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48E66-3F03-43D6-B9DD-5CFE4DDC4047}" type="datetimeFigureOut">
              <a:rPr lang="ar-EG" smtClean="0"/>
              <a:t>26/06/1444</a:t>
            </a:fld>
            <a:endParaRPr lang="ar-EG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C34F40F1-753B-4ED1-A9C5-74FB60899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7B580C93-EB8C-4A4E-A97E-8E3F51D44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BA239-DCEF-494A-8E95-32D8B3EADDE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04712813"/>
      </p:ext>
    </p:extLst>
  </p:cSld>
  <p:clrMapOvr>
    <a:masterClrMapping/>
  </p:clrMapOvr>
  <p:transition spd="slow">
    <p:push dir="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D968C925-F4D3-4445-80CB-859AE08BD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ar-EG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62FBD94C-E193-48CF-9AC9-E194330974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EG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4BDC8F20-5867-4140-B6D7-4ABB0959FC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96246A2C-1549-4CA6-A2F9-BED919843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48E66-3F03-43D6-B9DD-5CFE4DDC4047}" type="datetimeFigureOut">
              <a:rPr lang="ar-EG" smtClean="0"/>
              <a:t>26/06/1444</a:t>
            </a:fld>
            <a:endParaRPr lang="ar-EG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39E00340-DC31-454B-BB47-46C2FAE0F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CE742A78-37EC-4A5F-AFCF-C578DF4BB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BA239-DCEF-494A-8E95-32D8B3EADDE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516677166"/>
      </p:ext>
    </p:extLst>
  </p:cSld>
  <p:clrMapOvr>
    <a:masterClrMapping/>
  </p:clrMapOvr>
  <p:transition spd="slow">
    <p:push dir="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780F3B5-D68C-40B8-BE20-F927BEE2D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ar-EG"/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71FE5E96-8AD5-49D8-B148-4D3EFE2CB2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EG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9DEFB058-D070-40CF-AF2B-FD99C15848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61D507A9-C162-4A37-B610-817FF4475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48E66-3F03-43D6-B9DD-5CFE4DDC4047}" type="datetimeFigureOut">
              <a:rPr lang="ar-EG" smtClean="0"/>
              <a:t>26/06/1444</a:t>
            </a:fld>
            <a:endParaRPr lang="ar-EG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94D7590B-3629-4547-9F17-9413EC594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BC60F3EA-A192-45B2-A405-D35C43BBE0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BA239-DCEF-494A-8E95-32D8B3EADDE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640773481"/>
      </p:ext>
    </p:extLst>
  </p:cSld>
  <p:clrMapOvr>
    <a:masterClrMapping/>
  </p:clrMapOvr>
  <p:transition spd="slow">
    <p:push dir="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67B52505-658F-4182-8F28-12F0181452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ar-EG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67685EEA-2737-4E29-A678-F05AADBB26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EG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34225892-B0A6-4EF5-84CC-34782BCF1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48E66-3F03-43D6-B9DD-5CFE4DDC4047}" type="datetimeFigureOut">
              <a:rPr lang="ar-EG" smtClean="0"/>
              <a:t>26/06/1444</a:t>
            </a:fld>
            <a:endParaRPr lang="ar-EG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6E86B1CF-3F31-427B-ACC9-616CABB03B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1C1660BA-5BAE-43E8-A281-895821B87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BA239-DCEF-494A-8E95-32D8B3EADDE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54400802"/>
      </p:ext>
    </p:extLst>
  </p:cSld>
  <p:clrMapOvr>
    <a:masterClrMapping/>
  </p:clrMapOvr>
  <p:transition spd="slow">
    <p:push dir="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8716D2AD-D44F-4A2A-9604-8ECBBDA2D6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ar-EG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5048FDD3-6AC5-472C-802A-9B0E9B3C0C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EG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53A2753F-B988-4D06-AE60-C1BA1715C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48E66-3F03-43D6-B9DD-5CFE4DDC4047}" type="datetimeFigureOut">
              <a:rPr lang="ar-EG" smtClean="0"/>
              <a:t>26/06/1444</a:t>
            </a:fld>
            <a:endParaRPr lang="ar-EG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8E5A9B9A-452C-4483-9686-09BFC2872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72FDA88D-DFA1-42B8-8C7A-DB5F23C22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BA239-DCEF-494A-8E95-32D8B3EADDE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09754684"/>
      </p:ext>
    </p:extLst>
  </p:cSld>
  <p:clrMapOvr>
    <a:masterClrMapping/>
  </p:clrMapOvr>
  <p:transition spd="slow">
    <p:push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01C8EC-69AC-4E25-9877-2801D8126F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42EB81-7A63-4F77-96E8-D8B65057A2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93279D-F170-4C51-8608-12E88DBEFC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3E800F-0963-473E-9D02-3729FA3E28E9}" type="datetimeFigureOut">
              <a:rPr lang="en-US" smtClean="0"/>
              <a:t>1/18/2023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F68E8-F6ED-4417-BCE0-1E8E45BFC9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C6095E-DE65-4B03-ADD8-92EB5798B2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A0F59-810D-4F22-9507-1259B9FA83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95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D67B82D2-B4AD-425E-ADF5-B1E845B9E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ar-EG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1D6D4162-0BEC-46DA-AC52-989C023040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ar-EG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FF91278-856E-4023-A343-9F683C1207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48E66-3F03-43D6-B9DD-5CFE4DDC4047}" type="datetimeFigureOut">
              <a:rPr lang="ar-EG" smtClean="0"/>
              <a:t>26/06/1444</a:t>
            </a:fld>
            <a:endParaRPr lang="ar-EG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5EB5AE51-65CF-4229-9FF3-9F91586240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5CAC849D-94A6-47EB-8C98-1F2CECC2F6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BA239-DCEF-494A-8E95-32D8B3EADDE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4202453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d"/>
  </p:transition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10" Type="http://schemas.openxmlformats.org/officeDocument/2006/relationships/image" Target="../media/image8.jpeg"/><Relationship Id="rId4" Type="http://schemas.microsoft.com/office/2007/relationships/hdphoto" Target="../media/hdphoto1.wdp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18.xml"/><Relationship Id="rId7" Type="http://schemas.microsoft.com/office/2007/relationships/hdphoto" Target="../media/hdphoto2.wdp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3.jpeg"/><Relationship Id="rId4" Type="http://schemas.openxmlformats.org/officeDocument/2006/relationships/image" Target="../media/image1.JP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7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23.gif"/><Relationship Id="rId12" Type="http://schemas.openxmlformats.org/officeDocument/2006/relationships/image" Target="../media/image26.gif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microsoft.com/office/2007/relationships/hdphoto" Target="../media/hdphoto4.wdp"/><Relationship Id="rId11" Type="http://schemas.openxmlformats.org/officeDocument/2006/relationships/image" Target="../media/image25.png"/><Relationship Id="rId5" Type="http://schemas.openxmlformats.org/officeDocument/2006/relationships/image" Target="../media/image22.png"/><Relationship Id="rId10" Type="http://schemas.openxmlformats.org/officeDocument/2006/relationships/image" Target="../media/image19.png"/><Relationship Id="rId4" Type="http://schemas.openxmlformats.org/officeDocument/2006/relationships/image" Target="../media/image1.JPG"/><Relationship Id="rId9" Type="http://schemas.microsoft.com/office/2007/relationships/hdphoto" Target="../media/hdphoto5.wdp"/><Relationship Id="rId1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audio" Target="../media/audio2.wav"/><Relationship Id="rId7" Type="http://schemas.openxmlformats.org/officeDocument/2006/relationships/image" Target="../media/image3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10" Type="http://schemas.openxmlformats.org/officeDocument/2006/relationships/image" Target="../media/image34.jpeg"/><Relationship Id="rId4" Type="http://schemas.openxmlformats.org/officeDocument/2006/relationships/image" Target="../media/image1.JPG"/><Relationship Id="rId9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audio" Target="../media/audio1.wav"/><Relationship Id="rId7" Type="http://schemas.openxmlformats.org/officeDocument/2006/relationships/image" Target="../media/image3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9.png"/><Relationship Id="rId5" Type="http://schemas.openxmlformats.org/officeDocument/2006/relationships/image" Target="../media/image35.png"/><Relationship Id="rId4" Type="http://schemas.openxmlformats.org/officeDocument/2006/relationships/image" Target="../media/image1.JPG"/><Relationship Id="rId9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audio" Target="../media/audio2.wav"/><Relationship Id="rId7" Type="http://schemas.openxmlformats.org/officeDocument/2006/relationships/image" Target="../media/image4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9.png"/><Relationship Id="rId5" Type="http://schemas.openxmlformats.org/officeDocument/2006/relationships/image" Target="../media/image39.png"/><Relationship Id="rId4" Type="http://schemas.openxmlformats.org/officeDocument/2006/relationships/image" Target="../media/image1.JPG"/><Relationship Id="rId9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customXml" Target="../ink/ink6.xml"/><Relationship Id="rId18" Type="http://schemas.openxmlformats.org/officeDocument/2006/relationships/image" Target="../media/image47.png"/><Relationship Id="rId26" Type="http://schemas.openxmlformats.org/officeDocument/2006/relationships/image" Target="../media/image51.png"/><Relationship Id="rId21" Type="http://schemas.openxmlformats.org/officeDocument/2006/relationships/customXml" Target="../ink/ink10.xml"/><Relationship Id="rId34" Type="http://schemas.openxmlformats.org/officeDocument/2006/relationships/image" Target="../media/image55.png"/><Relationship Id="rId7" Type="http://schemas.openxmlformats.org/officeDocument/2006/relationships/image" Target="../media/image420.png"/><Relationship Id="rId12" Type="http://schemas.openxmlformats.org/officeDocument/2006/relationships/image" Target="../media/image44.png"/><Relationship Id="rId17" Type="http://schemas.openxmlformats.org/officeDocument/2006/relationships/customXml" Target="../ink/ink8.xml"/><Relationship Id="rId25" Type="http://schemas.openxmlformats.org/officeDocument/2006/relationships/customXml" Target="../ink/ink12.xml"/><Relationship Id="rId33" Type="http://schemas.openxmlformats.org/officeDocument/2006/relationships/customXml" Target="../ink/ink16.xml"/><Relationship Id="rId38" Type="http://schemas.openxmlformats.org/officeDocument/2006/relationships/image" Target="../media/image57.png"/><Relationship Id="rId2" Type="http://schemas.openxmlformats.org/officeDocument/2006/relationships/image" Target="../media/image1.JPG"/><Relationship Id="rId16" Type="http://schemas.openxmlformats.org/officeDocument/2006/relationships/image" Target="../media/image46.png"/><Relationship Id="rId20" Type="http://schemas.openxmlformats.org/officeDocument/2006/relationships/image" Target="../media/image48.png"/><Relationship Id="rId29" Type="http://schemas.openxmlformats.org/officeDocument/2006/relationships/customXml" Target="../ink/ink14.xml"/><Relationship Id="rId1" Type="http://schemas.openxmlformats.org/officeDocument/2006/relationships/slideLayout" Target="../slideLayouts/slideLayout18.xml"/><Relationship Id="rId6" Type="http://schemas.openxmlformats.org/officeDocument/2006/relationships/customXml" Target="../ink/ink2.xml"/><Relationship Id="rId11" Type="http://schemas.openxmlformats.org/officeDocument/2006/relationships/customXml" Target="../ink/ink5.xml"/><Relationship Id="rId24" Type="http://schemas.openxmlformats.org/officeDocument/2006/relationships/image" Target="../media/image50.png"/><Relationship Id="rId32" Type="http://schemas.openxmlformats.org/officeDocument/2006/relationships/image" Target="../media/image54.png"/><Relationship Id="rId37" Type="http://schemas.openxmlformats.org/officeDocument/2006/relationships/customXml" Target="../ink/ink18.xml"/><Relationship Id="rId5" Type="http://schemas.openxmlformats.org/officeDocument/2006/relationships/image" Target="../media/image410.png"/><Relationship Id="rId15" Type="http://schemas.openxmlformats.org/officeDocument/2006/relationships/customXml" Target="../ink/ink7.xml"/><Relationship Id="rId23" Type="http://schemas.openxmlformats.org/officeDocument/2006/relationships/customXml" Target="../ink/ink11.xml"/><Relationship Id="rId28" Type="http://schemas.openxmlformats.org/officeDocument/2006/relationships/image" Target="../media/image52.png"/><Relationship Id="rId36" Type="http://schemas.openxmlformats.org/officeDocument/2006/relationships/image" Target="../media/image56.png"/><Relationship Id="rId10" Type="http://schemas.openxmlformats.org/officeDocument/2006/relationships/customXml" Target="../ink/ink4.xml"/><Relationship Id="rId19" Type="http://schemas.openxmlformats.org/officeDocument/2006/relationships/customXml" Target="../ink/ink9.xml"/><Relationship Id="rId31" Type="http://schemas.openxmlformats.org/officeDocument/2006/relationships/customXml" Target="../ink/ink15.xml"/><Relationship Id="rId4" Type="http://schemas.openxmlformats.org/officeDocument/2006/relationships/customXml" Target="../ink/ink1.xml"/><Relationship Id="rId9" Type="http://schemas.openxmlformats.org/officeDocument/2006/relationships/image" Target="../media/image430.png"/><Relationship Id="rId14" Type="http://schemas.openxmlformats.org/officeDocument/2006/relationships/image" Target="../media/image45.png"/><Relationship Id="rId22" Type="http://schemas.openxmlformats.org/officeDocument/2006/relationships/image" Target="../media/image49.png"/><Relationship Id="rId27" Type="http://schemas.openxmlformats.org/officeDocument/2006/relationships/customXml" Target="../ink/ink13.xml"/><Relationship Id="rId30" Type="http://schemas.openxmlformats.org/officeDocument/2006/relationships/image" Target="../media/image53.png"/><Relationship Id="rId35" Type="http://schemas.openxmlformats.org/officeDocument/2006/relationships/customXml" Target="../ink/ink17.xml"/><Relationship Id="rId8" Type="http://schemas.openxmlformats.org/officeDocument/2006/relationships/customXml" Target="../ink/ink3.xml"/><Relationship Id="rId3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customXml" Target="../ink/ink23.xml"/><Relationship Id="rId18" Type="http://schemas.openxmlformats.org/officeDocument/2006/relationships/image" Target="../media/image66.png"/><Relationship Id="rId3" Type="http://schemas.openxmlformats.org/officeDocument/2006/relationships/image" Target="../media/image58.png"/><Relationship Id="rId21" Type="http://schemas.openxmlformats.org/officeDocument/2006/relationships/customXml" Target="../ink/ink27.xml"/><Relationship Id="rId7" Type="http://schemas.openxmlformats.org/officeDocument/2006/relationships/customXml" Target="../ink/ink20.xml"/><Relationship Id="rId12" Type="http://schemas.openxmlformats.org/officeDocument/2006/relationships/image" Target="../media/image63.png"/><Relationship Id="rId17" Type="http://schemas.openxmlformats.org/officeDocument/2006/relationships/customXml" Target="../ink/ink25.xml"/><Relationship Id="rId2" Type="http://schemas.openxmlformats.org/officeDocument/2006/relationships/image" Target="../media/image1.JPG"/><Relationship Id="rId16" Type="http://schemas.openxmlformats.org/officeDocument/2006/relationships/image" Target="../media/image65.png"/><Relationship Id="rId20" Type="http://schemas.openxmlformats.org/officeDocument/2006/relationships/image" Target="../media/image6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0.png"/><Relationship Id="rId11" Type="http://schemas.openxmlformats.org/officeDocument/2006/relationships/customXml" Target="../ink/ink22.xml"/><Relationship Id="rId5" Type="http://schemas.openxmlformats.org/officeDocument/2006/relationships/customXml" Target="../ink/ink19.xml"/><Relationship Id="rId15" Type="http://schemas.openxmlformats.org/officeDocument/2006/relationships/customXml" Target="../ink/ink24.xml"/><Relationship Id="rId10" Type="http://schemas.openxmlformats.org/officeDocument/2006/relationships/image" Target="../media/image62.png"/><Relationship Id="rId19" Type="http://schemas.openxmlformats.org/officeDocument/2006/relationships/customXml" Target="../ink/ink26.xml"/><Relationship Id="rId4" Type="http://schemas.openxmlformats.org/officeDocument/2006/relationships/image" Target="../media/image59.png"/><Relationship Id="rId9" Type="http://schemas.openxmlformats.org/officeDocument/2006/relationships/customXml" Target="../ink/ink21.xml"/><Relationship Id="rId14" Type="http://schemas.openxmlformats.org/officeDocument/2006/relationships/image" Target="../media/image64.png"/><Relationship Id="rId22" Type="http://schemas.openxmlformats.org/officeDocument/2006/relationships/image" Target="../media/image6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customXml" Target="../ink/ink32.xml"/><Relationship Id="rId18" Type="http://schemas.openxmlformats.org/officeDocument/2006/relationships/image" Target="../media/image76.png"/><Relationship Id="rId3" Type="http://schemas.openxmlformats.org/officeDocument/2006/relationships/image" Target="../media/image69.png"/><Relationship Id="rId7" Type="http://schemas.openxmlformats.org/officeDocument/2006/relationships/customXml" Target="../ink/ink29.xml"/><Relationship Id="rId12" Type="http://schemas.openxmlformats.org/officeDocument/2006/relationships/image" Target="../media/image73.png"/><Relationship Id="rId17" Type="http://schemas.openxmlformats.org/officeDocument/2006/relationships/customXml" Target="../ink/ink34.xml"/><Relationship Id="rId2" Type="http://schemas.openxmlformats.org/officeDocument/2006/relationships/image" Target="../media/image1.JPG"/><Relationship Id="rId16" Type="http://schemas.openxmlformats.org/officeDocument/2006/relationships/image" Target="../media/image75.png"/><Relationship Id="rId20" Type="http://schemas.openxmlformats.org/officeDocument/2006/relationships/image" Target="../media/image77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0.png"/><Relationship Id="rId11" Type="http://schemas.openxmlformats.org/officeDocument/2006/relationships/customXml" Target="../ink/ink31.xml"/><Relationship Id="rId5" Type="http://schemas.openxmlformats.org/officeDocument/2006/relationships/customXml" Target="../ink/ink28.xml"/><Relationship Id="rId15" Type="http://schemas.openxmlformats.org/officeDocument/2006/relationships/customXml" Target="../ink/ink33.xml"/><Relationship Id="rId10" Type="http://schemas.openxmlformats.org/officeDocument/2006/relationships/image" Target="../media/image72.png"/><Relationship Id="rId19" Type="http://schemas.openxmlformats.org/officeDocument/2006/relationships/customXml" Target="../ink/ink35.xml"/><Relationship Id="rId4" Type="http://schemas.openxmlformats.org/officeDocument/2006/relationships/image" Target="../media/image59.png"/><Relationship Id="rId9" Type="http://schemas.openxmlformats.org/officeDocument/2006/relationships/customXml" Target="../ink/ink30.xml"/><Relationship Id="rId14" Type="http://schemas.openxmlformats.org/officeDocument/2006/relationships/image" Target="../media/image7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79.png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59.png"/><Relationship Id="rId5" Type="http://schemas.openxmlformats.org/officeDocument/2006/relationships/image" Target="../media/image78.png"/><Relationship Id="rId4" Type="http://schemas.openxmlformats.org/officeDocument/2006/relationships/image" Target="../media/image1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87.png"/><Relationship Id="rId18" Type="http://schemas.openxmlformats.org/officeDocument/2006/relationships/image" Target="../media/image89.png"/><Relationship Id="rId3" Type="http://schemas.openxmlformats.org/officeDocument/2006/relationships/image" Target="../media/image80.png"/><Relationship Id="rId21" Type="http://schemas.openxmlformats.org/officeDocument/2006/relationships/customXml" Target="../ink/ink39.xml"/><Relationship Id="rId7" Type="http://schemas.openxmlformats.org/officeDocument/2006/relationships/image" Target="../media/image83.gif"/><Relationship Id="rId12" Type="http://schemas.microsoft.com/office/2007/relationships/hdphoto" Target="../media/hdphoto6.wdp"/><Relationship Id="rId17" Type="http://schemas.openxmlformats.org/officeDocument/2006/relationships/customXml" Target="../ink/ink37.xml"/><Relationship Id="rId2" Type="http://schemas.openxmlformats.org/officeDocument/2006/relationships/image" Target="../media/image1.JPG"/><Relationship Id="rId16" Type="http://schemas.openxmlformats.org/officeDocument/2006/relationships/image" Target="../media/image88.png"/><Relationship Id="rId20" Type="http://schemas.openxmlformats.org/officeDocument/2006/relationships/image" Target="../media/image90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2.png"/><Relationship Id="rId11" Type="http://schemas.openxmlformats.org/officeDocument/2006/relationships/image" Target="../media/image86.png"/><Relationship Id="rId5" Type="http://schemas.openxmlformats.org/officeDocument/2006/relationships/image" Target="../media/image19.png"/><Relationship Id="rId15" Type="http://schemas.openxmlformats.org/officeDocument/2006/relationships/customXml" Target="../ink/ink36.xml"/><Relationship Id="rId10" Type="http://schemas.openxmlformats.org/officeDocument/2006/relationships/image" Target="../media/image85.png"/><Relationship Id="rId19" Type="http://schemas.openxmlformats.org/officeDocument/2006/relationships/customXml" Target="../ink/ink38.xml"/><Relationship Id="rId4" Type="http://schemas.openxmlformats.org/officeDocument/2006/relationships/image" Target="../media/image81.png"/><Relationship Id="rId9" Type="http://schemas.openxmlformats.org/officeDocument/2006/relationships/image" Target="../media/image84.png"/><Relationship Id="rId14" Type="http://schemas.microsoft.com/office/2007/relationships/hdphoto" Target="../media/hdphoto7.wdp"/><Relationship Id="rId22" Type="http://schemas.openxmlformats.org/officeDocument/2006/relationships/image" Target="../media/image9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image" Target="../media/image410.png"/><Relationship Id="rId18" Type="http://schemas.openxmlformats.org/officeDocument/2006/relationships/customXml" Target="../ink/ink43.xml"/><Relationship Id="rId3" Type="http://schemas.openxmlformats.org/officeDocument/2006/relationships/slideLayout" Target="../slideLayouts/slideLayout18.xml"/><Relationship Id="rId21" Type="http://schemas.openxmlformats.org/officeDocument/2006/relationships/image" Target="../media/image101.png"/><Relationship Id="rId7" Type="http://schemas.openxmlformats.org/officeDocument/2006/relationships/image" Target="../media/image94.png"/><Relationship Id="rId12" Type="http://schemas.openxmlformats.org/officeDocument/2006/relationships/customXml" Target="../ink/ink40.xml"/><Relationship Id="rId17" Type="http://schemas.openxmlformats.org/officeDocument/2006/relationships/image" Target="../media/image99.png"/><Relationship Id="rId2" Type="http://schemas.openxmlformats.org/officeDocument/2006/relationships/video" Target="../media/media4.mp4"/><Relationship Id="rId16" Type="http://schemas.openxmlformats.org/officeDocument/2006/relationships/customXml" Target="../ink/ink42.xml"/><Relationship Id="rId20" Type="http://schemas.openxmlformats.org/officeDocument/2006/relationships/customXml" Target="../ink/ink44.xml"/><Relationship Id="rId1" Type="http://schemas.microsoft.com/office/2007/relationships/media" Target="../media/media4.mp4"/><Relationship Id="rId6" Type="http://schemas.openxmlformats.org/officeDocument/2006/relationships/image" Target="../media/image93.png"/><Relationship Id="rId11" Type="http://schemas.openxmlformats.org/officeDocument/2006/relationships/image" Target="../media/image97.gif"/><Relationship Id="rId5" Type="http://schemas.openxmlformats.org/officeDocument/2006/relationships/image" Target="../media/image92.png"/><Relationship Id="rId15" Type="http://schemas.openxmlformats.org/officeDocument/2006/relationships/image" Target="../media/image98.png"/><Relationship Id="rId10" Type="http://schemas.openxmlformats.org/officeDocument/2006/relationships/image" Target="../media/image19.png"/><Relationship Id="rId19" Type="http://schemas.openxmlformats.org/officeDocument/2006/relationships/image" Target="../media/image100.png"/><Relationship Id="rId4" Type="http://schemas.openxmlformats.org/officeDocument/2006/relationships/image" Target="../media/image1.JPG"/><Relationship Id="rId9" Type="http://schemas.openxmlformats.org/officeDocument/2006/relationships/image" Target="../media/image96.png"/><Relationship Id="rId14" Type="http://schemas.openxmlformats.org/officeDocument/2006/relationships/customXml" Target="../ink/ink4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3" Type="http://schemas.openxmlformats.org/officeDocument/2006/relationships/image" Target="../media/image102.png"/><Relationship Id="rId7" Type="http://schemas.openxmlformats.org/officeDocument/2006/relationships/customXml" Target="../ink/ink45.xml"/><Relationship Id="rId12" Type="http://schemas.microsoft.com/office/2007/relationships/hdphoto" Target="../media/hdphoto9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5.png"/><Relationship Id="rId11" Type="http://schemas.openxmlformats.org/officeDocument/2006/relationships/image" Target="../media/image108.png"/><Relationship Id="rId5" Type="http://schemas.openxmlformats.org/officeDocument/2006/relationships/image" Target="../media/image104.png"/><Relationship Id="rId10" Type="http://schemas.microsoft.com/office/2007/relationships/hdphoto" Target="../media/hdphoto8.wdp"/><Relationship Id="rId4" Type="http://schemas.openxmlformats.org/officeDocument/2006/relationships/image" Target="../media/image103.jpeg"/><Relationship Id="rId9" Type="http://schemas.openxmlformats.org/officeDocument/2006/relationships/image" Target="../media/image10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09.png"/><Relationship Id="rId7" Type="http://schemas.openxmlformats.org/officeDocument/2006/relationships/image" Target="../media/image1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2.png"/><Relationship Id="rId5" Type="http://schemas.openxmlformats.org/officeDocument/2006/relationships/image" Target="../media/image111.png"/><Relationship Id="rId10" Type="http://schemas.openxmlformats.org/officeDocument/2006/relationships/image" Target="../media/image115.png"/><Relationship Id="rId4" Type="http://schemas.openxmlformats.org/officeDocument/2006/relationships/image" Target="../media/image110.png"/><Relationship Id="rId9" Type="http://schemas.openxmlformats.org/officeDocument/2006/relationships/image" Target="../media/image11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png"/><Relationship Id="rId3" Type="http://schemas.openxmlformats.org/officeDocument/2006/relationships/image" Target="../media/image116.png"/><Relationship Id="rId7" Type="http://schemas.openxmlformats.org/officeDocument/2006/relationships/customXml" Target="../ink/ink47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7.png"/><Relationship Id="rId5" Type="http://schemas.openxmlformats.org/officeDocument/2006/relationships/customXml" Target="../ink/ink46.xml"/><Relationship Id="rId10" Type="http://schemas.openxmlformats.org/officeDocument/2006/relationships/image" Target="../media/image120.png"/><Relationship Id="rId4" Type="http://schemas.openxmlformats.org/officeDocument/2006/relationships/image" Target="../media/image19.png"/><Relationship Id="rId9" Type="http://schemas.openxmlformats.org/officeDocument/2006/relationships/image" Target="../media/image11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123.png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image" Target="../media/image122.png"/><Relationship Id="rId5" Type="http://schemas.openxmlformats.org/officeDocument/2006/relationships/image" Target="../media/image121.png"/><Relationship Id="rId4" Type="http://schemas.openxmlformats.org/officeDocument/2006/relationships/image" Target="../media/image1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Relationship Id="rId5" Type="http://schemas.microsoft.com/office/2007/relationships/hdphoto" Target="../media/hdphoto10.wdp"/><Relationship Id="rId4" Type="http://schemas.openxmlformats.org/officeDocument/2006/relationships/image" Target="../media/image1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Relationship Id="rId5" Type="http://schemas.microsoft.com/office/2007/relationships/hdphoto" Target="../media/hdphoto10.wdp"/><Relationship Id="rId4" Type="http://schemas.openxmlformats.org/officeDocument/2006/relationships/image" Target="../media/image1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F546A-32C3-4B38-B67E-7210C42F5C39}"/>
              </a:ext>
            </a:extLst>
          </p:cNvPr>
          <p:cNvSpPr/>
          <p:nvPr/>
        </p:nvSpPr>
        <p:spPr>
          <a:xfrm>
            <a:off x="2897945" y="1175852"/>
            <a:ext cx="7509175" cy="4859187"/>
          </a:xfrm>
          <a:prstGeom prst="roundRect">
            <a:avLst/>
          </a:prstGeom>
          <a:solidFill>
            <a:srgbClr val="D2F8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مربع نص 26">
            <a:extLst>
              <a:ext uri="{FF2B5EF4-FFF2-40B4-BE49-F238E27FC236}">
                <a16:creationId xmlns:a16="http://schemas.microsoft.com/office/drawing/2014/main" id="{26427DBD-E726-4421-96FD-7478723B6274}"/>
              </a:ext>
            </a:extLst>
          </p:cNvPr>
          <p:cNvSpPr txBox="1"/>
          <p:nvPr/>
        </p:nvSpPr>
        <p:spPr>
          <a:xfrm>
            <a:off x="-2859313" y="6488668"/>
            <a:ext cx="2859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1397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الحديث الشريف (الصدق</a:t>
            </a:r>
            <a:r>
              <a:rPr kumimoji="0" lang="ar-AE" sz="18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>
                  <a:glow rad="1397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في القول)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397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مستطيل 25">
            <a:extLst>
              <a:ext uri="{FF2B5EF4-FFF2-40B4-BE49-F238E27FC236}">
                <a16:creationId xmlns:a16="http://schemas.microsoft.com/office/drawing/2014/main" id="{6AE4D2C2-B821-4B4F-82E4-6BFD4763616C}"/>
              </a:ext>
            </a:extLst>
          </p:cNvPr>
          <p:cNvSpPr/>
          <p:nvPr/>
        </p:nvSpPr>
        <p:spPr>
          <a:xfrm>
            <a:off x="0" y="6543536"/>
            <a:ext cx="12192000" cy="310158"/>
          </a:xfrm>
          <a:prstGeom prst="rect">
            <a:avLst/>
          </a:prstGeom>
          <a:solidFill>
            <a:srgbClr val="CFCFFF">
              <a:alpha val="49020"/>
            </a:srgbClr>
          </a:solidFill>
          <a:ln w="12700" cap="flat" cmpd="sng" algn="ctr">
            <a:solidFill>
              <a:srgbClr val="70AD47">
                <a:lumMod val="20000"/>
                <a:lumOff val="8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A70E676-E316-4E7F-AE91-DA1F6FAE3F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67" y="0"/>
            <a:ext cx="1763917" cy="1674161"/>
          </a:xfrm>
          <a:prstGeom prst="rect">
            <a:avLst/>
          </a:prstGeom>
        </p:spPr>
      </p:pic>
      <p:pic>
        <p:nvPicPr>
          <p:cNvPr id="12" name="Picture 11" descr="مصر تتوّج بكأس العالم لكرة اليد للمرة الأولى في تاريخها » صحيفة خبر عاجل">
            <a:extLst>
              <a:ext uri="{FF2B5EF4-FFF2-40B4-BE49-F238E27FC236}">
                <a16:creationId xmlns:a16="http://schemas.microsoft.com/office/drawing/2014/main" id="{E16CE882-43EE-46D0-8D1C-8919FB6021F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56" y="1794795"/>
            <a:ext cx="6352113" cy="3476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8C64A4D-01DC-4BBB-84B6-E67A478D5F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0756" y="1794795"/>
            <a:ext cx="6261342" cy="3519572"/>
          </a:xfrm>
          <a:prstGeom prst="rect">
            <a:avLst/>
          </a:prstGeom>
        </p:spPr>
      </p:pic>
      <p:pic>
        <p:nvPicPr>
          <p:cNvPr id="14" name="Picture 2" descr="الإشاعة أسبابها كيفية انتشارها وطرق مواجهتها">
            <a:extLst>
              <a:ext uri="{FF2B5EF4-FFF2-40B4-BE49-F238E27FC236}">
                <a16:creationId xmlns:a16="http://schemas.microsoft.com/office/drawing/2014/main" id="{1DE8B6F4-8A21-4750-B121-A4F86A4919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7" t="5555" r="5618" b="15555"/>
          <a:stretch/>
        </p:blipFill>
        <p:spPr bwMode="auto">
          <a:xfrm>
            <a:off x="160756" y="1729515"/>
            <a:ext cx="6299010" cy="3519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C0E7CD4-6ED9-4EC8-9D2A-EA7492931D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9589" y="1729516"/>
            <a:ext cx="6261343" cy="354186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A3EF131-FBB8-4295-BDEF-111E2D4B3928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730" y="1569543"/>
            <a:ext cx="6481001" cy="5577676"/>
          </a:xfrm>
          <a:prstGeom prst="rect">
            <a:avLst/>
          </a:prstGeom>
        </p:spPr>
      </p:pic>
      <p:pic>
        <p:nvPicPr>
          <p:cNvPr id="1026" name="Picture 2" descr="شرطة_أبوظبي تحذر من نشر الشائعات. . . . شرطة أبوظبي تدعو الجمهور إلى عدم نشر  الشائعات وتداولها عبر مواقع التواصل الاجتماعي؛ بسبب امتهان بعض الأشخاص... |  By ‏Uae Barq - برق الامارات‏ | Facebook">
            <a:extLst>
              <a:ext uri="{FF2B5EF4-FFF2-40B4-BE49-F238E27FC236}">
                <a16:creationId xmlns:a16="http://schemas.microsoft.com/office/drawing/2014/main" id="{6ADDD12F-5622-4CDD-A025-BA7679C22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461" y="1674161"/>
            <a:ext cx="3812239" cy="3812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6105521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2.3625 -0.0004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25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F546A-32C3-4B38-B67E-7210C42F5C39}"/>
              </a:ext>
            </a:extLst>
          </p:cNvPr>
          <p:cNvSpPr/>
          <p:nvPr/>
        </p:nvSpPr>
        <p:spPr>
          <a:xfrm>
            <a:off x="2897945" y="1175852"/>
            <a:ext cx="7509175" cy="4859187"/>
          </a:xfrm>
          <a:prstGeom prst="roundRect">
            <a:avLst/>
          </a:prstGeom>
          <a:solidFill>
            <a:srgbClr val="D2F8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مربع نص 26">
            <a:extLst>
              <a:ext uri="{FF2B5EF4-FFF2-40B4-BE49-F238E27FC236}">
                <a16:creationId xmlns:a16="http://schemas.microsoft.com/office/drawing/2014/main" id="{26427DBD-E726-4421-96FD-7478723B6274}"/>
              </a:ext>
            </a:extLst>
          </p:cNvPr>
          <p:cNvSpPr txBox="1"/>
          <p:nvPr/>
        </p:nvSpPr>
        <p:spPr>
          <a:xfrm>
            <a:off x="-2859313" y="6488668"/>
            <a:ext cx="2859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1397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الحديث الشريف (الصدق في القول)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397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مستطيل 25">
            <a:extLst>
              <a:ext uri="{FF2B5EF4-FFF2-40B4-BE49-F238E27FC236}">
                <a16:creationId xmlns:a16="http://schemas.microsoft.com/office/drawing/2014/main" id="{6AE4D2C2-B821-4B4F-82E4-6BFD4763616C}"/>
              </a:ext>
            </a:extLst>
          </p:cNvPr>
          <p:cNvSpPr/>
          <p:nvPr/>
        </p:nvSpPr>
        <p:spPr>
          <a:xfrm>
            <a:off x="0" y="6543536"/>
            <a:ext cx="12192000" cy="310158"/>
          </a:xfrm>
          <a:prstGeom prst="rect">
            <a:avLst/>
          </a:prstGeom>
          <a:solidFill>
            <a:srgbClr val="CFCFFF">
              <a:alpha val="49020"/>
            </a:srgbClr>
          </a:solidFill>
          <a:ln w="12700" cap="flat" cmpd="sng" algn="ctr">
            <a:solidFill>
              <a:srgbClr val="70AD47">
                <a:lumMod val="20000"/>
                <a:lumOff val="8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تعريف الاشاعة">
            <a:hlinkClick r:id="" action="ppaction://media"/>
            <a:extLst>
              <a:ext uri="{FF2B5EF4-FFF2-40B4-BE49-F238E27FC236}">
                <a16:creationId xmlns:a16="http://schemas.microsoft.com/office/drawing/2014/main" id="{1F510E61-DA05-4AC9-8F82-5456188B8DD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99966" y="2087810"/>
            <a:ext cx="6749718" cy="3732222"/>
          </a:xfrm>
          <a:prstGeom prst="rect">
            <a:avLst/>
          </a:prstGeom>
        </p:spPr>
      </p:pic>
      <p:pic>
        <p:nvPicPr>
          <p:cNvPr id="7" name="صورة 17">
            <a:extLst>
              <a:ext uri="{FF2B5EF4-FFF2-40B4-BE49-F238E27FC236}">
                <a16:creationId xmlns:a16="http://schemas.microsoft.com/office/drawing/2014/main" id="{A670BEC4-1241-4837-B71A-C8ACA5E02E1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810" b="91215" l="9961" r="89844">
                        <a14:foregroundMark x1="42969" y1="85798" x2="37793" y2="59736"/>
                        <a14:foregroundMark x1="53125" y1="90337" x2="53320" y2="89458"/>
                        <a14:foregroundMark x1="33984" y1="91215" x2="34766" y2="91215"/>
                        <a14:foregroundMark x1="40234" y1="47291" x2="41580" y2="49897"/>
                        <a14:foregroundMark x1="48145" y1="71889" x2="48145" y2="71889"/>
                        <a14:foregroundMark x1="49707" y1="68375" x2="49707" y2="68375"/>
                        <a14:foregroundMark x1="49121" y1="66911" x2="49121" y2="66911"/>
                        <a14:foregroundMark x1="53711" y1="89458" x2="53711" y2="89458"/>
                        <a14:foregroundMark x1="53809" y1="90337" x2="53809" y2="90337"/>
                        <a14:foregroundMark x1="52734" y1="64422" x2="52734" y2="64422"/>
                        <a14:backgroundMark x1="48438" y1="33821" x2="48438" y2="33821"/>
                        <a14:backgroundMark x1="44727" y1="45388" x2="46191" y2="50366"/>
                        <a14:backgroundMark x1="48633" y1="84187" x2="48047" y2="78038"/>
                        <a14:backgroundMark x1="47559" y1="25183" x2="43066" y2="42167"/>
                        <a14:backgroundMark x1="43848" y1="36896" x2="42578" y2="64275"/>
                        <a14:backgroundMark x1="42578" y1="64275" x2="42188" y2="64861"/>
                        <a14:backgroundMark x1="44238" y1="62958" x2="44727" y2="84627"/>
                        <a14:backgroundMark x1="47754" y1="65154" x2="46582" y2="66764"/>
                        <a14:backgroundMark x1="47949" y1="62811" x2="47266" y2="67057"/>
                        <a14:backgroundMark x1="48242" y1="65886" x2="48242" y2="65886"/>
                        <a14:backgroundMark x1="47754" y1="67057" x2="47754" y2="67057"/>
                        <a14:backgroundMark x1="48047" y1="66911" x2="48047" y2="66911"/>
                        <a14:backgroundMark x1="45215" y1="89605" x2="44043" y2="91215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rcRect l="44519" t="19978" r="29864" b="7190"/>
          <a:stretch/>
        </p:blipFill>
        <p:spPr>
          <a:xfrm>
            <a:off x="0" y="296434"/>
            <a:ext cx="1553273" cy="294549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4F1D94F-E5BA-4A77-A703-8D0B3128DEA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13316" y="225632"/>
            <a:ext cx="2085625" cy="189182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D4BF039-48DA-4E98-976C-A85B7969884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89029" y="135441"/>
            <a:ext cx="2495706" cy="1125241"/>
          </a:xfrm>
          <a:prstGeom prst="rect">
            <a:avLst/>
          </a:prstGeom>
        </p:spPr>
      </p:pic>
      <p:pic>
        <p:nvPicPr>
          <p:cNvPr id="12" name="Picture 2" descr="كفى بالمرء إثما أن يحدث بكل ما سمع - قناة يوسف شومان السلفية | Islamic  messages, Learn islam, Islamic quotes">
            <a:extLst>
              <a:ext uri="{FF2B5EF4-FFF2-40B4-BE49-F238E27FC236}">
                <a16:creationId xmlns:a16="http://schemas.microsoft.com/office/drawing/2014/main" id="{E1E2C2CE-E487-4026-89A3-BDB9E8D677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6377" y="2074677"/>
            <a:ext cx="3374653" cy="3374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7320949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2.3625 -0.0004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25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513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100000">
                <p:cTn id="16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: زوايا مستديرة 3">
            <a:extLst>
              <a:ext uri="{FF2B5EF4-FFF2-40B4-BE49-F238E27FC236}">
                <a16:creationId xmlns:a16="http://schemas.microsoft.com/office/drawing/2014/main" id="{922CB2C5-A178-46BF-8449-AD028BD7CF3F}"/>
              </a:ext>
            </a:extLst>
          </p:cNvPr>
          <p:cNvSpPr/>
          <p:nvPr/>
        </p:nvSpPr>
        <p:spPr>
          <a:xfrm>
            <a:off x="3148916" y="2275705"/>
            <a:ext cx="4299473" cy="1634558"/>
          </a:xfrm>
          <a:custGeom>
            <a:avLst/>
            <a:gdLst>
              <a:gd name="connsiteX0" fmla="*/ 0 w 4299473"/>
              <a:gd name="connsiteY0" fmla="*/ 215909 h 1634558"/>
              <a:gd name="connsiteX1" fmla="*/ 215909 w 4299473"/>
              <a:gd name="connsiteY1" fmla="*/ 0 h 1634558"/>
              <a:gd name="connsiteX2" fmla="*/ 845784 w 4299473"/>
              <a:gd name="connsiteY2" fmla="*/ 0 h 1634558"/>
              <a:gd name="connsiteX3" fmla="*/ 1436983 w 4299473"/>
              <a:gd name="connsiteY3" fmla="*/ 0 h 1634558"/>
              <a:gd name="connsiteX4" fmla="*/ 1873475 w 4299473"/>
              <a:gd name="connsiteY4" fmla="*/ 0 h 1634558"/>
              <a:gd name="connsiteX5" fmla="*/ 2425998 w 4299473"/>
              <a:gd name="connsiteY5" fmla="*/ 0 h 1634558"/>
              <a:gd name="connsiteX6" fmla="*/ 3017196 w 4299473"/>
              <a:gd name="connsiteY6" fmla="*/ 0 h 1634558"/>
              <a:gd name="connsiteX7" fmla="*/ 3453689 w 4299473"/>
              <a:gd name="connsiteY7" fmla="*/ 0 h 1634558"/>
              <a:gd name="connsiteX8" fmla="*/ 4083564 w 4299473"/>
              <a:gd name="connsiteY8" fmla="*/ 0 h 1634558"/>
              <a:gd name="connsiteX9" fmla="*/ 4299473 w 4299473"/>
              <a:gd name="connsiteY9" fmla="*/ 215909 h 1634558"/>
              <a:gd name="connsiteX10" fmla="*/ 4299473 w 4299473"/>
              <a:gd name="connsiteY10" fmla="*/ 580740 h 1634558"/>
              <a:gd name="connsiteX11" fmla="*/ 4299473 w 4299473"/>
              <a:gd name="connsiteY11" fmla="*/ 993681 h 1634558"/>
              <a:gd name="connsiteX12" fmla="*/ 4299473 w 4299473"/>
              <a:gd name="connsiteY12" fmla="*/ 1418649 h 1634558"/>
              <a:gd name="connsiteX13" fmla="*/ 4083564 w 4299473"/>
              <a:gd name="connsiteY13" fmla="*/ 1634558 h 1634558"/>
              <a:gd name="connsiteX14" fmla="*/ 3492365 w 4299473"/>
              <a:gd name="connsiteY14" fmla="*/ 1634558 h 1634558"/>
              <a:gd name="connsiteX15" fmla="*/ 2978520 w 4299473"/>
              <a:gd name="connsiteY15" fmla="*/ 1634558 h 1634558"/>
              <a:gd name="connsiteX16" fmla="*/ 2464674 w 4299473"/>
              <a:gd name="connsiteY16" fmla="*/ 1634558 h 1634558"/>
              <a:gd name="connsiteX17" fmla="*/ 1950829 w 4299473"/>
              <a:gd name="connsiteY17" fmla="*/ 1634558 h 1634558"/>
              <a:gd name="connsiteX18" fmla="*/ 1359630 w 4299473"/>
              <a:gd name="connsiteY18" fmla="*/ 1634558 h 1634558"/>
              <a:gd name="connsiteX19" fmla="*/ 729755 w 4299473"/>
              <a:gd name="connsiteY19" fmla="*/ 1634558 h 1634558"/>
              <a:gd name="connsiteX20" fmla="*/ 215909 w 4299473"/>
              <a:gd name="connsiteY20" fmla="*/ 1634558 h 1634558"/>
              <a:gd name="connsiteX21" fmla="*/ 0 w 4299473"/>
              <a:gd name="connsiteY21" fmla="*/ 1418649 h 1634558"/>
              <a:gd name="connsiteX22" fmla="*/ 0 w 4299473"/>
              <a:gd name="connsiteY22" fmla="*/ 1041790 h 1634558"/>
              <a:gd name="connsiteX23" fmla="*/ 0 w 4299473"/>
              <a:gd name="connsiteY23" fmla="*/ 652905 h 1634558"/>
              <a:gd name="connsiteX24" fmla="*/ 0 w 4299473"/>
              <a:gd name="connsiteY24" fmla="*/ 215909 h 1634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4299473" h="1634558" fill="none" extrusionOk="0">
                <a:moveTo>
                  <a:pt x="0" y="215909"/>
                </a:moveTo>
                <a:cubicBezTo>
                  <a:pt x="-17812" y="97736"/>
                  <a:pt x="101219" y="31362"/>
                  <a:pt x="215909" y="0"/>
                </a:cubicBezTo>
                <a:cubicBezTo>
                  <a:pt x="472693" y="-37900"/>
                  <a:pt x="712695" y="61150"/>
                  <a:pt x="845784" y="0"/>
                </a:cubicBezTo>
                <a:cubicBezTo>
                  <a:pt x="978874" y="-61150"/>
                  <a:pt x="1185675" y="60129"/>
                  <a:pt x="1436983" y="0"/>
                </a:cubicBezTo>
                <a:cubicBezTo>
                  <a:pt x="1688291" y="-60129"/>
                  <a:pt x="1725812" y="3400"/>
                  <a:pt x="1873475" y="0"/>
                </a:cubicBezTo>
                <a:cubicBezTo>
                  <a:pt x="2021138" y="-3400"/>
                  <a:pt x="2293819" y="7993"/>
                  <a:pt x="2425998" y="0"/>
                </a:cubicBezTo>
                <a:cubicBezTo>
                  <a:pt x="2558177" y="-7993"/>
                  <a:pt x="2768240" y="48380"/>
                  <a:pt x="3017196" y="0"/>
                </a:cubicBezTo>
                <a:cubicBezTo>
                  <a:pt x="3266152" y="-48380"/>
                  <a:pt x="3337220" y="3605"/>
                  <a:pt x="3453689" y="0"/>
                </a:cubicBezTo>
                <a:cubicBezTo>
                  <a:pt x="3570158" y="-3605"/>
                  <a:pt x="3842041" y="21527"/>
                  <a:pt x="4083564" y="0"/>
                </a:cubicBezTo>
                <a:cubicBezTo>
                  <a:pt x="4213388" y="-1105"/>
                  <a:pt x="4292984" y="64678"/>
                  <a:pt x="4299473" y="215909"/>
                </a:cubicBezTo>
                <a:cubicBezTo>
                  <a:pt x="4329133" y="351122"/>
                  <a:pt x="4282542" y="466922"/>
                  <a:pt x="4299473" y="580740"/>
                </a:cubicBezTo>
                <a:cubicBezTo>
                  <a:pt x="4316404" y="694558"/>
                  <a:pt x="4265673" y="789422"/>
                  <a:pt x="4299473" y="993681"/>
                </a:cubicBezTo>
                <a:cubicBezTo>
                  <a:pt x="4333273" y="1197940"/>
                  <a:pt x="4268170" y="1294160"/>
                  <a:pt x="4299473" y="1418649"/>
                </a:cubicBezTo>
                <a:cubicBezTo>
                  <a:pt x="4295594" y="1549564"/>
                  <a:pt x="4200786" y="1640798"/>
                  <a:pt x="4083564" y="1634558"/>
                </a:cubicBezTo>
                <a:cubicBezTo>
                  <a:pt x="3945007" y="1660245"/>
                  <a:pt x="3669005" y="1627997"/>
                  <a:pt x="3492365" y="1634558"/>
                </a:cubicBezTo>
                <a:cubicBezTo>
                  <a:pt x="3315725" y="1641119"/>
                  <a:pt x="3169999" y="1619850"/>
                  <a:pt x="2978520" y="1634558"/>
                </a:cubicBezTo>
                <a:cubicBezTo>
                  <a:pt x="2787041" y="1649266"/>
                  <a:pt x="2669595" y="1575726"/>
                  <a:pt x="2464674" y="1634558"/>
                </a:cubicBezTo>
                <a:cubicBezTo>
                  <a:pt x="2259753" y="1693390"/>
                  <a:pt x="2088941" y="1602746"/>
                  <a:pt x="1950829" y="1634558"/>
                </a:cubicBezTo>
                <a:cubicBezTo>
                  <a:pt x="1812717" y="1666370"/>
                  <a:pt x="1572498" y="1565198"/>
                  <a:pt x="1359630" y="1634558"/>
                </a:cubicBezTo>
                <a:cubicBezTo>
                  <a:pt x="1146762" y="1703918"/>
                  <a:pt x="1017578" y="1615249"/>
                  <a:pt x="729755" y="1634558"/>
                </a:cubicBezTo>
                <a:cubicBezTo>
                  <a:pt x="441933" y="1653867"/>
                  <a:pt x="391489" y="1595407"/>
                  <a:pt x="215909" y="1634558"/>
                </a:cubicBezTo>
                <a:cubicBezTo>
                  <a:pt x="61687" y="1633500"/>
                  <a:pt x="20196" y="1530227"/>
                  <a:pt x="0" y="1418649"/>
                </a:cubicBezTo>
                <a:cubicBezTo>
                  <a:pt x="-33658" y="1231444"/>
                  <a:pt x="8561" y="1198508"/>
                  <a:pt x="0" y="1041790"/>
                </a:cubicBezTo>
                <a:cubicBezTo>
                  <a:pt x="-8561" y="885072"/>
                  <a:pt x="26281" y="795156"/>
                  <a:pt x="0" y="652905"/>
                </a:cubicBezTo>
                <a:cubicBezTo>
                  <a:pt x="-26281" y="510655"/>
                  <a:pt x="48485" y="315019"/>
                  <a:pt x="0" y="215909"/>
                </a:cubicBezTo>
                <a:close/>
              </a:path>
              <a:path w="4299473" h="1634558" stroke="0" extrusionOk="0">
                <a:moveTo>
                  <a:pt x="0" y="215909"/>
                </a:moveTo>
                <a:cubicBezTo>
                  <a:pt x="-7874" y="89955"/>
                  <a:pt x="80878" y="15028"/>
                  <a:pt x="215909" y="0"/>
                </a:cubicBezTo>
                <a:cubicBezTo>
                  <a:pt x="330892" y="-31488"/>
                  <a:pt x="463358" y="5091"/>
                  <a:pt x="691078" y="0"/>
                </a:cubicBezTo>
                <a:cubicBezTo>
                  <a:pt x="918798" y="-5091"/>
                  <a:pt x="1002726" y="19908"/>
                  <a:pt x="1166247" y="0"/>
                </a:cubicBezTo>
                <a:cubicBezTo>
                  <a:pt x="1329768" y="-19908"/>
                  <a:pt x="1493342" y="4956"/>
                  <a:pt x="1718769" y="0"/>
                </a:cubicBezTo>
                <a:cubicBezTo>
                  <a:pt x="1944196" y="-4956"/>
                  <a:pt x="2112699" y="30085"/>
                  <a:pt x="2348644" y="0"/>
                </a:cubicBezTo>
                <a:cubicBezTo>
                  <a:pt x="2584589" y="-30085"/>
                  <a:pt x="2729743" y="48403"/>
                  <a:pt x="2862490" y="0"/>
                </a:cubicBezTo>
                <a:cubicBezTo>
                  <a:pt x="2995237" y="-48403"/>
                  <a:pt x="3226396" y="46451"/>
                  <a:pt x="3453689" y="0"/>
                </a:cubicBezTo>
                <a:cubicBezTo>
                  <a:pt x="3680982" y="-46451"/>
                  <a:pt x="3839286" y="11899"/>
                  <a:pt x="4083564" y="0"/>
                </a:cubicBezTo>
                <a:cubicBezTo>
                  <a:pt x="4226555" y="-6280"/>
                  <a:pt x="4274255" y="99224"/>
                  <a:pt x="4299473" y="215909"/>
                </a:cubicBezTo>
                <a:cubicBezTo>
                  <a:pt x="4338636" y="291632"/>
                  <a:pt x="4285097" y="505945"/>
                  <a:pt x="4299473" y="592768"/>
                </a:cubicBezTo>
                <a:cubicBezTo>
                  <a:pt x="4313849" y="679591"/>
                  <a:pt x="4264906" y="863743"/>
                  <a:pt x="4299473" y="957599"/>
                </a:cubicBezTo>
                <a:cubicBezTo>
                  <a:pt x="4334040" y="1051455"/>
                  <a:pt x="4260066" y="1281146"/>
                  <a:pt x="4299473" y="1418649"/>
                </a:cubicBezTo>
                <a:cubicBezTo>
                  <a:pt x="4311708" y="1550448"/>
                  <a:pt x="4220022" y="1643823"/>
                  <a:pt x="4083564" y="1634558"/>
                </a:cubicBezTo>
                <a:cubicBezTo>
                  <a:pt x="3850954" y="1654489"/>
                  <a:pt x="3745982" y="1577940"/>
                  <a:pt x="3608395" y="1634558"/>
                </a:cubicBezTo>
                <a:cubicBezTo>
                  <a:pt x="3470808" y="1691176"/>
                  <a:pt x="3127566" y="1586516"/>
                  <a:pt x="2978520" y="1634558"/>
                </a:cubicBezTo>
                <a:cubicBezTo>
                  <a:pt x="2829474" y="1682600"/>
                  <a:pt x="2689582" y="1631159"/>
                  <a:pt x="2503351" y="1634558"/>
                </a:cubicBezTo>
                <a:cubicBezTo>
                  <a:pt x="2317120" y="1637957"/>
                  <a:pt x="2251134" y="1629470"/>
                  <a:pt x="2028182" y="1634558"/>
                </a:cubicBezTo>
                <a:cubicBezTo>
                  <a:pt x="1805230" y="1639646"/>
                  <a:pt x="1716772" y="1602136"/>
                  <a:pt x="1475659" y="1634558"/>
                </a:cubicBezTo>
                <a:cubicBezTo>
                  <a:pt x="1234546" y="1666980"/>
                  <a:pt x="1056054" y="1614597"/>
                  <a:pt x="884461" y="1634558"/>
                </a:cubicBezTo>
                <a:cubicBezTo>
                  <a:pt x="712868" y="1654519"/>
                  <a:pt x="483081" y="1599118"/>
                  <a:pt x="215909" y="1634558"/>
                </a:cubicBezTo>
                <a:cubicBezTo>
                  <a:pt x="79671" y="1614303"/>
                  <a:pt x="-1375" y="1527186"/>
                  <a:pt x="0" y="1418649"/>
                </a:cubicBezTo>
                <a:cubicBezTo>
                  <a:pt x="-16093" y="1325433"/>
                  <a:pt x="43953" y="1198819"/>
                  <a:pt x="0" y="1041790"/>
                </a:cubicBezTo>
                <a:cubicBezTo>
                  <a:pt x="-43953" y="884761"/>
                  <a:pt x="34411" y="806687"/>
                  <a:pt x="0" y="628850"/>
                </a:cubicBezTo>
                <a:cubicBezTo>
                  <a:pt x="-34411" y="451013"/>
                  <a:pt x="34584" y="409302"/>
                  <a:pt x="0" y="215909"/>
                </a:cubicBezTo>
                <a:close/>
              </a:path>
            </a:pathLst>
          </a:custGeom>
          <a:solidFill>
            <a:srgbClr val="FFFFFF">
              <a:alpha val="41176"/>
            </a:srgbClr>
          </a:solidFill>
          <a:ln w="38100">
            <a:solidFill>
              <a:srgbClr val="88DAE3"/>
            </a:solidFill>
            <a:extLst>
              <a:ext uri="{C807C97D-BFC1-408E-A445-0C87EB9F89A2}">
                <ask:lineSketchStyleProps xmlns:ask="http://schemas.microsoft.com/office/drawing/2018/sketchyshapes" sd="447235656">
                  <a:prstGeom prst="roundRect">
                    <a:avLst>
                      <a:gd name="adj" fmla="val 13209"/>
                    </a:avLst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4800" b="1" i="0" u="none" strike="noStrike" kern="1200" cap="none" spc="0" normalizeH="0" baseline="0" noProof="0" dirty="0">
                <a:ln w="0"/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الحديث الشريف </a:t>
            </a:r>
          </a:p>
          <a:p>
            <a:pPr marL="0" marR="0" lvl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4800" b="1" i="0" u="none" strike="noStrike" kern="1200" cap="none" spc="0" normalizeH="0" baseline="0" noProof="0" dirty="0">
                <a:ln w="0"/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(</a:t>
            </a:r>
            <a:r>
              <a:rPr kumimoji="0" lang="ar-AE" sz="4800" b="1" i="0" u="none" strike="noStrike" kern="1200" cap="none" spc="0" normalizeH="0" baseline="0" noProof="0" dirty="0">
                <a:ln w="0"/>
                <a:solidFill>
                  <a:srgbClr val="0070C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الصدق في القول</a:t>
            </a:r>
            <a:r>
              <a:rPr kumimoji="0" lang="ar-AE" sz="4800" b="1" i="0" u="none" strike="noStrike" kern="1200" cap="none" spc="0" normalizeH="0" baseline="0" noProof="0" dirty="0">
                <a:ln w="0"/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)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A8259B59-A698-4223-9E89-2FC829A68261}"/>
              </a:ext>
            </a:extLst>
          </p:cNvPr>
          <p:cNvGrpSpPr/>
          <p:nvPr/>
        </p:nvGrpSpPr>
        <p:grpSpPr>
          <a:xfrm>
            <a:off x="2671011" y="3910263"/>
            <a:ext cx="5008780" cy="1634558"/>
            <a:chOff x="1567543" y="2904146"/>
            <a:chExt cx="9468939" cy="2403278"/>
          </a:xfrm>
        </p:grpSpPr>
        <p:sp>
          <p:nvSpPr>
            <p:cNvPr id="7" name="Rectangle: Diagonal Corners Rounded 6">
              <a:extLst>
                <a:ext uri="{FF2B5EF4-FFF2-40B4-BE49-F238E27FC236}">
                  <a16:creationId xmlns:a16="http://schemas.microsoft.com/office/drawing/2014/main" id="{F693F390-7F2E-447B-868B-E905AAA84FEF}"/>
                </a:ext>
              </a:extLst>
            </p:cNvPr>
            <p:cNvSpPr/>
            <p:nvPr/>
          </p:nvSpPr>
          <p:spPr>
            <a:xfrm>
              <a:off x="1567543" y="3139487"/>
              <a:ext cx="9468939" cy="2167937"/>
            </a:xfrm>
            <a:prstGeom prst="round2DiagRect">
              <a:avLst>
                <a:gd name="adj1" fmla="val 50000"/>
                <a:gd name="adj2" fmla="val 0"/>
              </a:avLst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3D5D6C7-F1DA-4746-89F4-357BD8AE91C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4848" r="5833"/>
            <a:stretch/>
          </p:blipFill>
          <p:spPr>
            <a:xfrm>
              <a:off x="1799771" y="2904146"/>
              <a:ext cx="8824686" cy="2086369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73AC8B7-CDB9-4719-B723-90FAECA6D8D1}"/>
                </a:ext>
              </a:extLst>
            </p:cNvPr>
            <p:cNvSpPr/>
            <p:nvPr/>
          </p:nvSpPr>
          <p:spPr>
            <a:xfrm>
              <a:off x="1567543" y="4887821"/>
              <a:ext cx="1040670" cy="40011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ar-AE" sz="2000" b="1" cap="none" spc="0" dirty="0">
                  <a:ln w="0"/>
                  <a:solidFill>
                    <a:schemeClr val="tx1"/>
                  </a:solidFill>
                </a:rPr>
                <a:t>رَوَاهُ مُسْلِم</a:t>
              </a:r>
              <a:endParaRPr lang="en-US" sz="2000" b="1" cap="none" spc="0" dirty="0">
                <a:ln w="0"/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1268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F546A-32C3-4B38-B67E-7210C42F5C39}"/>
              </a:ext>
            </a:extLst>
          </p:cNvPr>
          <p:cNvSpPr/>
          <p:nvPr/>
        </p:nvSpPr>
        <p:spPr>
          <a:xfrm>
            <a:off x="3021512" y="1138782"/>
            <a:ext cx="7509175" cy="4859187"/>
          </a:xfrm>
          <a:prstGeom prst="roundRect">
            <a:avLst/>
          </a:prstGeom>
          <a:solidFill>
            <a:srgbClr val="D2F8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مربع نص 26">
            <a:extLst>
              <a:ext uri="{FF2B5EF4-FFF2-40B4-BE49-F238E27FC236}">
                <a16:creationId xmlns:a16="http://schemas.microsoft.com/office/drawing/2014/main" id="{26427DBD-E726-4421-96FD-7478723B6274}"/>
              </a:ext>
            </a:extLst>
          </p:cNvPr>
          <p:cNvSpPr txBox="1"/>
          <p:nvPr/>
        </p:nvSpPr>
        <p:spPr>
          <a:xfrm>
            <a:off x="-2859313" y="6488668"/>
            <a:ext cx="2859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1397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الحديث الشريف (الصدق في القول)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397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مستطيل 25">
            <a:extLst>
              <a:ext uri="{FF2B5EF4-FFF2-40B4-BE49-F238E27FC236}">
                <a16:creationId xmlns:a16="http://schemas.microsoft.com/office/drawing/2014/main" id="{6AE4D2C2-B821-4B4F-82E4-6BFD4763616C}"/>
              </a:ext>
            </a:extLst>
          </p:cNvPr>
          <p:cNvSpPr/>
          <p:nvPr/>
        </p:nvSpPr>
        <p:spPr>
          <a:xfrm>
            <a:off x="0" y="6543536"/>
            <a:ext cx="12192000" cy="310158"/>
          </a:xfrm>
          <a:prstGeom prst="rect">
            <a:avLst/>
          </a:prstGeom>
          <a:solidFill>
            <a:srgbClr val="CFCFFF">
              <a:alpha val="49020"/>
            </a:srgbClr>
          </a:solidFill>
          <a:ln w="12700" cap="flat" cmpd="sng" algn="ctr">
            <a:solidFill>
              <a:srgbClr val="70AD47">
                <a:lumMod val="20000"/>
                <a:lumOff val="8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73D554-6D37-4463-AAE2-047DAAFEBA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1103" y="4044062"/>
            <a:ext cx="6061007" cy="128016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308A557-58AB-47BD-8434-7ABB10A856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3201" y="2942173"/>
            <a:ext cx="6068909" cy="12801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1AD5A48-DE10-4415-B915-7505DF9001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60243" y="5230018"/>
            <a:ext cx="6294824" cy="112308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591A891-1E11-4541-836C-88EDDD6D98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04557" y="1781052"/>
            <a:ext cx="4126130" cy="112776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29BCDFC-3316-413F-A389-266F82F6CA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220" b="93902" l="5392" r="95098">
                        <a14:foregroundMark x1="95098" y1="4065" x2="16176" y2="7317"/>
                        <a14:foregroundMark x1="16176" y1="7317" x2="6863" y2="39837"/>
                        <a14:foregroundMark x1="6863" y1="39837" x2="7843" y2="53252"/>
                        <a14:foregroundMark x1="7843" y1="53252" x2="12745" y2="63008"/>
                        <a14:foregroundMark x1="12745" y1="63008" x2="13725" y2="80081"/>
                        <a14:foregroundMark x1="13725" y1="80081" x2="18627" y2="91870"/>
                        <a14:foregroundMark x1="18627" y1="91870" x2="40686" y2="93089"/>
                        <a14:foregroundMark x1="40686" y1="93089" x2="75490" y2="91057"/>
                        <a14:foregroundMark x1="75490" y1="91057" x2="90196" y2="91870"/>
                        <a14:foregroundMark x1="90196" y1="91870" x2="84804" y2="16667"/>
                        <a14:foregroundMark x1="84804" y1="16667" x2="90196" y2="6504"/>
                        <a14:foregroundMark x1="95588" y1="1220" x2="96078" y2="6911"/>
                        <a14:foregroundMark x1="5882" y1="5285" x2="10784" y2="8943"/>
                        <a14:foregroundMark x1="4902" y1="87805" x2="32353" y2="93902"/>
                        <a14:foregroundMark x1="32353" y1="93902" x2="52451" y2="926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610" y="237746"/>
            <a:ext cx="5292811" cy="6382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556666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2.3625 -0.0004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25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F546A-32C3-4B38-B67E-7210C42F5C39}"/>
              </a:ext>
            </a:extLst>
          </p:cNvPr>
          <p:cNvSpPr/>
          <p:nvPr/>
        </p:nvSpPr>
        <p:spPr>
          <a:xfrm>
            <a:off x="2897945" y="1175852"/>
            <a:ext cx="7509175" cy="4859187"/>
          </a:xfrm>
          <a:prstGeom prst="roundRect">
            <a:avLst/>
          </a:prstGeom>
          <a:solidFill>
            <a:srgbClr val="D2F8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مربع نص 26">
            <a:extLst>
              <a:ext uri="{FF2B5EF4-FFF2-40B4-BE49-F238E27FC236}">
                <a16:creationId xmlns:a16="http://schemas.microsoft.com/office/drawing/2014/main" id="{26427DBD-E726-4421-96FD-7478723B6274}"/>
              </a:ext>
            </a:extLst>
          </p:cNvPr>
          <p:cNvSpPr txBox="1"/>
          <p:nvPr/>
        </p:nvSpPr>
        <p:spPr>
          <a:xfrm>
            <a:off x="-2859313" y="6488668"/>
            <a:ext cx="2859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1397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الحديث الشريف (الصدق في القول)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397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مستطيل 25">
            <a:extLst>
              <a:ext uri="{FF2B5EF4-FFF2-40B4-BE49-F238E27FC236}">
                <a16:creationId xmlns:a16="http://schemas.microsoft.com/office/drawing/2014/main" id="{6AE4D2C2-B821-4B4F-82E4-6BFD4763616C}"/>
              </a:ext>
            </a:extLst>
          </p:cNvPr>
          <p:cNvSpPr/>
          <p:nvPr/>
        </p:nvSpPr>
        <p:spPr>
          <a:xfrm>
            <a:off x="0" y="6543536"/>
            <a:ext cx="12192000" cy="310158"/>
          </a:xfrm>
          <a:prstGeom prst="rect">
            <a:avLst/>
          </a:prstGeom>
          <a:solidFill>
            <a:srgbClr val="CFCFFF">
              <a:alpha val="49020"/>
            </a:srgbClr>
          </a:solidFill>
          <a:ln w="12700" cap="flat" cmpd="sng" algn="ctr">
            <a:solidFill>
              <a:srgbClr val="70AD47">
                <a:lumMod val="20000"/>
                <a:lumOff val="8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D50C9C-4853-42A3-857D-82415F2A2D7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8661" t="22256" b="16904"/>
          <a:stretch/>
        </p:blipFill>
        <p:spPr>
          <a:xfrm>
            <a:off x="3256322" y="897569"/>
            <a:ext cx="1798764" cy="997670"/>
          </a:xfrm>
          <a:prstGeom prst="rect">
            <a:avLst/>
          </a:prstGeom>
        </p:spPr>
      </p:pic>
      <p:pic>
        <p:nvPicPr>
          <p:cNvPr id="7" name="Picture 4" descr="Coronavirus, contributi a taxi e ncc per installare divisori tra guidatore  e passeggeri | Taxistory.it">
            <a:extLst>
              <a:ext uri="{FF2B5EF4-FFF2-40B4-BE49-F238E27FC236}">
                <a16:creationId xmlns:a16="http://schemas.microsoft.com/office/drawing/2014/main" id="{92C5C8D5-42A0-4567-A4B5-8652FF35F42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637193" y="4161642"/>
            <a:ext cx="872486" cy="1351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0AAB0F9-AFD9-409E-9552-4C90CD88019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7141" y="120937"/>
            <a:ext cx="2105474" cy="111488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B8A9645-886D-4D6D-95B6-0C305D9788E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83507" y="372970"/>
            <a:ext cx="3423613" cy="61082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2" name="AutoShape 10" descr="التعامل مع الإشاعات من خلال السنة النبوية - ألوية الناصر صلاح الدين">
            <a:extLst>
              <a:ext uri="{FF2B5EF4-FFF2-40B4-BE49-F238E27FC236}">
                <a16:creationId xmlns:a16="http://schemas.microsoft.com/office/drawing/2014/main" id="{2827BF5B-51E2-43B0-BF41-06A121EC19C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5243636-5C22-4290-94D6-A5DE5EFF0B2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885866" y="2550166"/>
            <a:ext cx="2973465" cy="1732205"/>
          </a:xfrm>
          <a:prstGeom prst="rect">
            <a:avLst/>
          </a:prstGeom>
        </p:spPr>
      </p:pic>
      <p:pic>
        <p:nvPicPr>
          <p:cNvPr id="14" name="Picture 4" descr="Flags Asia United Arab Emirates Square : Gif Service">
            <a:extLst>
              <a:ext uri="{FF2B5EF4-FFF2-40B4-BE49-F238E27FC236}">
                <a16:creationId xmlns:a16="http://schemas.microsoft.com/office/drawing/2014/main" id="{96DABEF9-D6DC-4D62-A1AA-5294BAC37D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987" y="1233935"/>
            <a:ext cx="824355" cy="967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B4B37EE-593B-4A43-B153-8D4EF621149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981747" y="1155443"/>
            <a:ext cx="1390852" cy="1264116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6" name="أثر الإشاعة">
            <a:hlinkClick r:id="" action="ppaction://media"/>
            <a:extLst>
              <a:ext uri="{FF2B5EF4-FFF2-40B4-BE49-F238E27FC236}">
                <a16:creationId xmlns:a16="http://schemas.microsoft.com/office/drawing/2014/main" id="{ED222C64-BE82-4488-BAA6-DE0EBB7342C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54093" y="1892352"/>
            <a:ext cx="7827857" cy="4548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266785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2.3625 -0.0004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25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414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video>
              <p:cMediaNode vol="80000">
                <p:cTn id="16" fill="hold" display="0">
                  <p:stCondLst>
                    <p:cond delay="indefinite"/>
                  </p:stCondLst>
                </p:cTn>
                <p:tgtEl>
                  <p:spTgt spid="16"/>
                </p:tgtEl>
              </p:cMediaNode>
            </p:video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F546A-32C3-4B38-B67E-7210C42F5C39}"/>
              </a:ext>
            </a:extLst>
          </p:cNvPr>
          <p:cNvSpPr/>
          <p:nvPr/>
        </p:nvSpPr>
        <p:spPr>
          <a:xfrm>
            <a:off x="2897945" y="1175852"/>
            <a:ext cx="7509175" cy="4859187"/>
          </a:xfrm>
          <a:prstGeom prst="roundRect">
            <a:avLst/>
          </a:prstGeom>
          <a:solidFill>
            <a:srgbClr val="D2F8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مربع نص 26">
            <a:extLst>
              <a:ext uri="{FF2B5EF4-FFF2-40B4-BE49-F238E27FC236}">
                <a16:creationId xmlns:a16="http://schemas.microsoft.com/office/drawing/2014/main" id="{26427DBD-E726-4421-96FD-7478723B6274}"/>
              </a:ext>
            </a:extLst>
          </p:cNvPr>
          <p:cNvSpPr txBox="1"/>
          <p:nvPr/>
        </p:nvSpPr>
        <p:spPr>
          <a:xfrm>
            <a:off x="-2859313" y="6488668"/>
            <a:ext cx="2859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1397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الحديث الشريف (الصدق في القول)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397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مستطيل 25">
            <a:extLst>
              <a:ext uri="{FF2B5EF4-FFF2-40B4-BE49-F238E27FC236}">
                <a16:creationId xmlns:a16="http://schemas.microsoft.com/office/drawing/2014/main" id="{6AE4D2C2-B821-4B4F-82E4-6BFD4763616C}"/>
              </a:ext>
            </a:extLst>
          </p:cNvPr>
          <p:cNvSpPr/>
          <p:nvPr/>
        </p:nvSpPr>
        <p:spPr>
          <a:xfrm>
            <a:off x="-1" y="6543536"/>
            <a:ext cx="15742425" cy="374492"/>
          </a:xfrm>
          <a:prstGeom prst="rect">
            <a:avLst/>
          </a:prstGeom>
          <a:solidFill>
            <a:srgbClr val="CFCFFF">
              <a:alpha val="49020"/>
            </a:srgbClr>
          </a:solidFill>
          <a:ln w="12700" cap="flat" cmpd="sng" algn="ctr">
            <a:solidFill>
              <a:srgbClr val="70AD47">
                <a:lumMod val="20000"/>
                <a:lumOff val="8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1659ED-6F7D-4D95-9B33-331604931D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2872" y="265142"/>
            <a:ext cx="1849800" cy="117628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89E5374-740B-4673-8879-79A9225CE9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8661" y="224916"/>
            <a:ext cx="4948861" cy="267177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48226D4-ED2E-402D-9ECB-DE819190A5F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77501" y="2761619"/>
            <a:ext cx="2984615" cy="37563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C7B1FEB-507D-435A-AA41-DF3DCE540B3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10014" y="2693761"/>
            <a:ext cx="2944643" cy="371237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C0229BA-0086-4A2B-86C7-E6E3AE88C82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0309" y="2510570"/>
            <a:ext cx="2909489" cy="3661771"/>
          </a:xfrm>
          <a:prstGeom prst="rect">
            <a:avLst/>
          </a:prstGeom>
        </p:spPr>
      </p:pic>
      <p:pic>
        <p:nvPicPr>
          <p:cNvPr id="13" name="Picture 2" descr="كفى بالمرء كذبا ان يحدث بكل ما سمع | Islamic information, Hadith, Islam  quran">
            <a:extLst>
              <a:ext uri="{FF2B5EF4-FFF2-40B4-BE49-F238E27FC236}">
                <a16:creationId xmlns:a16="http://schemas.microsoft.com/office/drawing/2014/main" id="{733C1F9B-D381-4E46-AC99-133F2A1C48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15"/>
          <a:stretch/>
        </p:blipFill>
        <p:spPr bwMode="auto">
          <a:xfrm>
            <a:off x="1816248" y="729677"/>
            <a:ext cx="2336549" cy="2046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2939881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2.3625 -0.0004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25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عمل رائ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حاول-من-جديد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حاول-من-جديد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F546A-32C3-4B38-B67E-7210C42F5C39}"/>
              </a:ext>
            </a:extLst>
          </p:cNvPr>
          <p:cNvSpPr/>
          <p:nvPr/>
        </p:nvSpPr>
        <p:spPr>
          <a:xfrm>
            <a:off x="2897945" y="1175852"/>
            <a:ext cx="7509175" cy="4859187"/>
          </a:xfrm>
          <a:prstGeom prst="roundRect">
            <a:avLst/>
          </a:prstGeom>
          <a:solidFill>
            <a:srgbClr val="D2F8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مربع نص 26">
            <a:extLst>
              <a:ext uri="{FF2B5EF4-FFF2-40B4-BE49-F238E27FC236}">
                <a16:creationId xmlns:a16="http://schemas.microsoft.com/office/drawing/2014/main" id="{26427DBD-E726-4421-96FD-7478723B6274}"/>
              </a:ext>
            </a:extLst>
          </p:cNvPr>
          <p:cNvSpPr txBox="1"/>
          <p:nvPr/>
        </p:nvSpPr>
        <p:spPr>
          <a:xfrm>
            <a:off x="-2859313" y="6488668"/>
            <a:ext cx="2859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1397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الحديث الشريف (الصدق في القول)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397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مستطيل 25">
            <a:extLst>
              <a:ext uri="{FF2B5EF4-FFF2-40B4-BE49-F238E27FC236}">
                <a16:creationId xmlns:a16="http://schemas.microsoft.com/office/drawing/2014/main" id="{6AE4D2C2-B821-4B4F-82E4-6BFD4763616C}"/>
              </a:ext>
            </a:extLst>
          </p:cNvPr>
          <p:cNvSpPr/>
          <p:nvPr/>
        </p:nvSpPr>
        <p:spPr>
          <a:xfrm>
            <a:off x="0" y="6543536"/>
            <a:ext cx="12192000" cy="310158"/>
          </a:xfrm>
          <a:prstGeom prst="rect">
            <a:avLst/>
          </a:prstGeom>
          <a:solidFill>
            <a:srgbClr val="CFCFFF">
              <a:alpha val="49020"/>
            </a:srgbClr>
          </a:solidFill>
          <a:ln w="12700" cap="flat" cmpd="sng" algn="ctr">
            <a:solidFill>
              <a:srgbClr val="70AD47">
                <a:lumMod val="20000"/>
                <a:lumOff val="8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FDD478-0EFF-4260-863A-4C810C89E1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56852" y="0"/>
            <a:ext cx="5347415" cy="282343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BA734A6-5839-4AAB-958B-693C6E6BD1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8677" y="297009"/>
            <a:ext cx="2163340" cy="13756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670C90C-192A-44BA-B656-E5476418F5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85019" y="2708527"/>
            <a:ext cx="2710060" cy="357783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9E7A83E-AC85-4128-83B1-4BAAD1D9ED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3366" y="2897488"/>
            <a:ext cx="2544369" cy="320224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6D6D00-C9B7-4C7C-9556-FEB0AC87358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41570" y="2726470"/>
            <a:ext cx="2681396" cy="340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049608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2.3625 -0.0004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25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حاول-من-جديد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عمل رائ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حاول-من-جديد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F546A-32C3-4B38-B67E-7210C42F5C39}"/>
              </a:ext>
            </a:extLst>
          </p:cNvPr>
          <p:cNvSpPr/>
          <p:nvPr/>
        </p:nvSpPr>
        <p:spPr>
          <a:xfrm>
            <a:off x="2897945" y="1175852"/>
            <a:ext cx="7509175" cy="4859187"/>
          </a:xfrm>
          <a:prstGeom prst="roundRect">
            <a:avLst/>
          </a:prstGeom>
          <a:solidFill>
            <a:srgbClr val="D2F8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مربع نص 26">
            <a:extLst>
              <a:ext uri="{FF2B5EF4-FFF2-40B4-BE49-F238E27FC236}">
                <a16:creationId xmlns:a16="http://schemas.microsoft.com/office/drawing/2014/main" id="{26427DBD-E726-4421-96FD-7478723B6274}"/>
              </a:ext>
            </a:extLst>
          </p:cNvPr>
          <p:cNvSpPr txBox="1"/>
          <p:nvPr/>
        </p:nvSpPr>
        <p:spPr>
          <a:xfrm>
            <a:off x="-2859313" y="6488668"/>
            <a:ext cx="2859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1397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الحديث الشريف (الصدق في القول)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397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مستطيل 25">
            <a:extLst>
              <a:ext uri="{FF2B5EF4-FFF2-40B4-BE49-F238E27FC236}">
                <a16:creationId xmlns:a16="http://schemas.microsoft.com/office/drawing/2014/main" id="{6AE4D2C2-B821-4B4F-82E4-6BFD4763616C}"/>
              </a:ext>
            </a:extLst>
          </p:cNvPr>
          <p:cNvSpPr/>
          <p:nvPr/>
        </p:nvSpPr>
        <p:spPr>
          <a:xfrm>
            <a:off x="0" y="6543536"/>
            <a:ext cx="12192000" cy="310158"/>
          </a:xfrm>
          <a:prstGeom prst="rect">
            <a:avLst/>
          </a:prstGeom>
          <a:solidFill>
            <a:srgbClr val="CFCFFF">
              <a:alpha val="49020"/>
            </a:srgbClr>
          </a:solidFill>
          <a:ln w="12700" cap="flat" cmpd="sng" algn="ctr">
            <a:solidFill>
              <a:srgbClr val="70AD47">
                <a:lumMod val="20000"/>
                <a:lumOff val="8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B8AB79-4E56-498C-8725-9FA85601D6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72192" y="0"/>
            <a:ext cx="5621863" cy="31355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AD3131F-60FF-44DD-ADC4-87E9C7B468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1487" y="288733"/>
            <a:ext cx="2402504" cy="15277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6CDFB25-83EA-4824-814F-B9326B41F9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60985" y="2399846"/>
            <a:ext cx="3115478" cy="392102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EADE67-1912-4C8F-8512-41D1C1EEFC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52742" y="2222809"/>
            <a:ext cx="3115479" cy="392102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E262554-9FAC-432D-B161-9537DBB81BC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3733" y="2147503"/>
            <a:ext cx="3325080" cy="4184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382037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2.3625 -0.0004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25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عمل رائ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حاول-من-جديد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حاول-من-جديد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F546A-32C3-4B38-B67E-7210C42F5C39}"/>
              </a:ext>
            </a:extLst>
          </p:cNvPr>
          <p:cNvSpPr/>
          <p:nvPr/>
        </p:nvSpPr>
        <p:spPr>
          <a:xfrm>
            <a:off x="2897945" y="1175852"/>
            <a:ext cx="7509175" cy="4859187"/>
          </a:xfrm>
          <a:prstGeom prst="roundRect">
            <a:avLst/>
          </a:prstGeom>
          <a:solidFill>
            <a:srgbClr val="D2F8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مربع نص 26">
            <a:extLst>
              <a:ext uri="{FF2B5EF4-FFF2-40B4-BE49-F238E27FC236}">
                <a16:creationId xmlns:a16="http://schemas.microsoft.com/office/drawing/2014/main" id="{26427DBD-E726-4421-96FD-7478723B6274}"/>
              </a:ext>
            </a:extLst>
          </p:cNvPr>
          <p:cNvSpPr txBox="1"/>
          <p:nvPr/>
        </p:nvSpPr>
        <p:spPr>
          <a:xfrm>
            <a:off x="-2859313" y="6488668"/>
            <a:ext cx="2859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1397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الحديث الشريف (الصدق في القول)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397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مستطيل 25">
            <a:extLst>
              <a:ext uri="{FF2B5EF4-FFF2-40B4-BE49-F238E27FC236}">
                <a16:creationId xmlns:a16="http://schemas.microsoft.com/office/drawing/2014/main" id="{6AE4D2C2-B821-4B4F-82E4-6BFD4763616C}"/>
              </a:ext>
            </a:extLst>
          </p:cNvPr>
          <p:cNvSpPr/>
          <p:nvPr/>
        </p:nvSpPr>
        <p:spPr>
          <a:xfrm>
            <a:off x="0" y="6543536"/>
            <a:ext cx="12192000" cy="310158"/>
          </a:xfrm>
          <a:prstGeom prst="rect">
            <a:avLst/>
          </a:prstGeom>
          <a:solidFill>
            <a:srgbClr val="CFCFFF">
              <a:alpha val="49020"/>
            </a:srgbClr>
          </a:solidFill>
          <a:ln w="12700" cap="flat" cmpd="sng" algn="ctr">
            <a:solidFill>
              <a:srgbClr val="70AD47">
                <a:lumMod val="20000"/>
                <a:lumOff val="8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2089F8-DED4-4297-A359-0BDDF005B4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536" y="289404"/>
            <a:ext cx="9492102" cy="578278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C1A48203-1687-4203-B43C-AB22A163C77C}"/>
                  </a:ext>
                </a:extLst>
              </p14:cNvPr>
              <p14:cNvContentPartPr/>
              <p14:nvPr/>
            </p14:nvContentPartPr>
            <p14:xfrm>
              <a:off x="632742" y="984185"/>
              <a:ext cx="360" cy="3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C1A48203-1687-4203-B43C-AB22A163C77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97102" y="912185"/>
                <a:ext cx="72000" cy="14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5B6DD5D6-6423-41BD-97F9-CCA48F622D45}"/>
                  </a:ext>
                </a:extLst>
              </p14:cNvPr>
              <p14:cNvContentPartPr/>
              <p14:nvPr/>
            </p14:nvContentPartPr>
            <p14:xfrm>
              <a:off x="2932782" y="983465"/>
              <a:ext cx="2961360" cy="7344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5B6DD5D6-6423-41BD-97F9-CCA48F622D45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897142" y="911465"/>
                <a:ext cx="3033000" cy="21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5E805335-AF63-4527-8409-EC09415F0B21}"/>
                  </a:ext>
                </a:extLst>
              </p14:cNvPr>
              <p14:cNvContentPartPr/>
              <p14:nvPr/>
            </p14:nvContentPartPr>
            <p14:xfrm>
              <a:off x="5787942" y="5004665"/>
              <a:ext cx="1569600" cy="6192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5E805335-AF63-4527-8409-EC09415F0B21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751942" y="4932665"/>
                <a:ext cx="1641240" cy="205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B2B20A4B-9648-4C2E-8C9D-1FCB9F74E826}"/>
                  </a:ext>
                </a:extLst>
              </p14:cNvPr>
              <p14:cNvContentPartPr/>
              <p14:nvPr/>
            </p14:nvContentPartPr>
            <p14:xfrm>
              <a:off x="-858738" y="1434738"/>
              <a:ext cx="360" cy="36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B2B20A4B-9648-4C2E-8C9D-1FCB9F74E826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894378" y="1362738"/>
                <a:ext cx="72000" cy="144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8" name="Group 17">
            <a:extLst>
              <a:ext uri="{FF2B5EF4-FFF2-40B4-BE49-F238E27FC236}">
                <a16:creationId xmlns:a16="http://schemas.microsoft.com/office/drawing/2014/main" id="{2F98F9D4-A3AF-4923-B5DE-8313988E838A}"/>
              </a:ext>
            </a:extLst>
          </p:cNvPr>
          <p:cNvGrpSpPr/>
          <p:nvPr/>
        </p:nvGrpSpPr>
        <p:grpSpPr>
          <a:xfrm>
            <a:off x="1715982" y="2053578"/>
            <a:ext cx="461520" cy="334440"/>
            <a:chOff x="1715982" y="2053578"/>
            <a:chExt cx="461520" cy="3344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95A65CDA-F3E2-466B-A3BA-8A6F326A55FA}"/>
                    </a:ext>
                  </a:extLst>
                </p14:cNvPr>
                <p14:cNvContentPartPr/>
                <p14:nvPr/>
              </p14:nvContentPartPr>
              <p14:xfrm>
                <a:off x="2045382" y="2158338"/>
                <a:ext cx="132120" cy="22968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95A65CDA-F3E2-466B-A3BA-8A6F326A55FA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2036382" y="2149338"/>
                  <a:ext cx="149760" cy="247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689E1A88-FBC1-40D3-B8E7-38C142C13752}"/>
                    </a:ext>
                  </a:extLst>
                </p14:cNvPr>
                <p14:cNvContentPartPr/>
                <p14:nvPr/>
              </p14:nvContentPartPr>
              <p14:xfrm>
                <a:off x="1803822" y="2166258"/>
                <a:ext cx="137520" cy="180360"/>
              </p14:xfrm>
            </p:contentPart>
          </mc:Choice>
          <mc:Fallback xmlns=""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689E1A88-FBC1-40D3-B8E7-38C142C13752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794822" y="2157258"/>
                  <a:ext cx="155160" cy="19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5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C8F9BCDF-0562-4620-94FD-024FC227BFF1}"/>
                    </a:ext>
                  </a:extLst>
                </p14:cNvPr>
                <p14:cNvContentPartPr/>
                <p14:nvPr/>
              </p14:nvContentPartPr>
              <p14:xfrm>
                <a:off x="1791582" y="2095338"/>
                <a:ext cx="9000" cy="2592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C8F9BCDF-0562-4620-94FD-024FC227BFF1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782942" y="2086698"/>
                  <a:ext cx="26640" cy="43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39FA42FF-8D70-4DFF-BEA1-CE887EC384D1}"/>
                    </a:ext>
                  </a:extLst>
                </p14:cNvPr>
                <p14:cNvContentPartPr/>
                <p14:nvPr/>
              </p14:nvContentPartPr>
              <p14:xfrm>
                <a:off x="1715982" y="2053578"/>
                <a:ext cx="38520" cy="299880"/>
              </p14:xfrm>
            </p:contentPart>
          </mc:Choice>
          <mc:Fallback xmlns=""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39FA42FF-8D70-4DFF-BEA1-CE887EC384D1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1706982" y="2044578"/>
                  <a:ext cx="56160" cy="3175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220FB0D8-448E-43B2-B97F-FD073B8C8EBF}"/>
                  </a:ext>
                </a:extLst>
              </p14:cNvPr>
              <p14:cNvContentPartPr/>
              <p14:nvPr/>
            </p14:nvContentPartPr>
            <p14:xfrm>
              <a:off x="1394502" y="3038178"/>
              <a:ext cx="2221200" cy="6228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220FB0D8-448E-43B2-B97F-FD073B8C8EBF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1358502" y="2966538"/>
                <a:ext cx="2292840" cy="205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A8EA80E7-DAB4-48E4-BBAA-49AAD5DC5386}"/>
                  </a:ext>
                </a:extLst>
              </p14:cNvPr>
              <p14:cNvContentPartPr/>
              <p14:nvPr/>
            </p14:nvContentPartPr>
            <p14:xfrm>
              <a:off x="7801062" y="3429138"/>
              <a:ext cx="2510640" cy="12132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A8EA80E7-DAB4-48E4-BBAA-49AAD5DC5386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7765062" y="3357498"/>
                <a:ext cx="2582280" cy="264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C7E83E1F-BFCF-4CB1-AC44-17CB9066D8F9}"/>
                  </a:ext>
                </a:extLst>
              </p14:cNvPr>
              <p14:cNvContentPartPr/>
              <p14:nvPr/>
            </p14:nvContentPartPr>
            <p14:xfrm>
              <a:off x="1339062" y="2479458"/>
              <a:ext cx="1741680" cy="9576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C7E83E1F-BFCF-4CB1-AC44-17CB9066D8F9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1303062" y="2407818"/>
                <a:ext cx="1813320" cy="239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972F7CD3-8F40-4774-959B-ACA2FA310833}"/>
                  </a:ext>
                </a:extLst>
              </p14:cNvPr>
              <p14:cNvContentPartPr/>
              <p14:nvPr/>
            </p14:nvContentPartPr>
            <p14:xfrm>
              <a:off x="6011502" y="2987418"/>
              <a:ext cx="4201560" cy="6660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972F7CD3-8F40-4774-959B-ACA2FA310833}"/>
                  </a:ext>
                </a:extLst>
              </p:cNvPr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5975502" y="2915418"/>
                <a:ext cx="4273200" cy="210240"/>
              </a:xfrm>
              <a:prstGeom prst="rect">
                <a:avLst/>
              </a:prstGeom>
            </p:spPr>
          </p:pic>
        </mc:Fallback>
      </mc:AlternateContent>
      <p:sp>
        <p:nvSpPr>
          <p:cNvPr id="29" name="TextBox 28">
            <a:extLst>
              <a:ext uri="{FF2B5EF4-FFF2-40B4-BE49-F238E27FC236}">
                <a16:creationId xmlns:a16="http://schemas.microsoft.com/office/drawing/2014/main" id="{3DC4ED23-698D-464D-A518-CC39784C4256}"/>
              </a:ext>
            </a:extLst>
          </p:cNvPr>
          <p:cNvSpPr txBox="1"/>
          <p:nvPr/>
        </p:nvSpPr>
        <p:spPr>
          <a:xfrm>
            <a:off x="2727716" y="378459"/>
            <a:ext cx="33826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b="1" dirty="0">
                <a:solidFill>
                  <a:srgbClr val="FF0000"/>
                </a:solidFill>
              </a:rPr>
              <a:t>مما يحذرنا الرسول </a:t>
            </a:r>
            <a:r>
              <a:rPr lang="ar-AE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ﷺ في الحديث الشريف؟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F6AE8A4-371D-4DC0-8075-62CBFE16DF91}"/>
              </a:ext>
            </a:extLst>
          </p:cNvPr>
          <p:cNvSpPr txBox="1"/>
          <p:nvPr/>
        </p:nvSpPr>
        <p:spPr>
          <a:xfrm>
            <a:off x="1941342" y="3568818"/>
            <a:ext cx="1422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b="1" dirty="0">
                <a:solidFill>
                  <a:srgbClr val="FF0000"/>
                </a:solidFill>
              </a:rPr>
              <a:t>ما معنى الكذب؟</a:t>
            </a:r>
            <a:endParaRPr lang="en-US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7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EF2D0177-6150-49EA-8C3A-E04BF3BCFF59}"/>
                  </a:ext>
                </a:extLst>
              </p14:cNvPr>
              <p14:cNvContentPartPr/>
              <p14:nvPr/>
            </p14:nvContentPartPr>
            <p14:xfrm>
              <a:off x="1587822" y="4078218"/>
              <a:ext cx="1605240" cy="5760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EF2D0177-6150-49EA-8C3A-E04BF3BCFF59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1579182" y="4069578"/>
                <a:ext cx="1622880" cy="75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9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32831799-C136-44BA-8E10-52D89899D834}"/>
                  </a:ext>
                </a:extLst>
              </p14:cNvPr>
              <p14:cNvContentPartPr/>
              <p14:nvPr/>
            </p14:nvContentPartPr>
            <p14:xfrm>
              <a:off x="7949022" y="4599858"/>
              <a:ext cx="2250000" cy="8604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32831799-C136-44BA-8E10-52D89899D834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7940022" y="4590858"/>
                <a:ext cx="2267640" cy="103680"/>
              </a:xfrm>
              <a:prstGeom prst="rect">
                <a:avLst/>
              </a:prstGeom>
            </p:spPr>
          </p:pic>
        </mc:Fallback>
      </mc:AlternateContent>
      <p:grpSp>
        <p:nvGrpSpPr>
          <p:cNvPr id="36" name="Group 35">
            <a:extLst>
              <a:ext uri="{FF2B5EF4-FFF2-40B4-BE49-F238E27FC236}">
                <a16:creationId xmlns:a16="http://schemas.microsoft.com/office/drawing/2014/main" id="{4053E013-41D0-49C6-BA27-730FAD5B95F8}"/>
              </a:ext>
            </a:extLst>
          </p:cNvPr>
          <p:cNvGrpSpPr/>
          <p:nvPr/>
        </p:nvGrpSpPr>
        <p:grpSpPr>
          <a:xfrm>
            <a:off x="5812782" y="744978"/>
            <a:ext cx="213480" cy="154800"/>
            <a:chOff x="5812782" y="744978"/>
            <a:chExt cx="213480" cy="1548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1">
              <p14:nvContentPartPr>
                <p14:cNvPr id="34" name="Ink 33">
                  <a:extLst>
                    <a:ext uri="{FF2B5EF4-FFF2-40B4-BE49-F238E27FC236}">
                      <a16:creationId xmlns:a16="http://schemas.microsoft.com/office/drawing/2014/main" id="{836C34B5-994A-416A-B68A-C68ADA95D9AB}"/>
                    </a:ext>
                  </a:extLst>
                </p14:cNvPr>
                <p14:cNvContentPartPr/>
                <p14:nvPr/>
              </p14:nvContentPartPr>
              <p14:xfrm>
                <a:off x="5978382" y="744978"/>
                <a:ext cx="47880" cy="129960"/>
              </p14:xfrm>
            </p:contentPart>
          </mc:Choice>
          <mc:Fallback xmlns="">
            <p:pic>
              <p:nvPicPr>
                <p:cNvPr id="34" name="Ink 33">
                  <a:extLst>
                    <a:ext uri="{FF2B5EF4-FFF2-40B4-BE49-F238E27FC236}">
                      <a16:creationId xmlns:a16="http://schemas.microsoft.com/office/drawing/2014/main" id="{836C34B5-994A-416A-B68A-C68ADA95D9AB}"/>
                    </a:ext>
                  </a:extLst>
                </p:cNvPr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5969742" y="736338"/>
                  <a:ext cx="65520" cy="1476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3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B1FCEC8C-03C8-4BDC-9DAE-61C20A2BB46E}"/>
                    </a:ext>
                  </a:extLst>
                </p14:cNvPr>
                <p14:cNvContentPartPr/>
                <p14:nvPr/>
              </p14:nvContentPartPr>
              <p14:xfrm>
                <a:off x="5812782" y="871698"/>
                <a:ext cx="123480" cy="28080"/>
              </p14:xfrm>
            </p:contentPart>
          </mc:Choice>
          <mc:Fallback xmlns=""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B1FCEC8C-03C8-4BDC-9DAE-61C20A2BB46E}"/>
                    </a:ext>
                  </a:extLst>
                </p:cNvPr>
                <p:cNvPicPr/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5803782" y="863058"/>
                  <a:ext cx="141120" cy="457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A616B4F6-F792-424F-A4CA-7BD6C2C16F76}"/>
              </a:ext>
            </a:extLst>
          </p:cNvPr>
          <p:cNvGrpSpPr/>
          <p:nvPr/>
        </p:nvGrpSpPr>
        <p:grpSpPr>
          <a:xfrm>
            <a:off x="7207782" y="4745658"/>
            <a:ext cx="341280" cy="113400"/>
            <a:chOff x="7207782" y="4745658"/>
            <a:chExt cx="341280" cy="113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35">
              <p14:nvContentPartPr>
                <p14:cNvPr id="37" name="Ink 36">
                  <a:extLst>
                    <a:ext uri="{FF2B5EF4-FFF2-40B4-BE49-F238E27FC236}">
                      <a16:creationId xmlns:a16="http://schemas.microsoft.com/office/drawing/2014/main" id="{2752E773-F1DE-4677-AE45-9966EDEF3208}"/>
                    </a:ext>
                  </a:extLst>
                </p14:cNvPr>
                <p14:cNvContentPartPr/>
                <p14:nvPr/>
              </p14:nvContentPartPr>
              <p14:xfrm>
                <a:off x="7329102" y="4745658"/>
                <a:ext cx="219960" cy="113400"/>
              </p14:xfrm>
            </p:contentPart>
          </mc:Choice>
          <mc:Fallback xmlns=""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2752E773-F1DE-4677-AE45-9966EDEF3208}"/>
                    </a:ext>
                  </a:extLst>
                </p:cNvPr>
                <p:cNvPicPr/>
                <p:nvPr/>
              </p:nvPicPr>
              <p:blipFill>
                <a:blip r:embed="rId36"/>
                <a:stretch>
                  <a:fillRect/>
                </a:stretch>
              </p:blipFill>
              <p:spPr>
                <a:xfrm>
                  <a:off x="7320102" y="4736658"/>
                  <a:ext cx="237600" cy="131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7">
              <p14:nvContentPartPr>
                <p14:cNvPr id="38" name="Ink 37">
                  <a:extLst>
                    <a:ext uri="{FF2B5EF4-FFF2-40B4-BE49-F238E27FC236}">
                      <a16:creationId xmlns:a16="http://schemas.microsoft.com/office/drawing/2014/main" id="{5389DE1F-1DC7-4877-A692-F994F098C87E}"/>
                    </a:ext>
                  </a:extLst>
                </p14:cNvPr>
                <p14:cNvContentPartPr/>
                <p14:nvPr/>
              </p14:nvContentPartPr>
              <p14:xfrm>
                <a:off x="7207782" y="4796418"/>
                <a:ext cx="81360" cy="360"/>
              </p14:xfrm>
            </p:contentPart>
          </mc:Choice>
          <mc:Fallback xmlns="">
            <p:pic>
              <p:nvPicPr>
                <p:cNvPr id="38" name="Ink 37">
                  <a:extLst>
                    <a:ext uri="{FF2B5EF4-FFF2-40B4-BE49-F238E27FC236}">
                      <a16:creationId xmlns:a16="http://schemas.microsoft.com/office/drawing/2014/main" id="{5389DE1F-1DC7-4877-A692-F994F098C87E}"/>
                    </a:ext>
                  </a:extLst>
                </p:cNvPr>
                <p:cNvPicPr/>
                <p:nvPr/>
              </p:nvPicPr>
              <p:blipFill>
                <a:blip r:embed="rId38"/>
                <a:stretch>
                  <a:fillRect/>
                </a:stretch>
              </p:blipFill>
              <p:spPr>
                <a:xfrm>
                  <a:off x="7198782" y="4787778"/>
                  <a:ext cx="99000" cy="1800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1859448469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2.3625 -0.0004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25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6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F546A-32C3-4B38-B67E-7210C42F5C39}"/>
              </a:ext>
            </a:extLst>
          </p:cNvPr>
          <p:cNvSpPr/>
          <p:nvPr/>
        </p:nvSpPr>
        <p:spPr>
          <a:xfrm>
            <a:off x="2897945" y="1175852"/>
            <a:ext cx="7509175" cy="4859187"/>
          </a:xfrm>
          <a:prstGeom prst="roundRect">
            <a:avLst/>
          </a:prstGeom>
          <a:solidFill>
            <a:srgbClr val="D2F8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مربع نص 26">
            <a:extLst>
              <a:ext uri="{FF2B5EF4-FFF2-40B4-BE49-F238E27FC236}">
                <a16:creationId xmlns:a16="http://schemas.microsoft.com/office/drawing/2014/main" id="{26427DBD-E726-4421-96FD-7478723B6274}"/>
              </a:ext>
            </a:extLst>
          </p:cNvPr>
          <p:cNvSpPr txBox="1"/>
          <p:nvPr/>
        </p:nvSpPr>
        <p:spPr>
          <a:xfrm>
            <a:off x="-2859313" y="6488668"/>
            <a:ext cx="2859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1397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الحديث الشريف (الصدق في القول)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397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مستطيل 25">
            <a:extLst>
              <a:ext uri="{FF2B5EF4-FFF2-40B4-BE49-F238E27FC236}">
                <a16:creationId xmlns:a16="http://schemas.microsoft.com/office/drawing/2014/main" id="{6AE4D2C2-B821-4B4F-82E4-6BFD4763616C}"/>
              </a:ext>
            </a:extLst>
          </p:cNvPr>
          <p:cNvSpPr/>
          <p:nvPr/>
        </p:nvSpPr>
        <p:spPr>
          <a:xfrm>
            <a:off x="0" y="6543536"/>
            <a:ext cx="12192000" cy="310158"/>
          </a:xfrm>
          <a:prstGeom prst="rect">
            <a:avLst/>
          </a:prstGeom>
          <a:solidFill>
            <a:srgbClr val="CFCFFF">
              <a:alpha val="49020"/>
            </a:srgbClr>
          </a:solidFill>
          <a:ln w="12700" cap="flat" cmpd="sng" algn="ctr">
            <a:solidFill>
              <a:srgbClr val="70AD47">
                <a:lumMod val="20000"/>
                <a:lumOff val="8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7A2F9A-2347-444F-9C44-7001099735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055" y="342686"/>
            <a:ext cx="9343219" cy="59466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9FC78FF-4D7F-4BE9-9634-2F95ECFE87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086" y="342686"/>
            <a:ext cx="1094048" cy="222403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262136FF-4043-4384-9816-1C63E63E8670}"/>
                  </a:ext>
                </a:extLst>
              </p14:cNvPr>
              <p14:cNvContentPartPr/>
              <p14:nvPr/>
            </p14:nvContentPartPr>
            <p14:xfrm>
              <a:off x="2507860" y="2704700"/>
              <a:ext cx="2216880" cy="522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262136FF-4043-4384-9816-1C63E63E8670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471860" y="2632700"/>
                <a:ext cx="2288520" cy="19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1535D08F-F36F-41D0-8717-82B67F6C38D4}"/>
                  </a:ext>
                </a:extLst>
              </p14:cNvPr>
              <p14:cNvContentPartPr/>
              <p14:nvPr/>
            </p14:nvContentPartPr>
            <p14:xfrm>
              <a:off x="7181380" y="3136340"/>
              <a:ext cx="3626280" cy="867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1535D08F-F36F-41D0-8717-82B67F6C38D4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7145740" y="3064340"/>
                <a:ext cx="3697920" cy="230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85BB5ACF-2B2E-41D5-B660-A6D700C046E7}"/>
                  </a:ext>
                </a:extLst>
              </p14:cNvPr>
              <p14:cNvContentPartPr/>
              <p14:nvPr/>
            </p14:nvContentPartPr>
            <p14:xfrm>
              <a:off x="2160100" y="3141740"/>
              <a:ext cx="2030760" cy="2052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85BB5ACF-2B2E-41D5-B660-A6D700C046E7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2124100" y="3070100"/>
                <a:ext cx="2102400" cy="164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373F5DB9-8737-4E43-BA6C-BB411BBEFE70}"/>
                  </a:ext>
                </a:extLst>
              </p14:cNvPr>
              <p14:cNvContentPartPr/>
              <p14:nvPr/>
            </p14:nvContentPartPr>
            <p14:xfrm>
              <a:off x="8412940" y="3593540"/>
              <a:ext cx="2318760" cy="525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373F5DB9-8737-4E43-BA6C-BB411BBEFE70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8376940" y="3521900"/>
                <a:ext cx="2390400" cy="196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C844F047-26B7-46CC-831C-391C4EC03718}"/>
                  </a:ext>
                </a:extLst>
              </p14:cNvPr>
              <p14:cNvContentPartPr/>
              <p14:nvPr/>
            </p14:nvContentPartPr>
            <p14:xfrm>
              <a:off x="5854420" y="5066660"/>
              <a:ext cx="3086640" cy="1368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C844F047-26B7-46CC-831C-391C4EC03718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5818420" y="4995020"/>
                <a:ext cx="3158280" cy="157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B0B6BE95-1CC6-4AF3-B152-DE1F73394B09}"/>
                  </a:ext>
                </a:extLst>
              </p14:cNvPr>
              <p14:cNvContentPartPr/>
              <p14:nvPr/>
            </p14:nvContentPartPr>
            <p14:xfrm>
              <a:off x="8821180" y="5574980"/>
              <a:ext cx="1046520" cy="3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B0B6BE95-1CC6-4AF3-B152-DE1F73394B09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8785540" y="5503340"/>
                <a:ext cx="1118160" cy="14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DFA2E6FB-4D63-4722-AB19-0B7B1C6A17CE}"/>
                  </a:ext>
                </a:extLst>
              </p14:cNvPr>
              <p14:cNvContentPartPr/>
              <p14:nvPr/>
            </p14:nvContentPartPr>
            <p14:xfrm>
              <a:off x="3742300" y="5549420"/>
              <a:ext cx="1744200" cy="1404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DFA2E6FB-4D63-4722-AB19-0B7B1C6A17CE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3706300" y="5477780"/>
                <a:ext cx="1815840" cy="157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66BF0F33-C831-4712-8388-F9D62FAC7DAE}"/>
                  </a:ext>
                </a:extLst>
              </p14:cNvPr>
              <p14:cNvContentPartPr/>
              <p14:nvPr/>
            </p14:nvContentPartPr>
            <p14:xfrm>
              <a:off x="2668060" y="5562020"/>
              <a:ext cx="938520" cy="36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66BF0F33-C831-4712-8388-F9D62FAC7DAE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2632420" y="5490380"/>
                <a:ext cx="1010160" cy="14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7E21BE60-6DF6-464E-9643-51A871C6C7D3}"/>
                  </a:ext>
                </a:extLst>
              </p14:cNvPr>
              <p14:cNvContentPartPr/>
              <p14:nvPr/>
            </p14:nvContentPartPr>
            <p14:xfrm>
              <a:off x="9896140" y="6057020"/>
              <a:ext cx="835560" cy="2700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7E21BE60-6DF6-464E-9643-51A871C6C7D3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9860500" y="5985020"/>
                <a:ext cx="907200" cy="170640"/>
              </a:xfrm>
              <a:prstGeom prst="rect">
                <a:avLst/>
              </a:prstGeom>
            </p:spPr>
          </p:pic>
        </mc:Fallback>
      </mc:AlternateContent>
      <p:sp>
        <p:nvSpPr>
          <p:cNvPr id="19" name="TextBox 18">
            <a:extLst>
              <a:ext uri="{FF2B5EF4-FFF2-40B4-BE49-F238E27FC236}">
                <a16:creationId xmlns:a16="http://schemas.microsoft.com/office/drawing/2014/main" id="{95C0A169-E277-4D36-8F86-8C0804996B28}"/>
              </a:ext>
            </a:extLst>
          </p:cNvPr>
          <p:cNvSpPr txBox="1"/>
          <p:nvPr/>
        </p:nvSpPr>
        <p:spPr>
          <a:xfrm>
            <a:off x="2160100" y="1085370"/>
            <a:ext cx="2326278" cy="369332"/>
          </a:xfrm>
          <a:prstGeom prst="rect">
            <a:avLst/>
          </a:prstGeom>
          <a:solidFill>
            <a:srgbClr val="FFF2CC">
              <a:alpha val="40000"/>
            </a:srgbClr>
          </a:solidFill>
        </p:spPr>
        <p:txBody>
          <a:bodyPr wrap="none" rtlCol="0">
            <a:spAutoFit/>
          </a:bodyPr>
          <a:lstStyle/>
          <a:p>
            <a:r>
              <a:rPr lang="ar-AE" b="1" dirty="0">
                <a:solidFill>
                  <a:srgbClr val="FF0000"/>
                </a:solidFill>
              </a:rPr>
              <a:t>ما الخطأ الذي وقع فيه أحمد؟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311461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2.3625 -0.0004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25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F546A-32C3-4B38-B67E-7210C42F5C39}"/>
              </a:ext>
            </a:extLst>
          </p:cNvPr>
          <p:cNvSpPr/>
          <p:nvPr/>
        </p:nvSpPr>
        <p:spPr>
          <a:xfrm>
            <a:off x="2897945" y="1175852"/>
            <a:ext cx="7509175" cy="4859187"/>
          </a:xfrm>
          <a:prstGeom prst="roundRect">
            <a:avLst/>
          </a:prstGeom>
          <a:solidFill>
            <a:srgbClr val="D2F8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مربع نص 26">
            <a:extLst>
              <a:ext uri="{FF2B5EF4-FFF2-40B4-BE49-F238E27FC236}">
                <a16:creationId xmlns:a16="http://schemas.microsoft.com/office/drawing/2014/main" id="{26427DBD-E726-4421-96FD-7478723B6274}"/>
              </a:ext>
            </a:extLst>
          </p:cNvPr>
          <p:cNvSpPr txBox="1"/>
          <p:nvPr/>
        </p:nvSpPr>
        <p:spPr>
          <a:xfrm>
            <a:off x="-2859313" y="6488668"/>
            <a:ext cx="2859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1397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الحديث الشريف (الصدق في القول)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397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مستطيل 25">
            <a:extLst>
              <a:ext uri="{FF2B5EF4-FFF2-40B4-BE49-F238E27FC236}">
                <a16:creationId xmlns:a16="http://schemas.microsoft.com/office/drawing/2014/main" id="{6AE4D2C2-B821-4B4F-82E4-6BFD4763616C}"/>
              </a:ext>
            </a:extLst>
          </p:cNvPr>
          <p:cNvSpPr/>
          <p:nvPr/>
        </p:nvSpPr>
        <p:spPr>
          <a:xfrm>
            <a:off x="0" y="6543536"/>
            <a:ext cx="12192000" cy="310158"/>
          </a:xfrm>
          <a:prstGeom prst="rect">
            <a:avLst/>
          </a:prstGeom>
          <a:solidFill>
            <a:srgbClr val="CFCFFF">
              <a:alpha val="49020"/>
            </a:srgbClr>
          </a:solidFill>
          <a:ln w="12700" cap="flat" cmpd="sng" algn="ctr">
            <a:solidFill>
              <a:srgbClr val="70AD47">
                <a:lumMod val="20000"/>
                <a:lumOff val="8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129321-49A9-4972-A76E-96EBC6639D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6837" y="523936"/>
            <a:ext cx="9651389" cy="576535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E0864C8-946B-4464-B221-121353B750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832" y="209679"/>
            <a:ext cx="1094048" cy="222403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88C095C-1BAA-4A31-9B0D-D61923FC15F7}"/>
              </a:ext>
            </a:extLst>
          </p:cNvPr>
          <p:cNvSpPr txBox="1"/>
          <p:nvPr/>
        </p:nvSpPr>
        <p:spPr>
          <a:xfrm>
            <a:off x="2098757" y="384047"/>
            <a:ext cx="5379999" cy="369332"/>
          </a:xfrm>
          <a:prstGeom prst="rect">
            <a:avLst/>
          </a:prstGeom>
          <a:solidFill>
            <a:srgbClr val="FFF2CC">
              <a:alpha val="38824"/>
            </a:srgbClr>
          </a:solidFill>
        </p:spPr>
        <p:txBody>
          <a:bodyPr wrap="none" rtlCol="0">
            <a:spAutoFit/>
          </a:bodyPr>
          <a:lstStyle/>
          <a:p>
            <a:r>
              <a:rPr lang="ar-AE" b="1" dirty="0">
                <a:solidFill>
                  <a:srgbClr val="FF0000"/>
                </a:solidFill>
              </a:rPr>
              <a:t>ماذا ادعى الرجل على بني المصطلق؟ و ما الذي دفعه إلى هذا الادعاء؟</a:t>
            </a:r>
            <a:endParaRPr lang="en-US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86A579E3-406B-4C49-A9A4-956CD0D743EB}"/>
                  </a:ext>
                </a:extLst>
              </p14:cNvPr>
              <p14:cNvContentPartPr/>
              <p14:nvPr/>
            </p14:nvContentPartPr>
            <p14:xfrm>
              <a:off x="2378737" y="1421857"/>
              <a:ext cx="4820040" cy="7344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86A579E3-406B-4C49-A9A4-956CD0D743EB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343097" y="1350217"/>
                <a:ext cx="4891680" cy="217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761B6382-B6E1-46D9-8B9E-7642F57F3E7E}"/>
                  </a:ext>
                </a:extLst>
              </p14:cNvPr>
              <p14:cNvContentPartPr/>
              <p14:nvPr/>
            </p14:nvContentPartPr>
            <p14:xfrm>
              <a:off x="11081377" y="1900297"/>
              <a:ext cx="123840" cy="2988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761B6382-B6E1-46D9-8B9E-7642F57F3E7E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1045377" y="1828657"/>
                <a:ext cx="195480" cy="173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7C3917AD-309D-4929-913F-7FE35C5B2E4A}"/>
                  </a:ext>
                </a:extLst>
              </p14:cNvPr>
              <p14:cNvContentPartPr/>
              <p14:nvPr/>
            </p14:nvContentPartPr>
            <p14:xfrm>
              <a:off x="6003577" y="1944577"/>
              <a:ext cx="5288040" cy="10260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7C3917AD-309D-4929-913F-7FE35C5B2E4A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967937" y="1872937"/>
                <a:ext cx="5359680" cy="246240"/>
              </a:xfrm>
              <a:prstGeom prst="rect">
                <a:avLst/>
              </a:prstGeom>
            </p:spPr>
          </p:pic>
        </mc:Fallback>
      </mc:AlternateContent>
      <p:sp>
        <p:nvSpPr>
          <p:cNvPr id="24" name="TextBox 23">
            <a:extLst>
              <a:ext uri="{FF2B5EF4-FFF2-40B4-BE49-F238E27FC236}">
                <a16:creationId xmlns:a16="http://schemas.microsoft.com/office/drawing/2014/main" id="{603D3EE8-F133-4CF2-B4D7-5A9C5BAD536F}"/>
              </a:ext>
            </a:extLst>
          </p:cNvPr>
          <p:cNvSpPr txBox="1"/>
          <p:nvPr/>
        </p:nvSpPr>
        <p:spPr>
          <a:xfrm>
            <a:off x="381780" y="2320759"/>
            <a:ext cx="4406976" cy="369332"/>
          </a:xfrm>
          <a:prstGeom prst="rect">
            <a:avLst/>
          </a:prstGeom>
          <a:solidFill>
            <a:srgbClr val="FFF2CC">
              <a:alpha val="38824"/>
            </a:srgbClr>
          </a:solidFill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b="1">
                <a:solidFill>
                  <a:srgbClr val="FF0000"/>
                </a:solidFill>
              </a:defRPr>
            </a:lvl1pPr>
          </a:lstStyle>
          <a:p>
            <a:r>
              <a:rPr lang="ar-AE" dirty="0"/>
              <a:t>ما الدليل على أن عدم التثبت من الأخبار له أضرار كثيرة؟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26" name="Ink 25">
                <a:extLst>
                  <a:ext uri="{FF2B5EF4-FFF2-40B4-BE49-F238E27FC236}">
                    <a16:creationId xmlns:a16="http://schemas.microsoft.com/office/drawing/2014/main" id="{55B8C580-E226-4F75-83A6-7F35550B688A}"/>
                  </a:ext>
                </a:extLst>
              </p14:cNvPr>
              <p14:cNvContentPartPr/>
              <p14:nvPr/>
            </p14:nvContentPartPr>
            <p14:xfrm>
              <a:off x="11145457" y="3062017"/>
              <a:ext cx="59760" cy="15120"/>
            </p14:xfrm>
          </p:contentPart>
        </mc:Choice>
        <mc:Fallback xmlns="">
          <p:pic>
            <p:nvPicPr>
              <p:cNvPr id="26" name="Ink 25">
                <a:extLst>
                  <a:ext uri="{FF2B5EF4-FFF2-40B4-BE49-F238E27FC236}">
                    <a16:creationId xmlns:a16="http://schemas.microsoft.com/office/drawing/2014/main" id="{55B8C580-E226-4F75-83A6-7F35550B688A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1109457" y="2990377"/>
                <a:ext cx="131400" cy="158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27" name="Ink 26">
                <a:extLst>
                  <a:ext uri="{FF2B5EF4-FFF2-40B4-BE49-F238E27FC236}">
                    <a16:creationId xmlns:a16="http://schemas.microsoft.com/office/drawing/2014/main" id="{84EB0FBB-B053-43D0-B6A1-D5A0E725D248}"/>
                  </a:ext>
                </a:extLst>
              </p14:cNvPr>
              <p14:cNvContentPartPr/>
              <p14:nvPr/>
            </p14:nvContentPartPr>
            <p14:xfrm>
              <a:off x="4180897" y="2901457"/>
              <a:ext cx="7053480" cy="119520"/>
            </p14:xfrm>
          </p:contentPart>
        </mc:Choice>
        <mc:Fallback xmlns="">
          <p:pic>
            <p:nvPicPr>
              <p:cNvPr id="27" name="Ink 26">
                <a:extLst>
                  <a:ext uri="{FF2B5EF4-FFF2-40B4-BE49-F238E27FC236}">
                    <a16:creationId xmlns:a16="http://schemas.microsoft.com/office/drawing/2014/main" id="{84EB0FBB-B053-43D0-B6A1-D5A0E725D248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4145257" y="2829457"/>
                <a:ext cx="7125120" cy="263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28" name="Ink 27">
                <a:extLst>
                  <a:ext uri="{FF2B5EF4-FFF2-40B4-BE49-F238E27FC236}">
                    <a16:creationId xmlns:a16="http://schemas.microsoft.com/office/drawing/2014/main" id="{04EB2ADA-9F1E-44C6-95FD-DDC526C8CC88}"/>
                  </a:ext>
                </a:extLst>
              </p14:cNvPr>
              <p14:cNvContentPartPr/>
              <p14:nvPr/>
            </p14:nvContentPartPr>
            <p14:xfrm>
              <a:off x="6284017" y="5993857"/>
              <a:ext cx="360" cy="360"/>
            </p14:xfrm>
          </p:contentPart>
        </mc:Choice>
        <mc:Fallback xmlns="">
          <p:pic>
            <p:nvPicPr>
              <p:cNvPr id="28" name="Ink 27">
                <a:extLst>
                  <a:ext uri="{FF2B5EF4-FFF2-40B4-BE49-F238E27FC236}">
                    <a16:creationId xmlns:a16="http://schemas.microsoft.com/office/drawing/2014/main" id="{04EB2ADA-9F1E-44C6-95FD-DDC526C8CC88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6248377" y="5921857"/>
                <a:ext cx="72000" cy="14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29" name="Ink 28">
                <a:extLst>
                  <a:ext uri="{FF2B5EF4-FFF2-40B4-BE49-F238E27FC236}">
                    <a16:creationId xmlns:a16="http://schemas.microsoft.com/office/drawing/2014/main" id="{C30DCE21-832C-4586-9D1D-4238881F5738}"/>
                  </a:ext>
                </a:extLst>
              </p14:cNvPr>
              <p14:cNvContentPartPr/>
              <p14:nvPr/>
            </p14:nvContentPartPr>
            <p14:xfrm>
              <a:off x="4547737" y="5978737"/>
              <a:ext cx="2041560" cy="44280"/>
            </p14:xfrm>
          </p:contentPart>
        </mc:Choice>
        <mc:Fallback xmlns="">
          <p:pic>
            <p:nvPicPr>
              <p:cNvPr id="29" name="Ink 28">
                <a:extLst>
                  <a:ext uri="{FF2B5EF4-FFF2-40B4-BE49-F238E27FC236}">
                    <a16:creationId xmlns:a16="http://schemas.microsoft.com/office/drawing/2014/main" id="{C30DCE21-832C-4586-9D1D-4238881F5738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4512097" y="5907097"/>
                <a:ext cx="2113200" cy="187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490D161D-DA33-42F5-AD23-2DEF72084AF3}"/>
                  </a:ext>
                </a:extLst>
              </p14:cNvPr>
              <p14:cNvContentPartPr/>
              <p14:nvPr/>
            </p14:nvContentPartPr>
            <p14:xfrm>
              <a:off x="7084297" y="6094297"/>
              <a:ext cx="4135320" cy="11952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490D161D-DA33-42F5-AD23-2DEF72084AF3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7075297" y="6085297"/>
                <a:ext cx="4152960" cy="137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17096956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2.3625 -0.0004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25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F546A-32C3-4B38-B67E-7210C42F5C39}"/>
              </a:ext>
            </a:extLst>
          </p:cNvPr>
          <p:cNvSpPr/>
          <p:nvPr/>
        </p:nvSpPr>
        <p:spPr>
          <a:xfrm>
            <a:off x="2897945" y="1175852"/>
            <a:ext cx="7509175" cy="4859187"/>
          </a:xfrm>
          <a:prstGeom prst="roundRect">
            <a:avLst/>
          </a:prstGeom>
          <a:solidFill>
            <a:srgbClr val="D2F8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مربع نص 26">
            <a:extLst>
              <a:ext uri="{FF2B5EF4-FFF2-40B4-BE49-F238E27FC236}">
                <a16:creationId xmlns:a16="http://schemas.microsoft.com/office/drawing/2014/main" id="{26427DBD-E726-4421-96FD-7478723B6274}"/>
              </a:ext>
            </a:extLst>
          </p:cNvPr>
          <p:cNvSpPr txBox="1"/>
          <p:nvPr/>
        </p:nvSpPr>
        <p:spPr>
          <a:xfrm>
            <a:off x="-2859313" y="6488668"/>
            <a:ext cx="2859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1397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الحديث الشريف (الصدق في القول)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397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مستطيل 25">
            <a:extLst>
              <a:ext uri="{FF2B5EF4-FFF2-40B4-BE49-F238E27FC236}">
                <a16:creationId xmlns:a16="http://schemas.microsoft.com/office/drawing/2014/main" id="{6AE4D2C2-B821-4B4F-82E4-6BFD4763616C}"/>
              </a:ext>
            </a:extLst>
          </p:cNvPr>
          <p:cNvSpPr/>
          <p:nvPr/>
        </p:nvSpPr>
        <p:spPr>
          <a:xfrm>
            <a:off x="0" y="6543536"/>
            <a:ext cx="12192000" cy="310158"/>
          </a:xfrm>
          <a:prstGeom prst="rect">
            <a:avLst/>
          </a:prstGeom>
          <a:solidFill>
            <a:srgbClr val="CFCFFF">
              <a:alpha val="49020"/>
            </a:srgbClr>
          </a:solidFill>
          <a:ln w="12700" cap="flat" cmpd="sng" algn="ctr">
            <a:solidFill>
              <a:srgbClr val="70AD47">
                <a:lumMod val="20000"/>
                <a:lumOff val="8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6B90EC6-16B2-4BEF-80EB-61F26F8293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9116" y="685811"/>
            <a:ext cx="7198003" cy="93197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E0864C8-946B-4464-B221-121353B750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22364" y="245962"/>
            <a:ext cx="1349657" cy="2743645"/>
          </a:xfrm>
          <a:prstGeom prst="rect">
            <a:avLst/>
          </a:prstGeom>
        </p:spPr>
      </p:pic>
      <p:pic>
        <p:nvPicPr>
          <p:cNvPr id="11" name="الحجرات6">
            <a:hlinkClick r:id="" action="ppaction://media"/>
            <a:extLst>
              <a:ext uri="{FF2B5EF4-FFF2-40B4-BE49-F238E27FC236}">
                <a16:creationId xmlns:a16="http://schemas.microsoft.com/office/drawing/2014/main" id="{90D44B4E-74B5-46B2-93BA-0EE20E81D94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206226" y="1672653"/>
            <a:ext cx="7200893" cy="4362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345397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2.3625 -0.0004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25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924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16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F546A-32C3-4B38-B67E-7210C42F5C39}"/>
              </a:ext>
            </a:extLst>
          </p:cNvPr>
          <p:cNvSpPr/>
          <p:nvPr/>
        </p:nvSpPr>
        <p:spPr>
          <a:xfrm>
            <a:off x="2897945" y="1175852"/>
            <a:ext cx="7509175" cy="4859187"/>
          </a:xfrm>
          <a:prstGeom prst="roundRect">
            <a:avLst/>
          </a:prstGeom>
          <a:solidFill>
            <a:srgbClr val="D2F8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مربع نص 26">
            <a:extLst>
              <a:ext uri="{FF2B5EF4-FFF2-40B4-BE49-F238E27FC236}">
                <a16:creationId xmlns:a16="http://schemas.microsoft.com/office/drawing/2014/main" id="{26427DBD-E726-4421-96FD-7478723B6274}"/>
              </a:ext>
            </a:extLst>
          </p:cNvPr>
          <p:cNvSpPr txBox="1"/>
          <p:nvPr/>
        </p:nvSpPr>
        <p:spPr>
          <a:xfrm>
            <a:off x="-2859313" y="6488668"/>
            <a:ext cx="2859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1397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الحديث الشريف (الصدق في القول)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397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مستطيل 25">
            <a:extLst>
              <a:ext uri="{FF2B5EF4-FFF2-40B4-BE49-F238E27FC236}">
                <a16:creationId xmlns:a16="http://schemas.microsoft.com/office/drawing/2014/main" id="{6AE4D2C2-B821-4B4F-82E4-6BFD4763616C}"/>
              </a:ext>
            </a:extLst>
          </p:cNvPr>
          <p:cNvSpPr/>
          <p:nvPr/>
        </p:nvSpPr>
        <p:spPr>
          <a:xfrm>
            <a:off x="0" y="6543536"/>
            <a:ext cx="12192000" cy="310158"/>
          </a:xfrm>
          <a:prstGeom prst="rect">
            <a:avLst/>
          </a:prstGeom>
          <a:solidFill>
            <a:srgbClr val="CFCFFF">
              <a:alpha val="49020"/>
            </a:srgbClr>
          </a:solidFill>
          <a:ln w="12700" cap="flat" cmpd="sng" algn="ctr">
            <a:solidFill>
              <a:srgbClr val="70AD47">
                <a:lumMod val="20000"/>
                <a:lumOff val="8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151487-4965-466D-B1FD-939F868132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126" y="1692257"/>
            <a:ext cx="9172575" cy="22955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886960E-2483-4955-8298-DB17918255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09126" y="5901679"/>
            <a:ext cx="768765" cy="79356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DCACB71-AE68-4F2F-BC2E-4329F9E8C1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52617" y="39312"/>
            <a:ext cx="3423613" cy="61082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0F87740D-7D12-4015-B094-589853FEE926}"/>
              </a:ext>
            </a:extLst>
          </p:cNvPr>
          <p:cNvGrpSpPr/>
          <p:nvPr/>
        </p:nvGrpSpPr>
        <p:grpSpPr>
          <a:xfrm flipH="1">
            <a:off x="220113" y="2736581"/>
            <a:ext cx="1168211" cy="3923116"/>
            <a:chOff x="10652705" y="2006600"/>
            <a:chExt cx="1294314" cy="4404544"/>
          </a:xfrm>
        </p:grpSpPr>
        <p:pic>
          <p:nvPicPr>
            <p:cNvPr id="15" name="Picture 20" descr="اشارة المرور اشارة المرور الطريق اشارة المرور, المشاة, علامة, الضوء png">
              <a:extLst>
                <a:ext uri="{FF2B5EF4-FFF2-40B4-BE49-F238E27FC236}">
                  <a16:creationId xmlns:a16="http://schemas.microsoft.com/office/drawing/2014/main" id="{77D04156-527C-4908-BF58-5422BF6095E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167" t="58445" r="54339" b="4271"/>
            <a:stretch/>
          </p:blipFill>
          <p:spPr bwMode="auto">
            <a:xfrm>
              <a:off x="11160034" y="3854222"/>
              <a:ext cx="251484" cy="2556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12" descr="When was the first traffic light installed probability GIF - Find on GIFER">
              <a:extLst>
                <a:ext uri="{FF2B5EF4-FFF2-40B4-BE49-F238E27FC236}">
                  <a16:creationId xmlns:a16="http://schemas.microsoft.com/office/drawing/2014/main" id="{8029C301-879A-46DE-B537-4D6907FD4DED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52705" y="2006600"/>
              <a:ext cx="1294314" cy="21740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7E6AA2DA-6AB3-486D-AC56-7501A7DEE6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3604" y="128877"/>
            <a:ext cx="795453" cy="1617035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130E8206-CCB1-435E-85D4-2FA5E98944AF}"/>
              </a:ext>
            </a:extLst>
          </p:cNvPr>
          <p:cNvGrpSpPr/>
          <p:nvPr/>
        </p:nvGrpSpPr>
        <p:grpSpPr>
          <a:xfrm>
            <a:off x="3648278" y="30168"/>
            <a:ext cx="2883658" cy="1602015"/>
            <a:chOff x="5043662" y="703514"/>
            <a:chExt cx="2883658" cy="160201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62C1AB6-A51E-474B-B25E-59004EAAD0C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043662" y="1543463"/>
              <a:ext cx="2883658" cy="762066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51D3F8AE-2722-4A36-A131-E2056100F94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5923697" y="703514"/>
              <a:ext cx="1123588" cy="979714"/>
            </a:xfrm>
            <a:prstGeom prst="rect">
              <a:avLst/>
            </a:prstGeom>
          </p:spPr>
        </p:pic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27698257-A828-48F8-BDB0-2BB1986779E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31279" y="3739890"/>
            <a:ext cx="4257280" cy="288807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769A0190-23EF-421E-972B-023D35C70D2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27194" y="3595720"/>
            <a:ext cx="4068806" cy="294351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287FE25A-3101-4D65-9C00-F33D7FAF2A7B}"/>
              </a:ext>
            </a:extLst>
          </p:cNvPr>
          <p:cNvSpPr txBox="1"/>
          <p:nvPr/>
        </p:nvSpPr>
        <p:spPr>
          <a:xfrm>
            <a:off x="5204694" y="5970661"/>
            <a:ext cx="28745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b="1" dirty="0">
                <a:solidFill>
                  <a:schemeClr val="accent1"/>
                </a:solidFill>
              </a:rPr>
              <a:t>التمهل و بعد النظر و عدم الاستعجال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F9D10B3-DF47-4E7C-AD6E-9873C14B3990}"/>
              </a:ext>
            </a:extLst>
          </p:cNvPr>
          <p:cNvSpPr txBox="1"/>
          <p:nvPr/>
        </p:nvSpPr>
        <p:spPr>
          <a:xfrm>
            <a:off x="6218318" y="2502176"/>
            <a:ext cx="3286477" cy="369332"/>
          </a:xfrm>
          <a:prstGeom prst="rect">
            <a:avLst/>
          </a:prstGeom>
          <a:solidFill>
            <a:srgbClr val="FFF2CC">
              <a:alpha val="40000"/>
            </a:srgbClr>
          </a:solidFill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b="1">
                <a:solidFill>
                  <a:srgbClr val="FF0000"/>
                </a:solidFill>
              </a:defRPr>
            </a:lvl1pPr>
          </a:lstStyle>
          <a:p>
            <a:r>
              <a:rPr lang="ar-AE" dirty="0"/>
              <a:t>استخرج من الفقرة عكس التأني و التروي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B7072FAD-4DA7-42CF-9C27-842B258CC43E}"/>
                  </a:ext>
                </a:extLst>
              </p14:cNvPr>
              <p14:cNvContentPartPr/>
              <p14:nvPr/>
            </p14:nvContentPartPr>
            <p14:xfrm>
              <a:off x="5587300" y="3009480"/>
              <a:ext cx="1689840" cy="2664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B7072FAD-4DA7-42CF-9C27-842B258CC43E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5551660" y="2937840"/>
                <a:ext cx="1761480" cy="170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B65B2D2F-46E4-423C-B66B-9139FEC2EE17}"/>
                  </a:ext>
                </a:extLst>
              </p14:cNvPr>
              <p14:cNvContentPartPr/>
              <p14:nvPr/>
            </p14:nvContentPartPr>
            <p14:xfrm>
              <a:off x="8889220" y="3454080"/>
              <a:ext cx="978480" cy="6372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B65B2D2F-46E4-423C-B66B-9139FEC2EE17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8853220" y="3382080"/>
                <a:ext cx="1050120" cy="20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9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4506F9CE-4A87-41CB-9619-663C7477A2B7}"/>
                  </a:ext>
                </a:extLst>
              </p14:cNvPr>
              <p14:cNvContentPartPr/>
              <p14:nvPr/>
            </p14:nvContentPartPr>
            <p14:xfrm>
              <a:off x="6873940" y="3441480"/>
              <a:ext cx="1609560" cy="7740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4506F9CE-4A87-41CB-9619-663C7477A2B7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6837940" y="3369840"/>
                <a:ext cx="1681200" cy="221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1">
            <p14:nvContentPartPr>
              <p14:cNvPr id="34" name="Ink 33">
                <a:extLst>
                  <a:ext uri="{FF2B5EF4-FFF2-40B4-BE49-F238E27FC236}">
                    <a16:creationId xmlns:a16="http://schemas.microsoft.com/office/drawing/2014/main" id="{3900FBCF-6E40-4485-B86D-51E034A159B1}"/>
                  </a:ext>
                </a:extLst>
              </p14:cNvPr>
              <p14:cNvContentPartPr/>
              <p14:nvPr/>
            </p14:nvContentPartPr>
            <p14:xfrm>
              <a:off x="1371340" y="1599720"/>
              <a:ext cx="360" cy="360"/>
            </p14:xfrm>
          </p:contentPart>
        </mc:Choice>
        <mc:Fallback xmlns="">
          <p:pic>
            <p:nvPicPr>
              <p:cNvPr id="34" name="Ink 33">
                <a:extLst>
                  <a:ext uri="{FF2B5EF4-FFF2-40B4-BE49-F238E27FC236}">
                    <a16:creationId xmlns:a16="http://schemas.microsoft.com/office/drawing/2014/main" id="{3900FBCF-6E40-4485-B86D-51E034A159B1}"/>
                  </a:ext>
                </a:extLst>
              </p:cNvPr>
              <p:cNvPicPr/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1335340" y="1528080"/>
                <a:ext cx="72000" cy="144000"/>
              </a:xfrm>
              <a:prstGeom prst="rect">
                <a:avLst/>
              </a:prstGeom>
            </p:spPr>
          </p:pic>
        </mc:Fallback>
      </mc:AlternateContent>
      <p:sp>
        <p:nvSpPr>
          <p:cNvPr id="35" name="TextBox 34">
            <a:extLst>
              <a:ext uri="{FF2B5EF4-FFF2-40B4-BE49-F238E27FC236}">
                <a16:creationId xmlns:a16="http://schemas.microsoft.com/office/drawing/2014/main" id="{FFB65E85-C8ED-4FF6-94D1-7D466B34A5EF}"/>
              </a:ext>
            </a:extLst>
          </p:cNvPr>
          <p:cNvSpPr txBox="1"/>
          <p:nvPr/>
        </p:nvSpPr>
        <p:spPr>
          <a:xfrm>
            <a:off x="6697790" y="1320772"/>
            <a:ext cx="3773790" cy="369332"/>
          </a:xfrm>
          <a:prstGeom prst="rect">
            <a:avLst/>
          </a:prstGeom>
          <a:solidFill>
            <a:srgbClr val="FFF2CC">
              <a:alpha val="40000"/>
            </a:srgbClr>
          </a:solidFill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b="1">
                <a:solidFill>
                  <a:srgbClr val="FF0000"/>
                </a:solidFill>
              </a:defRPr>
            </a:lvl1pPr>
          </a:lstStyle>
          <a:p>
            <a:r>
              <a:rPr lang="ar-AE" dirty="0"/>
              <a:t>ما الذي عليك أن تفعله إن لقيت خبراَ أو معلومة؟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1723797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2.3625 -0.0004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25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828 -0.0088 L -0.50469 0.00023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320" y="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5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685 -0.00764 L 0.52045 0.02523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80" y="1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F546A-32C3-4B38-B67E-7210C42F5C39}"/>
              </a:ext>
            </a:extLst>
          </p:cNvPr>
          <p:cNvSpPr/>
          <p:nvPr/>
        </p:nvSpPr>
        <p:spPr>
          <a:xfrm>
            <a:off x="2897945" y="1175852"/>
            <a:ext cx="7509175" cy="4859187"/>
          </a:xfrm>
          <a:prstGeom prst="roundRect">
            <a:avLst/>
          </a:prstGeom>
          <a:solidFill>
            <a:srgbClr val="D2F8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مربع نص 26">
            <a:extLst>
              <a:ext uri="{FF2B5EF4-FFF2-40B4-BE49-F238E27FC236}">
                <a16:creationId xmlns:a16="http://schemas.microsoft.com/office/drawing/2014/main" id="{26427DBD-E726-4421-96FD-7478723B6274}"/>
              </a:ext>
            </a:extLst>
          </p:cNvPr>
          <p:cNvSpPr txBox="1"/>
          <p:nvPr/>
        </p:nvSpPr>
        <p:spPr>
          <a:xfrm>
            <a:off x="-2859313" y="6488668"/>
            <a:ext cx="2859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1397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الحديث الشريف (الصدق في القول)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397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مستطيل 25">
            <a:extLst>
              <a:ext uri="{FF2B5EF4-FFF2-40B4-BE49-F238E27FC236}">
                <a16:creationId xmlns:a16="http://schemas.microsoft.com/office/drawing/2014/main" id="{6AE4D2C2-B821-4B4F-82E4-6BFD4763616C}"/>
              </a:ext>
            </a:extLst>
          </p:cNvPr>
          <p:cNvSpPr/>
          <p:nvPr/>
        </p:nvSpPr>
        <p:spPr>
          <a:xfrm>
            <a:off x="0" y="6543536"/>
            <a:ext cx="12192000" cy="310158"/>
          </a:xfrm>
          <a:prstGeom prst="rect">
            <a:avLst/>
          </a:prstGeom>
          <a:solidFill>
            <a:srgbClr val="CFCFFF">
              <a:alpha val="49020"/>
            </a:srgbClr>
          </a:solidFill>
          <a:ln w="12700" cap="flat" cmpd="sng" algn="ctr">
            <a:solidFill>
              <a:srgbClr val="70AD47">
                <a:lumMod val="20000"/>
                <a:lumOff val="8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270931-19F5-4D2E-B1F7-B7A17AF258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0662" y="1000755"/>
            <a:ext cx="9210675" cy="35718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B473DE1-E180-4D7A-86E2-5ACDCC39C7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21846" y="3936285"/>
            <a:ext cx="2434769" cy="1144842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47C401F1-6DFE-4BA2-9F2A-672BA88BC59C}"/>
              </a:ext>
            </a:extLst>
          </p:cNvPr>
          <p:cNvGrpSpPr/>
          <p:nvPr/>
        </p:nvGrpSpPr>
        <p:grpSpPr>
          <a:xfrm>
            <a:off x="1237485" y="57730"/>
            <a:ext cx="3403393" cy="1366171"/>
            <a:chOff x="4486729" y="745296"/>
            <a:chExt cx="3403393" cy="136617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C75D8A35-321F-4A42-8041-8FDAFDE425A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486729" y="1413404"/>
              <a:ext cx="3403393" cy="698063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E59E3F0C-F475-4034-8E97-26CBA87E25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507184" y="745296"/>
              <a:ext cx="999831" cy="825624"/>
            </a:xfrm>
            <a:prstGeom prst="rect">
              <a:avLst/>
            </a:prstGeom>
          </p:spPr>
        </p:pic>
      </p:grpSp>
      <p:pic>
        <p:nvPicPr>
          <p:cNvPr id="13" name="videoplayback (1)">
            <a:hlinkClick r:id="" action="ppaction://media"/>
            <a:extLst>
              <a:ext uri="{FF2B5EF4-FFF2-40B4-BE49-F238E27FC236}">
                <a16:creationId xmlns:a16="http://schemas.microsoft.com/office/drawing/2014/main" id="{C0399903-F089-4F33-AE8D-2D10D182F45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939182" y="4068380"/>
            <a:ext cx="4353755" cy="222090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5D64023-F2B2-4819-AC80-8AFA6A9E3FE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27425" y="102285"/>
            <a:ext cx="3423613" cy="61082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2" descr="Talking GIF - Find on GIFER">
            <a:extLst>
              <a:ext uri="{FF2B5EF4-FFF2-40B4-BE49-F238E27FC236}">
                <a16:creationId xmlns:a16="http://schemas.microsoft.com/office/drawing/2014/main" id="{04ACA571-62FC-4271-979B-0CBA93E847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444090" y="4410272"/>
            <a:ext cx="1568957" cy="2251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2D569CBA-B401-4472-95E4-2D8B18F84A4F}"/>
                  </a:ext>
                </a:extLst>
              </p14:cNvPr>
              <p14:cNvContentPartPr/>
              <p14:nvPr/>
            </p14:nvContentPartPr>
            <p14:xfrm>
              <a:off x="4736620" y="2374440"/>
              <a:ext cx="360" cy="36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2D569CBA-B401-4472-95E4-2D8B18F84A4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700980" y="2302800"/>
                <a:ext cx="72000" cy="14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F2E21775-991B-4BBC-B50B-BD497FDDE4BF}"/>
                  </a:ext>
                </a:extLst>
              </p14:cNvPr>
              <p14:cNvContentPartPr/>
              <p14:nvPr/>
            </p14:nvContentPartPr>
            <p14:xfrm>
              <a:off x="3515860" y="2322600"/>
              <a:ext cx="1221120" cy="5220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F2E21775-991B-4BBC-B50B-BD497FDDE4BF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3479860" y="2250600"/>
                <a:ext cx="1292760" cy="195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3A7E5F1F-1C11-4B03-99B1-833E89F2981D}"/>
                  </a:ext>
                </a:extLst>
              </p14:cNvPr>
              <p14:cNvContentPartPr/>
              <p14:nvPr/>
            </p14:nvContentPartPr>
            <p14:xfrm>
              <a:off x="4825019" y="3268268"/>
              <a:ext cx="2541960" cy="3960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3A7E5F1F-1C11-4B03-99B1-833E89F2981D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789379" y="3196268"/>
                <a:ext cx="2613600" cy="183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04F11655-56A9-4D92-869F-98C0C09A6F48}"/>
                  </a:ext>
                </a:extLst>
              </p14:cNvPr>
              <p14:cNvContentPartPr/>
              <p14:nvPr/>
            </p14:nvContentPartPr>
            <p14:xfrm>
              <a:off x="7438060" y="2309280"/>
              <a:ext cx="2873880" cy="5364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04F11655-56A9-4D92-869F-98C0C09A6F48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7402420" y="2237280"/>
                <a:ext cx="2945520" cy="197280"/>
              </a:xfrm>
              <a:prstGeom prst="rect">
                <a:avLst/>
              </a:prstGeom>
            </p:spPr>
          </p:pic>
        </mc:Fallback>
      </mc:AlternateContent>
      <p:sp>
        <p:nvSpPr>
          <p:cNvPr id="23" name="TextBox 22">
            <a:extLst>
              <a:ext uri="{FF2B5EF4-FFF2-40B4-BE49-F238E27FC236}">
                <a16:creationId xmlns:a16="http://schemas.microsoft.com/office/drawing/2014/main" id="{E2CB7420-467B-4696-9DAE-17BC72A38D3D}"/>
              </a:ext>
            </a:extLst>
          </p:cNvPr>
          <p:cNvSpPr txBox="1"/>
          <p:nvPr/>
        </p:nvSpPr>
        <p:spPr>
          <a:xfrm>
            <a:off x="9591707" y="1870366"/>
            <a:ext cx="934871" cy="369332"/>
          </a:xfrm>
          <a:prstGeom prst="rect">
            <a:avLst/>
          </a:prstGeom>
          <a:solidFill>
            <a:srgbClr val="FFF2CC">
              <a:alpha val="40000"/>
            </a:srgbClr>
          </a:solidFill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b="1">
                <a:solidFill>
                  <a:srgbClr val="FF0000"/>
                </a:solidFill>
              </a:defRPr>
            </a:lvl1pPr>
          </a:lstStyle>
          <a:p>
            <a:r>
              <a:rPr lang="ar-AE" dirty="0"/>
              <a:t>ماذا تفعل؟</a:t>
            </a:r>
            <a:endParaRPr lang="en-US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F0F0D97-ADD1-4841-BE88-8F52524000CC}"/>
              </a:ext>
            </a:extLst>
          </p:cNvPr>
          <p:cNvSpPr txBox="1"/>
          <p:nvPr/>
        </p:nvSpPr>
        <p:spPr>
          <a:xfrm>
            <a:off x="4199293" y="1961455"/>
            <a:ext cx="5373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AE" sz="1200" b="1" dirty="0">
                <a:solidFill>
                  <a:srgbClr val="00B050"/>
                </a:solidFill>
              </a:rPr>
              <a:t>الجواب</a:t>
            </a:r>
            <a:endParaRPr lang="en-US" b="1" dirty="0">
              <a:solidFill>
                <a:srgbClr val="00B050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689E0A7-925A-4A37-8231-5DB552EF097C}"/>
              </a:ext>
            </a:extLst>
          </p:cNvPr>
          <p:cNvSpPr txBox="1"/>
          <p:nvPr/>
        </p:nvSpPr>
        <p:spPr>
          <a:xfrm>
            <a:off x="8997519" y="2859660"/>
            <a:ext cx="934871" cy="369332"/>
          </a:xfrm>
          <a:prstGeom prst="rect">
            <a:avLst/>
          </a:prstGeom>
          <a:solidFill>
            <a:srgbClr val="FFF2CC">
              <a:alpha val="40000"/>
            </a:srgbClr>
          </a:solidFill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b="1">
                <a:solidFill>
                  <a:srgbClr val="FF0000"/>
                </a:solidFill>
              </a:defRPr>
            </a:lvl1pPr>
          </a:lstStyle>
          <a:p>
            <a:r>
              <a:rPr lang="ar-AE" dirty="0"/>
              <a:t>ماذا تفعل؟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30" name="Ink 29">
                <a:extLst>
                  <a:ext uri="{FF2B5EF4-FFF2-40B4-BE49-F238E27FC236}">
                    <a16:creationId xmlns:a16="http://schemas.microsoft.com/office/drawing/2014/main" id="{13E49604-8A8A-43B7-BDAE-ABA6594F72ED}"/>
                  </a:ext>
                </a:extLst>
              </p14:cNvPr>
              <p14:cNvContentPartPr/>
              <p14:nvPr/>
            </p14:nvContentPartPr>
            <p14:xfrm>
              <a:off x="7574860" y="3237720"/>
              <a:ext cx="2203920" cy="78480"/>
            </p14:xfrm>
          </p:contentPart>
        </mc:Choice>
        <mc:Fallback xmlns="">
          <p:pic>
            <p:nvPicPr>
              <p:cNvPr id="30" name="Ink 29">
                <a:extLst>
                  <a:ext uri="{FF2B5EF4-FFF2-40B4-BE49-F238E27FC236}">
                    <a16:creationId xmlns:a16="http://schemas.microsoft.com/office/drawing/2014/main" id="{13E49604-8A8A-43B7-BDAE-ABA6594F72ED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7539220" y="3166080"/>
                <a:ext cx="2275560" cy="222120"/>
              </a:xfrm>
              <a:prstGeom prst="rect">
                <a:avLst/>
              </a:prstGeom>
            </p:spPr>
          </p:pic>
        </mc:Fallback>
      </mc:AlternateContent>
      <p:sp>
        <p:nvSpPr>
          <p:cNvPr id="32" name="TextBox 31">
            <a:extLst>
              <a:ext uri="{FF2B5EF4-FFF2-40B4-BE49-F238E27FC236}">
                <a16:creationId xmlns:a16="http://schemas.microsoft.com/office/drawing/2014/main" id="{AE56D9A8-8870-4328-B273-6471F73F7E3B}"/>
              </a:ext>
            </a:extLst>
          </p:cNvPr>
          <p:cNvSpPr txBox="1"/>
          <p:nvPr/>
        </p:nvSpPr>
        <p:spPr>
          <a:xfrm>
            <a:off x="3486576" y="2590169"/>
            <a:ext cx="3716082" cy="369332"/>
          </a:xfrm>
          <a:prstGeom prst="rect">
            <a:avLst/>
          </a:prstGeom>
          <a:solidFill>
            <a:srgbClr val="FFF2CC">
              <a:alpha val="40000"/>
            </a:srgbClr>
          </a:solidFill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b="1">
                <a:solidFill>
                  <a:srgbClr val="FF0000"/>
                </a:solidFill>
              </a:defRPr>
            </a:lvl1pPr>
          </a:lstStyle>
          <a:p>
            <a:r>
              <a:rPr lang="ar-AE" dirty="0"/>
              <a:t>علام يدل حرصك على عدم إشاعة أي خبر حتى </a:t>
            </a:r>
            <a:endParaRPr lang="en-US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1A3144E-8F69-4586-8651-2E66A5B06827}"/>
              </a:ext>
            </a:extLst>
          </p:cNvPr>
          <p:cNvSpPr txBox="1"/>
          <p:nvPr/>
        </p:nvSpPr>
        <p:spPr>
          <a:xfrm>
            <a:off x="6538150" y="638295"/>
            <a:ext cx="3773790" cy="369332"/>
          </a:xfrm>
          <a:prstGeom prst="rect">
            <a:avLst/>
          </a:prstGeom>
          <a:solidFill>
            <a:srgbClr val="FFF2CC">
              <a:alpha val="40000"/>
            </a:srgbClr>
          </a:solidFill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b="1">
                <a:solidFill>
                  <a:srgbClr val="FF0000"/>
                </a:solidFill>
              </a:defRPr>
            </a:lvl1pPr>
          </a:lstStyle>
          <a:p>
            <a:r>
              <a:rPr lang="ar-AE" dirty="0"/>
              <a:t>ما الذي عليك أن تفعله إن لقيت خبراَ أو معلومة؟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156038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2.3625 -0.0004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25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123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9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video>
              <p:cMediaNode vol="80000">
                <p:cTn id="30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</p:childTnLst>
        </p:cTn>
      </p:par>
    </p:tnLst>
    <p:bldLst>
      <p:bldP spid="9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F546A-32C3-4B38-B67E-7210C42F5C39}"/>
              </a:ext>
            </a:extLst>
          </p:cNvPr>
          <p:cNvSpPr/>
          <p:nvPr/>
        </p:nvSpPr>
        <p:spPr>
          <a:xfrm>
            <a:off x="2897945" y="1175852"/>
            <a:ext cx="7509175" cy="4859187"/>
          </a:xfrm>
          <a:prstGeom prst="roundRect">
            <a:avLst/>
          </a:prstGeom>
          <a:solidFill>
            <a:srgbClr val="D2F8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مربع نص 26">
            <a:extLst>
              <a:ext uri="{FF2B5EF4-FFF2-40B4-BE49-F238E27FC236}">
                <a16:creationId xmlns:a16="http://schemas.microsoft.com/office/drawing/2014/main" id="{26427DBD-E726-4421-96FD-7478723B6274}"/>
              </a:ext>
            </a:extLst>
          </p:cNvPr>
          <p:cNvSpPr txBox="1"/>
          <p:nvPr/>
        </p:nvSpPr>
        <p:spPr>
          <a:xfrm>
            <a:off x="-2859313" y="6488668"/>
            <a:ext cx="2859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1397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الحديث الشريف (الصدق في القول)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397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مستطيل 25">
            <a:extLst>
              <a:ext uri="{FF2B5EF4-FFF2-40B4-BE49-F238E27FC236}">
                <a16:creationId xmlns:a16="http://schemas.microsoft.com/office/drawing/2014/main" id="{6AE4D2C2-B821-4B4F-82E4-6BFD4763616C}"/>
              </a:ext>
            </a:extLst>
          </p:cNvPr>
          <p:cNvSpPr/>
          <p:nvPr/>
        </p:nvSpPr>
        <p:spPr>
          <a:xfrm>
            <a:off x="0" y="6543536"/>
            <a:ext cx="12192000" cy="310158"/>
          </a:xfrm>
          <a:prstGeom prst="rect">
            <a:avLst/>
          </a:prstGeom>
          <a:solidFill>
            <a:srgbClr val="CFCFFF">
              <a:alpha val="49020"/>
            </a:srgbClr>
          </a:solidFill>
          <a:ln w="12700" cap="flat" cmpd="sng" algn="ctr">
            <a:solidFill>
              <a:srgbClr val="70AD47">
                <a:lumMod val="20000"/>
                <a:lumOff val="8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81B8A1-A581-4A19-96AD-AEB976331C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466" y="182294"/>
            <a:ext cx="9115425" cy="2667000"/>
          </a:xfrm>
          <a:prstGeom prst="rect">
            <a:avLst/>
          </a:prstGeom>
        </p:spPr>
      </p:pic>
      <p:pic>
        <p:nvPicPr>
          <p:cNvPr id="13" name="Picture 2" descr="الشائعات.. ضررها وكيف نتعامل معها - موقع مقالات إسلام ويب">
            <a:extLst>
              <a:ext uri="{FF2B5EF4-FFF2-40B4-BE49-F238E27FC236}">
                <a16:creationId xmlns:a16="http://schemas.microsoft.com/office/drawing/2014/main" id="{C60D5206-D3C1-48BC-9CFE-BDB2D4F9B5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1802" y="2904162"/>
            <a:ext cx="2736247" cy="2150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E94834E-CC17-4D9A-8692-D0356B84AE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6950" y="3787685"/>
            <a:ext cx="1563594" cy="160948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EF453FD3-256C-40AE-89C7-20F416C00A8C}"/>
              </a:ext>
            </a:extLst>
          </p:cNvPr>
          <p:cNvSpPr/>
          <p:nvPr/>
        </p:nvSpPr>
        <p:spPr>
          <a:xfrm>
            <a:off x="6256421" y="5233405"/>
            <a:ext cx="5390148" cy="1131848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ar-AE" sz="2400" b="1" dirty="0">
                <a:ln w="0"/>
              </a:rPr>
              <a:t>الله يراني ، ويعلم ما في نفسي ، لذا أحرص على أن أكون صادقًا دائمًا ؛ لأنال حبه ورضاه.</a:t>
            </a:r>
            <a:endParaRPr lang="ar-AE" b="1" dirty="0">
              <a:ln w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794B6FE4-FC8D-4B5D-A444-7222CCD4E6F7}"/>
                  </a:ext>
                </a:extLst>
              </p14:cNvPr>
              <p14:cNvContentPartPr/>
              <p14:nvPr/>
            </p14:nvContentPartPr>
            <p14:xfrm>
              <a:off x="1342180" y="1386960"/>
              <a:ext cx="3725280" cy="7524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794B6FE4-FC8D-4B5D-A444-7222CCD4E6F7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306180" y="1314960"/>
                <a:ext cx="3796920" cy="218880"/>
              </a:xfrm>
              <a:prstGeom prst="rect">
                <a:avLst/>
              </a:prstGeom>
            </p:spPr>
          </p:pic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5AA53722-A194-4E55-9B0A-294C5A1E8B12}"/>
              </a:ext>
            </a:extLst>
          </p:cNvPr>
          <p:cNvSpPr txBox="1"/>
          <p:nvPr/>
        </p:nvSpPr>
        <p:spPr>
          <a:xfrm>
            <a:off x="2161910" y="962760"/>
            <a:ext cx="3934090" cy="369332"/>
          </a:xfrm>
          <a:prstGeom prst="rect">
            <a:avLst/>
          </a:prstGeom>
          <a:solidFill>
            <a:srgbClr val="FFF2CC">
              <a:alpha val="40000"/>
            </a:srgbClr>
          </a:solidFill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b="1">
                <a:solidFill>
                  <a:srgbClr val="FF0000"/>
                </a:solidFill>
              </a:defRPr>
            </a:lvl1pPr>
          </a:lstStyle>
          <a:p>
            <a:r>
              <a:rPr lang="ar-AE" dirty="0"/>
              <a:t>ما أهمية التأكد من المعلومات والأخبار قبل نشرها؟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935A9EC-1A36-432E-9BC6-A3D214EE220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53863" y="3913007"/>
            <a:ext cx="3985460" cy="2359169"/>
          </a:xfrm>
          <a:prstGeom prst="rect">
            <a:avLst/>
          </a:prstGeom>
        </p:spPr>
      </p:pic>
      <p:pic>
        <p:nvPicPr>
          <p:cNvPr id="18" name="Picture 2" descr="الرئيسية - موقع نصيحة">
            <a:extLst>
              <a:ext uri="{FF2B5EF4-FFF2-40B4-BE49-F238E27FC236}">
                <a16:creationId xmlns:a16="http://schemas.microsoft.com/office/drawing/2014/main" id="{4036A57B-15BB-4059-AC25-CFEC048B30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400000"/>
                    </a14:imgEffect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412" y="1864505"/>
            <a:ext cx="2423208" cy="2423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F67FB57-31C8-4908-8E4D-DBA14FF0525E}"/>
              </a:ext>
            </a:extLst>
          </p:cNvPr>
          <p:cNvSpPr txBox="1"/>
          <p:nvPr/>
        </p:nvSpPr>
        <p:spPr>
          <a:xfrm>
            <a:off x="6857447" y="52795"/>
            <a:ext cx="3773790" cy="369332"/>
          </a:xfrm>
          <a:prstGeom prst="rect">
            <a:avLst/>
          </a:prstGeom>
          <a:solidFill>
            <a:srgbClr val="FFF2CC">
              <a:alpha val="40000"/>
            </a:srgbClr>
          </a:solidFill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b="1">
                <a:solidFill>
                  <a:srgbClr val="FF0000"/>
                </a:solidFill>
              </a:defRPr>
            </a:lvl1pPr>
          </a:lstStyle>
          <a:p>
            <a:r>
              <a:rPr lang="ar-AE" dirty="0"/>
              <a:t>ما الذي عليك أن تفعله إن لقيت خبراَ أو معلومة؟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1086075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2.3625 -0.0004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25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drawProgress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F546A-32C3-4B38-B67E-7210C42F5C39}"/>
              </a:ext>
            </a:extLst>
          </p:cNvPr>
          <p:cNvSpPr/>
          <p:nvPr/>
        </p:nvSpPr>
        <p:spPr>
          <a:xfrm>
            <a:off x="2897945" y="1175852"/>
            <a:ext cx="7509175" cy="4859187"/>
          </a:xfrm>
          <a:prstGeom prst="roundRect">
            <a:avLst/>
          </a:prstGeom>
          <a:solidFill>
            <a:srgbClr val="D2F8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مربع نص 26">
            <a:extLst>
              <a:ext uri="{FF2B5EF4-FFF2-40B4-BE49-F238E27FC236}">
                <a16:creationId xmlns:a16="http://schemas.microsoft.com/office/drawing/2014/main" id="{26427DBD-E726-4421-96FD-7478723B6274}"/>
              </a:ext>
            </a:extLst>
          </p:cNvPr>
          <p:cNvSpPr txBox="1"/>
          <p:nvPr/>
        </p:nvSpPr>
        <p:spPr>
          <a:xfrm>
            <a:off x="-2859313" y="6488668"/>
            <a:ext cx="2859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1397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الحديث الشريف (الصدق في القول)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397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مستطيل 25">
            <a:extLst>
              <a:ext uri="{FF2B5EF4-FFF2-40B4-BE49-F238E27FC236}">
                <a16:creationId xmlns:a16="http://schemas.microsoft.com/office/drawing/2014/main" id="{6AE4D2C2-B821-4B4F-82E4-6BFD4763616C}"/>
              </a:ext>
            </a:extLst>
          </p:cNvPr>
          <p:cNvSpPr/>
          <p:nvPr/>
        </p:nvSpPr>
        <p:spPr>
          <a:xfrm>
            <a:off x="0" y="6543536"/>
            <a:ext cx="12192000" cy="310158"/>
          </a:xfrm>
          <a:prstGeom prst="rect">
            <a:avLst/>
          </a:prstGeom>
          <a:solidFill>
            <a:srgbClr val="CFCFFF">
              <a:alpha val="49020"/>
            </a:srgbClr>
          </a:solidFill>
          <a:ln w="12700" cap="flat" cmpd="sng" algn="ctr">
            <a:solidFill>
              <a:srgbClr val="70AD47">
                <a:lumMod val="20000"/>
                <a:lumOff val="8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55D267-23D3-48B9-8D00-984B4C991C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6376" y="1109974"/>
            <a:ext cx="3115027" cy="542925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3A50B05-FFB3-40EC-9EFA-84400B82DA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2054" y="2298629"/>
            <a:ext cx="3654341" cy="7040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3A97DAE-2F00-4408-B7F3-79200CCA8E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7361" y="3311299"/>
            <a:ext cx="4763728" cy="73253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8A21164-6318-4044-A74E-5FFF8A9C7D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97361" y="4411858"/>
            <a:ext cx="4763728" cy="73253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0ABB661-045F-49A4-93B6-439B89185E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0442" y="384986"/>
            <a:ext cx="1625413" cy="107971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5D1AC57-DC4F-4F40-8B53-C4F8728D26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52532" y="384986"/>
            <a:ext cx="3423613" cy="61082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8DC0E71-87FF-4851-9A0F-2887F5B9461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91083" y="4764825"/>
            <a:ext cx="2561118" cy="152230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21F651F-9196-451E-A6D0-C40100E9D85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65788" y="191463"/>
            <a:ext cx="2030212" cy="1598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935668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2.3625 -0.0004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25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F546A-32C3-4B38-B67E-7210C42F5C39}"/>
              </a:ext>
            </a:extLst>
          </p:cNvPr>
          <p:cNvSpPr/>
          <p:nvPr/>
        </p:nvSpPr>
        <p:spPr>
          <a:xfrm>
            <a:off x="2897945" y="1175852"/>
            <a:ext cx="7509175" cy="4859187"/>
          </a:xfrm>
          <a:prstGeom prst="roundRect">
            <a:avLst/>
          </a:prstGeom>
          <a:solidFill>
            <a:srgbClr val="D2F8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مربع نص 26">
            <a:extLst>
              <a:ext uri="{FF2B5EF4-FFF2-40B4-BE49-F238E27FC236}">
                <a16:creationId xmlns:a16="http://schemas.microsoft.com/office/drawing/2014/main" id="{26427DBD-E726-4421-96FD-7478723B6274}"/>
              </a:ext>
            </a:extLst>
          </p:cNvPr>
          <p:cNvSpPr txBox="1"/>
          <p:nvPr/>
        </p:nvSpPr>
        <p:spPr>
          <a:xfrm>
            <a:off x="-2859313" y="6488668"/>
            <a:ext cx="2859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1397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الحديث الشريف (الصدق في القول)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397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مستطيل 25">
            <a:extLst>
              <a:ext uri="{FF2B5EF4-FFF2-40B4-BE49-F238E27FC236}">
                <a16:creationId xmlns:a16="http://schemas.microsoft.com/office/drawing/2014/main" id="{6AE4D2C2-B821-4B4F-82E4-6BFD4763616C}"/>
              </a:ext>
            </a:extLst>
          </p:cNvPr>
          <p:cNvSpPr/>
          <p:nvPr/>
        </p:nvSpPr>
        <p:spPr>
          <a:xfrm>
            <a:off x="0" y="6543536"/>
            <a:ext cx="12192000" cy="310158"/>
          </a:xfrm>
          <a:prstGeom prst="rect">
            <a:avLst/>
          </a:prstGeom>
          <a:solidFill>
            <a:srgbClr val="CFCFFF">
              <a:alpha val="49020"/>
            </a:srgbClr>
          </a:solidFill>
          <a:ln w="12700" cap="flat" cmpd="sng" algn="ctr">
            <a:solidFill>
              <a:srgbClr val="70AD47">
                <a:lumMod val="20000"/>
                <a:lumOff val="8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82B813-CCF7-4BC7-A981-BAD6B243E4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769" y="528687"/>
            <a:ext cx="9833697" cy="258728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CAE5BC0-B70D-4A60-AFEA-D3844F9BD6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71704" y="113616"/>
            <a:ext cx="2326447" cy="41507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991A1210-CDE4-40DD-B22E-478C146A56D4}"/>
                  </a:ext>
                </a:extLst>
              </p14:cNvPr>
              <p14:cNvContentPartPr/>
              <p14:nvPr/>
            </p14:nvContentPartPr>
            <p14:xfrm>
              <a:off x="654337" y="1261657"/>
              <a:ext cx="827280" cy="1026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991A1210-CDE4-40DD-B22E-478C146A56D4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18697" y="1189657"/>
                <a:ext cx="898920" cy="246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3C154FB0-602C-4B82-A1A9-9876D5613DB2}"/>
                  </a:ext>
                </a:extLst>
              </p14:cNvPr>
              <p14:cNvContentPartPr/>
              <p14:nvPr/>
            </p14:nvContentPartPr>
            <p14:xfrm>
              <a:off x="7285897" y="1782217"/>
              <a:ext cx="2772360" cy="7704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3C154FB0-602C-4B82-A1A9-9876D5613DB2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7249897" y="1710577"/>
                <a:ext cx="2844000" cy="220680"/>
              </a:xfrm>
              <a:prstGeom prst="rect">
                <a:avLst/>
              </a:prstGeom>
            </p:spPr>
          </p:pic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EA72191C-9F50-42D6-8BB7-7D2BC620BC8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65008" y="3731752"/>
            <a:ext cx="4344793" cy="222784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A81E34B-0BEE-481F-AB39-89DE26E7821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9340014">
            <a:off x="4014118" y="3458268"/>
            <a:ext cx="1685452" cy="175549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31201549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2.3625 -0.0004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25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F546A-32C3-4B38-B67E-7210C42F5C39}"/>
              </a:ext>
            </a:extLst>
          </p:cNvPr>
          <p:cNvSpPr/>
          <p:nvPr/>
        </p:nvSpPr>
        <p:spPr>
          <a:xfrm>
            <a:off x="2897945" y="1175852"/>
            <a:ext cx="7509175" cy="4859187"/>
          </a:xfrm>
          <a:prstGeom prst="roundRect">
            <a:avLst/>
          </a:prstGeom>
          <a:solidFill>
            <a:srgbClr val="D2F8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مربع نص 26">
            <a:extLst>
              <a:ext uri="{FF2B5EF4-FFF2-40B4-BE49-F238E27FC236}">
                <a16:creationId xmlns:a16="http://schemas.microsoft.com/office/drawing/2014/main" id="{26427DBD-E726-4421-96FD-7478723B6274}"/>
              </a:ext>
            </a:extLst>
          </p:cNvPr>
          <p:cNvSpPr txBox="1"/>
          <p:nvPr/>
        </p:nvSpPr>
        <p:spPr>
          <a:xfrm>
            <a:off x="-2859313" y="6488668"/>
            <a:ext cx="2859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1397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الحديث الشريف (الصدق في القول)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397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مستطيل 25">
            <a:extLst>
              <a:ext uri="{FF2B5EF4-FFF2-40B4-BE49-F238E27FC236}">
                <a16:creationId xmlns:a16="http://schemas.microsoft.com/office/drawing/2014/main" id="{6AE4D2C2-B821-4B4F-82E4-6BFD4763616C}"/>
              </a:ext>
            </a:extLst>
          </p:cNvPr>
          <p:cNvSpPr/>
          <p:nvPr/>
        </p:nvSpPr>
        <p:spPr>
          <a:xfrm>
            <a:off x="0" y="6543536"/>
            <a:ext cx="12192000" cy="310158"/>
          </a:xfrm>
          <a:prstGeom prst="rect">
            <a:avLst/>
          </a:prstGeom>
          <a:solidFill>
            <a:srgbClr val="CFCFFF">
              <a:alpha val="49020"/>
            </a:srgbClr>
          </a:solidFill>
          <a:ln w="12700" cap="flat" cmpd="sng" algn="ctr">
            <a:solidFill>
              <a:srgbClr val="70AD47">
                <a:lumMod val="20000"/>
                <a:lumOff val="8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F0ABF8B-68DA-4CD3-A428-83E8874A14C8}"/>
              </a:ext>
            </a:extLst>
          </p:cNvPr>
          <p:cNvSpPr/>
          <p:nvPr/>
        </p:nvSpPr>
        <p:spPr>
          <a:xfrm>
            <a:off x="4184042" y="745231"/>
            <a:ext cx="5401649" cy="684803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ar-AE" sz="4000" b="1" dirty="0">
                <a:ln w="0"/>
                <a:effectLst>
                  <a:glow rad="101600">
                    <a:srgbClr val="FFFF00">
                      <a:alpha val="60000"/>
                    </a:srgb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دَوْرُ الإمَارت فِي منْعِ الشّائعَات</a:t>
            </a:r>
            <a:endParaRPr lang="en-US" sz="4000" b="1" dirty="0">
              <a:ln w="0"/>
              <a:effectLst>
                <a:glow rad="101600">
                  <a:srgbClr val="FFFF00">
                    <a:alpha val="60000"/>
                  </a:srgb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videoplayback (2)">
            <a:hlinkClick r:id="" action="ppaction://media"/>
            <a:extLst>
              <a:ext uri="{FF2B5EF4-FFF2-40B4-BE49-F238E27FC236}">
                <a16:creationId xmlns:a16="http://schemas.microsoft.com/office/drawing/2014/main" id="{EB41724D-4297-495F-9E88-41C7199974D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089244" y="2026684"/>
            <a:ext cx="6694169" cy="37480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A30B874-F7C0-4F9A-886D-94627875C6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2712" y="126161"/>
            <a:ext cx="1627537" cy="15957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DE2E33D-393E-44B0-A872-DF0346A121F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23875" y="1789061"/>
            <a:ext cx="2283323" cy="1147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408298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2.3625 -0.0004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25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3922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30303">
                <p:cTn id="16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F546A-32C3-4B38-B67E-7210C42F5C39}"/>
              </a:ext>
            </a:extLst>
          </p:cNvPr>
          <p:cNvSpPr/>
          <p:nvPr/>
        </p:nvSpPr>
        <p:spPr>
          <a:xfrm>
            <a:off x="2897945" y="1175852"/>
            <a:ext cx="7509175" cy="4859187"/>
          </a:xfrm>
          <a:prstGeom prst="roundRect">
            <a:avLst/>
          </a:prstGeom>
          <a:solidFill>
            <a:srgbClr val="D2F8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مربع نص 26">
            <a:extLst>
              <a:ext uri="{FF2B5EF4-FFF2-40B4-BE49-F238E27FC236}">
                <a16:creationId xmlns:a16="http://schemas.microsoft.com/office/drawing/2014/main" id="{26427DBD-E726-4421-96FD-7478723B6274}"/>
              </a:ext>
            </a:extLst>
          </p:cNvPr>
          <p:cNvSpPr txBox="1"/>
          <p:nvPr/>
        </p:nvSpPr>
        <p:spPr>
          <a:xfrm>
            <a:off x="-2859313" y="6488668"/>
            <a:ext cx="2859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1397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الحديث الشريف (الصدق في القول)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397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مستطيل 25">
            <a:extLst>
              <a:ext uri="{FF2B5EF4-FFF2-40B4-BE49-F238E27FC236}">
                <a16:creationId xmlns:a16="http://schemas.microsoft.com/office/drawing/2014/main" id="{6AE4D2C2-B821-4B4F-82E4-6BFD4763616C}"/>
              </a:ext>
            </a:extLst>
          </p:cNvPr>
          <p:cNvSpPr/>
          <p:nvPr/>
        </p:nvSpPr>
        <p:spPr>
          <a:xfrm>
            <a:off x="0" y="6543536"/>
            <a:ext cx="12192000" cy="310158"/>
          </a:xfrm>
          <a:prstGeom prst="rect">
            <a:avLst/>
          </a:prstGeom>
          <a:solidFill>
            <a:srgbClr val="CFCFFF">
              <a:alpha val="49020"/>
            </a:srgbClr>
          </a:solidFill>
          <a:ln w="12700" cap="flat" cmpd="sng" algn="ctr">
            <a:solidFill>
              <a:srgbClr val="70AD47">
                <a:lumMod val="20000"/>
                <a:lumOff val="8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89A30C-DEFD-4C35-B985-0CCAA96C40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772" y="31242"/>
            <a:ext cx="9937977" cy="65079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7A7452C-93E3-4325-9C23-EC4ADC7FE2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99429" y="1343888"/>
            <a:ext cx="5527788" cy="6155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7E18761-724D-4B6F-9492-9D96B75C19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26665" y="2843497"/>
            <a:ext cx="1558513" cy="71638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8EFCBF3-F357-436D-BC36-E1A5F94F14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83316" y="5944579"/>
            <a:ext cx="7443901" cy="615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834401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2.3625 -0.0004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25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F546A-32C3-4B38-B67E-7210C42F5C39}"/>
              </a:ext>
            </a:extLst>
          </p:cNvPr>
          <p:cNvSpPr/>
          <p:nvPr/>
        </p:nvSpPr>
        <p:spPr>
          <a:xfrm>
            <a:off x="2897945" y="1175852"/>
            <a:ext cx="7509175" cy="4859187"/>
          </a:xfrm>
          <a:prstGeom prst="roundRect">
            <a:avLst/>
          </a:prstGeom>
          <a:solidFill>
            <a:srgbClr val="D2F8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مربع نص 26">
            <a:extLst>
              <a:ext uri="{FF2B5EF4-FFF2-40B4-BE49-F238E27FC236}">
                <a16:creationId xmlns:a16="http://schemas.microsoft.com/office/drawing/2014/main" id="{26427DBD-E726-4421-96FD-7478723B6274}"/>
              </a:ext>
            </a:extLst>
          </p:cNvPr>
          <p:cNvSpPr txBox="1"/>
          <p:nvPr/>
        </p:nvSpPr>
        <p:spPr>
          <a:xfrm>
            <a:off x="-2859313" y="6488668"/>
            <a:ext cx="2859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1397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الحديث الشريف (الصدق في القول)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397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مستطيل 25">
            <a:extLst>
              <a:ext uri="{FF2B5EF4-FFF2-40B4-BE49-F238E27FC236}">
                <a16:creationId xmlns:a16="http://schemas.microsoft.com/office/drawing/2014/main" id="{6AE4D2C2-B821-4B4F-82E4-6BFD4763616C}"/>
              </a:ext>
            </a:extLst>
          </p:cNvPr>
          <p:cNvSpPr/>
          <p:nvPr/>
        </p:nvSpPr>
        <p:spPr>
          <a:xfrm>
            <a:off x="0" y="6543536"/>
            <a:ext cx="12192000" cy="310158"/>
          </a:xfrm>
          <a:prstGeom prst="rect">
            <a:avLst/>
          </a:prstGeom>
          <a:solidFill>
            <a:srgbClr val="CFCFFF">
              <a:alpha val="49020"/>
            </a:srgbClr>
          </a:solidFill>
          <a:ln w="12700" cap="flat" cmpd="sng" algn="ctr">
            <a:solidFill>
              <a:srgbClr val="70AD47">
                <a:lumMod val="20000"/>
                <a:lumOff val="8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676F46-B0A6-45AB-B3AC-47F91C5397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5380" y="459988"/>
            <a:ext cx="9781695" cy="50518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09A741A-CB0E-4CAF-B8AB-C8BEB6CEA2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26971" y="1459208"/>
            <a:ext cx="6820825" cy="7163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E7A0EDB-907E-4FEB-9535-79FBEC9361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10743" y="3127310"/>
            <a:ext cx="6336354" cy="716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632494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2.3625 -0.0004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25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F546A-32C3-4B38-B67E-7210C42F5C39}"/>
              </a:ext>
            </a:extLst>
          </p:cNvPr>
          <p:cNvSpPr/>
          <p:nvPr/>
        </p:nvSpPr>
        <p:spPr>
          <a:xfrm>
            <a:off x="2897945" y="1175852"/>
            <a:ext cx="7509175" cy="4859187"/>
          </a:xfrm>
          <a:prstGeom prst="roundRect">
            <a:avLst/>
          </a:prstGeom>
          <a:solidFill>
            <a:srgbClr val="D2F8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مربع نص 26">
            <a:extLst>
              <a:ext uri="{FF2B5EF4-FFF2-40B4-BE49-F238E27FC236}">
                <a16:creationId xmlns:a16="http://schemas.microsoft.com/office/drawing/2014/main" id="{26427DBD-E726-4421-96FD-7478723B6274}"/>
              </a:ext>
            </a:extLst>
          </p:cNvPr>
          <p:cNvSpPr txBox="1"/>
          <p:nvPr/>
        </p:nvSpPr>
        <p:spPr>
          <a:xfrm>
            <a:off x="-2859313" y="6488668"/>
            <a:ext cx="2859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139700">
                    <a:srgbClr val="FFC000">
                      <a:satMod val="175000"/>
                      <a:alpha val="40000"/>
                    </a:srgbClr>
                  </a:glo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الحديث الشريف (الصدق في القول)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139700">
                  <a:srgbClr val="FFC000">
                    <a:satMod val="175000"/>
                    <a:alpha val="40000"/>
                  </a:srgbClr>
                </a:glo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مستطيل 25">
            <a:extLst>
              <a:ext uri="{FF2B5EF4-FFF2-40B4-BE49-F238E27FC236}">
                <a16:creationId xmlns:a16="http://schemas.microsoft.com/office/drawing/2014/main" id="{6AE4D2C2-B821-4B4F-82E4-6BFD4763616C}"/>
              </a:ext>
            </a:extLst>
          </p:cNvPr>
          <p:cNvSpPr/>
          <p:nvPr/>
        </p:nvSpPr>
        <p:spPr>
          <a:xfrm>
            <a:off x="0" y="6543536"/>
            <a:ext cx="12192000" cy="310158"/>
          </a:xfrm>
          <a:prstGeom prst="rect">
            <a:avLst/>
          </a:prstGeom>
          <a:solidFill>
            <a:srgbClr val="CFCFFF">
              <a:alpha val="49020"/>
            </a:srgbClr>
          </a:solidFill>
          <a:ln w="12700" cap="flat" cmpd="sng" algn="ctr">
            <a:solidFill>
              <a:srgbClr val="70AD47">
                <a:lumMod val="20000"/>
                <a:lumOff val="8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01F72-F81E-453A-BF60-38C41FA6FF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1430" y="0"/>
            <a:ext cx="9289446" cy="651950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98C8BFF-5868-4DA5-8921-2DE5FF2010D6}"/>
              </a:ext>
            </a:extLst>
          </p:cNvPr>
          <p:cNvSpPr/>
          <p:nvPr/>
        </p:nvSpPr>
        <p:spPr>
          <a:xfrm>
            <a:off x="2191657" y="1817358"/>
            <a:ext cx="8391443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ar-AE" sz="2800" b="1" dirty="0">
                <a:ln w="0"/>
                <a:solidFill>
                  <a:srgbClr val="C00000"/>
                </a:solidFill>
              </a:rPr>
              <a:t>أن المسلم مأمور بالتثبت من كل ما يقول حتى لا يقع في الكذب.   </a:t>
            </a:r>
            <a:endParaRPr lang="ar-AE" sz="2800" b="1" cap="none" spc="0" dirty="0">
              <a:ln w="0"/>
              <a:solidFill>
                <a:srgbClr val="C0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E0FE5FC-C830-43ED-901D-0DC8F2799D35}"/>
              </a:ext>
            </a:extLst>
          </p:cNvPr>
          <p:cNvSpPr/>
          <p:nvPr/>
        </p:nvSpPr>
        <p:spPr>
          <a:xfrm>
            <a:off x="1895170" y="2928504"/>
            <a:ext cx="840165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ar-AE" sz="2800" b="1" dirty="0">
                <a:ln w="0"/>
                <a:solidFill>
                  <a:srgbClr val="C00000"/>
                </a:solidFill>
              </a:rPr>
              <a:t>ادعى أنهم منعوا صدقاتهم وأرادوا قتله ،لأن بينه وبينهم عداوة قديمة . </a:t>
            </a:r>
            <a:endParaRPr lang="ar-AE" sz="2800" b="1" cap="none" spc="0" dirty="0">
              <a:ln w="0"/>
              <a:solidFill>
                <a:srgbClr val="C00000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F77AE90-A1B6-4D72-9FF9-9803BDD8A4BD}"/>
              </a:ext>
            </a:extLst>
          </p:cNvPr>
          <p:cNvSpPr/>
          <p:nvPr/>
        </p:nvSpPr>
        <p:spPr>
          <a:xfrm>
            <a:off x="2149178" y="4157936"/>
            <a:ext cx="807464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ar-AE" sz="2800" b="1" dirty="0">
                <a:ln w="0"/>
                <a:solidFill>
                  <a:srgbClr val="C00000"/>
                </a:solidFill>
              </a:rPr>
              <a:t>غضب الرسول صلى الله عليه </a:t>
            </a:r>
            <a:r>
              <a:rPr lang="ar-AE" sz="3200" b="1" dirty="0">
                <a:ln w="0"/>
                <a:solidFill>
                  <a:srgbClr val="C00000"/>
                </a:solidFill>
              </a:rPr>
              <a:t>وسلم</a:t>
            </a:r>
            <a:r>
              <a:rPr lang="ar-AE" sz="2800" b="1" dirty="0">
                <a:ln w="0"/>
                <a:solidFill>
                  <a:srgbClr val="C00000"/>
                </a:solidFill>
              </a:rPr>
              <a:t> غضبًا شديدًا وقرر أن يعاقبهم . </a:t>
            </a:r>
            <a:endParaRPr lang="ar-AE" sz="2800" b="1" cap="none" spc="0" dirty="0">
              <a:ln w="0"/>
              <a:solidFill>
                <a:srgbClr val="C0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76D4225-FF3D-452B-AF29-91FBF3F5554B}"/>
              </a:ext>
            </a:extLst>
          </p:cNvPr>
          <p:cNvSpPr/>
          <p:nvPr/>
        </p:nvSpPr>
        <p:spPr>
          <a:xfrm>
            <a:off x="1895171" y="5557985"/>
            <a:ext cx="102629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marL="742950" indent="-742950" algn="ctr" rtl="1">
              <a:buAutoNum type="arabicPeriod"/>
            </a:pPr>
            <a:r>
              <a:rPr lang="ar-AE" sz="2800" b="1" dirty="0">
                <a:ln w="0"/>
                <a:solidFill>
                  <a:srgbClr val="C00000"/>
                </a:solidFill>
              </a:rPr>
              <a:t>التأني والتروي        2. حسن الظن بالآخرين </a:t>
            </a:r>
          </a:p>
          <a:p>
            <a:pPr algn="ctr" rtl="1"/>
            <a:r>
              <a:rPr lang="ar-AE" sz="2800" b="1" dirty="0">
                <a:ln w="0"/>
                <a:solidFill>
                  <a:srgbClr val="C00000"/>
                </a:solidFill>
              </a:rPr>
              <a:t>3. التثبت من الخبر أو المعلومة.  4-البعد عن كثرة الكلام.</a:t>
            </a:r>
            <a:endParaRPr lang="ar-AE" sz="2800" b="1" cap="none" spc="0" dirty="0">
              <a:ln w="0"/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58966"/>
      </p:ext>
    </p:extLst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2.3625 -0.00047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25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7" grpId="0"/>
      <p:bldP spid="8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2305</TotalTime>
  <Words>352</Words>
  <Application>Microsoft Office PowerPoint</Application>
  <PresentationFormat>Widescreen</PresentationFormat>
  <Paragraphs>46</Paragraphs>
  <Slides>21</Slides>
  <Notes>1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Times New Roman</vt:lpstr>
      <vt:lpstr>Office Theme</vt:lpstr>
      <vt:lpstr>نسق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Muna    Alzaabi</dc:creator>
  <cp:lastModifiedBy>Muna    Alzaabi</cp:lastModifiedBy>
  <cp:revision>51</cp:revision>
  <dcterms:created xsi:type="dcterms:W3CDTF">2023-01-11T16:14:30Z</dcterms:created>
  <dcterms:modified xsi:type="dcterms:W3CDTF">2023-01-19T06:02:45Z</dcterms:modified>
</cp:coreProperties>
</file>