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9" r:id="rId3"/>
    <p:sldId id="258" r:id="rId4"/>
    <p:sldId id="260" r:id="rId5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9083"/>
    <a:srgbClr val="6871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013" autoAdjust="0"/>
    <p:restoredTop sz="94660"/>
  </p:normalViewPr>
  <p:slideViewPr>
    <p:cSldViewPr snapToGrid="0" showGuides="1">
      <p:cViewPr varScale="1">
        <p:scale>
          <a:sx n="60" d="100"/>
          <a:sy n="60" d="100"/>
        </p:scale>
        <p:origin x="353" y="4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F559E8F-CCAE-4A4A-9803-4C4DE7A36C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B78B3F6E-0411-411D-A257-BB01BD5823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6A4312B7-1723-4C18-BBC7-F20FC9378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5371A-FFF7-4859-B2B8-72B55FA4F020}" type="datetimeFigureOut">
              <a:rPr lang="ar-SA" smtClean="0"/>
              <a:t>22/06/45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8E62E6C-50AB-4F16-AC71-10293C8B6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ECD2E2B-B7F5-4BA9-9210-D433C4951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18DBE-0F66-4800-94A0-2211F386744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8634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08D5D6C-072F-4ABF-B094-945758650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2DD7E1B-7B26-431F-B51E-969B367D2B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8216F75-6CC4-413E-99F0-4893258CD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5371A-FFF7-4859-B2B8-72B55FA4F020}" type="datetimeFigureOut">
              <a:rPr lang="ar-SA" smtClean="0"/>
              <a:t>22/06/45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2801B82-FA5C-4C22-A7B9-7B994B679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678E02F-92D6-4D57-8BC5-B7276E360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18DBE-0F66-4800-94A0-2211F386744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39488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CD4C951-D448-4319-9B69-8C957E26A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7F75796D-D0F0-47C5-AC41-ADB844A27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F2D84B9-69DD-4BFA-9E51-93338AFC8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5371A-FFF7-4859-B2B8-72B55FA4F020}" type="datetimeFigureOut">
              <a:rPr lang="ar-SA" smtClean="0"/>
              <a:t>22/06/45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F5EE759-797D-4908-9A46-42DDA6CEC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C66ADBC-EA8A-4BFE-ABC0-78908883E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18DBE-0F66-4800-94A0-2211F386744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82763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DCAFBC1-EC23-4BAD-B109-200C091BA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3E76CD8D-67A1-4492-97F9-BB42AC656F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F627B325-CA84-4C8E-8F5F-1D2289B05F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614487EF-DD7D-44D2-A1BF-096AAC927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5371A-FFF7-4859-B2B8-72B55FA4F020}" type="datetimeFigureOut">
              <a:rPr lang="ar-SA" smtClean="0"/>
              <a:t>22/06/45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5B45E4E0-7EC9-4C40-85CE-2777BFAE7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8C88C598-1D18-46F6-B945-60566B244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18DBE-0F66-4800-94A0-2211F386744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4908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572121D-C1C4-4213-8017-218008152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30052202-E208-451D-B826-00BFAD93C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FAAC18ED-97A6-4F94-A722-3290821AC9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57BA9587-FD6B-409A-8115-2783D34758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35BACCB3-50C8-46D5-A7A1-8EF9899E39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06147AF6-0907-45A6-9B3E-036AE033B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5371A-FFF7-4859-B2B8-72B55FA4F020}" type="datetimeFigureOut">
              <a:rPr lang="ar-SA" smtClean="0"/>
              <a:t>22/06/45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E30FA6FC-D4CF-4A16-83E9-5B4D67C8A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4720CFE5-A5CC-45E4-94FC-75EAEC810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18DBE-0F66-4800-94A0-2211F386744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04318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F98497D-D768-40E1-AA4D-625B38643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81DFFEB7-56C8-4961-9C2B-813E6C433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5371A-FFF7-4859-B2B8-72B55FA4F020}" type="datetimeFigureOut">
              <a:rPr lang="ar-SA" smtClean="0"/>
              <a:t>22/06/45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BE84B9F4-07AB-44E8-A73B-781A94A1F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1B01AD73-9534-46DB-A0B0-EEBB2F92D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18DBE-0F66-4800-94A0-2211F386744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34283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3EBF3BA8-F84D-4BFE-8D24-326B3E22F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5371A-FFF7-4859-B2B8-72B55FA4F020}" type="datetimeFigureOut">
              <a:rPr lang="ar-SA" smtClean="0"/>
              <a:t>22/06/45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A0386FA8-A4B6-42A4-AC72-D92BB33D7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5BC26941-B078-4A99-8E72-ABA8FAD49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18DBE-0F66-4800-94A0-2211F386744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55191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8E45F36-EA1A-42AA-81C6-A9B0C670B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B79BBC9-4BE7-4977-B209-D2833FEDAB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DEC7F676-BDE6-44FC-9C1E-359F3711CF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9B663AC7-F7EC-4067-86C2-0F8EDFDBD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5371A-FFF7-4859-B2B8-72B55FA4F020}" type="datetimeFigureOut">
              <a:rPr lang="ar-SA" smtClean="0"/>
              <a:t>22/06/45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E175D8AF-D958-42B7-9AFC-3C3314DCA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136CB743-31AC-4148-B533-FB1501EF5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18DBE-0F66-4800-94A0-2211F386744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90332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CF69C6C-D1C0-4126-9259-CAFBF1BDD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114FA946-05E2-4F09-8CA2-B7131D5D42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A9C8E381-032C-411C-8A2D-3A3156024A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5DCA6590-F36B-4535-BF15-672D2FC6D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5371A-FFF7-4859-B2B8-72B55FA4F020}" type="datetimeFigureOut">
              <a:rPr lang="ar-SA" smtClean="0"/>
              <a:t>22/06/45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4FDC0A07-0A87-46CF-91C6-4D6658C007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0DB2ADDB-82AA-4C90-A0DF-FE924DB19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18DBE-0F66-4800-94A0-2211F386744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6937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6C1B370-B884-487C-882F-9395CE957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5611C365-35C2-44CB-BDF4-F645636442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1D79ABE7-B933-4E4E-A311-9748F5EAF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5371A-FFF7-4859-B2B8-72B55FA4F020}" type="datetimeFigureOut">
              <a:rPr lang="ar-SA" smtClean="0"/>
              <a:t>22/06/45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8F361E44-4D5C-4EFE-9768-6ECEE617D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B61C70B-3BBE-44D2-8280-573A7AFDE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18DBE-0F66-4800-94A0-2211F386744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43469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F52540D5-5667-4491-AF01-F7ED4972FD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36651CBD-AEB8-41CA-BD95-90BFB79E3D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21DA1AD-699C-469A-A593-22BE3213A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5371A-FFF7-4859-B2B8-72B55FA4F020}" type="datetimeFigureOut">
              <a:rPr lang="ar-SA" smtClean="0"/>
              <a:t>22/06/45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F061575D-1C91-48B6-843B-3F2F5051B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C2428C9-096E-421A-A865-0947567D2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18DBE-0F66-4800-94A0-2211F386744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18594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BE5AA20B-FE4E-4BAA-BF90-707FC96D4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285A2C1F-8E05-455C-A8B7-8A26A9336C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830D53D-309A-419D-B926-C0F80664AD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5371A-FFF7-4859-B2B8-72B55FA4F020}" type="datetimeFigureOut">
              <a:rPr lang="ar-SA" smtClean="0"/>
              <a:t>22/06/45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B5DD323-18F8-48B9-88B5-C81DECB102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14AD8CD-474C-408F-B208-1289CF2155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18DBE-0F66-4800-94A0-2211F386744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70235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مجموعة 5">
            <a:extLst>
              <a:ext uri="{FF2B5EF4-FFF2-40B4-BE49-F238E27FC236}">
                <a16:creationId xmlns:a16="http://schemas.microsoft.com/office/drawing/2014/main" id="{F5756266-5E79-4EAA-8D70-1E624C75FAC0}"/>
              </a:ext>
            </a:extLst>
          </p:cNvPr>
          <p:cNvGrpSpPr/>
          <p:nvPr/>
        </p:nvGrpSpPr>
        <p:grpSpPr>
          <a:xfrm>
            <a:off x="6261027" y="361767"/>
            <a:ext cx="4572000" cy="2671813"/>
            <a:chOff x="7184571" y="293405"/>
            <a:chExt cx="4572000" cy="2671813"/>
          </a:xfrm>
        </p:grpSpPr>
        <p:pic>
          <p:nvPicPr>
            <p:cNvPr id="3" name="صورة 2" descr="صورة تحتوي على نص&#10;&#10;تم إنشاء الوصف تلقائياً">
              <a:extLst>
                <a:ext uri="{FF2B5EF4-FFF2-40B4-BE49-F238E27FC236}">
                  <a16:creationId xmlns:a16="http://schemas.microsoft.com/office/drawing/2014/main" id="{8C27CB51-E162-40AD-B052-B8AF9537BB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4571" y="293405"/>
              <a:ext cx="4572000" cy="2671813"/>
            </a:xfrm>
            <a:prstGeom prst="rect">
              <a:avLst/>
            </a:prstGeom>
          </p:spPr>
        </p:pic>
        <p:sp>
          <p:nvSpPr>
            <p:cNvPr id="4" name="مربع نص 3">
              <a:extLst>
                <a:ext uri="{FF2B5EF4-FFF2-40B4-BE49-F238E27FC236}">
                  <a16:creationId xmlns:a16="http://schemas.microsoft.com/office/drawing/2014/main" id="{FD0B3A53-84B6-4DAB-A19E-7E601FBD7AF3}"/>
                </a:ext>
              </a:extLst>
            </p:cNvPr>
            <p:cNvSpPr txBox="1"/>
            <p:nvPr/>
          </p:nvSpPr>
          <p:spPr>
            <a:xfrm>
              <a:off x="8603673" y="448887"/>
              <a:ext cx="2975956" cy="236988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2800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لحاملة الكوبون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endParaRPr lang="ar-SA" sz="2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المعلمة: ...............</a:t>
              </a:r>
            </a:p>
          </p:txBody>
        </p:sp>
        <p:sp>
          <p:nvSpPr>
            <p:cNvPr id="5" name="مربع نص 4">
              <a:extLst>
                <a:ext uri="{FF2B5EF4-FFF2-40B4-BE49-F238E27FC236}">
                  <a16:creationId xmlns:a16="http://schemas.microsoft.com/office/drawing/2014/main" id="{019B112A-B33B-486B-9263-06F418C0A77E}"/>
                </a:ext>
              </a:extLst>
            </p:cNvPr>
            <p:cNvSpPr txBox="1"/>
            <p:nvPr/>
          </p:nvSpPr>
          <p:spPr>
            <a:xfrm>
              <a:off x="7597832" y="648391"/>
              <a:ext cx="461665" cy="1429789"/>
            </a:xfrm>
            <a:prstGeom prst="rect">
              <a:avLst/>
            </a:prstGeom>
            <a:noFill/>
          </p:spPr>
          <p:txBody>
            <a:bodyPr vert="vert270" wrap="square" rtlCol="1">
              <a:spAutoFit/>
            </a:bodyPr>
            <a:lstStyle/>
            <a:p>
              <a:r>
                <a:rPr lang="ar-SA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PT Bold Heading" panose="02010400000000000000" pitchFamily="2" charset="-78"/>
                </a:rPr>
                <a:t>المجموعة الفائزة</a:t>
              </a:r>
            </a:p>
          </p:txBody>
        </p:sp>
      </p:grpSp>
      <p:grpSp>
        <p:nvGrpSpPr>
          <p:cNvPr id="7" name="مجموعة 6">
            <a:extLst>
              <a:ext uri="{FF2B5EF4-FFF2-40B4-BE49-F238E27FC236}">
                <a16:creationId xmlns:a16="http://schemas.microsoft.com/office/drawing/2014/main" id="{2E363F61-D43E-42DC-8F38-53A406F3EDCA}"/>
              </a:ext>
            </a:extLst>
          </p:cNvPr>
          <p:cNvGrpSpPr/>
          <p:nvPr/>
        </p:nvGrpSpPr>
        <p:grpSpPr>
          <a:xfrm>
            <a:off x="1392540" y="433019"/>
            <a:ext cx="4572000" cy="2671813"/>
            <a:chOff x="7184571" y="293405"/>
            <a:chExt cx="4572000" cy="2671813"/>
          </a:xfrm>
        </p:grpSpPr>
        <p:pic>
          <p:nvPicPr>
            <p:cNvPr id="8" name="صورة 7" descr="صورة تحتوي على نص&#10;&#10;تم إنشاء الوصف تلقائياً">
              <a:extLst>
                <a:ext uri="{FF2B5EF4-FFF2-40B4-BE49-F238E27FC236}">
                  <a16:creationId xmlns:a16="http://schemas.microsoft.com/office/drawing/2014/main" id="{6F33DFCD-7259-4DBE-87B4-DB47A2F044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4571" y="293405"/>
              <a:ext cx="4572000" cy="2671813"/>
            </a:xfrm>
            <a:prstGeom prst="rect">
              <a:avLst/>
            </a:prstGeom>
          </p:spPr>
        </p:pic>
        <p:sp>
          <p:nvSpPr>
            <p:cNvPr id="9" name="مربع نص 8">
              <a:extLst>
                <a:ext uri="{FF2B5EF4-FFF2-40B4-BE49-F238E27FC236}">
                  <a16:creationId xmlns:a16="http://schemas.microsoft.com/office/drawing/2014/main" id="{3D28C42B-4597-413C-B3EA-979D001F5FF8}"/>
                </a:ext>
              </a:extLst>
            </p:cNvPr>
            <p:cNvSpPr txBox="1"/>
            <p:nvPr/>
          </p:nvSpPr>
          <p:spPr>
            <a:xfrm>
              <a:off x="8603673" y="448887"/>
              <a:ext cx="2975956" cy="236988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2800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لحاملة الكوبون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endParaRPr lang="ar-SA" sz="2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المعلمة: ...............</a:t>
              </a:r>
            </a:p>
          </p:txBody>
        </p:sp>
        <p:sp>
          <p:nvSpPr>
            <p:cNvPr id="10" name="مربع نص 9">
              <a:extLst>
                <a:ext uri="{FF2B5EF4-FFF2-40B4-BE49-F238E27FC236}">
                  <a16:creationId xmlns:a16="http://schemas.microsoft.com/office/drawing/2014/main" id="{9D19FA8E-E0AC-4379-BA0E-90F86113A908}"/>
                </a:ext>
              </a:extLst>
            </p:cNvPr>
            <p:cNvSpPr txBox="1"/>
            <p:nvPr/>
          </p:nvSpPr>
          <p:spPr>
            <a:xfrm>
              <a:off x="7597832" y="648391"/>
              <a:ext cx="461665" cy="1429789"/>
            </a:xfrm>
            <a:prstGeom prst="rect">
              <a:avLst/>
            </a:prstGeom>
            <a:noFill/>
          </p:spPr>
          <p:txBody>
            <a:bodyPr vert="vert270" wrap="square" rtlCol="1">
              <a:spAutoFit/>
            </a:bodyPr>
            <a:lstStyle/>
            <a:p>
              <a:r>
                <a:rPr lang="ar-SA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PT Bold Heading" panose="02010400000000000000" pitchFamily="2" charset="-78"/>
                </a:rPr>
                <a:t>المجموعة الفائزة</a:t>
              </a:r>
            </a:p>
          </p:txBody>
        </p:sp>
      </p:grpSp>
      <p:grpSp>
        <p:nvGrpSpPr>
          <p:cNvPr id="11" name="مجموعة 10">
            <a:extLst>
              <a:ext uri="{FF2B5EF4-FFF2-40B4-BE49-F238E27FC236}">
                <a16:creationId xmlns:a16="http://schemas.microsoft.com/office/drawing/2014/main" id="{D0FE2FC4-D5B2-4B6D-BFF0-26555E942FD5}"/>
              </a:ext>
            </a:extLst>
          </p:cNvPr>
          <p:cNvGrpSpPr/>
          <p:nvPr/>
        </p:nvGrpSpPr>
        <p:grpSpPr>
          <a:xfrm>
            <a:off x="6238068" y="3889927"/>
            <a:ext cx="4572000" cy="2671813"/>
            <a:chOff x="7184571" y="293405"/>
            <a:chExt cx="4572000" cy="2671813"/>
          </a:xfrm>
        </p:grpSpPr>
        <p:pic>
          <p:nvPicPr>
            <p:cNvPr id="12" name="صورة 11" descr="صورة تحتوي على نص&#10;&#10;تم إنشاء الوصف تلقائياً">
              <a:extLst>
                <a:ext uri="{FF2B5EF4-FFF2-40B4-BE49-F238E27FC236}">
                  <a16:creationId xmlns:a16="http://schemas.microsoft.com/office/drawing/2014/main" id="{E5ECE889-2242-4546-8922-FF41D8330B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4571" y="293405"/>
              <a:ext cx="4572000" cy="2671813"/>
            </a:xfrm>
            <a:prstGeom prst="rect">
              <a:avLst/>
            </a:prstGeom>
          </p:spPr>
        </p:pic>
        <p:sp>
          <p:nvSpPr>
            <p:cNvPr id="13" name="مربع نص 12">
              <a:extLst>
                <a:ext uri="{FF2B5EF4-FFF2-40B4-BE49-F238E27FC236}">
                  <a16:creationId xmlns:a16="http://schemas.microsoft.com/office/drawing/2014/main" id="{75C8B2A3-1BAE-4536-BB1D-9A53C1F256A1}"/>
                </a:ext>
              </a:extLst>
            </p:cNvPr>
            <p:cNvSpPr txBox="1"/>
            <p:nvPr/>
          </p:nvSpPr>
          <p:spPr>
            <a:xfrm>
              <a:off x="8603673" y="448887"/>
              <a:ext cx="2975956" cy="236988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2800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لحاملة الكوبون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endParaRPr lang="ar-SA" sz="2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المعلمة: ..............</a:t>
              </a:r>
            </a:p>
          </p:txBody>
        </p:sp>
        <p:sp>
          <p:nvSpPr>
            <p:cNvPr id="14" name="مربع نص 13">
              <a:extLst>
                <a:ext uri="{FF2B5EF4-FFF2-40B4-BE49-F238E27FC236}">
                  <a16:creationId xmlns:a16="http://schemas.microsoft.com/office/drawing/2014/main" id="{C501D7FD-BD2B-47BC-8F84-B883D3658D4F}"/>
                </a:ext>
              </a:extLst>
            </p:cNvPr>
            <p:cNvSpPr txBox="1"/>
            <p:nvPr/>
          </p:nvSpPr>
          <p:spPr>
            <a:xfrm>
              <a:off x="7597832" y="648391"/>
              <a:ext cx="461665" cy="1429789"/>
            </a:xfrm>
            <a:prstGeom prst="rect">
              <a:avLst/>
            </a:prstGeom>
            <a:noFill/>
          </p:spPr>
          <p:txBody>
            <a:bodyPr vert="vert270" wrap="square" rtlCol="1">
              <a:spAutoFit/>
            </a:bodyPr>
            <a:lstStyle/>
            <a:p>
              <a:r>
                <a:rPr lang="ar-SA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PT Bold Heading" panose="02010400000000000000" pitchFamily="2" charset="-78"/>
                </a:rPr>
                <a:t>المجموعة الفائزة</a:t>
              </a:r>
            </a:p>
          </p:txBody>
        </p:sp>
      </p:grpSp>
      <p:grpSp>
        <p:nvGrpSpPr>
          <p:cNvPr id="15" name="مجموعة 14">
            <a:extLst>
              <a:ext uri="{FF2B5EF4-FFF2-40B4-BE49-F238E27FC236}">
                <a16:creationId xmlns:a16="http://schemas.microsoft.com/office/drawing/2014/main" id="{F68B69C1-A1BD-423B-9724-13C4150F06C4}"/>
              </a:ext>
            </a:extLst>
          </p:cNvPr>
          <p:cNvGrpSpPr/>
          <p:nvPr/>
        </p:nvGrpSpPr>
        <p:grpSpPr>
          <a:xfrm>
            <a:off x="1390956" y="3889532"/>
            <a:ext cx="4572000" cy="2671813"/>
            <a:chOff x="7184571" y="293405"/>
            <a:chExt cx="4572000" cy="2671813"/>
          </a:xfrm>
        </p:grpSpPr>
        <p:pic>
          <p:nvPicPr>
            <p:cNvPr id="16" name="صورة 15" descr="صورة تحتوي على نص&#10;&#10;تم إنشاء الوصف تلقائياً">
              <a:extLst>
                <a:ext uri="{FF2B5EF4-FFF2-40B4-BE49-F238E27FC236}">
                  <a16:creationId xmlns:a16="http://schemas.microsoft.com/office/drawing/2014/main" id="{3EE932E4-DF92-4687-9350-585EA8398D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4571" y="293405"/>
              <a:ext cx="4572000" cy="2671813"/>
            </a:xfrm>
            <a:prstGeom prst="rect">
              <a:avLst/>
            </a:prstGeom>
          </p:spPr>
        </p:pic>
        <p:sp>
          <p:nvSpPr>
            <p:cNvPr id="17" name="مربع نص 16">
              <a:extLst>
                <a:ext uri="{FF2B5EF4-FFF2-40B4-BE49-F238E27FC236}">
                  <a16:creationId xmlns:a16="http://schemas.microsoft.com/office/drawing/2014/main" id="{94B362B8-EB54-4895-8394-FC480F6AE9D4}"/>
                </a:ext>
              </a:extLst>
            </p:cNvPr>
            <p:cNvSpPr txBox="1"/>
            <p:nvPr/>
          </p:nvSpPr>
          <p:spPr>
            <a:xfrm>
              <a:off x="8603673" y="448887"/>
              <a:ext cx="2975956" cy="236988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2800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لحاملة الكوبون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endParaRPr lang="ar-SA" sz="2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المعلمة: ................</a:t>
              </a:r>
            </a:p>
          </p:txBody>
        </p:sp>
        <p:sp>
          <p:nvSpPr>
            <p:cNvPr id="18" name="مربع نص 17">
              <a:extLst>
                <a:ext uri="{FF2B5EF4-FFF2-40B4-BE49-F238E27FC236}">
                  <a16:creationId xmlns:a16="http://schemas.microsoft.com/office/drawing/2014/main" id="{4D22E40D-C1D1-4EB3-8E15-0BE49D0974A7}"/>
                </a:ext>
              </a:extLst>
            </p:cNvPr>
            <p:cNvSpPr txBox="1"/>
            <p:nvPr/>
          </p:nvSpPr>
          <p:spPr>
            <a:xfrm>
              <a:off x="7597832" y="648391"/>
              <a:ext cx="461665" cy="1429789"/>
            </a:xfrm>
            <a:prstGeom prst="rect">
              <a:avLst/>
            </a:prstGeom>
            <a:noFill/>
          </p:spPr>
          <p:txBody>
            <a:bodyPr vert="vert270" wrap="square" rtlCol="1">
              <a:spAutoFit/>
            </a:bodyPr>
            <a:lstStyle/>
            <a:p>
              <a:r>
                <a:rPr lang="ar-SA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PT Bold Heading" panose="02010400000000000000" pitchFamily="2" charset="-78"/>
                </a:rPr>
                <a:t>المجموعة الفائزة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2075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مجموعة 5">
            <a:extLst>
              <a:ext uri="{FF2B5EF4-FFF2-40B4-BE49-F238E27FC236}">
                <a16:creationId xmlns:a16="http://schemas.microsoft.com/office/drawing/2014/main" id="{F5756266-5E79-4EAA-8D70-1E624C75FAC0}"/>
              </a:ext>
            </a:extLst>
          </p:cNvPr>
          <p:cNvGrpSpPr/>
          <p:nvPr/>
        </p:nvGrpSpPr>
        <p:grpSpPr>
          <a:xfrm>
            <a:off x="6261027" y="361767"/>
            <a:ext cx="4572000" cy="2671813"/>
            <a:chOff x="7184571" y="293405"/>
            <a:chExt cx="4572000" cy="2671813"/>
          </a:xfrm>
        </p:grpSpPr>
        <p:pic>
          <p:nvPicPr>
            <p:cNvPr id="3" name="صورة 2" descr="صورة تحتوي على نص&#10;&#10;تم إنشاء الوصف تلقائياً">
              <a:extLst>
                <a:ext uri="{FF2B5EF4-FFF2-40B4-BE49-F238E27FC236}">
                  <a16:creationId xmlns:a16="http://schemas.microsoft.com/office/drawing/2014/main" id="{8C27CB51-E162-40AD-B052-B8AF9537BB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4571" y="293405"/>
              <a:ext cx="4572000" cy="2671813"/>
            </a:xfrm>
            <a:prstGeom prst="rect">
              <a:avLst/>
            </a:prstGeom>
          </p:spPr>
        </p:pic>
        <p:sp>
          <p:nvSpPr>
            <p:cNvPr id="4" name="مربع نص 3">
              <a:extLst>
                <a:ext uri="{FF2B5EF4-FFF2-40B4-BE49-F238E27FC236}">
                  <a16:creationId xmlns:a16="http://schemas.microsoft.com/office/drawing/2014/main" id="{FD0B3A53-84B6-4DAB-A19E-7E601FBD7AF3}"/>
                </a:ext>
              </a:extLst>
            </p:cNvPr>
            <p:cNvSpPr txBox="1"/>
            <p:nvPr/>
          </p:nvSpPr>
          <p:spPr>
            <a:xfrm>
              <a:off x="8603673" y="448887"/>
              <a:ext cx="2975956" cy="236988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2800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 الكوبون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endParaRPr lang="ar-SA" sz="2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المعلم: ...............</a:t>
              </a:r>
            </a:p>
          </p:txBody>
        </p:sp>
        <p:sp>
          <p:nvSpPr>
            <p:cNvPr id="5" name="مربع نص 4">
              <a:extLst>
                <a:ext uri="{FF2B5EF4-FFF2-40B4-BE49-F238E27FC236}">
                  <a16:creationId xmlns:a16="http://schemas.microsoft.com/office/drawing/2014/main" id="{019B112A-B33B-486B-9263-06F418C0A77E}"/>
                </a:ext>
              </a:extLst>
            </p:cNvPr>
            <p:cNvSpPr txBox="1"/>
            <p:nvPr/>
          </p:nvSpPr>
          <p:spPr>
            <a:xfrm>
              <a:off x="7597832" y="648391"/>
              <a:ext cx="461665" cy="1429789"/>
            </a:xfrm>
            <a:prstGeom prst="rect">
              <a:avLst/>
            </a:prstGeom>
            <a:noFill/>
          </p:spPr>
          <p:txBody>
            <a:bodyPr vert="vert270" wrap="square" rtlCol="1">
              <a:spAutoFit/>
            </a:bodyPr>
            <a:lstStyle/>
            <a:p>
              <a:r>
                <a:rPr lang="ar-SA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PT Bold Heading" panose="02010400000000000000" pitchFamily="2" charset="-78"/>
                </a:rPr>
                <a:t>المجموعة الفائزة</a:t>
              </a:r>
            </a:p>
          </p:txBody>
        </p:sp>
      </p:grpSp>
      <p:grpSp>
        <p:nvGrpSpPr>
          <p:cNvPr id="7" name="مجموعة 6">
            <a:extLst>
              <a:ext uri="{FF2B5EF4-FFF2-40B4-BE49-F238E27FC236}">
                <a16:creationId xmlns:a16="http://schemas.microsoft.com/office/drawing/2014/main" id="{2E363F61-D43E-42DC-8F38-53A406F3EDCA}"/>
              </a:ext>
            </a:extLst>
          </p:cNvPr>
          <p:cNvGrpSpPr/>
          <p:nvPr/>
        </p:nvGrpSpPr>
        <p:grpSpPr>
          <a:xfrm>
            <a:off x="1392540" y="433019"/>
            <a:ext cx="4572000" cy="2671813"/>
            <a:chOff x="7184571" y="293405"/>
            <a:chExt cx="4572000" cy="2671813"/>
          </a:xfrm>
        </p:grpSpPr>
        <p:pic>
          <p:nvPicPr>
            <p:cNvPr id="8" name="صورة 7" descr="صورة تحتوي على نص&#10;&#10;تم إنشاء الوصف تلقائياً">
              <a:extLst>
                <a:ext uri="{FF2B5EF4-FFF2-40B4-BE49-F238E27FC236}">
                  <a16:creationId xmlns:a16="http://schemas.microsoft.com/office/drawing/2014/main" id="{6F33DFCD-7259-4DBE-87B4-DB47A2F044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4571" y="293405"/>
              <a:ext cx="4572000" cy="2671813"/>
            </a:xfrm>
            <a:prstGeom prst="rect">
              <a:avLst/>
            </a:prstGeom>
          </p:spPr>
        </p:pic>
        <p:sp>
          <p:nvSpPr>
            <p:cNvPr id="9" name="مربع نص 8">
              <a:extLst>
                <a:ext uri="{FF2B5EF4-FFF2-40B4-BE49-F238E27FC236}">
                  <a16:creationId xmlns:a16="http://schemas.microsoft.com/office/drawing/2014/main" id="{3D28C42B-4597-413C-B3EA-979D001F5FF8}"/>
                </a:ext>
              </a:extLst>
            </p:cNvPr>
            <p:cNvSpPr txBox="1"/>
            <p:nvPr/>
          </p:nvSpPr>
          <p:spPr>
            <a:xfrm>
              <a:off x="8603673" y="448887"/>
              <a:ext cx="2975956" cy="236988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2800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 الكوبون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endParaRPr lang="ar-SA" sz="2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المعلم: ...............</a:t>
              </a:r>
            </a:p>
          </p:txBody>
        </p:sp>
        <p:sp>
          <p:nvSpPr>
            <p:cNvPr id="10" name="مربع نص 9">
              <a:extLst>
                <a:ext uri="{FF2B5EF4-FFF2-40B4-BE49-F238E27FC236}">
                  <a16:creationId xmlns:a16="http://schemas.microsoft.com/office/drawing/2014/main" id="{9D19FA8E-E0AC-4379-BA0E-90F86113A908}"/>
                </a:ext>
              </a:extLst>
            </p:cNvPr>
            <p:cNvSpPr txBox="1"/>
            <p:nvPr/>
          </p:nvSpPr>
          <p:spPr>
            <a:xfrm>
              <a:off x="7597832" y="648391"/>
              <a:ext cx="461665" cy="1429789"/>
            </a:xfrm>
            <a:prstGeom prst="rect">
              <a:avLst/>
            </a:prstGeom>
            <a:noFill/>
          </p:spPr>
          <p:txBody>
            <a:bodyPr vert="vert270" wrap="square" rtlCol="1">
              <a:spAutoFit/>
            </a:bodyPr>
            <a:lstStyle/>
            <a:p>
              <a:r>
                <a:rPr lang="ar-SA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PT Bold Heading" panose="02010400000000000000" pitchFamily="2" charset="-78"/>
                </a:rPr>
                <a:t>المجموعة الفائزة</a:t>
              </a:r>
            </a:p>
          </p:txBody>
        </p:sp>
      </p:grpSp>
      <p:grpSp>
        <p:nvGrpSpPr>
          <p:cNvPr id="11" name="مجموعة 10">
            <a:extLst>
              <a:ext uri="{FF2B5EF4-FFF2-40B4-BE49-F238E27FC236}">
                <a16:creationId xmlns:a16="http://schemas.microsoft.com/office/drawing/2014/main" id="{D0FE2FC4-D5B2-4B6D-BFF0-26555E942FD5}"/>
              </a:ext>
            </a:extLst>
          </p:cNvPr>
          <p:cNvGrpSpPr/>
          <p:nvPr/>
        </p:nvGrpSpPr>
        <p:grpSpPr>
          <a:xfrm>
            <a:off x="6238068" y="3889927"/>
            <a:ext cx="4572000" cy="2671813"/>
            <a:chOff x="7184571" y="293405"/>
            <a:chExt cx="4572000" cy="2671813"/>
          </a:xfrm>
        </p:grpSpPr>
        <p:pic>
          <p:nvPicPr>
            <p:cNvPr id="12" name="صورة 11" descr="صورة تحتوي على نص&#10;&#10;تم إنشاء الوصف تلقائياً">
              <a:extLst>
                <a:ext uri="{FF2B5EF4-FFF2-40B4-BE49-F238E27FC236}">
                  <a16:creationId xmlns:a16="http://schemas.microsoft.com/office/drawing/2014/main" id="{E5ECE889-2242-4546-8922-FF41D8330B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4571" y="293405"/>
              <a:ext cx="4572000" cy="2671813"/>
            </a:xfrm>
            <a:prstGeom prst="rect">
              <a:avLst/>
            </a:prstGeom>
          </p:spPr>
        </p:pic>
        <p:sp>
          <p:nvSpPr>
            <p:cNvPr id="13" name="مربع نص 12">
              <a:extLst>
                <a:ext uri="{FF2B5EF4-FFF2-40B4-BE49-F238E27FC236}">
                  <a16:creationId xmlns:a16="http://schemas.microsoft.com/office/drawing/2014/main" id="{75C8B2A3-1BAE-4536-BB1D-9A53C1F256A1}"/>
                </a:ext>
              </a:extLst>
            </p:cNvPr>
            <p:cNvSpPr txBox="1"/>
            <p:nvPr/>
          </p:nvSpPr>
          <p:spPr>
            <a:xfrm>
              <a:off x="8603673" y="448887"/>
              <a:ext cx="2975956" cy="236988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2800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 الكوبون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endParaRPr lang="ar-SA" sz="2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المعلم: ..............</a:t>
              </a:r>
            </a:p>
          </p:txBody>
        </p:sp>
        <p:sp>
          <p:nvSpPr>
            <p:cNvPr id="14" name="مربع نص 13">
              <a:extLst>
                <a:ext uri="{FF2B5EF4-FFF2-40B4-BE49-F238E27FC236}">
                  <a16:creationId xmlns:a16="http://schemas.microsoft.com/office/drawing/2014/main" id="{C501D7FD-BD2B-47BC-8F84-B883D3658D4F}"/>
                </a:ext>
              </a:extLst>
            </p:cNvPr>
            <p:cNvSpPr txBox="1"/>
            <p:nvPr/>
          </p:nvSpPr>
          <p:spPr>
            <a:xfrm>
              <a:off x="7597832" y="648391"/>
              <a:ext cx="461665" cy="1429789"/>
            </a:xfrm>
            <a:prstGeom prst="rect">
              <a:avLst/>
            </a:prstGeom>
            <a:noFill/>
          </p:spPr>
          <p:txBody>
            <a:bodyPr vert="vert270" wrap="square" rtlCol="1">
              <a:spAutoFit/>
            </a:bodyPr>
            <a:lstStyle/>
            <a:p>
              <a:r>
                <a:rPr lang="ar-SA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PT Bold Heading" panose="02010400000000000000" pitchFamily="2" charset="-78"/>
                </a:rPr>
                <a:t>المجموعة الفائزة</a:t>
              </a:r>
            </a:p>
          </p:txBody>
        </p:sp>
      </p:grpSp>
      <p:grpSp>
        <p:nvGrpSpPr>
          <p:cNvPr id="15" name="مجموعة 14">
            <a:extLst>
              <a:ext uri="{FF2B5EF4-FFF2-40B4-BE49-F238E27FC236}">
                <a16:creationId xmlns:a16="http://schemas.microsoft.com/office/drawing/2014/main" id="{F68B69C1-A1BD-423B-9724-13C4150F06C4}"/>
              </a:ext>
            </a:extLst>
          </p:cNvPr>
          <p:cNvGrpSpPr/>
          <p:nvPr/>
        </p:nvGrpSpPr>
        <p:grpSpPr>
          <a:xfrm>
            <a:off x="1390956" y="3889532"/>
            <a:ext cx="4572000" cy="2671813"/>
            <a:chOff x="7184571" y="293405"/>
            <a:chExt cx="4572000" cy="2671813"/>
          </a:xfrm>
        </p:grpSpPr>
        <p:pic>
          <p:nvPicPr>
            <p:cNvPr id="16" name="صورة 15" descr="صورة تحتوي على نص&#10;&#10;تم إنشاء الوصف تلقائياً">
              <a:extLst>
                <a:ext uri="{FF2B5EF4-FFF2-40B4-BE49-F238E27FC236}">
                  <a16:creationId xmlns:a16="http://schemas.microsoft.com/office/drawing/2014/main" id="{3EE932E4-DF92-4687-9350-585EA8398D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4571" y="293405"/>
              <a:ext cx="4572000" cy="2671813"/>
            </a:xfrm>
            <a:prstGeom prst="rect">
              <a:avLst/>
            </a:prstGeom>
          </p:spPr>
        </p:pic>
        <p:sp>
          <p:nvSpPr>
            <p:cNvPr id="17" name="مربع نص 16">
              <a:extLst>
                <a:ext uri="{FF2B5EF4-FFF2-40B4-BE49-F238E27FC236}">
                  <a16:creationId xmlns:a16="http://schemas.microsoft.com/office/drawing/2014/main" id="{94B362B8-EB54-4895-8394-FC480F6AE9D4}"/>
                </a:ext>
              </a:extLst>
            </p:cNvPr>
            <p:cNvSpPr txBox="1"/>
            <p:nvPr/>
          </p:nvSpPr>
          <p:spPr>
            <a:xfrm>
              <a:off x="8603673" y="448887"/>
              <a:ext cx="2975956" cy="236988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sz="2800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 الكوبون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endParaRPr lang="ar-SA" sz="2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المعلم: ................</a:t>
              </a:r>
            </a:p>
          </p:txBody>
        </p:sp>
        <p:sp>
          <p:nvSpPr>
            <p:cNvPr id="18" name="مربع نص 17">
              <a:extLst>
                <a:ext uri="{FF2B5EF4-FFF2-40B4-BE49-F238E27FC236}">
                  <a16:creationId xmlns:a16="http://schemas.microsoft.com/office/drawing/2014/main" id="{4D22E40D-C1D1-4EB3-8E15-0BE49D0974A7}"/>
                </a:ext>
              </a:extLst>
            </p:cNvPr>
            <p:cNvSpPr txBox="1"/>
            <p:nvPr/>
          </p:nvSpPr>
          <p:spPr>
            <a:xfrm>
              <a:off x="7597832" y="648391"/>
              <a:ext cx="461665" cy="1429789"/>
            </a:xfrm>
            <a:prstGeom prst="rect">
              <a:avLst/>
            </a:prstGeom>
            <a:noFill/>
          </p:spPr>
          <p:txBody>
            <a:bodyPr vert="vert270" wrap="square" rtlCol="1">
              <a:spAutoFit/>
            </a:bodyPr>
            <a:lstStyle/>
            <a:p>
              <a:r>
                <a:rPr lang="ar-SA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PT Bold Heading" panose="02010400000000000000" pitchFamily="2" charset="-78"/>
                </a:rPr>
                <a:t>المجموعة الفائزة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01758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مجموعة 1">
            <a:extLst>
              <a:ext uri="{FF2B5EF4-FFF2-40B4-BE49-F238E27FC236}">
                <a16:creationId xmlns:a16="http://schemas.microsoft.com/office/drawing/2014/main" id="{7CD1CB68-061B-94C4-6DFA-9B4BAC11EEDB}"/>
              </a:ext>
            </a:extLst>
          </p:cNvPr>
          <p:cNvGrpSpPr/>
          <p:nvPr/>
        </p:nvGrpSpPr>
        <p:grpSpPr>
          <a:xfrm>
            <a:off x="6271754" y="391687"/>
            <a:ext cx="4572000" cy="2671813"/>
            <a:chOff x="2307177" y="372093"/>
            <a:chExt cx="4572000" cy="2671813"/>
          </a:xfrm>
        </p:grpSpPr>
        <p:pic>
          <p:nvPicPr>
            <p:cNvPr id="3" name="صورة 2">
              <a:extLst>
                <a:ext uri="{FF2B5EF4-FFF2-40B4-BE49-F238E27FC236}">
                  <a16:creationId xmlns:a16="http://schemas.microsoft.com/office/drawing/2014/main" id="{1F83CB06-9B2C-0467-FF1E-C3FA7CEB66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7177" y="372093"/>
              <a:ext cx="4572000" cy="267181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8A6E3D"/>
              </a:solidFill>
            </a:ln>
            <a:effectLst>
              <a:outerShdw blurRad="50000" algn="tl" rotWithShape="0">
                <a:srgbClr val="000000">
                  <a:alpha val="41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  <p:sp>
          <p:nvSpPr>
            <p:cNvPr id="4" name="مربع نص 3">
              <a:extLst>
                <a:ext uri="{FF2B5EF4-FFF2-40B4-BE49-F238E27FC236}">
                  <a16:creationId xmlns:a16="http://schemas.microsoft.com/office/drawing/2014/main" id="{E91B41C4-61AA-4D04-80B1-4F7B2AE246C6}"/>
                </a:ext>
              </a:extLst>
            </p:cNvPr>
            <p:cNvSpPr txBox="1"/>
            <p:nvPr/>
          </p:nvSpPr>
          <p:spPr>
            <a:xfrm>
              <a:off x="4521762" y="571597"/>
              <a:ext cx="2242171" cy="2308324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لحاملة الكوبون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لتفوقها في مادة الرياضيات</a:t>
              </a:r>
            </a:p>
            <a:p>
              <a:pPr algn="ctr"/>
              <a:endParaRPr lang="ar-SA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معلمة المادة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....................</a:t>
              </a:r>
            </a:p>
          </p:txBody>
        </p:sp>
      </p:grpSp>
      <p:grpSp>
        <p:nvGrpSpPr>
          <p:cNvPr id="5" name="مجموعة 4">
            <a:extLst>
              <a:ext uri="{FF2B5EF4-FFF2-40B4-BE49-F238E27FC236}">
                <a16:creationId xmlns:a16="http://schemas.microsoft.com/office/drawing/2014/main" id="{AF90C01B-076D-C32D-BA20-5AB1008ABAB9}"/>
              </a:ext>
            </a:extLst>
          </p:cNvPr>
          <p:cNvGrpSpPr/>
          <p:nvPr/>
        </p:nvGrpSpPr>
        <p:grpSpPr>
          <a:xfrm>
            <a:off x="1155981" y="391687"/>
            <a:ext cx="4572000" cy="2671813"/>
            <a:chOff x="2307177" y="372093"/>
            <a:chExt cx="4572000" cy="2671813"/>
          </a:xfrm>
        </p:grpSpPr>
        <p:pic>
          <p:nvPicPr>
            <p:cNvPr id="6" name="صورة 5">
              <a:extLst>
                <a:ext uri="{FF2B5EF4-FFF2-40B4-BE49-F238E27FC236}">
                  <a16:creationId xmlns:a16="http://schemas.microsoft.com/office/drawing/2014/main" id="{C6E5C76F-54AA-1A2C-831B-EB17511EDF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7177" y="372093"/>
              <a:ext cx="4572000" cy="267181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8A6E3D"/>
              </a:solidFill>
            </a:ln>
            <a:effectLst>
              <a:outerShdw blurRad="50000" algn="tl" rotWithShape="0">
                <a:srgbClr val="000000">
                  <a:alpha val="41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  <p:sp>
          <p:nvSpPr>
            <p:cNvPr id="7" name="مربع نص 6">
              <a:extLst>
                <a:ext uri="{FF2B5EF4-FFF2-40B4-BE49-F238E27FC236}">
                  <a16:creationId xmlns:a16="http://schemas.microsoft.com/office/drawing/2014/main" id="{0E95F948-6BD6-AC5E-096A-23848B222B3E}"/>
                </a:ext>
              </a:extLst>
            </p:cNvPr>
            <p:cNvSpPr txBox="1"/>
            <p:nvPr/>
          </p:nvSpPr>
          <p:spPr>
            <a:xfrm>
              <a:off x="4521762" y="571597"/>
              <a:ext cx="2242171" cy="2308324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لحاملة الكوبون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لتفوقها في مادة الرياضيات</a:t>
              </a:r>
            </a:p>
            <a:p>
              <a:pPr algn="ctr"/>
              <a:endParaRPr lang="ar-SA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معلمة المادة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....................</a:t>
              </a:r>
            </a:p>
          </p:txBody>
        </p:sp>
      </p:grpSp>
      <p:grpSp>
        <p:nvGrpSpPr>
          <p:cNvPr id="8" name="مجموعة 7">
            <a:extLst>
              <a:ext uri="{FF2B5EF4-FFF2-40B4-BE49-F238E27FC236}">
                <a16:creationId xmlns:a16="http://schemas.microsoft.com/office/drawing/2014/main" id="{9DA5304A-2AE8-A03A-E208-A8667F8C49C5}"/>
              </a:ext>
            </a:extLst>
          </p:cNvPr>
          <p:cNvGrpSpPr/>
          <p:nvPr/>
        </p:nvGrpSpPr>
        <p:grpSpPr>
          <a:xfrm>
            <a:off x="6271754" y="3885940"/>
            <a:ext cx="4572000" cy="2671813"/>
            <a:chOff x="2307177" y="372093"/>
            <a:chExt cx="4572000" cy="2671813"/>
          </a:xfrm>
        </p:grpSpPr>
        <p:pic>
          <p:nvPicPr>
            <p:cNvPr id="9" name="صورة 8">
              <a:extLst>
                <a:ext uri="{FF2B5EF4-FFF2-40B4-BE49-F238E27FC236}">
                  <a16:creationId xmlns:a16="http://schemas.microsoft.com/office/drawing/2014/main" id="{E2057EF3-370F-D415-5C85-CC7D46B968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7177" y="372093"/>
              <a:ext cx="4572000" cy="267181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8A6E3D"/>
              </a:solidFill>
            </a:ln>
            <a:effectLst>
              <a:outerShdw blurRad="50000" algn="tl" rotWithShape="0">
                <a:srgbClr val="000000">
                  <a:alpha val="41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  <p:sp>
          <p:nvSpPr>
            <p:cNvPr id="10" name="مربع نص 9">
              <a:extLst>
                <a:ext uri="{FF2B5EF4-FFF2-40B4-BE49-F238E27FC236}">
                  <a16:creationId xmlns:a16="http://schemas.microsoft.com/office/drawing/2014/main" id="{CF5D65A9-8C9A-1368-27C5-4D01F256B9A5}"/>
                </a:ext>
              </a:extLst>
            </p:cNvPr>
            <p:cNvSpPr txBox="1"/>
            <p:nvPr/>
          </p:nvSpPr>
          <p:spPr>
            <a:xfrm>
              <a:off x="4521762" y="571597"/>
              <a:ext cx="2242171" cy="2308324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لحاملة الكوبون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لتفوقها في مادة الرياضيات</a:t>
              </a:r>
            </a:p>
            <a:p>
              <a:pPr algn="ctr"/>
              <a:endParaRPr lang="ar-SA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معلمة المادة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....................</a:t>
              </a:r>
            </a:p>
          </p:txBody>
        </p:sp>
      </p:grpSp>
      <p:grpSp>
        <p:nvGrpSpPr>
          <p:cNvPr id="11" name="مجموعة 10">
            <a:extLst>
              <a:ext uri="{FF2B5EF4-FFF2-40B4-BE49-F238E27FC236}">
                <a16:creationId xmlns:a16="http://schemas.microsoft.com/office/drawing/2014/main" id="{9E8A61B8-33BC-1C04-6B03-BDEE96AF2F59}"/>
              </a:ext>
            </a:extLst>
          </p:cNvPr>
          <p:cNvGrpSpPr/>
          <p:nvPr/>
        </p:nvGrpSpPr>
        <p:grpSpPr>
          <a:xfrm>
            <a:off x="1155981" y="3903699"/>
            <a:ext cx="4572000" cy="2671813"/>
            <a:chOff x="2307177" y="372093"/>
            <a:chExt cx="4572000" cy="2671813"/>
          </a:xfrm>
        </p:grpSpPr>
        <p:pic>
          <p:nvPicPr>
            <p:cNvPr id="12" name="صورة 11">
              <a:extLst>
                <a:ext uri="{FF2B5EF4-FFF2-40B4-BE49-F238E27FC236}">
                  <a16:creationId xmlns:a16="http://schemas.microsoft.com/office/drawing/2014/main" id="{6CADF7F7-070D-81A4-0EE1-04F568FA39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7177" y="372093"/>
              <a:ext cx="4572000" cy="267181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8A6E3D"/>
              </a:solidFill>
            </a:ln>
            <a:effectLst>
              <a:outerShdw blurRad="50000" algn="tl" rotWithShape="0">
                <a:srgbClr val="000000">
                  <a:alpha val="41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  <p:sp>
          <p:nvSpPr>
            <p:cNvPr id="13" name="مربع نص 12">
              <a:extLst>
                <a:ext uri="{FF2B5EF4-FFF2-40B4-BE49-F238E27FC236}">
                  <a16:creationId xmlns:a16="http://schemas.microsoft.com/office/drawing/2014/main" id="{151A3CC8-F02E-F9D1-8FB3-A26EB898534D}"/>
                </a:ext>
              </a:extLst>
            </p:cNvPr>
            <p:cNvSpPr txBox="1"/>
            <p:nvPr/>
          </p:nvSpPr>
          <p:spPr>
            <a:xfrm>
              <a:off x="4521762" y="571597"/>
              <a:ext cx="2242171" cy="2308324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لحاملة الكوبون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لتفوقها في مادة الرياضيات</a:t>
              </a:r>
            </a:p>
            <a:p>
              <a:pPr algn="ctr"/>
              <a:endParaRPr lang="ar-SA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معلمة المادة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....................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00379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مجموعة 1">
            <a:extLst>
              <a:ext uri="{FF2B5EF4-FFF2-40B4-BE49-F238E27FC236}">
                <a16:creationId xmlns:a16="http://schemas.microsoft.com/office/drawing/2014/main" id="{7CD1CB68-061B-94C4-6DFA-9B4BAC11EEDB}"/>
              </a:ext>
            </a:extLst>
          </p:cNvPr>
          <p:cNvGrpSpPr/>
          <p:nvPr/>
        </p:nvGrpSpPr>
        <p:grpSpPr>
          <a:xfrm>
            <a:off x="6271754" y="391687"/>
            <a:ext cx="4572000" cy="2671813"/>
            <a:chOff x="2307177" y="372093"/>
            <a:chExt cx="4572000" cy="2671813"/>
          </a:xfrm>
        </p:grpSpPr>
        <p:pic>
          <p:nvPicPr>
            <p:cNvPr id="3" name="صورة 2">
              <a:extLst>
                <a:ext uri="{FF2B5EF4-FFF2-40B4-BE49-F238E27FC236}">
                  <a16:creationId xmlns:a16="http://schemas.microsoft.com/office/drawing/2014/main" id="{1F83CB06-9B2C-0467-FF1E-C3FA7CEB66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7177" y="372093"/>
              <a:ext cx="4572000" cy="267181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8A6E3D"/>
              </a:solidFill>
            </a:ln>
            <a:effectLst>
              <a:outerShdw blurRad="50000" algn="tl" rotWithShape="0">
                <a:srgbClr val="000000">
                  <a:alpha val="41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  <p:sp>
          <p:nvSpPr>
            <p:cNvPr id="4" name="مربع نص 3">
              <a:extLst>
                <a:ext uri="{FF2B5EF4-FFF2-40B4-BE49-F238E27FC236}">
                  <a16:creationId xmlns:a16="http://schemas.microsoft.com/office/drawing/2014/main" id="{E91B41C4-61AA-4D04-80B1-4F7B2AE246C6}"/>
                </a:ext>
              </a:extLst>
            </p:cNvPr>
            <p:cNvSpPr txBox="1"/>
            <p:nvPr/>
          </p:nvSpPr>
          <p:spPr>
            <a:xfrm>
              <a:off x="4521762" y="571597"/>
              <a:ext cx="2242171" cy="2308324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 الكوبون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لتفوقه في مادة الرياضيات</a:t>
              </a:r>
            </a:p>
            <a:p>
              <a:pPr algn="ctr"/>
              <a:endParaRPr lang="ar-SA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معلم المادة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....................</a:t>
              </a:r>
            </a:p>
          </p:txBody>
        </p:sp>
      </p:grpSp>
      <p:grpSp>
        <p:nvGrpSpPr>
          <p:cNvPr id="5" name="مجموعة 4">
            <a:extLst>
              <a:ext uri="{FF2B5EF4-FFF2-40B4-BE49-F238E27FC236}">
                <a16:creationId xmlns:a16="http://schemas.microsoft.com/office/drawing/2014/main" id="{AF90C01B-076D-C32D-BA20-5AB1008ABAB9}"/>
              </a:ext>
            </a:extLst>
          </p:cNvPr>
          <p:cNvGrpSpPr/>
          <p:nvPr/>
        </p:nvGrpSpPr>
        <p:grpSpPr>
          <a:xfrm>
            <a:off x="1155981" y="391687"/>
            <a:ext cx="4572000" cy="2671813"/>
            <a:chOff x="2307177" y="372093"/>
            <a:chExt cx="4572000" cy="2671813"/>
          </a:xfrm>
        </p:grpSpPr>
        <p:pic>
          <p:nvPicPr>
            <p:cNvPr id="6" name="صورة 5">
              <a:extLst>
                <a:ext uri="{FF2B5EF4-FFF2-40B4-BE49-F238E27FC236}">
                  <a16:creationId xmlns:a16="http://schemas.microsoft.com/office/drawing/2014/main" id="{C6E5C76F-54AA-1A2C-831B-EB17511EDF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7177" y="372093"/>
              <a:ext cx="4572000" cy="267181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8A6E3D"/>
              </a:solidFill>
            </a:ln>
            <a:effectLst>
              <a:outerShdw blurRad="50000" algn="tl" rotWithShape="0">
                <a:srgbClr val="000000">
                  <a:alpha val="41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  <p:sp>
          <p:nvSpPr>
            <p:cNvPr id="7" name="مربع نص 6">
              <a:extLst>
                <a:ext uri="{FF2B5EF4-FFF2-40B4-BE49-F238E27FC236}">
                  <a16:creationId xmlns:a16="http://schemas.microsoft.com/office/drawing/2014/main" id="{0E95F948-6BD6-AC5E-096A-23848B222B3E}"/>
                </a:ext>
              </a:extLst>
            </p:cNvPr>
            <p:cNvSpPr txBox="1"/>
            <p:nvPr/>
          </p:nvSpPr>
          <p:spPr>
            <a:xfrm>
              <a:off x="4521762" y="571597"/>
              <a:ext cx="2242171" cy="2308324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 الكوبون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لتفوقه في مادة الرياضيات</a:t>
              </a:r>
            </a:p>
            <a:p>
              <a:pPr algn="ctr"/>
              <a:endParaRPr lang="ar-SA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معلم المادة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....................</a:t>
              </a:r>
            </a:p>
          </p:txBody>
        </p:sp>
      </p:grpSp>
      <p:grpSp>
        <p:nvGrpSpPr>
          <p:cNvPr id="8" name="مجموعة 7">
            <a:extLst>
              <a:ext uri="{FF2B5EF4-FFF2-40B4-BE49-F238E27FC236}">
                <a16:creationId xmlns:a16="http://schemas.microsoft.com/office/drawing/2014/main" id="{9DA5304A-2AE8-A03A-E208-A8667F8C49C5}"/>
              </a:ext>
            </a:extLst>
          </p:cNvPr>
          <p:cNvGrpSpPr/>
          <p:nvPr/>
        </p:nvGrpSpPr>
        <p:grpSpPr>
          <a:xfrm>
            <a:off x="6271754" y="3885940"/>
            <a:ext cx="4572000" cy="2671813"/>
            <a:chOff x="2307177" y="372093"/>
            <a:chExt cx="4572000" cy="2671813"/>
          </a:xfrm>
        </p:grpSpPr>
        <p:pic>
          <p:nvPicPr>
            <p:cNvPr id="9" name="صورة 8">
              <a:extLst>
                <a:ext uri="{FF2B5EF4-FFF2-40B4-BE49-F238E27FC236}">
                  <a16:creationId xmlns:a16="http://schemas.microsoft.com/office/drawing/2014/main" id="{E2057EF3-370F-D415-5C85-CC7D46B968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7177" y="372093"/>
              <a:ext cx="4572000" cy="267181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8A6E3D"/>
              </a:solidFill>
            </a:ln>
            <a:effectLst>
              <a:outerShdw blurRad="50000" algn="tl" rotWithShape="0">
                <a:srgbClr val="000000">
                  <a:alpha val="41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  <p:sp>
          <p:nvSpPr>
            <p:cNvPr id="10" name="مربع نص 9">
              <a:extLst>
                <a:ext uri="{FF2B5EF4-FFF2-40B4-BE49-F238E27FC236}">
                  <a16:creationId xmlns:a16="http://schemas.microsoft.com/office/drawing/2014/main" id="{CF5D65A9-8C9A-1368-27C5-4D01F256B9A5}"/>
                </a:ext>
              </a:extLst>
            </p:cNvPr>
            <p:cNvSpPr txBox="1"/>
            <p:nvPr/>
          </p:nvSpPr>
          <p:spPr>
            <a:xfrm>
              <a:off x="4521762" y="571597"/>
              <a:ext cx="2242171" cy="2308324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 الكوبون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لتفوقه في مادة الرياضيات</a:t>
              </a:r>
            </a:p>
            <a:p>
              <a:pPr algn="ctr"/>
              <a:endParaRPr lang="ar-SA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معلم المادة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....................</a:t>
              </a:r>
            </a:p>
          </p:txBody>
        </p:sp>
      </p:grpSp>
      <p:grpSp>
        <p:nvGrpSpPr>
          <p:cNvPr id="11" name="مجموعة 10">
            <a:extLst>
              <a:ext uri="{FF2B5EF4-FFF2-40B4-BE49-F238E27FC236}">
                <a16:creationId xmlns:a16="http://schemas.microsoft.com/office/drawing/2014/main" id="{9E8A61B8-33BC-1C04-6B03-BDEE96AF2F59}"/>
              </a:ext>
            </a:extLst>
          </p:cNvPr>
          <p:cNvGrpSpPr/>
          <p:nvPr/>
        </p:nvGrpSpPr>
        <p:grpSpPr>
          <a:xfrm>
            <a:off x="1155981" y="3903699"/>
            <a:ext cx="4572000" cy="2671813"/>
            <a:chOff x="2307177" y="372093"/>
            <a:chExt cx="4572000" cy="2671813"/>
          </a:xfrm>
        </p:grpSpPr>
        <p:pic>
          <p:nvPicPr>
            <p:cNvPr id="12" name="صورة 11">
              <a:extLst>
                <a:ext uri="{FF2B5EF4-FFF2-40B4-BE49-F238E27FC236}">
                  <a16:creationId xmlns:a16="http://schemas.microsoft.com/office/drawing/2014/main" id="{6CADF7F7-070D-81A4-0EE1-04F568FA39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7177" y="372093"/>
              <a:ext cx="4572000" cy="267181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8A6E3D"/>
              </a:solidFill>
            </a:ln>
            <a:effectLst>
              <a:outerShdw blurRad="50000" algn="tl" rotWithShape="0">
                <a:srgbClr val="000000">
                  <a:alpha val="41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  <p:sp>
          <p:nvSpPr>
            <p:cNvPr id="13" name="مربع نص 12">
              <a:extLst>
                <a:ext uri="{FF2B5EF4-FFF2-40B4-BE49-F238E27FC236}">
                  <a16:creationId xmlns:a16="http://schemas.microsoft.com/office/drawing/2014/main" id="{151A3CC8-F02E-F9D1-8FB3-A26EB898534D}"/>
                </a:ext>
              </a:extLst>
            </p:cNvPr>
            <p:cNvSpPr txBox="1"/>
            <p:nvPr/>
          </p:nvSpPr>
          <p:spPr>
            <a:xfrm>
              <a:off x="4521762" y="571597"/>
              <a:ext cx="2242171" cy="2308324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SA" dirty="0">
                  <a:latin typeface="Calibri" panose="020F0502020204030204" pitchFamily="34" charset="0"/>
                  <a:cs typeface="PT Bold Heading" panose="02010400000000000000" pitchFamily="2" charset="-78"/>
                </a:rPr>
                <a:t>كوبون إهداء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يصرف لحامل الكوبون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وجبة إفطار من المقصف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بقيمة (5ريال)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لتفوقه في مادة الرياضيات</a:t>
              </a:r>
            </a:p>
            <a:p>
              <a:pPr algn="ctr"/>
              <a:endParaRPr lang="ar-SA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معلم المادة</a:t>
              </a:r>
            </a:p>
            <a:p>
              <a:pPr algn="ctr"/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....................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30377633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304</Words>
  <Application>Microsoft Office PowerPoint</Application>
  <PresentationFormat>شاشة عريضة</PresentationFormat>
  <Paragraphs>120</Paragraphs>
  <Slides>4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math teacher</dc:creator>
  <cp:lastModifiedBy>mftaah.com</cp:lastModifiedBy>
  <cp:revision>5</cp:revision>
  <dcterms:created xsi:type="dcterms:W3CDTF">2021-12-12T12:33:47Z</dcterms:created>
  <dcterms:modified xsi:type="dcterms:W3CDTF">2024-01-03T11:32:37Z</dcterms:modified>
</cp:coreProperties>
</file>