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1pPr>
    <a:lvl2pPr marL="0" marR="0" indent="4572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2pPr>
    <a:lvl3pPr marL="0" marR="0" indent="9144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3pPr>
    <a:lvl4pPr marL="0" marR="0" indent="13716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4pPr>
    <a:lvl5pPr marL="0" marR="0" indent="18288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5pPr>
    <a:lvl6pPr marL="0" marR="0" indent="22860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6pPr>
    <a:lvl7pPr marL="0" marR="0" indent="27432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7pPr>
    <a:lvl8pPr marL="0" marR="0" indent="32004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8pPr>
    <a:lvl9pPr marL="0" marR="0" indent="3657600" algn="r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3845"/>
        </a:solidFill>
        <a:effectLst/>
        <a:uFillTx/>
        <a:latin typeface="Sakkal Majalla"/>
        <a:ea typeface="Sakkal Majalla"/>
        <a:cs typeface="Sakkal Majalla"/>
        <a:sym typeface="Sakkal Majall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CAE1D2"/>
          </a:solidFill>
        </a:fill>
      </a:tcStyle>
    </a:wholeTbl>
    <a:band2H>
      <a:tcTxStyle b="def" i="def"/>
      <a:tcStyle>
        <a:tcBdr/>
        <a:fill>
          <a:solidFill>
            <a:srgbClr val="E6F1EA"/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381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381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D7D7D7"/>
          </a:solidFill>
        </a:fill>
      </a:tcStyle>
    </a:wholeTbl>
    <a:band2H>
      <a:tcTxStyle b="def" i="def"/>
      <a:tcStyle>
        <a:tcBdr/>
        <a:fill>
          <a:solidFill>
            <a:schemeClr val="accent6">
              <a:lumOff val="7647"/>
            </a:schemeClr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381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381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F0F0F0"/>
          </a:solidFill>
        </a:fill>
      </a:tcStyle>
    </a:wholeTbl>
    <a:band2H>
      <a:tcTxStyle b="def" i="def"/>
      <a:tcStyle>
        <a:tcBdr/>
        <a:fill>
          <a:solidFill>
            <a:srgbClr val="F8F8F8"/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381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381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7E8"/>
          </a:solidFill>
        </a:fill>
      </a:tcStyle>
    </a:wholeTbl>
    <a:band2H>
      <a:tcTxStyle b="def" i="def"/>
      <a:tcStyle>
        <a:tcBdr/>
        <a:fill>
          <a:solidFill>
            <a:schemeClr val="accent5"/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3845"/>
              </a:solidFill>
              <a:prstDash val="solid"/>
              <a:round/>
            </a:ln>
          </a:top>
          <a:bottom>
            <a:ln w="254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3845"/>
              </a:solidFill>
              <a:prstDash val="solid"/>
              <a:round/>
            </a:ln>
          </a:top>
          <a:bottom>
            <a:ln w="254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CACCCE"/>
          </a:solidFill>
        </a:fill>
      </a:tcStyle>
    </a:wholeTbl>
    <a:band2H>
      <a:tcTxStyle b="def" i="def"/>
      <a:tcStyle>
        <a:tcBdr/>
        <a:fill>
          <a:solidFill>
            <a:srgbClr val="E6E7E8"/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003845"/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381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003845"/>
          </a:solidFill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381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rgbClr val="003845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rgbClr val="003845"/>
              </a:solidFill>
              <a:prstDash val="solid"/>
              <a:round/>
            </a:ln>
          </a:left>
          <a:right>
            <a:ln w="12700" cap="flat">
              <a:solidFill>
                <a:srgbClr val="003845"/>
              </a:solidFill>
              <a:prstDash val="solid"/>
              <a:round/>
            </a:ln>
          </a:right>
          <a:top>
            <a:ln w="12700" cap="flat">
              <a:solidFill>
                <a:srgbClr val="003845"/>
              </a:solidFill>
              <a:prstDash val="solid"/>
              <a:round/>
            </a:ln>
          </a:top>
          <a:bottom>
            <a:ln w="127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solidFill>
                <a:srgbClr val="003845"/>
              </a:solidFill>
              <a:prstDash val="solid"/>
              <a:round/>
            </a:ln>
          </a:insideH>
          <a:insideV>
            <a:ln w="12700" cap="flat">
              <a:solidFill>
                <a:srgbClr val="003845"/>
              </a:solidFill>
              <a:prstDash val="solid"/>
              <a:round/>
            </a:ln>
          </a:insideV>
        </a:tcBdr>
        <a:fill>
          <a:solidFill>
            <a:srgbClr val="003845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chemeClr val="accent5">
              <a:lumOff val="5098"/>
            </a:schemeClr>
          </a:solidFill>
        </a:fill>
      </a:tcStyle>
    </a:band2H>
    <a:firstCol>
      <a:tcTxStyle b="on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rgbClr val="003845"/>
              </a:solidFill>
              <a:prstDash val="solid"/>
              <a:round/>
            </a:ln>
          </a:left>
          <a:right>
            <a:ln w="12700" cap="flat">
              <a:solidFill>
                <a:srgbClr val="003845"/>
              </a:solidFill>
              <a:prstDash val="solid"/>
              <a:round/>
            </a:ln>
          </a:right>
          <a:top>
            <a:ln w="12700" cap="flat">
              <a:solidFill>
                <a:srgbClr val="003845"/>
              </a:solidFill>
              <a:prstDash val="solid"/>
              <a:round/>
            </a:ln>
          </a:top>
          <a:bottom>
            <a:ln w="127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solidFill>
                <a:srgbClr val="003845"/>
              </a:solidFill>
              <a:prstDash val="solid"/>
              <a:round/>
            </a:ln>
          </a:insideH>
          <a:insideV>
            <a:ln w="12700" cap="flat">
              <a:solidFill>
                <a:srgbClr val="003845"/>
              </a:solidFill>
              <a:prstDash val="solid"/>
              <a:round/>
            </a:ln>
          </a:insideV>
        </a:tcBdr>
        <a:fill>
          <a:solidFill>
            <a:srgbClr val="003845">
              <a:alpha val="20000"/>
            </a:srgbClr>
          </a:solidFill>
        </a:fill>
      </a:tcStyle>
    </a:firstCol>
    <a:lastRow>
      <a:tcTxStyle b="on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rgbClr val="003845"/>
              </a:solidFill>
              <a:prstDash val="solid"/>
              <a:round/>
            </a:ln>
          </a:left>
          <a:right>
            <a:ln w="12700" cap="flat">
              <a:solidFill>
                <a:srgbClr val="003845"/>
              </a:solidFill>
              <a:prstDash val="solid"/>
              <a:round/>
            </a:ln>
          </a:right>
          <a:top>
            <a:ln w="50800" cap="flat">
              <a:solidFill>
                <a:srgbClr val="003845"/>
              </a:solidFill>
              <a:prstDash val="solid"/>
              <a:round/>
            </a:ln>
          </a:top>
          <a:bottom>
            <a:ln w="127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solidFill>
                <a:srgbClr val="003845"/>
              </a:solidFill>
              <a:prstDash val="solid"/>
              <a:round/>
            </a:ln>
          </a:insideH>
          <a:insideV>
            <a:ln w="12700" cap="flat">
              <a:solidFill>
                <a:srgbClr val="003845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Sakkal Majalla"/>
          <a:ea typeface="Sakkal Majalla"/>
          <a:cs typeface="Sakkal Majalla"/>
        </a:font>
        <a:srgbClr val="003845"/>
      </a:tcTxStyle>
      <a:tcStyle>
        <a:tcBdr>
          <a:left>
            <a:ln w="12700" cap="flat">
              <a:solidFill>
                <a:srgbClr val="003845"/>
              </a:solidFill>
              <a:prstDash val="solid"/>
              <a:round/>
            </a:ln>
          </a:left>
          <a:right>
            <a:ln w="12700" cap="flat">
              <a:solidFill>
                <a:srgbClr val="003845"/>
              </a:solidFill>
              <a:prstDash val="solid"/>
              <a:round/>
            </a:ln>
          </a:right>
          <a:top>
            <a:ln w="12700" cap="flat">
              <a:solidFill>
                <a:srgbClr val="003845"/>
              </a:solidFill>
              <a:prstDash val="solid"/>
              <a:round/>
            </a:ln>
          </a:top>
          <a:bottom>
            <a:ln w="25400" cap="flat">
              <a:solidFill>
                <a:srgbClr val="003845"/>
              </a:solidFill>
              <a:prstDash val="solid"/>
              <a:round/>
            </a:ln>
          </a:bottom>
          <a:insideH>
            <a:ln w="12700" cap="flat">
              <a:solidFill>
                <a:srgbClr val="003845"/>
              </a:solidFill>
              <a:prstDash val="solid"/>
              <a:round/>
            </a:ln>
          </a:insideH>
          <a:insideV>
            <a:ln w="12700" cap="flat">
              <a:solidFill>
                <a:srgbClr val="003845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5" name="Shape 9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rtl="1" latinLnBrk="0">
      <a:defRPr sz="1200">
        <a:latin typeface="+mj-lt"/>
        <a:ea typeface="+mj-ea"/>
        <a:cs typeface="+mj-cs"/>
        <a:sym typeface="Calibri"/>
      </a:defRPr>
    </a:lvl1pPr>
    <a:lvl2pPr indent="228600" algn="r" rtl="1" latinLnBrk="0">
      <a:defRPr sz="1200">
        <a:latin typeface="+mj-lt"/>
        <a:ea typeface="+mj-ea"/>
        <a:cs typeface="+mj-cs"/>
        <a:sym typeface="Calibri"/>
      </a:defRPr>
    </a:lvl2pPr>
    <a:lvl3pPr indent="457200" algn="r" rtl="1" latinLnBrk="0">
      <a:defRPr sz="1200">
        <a:latin typeface="+mj-lt"/>
        <a:ea typeface="+mj-ea"/>
        <a:cs typeface="+mj-cs"/>
        <a:sym typeface="Calibri"/>
      </a:defRPr>
    </a:lvl3pPr>
    <a:lvl4pPr indent="685800" algn="r" rtl="1" latinLnBrk="0">
      <a:defRPr sz="1200">
        <a:latin typeface="+mj-lt"/>
        <a:ea typeface="+mj-ea"/>
        <a:cs typeface="+mj-cs"/>
        <a:sym typeface="Calibri"/>
      </a:defRPr>
    </a:lvl4pPr>
    <a:lvl5pPr indent="914400" algn="r" rtl="1" latinLnBrk="0">
      <a:defRPr sz="1200">
        <a:latin typeface="+mj-lt"/>
        <a:ea typeface="+mj-ea"/>
        <a:cs typeface="+mj-cs"/>
        <a:sym typeface="Calibri"/>
      </a:defRPr>
    </a:lvl5pPr>
    <a:lvl6pPr indent="1143000" algn="r" rtl="1" latinLnBrk="0">
      <a:defRPr sz="1200">
        <a:latin typeface="+mj-lt"/>
        <a:ea typeface="+mj-ea"/>
        <a:cs typeface="+mj-cs"/>
        <a:sym typeface="Calibri"/>
      </a:defRPr>
    </a:lvl6pPr>
    <a:lvl7pPr indent="1371600" algn="r" rtl="1" latinLnBrk="0">
      <a:defRPr sz="1200">
        <a:latin typeface="+mj-lt"/>
        <a:ea typeface="+mj-ea"/>
        <a:cs typeface="+mj-cs"/>
        <a:sym typeface="Calibri"/>
      </a:defRPr>
    </a:lvl7pPr>
    <a:lvl8pPr indent="1600200" algn="r" rtl="1" latinLnBrk="0">
      <a:defRPr sz="1200">
        <a:latin typeface="+mj-lt"/>
        <a:ea typeface="+mj-ea"/>
        <a:cs typeface="+mj-cs"/>
        <a:sym typeface="Calibri"/>
      </a:defRPr>
    </a:lvl8pPr>
    <a:lvl9pPr indent="1828800" algn="r" rtl="1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7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8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1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مستطيل 1"/>
          <p:cNvSpPr/>
          <p:nvPr/>
        </p:nvSpPr>
        <p:spPr>
          <a:xfrm>
            <a:off x="-147919" y="-107576"/>
            <a:ext cx="12492320" cy="7059704"/>
          </a:xfrm>
          <a:prstGeom prst="rect">
            <a:avLst/>
          </a:prstGeom>
          <a:solidFill>
            <a:srgbClr val="003845"/>
          </a:solidFill>
          <a:ln w="12700">
            <a:solidFill>
              <a:srgbClr val="05472C"/>
            </a:solidFill>
            <a:miter/>
          </a:ln>
        </p:spPr>
        <p:txBody>
          <a:bodyPr lIns="45719" rIns="45719" anchor="ctr"/>
          <a:lstStyle/>
          <a:p>
            <a:pPr algn="ctr" rtl="0">
              <a:defRPr>
                <a:solidFill>
                  <a:schemeClr val="accent5"/>
                </a:solidFill>
              </a:defRPr>
            </a:pPr>
          </a:p>
        </p:txBody>
      </p:sp>
      <p:sp>
        <p:nvSpPr>
          <p:cNvPr id="24" name="مستطيل 2"/>
          <p:cNvSpPr/>
          <p:nvPr/>
        </p:nvSpPr>
        <p:spPr>
          <a:xfrm>
            <a:off x="138952" y="173244"/>
            <a:ext cx="11914097" cy="6511513"/>
          </a:xfrm>
          <a:prstGeom prst="rect">
            <a:avLst/>
          </a:prstGeom>
          <a:solidFill>
            <a:schemeClr val="accent5"/>
          </a:solidFill>
          <a:ln w="12700">
            <a:solidFill>
              <a:srgbClr val="05472C"/>
            </a:solidFill>
            <a:miter/>
          </a:ln>
        </p:spPr>
        <p:txBody>
          <a:bodyPr lIns="45719" rIns="45719" anchor="ctr"/>
          <a:lstStyle/>
          <a:p>
            <a:pPr algn="ctr" rtl="0">
              <a:defRPr>
                <a:solidFill>
                  <a:schemeClr val="accent5"/>
                </a:solidFill>
              </a:defRPr>
            </a:pPr>
          </a:p>
        </p:txBody>
      </p:sp>
      <p:pic>
        <p:nvPicPr>
          <p:cNvPr id="25" name="صورة 7" descr="صورة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39625" y="437544"/>
            <a:ext cx="1014568" cy="771073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5_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صورة 4" descr="صورة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80654" y="0"/>
            <a:ext cx="11111346" cy="68724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" name="صورة 1" descr="صورة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7502" y="276179"/>
            <a:ext cx="1014568" cy="771072"/>
          </a:xfrm>
          <a:prstGeom prst="rect">
            <a:avLst/>
          </a:prstGeom>
          <a:ln w="12700">
            <a:miter lim="400000"/>
          </a:ln>
        </p:spPr>
      </p:pic>
      <p:pic>
        <p:nvPicPr>
          <p:cNvPr id="35" name="صورة 2" descr="صورة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36" name="object 2"/>
          <p:cNvSpPr/>
          <p:nvPr/>
        </p:nvSpPr>
        <p:spPr>
          <a:xfrm>
            <a:off x="6717773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 algn="l" rtl="0">
              <a:defRPr/>
            </a:pPr>
          </a:p>
        </p:txBody>
      </p:sp>
      <p:sp>
        <p:nvSpPr>
          <p:cNvPr id="37" name="object 2"/>
          <p:cNvSpPr/>
          <p:nvPr/>
        </p:nvSpPr>
        <p:spPr>
          <a:xfrm>
            <a:off x="6273698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rgbClr val="003845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38" name="موصل مستقيم 12"/>
          <p:cNvSpPr/>
          <p:nvPr/>
        </p:nvSpPr>
        <p:spPr>
          <a:xfrm flipH="1" flipV="1">
            <a:off x="-31683" y="3568403"/>
            <a:ext cx="4797648" cy="1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pPr/>
          </a:p>
        </p:txBody>
      </p:sp>
      <p:sp>
        <p:nvSpPr>
          <p:cNvPr id="39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4_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صورة 1" descr="صورة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17502" y="276179"/>
            <a:ext cx="1014568" cy="771072"/>
          </a:xfrm>
          <a:prstGeom prst="rect">
            <a:avLst/>
          </a:prstGeom>
          <a:ln w="12700">
            <a:miter lim="400000"/>
          </a:ln>
        </p:spPr>
      </p:pic>
      <p:pic>
        <p:nvPicPr>
          <p:cNvPr id="47" name="صورة 2" descr="صورة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object 2"/>
          <p:cNvSpPr/>
          <p:nvPr/>
        </p:nvSpPr>
        <p:spPr>
          <a:xfrm>
            <a:off x="6717773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 algn="l" rtl="0">
              <a:defRPr/>
            </a:pPr>
          </a:p>
        </p:txBody>
      </p:sp>
      <p:sp>
        <p:nvSpPr>
          <p:cNvPr id="49" name="object 2"/>
          <p:cNvSpPr/>
          <p:nvPr/>
        </p:nvSpPr>
        <p:spPr>
          <a:xfrm>
            <a:off x="6273698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rgbClr val="003845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50" name="موصل مستقيم 12"/>
          <p:cNvSpPr/>
          <p:nvPr/>
        </p:nvSpPr>
        <p:spPr>
          <a:xfrm flipH="1" flipV="1">
            <a:off x="-31683" y="3568403"/>
            <a:ext cx="4797648" cy="1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pPr/>
          </a:p>
        </p:txBody>
      </p:sp>
      <p:pic>
        <p:nvPicPr>
          <p:cNvPr id="51" name="صورة 4" descr="صورة 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89455" y="0"/>
            <a:ext cx="11102545" cy="6866959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_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صورة 1" descr="صورة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17502" y="276179"/>
            <a:ext cx="1014568" cy="771072"/>
          </a:xfrm>
          <a:prstGeom prst="rect">
            <a:avLst/>
          </a:prstGeom>
          <a:ln w="12700">
            <a:miter lim="400000"/>
          </a:ln>
        </p:spPr>
      </p:pic>
      <p:pic>
        <p:nvPicPr>
          <p:cNvPr id="60" name="صورة 2" descr="صورة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object 2"/>
          <p:cNvSpPr/>
          <p:nvPr/>
        </p:nvSpPr>
        <p:spPr>
          <a:xfrm>
            <a:off x="6717773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 algn="l" rtl="0">
              <a:defRPr/>
            </a:pPr>
          </a:p>
        </p:txBody>
      </p:sp>
      <p:sp>
        <p:nvSpPr>
          <p:cNvPr id="62" name="object 2"/>
          <p:cNvSpPr/>
          <p:nvPr/>
        </p:nvSpPr>
        <p:spPr>
          <a:xfrm>
            <a:off x="6273698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rgbClr val="003845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63" name="موصل مستقيم 12"/>
          <p:cNvSpPr/>
          <p:nvPr/>
        </p:nvSpPr>
        <p:spPr>
          <a:xfrm flipH="1" flipV="1">
            <a:off x="-31683" y="3568403"/>
            <a:ext cx="4797648" cy="1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pPr/>
          </a:p>
        </p:txBody>
      </p:sp>
      <p:pic>
        <p:nvPicPr>
          <p:cNvPr id="64" name="صورة 4" descr="صورة 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89449" y="0"/>
            <a:ext cx="11102552" cy="6866961"/>
          </a:xfrm>
          <a:prstGeom prst="rect">
            <a:avLst/>
          </a:prstGeom>
          <a:ln w="12700">
            <a:miter lim="400000"/>
          </a:ln>
        </p:spPr>
      </p:pic>
      <p:sp>
        <p:nvSpPr>
          <p:cNvPr id="65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8_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صورة 1" descr="صورة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17502" y="276179"/>
            <a:ext cx="1014568" cy="771072"/>
          </a:xfrm>
          <a:prstGeom prst="rect">
            <a:avLst/>
          </a:prstGeom>
          <a:ln w="12700">
            <a:miter lim="400000"/>
          </a:ln>
        </p:spPr>
      </p:pic>
      <p:pic>
        <p:nvPicPr>
          <p:cNvPr id="73" name="صورة 2" descr="صورة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object 2"/>
          <p:cNvSpPr/>
          <p:nvPr/>
        </p:nvSpPr>
        <p:spPr>
          <a:xfrm>
            <a:off x="6717773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75" name="object 2"/>
          <p:cNvSpPr/>
          <p:nvPr/>
        </p:nvSpPr>
        <p:spPr>
          <a:xfrm>
            <a:off x="6273698" y="3021202"/>
            <a:ext cx="678978" cy="10442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610" y="0"/>
                </a:moveTo>
                <a:lnTo>
                  <a:pt x="0" y="10800"/>
                </a:lnTo>
                <a:lnTo>
                  <a:pt x="16610" y="21600"/>
                </a:lnTo>
                <a:lnTo>
                  <a:pt x="21600" y="18355"/>
                </a:lnTo>
                <a:lnTo>
                  <a:pt x="9981" y="10800"/>
                </a:lnTo>
                <a:lnTo>
                  <a:pt x="21600" y="3245"/>
                </a:lnTo>
                <a:lnTo>
                  <a:pt x="16610" y="0"/>
                </a:lnTo>
                <a:close/>
              </a:path>
            </a:pathLst>
          </a:custGeom>
          <a:solidFill>
            <a:srgbClr val="003845"/>
          </a:solid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76" name="موصل مستقيم 12"/>
          <p:cNvSpPr/>
          <p:nvPr/>
        </p:nvSpPr>
        <p:spPr>
          <a:xfrm flipH="1" flipV="1">
            <a:off x="-31683" y="3568403"/>
            <a:ext cx="4797648" cy="1"/>
          </a:xfrm>
          <a:prstGeom prst="line">
            <a:avLst/>
          </a:prstGeom>
          <a:ln w="50800">
            <a:solidFill>
              <a:schemeClr val="accent1"/>
            </a:solidFill>
            <a:miter/>
          </a:ln>
        </p:spPr>
        <p:txBody>
          <a:bodyPr lIns="45719" rIns="45719"/>
          <a:lstStyle/>
          <a:p>
            <a:pPr/>
          </a:p>
        </p:txBody>
      </p:sp>
      <p:pic>
        <p:nvPicPr>
          <p:cNvPr id="77" name="صورة 4" descr="صورة 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89442" y="0"/>
            <a:ext cx="11102559" cy="6866966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مستطيل 3"/>
          <p:cNvSpPr/>
          <p:nvPr/>
        </p:nvSpPr>
        <p:spPr>
          <a:xfrm>
            <a:off x="-13649" y="-13648"/>
            <a:ext cx="12205650" cy="6884731"/>
          </a:xfrm>
          <a:prstGeom prst="rect">
            <a:avLst/>
          </a:prstGeom>
          <a:solidFill>
            <a:srgbClr val="003845"/>
          </a:solidFill>
          <a:ln w="12700">
            <a:solidFill>
              <a:srgbClr val="05472C"/>
            </a:solidFill>
            <a:miter/>
          </a:ln>
        </p:spPr>
        <p:txBody>
          <a:bodyPr lIns="45719" rIns="45719" anchor="ctr"/>
          <a:lstStyle/>
          <a:p>
            <a:pPr algn="ctr" rtl="0">
              <a:defRPr>
                <a:solidFill>
                  <a:schemeClr val="accent5"/>
                </a:solidFill>
              </a:defRPr>
            </a:pPr>
          </a:p>
        </p:txBody>
      </p:sp>
      <p:pic>
        <p:nvPicPr>
          <p:cNvPr id="86" name="صورة 4" descr="صورة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44301" y="341045"/>
            <a:ext cx="1324688" cy="1006762"/>
          </a:xfrm>
          <a:prstGeom prst="rect">
            <a:avLst/>
          </a:prstGeom>
          <a:ln w="12700">
            <a:miter lim="400000"/>
          </a:ln>
        </p:spPr>
      </p:pic>
      <p:pic>
        <p:nvPicPr>
          <p:cNvPr id="87" name="صورة 5" descr="صورة 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8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chemeClr val="accent5">
            <a:lumOff val="5098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صورة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3727" y="-23750"/>
            <a:ext cx="12230468" cy="7564581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موصل مستقيم 12"/>
          <p:cNvSpPr/>
          <p:nvPr/>
        </p:nvSpPr>
        <p:spPr>
          <a:xfrm>
            <a:off x="7178670" y="2893324"/>
            <a:ext cx="1" cy="1288889"/>
          </a:xfrm>
          <a:prstGeom prst="line">
            <a:avLst/>
          </a:prstGeom>
          <a:ln w="34925">
            <a:solidFill>
              <a:srgbClr val="E6E6E6"/>
            </a:solidFill>
            <a:miter/>
          </a:ln>
        </p:spPr>
        <p:txBody>
          <a:bodyPr lIns="45719" rIns="45719"/>
          <a:lstStyle/>
          <a:p>
            <a:pPr/>
          </a:p>
        </p:txBody>
      </p:sp>
      <p:pic>
        <p:nvPicPr>
          <p:cNvPr id="4" name="صورة 13" descr="صورة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3725" y="-23813"/>
            <a:ext cx="5384801" cy="20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صورة 14" descr="صورة 1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429817" y="2886179"/>
            <a:ext cx="1694254" cy="1287633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صورة 15" descr="صورة 15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6600265"/>
            <a:ext cx="7772400" cy="266701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نص العنوان"/>
          <p:cNvSpPr txBox="1"/>
          <p:nvPr>
            <p:ph type="title"/>
          </p:nvPr>
        </p:nvSpPr>
        <p:spPr>
          <a:xfrm>
            <a:off x="609600" y="92074"/>
            <a:ext cx="109728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/>
            <a:r>
              <a:t>نص العنوان</a:t>
            </a:r>
          </a:p>
        </p:txBody>
      </p:sp>
      <p:sp>
        <p:nvSpPr>
          <p:cNvPr id="8" name="مستوى النص الأول…"/>
          <p:cNvSpPr txBox="1"/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9" name="رقم الشريحة"/>
          <p:cNvSpPr txBox="1"/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</p:sldLayoutIdLst>
  <p:transition xmlns:p14="http://schemas.microsoft.com/office/powerpoint/2010/main" spd="med" advClick="1"/>
  <p:txStyles>
    <p:titleStyle>
      <a:lvl1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1pPr>
      <a:lvl2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2pPr>
      <a:lvl3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3pPr>
      <a:lvl4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4pPr>
      <a:lvl5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5pPr>
      <a:lvl6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6pPr>
      <a:lvl7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7pPr>
      <a:lvl8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8pPr>
      <a:lvl9pPr marL="0" marR="0" indent="0" algn="r" defTabSz="914400" rtl="1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9pPr>
    </p:titleStyle>
    <p:bodyStyle>
      <a:lvl1pPr marL="228600" marR="0" indent="-228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1pPr>
      <a:lvl2pPr marL="723900" marR="0" indent="-2667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2pPr>
      <a:lvl3pPr marL="1234439" marR="0" indent="-320039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3pPr>
      <a:lvl4pPr marL="17272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4pPr>
      <a:lvl5pPr marL="21844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5pPr>
      <a:lvl6pPr marL="26416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6pPr>
      <a:lvl7pPr marL="30988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7pPr>
      <a:lvl8pPr marL="35560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8pPr>
      <a:lvl9pPr marL="4013200" marR="0" indent="-355600" algn="r" defTabSz="914400" rtl="1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2800" u="none">
          <a:solidFill>
            <a:srgbClr val="003845"/>
          </a:solidFill>
          <a:uFillTx/>
          <a:latin typeface="Sakkal Majalla"/>
          <a:ea typeface="Sakkal Majalla"/>
          <a:cs typeface="Sakkal Majalla"/>
          <a:sym typeface="Sakkal Majalla"/>
        </a:defRPr>
      </a:lvl9pPr>
    </p:bodyStyle>
    <p:otherStyle>
      <a:lvl1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1pPr>
      <a:lvl2pPr marL="0" marR="0" indent="4572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2pPr>
      <a:lvl3pPr marL="0" marR="0" indent="9144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3pPr>
      <a:lvl4pPr marL="0" marR="0" indent="13716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4pPr>
      <a:lvl5pPr marL="0" marR="0" indent="18288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5pPr>
      <a:lvl6pPr marL="0" marR="0" indent="22860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6pPr>
      <a:lvl7pPr marL="0" marR="0" indent="27432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7pPr>
      <a:lvl8pPr marL="0" marR="0" indent="32004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8pPr>
      <a:lvl9pPr marL="0" marR="0" indent="36576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Sakkal Majalla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مستطيل 49"/>
          <p:cNvSpPr/>
          <p:nvPr/>
        </p:nvSpPr>
        <p:spPr>
          <a:xfrm>
            <a:off x="3790009" y="823080"/>
            <a:ext cx="4141695" cy="934175"/>
          </a:xfrm>
          <a:prstGeom prst="rect">
            <a:avLst/>
          </a:prstGeom>
          <a:solidFill>
            <a:srgbClr val="DADADA">
              <a:alpha val="35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 rtl="0">
              <a:defRPr>
                <a:solidFill>
                  <a:srgbClr val="2BC17C"/>
                </a:solidFill>
              </a:defRPr>
            </a:pPr>
          </a:p>
        </p:txBody>
      </p:sp>
      <p:sp>
        <p:nvSpPr>
          <p:cNvPr id="98" name="مربع نص 27"/>
          <p:cNvSpPr txBox="1"/>
          <p:nvPr/>
        </p:nvSpPr>
        <p:spPr>
          <a:xfrm>
            <a:off x="4036177" y="898808"/>
            <a:ext cx="3231744" cy="8209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b="1" sz="4400">
                <a:solidFill>
                  <a:srgbClr val="003744"/>
                </a:solidFill>
              </a:defRPr>
            </a:lvl1pPr>
          </a:lstStyle>
          <a:p>
            <a:pPr rtl="0">
              <a:defRPr/>
            </a:pPr>
            <a:r>
              <a:t>شهادة حضور</a:t>
            </a:r>
          </a:p>
        </p:txBody>
      </p:sp>
      <p:sp>
        <p:nvSpPr>
          <p:cNvPr id="99" name="مربع نص 29"/>
          <p:cNvSpPr txBox="1"/>
          <p:nvPr/>
        </p:nvSpPr>
        <p:spPr>
          <a:xfrm>
            <a:off x="2006693" y="1888330"/>
            <a:ext cx="7872581" cy="5591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 rtl="0">
              <a:defRPr b="1" sz="2400">
                <a:solidFill>
                  <a:srgbClr val="003744"/>
                </a:solidFill>
              </a:defRPr>
            </a:pPr>
            <a:r>
              <a:t>المكـــــــــــــــــــــــــــــــــــرم : </a:t>
            </a:r>
            <a:r>
              <a:rPr b="0" sz="2800">
                <a:solidFill>
                  <a:srgbClr val="2BC17C"/>
                </a:solidFill>
              </a:rPr>
              <a:t>محمـــــــــــــد بن ......................،،، </a:t>
            </a:r>
          </a:p>
        </p:txBody>
      </p:sp>
      <p:pic>
        <p:nvPicPr>
          <p:cNvPr id="100" name="صورة 30" descr="صورة 3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91354" y="6483946"/>
            <a:ext cx="7772401" cy="46751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1" name="صورة 31" descr="صورة 3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flipH="1">
            <a:off x="6096000" y="6216519"/>
            <a:ext cx="7772400" cy="46751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" name="صورة 32" descr="صورة 3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flipV="1">
            <a:off x="-4177554" y="-94129"/>
            <a:ext cx="7772401" cy="467513"/>
          </a:xfrm>
          <a:prstGeom prst="rect">
            <a:avLst/>
          </a:prstGeom>
          <a:ln w="12700">
            <a:miter lim="400000"/>
          </a:ln>
        </p:spPr>
      </p:pic>
      <p:sp>
        <p:nvSpPr>
          <p:cNvPr id="103" name="مربع نص 42"/>
          <p:cNvSpPr txBox="1"/>
          <p:nvPr/>
        </p:nvSpPr>
        <p:spPr>
          <a:xfrm>
            <a:off x="1640316" y="2426121"/>
            <a:ext cx="8911368" cy="930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 sz="2400">
                <a:solidFill>
                  <a:srgbClr val="003744"/>
                </a:solidFill>
              </a:defRPr>
            </a:lvl1pPr>
          </a:lstStyle>
          <a:p>
            <a:pPr rtl="0">
              <a:defRPr/>
            </a:pPr>
            <a:r>
              <a:t>نشكــــر لكـــــــــــــــــــم حضوركـــــــــــــــــــــم المميــــز  ومشاركتكـــــــــــــــــــــــم الفاعلة في ( لقاء، حفل، ورشة، دورة تدريبية.......) </a:t>
            </a:r>
          </a:p>
        </p:txBody>
      </p:sp>
      <p:sp>
        <p:nvSpPr>
          <p:cNvPr id="104" name="مربع نص 44"/>
          <p:cNvSpPr txBox="1"/>
          <p:nvPr/>
        </p:nvSpPr>
        <p:spPr>
          <a:xfrm>
            <a:off x="-154269" y="3387136"/>
            <a:ext cx="12317507" cy="615063"/>
          </a:xfrm>
          <a:prstGeom prst="rect">
            <a:avLst/>
          </a:prstGeom>
          <a:solidFill>
            <a:srgbClr val="00374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R="829310" indent="770255" algn="ctr">
              <a:spcBef>
                <a:spcPts val="100"/>
              </a:spcBef>
              <a:defRPr b="1" sz="3200">
                <a:gradFill flip="none" rotWithShape="1">
                  <a:gsLst>
                    <a:gs pos="0">
                      <a:srgbClr val="2380BA"/>
                    </a:gs>
                    <a:gs pos="100000">
                      <a:srgbClr val="00BD86"/>
                    </a:gs>
                  </a:gsLst>
                  <a:lin ang="0" scaled="0"/>
                </a:gradFill>
              </a:defRPr>
            </a:lvl1pPr>
          </a:lstStyle>
          <a:p>
            <a:pPr rtl="0">
              <a:defRPr/>
            </a:pPr>
            <a:r>
              <a:t>عنوان ( اللقاء، الحفل، الورشة، الدورة التدريبية.........)</a:t>
            </a:r>
          </a:p>
        </p:txBody>
      </p:sp>
      <p:sp>
        <p:nvSpPr>
          <p:cNvPr id="105" name="مربع نص 47"/>
          <p:cNvSpPr txBox="1"/>
          <p:nvPr/>
        </p:nvSpPr>
        <p:spPr>
          <a:xfrm>
            <a:off x="1640316" y="4220452"/>
            <a:ext cx="8911368" cy="4905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R="5080" indent="12700" algn="ctr" rtl="0">
              <a:spcBef>
                <a:spcPts val="3300"/>
              </a:spcBef>
              <a:defRPr sz="2400">
                <a:solidFill>
                  <a:srgbClr val="5F5F5F"/>
                </a:solidFill>
              </a:defRPr>
            </a:pPr>
            <a:r>
              <a:t>والذي</a:t>
            </a:r>
            <a:r>
              <a:rPr spc="-15"/>
              <a:t> نفذتـــــه الإدارة ........................................ </a:t>
            </a:r>
            <a:r>
              <a:t>ي</a:t>
            </a:r>
            <a:r>
              <a:rPr spc="-15"/>
              <a:t>ــــــــــ</a:t>
            </a:r>
            <a:r>
              <a:t>وم </a:t>
            </a:r>
            <a:r>
              <a:rPr b="1" spc="-10"/>
              <a:t>22</a:t>
            </a:r>
            <a:r>
              <a:rPr spc="-260"/>
              <a:t>  </a:t>
            </a:r>
            <a:r>
              <a:t>يناير </a:t>
            </a:r>
            <a:r>
              <a:rPr spc="-10"/>
              <a:t>20</a:t>
            </a:r>
            <a:r>
              <a:rPr b="1" spc="-10"/>
              <a:t>25</a:t>
            </a:r>
          </a:p>
        </p:txBody>
      </p:sp>
      <p:pic>
        <p:nvPicPr>
          <p:cNvPr id="106" name="صورة 50" descr="صورة 5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366747" y="829189"/>
            <a:ext cx="800101" cy="76201"/>
          </a:xfrm>
          <a:prstGeom prst="rect">
            <a:avLst/>
          </a:prstGeom>
          <a:ln w="12700">
            <a:miter lim="400000"/>
          </a:ln>
        </p:spPr>
      </p:pic>
      <p:sp>
        <p:nvSpPr>
          <p:cNvPr id="107" name="مربع نص 53"/>
          <p:cNvSpPr txBox="1"/>
          <p:nvPr/>
        </p:nvSpPr>
        <p:spPr>
          <a:xfrm>
            <a:off x="4413449" y="4941869"/>
            <a:ext cx="3593055" cy="4905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 spc="-10" sz="2400">
                <a:solidFill>
                  <a:srgbClr val="248CAB"/>
                </a:solidFill>
              </a:defRPr>
            </a:lvl1pPr>
          </a:lstStyle>
          <a:p>
            <a:pPr rtl="0">
              <a:defRPr/>
            </a:pPr>
            <a:r>
              <a:t>راجين لكم دوام التوفيق ،،،</a:t>
            </a:r>
          </a:p>
        </p:txBody>
      </p:sp>
      <p:sp>
        <p:nvSpPr>
          <p:cNvPr id="108" name="مربع نص 59"/>
          <p:cNvSpPr txBox="1"/>
          <p:nvPr/>
        </p:nvSpPr>
        <p:spPr>
          <a:xfrm>
            <a:off x="223377" y="5377424"/>
            <a:ext cx="3566633" cy="3532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 sz="1600">
                <a:solidFill>
                  <a:srgbClr val="003744"/>
                </a:solidFill>
              </a:defRPr>
            </a:lvl1pPr>
          </a:lstStyle>
          <a:p>
            <a:pPr rtl="0">
              <a:defRPr/>
            </a:pPr>
            <a:r>
              <a:t>المدير العام للإدارة ...........................</a:t>
            </a:r>
          </a:p>
        </p:txBody>
      </p:sp>
      <p:sp>
        <p:nvSpPr>
          <p:cNvPr id="109" name="مربع نص 60"/>
          <p:cNvSpPr txBox="1"/>
          <p:nvPr/>
        </p:nvSpPr>
        <p:spPr>
          <a:xfrm>
            <a:off x="223377" y="5822603"/>
            <a:ext cx="3566633" cy="3939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>
                <a:solidFill>
                  <a:srgbClr val="2BC17C"/>
                </a:solidFill>
              </a:defRPr>
            </a:lvl1pPr>
          </a:lstStyle>
          <a:p>
            <a:pPr rtl="0">
              <a:defRPr/>
            </a:pPr>
            <a:r>
              <a:t>محمد بن .........................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3845"/>
      </a:dk1>
      <a:lt1>
        <a:srgbClr val="FFFFFF"/>
      </a:lt1>
      <a:dk2>
        <a:srgbClr val="A7A7A7"/>
      </a:dk2>
      <a:lt2>
        <a:srgbClr val="535353"/>
      </a:lt2>
      <a:accent1>
        <a:srgbClr val="0CA868"/>
      </a:accent1>
      <a:accent2>
        <a:srgbClr val="C1B488"/>
      </a:accent2>
      <a:accent3>
        <a:srgbClr val="7F7F7F"/>
      </a:accent3>
      <a:accent4>
        <a:srgbClr val="268CAB"/>
      </a:accent4>
      <a:accent5>
        <a:srgbClr val="F2F2F2"/>
      </a:accent5>
      <a:accent6>
        <a:srgbClr val="D8D8D8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5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3845"/>
            </a:solidFill>
            <a:effectLst/>
            <a:uFillTx/>
            <a:latin typeface="Sakkal Majalla"/>
            <a:ea typeface="Sakkal Majalla"/>
            <a:cs typeface="Sakkal Majalla"/>
            <a:sym typeface="Sakkal Majall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3845"/>
            </a:solidFill>
            <a:effectLst/>
            <a:uFillTx/>
            <a:latin typeface="Sakkal Majalla"/>
            <a:ea typeface="Sakkal Majalla"/>
            <a:cs typeface="Sakkal Majalla"/>
            <a:sym typeface="Sakkal Majall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CA868"/>
      </a:accent1>
      <a:accent2>
        <a:srgbClr val="C1B488"/>
      </a:accent2>
      <a:accent3>
        <a:srgbClr val="7F7F7F"/>
      </a:accent3>
      <a:accent4>
        <a:srgbClr val="268CAB"/>
      </a:accent4>
      <a:accent5>
        <a:srgbClr val="F2F2F2"/>
      </a:accent5>
      <a:accent6>
        <a:srgbClr val="D8D8D8"/>
      </a:accent6>
      <a:hlink>
        <a:srgbClr val="0000FF"/>
      </a:hlink>
      <a:folHlink>
        <a:srgbClr val="FF00FF"/>
      </a:folHlink>
    </a:clrScheme>
    <a:fontScheme name="نسق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5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3845"/>
            </a:solidFill>
            <a:effectLst/>
            <a:uFillTx/>
            <a:latin typeface="Sakkal Majalla"/>
            <a:ea typeface="Sakkal Majalla"/>
            <a:cs typeface="Sakkal Majalla"/>
            <a:sym typeface="Sakkal Majall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r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3845"/>
            </a:solidFill>
            <a:effectLst/>
            <a:uFillTx/>
            <a:latin typeface="Sakkal Majalla"/>
            <a:ea typeface="Sakkal Majalla"/>
            <a:cs typeface="Sakkal Majalla"/>
            <a:sym typeface="Sakkal Majall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