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A5CD912-AA70-EA25-28AF-06BA76985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3E442F5-195D-C81F-6330-BF10B34E12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C912962-8DA5-029A-A505-D83D9BA1F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07718E2-5740-7E66-69C1-CD402B272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B48B415-AC74-09AC-3C39-A9572BD19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92639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8578E9C-22F4-C050-18C3-955395828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CE0D5B9-D25F-C75D-BDA3-B2D9929D14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15EEC34-4218-0AF7-E77B-5F1C2399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FAA32F9-1EB2-1DED-BB33-5CBB52A10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715936A-B2A1-DAA4-E269-2E21D38A4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198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C6116FE-EEAB-3C90-3CF8-7FDA533BB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E68D1EC-2C24-8ABF-08AB-91EFC7D5D8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4EE9D12-41E4-5BD2-5B31-43B889445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49048FF-7071-7904-A867-25279A737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ADD7D95-4968-3D3A-9E13-FD56291CA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92759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0560C34-5CF5-F59D-BAE1-4777AFAC5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A6C8940-67F0-CDFD-2F04-C92B1C55A3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A350156-9019-ED67-708B-73E58C9506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17E7CD7-CCF8-0D0B-61F8-415BC031A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80A198C9-3784-80A1-D77F-D0AE54E3E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4FE2B598-5E10-E99F-D869-5CE3169B5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8482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71A1EB1-CDCD-8E59-753C-4AD287E3A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A09E123-DEC0-2FF0-9ED5-0D0BD680C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A67A8F63-3782-9052-F12B-AFB94AABE0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E99DAEF8-A6A9-5B67-46E2-2ABDB5A1BB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86A4D2E6-CFF9-7497-5C1A-A2CE13A0E9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D0AED10A-E9C2-C781-EB4A-06D5CCB54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C3FE56EF-0B33-2AD5-1B80-B50D41BE8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1D6C867-D06B-5339-567D-9750D17A3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78173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20B5C80-9733-28FB-B80A-FF021D3CA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E7E303FD-8E83-763D-C608-798C7A097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AAB3F8F9-EE6B-B21C-3E14-63C3F7302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C064054D-248E-CD30-1167-8726FD705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40433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7194DE6A-9362-A10A-E57D-D3E877AD4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FFDFD021-1280-2DCB-FA20-495DD04F3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9B1E2E97-5427-2934-59F3-7327458EB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59220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433A2A0-6190-00D5-EC82-FCD7CB825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1056215-FD2A-7045-1520-82DE31B6D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52679E2-3F5A-0729-5FD2-0BAC11428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A0908B5-1B13-413E-1E4B-E5AB6B77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0CCB04B-868D-BA10-0B0B-5CD15EC62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7AA574CF-D5C1-37C4-36E2-4E96458EB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53782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E96995D-8E95-0621-EB7C-2BC436B85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7073C25A-4C67-D864-8746-A1BBB2BBA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F9316B3-6AC4-6A0D-30DE-F2228D3B5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EB2B770-CF20-C3B9-927A-BB83DFC8A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0A623B2A-E32F-C630-4089-3F7F2FB87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1424B6CD-ED5C-7581-E6FC-2125C66E2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247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A31CB27-F24B-B143-A126-1CC446A45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FC6B916-FF4E-37A0-72C9-B36946119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5F53E27-8BA0-B679-EF39-1E0918E4D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A297669-BAC5-6D7F-5DD5-B3E4A43B8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40868E0-0B5C-BB42-53FA-322976047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1331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D3DB89EB-7454-DB6A-C256-7BCAF6B5EC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9169572A-60A3-4DA9-9CEF-ACE81A867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88D72BA-C3A7-68B6-E12B-80697A069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4EA1410-749B-7E4E-DA2A-05F70659F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97E777B-EC66-8130-7C40-5B3FAB2CF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08766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A1E0EC21-9062-23A8-DFB4-44BE26780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6315F8E-648E-0FDB-CA6E-1BB911E835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1A93375-DF93-9A0B-06BC-F8ABDDFA4D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09619-2AEE-47AA-BF6B-D03260CDF070}" type="datetimeFigureOut">
              <a:rPr lang="ar-SA" smtClean="0"/>
              <a:t>28 صفر، 1445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ADD7A6F-F799-2AFB-642A-D428B593E8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518604D-F0A6-A26D-F8A6-6B3AE35DF8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1E383-6DFF-40C6-9043-1D4332AF0E1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86420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1EB1B1A9-A038-FAC2-EC95-763C40807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240" y="4325571"/>
            <a:ext cx="13822680" cy="3630699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B0DC63C5-527C-9924-D4B2-6DD2FDF709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1" b="24891"/>
          <a:stretch/>
        </p:blipFill>
        <p:spPr>
          <a:xfrm>
            <a:off x="8344160" y="0"/>
            <a:ext cx="3847840" cy="1371768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62C461E8-F462-6A7C-CB92-6FE03ADA16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306" y="6125680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48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D4D99BD0-8435-080D-8B83-E63E5C5F8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1400"/>
            <a:ext cx="12192000" cy="3276600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D6A69F63-298E-13BB-2F13-D8D0CC95C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1" b="24891"/>
          <a:stretch/>
        </p:blipFill>
        <p:spPr>
          <a:xfrm>
            <a:off x="8344160" y="0"/>
            <a:ext cx="3847840" cy="1371768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6E2B48F8-A4AD-0532-201F-9DF4AFDB70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710" y="5715237"/>
            <a:ext cx="1381554" cy="93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824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E5CF6A7-533C-1BAE-7B9D-837EC0BFC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725547"/>
            <a:ext cx="12192000" cy="3132453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8AB54CEA-F176-5023-AEA4-1AF8481664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1" b="24891"/>
          <a:stretch/>
        </p:blipFill>
        <p:spPr>
          <a:xfrm>
            <a:off x="8344160" y="0"/>
            <a:ext cx="3847840" cy="1371768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D91160E8-5101-7D92-08D7-605FD8BF28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3124" y="6134916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254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469CA81-15B1-4FC1-AE73-DCCD4913E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419F3D0B-8F6F-296C-5B7C-395BED0F76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7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1CB692D-3F2C-A74F-27B4-83E90D734D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ABABCE79-3B1C-04BF-6292-5745618FBA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1" b="24891"/>
          <a:stretch/>
        </p:blipFill>
        <p:spPr>
          <a:xfrm>
            <a:off x="8344160" y="0"/>
            <a:ext cx="3847840" cy="137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210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1C54BEAB-EA2D-337D-7546-1F704F489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23EB6EFA-21AB-22C5-CB18-06179B7638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1" b="24891"/>
          <a:stretch/>
        </p:blipFill>
        <p:spPr>
          <a:xfrm>
            <a:off x="8344160" y="0"/>
            <a:ext cx="3847840" cy="137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51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62B301E3-E674-4B9B-2A09-10ABD9A02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9FCC1833-281A-9C56-0C8F-5D9776D602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EB8E8C36-24A4-6A1D-183A-CF3B345F4D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597" y="5885534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13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6CB1E160-F398-1C2D-8D9D-DD3F38EC2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C8C02A36-B45F-2893-0983-7E13DC7840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2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B8258CAB-B635-20C8-CAB0-B6D77F5FD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CD618A85-6D07-E538-BF28-C2EC270D90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56E33D2A-C663-DC38-5F7E-E1A11EA066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015" y="6014844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15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D2C819B-6CF6-B806-D10F-E139EE30F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630B116-6C1A-BD78-01BE-4200C3CB15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102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9EEF9056-3216-2D0D-0AE4-D1CC58F6E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3CFFB463-F3D5-A9E6-B613-9669FC3F83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F29BB0F-33CB-F0B6-41B6-70FB217716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7706" y="5867061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73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BB77C0D0-7B03-695E-1299-446516FA7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2FE61505-71E8-D4A7-7AFA-1F3D5E627E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3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599AE35D-D4AB-AFD6-1A4C-5D28297CB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AB8840DC-8817-B4F1-4AB0-D90C59B45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9D71A44A-14F6-CAFD-67B3-68F7AAE9EB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797" y="5894771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1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6C105688-5B34-1B1F-A63F-1B91EA3FF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261360A4-D0C3-E6C0-F15E-435827FCC1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7AA7AE69-F4F0-FB40-C975-077BF454D4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324" y="5275935"/>
            <a:ext cx="964539" cy="65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42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29698684-6EC5-956D-EA02-ECCC8D857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867015AA-C37A-BD24-B1A5-8350ACEF35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999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0005CBF-CCA9-8D09-B87C-F2F3BDF7A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32E8F53-A7D1-B36E-A31A-5345052825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30222"/>
          <a:stretch/>
        </p:blipFill>
        <p:spPr>
          <a:xfrm>
            <a:off x="7802880" y="0"/>
            <a:ext cx="4562004" cy="1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6164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هنادي قشقري</dc:creator>
  <cp:lastModifiedBy>عبير الردادي</cp:lastModifiedBy>
  <cp:revision>2</cp:revision>
  <dcterms:created xsi:type="dcterms:W3CDTF">2023-09-07T18:43:54Z</dcterms:created>
  <dcterms:modified xsi:type="dcterms:W3CDTF">2023-09-13T14:45:40Z</dcterms:modified>
</cp:coreProperties>
</file>