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fif" ContentType="image/jpeg"/>
  <Default Extension="jpeg" ContentType="image/jpeg"/>
  <Default Extension="m4a" ContentType="audio/mp4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8" r:id="rId1"/>
  </p:sldMasterIdLst>
  <p:notesMasterIdLst>
    <p:notesMasterId r:id="rId31"/>
  </p:notesMasterIdLst>
  <p:sldIdLst>
    <p:sldId id="257" r:id="rId2"/>
    <p:sldId id="2376" r:id="rId3"/>
    <p:sldId id="258" r:id="rId4"/>
    <p:sldId id="256" r:id="rId5"/>
    <p:sldId id="261" r:id="rId6"/>
    <p:sldId id="2371" r:id="rId7"/>
    <p:sldId id="259" r:id="rId8"/>
    <p:sldId id="260" r:id="rId9"/>
    <p:sldId id="2372" r:id="rId10"/>
    <p:sldId id="2373" r:id="rId11"/>
    <p:sldId id="2374" r:id="rId12"/>
    <p:sldId id="2375" r:id="rId13"/>
    <p:sldId id="262" r:id="rId14"/>
    <p:sldId id="2389" r:id="rId15"/>
    <p:sldId id="2390" r:id="rId16"/>
    <p:sldId id="2391" r:id="rId17"/>
    <p:sldId id="2392" r:id="rId18"/>
    <p:sldId id="2393" r:id="rId19"/>
    <p:sldId id="2394" r:id="rId20"/>
    <p:sldId id="2400" r:id="rId21"/>
    <p:sldId id="2385" r:id="rId22"/>
    <p:sldId id="2388" r:id="rId23"/>
    <p:sldId id="2395" r:id="rId24"/>
    <p:sldId id="2379" r:id="rId25"/>
    <p:sldId id="2378" r:id="rId26"/>
    <p:sldId id="2396" r:id="rId27"/>
    <p:sldId id="2398" r:id="rId28"/>
    <p:sldId id="2401" r:id="rId29"/>
    <p:sldId id="263" r:id="rId30"/>
  </p:sldIdLst>
  <p:sldSz cx="9144000" cy="5143500" type="screen16x9"/>
  <p:notesSz cx="6858000" cy="9144000"/>
  <p:embeddedFontLst>
    <p:embeddedFont>
      <p:font typeface="Arial Nova" panose="020B0504020202020204" pitchFamily="34" charset="0"/>
      <p:regular r:id="rId32"/>
      <p:bold r:id="rId33"/>
      <p:italic r:id="rId34"/>
      <p:boldItalic r:id="rId35"/>
    </p:embeddedFont>
    <p:embeddedFont>
      <p:font typeface="Bellota Text" panose="020B0604020202020204" charset="0"/>
      <p:regular r:id="rId36"/>
      <p:bold r:id="rId37"/>
      <p:italic r:id="rId38"/>
      <p:boldItalic r:id="rId39"/>
    </p:embeddedFont>
    <p:embeddedFont>
      <p:font typeface="Bellota Text Light" panose="020B0604020202020204" charset="0"/>
      <p:regular r:id="rId40"/>
      <p:bold r:id="rId41"/>
      <p:italic r:id="rId42"/>
      <p:boldItalic r:id="rId43"/>
    </p:embeddedFont>
    <p:embeddedFont>
      <p:font typeface="Calibri" panose="020F0502020204030204" pitchFamily="34" charset="0"/>
      <p:regular r:id="rId44"/>
      <p:bold r:id="rId45"/>
      <p:italic r:id="rId46"/>
      <p:boldItalic r:id="rId47"/>
    </p:embeddedFont>
    <p:embeddedFont>
      <p:font typeface="Catamaran" panose="020B0604020202020204" charset="0"/>
      <p:regular r:id="rId48"/>
      <p:bold r:id="rId49"/>
    </p:embeddedFont>
    <p:embeddedFont>
      <p:font typeface="Catamaran Thin" panose="020B0604020202020204" charset="0"/>
      <p:bold r:id="rId50"/>
    </p:embeddedFont>
    <p:embeddedFont>
      <p:font typeface="Modern Love" panose="04090805081005020601" pitchFamily="82" charset="0"/>
      <p:regular r:id="rId5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406CE88-72F3-4904-A07B-4B50C31DEF5D}">
  <a:tblStyle styleId="{0406CE88-72F3-4904-A07B-4B50C31DEF5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139" y="3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8.fntdata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42" Type="http://schemas.openxmlformats.org/officeDocument/2006/relationships/font" Target="fonts/font11.fntdata"/><Relationship Id="rId47" Type="http://schemas.openxmlformats.org/officeDocument/2006/relationships/font" Target="fonts/font16.fntdata"/><Relationship Id="rId50" Type="http://schemas.openxmlformats.org/officeDocument/2006/relationships/font" Target="fonts/font19.fntdata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46" Type="http://schemas.openxmlformats.org/officeDocument/2006/relationships/font" Target="fonts/font1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10.fntdata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font" Target="fonts/font9.fntdata"/><Relationship Id="rId45" Type="http://schemas.openxmlformats.org/officeDocument/2006/relationships/font" Target="fonts/font14.fntdata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49" Type="http://schemas.openxmlformats.org/officeDocument/2006/relationships/font" Target="fonts/font1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4" Type="http://schemas.openxmlformats.org/officeDocument/2006/relationships/font" Target="fonts/font13.fntdata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4.fntdata"/><Relationship Id="rId43" Type="http://schemas.openxmlformats.org/officeDocument/2006/relationships/font" Target="fonts/font12.fntdata"/><Relationship Id="rId48" Type="http://schemas.openxmlformats.org/officeDocument/2006/relationships/font" Target="fonts/font17.fntdata"/><Relationship Id="rId8" Type="http://schemas.openxmlformats.org/officeDocument/2006/relationships/slide" Target="slides/slide7.xml"/><Relationship Id="rId51" Type="http://schemas.openxmlformats.org/officeDocument/2006/relationships/font" Target="fonts/font20.fntdata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3319294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35f391192_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35f391192_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892658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35f391192_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32594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35f391192_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031667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35f391192_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224997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684898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198249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-25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/>
          <p:nvPr/>
        </p:nvSpPr>
        <p:spPr>
          <a:xfrm>
            <a:off x="1630650" y="1333450"/>
            <a:ext cx="5882700" cy="24765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85750" algn="bl" rotWithShape="0">
              <a:srgbClr val="054C3A">
                <a:alpha val="25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828800" y="1493525"/>
            <a:ext cx="5486400" cy="215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bg>
      <p:bgPr>
        <a:solidFill>
          <a:schemeClr val="dk1"/>
        </a:solidFill>
        <a:effectLst/>
      </p:bgPr>
    </p:bg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oogle Shape;14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-25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3"/>
          <p:cNvSpPr/>
          <p:nvPr/>
        </p:nvSpPr>
        <p:spPr>
          <a:xfrm>
            <a:off x="1630650" y="1333450"/>
            <a:ext cx="5882700" cy="2476500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285750" algn="bl" rotWithShape="0">
              <a:srgbClr val="00131F">
                <a:alpha val="78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1927850" y="1583350"/>
            <a:ext cx="52884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927850" y="2840054"/>
            <a:ext cx="52884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TITLE_1_1">
    <p:bg>
      <p:bgPr>
        <a:solidFill>
          <a:schemeClr val="dk1"/>
        </a:solidFill>
        <a:effectLst/>
      </p:bgPr>
    </p:bg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2743175" y="741550"/>
            <a:ext cx="3657600" cy="36603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85750" algn="bl" rotWithShape="0">
              <a:srgbClr val="00131F">
                <a:alpha val="78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0" name="Google Shape;20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3974875"/>
            <a:ext cx="9144000" cy="85725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2971800" y="1074425"/>
            <a:ext cx="3200400" cy="2994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355600" algn="ctr" rtl="0">
              <a:spcBef>
                <a:spcPts val="600"/>
              </a:spcBef>
              <a:spcAft>
                <a:spcPts val="0"/>
              </a:spcAft>
              <a:buSzPts val="2000"/>
              <a:buFont typeface="Bellota Text"/>
              <a:buChar char="●"/>
              <a:defRPr b="1">
                <a:latin typeface="Bellota Text"/>
                <a:ea typeface="Bellota Text"/>
                <a:cs typeface="Bellota Text"/>
                <a:sym typeface="Bellota Text"/>
              </a:defRPr>
            </a:lvl1pPr>
            <a:lvl2pPr marL="914400" lvl="1" indent="-355600" algn="ctr" rtl="0">
              <a:spcBef>
                <a:spcPts val="0"/>
              </a:spcBef>
              <a:spcAft>
                <a:spcPts val="0"/>
              </a:spcAft>
              <a:buSzPts val="2000"/>
              <a:buFont typeface="Bellota Text"/>
              <a:buChar char="○"/>
              <a:defRPr b="1">
                <a:latin typeface="Bellota Text"/>
                <a:ea typeface="Bellota Text"/>
                <a:cs typeface="Bellota Text"/>
                <a:sym typeface="Bellota Text"/>
              </a:defRPr>
            </a:lvl2pPr>
            <a:lvl3pPr marL="1371600" lvl="2" indent="-355600" algn="ctr" rtl="0">
              <a:spcBef>
                <a:spcPts val="0"/>
              </a:spcBef>
              <a:spcAft>
                <a:spcPts val="0"/>
              </a:spcAft>
              <a:buSzPts val="2000"/>
              <a:buFont typeface="Bellota Text"/>
              <a:buChar char="■"/>
              <a:defRPr b="1">
                <a:latin typeface="Bellota Text"/>
                <a:ea typeface="Bellota Text"/>
                <a:cs typeface="Bellota Text"/>
                <a:sym typeface="Bellota Text"/>
              </a:defRPr>
            </a:lvl3pPr>
            <a:lvl4pPr marL="1828800" lvl="3" indent="-355600" algn="ctr" rtl="0">
              <a:spcBef>
                <a:spcPts val="0"/>
              </a:spcBef>
              <a:spcAft>
                <a:spcPts val="0"/>
              </a:spcAft>
              <a:buSzPts val="2000"/>
              <a:buFont typeface="Bellota Text"/>
              <a:buChar char="●"/>
              <a:defRPr b="1">
                <a:latin typeface="Bellota Text"/>
                <a:ea typeface="Bellota Text"/>
                <a:cs typeface="Bellota Text"/>
                <a:sym typeface="Bellota Text"/>
              </a:defRPr>
            </a:lvl4pPr>
            <a:lvl5pPr marL="2286000" lvl="4" indent="-355600" algn="ctr" rtl="0">
              <a:spcBef>
                <a:spcPts val="0"/>
              </a:spcBef>
              <a:spcAft>
                <a:spcPts val="0"/>
              </a:spcAft>
              <a:buSzPts val="2000"/>
              <a:buFont typeface="Bellota Text"/>
              <a:buChar char="○"/>
              <a:defRPr b="1">
                <a:latin typeface="Bellota Text"/>
                <a:ea typeface="Bellota Text"/>
                <a:cs typeface="Bellota Text"/>
                <a:sym typeface="Bellota Text"/>
              </a:defRPr>
            </a:lvl5pPr>
            <a:lvl6pPr marL="2743200" lvl="5" indent="-355600" algn="ctr" rtl="0">
              <a:spcBef>
                <a:spcPts val="0"/>
              </a:spcBef>
              <a:spcAft>
                <a:spcPts val="0"/>
              </a:spcAft>
              <a:buSzPts val="2000"/>
              <a:buFont typeface="Bellota Text"/>
              <a:buChar char="■"/>
              <a:defRPr b="1">
                <a:latin typeface="Bellota Text"/>
                <a:ea typeface="Bellota Text"/>
                <a:cs typeface="Bellota Text"/>
                <a:sym typeface="Bellota Text"/>
              </a:defRPr>
            </a:lvl6pPr>
            <a:lvl7pPr marL="3200400" lvl="6" indent="-355600" algn="ctr" rtl="0">
              <a:spcBef>
                <a:spcPts val="0"/>
              </a:spcBef>
              <a:spcAft>
                <a:spcPts val="0"/>
              </a:spcAft>
              <a:buSzPts val="2000"/>
              <a:buFont typeface="Bellota Text"/>
              <a:buChar char="●"/>
              <a:defRPr b="1">
                <a:latin typeface="Bellota Text"/>
                <a:ea typeface="Bellota Text"/>
                <a:cs typeface="Bellota Text"/>
                <a:sym typeface="Bellota Text"/>
              </a:defRPr>
            </a:lvl7pPr>
            <a:lvl8pPr marL="3657600" lvl="7" indent="-355600" algn="ctr" rtl="0">
              <a:spcBef>
                <a:spcPts val="0"/>
              </a:spcBef>
              <a:spcAft>
                <a:spcPts val="0"/>
              </a:spcAft>
              <a:buSzPts val="2000"/>
              <a:buFont typeface="Bellota Text"/>
              <a:buChar char="○"/>
              <a:defRPr b="1">
                <a:latin typeface="Bellota Text"/>
                <a:ea typeface="Bellota Text"/>
                <a:cs typeface="Bellota Text"/>
                <a:sym typeface="Bellota Text"/>
              </a:defRPr>
            </a:lvl8pPr>
            <a:lvl9pPr marL="4114800" lvl="8" indent="-355600" algn="ctr" rtl="0">
              <a:spcBef>
                <a:spcPts val="0"/>
              </a:spcBef>
              <a:spcAft>
                <a:spcPts val="0"/>
              </a:spcAft>
              <a:buSzPts val="2000"/>
              <a:buFont typeface="Bellota Text"/>
              <a:buChar char="■"/>
              <a:defRPr b="1">
                <a:latin typeface="Bellota Text"/>
                <a:ea typeface="Bellota Text"/>
                <a:cs typeface="Bellota Text"/>
                <a:sym typeface="Bellota Text"/>
              </a:defRPr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23" name="Google Shape;23;p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0800000">
            <a:off x="4293613" y="454075"/>
            <a:ext cx="556775" cy="616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/>
          <p:nvPr/>
        </p:nvSpPr>
        <p:spPr>
          <a:xfrm>
            <a:off x="741600" y="741600"/>
            <a:ext cx="7660800" cy="36603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85750" algn="bl" rotWithShape="0">
              <a:srgbClr val="054C3A">
                <a:alpha val="25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title"/>
          </p:nvPr>
        </p:nvSpPr>
        <p:spPr>
          <a:xfrm>
            <a:off x="1082050" y="1127750"/>
            <a:ext cx="6979800" cy="33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1"/>
          </p:nvPr>
        </p:nvSpPr>
        <p:spPr>
          <a:xfrm>
            <a:off x="1082050" y="1633651"/>
            <a:ext cx="6979800" cy="2359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spcBef>
                <a:spcPts val="600"/>
              </a:spcBef>
              <a:spcAft>
                <a:spcPts val="0"/>
              </a:spcAft>
              <a:buSzPts val="2000"/>
              <a:buChar char="●"/>
              <a:defRPr/>
            </a:lvl1pPr>
            <a:lvl2pPr marL="914400" lvl="1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4pPr>
            <a:lvl5pPr marL="2286000" lvl="4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5pPr>
            <a:lvl6pPr marL="2743200" lvl="5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6pPr>
            <a:lvl7pPr marL="3200400" lvl="6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7pPr>
            <a:lvl8pPr marL="3657600" lvl="7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8pPr>
            <a:lvl9pPr marL="4114800" lvl="8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29" name="Google Shape;29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3974875"/>
            <a:ext cx="9144000" cy="857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Google Shape;30;p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 flipH="1">
            <a:off x="544005" y="1061352"/>
            <a:ext cx="382111" cy="423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7"/>
          <p:cNvSpPr/>
          <p:nvPr/>
        </p:nvSpPr>
        <p:spPr>
          <a:xfrm>
            <a:off x="741600" y="741600"/>
            <a:ext cx="7660800" cy="36603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85750" algn="bl" rotWithShape="0">
              <a:srgbClr val="054C3A">
                <a:alpha val="25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0" name="Google Shape;40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3974875"/>
            <a:ext cx="9144000" cy="857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 flipH="1">
            <a:off x="544005" y="1061352"/>
            <a:ext cx="382111" cy="423375"/>
          </a:xfrm>
          <a:prstGeom prst="rect">
            <a:avLst/>
          </a:prstGeom>
          <a:noFill/>
          <a:ln>
            <a:noFill/>
          </a:ln>
        </p:spPr>
      </p:pic>
      <p:sp>
        <p:nvSpPr>
          <p:cNvPr id="42" name="Google Shape;42;p7"/>
          <p:cNvSpPr txBox="1">
            <a:spLocks noGrp="1"/>
          </p:cNvSpPr>
          <p:nvPr>
            <p:ph type="title"/>
          </p:nvPr>
        </p:nvSpPr>
        <p:spPr>
          <a:xfrm>
            <a:off x="1082050" y="1127750"/>
            <a:ext cx="6979800" cy="33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1"/>
          </p:nvPr>
        </p:nvSpPr>
        <p:spPr>
          <a:xfrm>
            <a:off x="1082050" y="1633650"/>
            <a:ext cx="3313800" cy="251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spcBef>
                <a:spcPts val="600"/>
              </a:spcBef>
              <a:spcAft>
                <a:spcPts val="0"/>
              </a:spcAft>
              <a:buSzPts val="2000"/>
              <a:buChar char="●"/>
              <a:defRPr/>
            </a:lvl1pPr>
            <a:lvl2pPr marL="914400" lvl="1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4pPr>
            <a:lvl5pPr marL="2286000" lvl="4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5pPr>
            <a:lvl6pPr marL="2743200" lvl="5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6pPr>
            <a:lvl7pPr marL="3200400" lvl="6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7pPr>
            <a:lvl8pPr marL="3657600" lvl="7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8pPr>
            <a:lvl9pPr marL="4114800" lvl="8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2"/>
          </p:nvPr>
        </p:nvSpPr>
        <p:spPr>
          <a:xfrm>
            <a:off x="4747958" y="1633650"/>
            <a:ext cx="3313800" cy="251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spcBef>
                <a:spcPts val="600"/>
              </a:spcBef>
              <a:spcAft>
                <a:spcPts val="0"/>
              </a:spcAft>
              <a:buSzPts val="2000"/>
              <a:buChar char="●"/>
              <a:defRPr/>
            </a:lvl1pPr>
            <a:lvl2pPr marL="914400" lvl="1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4pPr>
            <a:lvl5pPr marL="2286000" lvl="4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5pPr>
            <a:lvl6pPr marL="2743200" lvl="5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6pPr>
            <a:lvl7pPr marL="3200400" lvl="6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7pPr>
            <a:lvl8pPr marL="3657600" lvl="7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8pPr>
            <a:lvl9pPr marL="4114800" lvl="8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- Tyrannosaurus" type="titleOnly">
  <p:cSld name="TITLE_ONLY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9"/>
          <p:cNvSpPr/>
          <p:nvPr/>
        </p:nvSpPr>
        <p:spPr>
          <a:xfrm>
            <a:off x="741600" y="741600"/>
            <a:ext cx="7660800" cy="36603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85750" algn="bl" rotWithShape="0">
              <a:srgbClr val="054C3A">
                <a:alpha val="25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7" name="Google Shape;57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4791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9"/>
          <p:cNvSpPr txBox="1">
            <a:spLocks noGrp="1"/>
          </p:cNvSpPr>
          <p:nvPr>
            <p:ph type="title"/>
          </p:nvPr>
        </p:nvSpPr>
        <p:spPr>
          <a:xfrm>
            <a:off x="1082050" y="975350"/>
            <a:ext cx="6979800" cy="33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- Plesiosaur">
  <p:cSld name="TITLE_ONLY_1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0"/>
          <p:cNvSpPr/>
          <p:nvPr/>
        </p:nvSpPr>
        <p:spPr>
          <a:xfrm>
            <a:off x="741600" y="741600"/>
            <a:ext cx="7660800" cy="36603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85750" algn="bl" rotWithShape="0">
              <a:srgbClr val="054C3A">
                <a:alpha val="25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62" name="Google Shape;62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398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10"/>
          <p:cNvSpPr txBox="1">
            <a:spLocks noGrp="1"/>
          </p:cNvSpPr>
          <p:nvPr>
            <p:ph type="title"/>
          </p:nvPr>
        </p:nvSpPr>
        <p:spPr>
          <a:xfrm>
            <a:off x="1082050" y="975350"/>
            <a:ext cx="6979800" cy="33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- Diplodocus">
  <p:cSld name="TITLE_ONLY_1_1_1_1_1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4"/>
          <p:cNvSpPr/>
          <p:nvPr/>
        </p:nvSpPr>
        <p:spPr>
          <a:xfrm>
            <a:off x="741600" y="741600"/>
            <a:ext cx="7660800" cy="36603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85750" algn="bl" rotWithShape="0">
              <a:srgbClr val="054C3A">
                <a:alpha val="25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2" name="Google Shape;82;p1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14"/>
          <p:cNvSpPr txBox="1">
            <a:spLocks noGrp="1"/>
          </p:cNvSpPr>
          <p:nvPr>
            <p:ph type="title"/>
          </p:nvPr>
        </p:nvSpPr>
        <p:spPr>
          <a:xfrm>
            <a:off x="1082050" y="975350"/>
            <a:ext cx="6979800" cy="33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- Tyrannosaurus" type="blank">
  <p:cSld name="BLANK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6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92" name="Google Shape;92;p1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47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- Plesiosaur">
  <p:cSld name="BLANK_1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1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398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7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- Diplodocus">
  <p:cSld name="BLANK_1_1_1_1_1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2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21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1FA37B8F-5F16-4E21-88FC-A4FAF1AFED21}"/>
              </a:ext>
            </a:extLst>
          </p:cNvPr>
          <p:cNvSpPr/>
          <p:nvPr userDrawn="1"/>
        </p:nvSpPr>
        <p:spPr bwMode="auto">
          <a:xfrm>
            <a:off x="468315" y="330995"/>
            <a:ext cx="8207375" cy="4481513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13" dirty="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351819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Text 1">
  <p:cSld name="Title + Text 1">
    <p:spTree>
      <p:nvGrpSpPr>
        <p:cNvPr id="1" name="Shape 1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75" name="Google Shape;1675;p30"/>
          <p:cNvGrpSpPr/>
          <p:nvPr/>
        </p:nvGrpSpPr>
        <p:grpSpPr>
          <a:xfrm>
            <a:off x="-119100" y="-16593"/>
            <a:ext cx="9382200" cy="5250878"/>
            <a:chOff x="-119100" y="-64178"/>
            <a:chExt cx="9382200" cy="5250878"/>
          </a:xfrm>
        </p:grpSpPr>
        <p:grpSp>
          <p:nvGrpSpPr>
            <p:cNvPr id="1676" name="Google Shape;1676;p30"/>
            <p:cNvGrpSpPr/>
            <p:nvPr/>
          </p:nvGrpSpPr>
          <p:grpSpPr>
            <a:xfrm>
              <a:off x="-119100" y="-57269"/>
              <a:ext cx="9382200" cy="5243970"/>
              <a:chOff x="-83362" y="-66754"/>
              <a:chExt cx="9382200" cy="5243970"/>
            </a:xfrm>
          </p:grpSpPr>
          <p:cxnSp>
            <p:nvCxnSpPr>
              <p:cNvPr id="1677" name="Google Shape;1677;p30"/>
              <p:cNvCxnSpPr/>
              <p:nvPr/>
            </p:nvCxnSpPr>
            <p:spPr>
              <a:xfrm>
                <a:off x="-83362" y="-66754"/>
                <a:ext cx="93822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78" name="Google Shape;1678;p30"/>
              <p:cNvCxnSpPr/>
              <p:nvPr/>
            </p:nvCxnSpPr>
            <p:spPr>
              <a:xfrm>
                <a:off x="-83362" y="371435"/>
                <a:ext cx="93822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79" name="Google Shape;1679;p30"/>
              <p:cNvCxnSpPr/>
              <p:nvPr/>
            </p:nvCxnSpPr>
            <p:spPr>
              <a:xfrm>
                <a:off x="-83362" y="809625"/>
                <a:ext cx="93822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80" name="Google Shape;1680;p30"/>
              <p:cNvCxnSpPr/>
              <p:nvPr/>
            </p:nvCxnSpPr>
            <p:spPr>
              <a:xfrm>
                <a:off x="-83362" y="1247815"/>
                <a:ext cx="93822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81" name="Google Shape;1681;p30"/>
              <p:cNvCxnSpPr/>
              <p:nvPr/>
            </p:nvCxnSpPr>
            <p:spPr>
              <a:xfrm>
                <a:off x="-83362" y="1686004"/>
                <a:ext cx="93822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82" name="Google Shape;1682;p30"/>
              <p:cNvCxnSpPr/>
              <p:nvPr/>
            </p:nvCxnSpPr>
            <p:spPr>
              <a:xfrm>
                <a:off x="-83362" y="2124194"/>
                <a:ext cx="93822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83" name="Google Shape;1683;p30"/>
              <p:cNvCxnSpPr/>
              <p:nvPr/>
            </p:nvCxnSpPr>
            <p:spPr>
              <a:xfrm>
                <a:off x="-83362" y="2562384"/>
                <a:ext cx="93822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84" name="Google Shape;1684;p30"/>
              <p:cNvCxnSpPr/>
              <p:nvPr/>
            </p:nvCxnSpPr>
            <p:spPr>
              <a:xfrm>
                <a:off x="-83362" y="3000574"/>
                <a:ext cx="93822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85" name="Google Shape;1685;p30"/>
              <p:cNvCxnSpPr/>
              <p:nvPr/>
            </p:nvCxnSpPr>
            <p:spPr>
              <a:xfrm>
                <a:off x="-83362" y="3438763"/>
                <a:ext cx="93822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86" name="Google Shape;1686;p30"/>
              <p:cNvCxnSpPr/>
              <p:nvPr/>
            </p:nvCxnSpPr>
            <p:spPr>
              <a:xfrm>
                <a:off x="-83362" y="3876953"/>
                <a:ext cx="93822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87" name="Google Shape;1687;p30"/>
              <p:cNvCxnSpPr/>
              <p:nvPr/>
            </p:nvCxnSpPr>
            <p:spPr>
              <a:xfrm>
                <a:off x="-83362" y="4315143"/>
                <a:ext cx="93822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88" name="Google Shape;1688;p30"/>
              <p:cNvCxnSpPr/>
              <p:nvPr/>
            </p:nvCxnSpPr>
            <p:spPr>
              <a:xfrm>
                <a:off x="-83362" y="4753333"/>
                <a:ext cx="93822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89" name="Google Shape;1689;p30"/>
              <p:cNvCxnSpPr/>
              <p:nvPr/>
            </p:nvCxnSpPr>
            <p:spPr>
              <a:xfrm>
                <a:off x="-83362" y="5177215"/>
                <a:ext cx="93822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1690" name="Google Shape;1690;p30"/>
            <p:cNvGrpSpPr/>
            <p:nvPr/>
          </p:nvGrpSpPr>
          <p:grpSpPr>
            <a:xfrm>
              <a:off x="212142" y="-64178"/>
              <a:ext cx="8809975" cy="5214627"/>
              <a:chOff x="299872" y="-35537"/>
              <a:chExt cx="8809975" cy="5214627"/>
            </a:xfrm>
          </p:grpSpPr>
          <p:grpSp>
            <p:nvGrpSpPr>
              <p:cNvPr id="1691" name="Google Shape;1691;p30"/>
              <p:cNvGrpSpPr/>
              <p:nvPr/>
            </p:nvGrpSpPr>
            <p:grpSpPr>
              <a:xfrm rot="5400000">
                <a:off x="1669520" y="-1405185"/>
                <a:ext cx="5214627" cy="7953923"/>
                <a:chOff x="-83362" y="-2664949"/>
                <a:chExt cx="9382200" cy="7433573"/>
              </a:xfrm>
            </p:grpSpPr>
            <p:cxnSp>
              <p:nvCxnSpPr>
                <p:cNvPr id="1692" name="Google Shape;1692;p30"/>
                <p:cNvCxnSpPr/>
                <p:nvPr/>
              </p:nvCxnSpPr>
              <p:spPr>
                <a:xfrm>
                  <a:off x="-83362" y="-2664949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693" name="Google Shape;1693;p30"/>
                <p:cNvCxnSpPr/>
                <p:nvPr/>
              </p:nvCxnSpPr>
              <p:spPr>
                <a:xfrm>
                  <a:off x="-83362" y="-2251973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694" name="Google Shape;1694;p30"/>
                <p:cNvCxnSpPr/>
                <p:nvPr/>
              </p:nvCxnSpPr>
              <p:spPr>
                <a:xfrm>
                  <a:off x="-83362" y="-1838997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695" name="Google Shape;1695;p30"/>
                <p:cNvCxnSpPr/>
                <p:nvPr/>
              </p:nvCxnSpPr>
              <p:spPr>
                <a:xfrm>
                  <a:off x="-83362" y="-1426020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696" name="Google Shape;1696;p30"/>
                <p:cNvCxnSpPr/>
                <p:nvPr/>
              </p:nvCxnSpPr>
              <p:spPr>
                <a:xfrm>
                  <a:off x="-83362" y="-1013044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697" name="Google Shape;1697;p30"/>
                <p:cNvCxnSpPr/>
                <p:nvPr/>
              </p:nvCxnSpPr>
              <p:spPr>
                <a:xfrm>
                  <a:off x="-83362" y="-600068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698" name="Google Shape;1698;p30"/>
                <p:cNvCxnSpPr/>
                <p:nvPr/>
              </p:nvCxnSpPr>
              <p:spPr>
                <a:xfrm>
                  <a:off x="-83362" y="-187092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699" name="Google Shape;1699;p30"/>
                <p:cNvCxnSpPr/>
                <p:nvPr/>
              </p:nvCxnSpPr>
              <p:spPr>
                <a:xfrm>
                  <a:off x="-83362" y="225885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700" name="Google Shape;1700;p30"/>
                <p:cNvCxnSpPr/>
                <p:nvPr/>
              </p:nvCxnSpPr>
              <p:spPr>
                <a:xfrm>
                  <a:off x="-83362" y="638861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701" name="Google Shape;1701;p30"/>
                <p:cNvCxnSpPr/>
                <p:nvPr/>
              </p:nvCxnSpPr>
              <p:spPr>
                <a:xfrm>
                  <a:off x="-83362" y="1051837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702" name="Google Shape;1702;p30"/>
                <p:cNvCxnSpPr/>
                <p:nvPr/>
              </p:nvCxnSpPr>
              <p:spPr>
                <a:xfrm>
                  <a:off x="-83362" y="1464813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703" name="Google Shape;1703;p30"/>
                <p:cNvCxnSpPr/>
                <p:nvPr/>
              </p:nvCxnSpPr>
              <p:spPr>
                <a:xfrm>
                  <a:off x="-83362" y="1877790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704" name="Google Shape;1704;p30"/>
                <p:cNvCxnSpPr/>
                <p:nvPr/>
              </p:nvCxnSpPr>
              <p:spPr>
                <a:xfrm>
                  <a:off x="-83362" y="2290766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705" name="Google Shape;1705;p30"/>
                <p:cNvCxnSpPr/>
                <p:nvPr/>
              </p:nvCxnSpPr>
              <p:spPr>
                <a:xfrm>
                  <a:off x="-83362" y="2703742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706" name="Google Shape;1706;p30"/>
                <p:cNvCxnSpPr/>
                <p:nvPr/>
              </p:nvCxnSpPr>
              <p:spPr>
                <a:xfrm>
                  <a:off x="-83362" y="3116719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707" name="Google Shape;1707;p30"/>
                <p:cNvCxnSpPr/>
                <p:nvPr/>
              </p:nvCxnSpPr>
              <p:spPr>
                <a:xfrm>
                  <a:off x="-83362" y="3529695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708" name="Google Shape;1708;p30"/>
                <p:cNvCxnSpPr/>
                <p:nvPr/>
              </p:nvCxnSpPr>
              <p:spPr>
                <a:xfrm>
                  <a:off x="-83362" y="3942671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709" name="Google Shape;1709;p30"/>
                <p:cNvCxnSpPr/>
                <p:nvPr/>
              </p:nvCxnSpPr>
              <p:spPr>
                <a:xfrm>
                  <a:off x="-83362" y="4355647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710" name="Google Shape;1710;p30"/>
                <p:cNvCxnSpPr/>
                <p:nvPr/>
              </p:nvCxnSpPr>
              <p:spPr>
                <a:xfrm>
                  <a:off x="-83362" y="4768624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cxnSp>
            <p:nvCxnSpPr>
              <p:cNvPr id="1711" name="Google Shape;1711;p30"/>
              <p:cNvCxnSpPr/>
              <p:nvPr/>
            </p:nvCxnSpPr>
            <p:spPr>
              <a:xfrm rot="5400000">
                <a:off x="6502547" y="2571763"/>
                <a:ext cx="52146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12" name="Google Shape;1712;p30"/>
              <p:cNvCxnSpPr/>
              <p:nvPr/>
            </p:nvCxnSpPr>
            <p:spPr>
              <a:xfrm rot="5400000">
                <a:off x="6060662" y="2571763"/>
                <a:ext cx="52146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</p:grpSp>
      <p:sp>
        <p:nvSpPr>
          <p:cNvPr id="1713" name="Google Shape;1713;p30"/>
          <p:cNvSpPr txBox="1">
            <a:spLocks noGrp="1"/>
          </p:cNvSpPr>
          <p:nvPr>
            <p:ph type="title"/>
          </p:nvPr>
        </p:nvSpPr>
        <p:spPr>
          <a:xfrm>
            <a:off x="5314050" y="1582338"/>
            <a:ext cx="2819700" cy="92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714" name="Google Shape;1714;p30"/>
          <p:cNvSpPr txBox="1">
            <a:spLocks noGrp="1"/>
          </p:cNvSpPr>
          <p:nvPr>
            <p:ph type="subTitle" idx="1"/>
          </p:nvPr>
        </p:nvSpPr>
        <p:spPr>
          <a:xfrm>
            <a:off x="5314025" y="2453262"/>
            <a:ext cx="2819700" cy="110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grpSp>
        <p:nvGrpSpPr>
          <p:cNvPr id="1715" name="Google Shape;1715;p30"/>
          <p:cNvGrpSpPr/>
          <p:nvPr/>
        </p:nvGrpSpPr>
        <p:grpSpPr>
          <a:xfrm rot="-703429">
            <a:off x="-501167" y="2881943"/>
            <a:ext cx="1452969" cy="3257043"/>
            <a:chOff x="1577125" y="951200"/>
            <a:chExt cx="1105750" cy="2478700"/>
          </a:xfrm>
        </p:grpSpPr>
        <p:sp>
          <p:nvSpPr>
            <p:cNvPr id="1716" name="Google Shape;1716;p30"/>
            <p:cNvSpPr/>
            <p:nvPr/>
          </p:nvSpPr>
          <p:spPr>
            <a:xfrm>
              <a:off x="1622850" y="2165100"/>
              <a:ext cx="1060025" cy="1264800"/>
            </a:xfrm>
            <a:custGeom>
              <a:avLst/>
              <a:gdLst/>
              <a:ahLst/>
              <a:cxnLst/>
              <a:rect l="l" t="t" r="r" b="b"/>
              <a:pathLst>
                <a:path w="42401" h="50592" extrusionOk="0">
                  <a:moveTo>
                    <a:pt x="39640" y="1"/>
                  </a:moveTo>
                  <a:cubicBezTo>
                    <a:pt x="39477" y="1"/>
                    <a:pt x="39387" y="188"/>
                    <a:pt x="39486" y="317"/>
                  </a:cubicBezTo>
                  <a:cubicBezTo>
                    <a:pt x="40021" y="1019"/>
                    <a:pt x="40506" y="1757"/>
                    <a:pt x="40883" y="2528"/>
                  </a:cubicBezTo>
                  <a:cubicBezTo>
                    <a:pt x="41068" y="2916"/>
                    <a:pt x="41223" y="3310"/>
                    <a:pt x="41331" y="3708"/>
                  </a:cubicBezTo>
                  <a:cubicBezTo>
                    <a:pt x="41430" y="4108"/>
                    <a:pt x="41474" y="4508"/>
                    <a:pt x="41443" y="4889"/>
                  </a:cubicBezTo>
                  <a:cubicBezTo>
                    <a:pt x="41421" y="5261"/>
                    <a:pt x="41305" y="5620"/>
                    <a:pt x="41107" y="5936"/>
                  </a:cubicBezTo>
                  <a:cubicBezTo>
                    <a:pt x="40931" y="6256"/>
                    <a:pt x="40658" y="6511"/>
                    <a:pt x="40342" y="6743"/>
                  </a:cubicBezTo>
                  <a:cubicBezTo>
                    <a:pt x="39710" y="7197"/>
                    <a:pt x="38872" y="7541"/>
                    <a:pt x="38083" y="7926"/>
                  </a:cubicBezTo>
                  <a:cubicBezTo>
                    <a:pt x="34880" y="9391"/>
                    <a:pt x="31523" y="10571"/>
                    <a:pt x="28216" y="12029"/>
                  </a:cubicBezTo>
                  <a:cubicBezTo>
                    <a:pt x="26569" y="12768"/>
                    <a:pt x="24928" y="13571"/>
                    <a:pt x="23355" y="14530"/>
                  </a:cubicBezTo>
                  <a:cubicBezTo>
                    <a:pt x="22967" y="14779"/>
                    <a:pt x="22566" y="15006"/>
                    <a:pt x="22190" y="15275"/>
                  </a:cubicBezTo>
                  <a:cubicBezTo>
                    <a:pt x="21808" y="15545"/>
                    <a:pt x="21434" y="15789"/>
                    <a:pt x="21045" y="16099"/>
                  </a:cubicBezTo>
                  <a:cubicBezTo>
                    <a:pt x="20285" y="16705"/>
                    <a:pt x="19576" y="17388"/>
                    <a:pt x="18979" y="18215"/>
                  </a:cubicBezTo>
                  <a:cubicBezTo>
                    <a:pt x="18680" y="18627"/>
                    <a:pt x="18406" y="19075"/>
                    <a:pt x="18196" y="19576"/>
                  </a:cubicBezTo>
                  <a:cubicBezTo>
                    <a:pt x="17984" y="20074"/>
                    <a:pt x="17818" y="20620"/>
                    <a:pt x="17781" y="21210"/>
                  </a:cubicBezTo>
                  <a:cubicBezTo>
                    <a:pt x="17741" y="21791"/>
                    <a:pt x="17798" y="22409"/>
                    <a:pt x="18006" y="22969"/>
                  </a:cubicBezTo>
                  <a:cubicBezTo>
                    <a:pt x="18207" y="23523"/>
                    <a:pt x="18511" y="24035"/>
                    <a:pt x="18902" y="24475"/>
                  </a:cubicBezTo>
                  <a:cubicBezTo>
                    <a:pt x="19684" y="25323"/>
                    <a:pt x="20605" y="25815"/>
                    <a:pt x="21447" y="26219"/>
                  </a:cubicBezTo>
                  <a:cubicBezTo>
                    <a:pt x="22299" y="26614"/>
                    <a:pt x="23118" y="26930"/>
                    <a:pt x="23831" y="27304"/>
                  </a:cubicBezTo>
                  <a:lnTo>
                    <a:pt x="24093" y="27446"/>
                  </a:lnTo>
                  <a:lnTo>
                    <a:pt x="24330" y="27601"/>
                  </a:lnTo>
                  <a:cubicBezTo>
                    <a:pt x="24482" y="27711"/>
                    <a:pt x="24658" y="27787"/>
                    <a:pt x="24796" y="27918"/>
                  </a:cubicBezTo>
                  <a:lnTo>
                    <a:pt x="25236" y="28282"/>
                  </a:lnTo>
                  <a:lnTo>
                    <a:pt x="25634" y="28698"/>
                  </a:lnTo>
                  <a:cubicBezTo>
                    <a:pt x="26138" y="29282"/>
                    <a:pt x="26556" y="29955"/>
                    <a:pt x="26870" y="30686"/>
                  </a:cubicBezTo>
                  <a:cubicBezTo>
                    <a:pt x="27182" y="31421"/>
                    <a:pt x="27358" y="32215"/>
                    <a:pt x="27436" y="33016"/>
                  </a:cubicBezTo>
                  <a:cubicBezTo>
                    <a:pt x="27443" y="33217"/>
                    <a:pt x="27478" y="33420"/>
                    <a:pt x="27467" y="33621"/>
                  </a:cubicBezTo>
                  <a:lnTo>
                    <a:pt x="27453" y="34227"/>
                  </a:lnTo>
                  <a:cubicBezTo>
                    <a:pt x="27404" y="34626"/>
                    <a:pt x="27365" y="35031"/>
                    <a:pt x="27254" y="35419"/>
                  </a:cubicBezTo>
                  <a:cubicBezTo>
                    <a:pt x="27053" y="36197"/>
                    <a:pt x="26735" y="36954"/>
                    <a:pt x="26254" y="37605"/>
                  </a:cubicBezTo>
                  <a:cubicBezTo>
                    <a:pt x="25771" y="38265"/>
                    <a:pt x="25155" y="38845"/>
                    <a:pt x="24473" y="39347"/>
                  </a:cubicBezTo>
                  <a:cubicBezTo>
                    <a:pt x="23791" y="39853"/>
                    <a:pt x="23031" y="40269"/>
                    <a:pt x="22245" y="40643"/>
                  </a:cubicBezTo>
                  <a:cubicBezTo>
                    <a:pt x="21455" y="41013"/>
                    <a:pt x="20642" y="41349"/>
                    <a:pt x="19805" y="41647"/>
                  </a:cubicBezTo>
                  <a:cubicBezTo>
                    <a:pt x="16481" y="42868"/>
                    <a:pt x="13041" y="43838"/>
                    <a:pt x="9667" y="45040"/>
                  </a:cubicBezTo>
                  <a:cubicBezTo>
                    <a:pt x="7980" y="45642"/>
                    <a:pt x="6313" y="46321"/>
                    <a:pt x="4708" y="47136"/>
                  </a:cubicBezTo>
                  <a:cubicBezTo>
                    <a:pt x="3099" y="47941"/>
                    <a:pt x="1563" y="48907"/>
                    <a:pt x="152" y="50042"/>
                  </a:cubicBezTo>
                  <a:lnTo>
                    <a:pt x="147" y="50047"/>
                  </a:lnTo>
                  <a:cubicBezTo>
                    <a:pt x="17" y="50157"/>
                    <a:pt x="0" y="50352"/>
                    <a:pt x="111" y="50482"/>
                  </a:cubicBezTo>
                  <a:cubicBezTo>
                    <a:pt x="171" y="50554"/>
                    <a:pt x="259" y="50591"/>
                    <a:pt x="347" y="50591"/>
                  </a:cubicBezTo>
                  <a:cubicBezTo>
                    <a:pt x="417" y="50591"/>
                    <a:pt x="488" y="50568"/>
                    <a:pt x="546" y="50519"/>
                  </a:cubicBezTo>
                  <a:cubicBezTo>
                    <a:pt x="1890" y="49384"/>
                    <a:pt x="3396" y="48450"/>
                    <a:pt x="4967" y="47649"/>
                  </a:cubicBezTo>
                  <a:cubicBezTo>
                    <a:pt x="6546" y="46856"/>
                    <a:pt x="8198" y="46208"/>
                    <a:pt x="9874" y="45626"/>
                  </a:cubicBezTo>
                  <a:cubicBezTo>
                    <a:pt x="13228" y="44463"/>
                    <a:pt x="16697" y="43619"/>
                    <a:pt x="20093" y="42455"/>
                  </a:cubicBezTo>
                  <a:cubicBezTo>
                    <a:pt x="21790" y="41886"/>
                    <a:pt x="23513" y="41255"/>
                    <a:pt x="25087" y="40238"/>
                  </a:cubicBezTo>
                  <a:cubicBezTo>
                    <a:pt x="25871" y="39729"/>
                    <a:pt x="26611" y="39118"/>
                    <a:pt x="27227" y="38375"/>
                  </a:cubicBezTo>
                  <a:cubicBezTo>
                    <a:pt x="27865" y="37631"/>
                    <a:pt x="28321" y="36747"/>
                    <a:pt x="28633" y="35823"/>
                  </a:cubicBezTo>
                  <a:cubicBezTo>
                    <a:pt x="28798" y="35360"/>
                    <a:pt x="28885" y="34881"/>
                    <a:pt x="28976" y="34400"/>
                  </a:cubicBezTo>
                  <a:lnTo>
                    <a:pt x="29049" y="33672"/>
                  </a:lnTo>
                  <a:cubicBezTo>
                    <a:pt x="29077" y="33430"/>
                    <a:pt x="29059" y="33186"/>
                    <a:pt x="29065" y="32941"/>
                  </a:cubicBezTo>
                  <a:cubicBezTo>
                    <a:pt x="29046" y="31966"/>
                    <a:pt x="28895" y="30986"/>
                    <a:pt x="28574" y="30051"/>
                  </a:cubicBezTo>
                  <a:cubicBezTo>
                    <a:pt x="28253" y="29116"/>
                    <a:pt x="27780" y="28224"/>
                    <a:pt x="27152" y="27430"/>
                  </a:cubicBezTo>
                  <a:cubicBezTo>
                    <a:pt x="26545" y="26627"/>
                    <a:pt x="25702" y="25958"/>
                    <a:pt x="24841" y="25459"/>
                  </a:cubicBezTo>
                  <a:cubicBezTo>
                    <a:pt x="23987" y="24981"/>
                    <a:pt x="23148" y="24631"/>
                    <a:pt x="22394" y="24252"/>
                  </a:cubicBezTo>
                  <a:cubicBezTo>
                    <a:pt x="21637" y="23888"/>
                    <a:pt x="20971" y="23487"/>
                    <a:pt x="20542" y="23011"/>
                  </a:cubicBezTo>
                  <a:cubicBezTo>
                    <a:pt x="20137" y="22534"/>
                    <a:pt x="19919" y="21965"/>
                    <a:pt x="19959" y="21363"/>
                  </a:cubicBezTo>
                  <a:cubicBezTo>
                    <a:pt x="19967" y="21060"/>
                    <a:pt x="20058" y="20737"/>
                    <a:pt x="20189" y="20416"/>
                  </a:cubicBezTo>
                  <a:cubicBezTo>
                    <a:pt x="20316" y="20092"/>
                    <a:pt x="20504" y="19769"/>
                    <a:pt x="20723" y="19457"/>
                  </a:cubicBezTo>
                  <a:cubicBezTo>
                    <a:pt x="21159" y="18830"/>
                    <a:pt x="21734" y="18251"/>
                    <a:pt x="22357" y="17737"/>
                  </a:cubicBezTo>
                  <a:cubicBezTo>
                    <a:pt x="22663" y="17486"/>
                    <a:pt x="23031" y="17236"/>
                    <a:pt x="23374" y="16985"/>
                  </a:cubicBezTo>
                  <a:cubicBezTo>
                    <a:pt x="23717" y="16729"/>
                    <a:pt x="24085" y="16501"/>
                    <a:pt x="24440" y="16257"/>
                  </a:cubicBezTo>
                  <a:cubicBezTo>
                    <a:pt x="25883" y="15314"/>
                    <a:pt x="27427" y="14495"/>
                    <a:pt x="29009" y="13725"/>
                  </a:cubicBezTo>
                  <a:cubicBezTo>
                    <a:pt x="32165" y="12170"/>
                    <a:pt x="35494" y="10829"/>
                    <a:pt x="38675" y="9108"/>
                  </a:cubicBezTo>
                  <a:lnTo>
                    <a:pt x="39861" y="8448"/>
                  </a:lnTo>
                  <a:cubicBezTo>
                    <a:pt x="40258" y="8214"/>
                    <a:pt x="40666" y="7957"/>
                    <a:pt x="41047" y="7632"/>
                  </a:cubicBezTo>
                  <a:cubicBezTo>
                    <a:pt x="41826" y="7007"/>
                    <a:pt x="42401" y="5953"/>
                    <a:pt x="42369" y="4922"/>
                  </a:cubicBezTo>
                  <a:cubicBezTo>
                    <a:pt x="42366" y="4411"/>
                    <a:pt x="42256" y="3922"/>
                    <a:pt x="42099" y="3470"/>
                  </a:cubicBezTo>
                  <a:cubicBezTo>
                    <a:pt x="41932" y="3019"/>
                    <a:pt x="41717" y="2600"/>
                    <a:pt x="41480" y="2202"/>
                  </a:cubicBezTo>
                  <a:cubicBezTo>
                    <a:pt x="40993" y="1412"/>
                    <a:pt x="40403" y="717"/>
                    <a:pt x="39784" y="62"/>
                  </a:cubicBezTo>
                  <a:cubicBezTo>
                    <a:pt x="39746" y="23"/>
                    <a:pt x="39695" y="1"/>
                    <a:pt x="3964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1717" name="Google Shape;1717;p30"/>
            <p:cNvSpPr/>
            <p:nvPr/>
          </p:nvSpPr>
          <p:spPr>
            <a:xfrm>
              <a:off x="1577125" y="997100"/>
              <a:ext cx="1089250" cy="1261425"/>
            </a:xfrm>
            <a:custGeom>
              <a:avLst/>
              <a:gdLst/>
              <a:ahLst/>
              <a:cxnLst/>
              <a:rect l="l" t="t" r="r" b="b"/>
              <a:pathLst>
                <a:path w="43570" h="50457" extrusionOk="0">
                  <a:moveTo>
                    <a:pt x="10579" y="1"/>
                  </a:moveTo>
                  <a:cubicBezTo>
                    <a:pt x="10527" y="1"/>
                    <a:pt x="10475" y="10"/>
                    <a:pt x="10424" y="29"/>
                  </a:cubicBezTo>
                  <a:cubicBezTo>
                    <a:pt x="10406" y="35"/>
                    <a:pt x="10390" y="40"/>
                    <a:pt x="10373" y="48"/>
                  </a:cubicBezTo>
                  <a:cubicBezTo>
                    <a:pt x="10346" y="61"/>
                    <a:pt x="10320" y="77"/>
                    <a:pt x="10297" y="96"/>
                  </a:cubicBezTo>
                  <a:lnTo>
                    <a:pt x="7504" y="2403"/>
                  </a:lnTo>
                  <a:lnTo>
                    <a:pt x="5243" y="4270"/>
                  </a:lnTo>
                  <a:lnTo>
                    <a:pt x="193" y="8439"/>
                  </a:lnTo>
                  <a:lnTo>
                    <a:pt x="188" y="8442"/>
                  </a:lnTo>
                  <a:cubicBezTo>
                    <a:pt x="151" y="8474"/>
                    <a:pt x="120" y="8512"/>
                    <a:pt x="99" y="8555"/>
                  </a:cubicBezTo>
                  <a:cubicBezTo>
                    <a:pt x="0" y="8714"/>
                    <a:pt x="13" y="8919"/>
                    <a:pt x="132" y="9064"/>
                  </a:cubicBezTo>
                  <a:lnTo>
                    <a:pt x="171" y="9111"/>
                  </a:lnTo>
                  <a:cubicBezTo>
                    <a:pt x="176" y="9118"/>
                    <a:pt x="180" y="9124"/>
                    <a:pt x="186" y="9132"/>
                  </a:cubicBezTo>
                  <a:lnTo>
                    <a:pt x="235" y="9190"/>
                  </a:lnTo>
                  <a:lnTo>
                    <a:pt x="448" y="9447"/>
                  </a:lnTo>
                  <a:cubicBezTo>
                    <a:pt x="457" y="9458"/>
                    <a:pt x="470" y="9463"/>
                    <a:pt x="480" y="9473"/>
                  </a:cubicBezTo>
                  <a:lnTo>
                    <a:pt x="29845" y="43491"/>
                  </a:lnTo>
                  <a:cubicBezTo>
                    <a:pt x="29912" y="43571"/>
                    <a:pt x="30000" y="43631"/>
                    <a:pt x="30100" y="43665"/>
                  </a:cubicBezTo>
                  <a:cubicBezTo>
                    <a:pt x="30110" y="43668"/>
                    <a:pt x="30120" y="43667"/>
                    <a:pt x="30129" y="43670"/>
                  </a:cubicBezTo>
                  <a:lnTo>
                    <a:pt x="32339" y="44885"/>
                  </a:lnTo>
                  <a:lnTo>
                    <a:pt x="32667" y="45065"/>
                  </a:lnTo>
                  <a:lnTo>
                    <a:pt x="33792" y="45684"/>
                  </a:lnTo>
                  <a:lnTo>
                    <a:pt x="34460" y="46052"/>
                  </a:lnTo>
                  <a:lnTo>
                    <a:pt x="35279" y="46503"/>
                  </a:lnTo>
                  <a:lnTo>
                    <a:pt x="35806" y="46793"/>
                  </a:lnTo>
                  <a:lnTo>
                    <a:pt x="36396" y="47118"/>
                  </a:lnTo>
                  <a:lnTo>
                    <a:pt x="37201" y="47560"/>
                  </a:lnTo>
                  <a:lnTo>
                    <a:pt x="37859" y="47922"/>
                  </a:lnTo>
                  <a:lnTo>
                    <a:pt x="39501" y="48825"/>
                  </a:lnTo>
                  <a:lnTo>
                    <a:pt x="40109" y="49160"/>
                  </a:lnTo>
                  <a:lnTo>
                    <a:pt x="40342" y="49288"/>
                  </a:lnTo>
                  <a:lnTo>
                    <a:pt x="40708" y="49489"/>
                  </a:lnTo>
                  <a:cubicBezTo>
                    <a:pt x="41260" y="49793"/>
                    <a:pt x="41694" y="50032"/>
                    <a:pt x="41959" y="50177"/>
                  </a:cubicBezTo>
                  <a:lnTo>
                    <a:pt x="42147" y="50281"/>
                  </a:lnTo>
                  <a:lnTo>
                    <a:pt x="42180" y="50299"/>
                  </a:lnTo>
                  <a:lnTo>
                    <a:pt x="42244" y="50334"/>
                  </a:lnTo>
                  <a:cubicBezTo>
                    <a:pt x="42367" y="50403"/>
                    <a:pt x="42503" y="50445"/>
                    <a:pt x="42643" y="50454"/>
                  </a:cubicBezTo>
                  <a:cubicBezTo>
                    <a:pt x="42661" y="50456"/>
                    <a:pt x="42679" y="50456"/>
                    <a:pt x="42697" y="50456"/>
                  </a:cubicBezTo>
                  <a:cubicBezTo>
                    <a:pt x="42722" y="50456"/>
                    <a:pt x="42747" y="50455"/>
                    <a:pt x="42771" y="50453"/>
                  </a:cubicBezTo>
                  <a:cubicBezTo>
                    <a:pt x="42975" y="50435"/>
                    <a:pt x="43164" y="50341"/>
                    <a:pt x="43302" y="50189"/>
                  </a:cubicBezTo>
                  <a:cubicBezTo>
                    <a:pt x="43487" y="49981"/>
                    <a:pt x="43569" y="49670"/>
                    <a:pt x="43460" y="49330"/>
                  </a:cubicBezTo>
                  <a:lnTo>
                    <a:pt x="43315" y="48879"/>
                  </a:lnTo>
                  <a:lnTo>
                    <a:pt x="42696" y="46967"/>
                  </a:lnTo>
                  <a:lnTo>
                    <a:pt x="39193" y="36123"/>
                  </a:lnTo>
                  <a:cubicBezTo>
                    <a:pt x="39187" y="36107"/>
                    <a:pt x="39180" y="36094"/>
                    <a:pt x="39173" y="36079"/>
                  </a:cubicBezTo>
                  <a:cubicBezTo>
                    <a:pt x="39160" y="35974"/>
                    <a:pt x="39117" y="35875"/>
                    <a:pt x="39051" y="35793"/>
                  </a:cubicBezTo>
                  <a:lnTo>
                    <a:pt x="11254" y="579"/>
                  </a:lnTo>
                  <a:cubicBezTo>
                    <a:pt x="11247" y="566"/>
                    <a:pt x="11240" y="554"/>
                    <a:pt x="11234" y="542"/>
                  </a:cubicBezTo>
                  <a:lnTo>
                    <a:pt x="11022" y="285"/>
                  </a:lnTo>
                  <a:lnTo>
                    <a:pt x="10974" y="225"/>
                  </a:lnTo>
                  <a:cubicBezTo>
                    <a:pt x="10968" y="217"/>
                    <a:pt x="10962" y="213"/>
                    <a:pt x="10956" y="205"/>
                  </a:cubicBezTo>
                  <a:lnTo>
                    <a:pt x="10918" y="159"/>
                  </a:lnTo>
                  <a:cubicBezTo>
                    <a:pt x="10832" y="57"/>
                    <a:pt x="10708" y="1"/>
                    <a:pt x="10579" y="1"/>
                  </a:cubicBezTo>
                  <a:close/>
                </a:path>
              </a:pathLst>
            </a:custGeom>
            <a:solidFill>
              <a:srgbClr val="000000">
                <a:alpha val="67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1718" name="Google Shape;1718;p30"/>
            <p:cNvSpPr/>
            <p:nvPr/>
          </p:nvSpPr>
          <p:spPr>
            <a:xfrm>
              <a:off x="2327525" y="1869300"/>
              <a:ext cx="342525" cy="389850"/>
            </a:xfrm>
            <a:custGeom>
              <a:avLst/>
              <a:gdLst/>
              <a:ahLst/>
              <a:cxnLst/>
              <a:rect l="l" t="t" r="r" b="b"/>
              <a:pathLst>
                <a:path w="13701" h="15594" extrusionOk="0">
                  <a:moveTo>
                    <a:pt x="7217" y="0"/>
                  </a:moveTo>
                  <a:cubicBezTo>
                    <a:pt x="6343" y="0"/>
                    <a:pt x="5490" y="152"/>
                    <a:pt x="4706" y="451"/>
                  </a:cubicBezTo>
                  <a:cubicBezTo>
                    <a:pt x="2266" y="1386"/>
                    <a:pt x="599" y="3683"/>
                    <a:pt x="139" y="6399"/>
                  </a:cubicBezTo>
                  <a:cubicBezTo>
                    <a:pt x="39" y="6985"/>
                    <a:pt x="1" y="7688"/>
                    <a:pt x="539" y="8027"/>
                  </a:cubicBezTo>
                  <a:lnTo>
                    <a:pt x="12271" y="15443"/>
                  </a:lnTo>
                  <a:cubicBezTo>
                    <a:pt x="12436" y="15547"/>
                    <a:pt x="12606" y="15594"/>
                    <a:pt x="12767" y="15594"/>
                  </a:cubicBezTo>
                  <a:cubicBezTo>
                    <a:pt x="13281" y="15594"/>
                    <a:pt x="13700" y="15117"/>
                    <a:pt x="13545" y="14515"/>
                  </a:cubicBezTo>
                  <a:lnTo>
                    <a:pt x="10088" y="1074"/>
                  </a:lnTo>
                  <a:cubicBezTo>
                    <a:pt x="9943" y="511"/>
                    <a:pt x="9417" y="355"/>
                    <a:pt x="8962" y="226"/>
                  </a:cubicBezTo>
                  <a:cubicBezTo>
                    <a:pt x="8483" y="92"/>
                    <a:pt x="8005" y="26"/>
                    <a:pt x="7523" y="7"/>
                  </a:cubicBezTo>
                  <a:cubicBezTo>
                    <a:pt x="7421" y="2"/>
                    <a:pt x="7319" y="0"/>
                    <a:pt x="721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1719" name="Google Shape;1719;p30"/>
            <p:cNvSpPr/>
            <p:nvPr/>
          </p:nvSpPr>
          <p:spPr>
            <a:xfrm>
              <a:off x="2327525" y="1950425"/>
              <a:ext cx="287100" cy="282175"/>
            </a:xfrm>
            <a:custGeom>
              <a:avLst/>
              <a:gdLst/>
              <a:ahLst/>
              <a:cxnLst/>
              <a:rect l="l" t="t" r="r" b="b"/>
              <a:pathLst>
                <a:path w="11484" h="11287" extrusionOk="0">
                  <a:moveTo>
                    <a:pt x="1341" y="1"/>
                  </a:moveTo>
                  <a:cubicBezTo>
                    <a:pt x="745" y="929"/>
                    <a:pt x="333" y="2004"/>
                    <a:pt x="139" y="3154"/>
                  </a:cubicBezTo>
                  <a:cubicBezTo>
                    <a:pt x="39" y="3740"/>
                    <a:pt x="1" y="4443"/>
                    <a:pt x="539" y="4782"/>
                  </a:cubicBezTo>
                  <a:lnTo>
                    <a:pt x="10827" y="11286"/>
                  </a:lnTo>
                  <a:lnTo>
                    <a:pt x="9480" y="10434"/>
                  </a:lnTo>
                  <a:cubicBezTo>
                    <a:pt x="10208" y="10245"/>
                    <a:pt x="10890" y="9908"/>
                    <a:pt x="11484" y="9446"/>
                  </a:cubicBezTo>
                  <a:cubicBezTo>
                    <a:pt x="7794" y="6730"/>
                    <a:pt x="4382" y="3513"/>
                    <a:pt x="1341" y="1"/>
                  </a:cubicBezTo>
                  <a:close/>
                </a:path>
              </a:pathLst>
            </a:custGeom>
            <a:solidFill>
              <a:srgbClr val="000000">
                <a:alpha val="67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1720" name="Google Shape;1720;p30"/>
            <p:cNvSpPr/>
            <p:nvPr/>
          </p:nvSpPr>
          <p:spPr>
            <a:xfrm>
              <a:off x="2564500" y="2152075"/>
              <a:ext cx="105550" cy="107075"/>
            </a:xfrm>
            <a:custGeom>
              <a:avLst/>
              <a:gdLst/>
              <a:ahLst/>
              <a:cxnLst/>
              <a:rect l="l" t="t" r="r" b="b"/>
              <a:pathLst>
                <a:path w="4222" h="4283" extrusionOk="0">
                  <a:moveTo>
                    <a:pt x="3242" y="0"/>
                  </a:moveTo>
                  <a:cubicBezTo>
                    <a:pt x="2936" y="488"/>
                    <a:pt x="2555" y="925"/>
                    <a:pt x="2113" y="1295"/>
                  </a:cubicBezTo>
                  <a:cubicBezTo>
                    <a:pt x="1503" y="1800"/>
                    <a:pt x="781" y="2164"/>
                    <a:pt x="1" y="2368"/>
                  </a:cubicBezTo>
                  <a:lnTo>
                    <a:pt x="2792" y="4132"/>
                  </a:lnTo>
                  <a:cubicBezTo>
                    <a:pt x="2957" y="4236"/>
                    <a:pt x="3127" y="4283"/>
                    <a:pt x="3288" y="4283"/>
                  </a:cubicBezTo>
                  <a:cubicBezTo>
                    <a:pt x="3802" y="4283"/>
                    <a:pt x="4221" y="3806"/>
                    <a:pt x="4066" y="3204"/>
                  </a:cubicBezTo>
                  <a:lnTo>
                    <a:pt x="324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1721" name="Google Shape;1721;p30"/>
            <p:cNvSpPr/>
            <p:nvPr/>
          </p:nvSpPr>
          <p:spPr>
            <a:xfrm>
              <a:off x="1642850" y="951400"/>
              <a:ext cx="939775" cy="1119950"/>
            </a:xfrm>
            <a:custGeom>
              <a:avLst/>
              <a:gdLst/>
              <a:ahLst/>
              <a:cxnLst/>
              <a:rect l="l" t="t" r="r" b="b"/>
              <a:pathLst>
                <a:path w="37591" h="44798" extrusionOk="0">
                  <a:moveTo>
                    <a:pt x="11052" y="1"/>
                  </a:moveTo>
                  <a:cubicBezTo>
                    <a:pt x="10969" y="1"/>
                    <a:pt x="10888" y="24"/>
                    <a:pt x="10819" y="75"/>
                  </a:cubicBezTo>
                  <a:lnTo>
                    <a:pt x="221" y="7793"/>
                  </a:lnTo>
                  <a:cubicBezTo>
                    <a:pt x="21" y="7938"/>
                    <a:pt x="1" y="8249"/>
                    <a:pt x="178" y="8480"/>
                  </a:cubicBezTo>
                  <a:lnTo>
                    <a:pt x="27696" y="44576"/>
                  </a:lnTo>
                  <a:cubicBezTo>
                    <a:pt x="27812" y="44727"/>
                    <a:pt x="27968" y="44797"/>
                    <a:pt x="28112" y="44797"/>
                  </a:cubicBezTo>
                  <a:cubicBezTo>
                    <a:pt x="28319" y="44797"/>
                    <a:pt x="28503" y="44654"/>
                    <a:pt x="28513" y="44399"/>
                  </a:cubicBezTo>
                  <a:lnTo>
                    <a:pt x="28641" y="41022"/>
                  </a:lnTo>
                  <a:cubicBezTo>
                    <a:pt x="28657" y="40586"/>
                    <a:pt x="28976" y="40299"/>
                    <a:pt x="29362" y="40299"/>
                  </a:cubicBezTo>
                  <a:cubicBezTo>
                    <a:pt x="29483" y="40299"/>
                    <a:pt x="29610" y="40327"/>
                    <a:pt x="29736" y="40387"/>
                  </a:cubicBezTo>
                  <a:lnTo>
                    <a:pt x="32009" y="41464"/>
                  </a:lnTo>
                  <a:cubicBezTo>
                    <a:pt x="32137" y="41524"/>
                    <a:pt x="32264" y="41552"/>
                    <a:pt x="32384" y="41552"/>
                  </a:cubicBezTo>
                  <a:cubicBezTo>
                    <a:pt x="32824" y="41552"/>
                    <a:pt x="33169" y="41177"/>
                    <a:pt x="33096" y="40663"/>
                  </a:cubicBezTo>
                  <a:lnTo>
                    <a:pt x="32719" y="37975"/>
                  </a:lnTo>
                  <a:cubicBezTo>
                    <a:pt x="32647" y="37469"/>
                    <a:pt x="32984" y="37086"/>
                    <a:pt x="33430" y="37086"/>
                  </a:cubicBezTo>
                  <a:cubicBezTo>
                    <a:pt x="33514" y="37086"/>
                    <a:pt x="33602" y="37099"/>
                    <a:pt x="33692" y="37128"/>
                  </a:cubicBezTo>
                  <a:lnTo>
                    <a:pt x="36916" y="38168"/>
                  </a:lnTo>
                  <a:cubicBezTo>
                    <a:pt x="36968" y="38185"/>
                    <a:pt x="37017" y="38192"/>
                    <a:pt x="37064" y="38192"/>
                  </a:cubicBezTo>
                  <a:cubicBezTo>
                    <a:pt x="37400" y="38192"/>
                    <a:pt x="37590" y="37792"/>
                    <a:pt x="37353" y="37451"/>
                  </a:cubicBezTo>
                  <a:lnTo>
                    <a:pt x="11487" y="243"/>
                  </a:lnTo>
                  <a:cubicBezTo>
                    <a:pt x="11378" y="87"/>
                    <a:pt x="11211" y="1"/>
                    <a:pt x="1105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1722" name="Google Shape;1722;p30"/>
            <p:cNvSpPr/>
            <p:nvPr/>
          </p:nvSpPr>
          <p:spPr>
            <a:xfrm>
              <a:off x="1642850" y="1091950"/>
              <a:ext cx="726425" cy="979400"/>
            </a:xfrm>
            <a:custGeom>
              <a:avLst/>
              <a:gdLst/>
              <a:ahLst/>
              <a:cxnLst/>
              <a:rect l="l" t="t" r="r" b="b"/>
              <a:pathLst>
                <a:path w="29057" h="39176" extrusionOk="0">
                  <a:moveTo>
                    <a:pt x="3202" y="0"/>
                  </a:moveTo>
                  <a:lnTo>
                    <a:pt x="221" y="2171"/>
                  </a:lnTo>
                  <a:cubicBezTo>
                    <a:pt x="21" y="2316"/>
                    <a:pt x="1" y="2627"/>
                    <a:pt x="178" y="2858"/>
                  </a:cubicBezTo>
                  <a:lnTo>
                    <a:pt x="27696" y="38954"/>
                  </a:lnTo>
                  <a:cubicBezTo>
                    <a:pt x="27812" y="39106"/>
                    <a:pt x="27967" y="39176"/>
                    <a:pt x="28112" y="39176"/>
                  </a:cubicBezTo>
                  <a:cubicBezTo>
                    <a:pt x="28319" y="39176"/>
                    <a:pt x="28503" y="39032"/>
                    <a:pt x="28513" y="38777"/>
                  </a:cubicBezTo>
                  <a:lnTo>
                    <a:pt x="28641" y="35400"/>
                  </a:lnTo>
                  <a:cubicBezTo>
                    <a:pt x="28653" y="35088"/>
                    <a:pt x="28820" y="34853"/>
                    <a:pt x="29056" y="34744"/>
                  </a:cubicBezTo>
                  <a:lnTo>
                    <a:pt x="3202" y="0"/>
                  </a:lnTo>
                  <a:close/>
                </a:path>
              </a:pathLst>
            </a:custGeom>
            <a:solidFill>
              <a:srgbClr val="000000">
                <a:alpha val="67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1723" name="Google Shape;1723;p30"/>
            <p:cNvSpPr/>
            <p:nvPr/>
          </p:nvSpPr>
          <p:spPr>
            <a:xfrm>
              <a:off x="1840075" y="951400"/>
              <a:ext cx="742550" cy="954825"/>
            </a:xfrm>
            <a:custGeom>
              <a:avLst/>
              <a:gdLst/>
              <a:ahLst/>
              <a:cxnLst/>
              <a:rect l="l" t="t" r="r" b="b"/>
              <a:pathLst>
                <a:path w="29702" h="38193" extrusionOk="0">
                  <a:moveTo>
                    <a:pt x="3163" y="1"/>
                  </a:moveTo>
                  <a:cubicBezTo>
                    <a:pt x="3080" y="1"/>
                    <a:pt x="2999" y="24"/>
                    <a:pt x="2930" y="75"/>
                  </a:cubicBezTo>
                  <a:lnTo>
                    <a:pt x="1" y="2207"/>
                  </a:lnTo>
                  <a:lnTo>
                    <a:pt x="25209" y="37165"/>
                  </a:lnTo>
                  <a:cubicBezTo>
                    <a:pt x="25309" y="37114"/>
                    <a:pt x="25422" y="37086"/>
                    <a:pt x="25543" y="37086"/>
                  </a:cubicBezTo>
                  <a:cubicBezTo>
                    <a:pt x="25626" y="37086"/>
                    <a:pt x="25713" y="37100"/>
                    <a:pt x="25803" y="37128"/>
                  </a:cubicBezTo>
                  <a:lnTo>
                    <a:pt x="29027" y="38168"/>
                  </a:lnTo>
                  <a:cubicBezTo>
                    <a:pt x="29079" y="38185"/>
                    <a:pt x="29128" y="38192"/>
                    <a:pt x="29175" y="38192"/>
                  </a:cubicBezTo>
                  <a:cubicBezTo>
                    <a:pt x="29511" y="38192"/>
                    <a:pt x="29701" y="37792"/>
                    <a:pt x="29464" y="37451"/>
                  </a:cubicBezTo>
                  <a:lnTo>
                    <a:pt x="3598" y="243"/>
                  </a:lnTo>
                  <a:cubicBezTo>
                    <a:pt x="3489" y="87"/>
                    <a:pt x="3322" y="1"/>
                    <a:pt x="3163" y="1"/>
                  </a:cubicBezTo>
                  <a:close/>
                </a:path>
              </a:pathLst>
            </a:custGeom>
            <a:solidFill>
              <a:srgbClr val="000000">
                <a:alpha val="67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1724" name="Google Shape;1724;p30"/>
            <p:cNvSpPr/>
            <p:nvPr/>
          </p:nvSpPr>
          <p:spPr>
            <a:xfrm>
              <a:off x="2564500" y="2186575"/>
              <a:ext cx="105550" cy="72575"/>
            </a:xfrm>
            <a:custGeom>
              <a:avLst/>
              <a:gdLst/>
              <a:ahLst/>
              <a:cxnLst/>
              <a:rect l="l" t="t" r="r" b="b"/>
              <a:pathLst>
                <a:path w="4222" h="2903" extrusionOk="0">
                  <a:moveTo>
                    <a:pt x="2005" y="0"/>
                  </a:moveTo>
                  <a:cubicBezTo>
                    <a:pt x="1411" y="462"/>
                    <a:pt x="729" y="799"/>
                    <a:pt x="1" y="988"/>
                  </a:cubicBezTo>
                  <a:lnTo>
                    <a:pt x="1348" y="1840"/>
                  </a:lnTo>
                  <a:lnTo>
                    <a:pt x="1514" y="1944"/>
                  </a:lnTo>
                  <a:lnTo>
                    <a:pt x="1551" y="1968"/>
                  </a:lnTo>
                  <a:lnTo>
                    <a:pt x="1727" y="2079"/>
                  </a:lnTo>
                  <a:lnTo>
                    <a:pt x="2208" y="2383"/>
                  </a:lnTo>
                  <a:lnTo>
                    <a:pt x="2326" y="2458"/>
                  </a:lnTo>
                  <a:lnTo>
                    <a:pt x="2420" y="2517"/>
                  </a:lnTo>
                  <a:lnTo>
                    <a:pt x="2698" y="2693"/>
                  </a:lnTo>
                  <a:lnTo>
                    <a:pt x="2730" y="2712"/>
                  </a:lnTo>
                  <a:lnTo>
                    <a:pt x="2792" y="2752"/>
                  </a:lnTo>
                  <a:cubicBezTo>
                    <a:pt x="2957" y="2856"/>
                    <a:pt x="3127" y="2903"/>
                    <a:pt x="3288" y="2903"/>
                  </a:cubicBezTo>
                  <a:cubicBezTo>
                    <a:pt x="3802" y="2903"/>
                    <a:pt x="4221" y="2426"/>
                    <a:pt x="4066" y="1824"/>
                  </a:cubicBezTo>
                  <a:lnTo>
                    <a:pt x="3948" y="1364"/>
                  </a:lnTo>
                  <a:cubicBezTo>
                    <a:pt x="3292" y="925"/>
                    <a:pt x="2644" y="470"/>
                    <a:pt x="2005" y="0"/>
                  </a:cubicBezTo>
                  <a:close/>
                </a:path>
              </a:pathLst>
            </a:custGeom>
            <a:solidFill>
              <a:srgbClr val="000000">
                <a:alpha val="67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1725" name="Google Shape;1725;p30"/>
            <p:cNvSpPr/>
            <p:nvPr/>
          </p:nvSpPr>
          <p:spPr>
            <a:xfrm>
              <a:off x="1642475" y="951200"/>
              <a:ext cx="297200" cy="225025"/>
            </a:xfrm>
            <a:custGeom>
              <a:avLst/>
              <a:gdLst/>
              <a:ahLst/>
              <a:cxnLst/>
              <a:rect l="l" t="t" r="r" b="b"/>
              <a:pathLst>
                <a:path w="11888" h="9001" extrusionOk="0">
                  <a:moveTo>
                    <a:pt x="11092" y="0"/>
                  </a:moveTo>
                  <a:cubicBezTo>
                    <a:pt x="11001" y="0"/>
                    <a:pt x="10909" y="28"/>
                    <a:pt x="10831" y="85"/>
                  </a:cubicBezTo>
                  <a:lnTo>
                    <a:pt x="242" y="7796"/>
                  </a:lnTo>
                  <a:cubicBezTo>
                    <a:pt x="44" y="7941"/>
                    <a:pt x="0" y="8218"/>
                    <a:pt x="145" y="8417"/>
                  </a:cubicBezTo>
                  <a:lnTo>
                    <a:pt x="437" y="8817"/>
                  </a:lnTo>
                  <a:cubicBezTo>
                    <a:pt x="523" y="8937"/>
                    <a:pt x="659" y="9001"/>
                    <a:pt x="796" y="9001"/>
                  </a:cubicBezTo>
                  <a:cubicBezTo>
                    <a:pt x="887" y="9001"/>
                    <a:pt x="978" y="8973"/>
                    <a:pt x="1058" y="8916"/>
                  </a:cubicBezTo>
                  <a:lnTo>
                    <a:pt x="11646" y="1204"/>
                  </a:lnTo>
                  <a:cubicBezTo>
                    <a:pt x="11844" y="1059"/>
                    <a:pt x="11888" y="782"/>
                    <a:pt x="11743" y="584"/>
                  </a:cubicBezTo>
                  <a:lnTo>
                    <a:pt x="11452" y="182"/>
                  </a:lnTo>
                  <a:cubicBezTo>
                    <a:pt x="11365" y="63"/>
                    <a:pt x="11229" y="0"/>
                    <a:pt x="1109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</p:grpSp>
      <p:sp>
        <p:nvSpPr>
          <p:cNvPr id="1726" name="Google Shape;1726;p30"/>
          <p:cNvSpPr/>
          <p:nvPr/>
        </p:nvSpPr>
        <p:spPr>
          <a:xfrm rot="9019462" flipH="1">
            <a:off x="6499655" y="-1245482"/>
            <a:ext cx="3114317" cy="2763451"/>
          </a:xfrm>
          <a:custGeom>
            <a:avLst/>
            <a:gdLst/>
            <a:ahLst/>
            <a:cxnLst/>
            <a:rect l="l" t="t" r="r" b="b"/>
            <a:pathLst>
              <a:path w="125126" h="111029" extrusionOk="0">
                <a:moveTo>
                  <a:pt x="64572" y="0"/>
                </a:moveTo>
                <a:cubicBezTo>
                  <a:pt x="63677" y="0"/>
                  <a:pt x="62783" y="116"/>
                  <a:pt x="61917" y="355"/>
                </a:cubicBezTo>
                <a:cubicBezTo>
                  <a:pt x="58261" y="1364"/>
                  <a:pt x="55292" y="4531"/>
                  <a:pt x="54520" y="8244"/>
                </a:cubicBezTo>
                <a:cubicBezTo>
                  <a:pt x="53505" y="13125"/>
                  <a:pt x="56063" y="18149"/>
                  <a:pt x="55407" y="23090"/>
                </a:cubicBezTo>
                <a:cubicBezTo>
                  <a:pt x="55028" y="25941"/>
                  <a:pt x="53481" y="28690"/>
                  <a:pt x="51037" y="30205"/>
                </a:cubicBezTo>
                <a:cubicBezTo>
                  <a:pt x="49595" y="31098"/>
                  <a:pt x="47855" y="31537"/>
                  <a:pt x="46108" y="31537"/>
                </a:cubicBezTo>
                <a:cubicBezTo>
                  <a:pt x="43482" y="31537"/>
                  <a:pt x="40841" y="30546"/>
                  <a:pt x="39172" y="28616"/>
                </a:cubicBezTo>
                <a:cubicBezTo>
                  <a:pt x="37308" y="26462"/>
                  <a:pt x="36160" y="23733"/>
                  <a:pt x="34135" y="21728"/>
                </a:cubicBezTo>
                <a:cubicBezTo>
                  <a:pt x="32095" y="19710"/>
                  <a:pt x="29231" y="18682"/>
                  <a:pt x="26365" y="18682"/>
                </a:cubicBezTo>
                <a:cubicBezTo>
                  <a:pt x="24225" y="18682"/>
                  <a:pt x="22085" y="19254"/>
                  <a:pt x="20284" y="20414"/>
                </a:cubicBezTo>
                <a:cubicBezTo>
                  <a:pt x="16071" y="23125"/>
                  <a:pt x="14003" y="28689"/>
                  <a:pt x="15209" y="33552"/>
                </a:cubicBezTo>
                <a:cubicBezTo>
                  <a:pt x="16263" y="37806"/>
                  <a:pt x="19526" y="41750"/>
                  <a:pt x="18656" y="46046"/>
                </a:cubicBezTo>
                <a:cubicBezTo>
                  <a:pt x="18114" y="48725"/>
                  <a:pt x="15924" y="51113"/>
                  <a:pt x="13704" y="52596"/>
                </a:cubicBezTo>
                <a:cubicBezTo>
                  <a:pt x="11184" y="54278"/>
                  <a:pt x="8931" y="55545"/>
                  <a:pt x="6752" y="57829"/>
                </a:cubicBezTo>
                <a:cubicBezTo>
                  <a:pt x="2138" y="62664"/>
                  <a:pt x="0" y="70071"/>
                  <a:pt x="2346" y="76332"/>
                </a:cubicBezTo>
                <a:cubicBezTo>
                  <a:pt x="4479" y="82019"/>
                  <a:pt x="11314" y="87124"/>
                  <a:pt x="17730" y="87124"/>
                </a:cubicBezTo>
                <a:cubicBezTo>
                  <a:pt x="19292" y="87124"/>
                  <a:pt x="20830" y="86821"/>
                  <a:pt x="22269" y="86151"/>
                </a:cubicBezTo>
                <a:cubicBezTo>
                  <a:pt x="24431" y="85143"/>
                  <a:pt x="26325" y="83623"/>
                  <a:pt x="28494" y="82631"/>
                </a:cubicBezTo>
                <a:cubicBezTo>
                  <a:pt x="29695" y="82082"/>
                  <a:pt x="31051" y="81716"/>
                  <a:pt x="32365" y="81716"/>
                </a:cubicBezTo>
                <a:cubicBezTo>
                  <a:pt x="33424" y="81716"/>
                  <a:pt x="34455" y="81954"/>
                  <a:pt x="35354" y="82524"/>
                </a:cubicBezTo>
                <a:cubicBezTo>
                  <a:pt x="36848" y="83470"/>
                  <a:pt x="37717" y="85186"/>
                  <a:pt x="38033" y="86926"/>
                </a:cubicBezTo>
                <a:cubicBezTo>
                  <a:pt x="38796" y="91122"/>
                  <a:pt x="36954" y="95267"/>
                  <a:pt x="37225" y="99505"/>
                </a:cubicBezTo>
                <a:cubicBezTo>
                  <a:pt x="37583" y="105099"/>
                  <a:pt x="42248" y="110092"/>
                  <a:pt x="47793" y="110907"/>
                </a:cubicBezTo>
                <a:cubicBezTo>
                  <a:pt x="48347" y="110989"/>
                  <a:pt x="48904" y="111028"/>
                  <a:pt x="49461" y="111028"/>
                </a:cubicBezTo>
                <a:cubicBezTo>
                  <a:pt x="54473" y="111028"/>
                  <a:pt x="59418" y="107820"/>
                  <a:pt x="61347" y="103159"/>
                </a:cubicBezTo>
                <a:cubicBezTo>
                  <a:pt x="62543" y="100267"/>
                  <a:pt x="62653" y="97032"/>
                  <a:pt x="63718" y="94090"/>
                </a:cubicBezTo>
                <a:cubicBezTo>
                  <a:pt x="64728" y="91296"/>
                  <a:pt x="67118" y="88595"/>
                  <a:pt x="70022" y="88595"/>
                </a:cubicBezTo>
                <a:cubicBezTo>
                  <a:pt x="70176" y="88595"/>
                  <a:pt x="70332" y="88603"/>
                  <a:pt x="70489" y="88618"/>
                </a:cubicBezTo>
                <a:cubicBezTo>
                  <a:pt x="72921" y="88861"/>
                  <a:pt x="74769" y="90938"/>
                  <a:pt x="75908" y="93101"/>
                </a:cubicBezTo>
                <a:cubicBezTo>
                  <a:pt x="77049" y="95262"/>
                  <a:pt x="77762" y="97673"/>
                  <a:pt x="79264" y="99603"/>
                </a:cubicBezTo>
                <a:cubicBezTo>
                  <a:pt x="81488" y="102460"/>
                  <a:pt x="85222" y="103857"/>
                  <a:pt x="88852" y="103857"/>
                </a:cubicBezTo>
                <a:cubicBezTo>
                  <a:pt x="88993" y="103857"/>
                  <a:pt x="89133" y="103855"/>
                  <a:pt x="89274" y="103851"/>
                </a:cubicBezTo>
                <a:cubicBezTo>
                  <a:pt x="93035" y="103739"/>
                  <a:pt x="96641" y="102290"/>
                  <a:pt x="99915" y="100436"/>
                </a:cubicBezTo>
                <a:cubicBezTo>
                  <a:pt x="102345" y="99059"/>
                  <a:pt x="104701" y="97389"/>
                  <a:pt x="106229" y="95050"/>
                </a:cubicBezTo>
                <a:cubicBezTo>
                  <a:pt x="107755" y="92710"/>
                  <a:pt x="108314" y="89584"/>
                  <a:pt x="107051" y="87092"/>
                </a:cubicBezTo>
                <a:cubicBezTo>
                  <a:pt x="105386" y="83808"/>
                  <a:pt x="101075" y="82338"/>
                  <a:pt x="99856" y="78863"/>
                </a:cubicBezTo>
                <a:cubicBezTo>
                  <a:pt x="97909" y="73314"/>
                  <a:pt x="103258" y="67056"/>
                  <a:pt x="108181" y="65322"/>
                </a:cubicBezTo>
                <a:cubicBezTo>
                  <a:pt x="111853" y="64029"/>
                  <a:pt x="116040" y="64375"/>
                  <a:pt x="119476" y="62547"/>
                </a:cubicBezTo>
                <a:cubicBezTo>
                  <a:pt x="122986" y="60679"/>
                  <a:pt x="125125" y="56521"/>
                  <a:pt x="124606" y="52580"/>
                </a:cubicBezTo>
                <a:cubicBezTo>
                  <a:pt x="123534" y="44459"/>
                  <a:pt x="113365" y="43769"/>
                  <a:pt x="110274" y="37100"/>
                </a:cubicBezTo>
                <a:cubicBezTo>
                  <a:pt x="108101" y="32413"/>
                  <a:pt x="110142" y="26197"/>
                  <a:pt x="114071" y="23119"/>
                </a:cubicBezTo>
                <a:cubicBezTo>
                  <a:pt x="114603" y="22702"/>
                  <a:pt x="115226" y="22234"/>
                  <a:pt x="115259" y="21559"/>
                </a:cubicBezTo>
                <a:cubicBezTo>
                  <a:pt x="115305" y="20657"/>
                  <a:pt x="114472" y="19682"/>
                  <a:pt x="113551" y="18825"/>
                </a:cubicBezTo>
                <a:cubicBezTo>
                  <a:pt x="112812" y="18137"/>
                  <a:pt x="112017" y="17526"/>
                  <a:pt x="111575" y="17090"/>
                </a:cubicBezTo>
                <a:cubicBezTo>
                  <a:pt x="107059" y="12636"/>
                  <a:pt x="101987" y="8419"/>
                  <a:pt x="98073" y="3414"/>
                </a:cubicBezTo>
                <a:cubicBezTo>
                  <a:pt x="97904" y="3200"/>
                  <a:pt x="97708" y="2968"/>
                  <a:pt x="97438" y="2938"/>
                </a:cubicBezTo>
                <a:cubicBezTo>
                  <a:pt x="97418" y="2936"/>
                  <a:pt x="97398" y="2935"/>
                  <a:pt x="97378" y="2935"/>
                </a:cubicBezTo>
                <a:cubicBezTo>
                  <a:pt x="97098" y="2935"/>
                  <a:pt x="96855" y="3155"/>
                  <a:pt x="96653" y="3359"/>
                </a:cubicBezTo>
                <a:cubicBezTo>
                  <a:pt x="94180" y="5862"/>
                  <a:pt x="91688" y="7938"/>
                  <a:pt x="88896" y="10060"/>
                </a:cubicBezTo>
                <a:cubicBezTo>
                  <a:pt x="86954" y="11536"/>
                  <a:pt x="84702" y="13029"/>
                  <a:pt x="82238" y="13029"/>
                </a:cubicBezTo>
                <a:cubicBezTo>
                  <a:pt x="81724" y="13029"/>
                  <a:pt x="81201" y="12964"/>
                  <a:pt x="80670" y="12821"/>
                </a:cubicBezTo>
                <a:cubicBezTo>
                  <a:pt x="76510" y="11696"/>
                  <a:pt x="75233" y="6502"/>
                  <a:pt x="72315" y="3331"/>
                </a:cubicBezTo>
                <a:cubicBezTo>
                  <a:pt x="70355" y="1201"/>
                  <a:pt x="67459" y="0"/>
                  <a:pt x="64572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1727" name="Google Shape;1727;p30"/>
          <p:cNvSpPr/>
          <p:nvPr/>
        </p:nvSpPr>
        <p:spPr>
          <a:xfrm>
            <a:off x="-270779" y="3"/>
            <a:ext cx="1502625" cy="1260652"/>
          </a:xfrm>
          <a:custGeom>
            <a:avLst/>
            <a:gdLst/>
            <a:ahLst/>
            <a:cxnLst/>
            <a:rect l="l" t="t" r="r" b="b"/>
            <a:pathLst>
              <a:path w="45742" h="38376" extrusionOk="0">
                <a:moveTo>
                  <a:pt x="19361" y="24932"/>
                </a:moveTo>
                <a:cubicBezTo>
                  <a:pt x="19465" y="24932"/>
                  <a:pt x="19570" y="24937"/>
                  <a:pt x="19673" y="24944"/>
                </a:cubicBezTo>
                <a:cubicBezTo>
                  <a:pt x="20499" y="24997"/>
                  <a:pt x="21223" y="25325"/>
                  <a:pt x="21842" y="25875"/>
                </a:cubicBezTo>
                <a:cubicBezTo>
                  <a:pt x="22439" y="26436"/>
                  <a:pt x="22908" y="27180"/>
                  <a:pt x="23139" y="27996"/>
                </a:cubicBezTo>
                <a:cubicBezTo>
                  <a:pt x="23371" y="28729"/>
                  <a:pt x="23389" y="29503"/>
                  <a:pt x="23242" y="30263"/>
                </a:cubicBezTo>
                <a:cubicBezTo>
                  <a:pt x="22805" y="30365"/>
                  <a:pt x="22364" y="30438"/>
                  <a:pt x="21919" y="30483"/>
                </a:cubicBezTo>
                <a:cubicBezTo>
                  <a:pt x="21641" y="30509"/>
                  <a:pt x="21364" y="30524"/>
                  <a:pt x="21089" y="30524"/>
                </a:cubicBezTo>
                <a:cubicBezTo>
                  <a:pt x="20466" y="30524"/>
                  <a:pt x="19852" y="30452"/>
                  <a:pt x="19264" y="30296"/>
                </a:cubicBezTo>
                <a:cubicBezTo>
                  <a:pt x="18414" y="30070"/>
                  <a:pt x="17582" y="29685"/>
                  <a:pt x="16974" y="29149"/>
                </a:cubicBezTo>
                <a:cubicBezTo>
                  <a:pt x="16663" y="28887"/>
                  <a:pt x="16429" y="28580"/>
                  <a:pt x="16290" y="28259"/>
                </a:cubicBezTo>
                <a:cubicBezTo>
                  <a:pt x="16156" y="27938"/>
                  <a:pt x="16077" y="27605"/>
                  <a:pt x="16138" y="27244"/>
                </a:cubicBezTo>
                <a:cubicBezTo>
                  <a:pt x="16220" y="26485"/>
                  <a:pt x="16634" y="25875"/>
                  <a:pt x="17314" y="25469"/>
                </a:cubicBezTo>
                <a:cubicBezTo>
                  <a:pt x="17899" y="25115"/>
                  <a:pt x="18637" y="24932"/>
                  <a:pt x="19361" y="24932"/>
                </a:cubicBezTo>
                <a:close/>
                <a:moveTo>
                  <a:pt x="45087" y="1"/>
                </a:moveTo>
                <a:cubicBezTo>
                  <a:pt x="43175" y="1"/>
                  <a:pt x="41253" y="430"/>
                  <a:pt x="39532" y="1282"/>
                </a:cubicBezTo>
                <a:cubicBezTo>
                  <a:pt x="37709" y="2187"/>
                  <a:pt x="36046" y="3454"/>
                  <a:pt x="34765" y="5058"/>
                </a:cubicBezTo>
                <a:lnTo>
                  <a:pt x="34286" y="5662"/>
                </a:lnTo>
                <a:lnTo>
                  <a:pt x="33860" y="6304"/>
                </a:lnTo>
                <a:lnTo>
                  <a:pt x="33647" y="6625"/>
                </a:lnTo>
                <a:cubicBezTo>
                  <a:pt x="33581" y="6737"/>
                  <a:pt x="33522" y="6851"/>
                  <a:pt x="33460" y="6964"/>
                </a:cubicBezTo>
                <a:lnTo>
                  <a:pt x="33091" y="7644"/>
                </a:lnTo>
                <a:cubicBezTo>
                  <a:pt x="32665" y="8582"/>
                  <a:pt x="32288" y="9557"/>
                  <a:pt x="32107" y="10584"/>
                </a:cubicBezTo>
                <a:cubicBezTo>
                  <a:pt x="31680" y="12628"/>
                  <a:pt x="31826" y="14684"/>
                  <a:pt x="31964" y="16654"/>
                </a:cubicBezTo>
                <a:cubicBezTo>
                  <a:pt x="32108" y="18623"/>
                  <a:pt x="32278" y="20577"/>
                  <a:pt x="31985" y="22402"/>
                </a:cubicBezTo>
                <a:cubicBezTo>
                  <a:pt x="31838" y="23316"/>
                  <a:pt x="31554" y="24191"/>
                  <a:pt x="31133" y="24985"/>
                </a:cubicBezTo>
                <a:cubicBezTo>
                  <a:pt x="30712" y="25777"/>
                  <a:pt x="30144" y="26485"/>
                  <a:pt x="29469" y="27098"/>
                </a:cubicBezTo>
                <a:cubicBezTo>
                  <a:pt x="28796" y="27712"/>
                  <a:pt x="28016" y="28231"/>
                  <a:pt x="27188" y="28683"/>
                </a:cubicBezTo>
                <a:cubicBezTo>
                  <a:pt x="26467" y="29071"/>
                  <a:pt x="25706" y="29437"/>
                  <a:pt x="24944" y="29732"/>
                </a:cubicBezTo>
                <a:cubicBezTo>
                  <a:pt x="24956" y="29561"/>
                  <a:pt x="24962" y="29389"/>
                  <a:pt x="24961" y="29214"/>
                </a:cubicBezTo>
                <a:cubicBezTo>
                  <a:pt x="24949" y="28646"/>
                  <a:pt x="24864" y="28083"/>
                  <a:pt x="24707" y="27538"/>
                </a:cubicBezTo>
                <a:cubicBezTo>
                  <a:pt x="24401" y="26451"/>
                  <a:pt x="23796" y="25453"/>
                  <a:pt x="22957" y="24659"/>
                </a:cubicBezTo>
                <a:cubicBezTo>
                  <a:pt x="22524" y="24262"/>
                  <a:pt x="22030" y="23940"/>
                  <a:pt x="21493" y="23702"/>
                </a:cubicBezTo>
                <a:cubicBezTo>
                  <a:pt x="20951" y="23459"/>
                  <a:pt x="20361" y="23324"/>
                  <a:pt x="19789" y="23288"/>
                </a:cubicBezTo>
                <a:cubicBezTo>
                  <a:pt x="19651" y="23279"/>
                  <a:pt x="19515" y="23275"/>
                  <a:pt x="19377" y="23275"/>
                </a:cubicBezTo>
                <a:cubicBezTo>
                  <a:pt x="18368" y="23275"/>
                  <a:pt x="17362" y="23515"/>
                  <a:pt x="16457" y="24057"/>
                </a:cubicBezTo>
                <a:cubicBezTo>
                  <a:pt x="15947" y="24366"/>
                  <a:pt x="15476" y="24787"/>
                  <a:pt x="15128" y="25314"/>
                </a:cubicBezTo>
                <a:cubicBezTo>
                  <a:pt x="15039" y="25443"/>
                  <a:pt x="14970" y="25586"/>
                  <a:pt x="14892" y="25724"/>
                </a:cubicBezTo>
                <a:cubicBezTo>
                  <a:pt x="14818" y="25863"/>
                  <a:pt x="14770" y="26014"/>
                  <a:pt x="14709" y="26159"/>
                </a:cubicBezTo>
                <a:cubicBezTo>
                  <a:pt x="14649" y="26304"/>
                  <a:pt x="14627" y="26455"/>
                  <a:pt x="14588" y="26604"/>
                </a:cubicBezTo>
                <a:cubicBezTo>
                  <a:pt x="14554" y="26754"/>
                  <a:pt x="14512" y="26898"/>
                  <a:pt x="14506" y="27059"/>
                </a:cubicBezTo>
                <a:cubicBezTo>
                  <a:pt x="14411" y="27679"/>
                  <a:pt x="14540" y="28355"/>
                  <a:pt x="14796" y="28932"/>
                </a:cubicBezTo>
                <a:cubicBezTo>
                  <a:pt x="15056" y="29513"/>
                  <a:pt x="15453" y="30001"/>
                  <a:pt x="15895" y="30376"/>
                </a:cubicBezTo>
                <a:cubicBezTo>
                  <a:pt x="16781" y="31141"/>
                  <a:pt x="17802" y="31585"/>
                  <a:pt x="18853" y="31865"/>
                </a:cubicBezTo>
                <a:cubicBezTo>
                  <a:pt x="19562" y="32052"/>
                  <a:pt x="20288" y="32134"/>
                  <a:pt x="21007" y="32134"/>
                </a:cubicBezTo>
                <a:cubicBezTo>
                  <a:pt x="21364" y="32134"/>
                  <a:pt x="21723" y="32114"/>
                  <a:pt x="22079" y="32075"/>
                </a:cubicBezTo>
                <a:cubicBezTo>
                  <a:pt x="22255" y="32056"/>
                  <a:pt x="22430" y="32033"/>
                  <a:pt x="22604" y="32007"/>
                </a:cubicBezTo>
                <a:lnTo>
                  <a:pt x="22604" y="32007"/>
                </a:lnTo>
                <a:cubicBezTo>
                  <a:pt x="22442" y="32304"/>
                  <a:pt x="22260" y="32591"/>
                  <a:pt x="22058" y="32863"/>
                </a:cubicBezTo>
                <a:cubicBezTo>
                  <a:pt x="20980" y="34309"/>
                  <a:pt x="19391" y="35325"/>
                  <a:pt x="17626" y="35960"/>
                </a:cubicBezTo>
                <a:cubicBezTo>
                  <a:pt x="15861" y="36602"/>
                  <a:pt x="13935" y="36892"/>
                  <a:pt x="12005" y="37080"/>
                </a:cubicBezTo>
                <a:cubicBezTo>
                  <a:pt x="11039" y="37166"/>
                  <a:pt x="10071" y="37211"/>
                  <a:pt x="9098" y="37216"/>
                </a:cubicBezTo>
                <a:cubicBezTo>
                  <a:pt x="8970" y="37217"/>
                  <a:pt x="8841" y="37218"/>
                  <a:pt x="8712" y="37218"/>
                </a:cubicBezTo>
                <a:cubicBezTo>
                  <a:pt x="7869" y="37218"/>
                  <a:pt x="7025" y="37186"/>
                  <a:pt x="6182" y="37122"/>
                </a:cubicBezTo>
                <a:cubicBezTo>
                  <a:pt x="4239" y="36971"/>
                  <a:pt x="2308" y="36649"/>
                  <a:pt x="404" y="36190"/>
                </a:cubicBezTo>
                <a:cubicBezTo>
                  <a:pt x="381" y="36184"/>
                  <a:pt x="357" y="36181"/>
                  <a:pt x="333" y="36181"/>
                </a:cubicBezTo>
                <a:cubicBezTo>
                  <a:pt x="332" y="36181"/>
                  <a:pt x="331" y="36181"/>
                  <a:pt x="330" y="36181"/>
                </a:cubicBezTo>
                <a:cubicBezTo>
                  <a:pt x="178" y="36181"/>
                  <a:pt x="49" y="36290"/>
                  <a:pt x="25" y="36440"/>
                </a:cubicBezTo>
                <a:cubicBezTo>
                  <a:pt x="0" y="36590"/>
                  <a:pt x="89" y="36736"/>
                  <a:pt x="234" y="36783"/>
                </a:cubicBezTo>
                <a:cubicBezTo>
                  <a:pt x="2130" y="37405"/>
                  <a:pt x="4094" y="37833"/>
                  <a:pt x="6080" y="38095"/>
                </a:cubicBezTo>
                <a:cubicBezTo>
                  <a:pt x="7074" y="38226"/>
                  <a:pt x="8073" y="38312"/>
                  <a:pt x="9079" y="38354"/>
                </a:cubicBezTo>
                <a:cubicBezTo>
                  <a:pt x="9492" y="38368"/>
                  <a:pt x="9907" y="38376"/>
                  <a:pt x="10321" y="38376"/>
                </a:cubicBezTo>
                <a:cubicBezTo>
                  <a:pt x="10911" y="38376"/>
                  <a:pt x="11503" y="38360"/>
                  <a:pt x="12094" y="38331"/>
                </a:cubicBezTo>
                <a:cubicBezTo>
                  <a:pt x="14097" y="38221"/>
                  <a:pt x="16123" y="37973"/>
                  <a:pt x="18100" y="37322"/>
                </a:cubicBezTo>
                <a:cubicBezTo>
                  <a:pt x="19084" y="36994"/>
                  <a:pt x="20050" y="36563"/>
                  <a:pt x="20940" y="35977"/>
                </a:cubicBezTo>
                <a:cubicBezTo>
                  <a:pt x="21838" y="35395"/>
                  <a:pt x="22633" y="34659"/>
                  <a:pt x="23302" y="33811"/>
                </a:cubicBezTo>
                <a:cubicBezTo>
                  <a:pt x="23822" y="33128"/>
                  <a:pt x="24267" y="32366"/>
                  <a:pt x="24561" y="31536"/>
                </a:cubicBezTo>
                <a:cubicBezTo>
                  <a:pt x="24757" y="31472"/>
                  <a:pt x="24952" y="31406"/>
                  <a:pt x="25143" y="31335"/>
                </a:cubicBezTo>
                <a:cubicBezTo>
                  <a:pt x="25630" y="31155"/>
                  <a:pt x="26110" y="30949"/>
                  <a:pt x="26567" y="30730"/>
                </a:cubicBezTo>
                <a:cubicBezTo>
                  <a:pt x="26799" y="30624"/>
                  <a:pt x="27030" y="30515"/>
                  <a:pt x="27257" y="30393"/>
                </a:cubicBezTo>
                <a:cubicBezTo>
                  <a:pt x="27484" y="30272"/>
                  <a:pt x="27715" y="30165"/>
                  <a:pt x="27938" y="30030"/>
                </a:cubicBezTo>
                <a:cubicBezTo>
                  <a:pt x="28837" y="29526"/>
                  <a:pt x="29712" y="28937"/>
                  <a:pt x="30493" y="28212"/>
                </a:cubicBezTo>
                <a:cubicBezTo>
                  <a:pt x="31276" y="27492"/>
                  <a:pt x="31951" y="26624"/>
                  <a:pt x="32436" y="25662"/>
                </a:cubicBezTo>
                <a:cubicBezTo>
                  <a:pt x="32924" y="24699"/>
                  <a:pt x="33233" y="23661"/>
                  <a:pt x="33379" y="22621"/>
                </a:cubicBezTo>
                <a:cubicBezTo>
                  <a:pt x="33670" y="20525"/>
                  <a:pt x="33434" y="18505"/>
                  <a:pt x="33258" y="16547"/>
                </a:cubicBezTo>
                <a:cubicBezTo>
                  <a:pt x="33081" y="14591"/>
                  <a:pt x="32917" y="12651"/>
                  <a:pt x="33273" y="10806"/>
                </a:cubicBezTo>
                <a:cubicBezTo>
                  <a:pt x="33410" y="9878"/>
                  <a:pt x="33747" y="8992"/>
                  <a:pt x="34106" y="8123"/>
                </a:cubicBezTo>
                <a:lnTo>
                  <a:pt x="34424" y="7490"/>
                </a:lnTo>
                <a:cubicBezTo>
                  <a:pt x="34477" y="7385"/>
                  <a:pt x="34528" y="7277"/>
                  <a:pt x="34585" y="7174"/>
                </a:cubicBezTo>
                <a:lnTo>
                  <a:pt x="34772" y="6872"/>
                </a:lnTo>
                <a:lnTo>
                  <a:pt x="35147" y="6267"/>
                </a:lnTo>
                <a:lnTo>
                  <a:pt x="35572" y="5697"/>
                </a:lnTo>
                <a:cubicBezTo>
                  <a:pt x="36711" y="4173"/>
                  <a:pt x="38229" y="2939"/>
                  <a:pt x="39911" y="2035"/>
                </a:cubicBezTo>
                <a:cubicBezTo>
                  <a:pt x="41612" y="1137"/>
                  <a:pt x="43503" y="652"/>
                  <a:pt x="45427" y="622"/>
                </a:cubicBezTo>
                <a:lnTo>
                  <a:pt x="45437" y="622"/>
                </a:lnTo>
                <a:cubicBezTo>
                  <a:pt x="45605" y="619"/>
                  <a:pt x="45740" y="483"/>
                  <a:pt x="45741" y="316"/>
                </a:cubicBezTo>
                <a:cubicBezTo>
                  <a:pt x="45742" y="147"/>
                  <a:pt x="45608" y="9"/>
                  <a:pt x="45440" y="5"/>
                </a:cubicBezTo>
                <a:lnTo>
                  <a:pt x="45440" y="5"/>
                </a:lnTo>
                <a:lnTo>
                  <a:pt x="45441" y="6"/>
                </a:lnTo>
                <a:cubicBezTo>
                  <a:pt x="45322" y="3"/>
                  <a:pt x="45204" y="1"/>
                  <a:pt x="45087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</p:spTree>
    <p:extLst>
      <p:ext uri="{BB962C8B-B14F-4D97-AF65-F5344CB8AC3E}">
        <p14:creationId xmlns:p14="http://schemas.microsoft.com/office/powerpoint/2010/main" val="23652681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99EAEA-F395-4E41-938F-2D60E109C9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74C5E1-0136-4501-81CA-BF9BCEC8B9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BD1230-53FA-473D-B203-8EEFED452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EFBA7-11DF-405E-8FD5-78F4AE7568C0}" type="datetimeFigureOut">
              <a:rPr lang="en-US" smtClean="0"/>
              <a:t>1/4/2023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30380-4F07-46B7-B2D4-035FFDFA1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B9AA9D-0628-4E7A-AD04-1D491DF88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F0C17-6093-4BD8-B1FB-F9644F5FBA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4619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95966803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082050" y="1127750"/>
            <a:ext cx="6979800" cy="33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None/>
              <a:defRPr sz="2400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None/>
              <a:defRPr sz="2400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None/>
              <a:defRPr sz="2400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None/>
              <a:defRPr sz="2400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None/>
              <a:defRPr sz="2400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None/>
              <a:defRPr sz="2400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None/>
              <a:defRPr sz="2400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None/>
              <a:defRPr sz="2400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None/>
              <a:defRPr sz="2400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082050" y="1633651"/>
            <a:ext cx="6979800" cy="235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Bellota Text Light"/>
              <a:buChar char="●"/>
              <a:defRPr sz="2000">
                <a:solidFill>
                  <a:schemeClr val="dk1"/>
                </a:solidFill>
                <a:latin typeface="Bellota Text Light"/>
                <a:ea typeface="Bellota Text Light"/>
                <a:cs typeface="Bellota Text Light"/>
                <a:sym typeface="Bellota Text Light"/>
              </a:defRPr>
            </a:lvl1pPr>
            <a:lvl2pPr marL="914400" lvl="1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Bellota Text Light"/>
              <a:buChar char="○"/>
              <a:defRPr sz="2000">
                <a:solidFill>
                  <a:schemeClr val="dk1"/>
                </a:solidFill>
                <a:latin typeface="Bellota Text Light"/>
                <a:ea typeface="Bellota Text Light"/>
                <a:cs typeface="Bellota Text Light"/>
                <a:sym typeface="Bellota Text Light"/>
              </a:defRPr>
            </a:lvl2pPr>
            <a:lvl3pPr marL="1371600" lvl="2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ellota Text Light"/>
              <a:buChar char="■"/>
              <a:defRPr sz="2000">
                <a:solidFill>
                  <a:schemeClr val="dk1"/>
                </a:solidFill>
                <a:latin typeface="Bellota Text Light"/>
                <a:ea typeface="Bellota Text Light"/>
                <a:cs typeface="Bellota Text Light"/>
                <a:sym typeface="Bellota Text Light"/>
              </a:defRPr>
            </a:lvl3pPr>
            <a:lvl4pPr marL="1828800" lvl="3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ellota Text Light"/>
              <a:buChar char="●"/>
              <a:defRPr sz="2000">
                <a:solidFill>
                  <a:schemeClr val="dk1"/>
                </a:solidFill>
                <a:latin typeface="Bellota Text Light"/>
                <a:ea typeface="Bellota Text Light"/>
                <a:cs typeface="Bellota Text Light"/>
                <a:sym typeface="Bellota Text Light"/>
              </a:defRPr>
            </a:lvl4pPr>
            <a:lvl5pPr marL="2286000" lvl="4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ellota Text Light"/>
              <a:buChar char="○"/>
              <a:defRPr sz="2000">
                <a:solidFill>
                  <a:schemeClr val="dk1"/>
                </a:solidFill>
                <a:latin typeface="Bellota Text Light"/>
                <a:ea typeface="Bellota Text Light"/>
                <a:cs typeface="Bellota Text Light"/>
                <a:sym typeface="Bellota Text Light"/>
              </a:defRPr>
            </a:lvl5pPr>
            <a:lvl6pPr marL="2743200" lvl="5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ellota Text Light"/>
              <a:buChar char="■"/>
              <a:defRPr sz="2000">
                <a:solidFill>
                  <a:schemeClr val="dk1"/>
                </a:solidFill>
                <a:latin typeface="Bellota Text Light"/>
                <a:ea typeface="Bellota Text Light"/>
                <a:cs typeface="Bellota Text Light"/>
                <a:sym typeface="Bellota Text Light"/>
              </a:defRPr>
            </a:lvl6pPr>
            <a:lvl7pPr marL="3200400" lvl="6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ellota Text Light"/>
              <a:buChar char="●"/>
              <a:defRPr sz="2000">
                <a:solidFill>
                  <a:schemeClr val="dk1"/>
                </a:solidFill>
                <a:latin typeface="Bellota Text Light"/>
                <a:ea typeface="Bellota Text Light"/>
                <a:cs typeface="Bellota Text Light"/>
                <a:sym typeface="Bellota Text Light"/>
              </a:defRPr>
            </a:lvl7pPr>
            <a:lvl8pPr marL="3657600" lvl="7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ellota Text Light"/>
              <a:buChar char="○"/>
              <a:defRPr sz="2000">
                <a:solidFill>
                  <a:schemeClr val="dk1"/>
                </a:solidFill>
                <a:latin typeface="Bellota Text Light"/>
                <a:ea typeface="Bellota Text Light"/>
                <a:cs typeface="Bellota Text Light"/>
                <a:sym typeface="Bellota Text Light"/>
              </a:defRPr>
            </a:lvl8pPr>
            <a:lvl9pPr marL="4114800" lvl="8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ellota Text Light"/>
              <a:buChar char="■"/>
              <a:defRPr sz="2000">
                <a:solidFill>
                  <a:schemeClr val="dk1"/>
                </a:solidFill>
                <a:latin typeface="Bellota Text Light"/>
                <a:ea typeface="Bellota Text Light"/>
                <a:cs typeface="Bellota Text Light"/>
                <a:sym typeface="Bellota Text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buNone/>
              <a:defRPr sz="1300" b="1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defRPr>
            </a:lvl1pPr>
            <a:lvl2pPr lvl="1" algn="ctr" rtl="0">
              <a:buNone/>
              <a:defRPr sz="1300" b="1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defRPr>
            </a:lvl2pPr>
            <a:lvl3pPr lvl="2" algn="ctr" rtl="0">
              <a:buNone/>
              <a:defRPr sz="1300" b="1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defRPr>
            </a:lvl3pPr>
            <a:lvl4pPr lvl="3" algn="ctr" rtl="0">
              <a:buNone/>
              <a:defRPr sz="1300" b="1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defRPr>
            </a:lvl4pPr>
            <a:lvl5pPr lvl="4" algn="ctr" rtl="0">
              <a:buNone/>
              <a:defRPr sz="1300" b="1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defRPr>
            </a:lvl5pPr>
            <a:lvl6pPr lvl="5" algn="ctr" rtl="0">
              <a:buNone/>
              <a:defRPr sz="1300" b="1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defRPr>
            </a:lvl6pPr>
            <a:lvl7pPr lvl="6" algn="ctr" rtl="0">
              <a:buNone/>
              <a:defRPr sz="1300" b="1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defRPr>
            </a:lvl7pPr>
            <a:lvl8pPr lvl="7" algn="ctr" rtl="0">
              <a:buNone/>
              <a:defRPr sz="1300" b="1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defRPr>
            </a:lvl8pPr>
            <a:lvl9pPr lvl="8" algn="ctr" rtl="0">
              <a:buNone/>
              <a:defRPr sz="1300" b="1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3" r:id="rId5"/>
    <p:sldLayoutId id="2147483655" r:id="rId6"/>
    <p:sldLayoutId id="2147483656" r:id="rId7"/>
    <p:sldLayoutId id="2147483660" r:id="rId8"/>
    <p:sldLayoutId id="2147483662" r:id="rId9"/>
    <p:sldLayoutId id="2147483663" r:id="rId10"/>
    <p:sldLayoutId id="2147483667" r:id="rId11"/>
    <p:sldLayoutId id="2147483669" r:id="rId12"/>
    <p:sldLayoutId id="2147483671" r:id="rId13"/>
    <p:sldLayoutId id="2147483672" r:id="rId14"/>
    <p:sldLayoutId id="2147483673" r:id="rId15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liveworksheets.com/1-mt1630389ts" TargetMode="Externa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ordwall.net/play/9108/104/500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ordwall.net/play/9108/112/910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dictionary.cambridge.org/dictionary/english/die" TargetMode="External"/><Relationship Id="rId3" Type="http://schemas.openxmlformats.org/officeDocument/2006/relationships/slideLayout" Target="../slideLayouts/slideLayout15.xml"/><Relationship Id="rId7" Type="http://schemas.openxmlformats.org/officeDocument/2006/relationships/hyperlink" Target="https://dictionary.cambridge.org/dictionary/english/cause" TargetMode="Externa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dictionary.cambridge.org/dictionary/english/small" TargetMode="External"/><Relationship Id="rId3" Type="http://schemas.openxmlformats.org/officeDocument/2006/relationships/slideLayout" Target="../slideLayouts/slideLayout15.xml"/><Relationship Id="rId7" Type="http://schemas.openxmlformats.org/officeDocument/2006/relationships/hyperlink" Target="https://dictionary.cambridge.org/dictionary/english/large" TargetMode="Externa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1.png"/><Relationship Id="rId5" Type="http://schemas.openxmlformats.org/officeDocument/2006/relationships/image" Target="../media/image22.png"/><Relationship Id="rId4" Type="http://schemas.openxmlformats.org/officeDocument/2006/relationships/image" Target="../media/image20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1.png"/><Relationship Id="rId5" Type="http://schemas.openxmlformats.org/officeDocument/2006/relationships/image" Target="../media/image22.png"/><Relationship Id="rId4" Type="http://schemas.openxmlformats.org/officeDocument/2006/relationships/image" Target="../media/image20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fif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https://wordwall.net/resource/9092978" TargetMode="External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tmp"/><Relationship Id="rId2" Type="http://schemas.openxmlformats.org/officeDocument/2006/relationships/image" Target="../media/image31.tmp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tmp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3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</a:t>
            </a:fld>
            <a:endParaRPr/>
          </a:p>
        </p:txBody>
      </p:sp>
      <p:pic>
        <p:nvPicPr>
          <p:cNvPr id="15" name="Picture 10" descr="Learning the Days of the Week: English for Beginners and Kids">
            <a:extLst>
              <a:ext uri="{FF2B5EF4-FFF2-40B4-BE49-F238E27FC236}">
                <a16:creationId xmlns:a16="http://schemas.microsoft.com/office/drawing/2014/main" id="{3F24CD79-0274-46C0-907B-BA36DF4ACC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300"/>
          <a:stretch/>
        </p:blipFill>
        <p:spPr bwMode="auto">
          <a:xfrm>
            <a:off x="1091758" y="172771"/>
            <a:ext cx="6411784" cy="865500"/>
          </a:xfrm>
          <a:prstGeom prst="rect">
            <a:avLst/>
          </a:prstGeom>
          <a:solidFill>
            <a:srgbClr val="CCCCFF"/>
          </a:solidFill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F8671010-B3BD-4530-B1E2-0B38A90E0A8C}"/>
              </a:ext>
            </a:extLst>
          </p:cNvPr>
          <p:cNvGrpSpPr/>
          <p:nvPr/>
        </p:nvGrpSpPr>
        <p:grpSpPr>
          <a:xfrm>
            <a:off x="1635142" y="1287379"/>
            <a:ext cx="5325016" cy="2042359"/>
            <a:chOff x="210264" y="680199"/>
            <a:chExt cx="2132154" cy="2541365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C01489C-D5BC-4C60-BA79-72465FCACDBB}"/>
                </a:ext>
              </a:extLst>
            </p:cNvPr>
            <p:cNvSpPr/>
            <p:nvPr/>
          </p:nvSpPr>
          <p:spPr>
            <a:xfrm>
              <a:off x="691648" y="1079201"/>
              <a:ext cx="1260613" cy="26289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D1ACADBE-748B-4693-8607-8F56BCE5D7AA}"/>
                </a:ext>
              </a:extLst>
            </p:cNvPr>
            <p:cNvSpPr/>
            <p:nvPr/>
          </p:nvSpPr>
          <p:spPr>
            <a:xfrm>
              <a:off x="573823" y="1465794"/>
              <a:ext cx="1432222" cy="26289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A5F64AF-D428-4F6E-860C-6186DAA24021}"/>
                </a:ext>
              </a:extLst>
            </p:cNvPr>
            <p:cNvSpPr/>
            <p:nvPr/>
          </p:nvSpPr>
          <p:spPr>
            <a:xfrm>
              <a:off x="379847" y="1808240"/>
              <a:ext cx="1863707" cy="26289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7BEB860E-6B5D-4E9E-B6BA-9F943754D22C}"/>
                </a:ext>
              </a:extLst>
            </p:cNvPr>
            <p:cNvSpPr/>
            <p:nvPr/>
          </p:nvSpPr>
          <p:spPr>
            <a:xfrm>
              <a:off x="558881" y="2185533"/>
              <a:ext cx="1447164" cy="26289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063F63B3-BEB0-42A1-9343-68B559B875B0}"/>
                </a:ext>
              </a:extLst>
            </p:cNvPr>
            <p:cNvSpPr/>
            <p:nvPr/>
          </p:nvSpPr>
          <p:spPr>
            <a:xfrm>
              <a:off x="745433" y="2544760"/>
              <a:ext cx="1260613" cy="26289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CE665D22-DB83-4B30-A5F8-6F81CCD5D511}"/>
                </a:ext>
              </a:extLst>
            </p:cNvPr>
            <p:cNvSpPr/>
            <p:nvPr/>
          </p:nvSpPr>
          <p:spPr>
            <a:xfrm>
              <a:off x="573823" y="2897806"/>
              <a:ext cx="1432222" cy="289794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23" name="Picture 10" descr="Learning the Days of the Week: English for Beginners and Kids">
              <a:extLst>
                <a:ext uri="{FF2B5EF4-FFF2-40B4-BE49-F238E27FC236}">
                  <a16:creationId xmlns:a16="http://schemas.microsoft.com/office/drawing/2014/main" id="{1D6372D5-02C1-4ED2-8607-67F7B9FF479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09" t="17692" r="7417" b="13996"/>
            <a:stretch/>
          </p:blipFill>
          <p:spPr bwMode="auto">
            <a:xfrm>
              <a:off x="210264" y="1040581"/>
              <a:ext cx="2125854" cy="21809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8CBA112B-91FB-46AF-86D2-B9D00DE6A2BF}"/>
                </a:ext>
              </a:extLst>
            </p:cNvPr>
            <p:cNvGrpSpPr/>
            <p:nvPr/>
          </p:nvGrpSpPr>
          <p:grpSpPr>
            <a:xfrm>
              <a:off x="216564" y="680199"/>
              <a:ext cx="2125854" cy="359228"/>
              <a:chOff x="145279" y="2776405"/>
              <a:chExt cx="2125854" cy="359228"/>
            </a:xfrm>
          </p:grpSpPr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7C2E8E78-2AEF-4C57-AC9C-E5EE56AC0DC3}"/>
                  </a:ext>
                </a:extLst>
              </p:cNvPr>
              <p:cNvSpPr/>
              <p:nvPr/>
            </p:nvSpPr>
            <p:spPr>
              <a:xfrm>
                <a:off x="606336" y="2785606"/>
                <a:ext cx="1260613" cy="283159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26" name="Picture 10" descr="Learning the Days of the Week: English for Beginners and Kids">
                <a:extLst>
                  <a:ext uri="{FF2B5EF4-FFF2-40B4-BE49-F238E27FC236}">
                    <a16:creationId xmlns:a16="http://schemas.microsoft.com/office/drawing/2014/main" id="{368124B3-163E-4E88-A26C-B362BF3851A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409" t="86719" r="7417" b="2030"/>
              <a:stretch/>
            </p:blipFill>
            <p:spPr bwMode="auto">
              <a:xfrm>
                <a:off x="145279" y="2776405"/>
                <a:ext cx="2125854" cy="35922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094FEADB-F77D-4B64-BEC8-D74B9A9291A4}"/>
              </a:ext>
            </a:extLst>
          </p:cNvPr>
          <p:cNvSpPr/>
          <p:nvPr/>
        </p:nvSpPr>
        <p:spPr>
          <a:xfrm>
            <a:off x="1711627" y="3578129"/>
            <a:ext cx="6411784" cy="461665"/>
          </a:xfrm>
          <a:prstGeom prst="rect">
            <a:avLst/>
          </a:prstGeom>
          <a:solidFill>
            <a:srgbClr val="CCCCFF"/>
          </a:solidFill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>
                <a:ln w="0"/>
                <a:solidFill>
                  <a:prstClr val="black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onteria" pitchFamily="2" charset="77"/>
              </a:rPr>
              <a:t>04</a:t>
            </a:r>
            <a:r>
              <a:rPr lang="en-US" sz="2400" baseline="30000" dirty="0">
                <a:ln w="0"/>
                <a:solidFill>
                  <a:prstClr val="black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onteria" pitchFamily="2" charset="77"/>
              </a:rPr>
              <a:t>th</a:t>
            </a:r>
            <a:r>
              <a:rPr lang="en-US" sz="2400" dirty="0">
                <a:ln w="0"/>
                <a:solidFill>
                  <a:prstClr val="black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onteria" pitchFamily="2" charset="77"/>
              </a:rPr>
              <a:t> </a:t>
            </a:r>
            <a:r>
              <a:rPr lang="en-US" sz="2400" baseline="30000" dirty="0">
                <a:ln w="0"/>
                <a:solidFill>
                  <a:prstClr val="black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onteria" pitchFamily="2" charset="77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Monteria" pitchFamily="2" charset="77"/>
                <a:ea typeface="+mn-ea"/>
                <a:cs typeface="+mn-cs"/>
              </a:rPr>
              <a:t>January 2023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dern Love" pitchFamily="82" charset="0"/>
                <a:ea typeface="+mn-ea"/>
                <a:cs typeface="+mn-cs"/>
              </a:rPr>
              <a:t> </a:t>
            </a:r>
            <a:endParaRPr kumimoji="0" lang="en-AE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odern Love" pitchFamily="82" charset="0"/>
              <a:ea typeface="+mn-ea"/>
              <a:cs typeface="+mn-cs"/>
            </a:endParaRPr>
          </a:p>
        </p:txBody>
      </p:sp>
      <p:pic>
        <p:nvPicPr>
          <p:cNvPr id="28" name="Picture 27" descr="A close up of a logo&#10;&#10;Description automatically generated">
            <a:extLst>
              <a:ext uri="{FF2B5EF4-FFF2-40B4-BE49-F238E27FC236}">
                <a16:creationId xmlns:a16="http://schemas.microsoft.com/office/drawing/2014/main" id="{7931FFFB-A5FD-473E-A058-EEAD3BC8AF4E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93286">
            <a:off x="6898457" y="1914509"/>
            <a:ext cx="983263" cy="9832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0A99BD-C561-499B-BAC4-5B08F8273B4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2</a:t>
            </a:fld>
            <a:endParaRPr lang="en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D1063AB-FD87-4FF8-97F7-C02F56EAEFF3}"/>
              </a:ext>
            </a:extLst>
          </p:cNvPr>
          <p:cNvSpPr txBox="1"/>
          <p:nvPr/>
        </p:nvSpPr>
        <p:spPr>
          <a:xfrm>
            <a:off x="1520456" y="244549"/>
            <a:ext cx="3795823" cy="5847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Starter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F7FCD18-3194-49FB-AD30-F1698E7AC875}"/>
              </a:ext>
            </a:extLst>
          </p:cNvPr>
          <p:cNvSpPr txBox="1"/>
          <p:nvPr/>
        </p:nvSpPr>
        <p:spPr>
          <a:xfrm>
            <a:off x="3551274" y="1419731"/>
            <a:ext cx="4572000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https://www.liveworksheets.com/1-mt1630389ts</a:t>
            </a:r>
            <a:endParaRPr lang="en-US" dirty="0"/>
          </a:p>
          <a:p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C7272BA-AD5C-48E2-BED9-72D4C9773E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0456" y="2446928"/>
            <a:ext cx="30575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0086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C2F4"/>
        </a:solidFill>
        <a:effectLst/>
      </p:bgPr>
    </p:bg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4"/>
          <p:cNvSpPr txBox="1">
            <a:spLocks noGrp="1"/>
          </p:cNvSpPr>
          <p:nvPr>
            <p:ph type="ctrTitle" idx="4294967295"/>
          </p:nvPr>
        </p:nvSpPr>
        <p:spPr>
          <a:xfrm>
            <a:off x="2312250" y="588560"/>
            <a:ext cx="5068200" cy="964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dirty="0">
                <a:solidFill>
                  <a:schemeClr val="lt1"/>
                </a:solidFill>
              </a:rPr>
              <a:t>Hello!</a:t>
            </a:r>
            <a:endParaRPr sz="7200" dirty="0">
              <a:solidFill>
                <a:schemeClr val="lt1"/>
              </a:solidFill>
            </a:endParaRPr>
          </a:p>
        </p:txBody>
      </p:sp>
      <p:sp>
        <p:nvSpPr>
          <p:cNvPr id="128" name="Google Shape;128;p24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sp>
        <p:nvSpPr>
          <p:cNvPr id="6" name="Google Shape;112;p22">
            <a:extLst>
              <a:ext uri="{FF2B5EF4-FFF2-40B4-BE49-F238E27FC236}">
                <a16:creationId xmlns:a16="http://schemas.microsoft.com/office/drawing/2014/main" id="{905C6712-8C00-4984-A455-8D84030E87A2}"/>
              </a:ext>
            </a:extLst>
          </p:cNvPr>
          <p:cNvSpPr txBox="1">
            <a:spLocks/>
          </p:cNvSpPr>
          <p:nvPr/>
        </p:nvSpPr>
        <p:spPr>
          <a:xfrm>
            <a:off x="1041990" y="1553360"/>
            <a:ext cx="5486400" cy="2156400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4400" dirty="0"/>
              <a:t>Are you ready?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2"/>
          <p:cNvSpPr txBox="1">
            <a:spLocks noGrp="1"/>
          </p:cNvSpPr>
          <p:nvPr>
            <p:ph type="ctrTitle"/>
          </p:nvPr>
        </p:nvSpPr>
        <p:spPr>
          <a:xfrm>
            <a:off x="1828800" y="1493525"/>
            <a:ext cx="5486400" cy="215640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U6 </a:t>
            </a:r>
            <a:br>
              <a:rPr lang="en" dirty="0"/>
            </a:br>
            <a:r>
              <a:rPr lang="en" dirty="0"/>
              <a:t>Dinosaurs</a:t>
            </a:r>
            <a:br>
              <a:rPr lang="en" dirty="0"/>
            </a:br>
            <a:r>
              <a:rPr lang="en" dirty="0">
                <a:solidFill>
                  <a:srgbClr val="FF0000"/>
                </a:solidFill>
              </a:rPr>
              <a:t>L 2 Dinosaur Q &amp; A</a:t>
            </a:r>
            <a:endParaRPr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7"/>
          <p:cNvSpPr txBox="1">
            <a:spLocks noGrp="1"/>
          </p:cNvSpPr>
          <p:nvPr>
            <p:ph type="title"/>
          </p:nvPr>
        </p:nvSpPr>
        <p:spPr>
          <a:xfrm>
            <a:off x="1082050" y="1127750"/>
            <a:ext cx="6979800" cy="336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Today we are going to </a:t>
            </a:r>
            <a:endParaRPr dirty="0"/>
          </a:p>
        </p:txBody>
      </p:sp>
      <p:sp>
        <p:nvSpPr>
          <p:cNvPr id="147" name="Google Shape;147;p27"/>
          <p:cNvSpPr txBox="1">
            <a:spLocks noGrp="1"/>
          </p:cNvSpPr>
          <p:nvPr>
            <p:ph type="body" idx="1"/>
          </p:nvPr>
        </p:nvSpPr>
        <p:spPr>
          <a:xfrm>
            <a:off x="1082050" y="1633651"/>
            <a:ext cx="6979800" cy="2359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55600" algn="l" rtl="0">
              <a:spcBef>
                <a:spcPts val="600"/>
              </a:spcBef>
              <a:spcAft>
                <a:spcPts val="0"/>
              </a:spcAft>
              <a:buSzPts val="2000"/>
              <a:buChar char="●"/>
            </a:pPr>
            <a:r>
              <a:rPr lang="en-US" dirty="0"/>
              <a:t>To read about diplodocus.</a:t>
            </a:r>
          </a:p>
          <a:p>
            <a:pPr marL="457200" lvl="0" indent="-355600" algn="l" rtl="0">
              <a:spcBef>
                <a:spcPts val="600"/>
              </a:spcBef>
              <a:spcAft>
                <a:spcPts val="0"/>
              </a:spcAft>
              <a:buSzPts val="2000"/>
              <a:buChar char="●"/>
            </a:pPr>
            <a:r>
              <a:rPr lang="en-US" dirty="0"/>
              <a:t>To use could/ couldn’t.</a:t>
            </a:r>
          </a:p>
        </p:txBody>
      </p:sp>
      <p:sp>
        <p:nvSpPr>
          <p:cNvPr id="148" name="Google Shape;148;p27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4" descr="Image result for bridge to success learner grade 4 term 2">
            <a:extLst>
              <a:ext uri="{FF2B5EF4-FFF2-40B4-BE49-F238E27FC236}">
                <a16:creationId xmlns:a16="http://schemas.microsoft.com/office/drawing/2014/main" id="{94864B39-3675-4C1D-A6E9-101E28D242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30052" y="840156"/>
            <a:ext cx="3050159" cy="345201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BB013DE-FC7C-4F8B-9E29-320BD3807DCD}"/>
              </a:ext>
            </a:extLst>
          </p:cNvPr>
          <p:cNvSpPr/>
          <p:nvPr/>
        </p:nvSpPr>
        <p:spPr>
          <a:xfrm>
            <a:off x="1130162" y="167381"/>
            <a:ext cx="3250570" cy="577081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sz="3300" b="1" dirty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Nova" panose="020B0504020202020204" pitchFamily="34" charset="0"/>
              </a:rPr>
              <a:t>Page: 53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92E0B5F-0F6A-46B4-A23A-9260E471EF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6945" y="840156"/>
            <a:ext cx="2917005" cy="345201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1EA1C2A-6596-4287-96D9-A9EE8189CC21}"/>
              </a:ext>
            </a:extLst>
          </p:cNvPr>
          <p:cNvSpPr/>
          <p:nvPr/>
        </p:nvSpPr>
        <p:spPr>
          <a:xfrm>
            <a:off x="4882041" y="298516"/>
            <a:ext cx="3250570" cy="577081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sz="3300" b="1" dirty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Nova" panose="020B0504020202020204" pitchFamily="34" charset="0"/>
              </a:rPr>
              <a:t>Page: 90</a:t>
            </a:r>
          </a:p>
        </p:txBody>
      </p:sp>
    </p:spTree>
    <p:extLst>
      <p:ext uri="{BB962C8B-B14F-4D97-AF65-F5344CB8AC3E}">
        <p14:creationId xmlns:p14="http://schemas.microsoft.com/office/powerpoint/2010/main" val="2796058345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5"/>
          <p:cNvSpPr txBox="1">
            <a:spLocks noGrp="1"/>
          </p:cNvSpPr>
          <p:nvPr>
            <p:ph type="ctrTitle"/>
          </p:nvPr>
        </p:nvSpPr>
        <p:spPr>
          <a:xfrm>
            <a:off x="1927850" y="1583350"/>
            <a:ext cx="52884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accent2"/>
                </a:solidFill>
              </a:rPr>
              <a:t>1.</a:t>
            </a:r>
            <a:endParaRPr dirty="0">
              <a:solidFill>
                <a:schemeClr val="accent2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Vocabulary</a:t>
            </a:r>
            <a:endParaRPr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B840EF9-D684-4B19-B8CE-23BE9CB9DEE0}"/>
              </a:ext>
            </a:extLst>
          </p:cNvPr>
          <p:cNvSpPr txBox="1"/>
          <p:nvPr/>
        </p:nvSpPr>
        <p:spPr>
          <a:xfrm>
            <a:off x="2286000" y="2417296"/>
            <a:ext cx="4572000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/>
          </a:p>
          <a:p>
            <a:endParaRPr lang="en-US" dirty="0"/>
          </a:p>
          <a:p>
            <a:r>
              <a:rPr lang="en-US" dirty="0">
                <a:hlinkClick r:id="rId3"/>
              </a:rPr>
              <a:t>https://wordwall.net/play/9108/104/500</a:t>
            </a:r>
            <a:endParaRPr lang="en-US" dirty="0"/>
          </a:p>
          <a:p>
            <a:r>
              <a:rPr lang="en-US">
                <a:hlinkClick r:id="rId4"/>
              </a:rPr>
              <a:t>https://wordwall.net/play/9108/112/910</a:t>
            </a:r>
            <a:endParaRPr lang="en-US"/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6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sp>
        <p:nvSpPr>
          <p:cNvPr id="140" name="Google Shape;140;p26"/>
          <p:cNvSpPr txBox="1">
            <a:spLocks noGrp="1"/>
          </p:cNvSpPr>
          <p:nvPr>
            <p:ph type="body" idx="4294967295"/>
          </p:nvPr>
        </p:nvSpPr>
        <p:spPr>
          <a:xfrm>
            <a:off x="4922873" y="2112119"/>
            <a:ext cx="4129411" cy="193573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800" dirty="0"/>
              <a:t>Diplodocus was very huge dinosaur.</a:t>
            </a:r>
            <a:endParaRPr sz="2400" dirty="0"/>
          </a:p>
        </p:txBody>
      </p:sp>
      <p:sp>
        <p:nvSpPr>
          <p:cNvPr id="5" name="Google Shape;112;p22">
            <a:extLst>
              <a:ext uri="{FF2B5EF4-FFF2-40B4-BE49-F238E27FC236}">
                <a16:creationId xmlns:a16="http://schemas.microsoft.com/office/drawing/2014/main" id="{FD2A8F05-F846-46B6-A0F4-CE4E4A676CF7}"/>
              </a:ext>
            </a:extLst>
          </p:cNvPr>
          <p:cNvSpPr txBox="1">
            <a:spLocks/>
          </p:cNvSpPr>
          <p:nvPr/>
        </p:nvSpPr>
        <p:spPr>
          <a:xfrm>
            <a:off x="5082362" y="1017218"/>
            <a:ext cx="2955852" cy="895639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4400" dirty="0"/>
              <a:t>diplodocus</a:t>
            </a:r>
          </a:p>
        </p:txBody>
      </p:sp>
      <p:pic>
        <p:nvPicPr>
          <p:cNvPr id="1028" name="Picture 4" descr="FREE! - Diplodocus Augmented Reality (AR) Quick Look Model Educational">
            <a:extLst>
              <a:ext uri="{FF2B5EF4-FFF2-40B4-BE49-F238E27FC236}">
                <a16:creationId xmlns:a16="http://schemas.microsoft.com/office/drawing/2014/main" id="{9C675F8D-8A35-475D-B862-8FB654684E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17" y="560196"/>
            <a:ext cx="4814556" cy="2705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 build="p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6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  <p:sp>
        <p:nvSpPr>
          <p:cNvPr id="140" name="Google Shape;140;p26"/>
          <p:cNvSpPr txBox="1">
            <a:spLocks noGrp="1"/>
          </p:cNvSpPr>
          <p:nvPr>
            <p:ph type="body" idx="4294967295"/>
          </p:nvPr>
        </p:nvSpPr>
        <p:spPr>
          <a:xfrm>
            <a:off x="4922873" y="2112119"/>
            <a:ext cx="4129411" cy="193573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800" dirty="0"/>
              <a:t>Some dinosaurs killed other dinosaurs</a:t>
            </a:r>
            <a:r>
              <a:rPr lang="en-US" sz="2400" dirty="0"/>
              <a:t>.</a:t>
            </a:r>
            <a:endParaRPr sz="2400" dirty="0"/>
          </a:p>
        </p:txBody>
      </p:sp>
      <p:sp>
        <p:nvSpPr>
          <p:cNvPr id="5" name="Google Shape;112;p22">
            <a:extLst>
              <a:ext uri="{FF2B5EF4-FFF2-40B4-BE49-F238E27FC236}">
                <a16:creationId xmlns:a16="http://schemas.microsoft.com/office/drawing/2014/main" id="{FD2A8F05-F846-46B6-A0F4-CE4E4A676CF7}"/>
              </a:ext>
            </a:extLst>
          </p:cNvPr>
          <p:cNvSpPr txBox="1">
            <a:spLocks/>
          </p:cNvSpPr>
          <p:nvPr/>
        </p:nvSpPr>
        <p:spPr>
          <a:xfrm>
            <a:off x="5082362" y="1017218"/>
            <a:ext cx="2955852" cy="895639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4400" dirty="0"/>
              <a:t>kill</a:t>
            </a:r>
          </a:p>
        </p:txBody>
      </p:sp>
      <p:pic>
        <p:nvPicPr>
          <p:cNvPr id="2" name="Picture 2" descr="Utahraptor - The Raptor That Could KILL A T.Rex! - YouTube">
            <a:extLst>
              <a:ext uri="{FF2B5EF4-FFF2-40B4-BE49-F238E27FC236}">
                <a16:creationId xmlns:a16="http://schemas.microsoft.com/office/drawing/2014/main" id="{55D43E7E-D2EF-4B10-ACBE-C73194D6CB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700" y="903405"/>
            <a:ext cx="4297650" cy="2417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7926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 build="p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6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  <p:sp>
        <p:nvSpPr>
          <p:cNvPr id="140" name="Google Shape;140;p26"/>
          <p:cNvSpPr txBox="1">
            <a:spLocks noGrp="1"/>
          </p:cNvSpPr>
          <p:nvPr>
            <p:ph type="body" idx="4294967295"/>
          </p:nvPr>
        </p:nvSpPr>
        <p:spPr>
          <a:xfrm>
            <a:off x="4922873" y="2112119"/>
            <a:ext cx="4129411" cy="193573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800" dirty="0"/>
              <a:t>There are many kinds of sports</a:t>
            </a:r>
            <a:r>
              <a:rPr lang="en-US" sz="2400" dirty="0"/>
              <a:t>.</a:t>
            </a:r>
            <a:endParaRPr sz="2400" dirty="0"/>
          </a:p>
        </p:txBody>
      </p:sp>
      <p:sp>
        <p:nvSpPr>
          <p:cNvPr id="5" name="Google Shape;112;p22">
            <a:extLst>
              <a:ext uri="{FF2B5EF4-FFF2-40B4-BE49-F238E27FC236}">
                <a16:creationId xmlns:a16="http://schemas.microsoft.com/office/drawing/2014/main" id="{FD2A8F05-F846-46B6-A0F4-CE4E4A676CF7}"/>
              </a:ext>
            </a:extLst>
          </p:cNvPr>
          <p:cNvSpPr txBox="1">
            <a:spLocks/>
          </p:cNvSpPr>
          <p:nvPr/>
        </p:nvSpPr>
        <p:spPr>
          <a:xfrm>
            <a:off x="5082362" y="1017218"/>
            <a:ext cx="2955852" cy="895639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4400" dirty="0"/>
              <a:t>kinds</a:t>
            </a:r>
          </a:p>
        </p:txBody>
      </p:sp>
      <p:pic>
        <p:nvPicPr>
          <p:cNvPr id="3074" name="Picture 2" descr="Set Boys Playing Different Kinds Sports Stock Vector (Royalty Free)  265261496">
            <a:extLst>
              <a:ext uri="{FF2B5EF4-FFF2-40B4-BE49-F238E27FC236}">
                <a16:creationId xmlns:a16="http://schemas.microsoft.com/office/drawing/2014/main" id="{FA03BCE0-2731-42C8-A02A-1F5B9FAD1F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113" y="806991"/>
            <a:ext cx="3171537" cy="2816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9448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 build="p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6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</a:t>
            </a:fld>
            <a:endParaRPr/>
          </a:p>
        </p:txBody>
      </p:sp>
      <p:sp>
        <p:nvSpPr>
          <p:cNvPr id="140" name="Google Shape;140;p26"/>
          <p:cNvSpPr txBox="1">
            <a:spLocks noGrp="1"/>
          </p:cNvSpPr>
          <p:nvPr>
            <p:ph type="body" idx="4294967295"/>
          </p:nvPr>
        </p:nvSpPr>
        <p:spPr>
          <a:xfrm>
            <a:off x="4922873" y="2112119"/>
            <a:ext cx="4129411" cy="193573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800" dirty="0"/>
              <a:t>Dinosaurs had different sizes.</a:t>
            </a:r>
            <a:endParaRPr sz="2400" dirty="0"/>
          </a:p>
        </p:txBody>
      </p:sp>
      <p:sp>
        <p:nvSpPr>
          <p:cNvPr id="5" name="Google Shape;112;p22">
            <a:extLst>
              <a:ext uri="{FF2B5EF4-FFF2-40B4-BE49-F238E27FC236}">
                <a16:creationId xmlns:a16="http://schemas.microsoft.com/office/drawing/2014/main" id="{FD2A8F05-F846-46B6-A0F4-CE4E4A676CF7}"/>
              </a:ext>
            </a:extLst>
          </p:cNvPr>
          <p:cNvSpPr txBox="1">
            <a:spLocks/>
          </p:cNvSpPr>
          <p:nvPr/>
        </p:nvSpPr>
        <p:spPr>
          <a:xfrm>
            <a:off x="5082362" y="1017218"/>
            <a:ext cx="2955852" cy="895639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4400" dirty="0"/>
              <a:t>sizes</a:t>
            </a:r>
          </a:p>
        </p:txBody>
      </p:sp>
      <p:pic>
        <p:nvPicPr>
          <p:cNvPr id="4098" name="Picture 2" descr="Dinosaurs | ClearlyExplained.com">
            <a:extLst>
              <a:ext uri="{FF2B5EF4-FFF2-40B4-BE49-F238E27FC236}">
                <a16:creationId xmlns:a16="http://schemas.microsoft.com/office/drawing/2014/main" id="{004C57E9-24A9-4BDB-85AB-11265687DE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75" y="733647"/>
            <a:ext cx="4036597" cy="2136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3313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 build="p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6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12</a:t>
            </a:fld>
            <a:endParaRPr/>
          </a:p>
        </p:txBody>
      </p:sp>
      <p:sp>
        <p:nvSpPr>
          <p:cNvPr id="140" name="Google Shape;140;p26"/>
          <p:cNvSpPr txBox="1">
            <a:spLocks noGrp="1"/>
          </p:cNvSpPr>
          <p:nvPr>
            <p:ph type="body" idx="4294967295"/>
          </p:nvPr>
        </p:nvSpPr>
        <p:spPr>
          <a:xfrm>
            <a:off x="4922873" y="2112119"/>
            <a:ext cx="4129411" cy="193573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800" dirty="0"/>
              <a:t>Dinosaurs lived on the earth millions years ago.</a:t>
            </a:r>
            <a:endParaRPr sz="2400" dirty="0"/>
          </a:p>
        </p:txBody>
      </p:sp>
      <p:sp>
        <p:nvSpPr>
          <p:cNvPr id="5" name="Google Shape;112;p22">
            <a:extLst>
              <a:ext uri="{FF2B5EF4-FFF2-40B4-BE49-F238E27FC236}">
                <a16:creationId xmlns:a16="http://schemas.microsoft.com/office/drawing/2014/main" id="{FD2A8F05-F846-46B6-A0F4-CE4E4A676CF7}"/>
              </a:ext>
            </a:extLst>
          </p:cNvPr>
          <p:cNvSpPr txBox="1">
            <a:spLocks/>
          </p:cNvSpPr>
          <p:nvPr/>
        </p:nvSpPr>
        <p:spPr>
          <a:xfrm>
            <a:off x="5082362" y="1017218"/>
            <a:ext cx="2955852" cy="895639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4400" dirty="0"/>
              <a:t>million</a:t>
            </a:r>
          </a:p>
        </p:txBody>
      </p:sp>
      <p:pic>
        <p:nvPicPr>
          <p:cNvPr id="2" name="Picture 2" descr="Sketchfab Community Blog - » Sketchfab Passes One Million Members">
            <a:extLst>
              <a:ext uri="{FF2B5EF4-FFF2-40B4-BE49-F238E27FC236}">
                <a16:creationId xmlns:a16="http://schemas.microsoft.com/office/drawing/2014/main" id="{15C600F8-7B7B-4F8D-8794-21AA395D13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262" y="797442"/>
            <a:ext cx="3705225" cy="1729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0455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 build="p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8"/>
          <p:cNvSpPr txBox="1">
            <a:spLocks noGrp="1"/>
          </p:cNvSpPr>
          <p:nvPr>
            <p:ph type="ctrTitle" idx="4294967295"/>
          </p:nvPr>
        </p:nvSpPr>
        <p:spPr>
          <a:xfrm>
            <a:off x="2038775" y="2040550"/>
            <a:ext cx="50664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dirty="0">
                <a:solidFill>
                  <a:schemeClr val="accent2"/>
                </a:solidFill>
              </a:rPr>
              <a:t>Let’s play</a:t>
            </a:r>
            <a:endParaRPr sz="7200" dirty="0">
              <a:solidFill>
                <a:schemeClr val="accent2"/>
              </a:solidFill>
            </a:endParaRPr>
          </a:p>
        </p:txBody>
      </p:sp>
      <p:sp>
        <p:nvSpPr>
          <p:cNvPr id="155" name="Google Shape;155;p28"/>
          <p:cNvSpPr/>
          <p:nvPr/>
        </p:nvSpPr>
        <p:spPr>
          <a:xfrm>
            <a:off x="4572832" y="511383"/>
            <a:ext cx="1475763" cy="1495411"/>
          </a:xfrm>
          <a:custGeom>
            <a:avLst/>
            <a:gdLst/>
            <a:ahLst/>
            <a:cxnLst/>
            <a:rect l="l" t="t" r="r" b="b"/>
            <a:pathLst>
              <a:path w="16449" h="16668" extrusionOk="0">
                <a:moveTo>
                  <a:pt x="12288" y="1995"/>
                </a:moveTo>
                <a:lnTo>
                  <a:pt x="12093" y="2117"/>
                </a:lnTo>
                <a:lnTo>
                  <a:pt x="11923" y="2239"/>
                </a:lnTo>
                <a:lnTo>
                  <a:pt x="11655" y="2531"/>
                </a:lnTo>
                <a:lnTo>
                  <a:pt x="11461" y="2433"/>
                </a:lnTo>
                <a:lnTo>
                  <a:pt x="11874" y="2214"/>
                </a:lnTo>
                <a:lnTo>
                  <a:pt x="12288" y="1995"/>
                </a:lnTo>
                <a:close/>
                <a:moveTo>
                  <a:pt x="13261" y="2239"/>
                </a:moveTo>
                <a:lnTo>
                  <a:pt x="13359" y="2263"/>
                </a:lnTo>
                <a:lnTo>
                  <a:pt x="13456" y="2287"/>
                </a:lnTo>
                <a:lnTo>
                  <a:pt x="13529" y="2336"/>
                </a:lnTo>
                <a:lnTo>
                  <a:pt x="13578" y="2433"/>
                </a:lnTo>
                <a:lnTo>
                  <a:pt x="13626" y="2531"/>
                </a:lnTo>
                <a:lnTo>
                  <a:pt x="13675" y="2725"/>
                </a:lnTo>
                <a:lnTo>
                  <a:pt x="13651" y="2896"/>
                </a:lnTo>
                <a:lnTo>
                  <a:pt x="13626" y="3090"/>
                </a:lnTo>
                <a:lnTo>
                  <a:pt x="13578" y="3285"/>
                </a:lnTo>
                <a:lnTo>
                  <a:pt x="13480" y="3480"/>
                </a:lnTo>
                <a:lnTo>
                  <a:pt x="13383" y="3650"/>
                </a:lnTo>
                <a:lnTo>
                  <a:pt x="13188" y="4015"/>
                </a:lnTo>
                <a:lnTo>
                  <a:pt x="12969" y="3674"/>
                </a:lnTo>
                <a:lnTo>
                  <a:pt x="12702" y="3358"/>
                </a:lnTo>
                <a:lnTo>
                  <a:pt x="12410" y="3066"/>
                </a:lnTo>
                <a:lnTo>
                  <a:pt x="12093" y="2823"/>
                </a:lnTo>
                <a:lnTo>
                  <a:pt x="12288" y="2677"/>
                </a:lnTo>
                <a:lnTo>
                  <a:pt x="12483" y="2531"/>
                </a:lnTo>
                <a:lnTo>
                  <a:pt x="12726" y="2385"/>
                </a:lnTo>
                <a:lnTo>
                  <a:pt x="12945" y="2287"/>
                </a:lnTo>
                <a:lnTo>
                  <a:pt x="13164" y="2239"/>
                </a:lnTo>
                <a:close/>
                <a:moveTo>
                  <a:pt x="7981" y="3699"/>
                </a:moveTo>
                <a:lnTo>
                  <a:pt x="7981" y="3723"/>
                </a:lnTo>
                <a:lnTo>
                  <a:pt x="7932" y="3723"/>
                </a:lnTo>
                <a:lnTo>
                  <a:pt x="7908" y="3747"/>
                </a:lnTo>
                <a:lnTo>
                  <a:pt x="7835" y="3796"/>
                </a:lnTo>
                <a:lnTo>
                  <a:pt x="7786" y="3845"/>
                </a:lnTo>
                <a:lnTo>
                  <a:pt x="7738" y="3918"/>
                </a:lnTo>
                <a:lnTo>
                  <a:pt x="7689" y="3991"/>
                </a:lnTo>
                <a:lnTo>
                  <a:pt x="7689" y="4064"/>
                </a:lnTo>
                <a:lnTo>
                  <a:pt x="7689" y="4088"/>
                </a:lnTo>
                <a:lnTo>
                  <a:pt x="7689" y="4112"/>
                </a:lnTo>
                <a:lnTo>
                  <a:pt x="7689" y="4137"/>
                </a:lnTo>
                <a:lnTo>
                  <a:pt x="7689" y="4161"/>
                </a:lnTo>
                <a:lnTo>
                  <a:pt x="7689" y="4307"/>
                </a:lnTo>
                <a:lnTo>
                  <a:pt x="7738" y="4453"/>
                </a:lnTo>
                <a:lnTo>
                  <a:pt x="7786" y="4526"/>
                </a:lnTo>
                <a:lnTo>
                  <a:pt x="7859" y="4574"/>
                </a:lnTo>
                <a:lnTo>
                  <a:pt x="8030" y="4672"/>
                </a:lnTo>
                <a:lnTo>
                  <a:pt x="8176" y="4720"/>
                </a:lnTo>
                <a:lnTo>
                  <a:pt x="8297" y="4720"/>
                </a:lnTo>
                <a:lnTo>
                  <a:pt x="8395" y="4696"/>
                </a:lnTo>
                <a:lnTo>
                  <a:pt x="8492" y="4672"/>
                </a:lnTo>
                <a:lnTo>
                  <a:pt x="8589" y="4599"/>
                </a:lnTo>
                <a:lnTo>
                  <a:pt x="8662" y="4526"/>
                </a:lnTo>
                <a:lnTo>
                  <a:pt x="8711" y="4429"/>
                </a:lnTo>
                <a:lnTo>
                  <a:pt x="8711" y="4307"/>
                </a:lnTo>
                <a:lnTo>
                  <a:pt x="8711" y="4185"/>
                </a:lnTo>
                <a:lnTo>
                  <a:pt x="8662" y="4064"/>
                </a:lnTo>
                <a:lnTo>
                  <a:pt x="8614" y="3942"/>
                </a:lnTo>
                <a:lnTo>
                  <a:pt x="8541" y="3845"/>
                </a:lnTo>
                <a:lnTo>
                  <a:pt x="8468" y="3772"/>
                </a:lnTo>
                <a:lnTo>
                  <a:pt x="8370" y="3723"/>
                </a:lnTo>
                <a:lnTo>
                  <a:pt x="8273" y="3699"/>
                </a:lnTo>
                <a:close/>
                <a:moveTo>
                  <a:pt x="9830" y="3966"/>
                </a:moveTo>
                <a:lnTo>
                  <a:pt x="9709" y="3991"/>
                </a:lnTo>
                <a:lnTo>
                  <a:pt x="9611" y="4064"/>
                </a:lnTo>
                <a:lnTo>
                  <a:pt x="9538" y="4161"/>
                </a:lnTo>
                <a:lnTo>
                  <a:pt x="9514" y="4258"/>
                </a:lnTo>
                <a:lnTo>
                  <a:pt x="9490" y="4356"/>
                </a:lnTo>
                <a:lnTo>
                  <a:pt x="9514" y="4453"/>
                </a:lnTo>
                <a:lnTo>
                  <a:pt x="9563" y="4574"/>
                </a:lnTo>
                <a:lnTo>
                  <a:pt x="9636" y="4647"/>
                </a:lnTo>
                <a:lnTo>
                  <a:pt x="9757" y="4720"/>
                </a:lnTo>
                <a:lnTo>
                  <a:pt x="9879" y="4745"/>
                </a:lnTo>
                <a:lnTo>
                  <a:pt x="10025" y="4696"/>
                </a:lnTo>
                <a:lnTo>
                  <a:pt x="10098" y="4672"/>
                </a:lnTo>
                <a:lnTo>
                  <a:pt x="10147" y="4623"/>
                </a:lnTo>
                <a:lnTo>
                  <a:pt x="10244" y="4502"/>
                </a:lnTo>
                <a:lnTo>
                  <a:pt x="10268" y="4429"/>
                </a:lnTo>
                <a:lnTo>
                  <a:pt x="10268" y="4356"/>
                </a:lnTo>
                <a:lnTo>
                  <a:pt x="10244" y="4234"/>
                </a:lnTo>
                <a:lnTo>
                  <a:pt x="10220" y="4161"/>
                </a:lnTo>
                <a:lnTo>
                  <a:pt x="10147" y="4064"/>
                </a:lnTo>
                <a:lnTo>
                  <a:pt x="10074" y="4015"/>
                </a:lnTo>
                <a:lnTo>
                  <a:pt x="9952" y="3966"/>
                </a:lnTo>
                <a:close/>
                <a:moveTo>
                  <a:pt x="9125" y="5572"/>
                </a:moveTo>
                <a:lnTo>
                  <a:pt x="9003" y="5596"/>
                </a:lnTo>
                <a:lnTo>
                  <a:pt x="8881" y="5669"/>
                </a:lnTo>
                <a:lnTo>
                  <a:pt x="8808" y="5791"/>
                </a:lnTo>
                <a:lnTo>
                  <a:pt x="8784" y="5913"/>
                </a:lnTo>
                <a:lnTo>
                  <a:pt x="8808" y="6034"/>
                </a:lnTo>
                <a:lnTo>
                  <a:pt x="8881" y="6156"/>
                </a:lnTo>
                <a:lnTo>
                  <a:pt x="9003" y="6229"/>
                </a:lnTo>
                <a:lnTo>
                  <a:pt x="9125" y="6253"/>
                </a:lnTo>
                <a:lnTo>
                  <a:pt x="9246" y="6229"/>
                </a:lnTo>
                <a:lnTo>
                  <a:pt x="9368" y="6156"/>
                </a:lnTo>
                <a:lnTo>
                  <a:pt x="9441" y="6034"/>
                </a:lnTo>
                <a:lnTo>
                  <a:pt x="9465" y="5913"/>
                </a:lnTo>
                <a:lnTo>
                  <a:pt x="9441" y="5791"/>
                </a:lnTo>
                <a:lnTo>
                  <a:pt x="9368" y="5669"/>
                </a:lnTo>
                <a:lnTo>
                  <a:pt x="9246" y="5596"/>
                </a:lnTo>
                <a:lnTo>
                  <a:pt x="9125" y="5572"/>
                </a:lnTo>
                <a:close/>
                <a:moveTo>
                  <a:pt x="5013" y="9441"/>
                </a:moveTo>
                <a:lnTo>
                  <a:pt x="4842" y="9538"/>
                </a:lnTo>
                <a:lnTo>
                  <a:pt x="4672" y="9684"/>
                </a:lnTo>
                <a:lnTo>
                  <a:pt x="4502" y="9855"/>
                </a:lnTo>
                <a:lnTo>
                  <a:pt x="4356" y="10025"/>
                </a:lnTo>
                <a:lnTo>
                  <a:pt x="4112" y="10414"/>
                </a:lnTo>
                <a:lnTo>
                  <a:pt x="3918" y="10779"/>
                </a:lnTo>
                <a:lnTo>
                  <a:pt x="3723" y="11144"/>
                </a:lnTo>
                <a:lnTo>
                  <a:pt x="3650" y="11363"/>
                </a:lnTo>
                <a:lnTo>
                  <a:pt x="3553" y="11582"/>
                </a:lnTo>
                <a:lnTo>
                  <a:pt x="3504" y="11826"/>
                </a:lnTo>
                <a:lnTo>
                  <a:pt x="3480" y="12045"/>
                </a:lnTo>
                <a:lnTo>
                  <a:pt x="3480" y="12239"/>
                </a:lnTo>
                <a:lnTo>
                  <a:pt x="3528" y="12337"/>
                </a:lnTo>
                <a:lnTo>
                  <a:pt x="3577" y="12410"/>
                </a:lnTo>
                <a:lnTo>
                  <a:pt x="3601" y="12434"/>
                </a:lnTo>
                <a:lnTo>
                  <a:pt x="3626" y="12458"/>
                </a:lnTo>
                <a:lnTo>
                  <a:pt x="3650" y="12434"/>
                </a:lnTo>
                <a:lnTo>
                  <a:pt x="3674" y="12410"/>
                </a:lnTo>
                <a:lnTo>
                  <a:pt x="3747" y="12288"/>
                </a:lnTo>
                <a:lnTo>
                  <a:pt x="3772" y="12166"/>
                </a:lnTo>
                <a:lnTo>
                  <a:pt x="3820" y="11874"/>
                </a:lnTo>
                <a:lnTo>
                  <a:pt x="3869" y="11631"/>
                </a:lnTo>
                <a:lnTo>
                  <a:pt x="3966" y="11388"/>
                </a:lnTo>
                <a:lnTo>
                  <a:pt x="4137" y="10925"/>
                </a:lnTo>
                <a:lnTo>
                  <a:pt x="4331" y="10536"/>
                </a:lnTo>
                <a:lnTo>
                  <a:pt x="4575" y="10171"/>
                </a:lnTo>
                <a:lnTo>
                  <a:pt x="4818" y="9830"/>
                </a:lnTo>
                <a:lnTo>
                  <a:pt x="5061" y="9490"/>
                </a:lnTo>
                <a:lnTo>
                  <a:pt x="5061" y="9465"/>
                </a:lnTo>
                <a:lnTo>
                  <a:pt x="5061" y="9441"/>
                </a:lnTo>
                <a:close/>
                <a:moveTo>
                  <a:pt x="9003" y="2287"/>
                </a:moveTo>
                <a:lnTo>
                  <a:pt x="9319" y="2312"/>
                </a:lnTo>
                <a:lnTo>
                  <a:pt x="9611" y="2360"/>
                </a:lnTo>
                <a:lnTo>
                  <a:pt x="9928" y="2409"/>
                </a:lnTo>
                <a:lnTo>
                  <a:pt x="10220" y="2482"/>
                </a:lnTo>
                <a:lnTo>
                  <a:pt x="10512" y="2579"/>
                </a:lnTo>
                <a:lnTo>
                  <a:pt x="10804" y="2677"/>
                </a:lnTo>
                <a:lnTo>
                  <a:pt x="11071" y="2798"/>
                </a:lnTo>
                <a:lnTo>
                  <a:pt x="11339" y="2944"/>
                </a:lnTo>
                <a:lnTo>
                  <a:pt x="11582" y="3066"/>
                </a:lnTo>
                <a:lnTo>
                  <a:pt x="11826" y="3236"/>
                </a:lnTo>
                <a:lnTo>
                  <a:pt x="12020" y="3382"/>
                </a:lnTo>
                <a:lnTo>
                  <a:pt x="12215" y="3577"/>
                </a:lnTo>
                <a:lnTo>
                  <a:pt x="12580" y="3966"/>
                </a:lnTo>
                <a:lnTo>
                  <a:pt x="12921" y="4380"/>
                </a:lnTo>
                <a:lnTo>
                  <a:pt x="12410" y="5012"/>
                </a:lnTo>
                <a:lnTo>
                  <a:pt x="11874" y="5596"/>
                </a:lnTo>
                <a:lnTo>
                  <a:pt x="11339" y="6180"/>
                </a:lnTo>
                <a:lnTo>
                  <a:pt x="10804" y="6764"/>
                </a:lnTo>
                <a:lnTo>
                  <a:pt x="9684" y="7908"/>
                </a:lnTo>
                <a:lnTo>
                  <a:pt x="9149" y="8492"/>
                </a:lnTo>
                <a:lnTo>
                  <a:pt x="8614" y="9076"/>
                </a:lnTo>
                <a:lnTo>
                  <a:pt x="6667" y="11217"/>
                </a:lnTo>
                <a:lnTo>
                  <a:pt x="6302" y="11631"/>
                </a:lnTo>
                <a:lnTo>
                  <a:pt x="5889" y="12045"/>
                </a:lnTo>
                <a:lnTo>
                  <a:pt x="5499" y="12410"/>
                </a:lnTo>
                <a:lnTo>
                  <a:pt x="5061" y="12774"/>
                </a:lnTo>
                <a:lnTo>
                  <a:pt x="5061" y="12774"/>
                </a:lnTo>
                <a:lnTo>
                  <a:pt x="5110" y="12677"/>
                </a:lnTo>
                <a:lnTo>
                  <a:pt x="5329" y="12166"/>
                </a:lnTo>
                <a:lnTo>
                  <a:pt x="5572" y="11631"/>
                </a:lnTo>
                <a:lnTo>
                  <a:pt x="5597" y="11582"/>
                </a:lnTo>
                <a:lnTo>
                  <a:pt x="5548" y="11558"/>
                </a:lnTo>
                <a:lnTo>
                  <a:pt x="5499" y="11534"/>
                </a:lnTo>
                <a:lnTo>
                  <a:pt x="5475" y="11582"/>
                </a:lnTo>
                <a:lnTo>
                  <a:pt x="5183" y="11996"/>
                </a:lnTo>
                <a:lnTo>
                  <a:pt x="4915" y="12434"/>
                </a:lnTo>
                <a:lnTo>
                  <a:pt x="4745" y="12750"/>
                </a:lnTo>
                <a:lnTo>
                  <a:pt x="4648" y="12920"/>
                </a:lnTo>
                <a:lnTo>
                  <a:pt x="4599" y="13091"/>
                </a:lnTo>
                <a:lnTo>
                  <a:pt x="4477" y="13188"/>
                </a:lnTo>
                <a:lnTo>
                  <a:pt x="4404" y="13115"/>
                </a:lnTo>
                <a:lnTo>
                  <a:pt x="4258" y="13042"/>
                </a:lnTo>
                <a:lnTo>
                  <a:pt x="4331" y="12750"/>
                </a:lnTo>
                <a:lnTo>
                  <a:pt x="4404" y="12507"/>
                </a:lnTo>
                <a:lnTo>
                  <a:pt x="4526" y="12264"/>
                </a:lnTo>
                <a:lnTo>
                  <a:pt x="4769" y="11801"/>
                </a:lnTo>
                <a:lnTo>
                  <a:pt x="5232" y="11071"/>
                </a:lnTo>
                <a:lnTo>
                  <a:pt x="5694" y="10366"/>
                </a:lnTo>
                <a:lnTo>
                  <a:pt x="5718" y="10341"/>
                </a:lnTo>
                <a:lnTo>
                  <a:pt x="5694" y="10317"/>
                </a:lnTo>
                <a:lnTo>
                  <a:pt x="5670" y="10293"/>
                </a:lnTo>
                <a:lnTo>
                  <a:pt x="5645" y="10317"/>
                </a:lnTo>
                <a:lnTo>
                  <a:pt x="5037" y="11047"/>
                </a:lnTo>
                <a:lnTo>
                  <a:pt x="4745" y="11412"/>
                </a:lnTo>
                <a:lnTo>
                  <a:pt x="4477" y="11801"/>
                </a:lnTo>
                <a:lnTo>
                  <a:pt x="4331" y="12020"/>
                </a:lnTo>
                <a:lnTo>
                  <a:pt x="4185" y="12288"/>
                </a:lnTo>
                <a:lnTo>
                  <a:pt x="4064" y="12556"/>
                </a:lnTo>
                <a:lnTo>
                  <a:pt x="3966" y="12847"/>
                </a:lnTo>
                <a:lnTo>
                  <a:pt x="3674" y="12604"/>
                </a:lnTo>
                <a:lnTo>
                  <a:pt x="3407" y="12312"/>
                </a:lnTo>
                <a:lnTo>
                  <a:pt x="3188" y="11996"/>
                </a:lnTo>
                <a:lnTo>
                  <a:pt x="2969" y="11655"/>
                </a:lnTo>
                <a:lnTo>
                  <a:pt x="3066" y="11436"/>
                </a:lnTo>
                <a:lnTo>
                  <a:pt x="3139" y="11193"/>
                </a:lnTo>
                <a:lnTo>
                  <a:pt x="3236" y="10950"/>
                </a:lnTo>
                <a:lnTo>
                  <a:pt x="3358" y="10706"/>
                </a:lnTo>
                <a:lnTo>
                  <a:pt x="3626" y="10220"/>
                </a:lnTo>
                <a:lnTo>
                  <a:pt x="3869" y="9782"/>
                </a:lnTo>
                <a:lnTo>
                  <a:pt x="4161" y="9368"/>
                </a:lnTo>
                <a:lnTo>
                  <a:pt x="4453" y="8954"/>
                </a:lnTo>
                <a:lnTo>
                  <a:pt x="4769" y="8565"/>
                </a:lnTo>
                <a:lnTo>
                  <a:pt x="4794" y="8541"/>
                </a:lnTo>
                <a:lnTo>
                  <a:pt x="4769" y="8516"/>
                </a:lnTo>
                <a:lnTo>
                  <a:pt x="4745" y="8492"/>
                </a:lnTo>
                <a:lnTo>
                  <a:pt x="4721" y="8492"/>
                </a:lnTo>
                <a:lnTo>
                  <a:pt x="4331" y="8808"/>
                </a:lnTo>
                <a:lnTo>
                  <a:pt x="3991" y="9149"/>
                </a:lnTo>
                <a:lnTo>
                  <a:pt x="3699" y="9514"/>
                </a:lnTo>
                <a:lnTo>
                  <a:pt x="3407" y="9928"/>
                </a:lnTo>
                <a:lnTo>
                  <a:pt x="3236" y="10195"/>
                </a:lnTo>
                <a:lnTo>
                  <a:pt x="3042" y="10512"/>
                </a:lnTo>
                <a:lnTo>
                  <a:pt x="2871" y="10852"/>
                </a:lnTo>
                <a:lnTo>
                  <a:pt x="2798" y="11047"/>
                </a:lnTo>
                <a:lnTo>
                  <a:pt x="2750" y="11217"/>
                </a:lnTo>
                <a:lnTo>
                  <a:pt x="2579" y="10852"/>
                </a:lnTo>
                <a:lnTo>
                  <a:pt x="2458" y="10487"/>
                </a:lnTo>
                <a:lnTo>
                  <a:pt x="2579" y="10341"/>
                </a:lnTo>
                <a:lnTo>
                  <a:pt x="2652" y="10195"/>
                </a:lnTo>
                <a:lnTo>
                  <a:pt x="2798" y="9830"/>
                </a:lnTo>
                <a:lnTo>
                  <a:pt x="3236" y="8954"/>
                </a:lnTo>
                <a:lnTo>
                  <a:pt x="3455" y="8565"/>
                </a:lnTo>
                <a:lnTo>
                  <a:pt x="3699" y="8200"/>
                </a:lnTo>
                <a:lnTo>
                  <a:pt x="3966" y="7835"/>
                </a:lnTo>
                <a:lnTo>
                  <a:pt x="4185" y="7446"/>
                </a:lnTo>
                <a:lnTo>
                  <a:pt x="4210" y="7421"/>
                </a:lnTo>
                <a:lnTo>
                  <a:pt x="4185" y="7397"/>
                </a:lnTo>
                <a:lnTo>
                  <a:pt x="4161" y="7373"/>
                </a:lnTo>
                <a:lnTo>
                  <a:pt x="4137" y="7397"/>
                </a:lnTo>
                <a:lnTo>
                  <a:pt x="3966" y="7494"/>
                </a:lnTo>
                <a:lnTo>
                  <a:pt x="3820" y="7640"/>
                </a:lnTo>
                <a:lnTo>
                  <a:pt x="3674" y="7786"/>
                </a:lnTo>
                <a:lnTo>
                  <a:pt x="3528" y="7957"/>
                </a:lnTo>
                <a:lnTo>
                  <a:pt x="3285" y="8346"/>
                </a:lnTo>
                <a:lnTo>
                  <a:pt x="3066" y="8687"/>
                </a:lnTo>
                <a:lnTo>
                  <a:pt x="2798" y="9198"/>
                </a:lnTo>
                <a:lnTo>
                  <a:pt x="2555" y="9709"/>
                </a:lnTo>
                <a:lnTo>
                  <a:pt x="2458" y="9928"/>
                </a:lnTo>
                <a:lnTo>
                  <a:pt x="2360" y="10171"/>
                </a:lnTo>
                <a:lnTo>
                  <a:pt x="2239" y="9757"/>
                </a:lnTo>
                <a:lnTo>
                  <a:pt x="2166" y="9368"/>
                </a:lnTo>
                <a:lnTo>
                  <a:pt x="2239" y="9173"/>
                </a:lnTo>
                <a:lnTo>
                  <a:pt x="2385" y="8833"/>
                </a:lnTo>
                <a:lnTo>
                  <a:pt x="2555" y="8492"/>
                </a:lnTo>
                <a:lnTo>
                  <a:pt x="2725" y="8176"/>
                </a:lnTo>
                <a:lnTo>
                  <a:pt x="2920" y="7859"/>
                </a:lnTo>
                <a:lnTo>
                  <a:pt x="3309" y="7300"/>
                </a:lnTo>
                <a:lnTo>
                  <a:pt x="3528" y="7056"/>
                </a:lnTo>
                <a:lnTo>
                  <a:pt x="3747" y="6789"/>
                </a:lnTo>
                <a:lnTo>
                  <a:pt x="3893" y="6667"/>
                </a:lnTo>
                <a:lnTo>
                  <a:pt x="4088" y="6545"/>
                </a:lnTo>
                <a:lnTo>
                  <a:pt x="4234" y="6399"/>
                </a:lnTo>
                <a:lnTo>
                  <a:pt x="4380" y="6253"/>
                </a:lnTo>
                <a:lnTo>
                  <a:pt x="4356" y="6229"/>
                </a:lnTo>
                <a:lnTo>
                  <a:pt x="4283" y="6205"/>
                </a:lnTo>
                <a:lnTo>
                  <a:pt x="4185" y="6180"/>
                </a:lnTo>
                <a:lnTo>
                  <a:pt x="4064" y="6229"/>
                </a:lnTo>
                <a:lnTo>
                  <a:pt x="3942" y="6278"/>
                </a:lnTo>
                <a:lnTo>
                  <a:pt x="3820" y="6375"/>
                </a:lnTo>
                <a:lnTo>
                  <a:pt x="3699" y="6472"/>
                </a:lnTo>
                <a:lnTo>
                  <a:pt x="3455" y="6716"/>
                </a:lnTo>
                <a:lnTo>
                  <a:pt x="3236" y="6983"/>
                </a:lnTo>
                <a:lnTo>
                  <a:pt x="3017" y="7251"/>
                </a:lnTo>
                <a:lnTo>
                  <a:pt x="2750" y="7640"/>
                </a:lnTo>
                <a:lnTo>
                  <a:pt x="2579" y="7908"/>
                </a:lnTo>
                <a:lnTo>
                  <a:pt x="2409" y="8176"/>
                </a:lnTo>
                <a:lnTo>
                  <a:pt x="2239" y="8468"/>
                </a:lnTo>
                <a:lnTo>
                  <a:pt x="2093" y="8784"/>
                </a:lnTo>
                <a:lnTo>
                  <a:pt x="2093" y="8565"/>
                </a:lnTo>
                <a:lnTo>
                  <a:pt x="2093" y="8224"/>
                </a:lnTo>
                <a:lnTo>
                  <a:pt x="2239" y="7835"/>
                </a:lnTo>
                <a:lnTo>
                  <a:pt x="2385" y="7567"/>
                </a:lnTo>
                <a:lnTo>
                  <a:pt x="2506" y="7324"/>
                </a:lnTo>
                <a:lnTo>
                  <a:pt x="2823" y="6837"/>
                </a:lnTo>
                <a:lnTo>
                  <a:pt x="3139" y="6375"/>
                </a:lnTo>
                <a:lnTo>
                  <a:pt x="3309" y="6156"/>
                </a:lnTo>
                <a:lnTo>
                  <a:pt x="3504" y="5961"/>
                </a:lnTo>
                <a:lnTo>
                  <a:pt x="3723" y="5742"/>
                </a:lnTo>
                <a:lnTo>
                  <a:pt x="3942" y="5572"/>
                </a:lnTo>
                <a:lnTo>
                  <a:pt x="4161" y="5402"/>
                </a:lnTo>
                <a:lnTo>
                  <a:pt x="4404" y="5256"/>
                </a:lnTo>
                <a:lnTo>
                  <a:pt x="4429" y="5207"/>
                </a:lnTo>
                <a:lnTo>
                  <a:pt x="4429" y="5158"/>
                </a:lnTo>
                <a:lnTo>
                  <a:pt x="4380" y="5110"/>
                </a:lnTo>
                <a:lnTo>
                  <a:pt x="4331" y="5110"/>
                </a:lnTo>
                <a:lnTo>
                  <a:pt x="4088" y="5207"/>
                </a:lnTo>
                <a:lnTo>
                  <a:pt x="3845" y="5353"/>
                </a:lnTo>
                <a:lnTo>
                  <a:pt x="3626" y="5499"/>
                </a:lnTo>
                <a:lnTo>
                  <a:pt x="3431" y="5645"/>
                </a:lnTo>
                <a:lnTo>
                  <a:pt x="3236" y="5840"/>
                </a:lnTo>
                <a:lnTo>
                  <a:pt x="3042" y="6034"/>
                </a:lnTo>
                <a:lnTo>
                  <a:pt x="2701" y="6424"/>
                </a:lnTo>
                <a:lnTo>
                  <a:pt x="2409" y="6837"/>
                </a:lnTo>
                <a:lnTo>
                  <a:pt x="2166" y="7251"/>
                </a:lnTo>
                <a:lnTo>
                  <a:pt x="2239" y="6910"/>
                </a:lnTo>
                <a:lnTo>
                  <a:pt x="2312" y="6570"/>
                </a:lnTo>
                <a:lnTo>
                  <a:pt x="2409" y="6229"/>
                </a:lnTo>
                <a:lnTo>
                  <a:pt x="2531" y="5888"/>
                </a:lnTo>
                <a:lnTo>
                  <a:pt x="2774" y="5621"/>
                </a:lnTo>
                <a:lnTo>
                  <a:pt x="3042" y="5402"/>
                </a:lnTo>
                <a:lnTo>
                  <a:pt x="3626" y="4964"/>
                </a:lnTo>
                <a:lnTo>
                  <a:pt x="3650" y="4915"/>
                </a:lnTo>
                <a:lnTo>
                  <a:pt x="3650" y="4866"/>
                </a:lnTo>
                <a:lnTo>
                  <a:pt x="3626" y="4818"/>
                </a:lnTo>
                <a:lnTo>
                  <a:pt x="3407" y="4818"/>
                </a:lnTo>
                <a:lnTo>
                  <a:pt x="3261" y="4866"/>
                </a:lnTo>
                <a:lnTo>
                  <a:pt x="3090" y="4939"/>
                </a:lnTo>
                <a:lnTo>
                  <a:pt x="2944" y="5012"/>
                </a:lnTo>
                <a:lnTo>
                  <a:pt x="3236" y="4574"/>
                </a:lnTo>
                <a:lnTo>
                  <a:pt x="3577" y="4161"/>
                </a:lnTo>
                <a:lnTo>
                  <a:pt x="3747" y="3966"/>
                </a:lnTo>
                <a:lnTo>
                  <a:pt x="3942" y="3796"/>
                </a:lnTo>
                <a:lnTo>
                  <a:pt x="4137" y="3626"/>
                </a:lnTo>
                <a:lnTo>
                  <a:pt x="4356" y="3480"/>
                </a:lnTo>
                <a:lnTo>
                  <a:pt x="4623" y="3309"/>
                </a:lnTo>
                <a:lnTo>
                  <a:pt x="4867" y="3163"/>
                </a:lnTo>
                <a:lnTo>
                  <a:pt x="5426" y="2896"/>
                </a:lnTo>
                <a:lnTo>
                  <a:pt x="5986" y="2677"/>
                </a:lnTo>
                <a:lnTo>
                  <a:pt x="6594" y="2506"/>
                </a:lnTo>
                <a:lnTo>
                  <a:pt x="7178" y="2385"/>
                </a:lnTo>
                <a:lnTo>
                  <a:pt x="7786" y="2312"/>
                </a:lnTo>
                <a:lnTo>
                  <a:pt x="8419" y="2287"/>
                </a:lnTo>
                <a:close/>
                <a:moveTo>
                  <a:pt x="2506" y="11947"/>
                </a:moveTo>
                <a:lnTo>
                  <a:pt x="2798" y="12410"/>
                </a:lnTo>
                <a:lnTo>
                  <a:pt x="2969" y="12628"/>
                </a:lnTo>
                <a:lnTo>
                  <a:pt x="3139" y="12823"/>
                </a:lnTo>
                <a:lnTo>
                  <a:pt x="3334" y="12993"/>
                </a:lnTo>
                <a:lnTo>
                  <a:pt x="3528" y="13188"/>
                </a:lnTo>
                <a:lnTo>
                  <a:pt x="3723" y="13334"/>
                </a:lnTo>
                <a:lnTo>
                  <a:pt x="3918" y="13480"/>
                </a:lnTo>
                <a:lnTo>
                  <a:pt x="3528" y="13675"/>
                </a:lnTo>
                <a:lnTo>
                  <a:pt x="3309" y="13748"/>
                </a:lnTo>
                <a:lnTo>
                  <a:pt x="3090" y="13821"/>
                </a:lnTo>
                <a:lnTo>
                  <a:pt x="2871" y="13845"/>
                </a:lnTo>
                <a:lnTo>
                  <a:pt x="2677" y="13845"/>
                </a:lnTo>
                <a:lnTo>
                  <a:pt x="2506" y="13796"/>
                </a:lnTo>
                <a:lnTo>
                  <a:pt x="2409" y="13772"/>
                </a:lnTo>
                <a:lnTo>
                  <a:pt x="2336" y="13723"/>
                </a:lnTo>
                <a:lnTo>
                  <a:pt x="2239" y="13626"/>
                </a:lnTo>
                <a:lnTo>
                  <a:pt x="2190" y="13553"/>
                </a:lnTo>
                <a:lnTo>
                  <a:pt x="2141" y="13456"/>
                </a:lnTo>
                <a:lnTo>
                  <a:pt x="2117" y="13358"/>
                </a:lnTo>
                <a:lnTo>
                  <a:pt x="2117" y="13139"/>
                </a:lnTo>
                <a:lnTo>
                  <a:pt x="2166" y="12896"/>
                </a:lnTo>
                <a:lnTo>
                  <a:pt x="2239" y="12653"/>
                </a:lnTo>
                <a:lnTo>
                  <a:pt x="2336" y="12410"/>
                </a:lnTo>
                <a:lnTo>
                  <a:pt x="2506" y="11947"/>
                </a:lnTo>
                <a:close/>
                <a:moveTo>
                  <a:pt x="14064" y="6570"/>
                </a:moveTo>
                <a:lnTo>
                  <a:pt x="14113" y="6740"/>
                </a:lnTo>
                <a:lnTo>
                  <a:pt x="14162" y="6910"/>
                </a:lnTo>
                <a:lnTo>
                  <a:pt x="14210" y="7105"/>
                </a:lnTo>
                <a:lnTo>
                  <a:pt x="14235" y="7324"/>
                </a:lnTo>
                <a:lnTo>
                  <a:pt x="14235" y="7713"/>
                </a:lnTo>
                <a:lnTo>
                  <a:pt x="14235" y="8078"/>
                </a:lnTo>
                <a:lnTo>
                  <a:pt x="14235" y="8541"/>
                </a:lnTo>
                <a:lnTo>
                  <a:pt x="14210" y="9003"/>
                </a:lnTo>
                <a:lnTo>
                  <a:pt x="14162" y="9465"/>
                </a:lnTo>
                <a:lnTo>
                  <a:pt x="14064" y="9928"/>
                </a:lnTo>
                <a:lnTo>
                  <a:pt x="13943" y="10341"/>
                </a:lnTo>
                <a:lnTo>
                  <a:pt x="13797" y="10731"/>
                </a:lnTo>
                <a:lnTo>
                  <a:pt x="13602" y="11120"/>
                </a:lnTo>
                <a:lnTo>
                  <a:pt x="13383" y="11485"/>
                </a:lnTo>
                <a:lnTo>
                  <a:pt x="13140" y="11850"/>
                </a:lnTo>
                <a:lnTo>
                  <a:pt x="12848" y="12166"/>
                </a:lnTo>
                <a:lnTo>
                  <a:pt x="12556" y="12483"/>
                </a:lnTo>
                <a:lnTo>
                  <a:pt x="12239" y="12799"/>
                </a:lnTo>
                <a:lnTo>
                  <a:pt x="12191" y="12726"/>
                </a:lnTo>
                <a:lnTo>
                  <a:pt x="12142" y="12701"/>
                </a:lnTo>
                <a:lnTo>
                  <a:pt x="12020" y="12628"/>
                </a:lnTo>
                <a:lnTo>
                  <a:pt x="11972" y="12628"/>
                </a:lnTo>
                <a:lnTo>
                  <a:pt x="11947" y="12653"/>
                </a:lnTo>
                <a:lnTo>
                  <a:pt x="11947" y="12677"/>
                </a:lnTo>
                <a:lnTo>
                  <a:pt x="11947" y="12726"/>
                </a:lnTo>
                <a:lnTo>
                  <a:pt x="11996" y="12774"/>
                </a:lnTo>
                <a:lnTo>
                  <a:pt x="12020" y="12823"/>
                </a:lnTo>
                <a:lnTo>
                  <a:pt x="12045" y="12969"/>
                </a:lnTo>
                <a:lnTo>
                  <a:pt x="11680" y="13237"/>
                </a:lnTo>
                <a:lnTo>
                  <a:pt x="11582" y="13018"/>
                </a:lnTo>
                <a:lnTo>
                  <a:pt x="11558" y="12896"/>
                </a:lnTo>
                <a:lnTo>
                  <a:pt x="11534" y="12774"/>
                </a:lnTo>
                <a:lnTo>
                  <a:pt x="11509" y="12726"/>
                </a:lnTo>
                <a:lnTo>
                  <a:pt x="11461" y="12701"/>
                </a:lnTo>
                <a:lnTo>
                  <a:pt x="11412" y="12726"/>
                </a:lnTo>
                <a:lnTo>
                  <a:pt x="11388" y="12774"/>
                </a:lnTo>
                <a:lnTo>
                  <a:pt x="11363" y="13115"/>
                </a:lnTo>
                <a:lnTo>
                  <a:pt x="11363" y="13285"/>
                </a:lnTo>
                <a:lnTo>
                  <a:pt x="11388" y="13431"/>
                </a:lnTo>
                <a:lnTo>
                  <a:pt x="11266" y="13529"/>
                </a:lnTo>
                <a:lnTo>
                  <a:pt x="11096" y="13626"/>
                </a:lnTo>
                <a:lnTo>
                  <a:pt x="11023" y="13310"/>
                </a:lnTo>
                <a:lnTo>
                  <a:pt x="10925" y="12993"/>
                </a:lnTo>
                <a:lnTo>
                  <a:pt x="10877" y="12969"/>
                </a:lnTo>
                <a:lnTo>
                  <a:pt x="10828" y="12993"/>
                </a:lnTo>
                <a:lnTo>
                  <a:pt x="10779" y="13188"/>
                </a:lnTo>
                <a:lnTo>
                  <a:pt x="10779" y="13383"/>
                </a:lnTo>
                <a:lnTo>
                  <a:pt x="10804" y="13577"/>
                </a:lnTo>
                <a:lnTo>
                  <a:pt x="10852" y="13772"/>
                </a:lnTo>
                <a:lnTo>
                  <a:pt x="10487" y="13918"/>
                </a:lnTo>
                <a:lnTo>
                  <a:pt x="10487" y="13821"/>
                </a:lnTo>
                <a:lnTo>
                  <a:pt x="10463" y="13480"/>
                </a:lnTo>
                <a:lnTo>
                  <a:pt x="10439" y="13310"/>
                </a:lnTo>
                <a:lnTo>
                  <a:pt x="10414" y="13139"/>
                </a:lnTo>
                <a:lnTo>
                  <a:pt x="10390" y="13091"/>
                </a:lnTo>
                <a:lnTo>
                  <a:pt x="10293" y="13091"/>
                </a:lnTo>
                <a:lnTo>
                  <a:pt x="10268" y="13139"/>
                </a:lnTo>
                <a:lnTo>
                  <a:pt x="10195" y="13480"/>
                </a:lnTo>
                <a:lnTo>
                  <a:pt x="10195" y="13821"/>
                </a:lnTo>
                <a:lnTo>
                  <a:pt x="10171" y="14040"/>
                </a:lnTo>
                <a:lnTo>
                  <a:pt x="9782" y="14186"/>
                </a:lnTo>
                <a:lnTo>
                  <a:pt x="9806" y="13845"/>
                </a:lnTo>
                <a:lnTo>
                  <a:pt x="9879" y="13504"/>
                </a:lnTo>
                <a:lnTo>
                  <a:pt x="9928" y="13164"/>
                </a:lnTo>
                <a:lnTo>
                  <a:pt x="9952" y="12823"/>
                </a:lnTo>
                <a:lnTo>
                  <a:pt x="9952" y="12774"/>
                </a:lnTo>
                <a:lnTo>
                  <a:pt x="9928" y="12750"/>
                </a:lnTo>
                <a:lnTo>
                  <a:pt x="9879" y="12726"/>
                </a:lnTo>
                <a:lnTo>
                  <a:pt x="9806" y="12750"/>
                </a:lnTo>
                <a:lnTo>
                  <a:pt x="9757" y="12799"/>
                </a:lnTo>
                <a:lnTo>
                  <a:pt x="9636" y="13139"/>
                </a:lnTo>
                <a:lnTo>
                  <a:pt x="9490" y="13504"/>
                </a:lnTo>
                <a:lnTo>
                  <a:pt x="9417" y="13894"/>
                </a:lnTo>
                <a:lnTo>
                  <a:pt x="9392" y="14088"/>
                </a:lnTo>
                <a:lnTo>
                  <a:pt x="9368" y="14283"/>
                </a:lnTo>
                <a:lnTo>
                  <a:pt x="9125" y="14332"/>
                </a:lnTo>
                <a:lnTo>
                  <a:pt x="9125" y="14064"/>
                </a:lnTo>
                <a:lnTo>
                  <a:pt x="9149" y="13821"/>
                </a:lnTo>
                <a:lnTo>
                  <a:pt x="9173" y="13431"/>
                </a:lnTo>
                <a:lnTo>
                  <a:pt x="9222" y="13237"/>
                </a:lnTo>
                <a:lnTo>
                  <a:pt x="9246" y="13139"/>
                </a:lnTo>
                <a:lnTo>
                  <a:pt x="9295" y="13091"/>
                </a:lnTo>
                <a:lnTo>
                  <a:pt x="9295" y="13066"/>
                </a:lnTo>
                <a:lnTo>
                  <a:pt x="9295" y="13042"/>
                </a:lnTo>
                <a:lnTo>
                  <a:pt x="9246" y="13042"/>
                </a:lnTo>
                <a:lnTo>
                  <a:pt x="9173" y="13091"/>
                </a:lnTo>
                <a:lnTo>
                  <a:pt x="9125" y="13139"/>
                </a:lnTo>
                <a:lnTo>
                  <a:pt x="9027" y="13310"/>
                </a:lnTo>
                <a:lnTo>
                  <a:pt x="8954" y="13480"/>
                </a:lnTo>
                <a:lnTo>
                  <a:pt x="8906" y="13650"/>
                </a:lnTo>
                <a:lnTo>
                  <a:pt x="8808" y="13991"/>
                </a:lnTo>
                <a:lnTo>
                  <a:pt x="8784" y="14210"/>
                </a:lnTo>
                <a:lnTo>
                  <a:pt x="8784" y="14405"/>
                </a:lnTo>
                <a:lnTo>
                  <a:pt x="8443" y="14453"/>
                </a:lnTo>
                <a:lnTo>
                  <a:pt x="8443" y="14332"/>
                </a:lnTo>
                <a:lnTo>
                  <a:pt x="8492" y="13894"/>
                </a:lnTo>
                <a:lnTo>
                  <a:pt x="8589" y="13456"/>
                </a:lnTo>
                <a:lnTo>
                  <a:pt x="8735" y="13042"/>
                </a:lnTo>
                <a:lnTo>
                  <a:pt x="8833" y="12847"/>
                </a:lnTo>
                <a:lnTo>
                  <a:pt x="8930" y="12653"/>
                </a:lnTo>
                <a:lnTo>
                  <a:pt x="8930" y="12628"/>
                </a:lnTo>
                <a:lnTo>
                  <a:pt x="8906" y="12580"/>
                </a:lnTo>
                <a:lnTo>
                  <a:pt x="8881" y="12580"/>
                </a:lnTo>
                <a:lnTo>
                  <a:pt x="8857" y="12604"/>
                </a:lnTo>
                <a:lnTo>
                  <a:pt x="8687" y="12799"/>
                </a:lnTo>
                <a:lnTo>
                  <a:pt x="8516" y="12993"/>
                </a:lnTo>
                <a:lnTo>
                  <a:pt x="8395" y="13237"/>
                </a:lnTo>
                <a:lnTo>
                  <a:pt x="8297" y="13456"/>
                </a:lnTo>
                <a:lnTo>
                  <a:pt x="8200" y="13723"/>
                </a:lnTo>
                <a:lnTo>
                  <a:pt x="8127" y="13967"/>
                </a:lnTo>
                <a:lnTo>
                  <a:pt x="8103" y="14234"/>
                </a:lnTo>
                <a:lnTo>
                  <a:pt x="8078" y="14478"/>
                </a:lnTo>
                <a:lnTo>
                  <a:pt x="7762" y="14502"/>
                </a:lnTo>
                <a:lnTo>
                  <a:pt x="7811" y="14259"/>
                </a:lnTo>
                <a:lnTo>
                  <a:pt x="7859" y="14113"/>
                </a:lnTo>
                <a:lnTo>
                  <a:pt x="7908" y="13967"/>
                </a:lnTo>
                <a:lnTo>
                  <a:pt x="7957" y="13796"/>
                </a:lnTo>
                <a:lnTo>
                  <a:pt x="7981" y="13650"/>
                </a:lnTo>
                <a:lnTo>
                  <a:pt x="7957" y="13602"/>
                </a:lnTo>
                <a:lnTo>
                  <a:pt x="7932" y="13577"/>
                </a:lnTo>
                <a:lnTo>
                  <a:pt x="7884" y="13577"/>
                </a:lnTo>
                <a:lnTo>
                  <a:pt x="7811" y="13626"/>
                </a:lnTo>
                <a:lnTo>
                  <a:pt x="7738" y="13699"/>
                </a:lnTo>
                <a:lnTo>
                  <a:pt x="7689" y="13772"/>
                </a:lnTo>
                <a:lnTo>
                  <a:pt x="7640" y="13869"/>
                </a:lnTo>
                <a:lnTo>
                  <a:pt x="7567" y="14064"/>
                </a:lnTo>
                <a:lnTo>
                  <a:pt x="7519" y="14259"/>
                </a:lnTo>
                <a:lnTo>
                  <a:pt x="7446" y="14526"/>
                </a:lnTo>
                <a:lnTo>
                  <a:pt x="7105" y="14526"/>
                </a:lnTo>
                <a:lnTo>
                  <a:pt x="7129" y="14380"/>
                </a:lnTo>
                <a:lnTo>
                  <a:pt x="7178" y="14210"/>
                </a:lnTo>
                <a:lnTo>
                  <a:pt x="7300" y="13894"/>
                </a:lnTo>
                <a:lnTo>
                  <a:pt x="7421" y="13577"/>
                </a:lnTo>
                <a:lnTo>
                  <a:pt x="7421" y="13529"/>
                </a:lnTo>
                <a:lnTo>
                  <a:pt x="7397" y="13504"/>
                </a:lnTo>
                <a:lnTo>
                  <a:pt x="7324" y="13504"/>
                </a:lnTo>
                <a:lnTo>
                  <a:pt x="7154" y="13650"/>
                </a:lnTo>
                <a:lnTo>
                  <a:pt x="7008" y="13821"/>
                </a:lnTo>
                <a:lnTo>
                  <a:pt x="6886" y="13991"/>
                </a:lnTo>
                <a:lnTo>
                  <a:pt x="6789" y="14210"/>
                </a:lnTo>
                <a:lnTo>
                  <a:pt x="6740" y="14332"/>
                </a:lnTo>
                <a:lnTo>
                  <a:pt x="6716" y="14502"/>
                </a:lnTo>
                <a:lnTo>
                  <a:pt x="6497" y="14453"/>
                </a:lnTo>
                <a:lnTo>
                  <a:pt x="6302" y="14380"/>
                </a:lnTo>
                <a:lnTo>
                  <a:pt x="5889" y="14210"/>
                </a:lnTo>
                <a:lnTo>
                  <a:pt x="7008" y="13358"/>
                </a:lnTo>
                <a:lnTo>
                  <a:pt x="8078" y="12458"/>
                </a:lnTo>
                <a:lnTo>
                  <a:pt x="8881" y="11777"/>
                </a:lnTo>
                <a:lnTo>
                  <a:pt x="9271" y="11436"/>
                </a:lnTo>
                <a:lnTo>
                  <a:pt x="9684" y="11120"/>
                </a:lnTo>
                <a:lnTo>
                  <a:pt x="10463" y="10512"/>
                </a:lnTo>
                <a:lnTo>
                  <a:pt x="10828" y="10195"/>
                </a:lnTo>
                <a:lnTo>
                  <a:pt x="11193" y="9855"/>
                </a:lnTo>
                <a:lnTo>
                  <a:pt x="11388" y="9636"/>
                </a:lnTo>
                <a:lnTo>
                  <a:pt x="11582" y="9417"/>
                </a:lnTo>
                <a:lnTo>
                  <a:pt x="11923" y="8930"/>
                </a:lnTo>
                <a:lnTo>
                  <a:pt x="12264" y="8443"/>
                </a:lnTo>
                <a:lnTo>
                  <a:pt x="12434" y="8200"/>
                </a:lnTo>
                <a:lnTo>
                  <a:pt x="12629" y="7981"/>
                </a:lnTo>
                <a:lnTo>
                  <a:pt x="12969" y="7616"/>
                </a:lnTo>
                <a:lnTo>
                  <a:pt x="13334" y="7251"/>
                </a:lnTo>
                <a:lnTo>
                  <a:pt x="13699" y="6910"/>
                </a:lnTo>
                <a:lnTo>
                  <a:pt x="14064" y="6570"/>
                </a:lnTo>
                <a:close/>
                <a:moveTo>
                  <a:pt x="14356" y="1460"/>
                </a:moveTo>
                <a:lnTo>
                  <a:pt x="14575" y="1509"/>
                </a:lnTo>
                <a:lnTo>
                  <a:pt x="14721" y="1582"/>
                </a:lnTo>
                <a:lnTo>
                  <a:pt x="14843" y="1679"/>
                </a:lnTo>
                <a:lnTo>
                  <a:pt x="14916" y="1825"/>
                </a:lnTo>
                <a:lnTo>
                  <a:pt x="14964" y="1971"/>
                </a:lnTo>
                <a:lnTo>
                  <a:pt x="14989" y="2141"/>
                </a:lnTo>
                <a:lnTo>
                  <a:pt x="14964" y="2312"/>
                </a:lnTo>
                <a:lnTo>
                  <a:pt x="14940" y="2506"/>
                </a:lnTo>
                <a:lnTo>
                  <a:pt x="14867" y="2701"/>
                </a:lnTo>
                <a:lnTo>
                  <a:pt x="14721" y="3090"/>
                </a:lnTo>
                <a:lnTo>
                  <a:pt x="14551" y="3455"/>
                </a:lnTo>
                <a:lnTo>
                  <a:pt x="14381" y="3747"/>
                </a:lnTo>
                <a:lnTo>
                  <a:pt x="14162" y="4112"/>
                </a:lnTo>
                <a:lnTo>
                  <a:pt x="13918" y="4477"/>
                </a:lnTo>
                <a:lnTo>
                  <a:pt x="13432" y="5183"/>
                </a:lnTo>
                <a:lnTo>
                  <a:pt x="12385" y="6545"/>
                </a:lnTo>
                <a:lnTo>
                  <a:pt x="12045" y="7008"/>
                </a:lnTo>
                <a:lnTo>
                  <a:pt x="11704" y="7421"/>
                </a:lnTo>
                <a:lnTo>
                  <a:pt x="11339" y="7835"/>
                </a:lnTo>
                <a:lnTo>
                  <a:pt x="10950" y="8224"/>
                </a:lnTo>
                <a:lnTo>
                  <a:pt x="10560" y="8614"/>
                </a:lnTo>
                <a:lnTo>
                  <a:pt x="10171" y="9003"/>
                </a:lnTo>
                <a:lnTo>
                  <a:pt x="9319" y="9733"/>
                </a:lnTo>
                <a:lnTo>
                  <a:pt x="8565" y="10341"/>
                </a:lnTo>
                <a:lnTo>
                  <a:pt x="7835" y="10974"/>
                </a:lnTo>
                <a:lnTo>
                  <a:pt x="7129" y="11607"/>
                </a:lnTo>
                <a:lnTo>
                  <a:pt x="6789" y="11947"/>
                </a:lnTo>
                <a:lnTo>
                  <a:pt x="6448" y="12288"/>
                </a:lnTo>
                <a:lnTo>
                  <a:pt x="5791" y="12945"/>
                </a:lnTo>
                <a:lnTo>
                  <a:pt x="5134" y="13602"/>
                </a:lnTo>
                <a:lnTo>
                  <a:pt x="4794" y="13918"/>
                </a:lnTo>
                <a:lnTo>
                  <a:pt x="4429" y="14210"/>
                </a:lnTo>
                <a:lnTo>
                  <a:pt x="4064" y="14478"/>
                </a:lnTo>
                <a:lnTo>
                  <a:pt x="3674" y="14745"/>
                </a:lnTo>
                <a:lnTo>
                  <a:pt x="3431" y="14891"/>
                </a:lnTo>
                <a:lnTo>
                  <a:pt x="3115" y="15037"/>
                </a:lnTo>
                <a:lnTo>
                  <a:pt x="2750" y="15208"/>
                </a:lnTo>
                <a:lnTo>
                  <a:pt x="2360" y="15305"/>
                </a:lnTo>
                <a:lnTo>
                  <a:pt x="2166" y="15354"/>
                </a:lnTo>
                <a:lnTo>
                  <a:pt x="1971" y="15378"/>
                </a:lnTo>
                <a:lnTo>
                  <a:pt x="1776" y="15402"/>
                </a:lnTo>
                <a:lnTo>
                  <a:pt x="1606" y="15378"/>
                </a:lnTo>
                <a:lnTo>
                  <a:pt x="1460" y="15329"/>
                </a:lnTo>
                <a:lnTo>
                  <a:pt x="1314" y="15256"/>
                </a:lnTo>
                <a:lnTo>
                  <a:pt x="1192" y="15159"/>
                </a:lnTo>
                <a:lnTo>
                  <a:pt x="1095" y="15037"/>
                </a:lnTo>
                <a:lnTo>
                  <a:pt x="1022" y="14867"/>
                </a:lnTo>
                <a:lnTo>
                  <a:pt x="973" y="14672"/>
                </a:lnTo>
                <a:lnTo>
                  <a:pt x="973" y="14478"/>
                </a:lnTo>
                <a:lnTo>
                  <a:pt x="973" y="14283"/>
                </a:lnTo>
                <a:lnTo>
                  <a:pt x="998" y="14064"/>
                </a:lnTo>
                <a:lnTo>
                  <a:pt x="1046" y="13869"/>
                </a:lnTo>
                <a:lnTo>
                  <a:pt x="1168" y="13456"/>
                </a:lnTo>
                <a:lnTo>
                  <a:pt x="1752" y="12288"/>
                </a:lnTo>
                <a:lnTo>
                  <a:pt x="2020" y="11753"/>
                </a:lnTo>
                <a:lnTo>
                  <a:pt x="2141" y="11558"/>
                </a:lnTo>
                <a:lnTo>
                  <a:pt x="2190" y="11485"/>
                </a:lnTo>
                <a:lnTo>
                  <a:pt x="2239" y="11436"/>
                </a:lnTo>
                <a:lnTo>
                  <a:pt x="2287" y="11534"/>
                </a:lnTo>
                <a:lnTo>
                  <a:pt x="2263" y="11558"/>
                </a:lnTo>
                <a:lnTo>
                  <a:pt x="1995" y="12118"/>
                </a:lnTo>
                <a:lnTo>
                  <a:pt x="1874" y="12410"/>
                </a:lnTo>
                <a:lnTo>
                  <a:pt x="1776" y="12701"/>
                </a:lnTo>
                <a:lnTo>
                  <a:pt x="1703" y="12993"/>
                </a:lnTo>
                <a:lnTo>
                  <a:pt x="1703" y="13139"/>
                </a:lnTo>
                <a:lnTo>
                  <a:pt x="1703" y="13285"/>
                </a:lnTo>
                <a:lnTo>
                  <a:pt x="1703" y="13431"/>
                </a:lnTo>
                <a:lnTo>
                  <a:pt x="1728" y="13577"/>
                </a:lnTo>
                <a:lnTo>
                  <a:pt x="1776" y="13723"/>
                </a:lnTo>
                <a:lnTo>
                  <a:pt x="1849" y="13869"/>
                </a:lnTo>
                <a:lnTo>
                  <a:pt x="1922" y="13967"/>
                </a:lnTo>
                <a:lnTo>
                  <a:pt x="2020" y="14064"/>
                </a:lnTo>
                <a:lnTo>
                  <a:pt x="2117" y="14137"/>
                </a:lnTo>
                <a:lnTo>
                  <a:pt x="2214" y="14210"/>
                </a:lnTo>
                <a:lnTo>
                  <a:pt x="2336" y="14234"/>
                </a:lnTo>
                <a:lnTo>
                  <a:pt x="2458" y="14283"/>
                </a:lnTo>
                <a:lnTo>
                  <a:pt x="2701" y="14283"/>
                </a:lnTo>
                <a:lnTo>
                  <a:pt x="2969" y="14259"/>
                </a:lnTo>
                <a:lnTo>
                  <a:pt x="3236" y="14210"/>
                </a:lnTo>
                <a:lnTo>
                  <a:pt x="3480" y="14137"/>
                </a:lnTo>
                <a:lnTo>
                  <a:pt x="3674" y="14040"/>
                </a:lnTo>
                <a:lnTo>
                  <a:pt x="4064" y="13869"/>
                </a:lnTo>
                <a:lnTo>
                  <a:pt x="4404" y="13650"/>
                </a:lnTo>
                <a:lnTo>
                  <a:pt x="4745" y="13407"/>
                </a:lnTo>
                <a:lnTo>
                  <a:pt x="5086" y="13139"/>
                </a:lnTo>
                <a:lnTo>
                  <a:pt x="5718" y="12580"/>
                </a:lnTo>
                <a:lnTo>
                  <a:pt x="6351" y="12020"/>
                </a:lnTo>
                <a:lnTo>
                  <a:pt x="7056" y="11315"/>
                </a:lnTo>
                <a:lnTo>
                  <a:pt x="7762" y="10585"/>
                </a:lnTo>
                <a:lnTo>
                  <a:pt x="8443" y="9855"/>
                </a:lnTo>
                <a:lnTo>
                  <a:pt x="9149" y="9125"/>
                </a:lnTo>
                <a:lnTo>
                  <a:pt x="10585" y="7665"/>
                </a:lnTo>
                <a:lnTo>
                  <a:pt x="11315" y="6910"/>
                </a:lnTo>
                <a:lnTo>
                  <a:pt x="12045" y="6180"/>
                </a:lnTo>
                <a:lnTo>
                  <a:pt x="12580" y="5596"/>
                </a:lnTo>
                <a:lnTo>
                  <a:pt x="13091" y="4988"/>
                </a:lnTo>
                <a:lnTo>
                  <a:pt x="13334" y="4672"/>
                </a:lnTo>
                <a:lnTo>
                  <a:pt x="13553" y="4356"/>
                </a:lnTo>
                <a:lnTo>
                  <a:pt x="13772" y="4015"/>
                </a:lnTo>
                <a:lnTo>
                  <a:pt x="13943" y="3674"/>
                </a:lnTo>
                <a:lnTo>
                  <a:pt x="14040" y="3407"/>
                </a:lnTo>
                <a:lnTo>
                  <a:pt x="14113" y="3163"/>
                </a:lnTo>
                <a:lnTo>
                  <a:pt x="14162" y="2896"/>
                </a:lnTo>
                <a:lnTo>
                  <a:pt x="14186" y="2628"/>
                </a:lnTo>
                <a:lnTo>
                  <a:pt x="14137" y="2385"/>
                </a:lnTo>
                <a:lnTo>
                  <a:pt x="14089" y="2263"/>
                </a:lnTo>
                <a:lnTo>
                  <a:pt x="14040" y="2141"/>
                </a:lnTo>
                <a:lnTo>
                  <a:pt x="13967" y="2044"/>
                </a:lnTo>
                <a:lnTo>
                  <a:pt x="13894" y="1947"/>
                </a:lnTo>
                <a:lnTo>
                  <a:pt x="13772" y="1849"/>
                </a:lnTo>
                <a:lnTo>
                  <a:pt x="13651" y="1776"/>
                </a:lnTo>
                <a:lnTo>
                  <a:pt x="13480" y="1703"/>
                </a:lnTo>
                <a:lnTo>
                  <a:pt x="13334" y="1679"/>
                </a:lnTo>
                <a:lnTo>
                  <a:pt x="12994" y="1679"/>
                </a:lnTo>
                <a:lnTo>
                  <a:pt x="13261" y="1606"/>
                </a:lnTo>
                <a:lnTo>
                  <a:pt x="13529" y="1533"/>
                </a:lnTo>
                <a:lnTo>
                  <a:pt x="13821" y="1484"/>
                </a:lnTo>
                <a:lnTo>
                  <a:pt x="14113" y="1460"/>
                </a:lnTo>
                <a:close/>
                <a:moveTo>
                  <a:pt x="15573" y="535"/>
                </a:moveTo>
                <a:lnTo>
                  <a:pt x="15694" y="584"/>
                </a:lnTo>
                <a:lnTo>
                  <a:pt x="15767" y="633"/>
                </a:lnTo>
                <a:lnTo>
                  <a:pt x="15816" y="681"/>
                </a:lnTo>
                <a:lnTo>
                  <a:pt x="15840" y="754"/>
                </a:lnTo>
                <a:lnTo>
                  <a:pt x="15889" y="852"/>
                </a:lnTo>
                <a:lnTo>
                  <a:pt x="15938" y="1119"/>
                </a:lnTo>
                <a:lnTo>
                  <a:pt x="15938" y="1387"/>
                </a:lnTo>
                <a:lnTo>
                  <a:pt x="15913" y="1679"/>
                </a:lnTo>
                <a:lnTo>
                  <a:pt x="15865" y="1971"/>
                </a:lnTo>
                <a:lnTo>
                  <a:pt x="15719" y="2531"/>
                </a:lnTo>
                <a:lnTo>
                  <a:pt x="15548" y="3066"/>
                </a:lnTo>
                <a:lnTo>
                  <a:pt x="15378" y="3577"/>
                </a:lnTo>
                <a:lnTo>
                  <a:pt x="15159" y="4088"/>
                </a:lnTo>
                <a:lnTo>
                  <a:pt x="14916" y="4574"/>
                </a:lnTo>
                <a:lnTo>
                  <a:pt x="14624" y="5061"/>
                </a:lnTo>
                <a:lnTo>
                  <a:pt x="14332" y="5499"/>
                </a:lnTo>
                <a:lnTo>
                  <a:pt x="13991" y="5937"/>
                </a:lnTo>
                <a:lnTo>
                  <a:pt x="13626" y="6351"/>
                </a:lnTo>
                <a:lnTo>
                  <a:pt x="13261" y="6740"/>
                </a:lnTo>
                <a:lnTo>
                  <a:pt x="12604" y="7397"/>
                </a:lnTo>
                <a:lnTo>
                  <a:pt x="12288" y="7738"/>
                </a:lnTo>
                <a:lnTo>
                  <a:pt x="11996" y="8103"/>
                </a:lnTo>
                <a:lnTo>
                  <a:pt x="11363" y="8979"/>
                </a:lnTo>
                <a:lnTo>
                  <a:pt x="11047" y="9392"/>
                </a:lnTo>
                <a:lnTo>
                  <a:pt x="10877" y="9611"/>
                </a:lnTo>
                <a:lnTo>
                  <a:pt x="10682" y="9806"/>
                </a:lnTo>
                <a:lnTo>
                  <a:pt x="10293" y="10122"/>
                </a:lnTo>
                <a:lnTo>
                  <a:pt x="9903" y="10439"/>
                </a:lnTo>
                <a:lnTo>
                  <a:pt x="9100" y="11047"/>
                </a:lnTo>
                <a:lnTo>
                  <a:pt x="8687" y="11388"/>
                </a:lnTo>
                <a:lnTo>
                  <a:pt x="8297" y="11728"/>
                </a:lnTo>
                <a:lnTo>
                  <a:pt x="7519" y="12410"/>
                </a:lnTo>
                <a:lnTo>
                  <a:pt x="6837" y="12969"/>
                </a:lnTo>
                <a:lnTo>
                  <a:pt x="6156" y="13529"/>
                </a:lnTo>
                <a:lnTo>
                  <a:pt x="5475" y="14064"/>
                </a:lnTo>
                <a:lnTo>
                  <a:pt x="4769" y="14575"/>
                </a:lnTo>
                <a:lnTo>
                  <a:pt x="4283" y="14916"/>
                </a:lnTo>
                <a:lnTo>
                  <a:pt x="3796" y="15208"/>
                </a:lnTo>
                <a:lnTo>
                  <a:pt x="3285" y="15500"/>
                </a:lnTo>
                <a:lnTo>
                  <a:pt x="2750" y="15767"/>
                </a:lnTo>
                <a:lnTo>
                  <a:pt x="2287" y="15962"/>
                </a:lnTo>
                <a:lnTo>
                  <a:pt x="2020" y="16059"/>
                </a:lnTo>
                <a:lnTo>
                  <a:pt x="1752" y="16132"/>
                </a:lnTo>
                <a:lnTo>
                  <a:pt x="1484" y="16205"/>
                </a:lnTo>
                <a:lnTo>
                  <a:pt x="1217" y="16230"/>
                </a:lnTo>
                <a:lnTo>
                  <a:pt x="949" y="16205"/>
                </a:lnTo>
                <a:lnTo>
                  <a:pt x="827" y="16181"/>
                </a:lnTo>
                <a:lnTo>
                  <a:pt x="730" y="16132"/>
                </a:lnTo>
                <a:lnTo>
                  <a:pt x="633" y="16084"/>
                </a:lnTo>
                <a:lnTo>
                  <a:pt x="560" y="16011"/>
                </a:lnTo>
                <a:lnTo>
                  <a:pt x="511" y="15938"/>
                </a:lnTo>
                <a:lnTo>
                  <a:pt x="462" y="15840"/>
                </a:lnTo>
                <a:lnTo>
                  <a:pt x="438" y="15646"/>
                </a:lnTo>
                <a:lnTo>
                  <a:pt x="438" y="15402"/>
                </a:lnTo>
                <a:lnTo>
                  <a:pt x="487" y="15159"/>
                </a:lnTo>
                <a:lnTo>
                  <a:pt x="560" y="14891"/>
                </a:lnTo>
                <a:lnTo>
                  <a:pt x="754" y="14405"/>
                </a:lnTo>
                <a:lnTo>
                  <a:pt x="754" y="14599"/>
                </a:lnTo>
                <a:lnTo>
                  <a:pt x="754" y="14794"/>
                </a:lnTo>
                <a:lnTo>
                  <a:pt x="803" y="14964"/>
                </a:lnTo>
                <a:lnTo>
                  <a:pt x="827" y="15110"/>
                </a:lnTo>
                <a:lnTo>
                  <a:pt x="900" y="15232"/>
                </a:lnTo>
                <a:lnTo>
                  <a:pt x="973" y="15354"/>
                </a:lnTo>
                <a:lnTo>
                  <a:pt x="1046" y="15427"/>
                </a:lnTo>
                <a:lnTo>
                  <a:pt x="1144" y="15500"/>
                </a:lnTo>
                <a:lnTo>
                  <a:pt x="1241" y="15573"/>
                </a:lnTo>
                <a:lnTo>
                  <a:pt x="1338" y="15597"/>
                </a:lnTo>
                <a:lnTo>
                  <a:pt x="1460" y="15646"/>
                </a:lnTo>
                <a:lnTo>
                  <a:pt x="1849" y="15646"/>
                </a:lnTo>
                <a:lnTo>
                  <a:pt x="2141" y="15597"/>
                </a:lnTo>
                <a:lnTo>
                  <a:pt x="2433" y="15500"/>
                </a:lnTo>
                <a:lnTo>
                  <a:pt x="2750" y="15402"/>
                </a:lnTo>
                <a:lnTo>
                  <a:pt x="3042" y="15256"/>
                </a:lnTo>
                <a:lnTo>
                  <a:pt x="3626" y="14964"/>
                </a:lnTo>
                <a:lnTo>
                  <a:pt x="4112" y="14648"/>
                </a:lnTo>
                <a:lnTo>
                  <a:pt x="4453" y="14405"/>
                </a:lnTo>
                <a:lnTo>
                  <a:pt x="4794" y="14137"/>
                </a:lnTo>
                <a:lnTo>
                  <a:pt x="5134" y="13845"/>
                </a:lnTo>
                <a:lnTo>
                  <a:pt x="5767" y="13261"/>
                </a:lnTo>
                <a:lnTo>
                  <a:pt x="6375" y="12653"/>
                </a:lnTo>
                <a:lnTo>
                  <a:pt x="6983" y="12045"/>
                </a:lnTo>
                <a:lnTo>
                  <a:pt x="7738" y="11363"/>
                </a:lnTo>
                <a:lnTo>
                  <a:pt x="8492" y="10731"/>
                </a:lnTo>
                <a:lnTo>
                  <a:pt x="9271" y="10098"/>
                </a:lnTo>
                <a:lnTo>
                  <a:pt x="10049" y="9465"/>
                </a:lnTo>
                <a:lnTo>
                  <a:pt x="10439" y="9125"/>
                </a:lnTo>
                <a:lnTo>
                  <a:pt x="10828" y="8760"/>
                </a:lnTo>
                <a:lnTo>
                  <a:pt x="11193" y="8395"/>
                </a:lnTo>
                <a:lnTo>
                  <a:pt x="11558" y="8030"/>
                </a:lnTo>
                <a:lnTo>
                  <a:pt x="11899" y="7665"/>
                </a:lnTo>
                <a:lnTo>
                  <a:pt x="12239" y="7275"/>
                </a:lnTo>
                <a:lnTo>
                  <a:pt x="12896" y="6448"/>
                </a:lnTo>
                <a:lnTo>
                  <a:pt x="13894" y="5110"/>
                </a:lnTo>
                <a:lnTo>
                  <a:pt x="14381" y="4429"/>
                </a:lnTo>
                <a:lnTo>
                  <a:pt x="14599" y="4064"/>
                </a:lnTo>
                <a:lnTo>
                  <a:pt x="14818" y="3723"/>
                </a:lnTo>
                <a:lnTo>
                  <a:pt x="14989" y="3382"/>
                </a:lnTo>
                <a:lnTo>
                  <a:pt x="15159" y="2993"/>
                </a:lnTo>
                <a:lnTo>
                  <a:pt x="15281" y="2604"/>
                </a:lnTo>
                <a:lnTo>
                  <a:pt x="15329" y="2409"/>
                </a:lnTo>
                <a:lnTo>
                  <a:pt x="15378" y="2214"/>
                </a:lnTo>
                <a:lnTo>
                  <a:pt x="15378" y="2020"/>
                </a:lnTo>
                <a:lnTo>
                  <a:pt x="15354" y="1849"/>
                </a:lnTo>
                <a:lnTo>
                  <a:pt x="15305" y="1655"/>
                </a:lnTo>
                <a:lnTo>
                  <a:pt x="15232" y="1509"/>
                </a:lnTo>
                <a:lnTo>
                  <a:pt x="15135" y="1363"/>
                </a:lnTo>
                <a:lnTo>
                  <a:pt x="14989" y="1241"/>
                </a:lnTo>
                <a:lnTo>
                  <a:pt x="14794" y="1144"/>
                </a:lnTo>
                <a:lnTo>
                  <a:pt x="14575" y="1046"/>
                </a:lnTo>
                <a:lnTo>
                  <a:pt x="14332" y="998"/>
                </a:lnTo>
                <a:lnTo>
                  <a:pt x="14089" y="973"/>
                </a:lnTo>
                <a:lnTo>
                  <a:pt x="14818" y="730"/>
                </a:lnTo>
                <a:lnTo>
                  <a:pt x="15110" y="608"/>
                </a:lnTo>
                <a:lnTo>
                  <a:pt x="15281" y="560"/>
                </a:lnTo>
                <a:lnTo>
                  <a:pt x="15427" y="535"/>
                </a:lnTo>
                <a:close/>
                <a:moveTo>
                  <a:pt x="15451" y="0"/>
                </a:moveTo>
                <a:lnTo>
                  <a:pt x="15305" y="24"/>
                </a:lnTo>
                <a:lnTo>
                  <a:pt x="15013" y="97"/>
                </a:lnTo>
                <a:lnTo>
                  <a:pt x="13845" y="462"/>
                </a:lnTo>
                <a:lnTo>
                  <a:pt x="13261" y="657"/>
                </a:lnTo>
                <a:lnTo>
                  <a:pt x="12702" y="876"/>
                </a:lnTo>
                <a:lnTo>
                  <a:pt x="12118" y="1119"/>
                </a:lnTo>
                <a:lnTo>
                  <a:pt x="11582" y="1411"/>
                </a:lnTo>
                <a:lnTo>
                  <a:pt x="11047" y="1703"/>
                </a:lnTo>
                <a:lnTo>
                  <a:pt x="10536" y="2020"/>
                </a:lnTo>
                <a:lnTo>
                  <a:pt x="10512" y="2068"/>
                </a:lnTo>
                <a:lnTo>
                  <a:pt x="10195" y="1971"/>
                </a:lnTo>
                <a:lnTo>
                  <a:pt x="9879" y="1898"/>
                </a:lnTo>
                <a:lnTo>
                  <a:pt x="9246" y="1801"/>
                </a:lnTo>
                <a:lnTo>
                  <a:pt x="8906" y="1776"/>
                </a:lnTo>
                <a:lnTo>
                  <a:pt x="8565" y="1752"/>
                </a:lnTo>
                <a:lnTo>
                  <a:pt x="8224" y="1752"/>
                </a:lnTo>
                <a:lnTo>
                  <a:pt x="7884" y="1776"/>
                </a:lnTo>
                <a:lnTo>
                  <a:pt x="7543" y="1801"/>
                </a:lnTo>
                <a:lnTo>
                  <a:pt x="7178" y="1849"/>
                </a:lnTo>
                <a:lnTo>
                  <a:pt x="6837" y="1898"/>
                </a:lnTo>
                <a:lnTo>
                  <a:pt x="6497" y="1971"/>
                </a:lnTo>
                <a:lnTo>
                  <a:pt x="6181" y="2068"/>
                </a:lnTo>
                <a:lnTo>
                  <a:pt x="5840" y="2166"/>
                </a:lnTo>
                <a:lnTo>
                  <a:pt x="5524" y="2287"/>
                </a:lnTo>
                <a:lnTo>
                  <a:pt x="5207" y="2409"/>
                </a:lnTo>
                <a:lnTo>
                  <a:pt x="4891" y="2555"/>
                </a:lnTo>
                <a:lnTo>
                  <a:pt x="4575" y="2725"/>
                </a:lnTo>
                <a:lnTo>
                  <a:pt x="4283" y="2896"/>
                </a:lnTo>
                <a:lnTo>
                  <a:pt x="3991" y="3090"/>
                </a:lnTo>
                <a:lnTo>
                  <a:pt x="3626" y="3358"/>
                </a:lnTo>
                <a:lnTo>
                  <a:pt x="3285" y="3699"/>
                </a:lnTo>
                <a:lnTo>
                  <a:pt x="2969" y="4039"/>
                </a:lnTo>
                <a:lnTo>
                  <a:pt x="2677" y="4429"/>
                </a:lnTo>
                <a:lnTo>
                  <a:pt x="2433" y="4842"/>
                </a:lnTo>
                <a:lnTo>
                  <a:pt x="2214" y="5256"/>
                </a:lnTo>
                <a:lnTo>
                  <a:pt x="2044" y="5718"/>
                </a:lnTo>
                <a:lnTo>
                  <a:pt x="1874" y="6156"/>
                </a:lnTo>
                <a:lnTo>
                  <a:pt x="1776" y="6351"/>
                </a:lnTo>
                <a:lnTo>
                  <a:pt x="1679" y="6521"/>
                </a:lnTo>
                <a:lnTo>
                  <a:pt x="1630" y="6691"/>
                </a:lnTo>
                <a:lnTo>
                  <a:pt x="1630" y="6862"/>
                </a:lnTo>
                <a:lnTo>
                  <a:pt x="1655" y="6910"/>
                </a:lnTo>
                <a:lnTo>
                  <a:pt x="1703" y="6935"/>
                </a:lnTo>
                <a:lnTo>
                  <a:pt x="1630" y="7348"/>
                </a:lnTo>
                <a:lnTo>
                  <a:pt x="1582" y="7762"/>
                </a:lnTo>
                <a:lnTo>
                  <a:pt x="1557" y="8151"/>
                </a:lnTo>
                <a:lnTo>
                  <a:pt x="1557" y="8565"/>
                </a:lnTo>
                <a:lnTo>
                  <a:pt x="1557" y="8881"/>
                </a:lnTo>
                <a:lnTo>
                  <a:pt x="1606" y="9198"/>
                </a:lnTo>
                <a:lnTo>
                  <a:pt x="1655" y="9514"/>
                </a:lnTo>
                <a:lnTo>
                  <a:pt x="1703" y="9830"/>
                </a:lnTo>
                <a:lnTo>
                  <a:pt x="1776" y="10171"/>
                </a:lnTo>
                <a:lnTo>
                  <a:pt x="1874" y="10487"/>
                </a:lnTo>
                <a:lnTo>
                  <a:pt x="1995" y="10828"/>
                </a:lnTo>
                <a:lnTo>
                  <a:pt x="2117" y="11144"/>
                </a:lnTo>
                <a:lnTo>
                  <a:pt x="2020" y="11193"/>
                </a:lnTo>
                <a:lnTo>
                  <a:pt x="1898" y="11290"/>
                </a:lnTo>
                <a:lnTo>
                  <a:pt x="1776" y="11412"/>
                </a:lnTo>
                <a:lnTo>
                  <a:pt x="1655" y="11607"/>
                </a:lnTo>
                <a:lnTo>
                  <a:pt x="1387" y="12045"/>
                </a:lnTo>
                <a:lnTo>
                  <a:pt x="1119" y="12556"/>
                </a:lnTo>
                <a:lnTo>
                  <a:pt x="876" y="13091"/>
                </a:lnTo>
                <a:lnTo>
                  <a:pt x="657" y="13553"/>
                </a:lnTo>
                <a:lnTo>
                  <a:pt x="414" y="14113"/>
                </a:lnTo>
                <a:lnTo>
                  <a:pt x="243" y="14551"/>
                </a:lnTo>
                <a:lnTo>
                  <a:pt x="97" y="14989"/>
                </a:lnTo>
                <a:lnTo>
                  <a:pt x="49" y="15208"/>
                </a:lnTo>
                <a:lnTo>
                  <a:pt x="0" y="15427"/>
                </a:lnTo>
                <a:lnTo>
                  <a:pt x="0" y="15670"/>
                </a:lnTo>
                <a:lnTo>
                  <a:pt x="49" y="15889"/>
                </a:lnTo>
                <a:lnTo>
                  <a:pt x="97" y="16084"/>
                </a:lnTo>
                <a:lnTo>
                  <a:pt x="195" y="16254"/>
                </a:lnTo>
                <a:lnTo>
                  <a:pt x="316" y="16400"/>
                </a:lnTo>
                <a:lnTo>
                  <a:pt x="487" y="16497"/>
                </a:lnTo>
                <a:lnTo>
                  <a:pt x="657" y="16595"/>
                </a:lnTo>
                <a:lnTo>
                  <a:pt x="827" y="16643"/>
                </a:lnTo>
                <a:lnTo>
                  <a:pt x="1046" y="16668"/>
                </a:lnTo>
                <a:lnTo>
                  <a:pt x="1241" y="16668"/>
                </a:lnTo>
                <a:lnTo>
                  <a:pt x="1509" y="16643"/>
                </a:lnTo>
                <a:lnTo>
                  <a:pt x="1776" y="16570"/>
                </a:lnTo>
                <a:lnTo>
                  <a:pt x="2044" y="16497"/>
                </a:lnTo>
                <a:lnTo>
                  <a:pt x="2312" y="16400"/>
                </a:lnTo>
                <a:lnTo>
                  <a:pt x="2823" y="16157"/>
                </a:lnTo>
                <a:lnTo>
                  <a:pt x="3309" y="15913"/>
                </a:lnTo>
                <a:lnTo>
                  <a:pt x="3796" y="15646"/>
                </a:lnTo>
                <a:lnTo>
                  <a:pt x="4258" y="15378"/>
                </a:lnTo>
                <a:lnTo>
                  <a:pt x="4721" y="15062"/>
                </a:lnTo>
                <a:lnTo>
                  <a:pt x="5183" y="14745"/>
                </a:lnTo>
                <a:lnTo>
                  <a:pt x="5791" y="14307"/>
                </a:lnTo>
                <a:lnTo>
                  <a:pt x="5767" y="14405"/>
                </a:lnTo>
                <a:lnTo>
                  <a:pt x="5767" y="14502"/>
                </a:lnTo>
                <a:lnTo>
                  <a:pt x="5791" y="14599"/>
                </a:lnTo>
                <a:lnTo>
                  <a:pt x="5864" y="14672"/>
                </a:lnTo>
                <a:lnTo>
                  <a:pt x="5937" y="14745"/>
                </a:lnTo>
                <a:lnTo>
                  <a:pt x="6035" y="14794"/>
                </a:lnTo>
                <a:lnTo>
                  <a:pt x="6302" y="14867"/>
                </a:lnTo>
                <a:lnTo>
                  <a:pt x="6594" y="14940"/>
                </a:lnTo>
                <a:lnTo>
                  <a:pt x="6910" y="14964"/>
                </a:lnTo>
                <a:lnTo>
                  <a:pt x="7227" y="14989"/>
                </a:lnTo>
                <a:lnTo>
                  <a:pt x="7543" y="14989"/>
                </a:lnTo>
                <a:lnTo>
                  <a:pt x="7567" y="15037"/>
                </a:lnTo>
                <a:lnTo>
                  <a:pt x="7640" y="15062"/>
                </a:lnTo>
                <a:lnTo>
                  <a:pt x="7689" y="15062"/>
                </a:lnTo>
                <a:lnTo>
                  <a:pt x="7713" y="15037"/>
                </a:lnTo>
                <a:lnTo>
                  <a:pt x="7738" y="14964"/>
                </a:lnTo>
                <a:lnTo>
                  <a:pt x="8127" y="14940"/>
                </a:lnTo>
                <a:lnTo>
                  <a:pt x="8224" y="14940"/>
                </a:lnTo>
                <a:lnTo>
                  <a:pt x="8322" y="14964"/>
                </a:lnTo>
                <a:lnTo>
                  <a:pt x="8395" y="14916"/>
                </a:lnTo>
                <a:lnTo>
                  <a:pt x="8808" y="14867"/>
                </a:lnTo>
                <a:lnTo>
                  <a:pt x="9198" y="14794"/>
                </a:lnTo>
                <a:lnTo>
                  <a:pt x="9611" y="14697"/>
                </a:lnTo>
                <a:lnTo>
                  <a:pt x="10001" y="14599"/>
                </a:lnTo>
                <a:lnTo>
                  <a:pt x="10390" y="14453"/>
                </a:lnTo>
                <a:lnTo>
                  <a:pt x="10779" y="14307"/>
                </a:lnTo>
                <a:lnTo>
                  <a:pt x="11144" y="14137"/>
                </a:lnTo>
                <a:lnTo>
                  <a:pt x="11509" y="13918"/>
                </a:lnTo>
                <a:lnTo>
                  <a:pt x="12020" y="13577"/>
                </a:lnTo>
                <a:lnTo>
                  <a:pt x="12507" y="13164"/>
                </a:lnTo>
                <a:lnTo>
                  <a:pt x="12969" y="12726"/>
                </a:lnTo>
                <a:lnTo>
                  <a:pt x="13359" y="12264"/>
                </a:lnTo>
                <a:lnTo>
                  <a:pt x="13553" y="11996"/>
                </a:lnTo>
                <a:lnTo>
                  <a:pt x="13724" y="11753"/>
                </a:lnTo>
                <a:lnTo>
                  <a:pt x="13894" y="11485"/>
                </a:lnTo>
                <a:lnTo>
                  <a:pt x="14040" y="11193"/>
                </a:lnTo>
                <a:lnTo>
                  <a:pt x="14186" y="10925"/>
                </a:lnTo>
                <a:lnTo>
                  <a:pt x="14308" y="10633"/>
                </a:lnTo>
                <a:lnTo>
                  <a:pt x="14405" y="10341"/>
                </a:lnTo>
                <a:lnTo>
                  <a:pt x="14478" y="10049"/>
                </a:lnTo>
                <a:lnTo>
                  <a:pt x="14599" y="9538"/>
                </a:lnTo>
                <a:lnTo>
                  <a:pt x="14648" y="9003"/>
                </a:lnTo>
                <a:lnTo>
                  <a:pt x="14672" y="8468"/>
                </a:lnTo>
                <a:lnTo>
                  <a:pt x="14697" y="7957"/>
                </a:lnTo>
                <a:lnTo>
                  <a:pt x="14697" y="7519"/>
                </a:lnTo>
                <a:lnTo>
                  <a:pt x="14672" y="7032"/>
                </a:lnTo>
                <a:lnTo>
                  <a:pt x="14624" y="6813"/>
                </a:lnTo>
                <a:lnTo>
                  <a:pt x="14575" y="6594"/>
                </a:lnTo>
                <a:lnTo>
                  <a:pt x="14502" y="6375"/>
                </a:lnTo>
                <a:lnTo>
                  <a:pt x="14381" y="6180"/>
                </a:lnTo>
                <a:lnTo>
                  <a:pt x="14745" y="5718"/>
                </a:lnTo>
                <a:lnTo>
                  <a:pt x="15086" y="5207"/>
                </a:lnTo>
                <a:lnTo>
                  <a:pt x="15378" y="4696"/>
                </a:lnTo>
                <a:lnTo>
                  <a:pt x="15646" y="4185"/>
                </a:lnTo>
                <a:lnTo>
                  <a:pt x="15889" y="3650"/>
                </a:lnTo>
                <a:lnTo>
                  <a:pt x="16084" y="3090"/>
                </a:lnTo>
                <a:lnTo>
                  <a:pt x="16254" y="2506"/>
                </a:lnTo>
                <a:lnTo>
                  <a:pt x="16376" y="1922"/>
                </a:lnTo>
                <a:lnTo>
                  <a:pt x="16449" y="1509"/>
                </a:lnTo>
                <a:lnTo>
                  <a:pt x="16449" y="1290"/>
                </a:lnTo>
                <a:lnTo>
                  <a:pt x="16449" y="1046"/>
                </a:lnTo>
                <a:lnTo>
                  <a:pt x="16424" y="803"/>
                </a:lnTo>
                <a:lnTo>
                  <a:pt x="16376" y="584"/>
                </a:lnTo>
                <a:lnTo>
                  <a:pt x="16303" y="389"/>
                </a:lnTo>
                <a:lnTo>
                  <a:pt x="16230" y="316"/>
                </a:lnTo>
                <a:lnTo>
                  <a:pt x="16157" y="243"/>
                </a:lnTo>
                <a:lnTo>
                  <a:pt x="16035" y="122"/>
                </a:lnTo>
                <a:lnTo>
                  <a:pt x="15889" y="49"/>
                </a:lnTo>
                <a:lnTo>
                  <a:pt x="15767" y="24"/>
                </a:lnTo>
                <a:lnTo>
                  <a:pt x="15621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6D9EEB"/>
              </a:solidFill>
            </a:endParaRPr>
          </a:p>
        </p:txBody>
      </p:sp>
      <p:sp>
        <p:nvSpPr>
          <p:cNvPr id="156" name="Google Shape;156;p28"/>
          <p:cNvSpPr/>
          <p:nvPr/>
        </p:nvSpPr>
        <p:spPr>
          <a:xfrm rot="1473017">
            <a:off x="3231052" y="1258034"/>
            <a:ext cx="862799" cy="840475"/>
          </a:xfrm>
          <a:custGeom>
            <a:avLst/>
            <a:gdLst/>
            <a:ahLst/>
            <a:cxnLst/>
            <a:rect l="l" t="t" r="r" b="b"/>
            <a:pathLst>
              <a:path w="18737" h="18250" extrusionOk="0">
                <a:moveTo>
                  <a:pt x="13554" y="3431"/>
                </a:moveTo>
                <a:lnTo>
                  <a:pt x="13748" y="3456"/>
                </a:lnTo>
                <a:lnTo>
                  <a:pt x="13919" y="3480"/>
                </a:lnTo>
                <a:lnTo>
                  <a:pt x="14308" y="3602"/>
                </a:lnTo>
                <a:lnTo>
                  <a:pt x="14478" y="3675"/>
                </a:lnTo>
                <a:lnTo>
                  <a:pt x="14624" y="3748"/>
                </a:lnTo>
                <a:lnTo>
                  <a:pt x="14746" y="3845"/>
                </a:lnTo>
                <a:lnTo>
                  <a:pt x="14843" y="3967"/>
                </a:lnTo>
                <a:lnTo>
                  <a:pt x="14941" y="4113"/>
                </a:lnTo>
                <a:lnTo>
                  <a:pt x="15038" y="4259"/>
                </a:lnTo>
                <a:lnTo>
                  <a:pt x="15111" y="4405"/>
                </a:lnTo>
                <a:lnTo>
                  <a:pt x="15160" y="4551"/>
                </a:lnTo>
                <a:lnTo>
                  <a:pt x="15184" y="4721"/>
                </a:lnTo>
                <a:lnTo>
                  <a:pt x="15208" y="4891"/>
                </a:lnTo>
                <a:lnTo>
                  <a:pt x="15233" y="5232"/>
                </a:lnTo>
                <a:lnTo>
                  <a:pt x="15160" y="5548"/>
                </a:lnTo>
                <a:lnTo>
                  <a:pt x="15111" y="5719"/>
                </a:lnTo>
                <a:lnTo>
                  <a:pt x="15062" y="5865"/>
                </a:lnTo>
                <a:lnTo>
                  <a:pt x="14916" y="6132"/>
                </a:lnTo>
                <a:lnTo>
                  <a:pt x="14722" y="6351"/>
                </a:lnTo>
                <a:lnTo>
                  <a:pt x="14527" y="6570"/>
                </a:lnTo>
                <a:lnTo>
                  <a:pt x="14284" y="6765"/>
                </a:lnTo>
                <a:lnTo>
                  <a:pt x="13821" y="7130"/>
                </a:lnTo>
                <a:lnTo>
                  <a:pt x="13602" y="7325"/>
                </a:lnTo>
                <a:lnTo>
                  <a:pt x="13408" y="7544"/>
                </a:lnTo>
                <a:lnTo>
                  <a:pt x="12678" y="6984"/>
                </a:lnTo>
                <a:lnTo>
                  <a:pt x="12313" y="6692"/>
                </a:lnTo>
                <a:lnTo>
                  <a:pt x="11948" y="6400"/>
                </a:lnTo>
                <a:lnTo>
                  <a:pt x="11631" y="6108"/>
                </a:lnTo>
                <a:lnTo>
                  <a:pt x="11315" y="5767"/>
                </a:lnTo>
                <a:lnTo>
                  <a:pt x="11023" y="5427"/>
                </a:lnTo>
                <a:lnTo>
                  <a:pt x="10755" y="5037"/>
                </a:lnTo>
                <a:lnTo>
                  <a:pt x="10877" y="4989"/>
                </a:lnTo>
                <a:lnTo>
                  <a:pt x="10999" y="4891"/>
                </a:lnTo>
                <a:lnTo>
                  <a:pt x="11242" y="4697"/>
                </a:lnTo>
                <a:lnTo>
                  <a:pt x="11461" y="4478"/>
                </a:lnTo>
                <a:lnTo>
                  <a:pt x="11656" y="4283"/>
                </a:lnTo>
                <a:lnTo>
                  <a:pt x="12191" y="3869"/>
                </a:lnTo>
                <a:lnTo>
                  <a:pt x="12483" y="3699"/>
                </a:lnTo>
                <a:lnTo>
                  <a:pt x="12775" y="3553"/>
                </a:lnTo>
                <a:lnTo>
                  <a:pt x="12970" y="3480"/>
                </a:lnTo>
                <a:lnTo>
                  <a:pt x="13164" y="3456"/>
                </a:lnTo>
                <a:lnTo>
                  <a:pt x="13359" y="3431"/>
                </a:lnTo>
                <a:close/>
                <a:moveTo>
                  <a:pt x="13529" y="2872"/>
                </a:moveTo>
                <a:lnTo>
                  <a:pt x="13335" y="2896"/>
                </a:lnTo>
                <a:lnTo>
                  <a:pt x="12945" y="2969"/>
                </a:lnTo>
                <a:lnTo>
                  <a:pt x="12556" y="3066"/>
                </a:lnTo>
                <a:lnTo>
                  <a:pt x="12191" y="3237"/>
                </a:lnTo>
                <a:lnTo>
                  <a:pt x="11850" y="3456"/>
                </a:lnTo>
                <a:lnTo>
                  <a:pt x="11607" y="3626"/>
                </a:lnTo>
                <a:lnTo>
                  <a:pt x="11388" y="3821"/>
                </a:lnTo>
                <a:lnTo>
                  <a:pt x="10950" y="4210"/>
                </a:lnTo>
                <a:lnTo>
                  <a:pt x="10658" y="4478"/>
                </a:lnTo>
                <a:lnTo>
                  <a:pt x="10512" y="4648"/>
                </a:lnTo>
                <a:lnTo>
                  <a:pt x="10464" y="4721"/>
                </a:lnTo>
                <a:lnTo>
                  <a:pt x="10464" y="4818"/>
                </a:lnTo>
                <a:lnTo>
                  <a:pt x="10366" y="4843"/>
                </a:lnTo>
                <a:lnTo>
                  <a:pt x="10293" y="4916"/>
                </a:lnTo>
                <a:lnTo>
                  <a:pt x="10245" y="4989"/>
                </a:lnTo>
                <a:lnTo>
                  <a:pt x="10269" y="5110"/>
                </a:lnTo>
                <a:lnTo>
                  <a:pt x="10366" y="5354"/>
                </a:lnTo>
                <a:lnTo>
                  <a:pt x="10488" y="5597"/>
                </a:lnTo>
                <a:lnTo>
                  <a:pt x="10610" y="5816"/>
                </a:lnTo>
                <a:lnTo>
                  <a:pt x="10780" y="6035"/>
                </a:lnTo>
                <a:lnTo>
                  <a:pt x="10950" y="6230"/>
                </a:lnTo>
                <a:lnTo>
                  <a:pt x="11120" y="6449"/>
                </a:lnTo>
                <a:lnTo>
                  <a:pt x="11534" y="6814"/>
                </a:lnTo>
                <a:lnTo>
                  <a:pt x="11972" y="7179"/>
                </a:lnTo>
                <a:lnTo>
                  <a:pt x="12410" y="7519"/>
                </a:lnTo>
                <a:lnTo>
                  <a:pt x="12848" y="7836"/>
                </a:lnTo>
                <a:lnTo>
                  <a:pt x="13262" y="8152"/>
                </a:lnTo>
                <a:lnTo>
                  <a:pt x="13335" y="8201"/>
                </a:lnTo>
                <a:lnTo>
                  <a:pt x="13432" y="8225"/>
                </a:lnTo>
                <a:lnTo>
                  <a:pt x="13505" y="8225"/>
                </a:lnTo>
                <a:lnTo>
                  <a:pt x="13602" y="8201"/>
                </a:lnTo>
                <a:lnTo>
                  <a:pt x="13651" y="8152"/>
                </a:lnTo>
                <a:lnTo>
                  <a:pt x="13724" y="8079"/>
                </a:lnTo>
                <a:lnTo>
                  <a:pt x="13748" y="8006"/>
                </a:lnTo>
                <a:lnTo>
                  <a:pt x="13748" y="7933"/>
                </a:lnTo>
                <a:lnTo>
                  <a:pt x="13943" y="7787"/>
                </a:lnTo>
                <a:lnTo>
                  <a:pt x="14089" y="7665"/>
                </a:lnTo>
                <a:lnTo>
                  <a:pt x="14722" y="7154"/>
                </a:lnTo>
                <a:lnTo>
                  <a:pt x="15014" y="6862"/>
                </a:lnTo>
                <a:lnTo>
                  <a:pt x="15281" y="6546"/>
                </a:lnTo>
                <a:lnTo>
                  <a:pt x="15500" y="6205"/>
                </a:lnTo>
                <a:lnTo>
                  <a:pt x="15598" y="6035"/>
                </a:lnTo>
                <a:lnTo>
                  <a:pt x="15671" y="5840"/>
                </a:lnTo>
                <a:lnTo>
                  <a:pt x="15719" y="5670"/>
                </a:lnTo>
                <a:lnTo>
                  <a:pt x="15768" y="5500"/>
                </a:lnTo>
                <a:lnTo>
                  <a:pt x="15792" y="5305"/>
                </a:lnTo>
                <a:lnTo>
                  <a:pt x="15792" y="5135"/>
                </a:lnTo>
                <a:lnTo>
                  <a:pt x="15768" y="4770"/>
                </a:lnTo>
                <a:lnTo>
                  <a:pt x="15695" y="4429"/>
                </a:lnTo>
                <a:lnTo>
                  <a:pt x="15549" y="4088"/>
                </a:lnTo>
                <a:lnTo>
                  <a:pt x="15379" y="3772"/>
                </a:lnTo>
                <a:lnTo>
                  <a:pt x="15257" y="3626"/>
                </a:lnTo>
                <a:lnTo>
                  <a:pt x="15135" y="3504"/>
                </a:lnTo>
                <a:lnTo>
                  <a:pt x="15014" y="3383"/>
                </a:lnTo>
                <a:lnTo>
                  <a:pt x="14868" y="3261"/>
                </a:lnTo>
                <a:lnTo>
                  <a:pt x="14697" y="3164"/>
                </a:lnTo>
                <a:lnTo>
                  <a:pt x="14503" y="3066"/>
                </a:lnTo>
                <a:lnTo>
                  <a:pt x="14332" y="2993"/>
                </a:lnTo>
                <a:lnTo>
                  <a:pt x="14138" y="2945"/>
                </a:lnTo>
                <a:lnTo>
                  <a:pt x="13943" y="2896"/>
                </a:lnTo>
                <a:lnTo>
                  <a:pt x="13724" y="2872"/>
                </a:lnTo>
                <a:close/>
                <a:moveTo>
                  <a:pt x="5597" y="6814"/>
                </a:moveTo>
                <a:lnTo>
                  <a:pt x="4283" y="8030"/>
                </a:lnTo>
                <a:lnTo>
                  <a:pt x="3675" y="8590"/>
                </a:lnTo>
                <a:lnTo>
                  <a:pt x="3602" y="8468"/>
                </a:lnTo>
                <a:lnTo>
                  <a:pt x="3504" y="8395"/>
                </a:lnTo>
                <a:lnTo>
                  <a:pt x="3285" y="8201"/>
                </a:lnTo>
                <a:lnTo>
                  <a:pt x="2969" y="7860"/>
                </a:lnTo>
                <a:lnTo>
                  <a:pt x="2677" y="7519"/>
                </a:lnTo>
                <a:lnTo>
                  <a:pt x="2410" y="7203"/>
                </a:lnTo>
                <a:lnTo>
                  <a:pt x="2264" y="7057"/>
                </a:lnTo>
                <a:lnTo>
                  <a:pt x="2093" y="6911"/>
                </a:lnTo>
                <a:lnTo>
                  <a:pt x="3821" y="6911"/>
                </a:lnTo>
                <a:lnTo>
                  <a:pt x="4745" y="6862"/>
                </a:lnTo>
                <a:lnTo>
                  <a:pt x="5597" y="6814"/>
                </a:lnTo>
                <a:close/>
                <a:moveTo>
                  <a:pt x="755" y="6911"/>
                </a:moveTo>
                <a:lnTo>
                  <a:pt x="1047" y="6935"/>
                </a:lnTo>
                <a:lnTo>
                  <a:pt x="1315" y="6935"/>
                </a:lnTo>
                <a:lnTo>
                  <a:pt x="1339" y="6984"/>
                </a:lnTo>
                <a:lnTo>
                  <a:pt x="1363" y="7008"/>
                </a:lnTo>
                <a:lnTo>
                  <a:pt x="1582" y="7227"/>
                </a:lnTo>
                <a:lnTo>
                  <a:pt x="1826" y="7422"/>
                </a:lnTo>
                <a:lnTo>
                  <a:pt x="2142" y="7738"/>
                </a:lnTo>
                <a:lnTo>
                  <a:pt x="2434" y="8103"/>
                </a:lnTo>
                <a:lnTo>
                  <a:pt x="2799" y="8541"/>
                </a:lnTo>
                <a:lnTo>
                  <a:pt x="3018" y="8785"/>
                </a:lnTo>
                <a:lnTo>
                  <a:pt x="3139" y="8882"/>
                </a:lnTo>
                <a:lnTo>
                  <a:pt x="3261" y="8955"/>
                </a:lnTo>
                <a:lnTo>
                  <a:pt x="3091" y="9077"/>
                </a:lnTo>
                <a:lnTo>
                  <a:pt x="2993" y="8931"/>
                </a:lnTo>
                <a:lnTo>
                  <a:pt x="2872" y="8785"/>
                </a:lnTo>
                <a:lnTo>
                  <a:pt x="2580" y="8517"/>
                </a:lnTo>
                <a:lnTo>
                  <a:pt x="2020" y="8079"/>
                </a:lnTo>
                <a:lnTo>
                  <a:pt x="1388" y="7495"/>
                </a:lnTo>
                <a:lnTo>
                  <a:pt x="755" y="6911"/>
                </a:lnTo>
                <a:close/>
                <a:moveTo>
                  <a:pt x="9490" y="8760"/>
                </a:moveTo>
                <a:lnTo>
                  <a:pt x="9369" y="8785"/>
                </a:lnTo>
                <a:lnTo>
                  <a:pt x="9271" y="8833"/>
                </a:lnTo>
                <a:lnTo>
                  <a:pt x="9101" y="9004"/>
                </a:lnTo>
                <a:lnTo>
                  <a:pt x="8931" y="9174"/>
                </a:lnTo>
                <a:lnTo>
                  <a:pt x="8760" y="9344"/>
                </a:lnTo>
                <a:lnTo>
                  <a:pt x="8566" y="9515"/>
                </a:lnTo>
                <a:lnTo>
                  <a:pt x="8103" y="9904"/>
                </a:lnTo>
                <a:lnTo>
                  <a:pt x="7617" y="10318"/>
                </a:lnTo>
                <a:lnTo>
                  <a:pt x="7276" y="10609"/>
                </a:lnTo>
                <a:lnTo>
                  <a:pt x="7081" y="10780"/>
                </a:lnTo>
                <a:lnTo>
                  <a:pt x="6887" y="10999"/>
                </a:lnTo>
                <a:lnTo>
                  <a:pt x="6716" y="11193"/>
                </a:lnTo>
                <a:lnTo>
                  <a:pt x="6595" y="11437"/>
                </a:lnTo>
                <a:lnTo>
                  <a:pt x="6570" y="11534"/>
                </a:lnTo>
                <a:lnTo>
                  <a:pt x="6546" y="11656"/>
                </a:lnTo>
                <a:lnTo>
                  <a:pt x="6546" y="11753"/>
                </a:lnTo>
                <a:lnTo>
                  <a:pt x="6570" y="11850"/>
                </a:lnTo>
                <a:lnTo>
                  <a:pt x="6619" y="11948"/>
                </a:lnTo>
                <a:lnTo>
                  <a:pt x="6668" y="11996"/>
                </a:lnTo>
                <a:lnTo>
                  <a:pt x="6765" y="12021"/>
                </a:lnTo>
                <a:lnTo>
                  <a:pt x="6838" y="12021"/>
                </a:lnTo>
                <a:lnTo>
                  <a:pt x="6935" y="11972"/>
                </a:lnTo>
                <a:lnTo>
                  <a:pt x="7033" y="11923"/>
                </a:lnTo>
                <a:lnTo>
                  <a:pt x="7154" y="11777"/>
                </a:lnTo>
                <a:lnTo>
                  <a:pt x="7422" y="11461"/>
                </a:lnTo>
                <a:lnTo>
                  <a:pt x="7641" y="11242"/>
                </a:lnTo>
                <a:lnTo>
                  <a:pt x="7860" y="11023"/>
                </a:lnTo>
                <a:lnTo>
                  <a:pt x="8322" y="10634"/>
                </a:lnTo>
                <a:lnTo>
                  <a:pt x="8736" y="10318"/>
                </a:lnTo>
                <a:lnTo>
                  <a:pt x="9174" y="9977"/>
                </a:lnTo>
                <a:lnTo>
                  <a:pt x="9393" y="9807"/>
                </a:lnTo>
                <a:lnTo>
                  <a:pt x="9563" y="9612"/>
                </a:lnTo>
                <a:lnTo>
                  <a:pt x="9709" y="9393"/>
                </a:lnTo>
                <a:lnTo>
                  <a:pt x="9831" y="9174"/>
                </a:lnTo>
                <a:lnTo>
                  <a:pt x="9855" y="9052"/>
                </a:lnTo>
                <a:lnTo>
                  <a:pt x="9855" y="8931"/>
                </a:lnTo>
                <a:lnTo>
                  <a:pt x="9782" y="8858"/>
                </a:lnTo>
                <a:lnTo>
                  <a:pt x="9709" y="8809"/>
                </a:lnTo>
                <a:lnTo>
                  <a:pt x="9588" y="8760"/>
                </a:lnTo>
                <a:close/>
                <a:moveTo>
                  <a:pt x="2045" y="13359"/>
                </a:moveTo>
                <a:lnTo>
                  <a:pt x="2166" y="13408"/>
                </a:lnTo>
                <a:lnTo>
                  <a:pt x="2166" y="13481"/>
                </a:lnTo>
                <a:lnTo>
                  <a:pt x="2166" y="13554"/>
                </a:lnTo>
                <a:lnTo>
                  <a:pt x="2118" y="13627"/>
                </a:lnTo>
                <a:lnTo>
                  <a:pt x="2069" y="13675"/>
                </a:lnTo>
                <a:lnTo>
                  <a:pt x="1947" y="13773"/>
                </a:lnTo>
                <a:lnTo>
                  <a:pt x="1826" y="13870"/>
                </a:lnTo>
                <a:lnTo>
                  <a:pt x="1655" y="13943"/>
                </a:lnTo>
                <a:lnTo>
                  <a:pt x="1461" y="14016"/>
                </a:lnTo>
                <a:lnTo>
                  <a:pt x="1461" y="14016"/>
                </a:lnTo>
                <a:lnTo>
                  <a:pt x="1607" y="13821"/>
                </a:lnTo>
                <a:lnTo>
                  <a:pt x="1753" y="13627"/>
                </a:lnTo>
                <a:lnTo>
                  <a:pt x="1874" y="13481"/>
                </a:lnTo>
                <a:lnTo>
                  <a:pt x="1972" y="13383"/>
                </a:lnTo>
                <a:lnTo>
                  <a:pt x="1996" y="13383"/>
                </a:lnTo>
                <a:lnTo>
                  <a:pt x="2045" y="13359"/>
                </a:lnTo>
                <a:close/>
                <a:moveTo>
                  <a:pt x="1996" y="12872"/>
                </a:moveTo>
                <a:lnTo>
                  <a:pt x="1899" y="12897"/>
                </a:lnTo>
                <a:lnTo>
                  <a:pt x="1826" y="12921"/>
                </a:lnTo>
                <a:lnTo>
                  <a:pt x="1655" y="13018"/>
                </a:lnTo>
                <a:lnTo>
                  <a:pt x="1534" y="13140"/>
                </a:lnTo>
                <a:lnTo>
                  <a:pt x="1388" y="13286"/>
                </a:lnTo>
                <a:lnTo>
                  <a:pt x="1242" y="13456"/>
                </a:lnTo>
                <a:lnTo>
                  <a:pt x="998" y="13797"/>
                </a:lnTo>
                <a:lnTo>
                  <a:pt x="925" y="13967"/>
                </a:lnTo>
                <a:lnTo>
                  <a:pt x="828" y="14138"/>
                </a:lnTo>
                <a:lnTo>
                  <a:pt x="804" y="14235"/>
                </a:lnTo>
                <a:lnTo>
                  <a:pt x="779" y="14308"/>
                </a:lnTo>
                <a:lnTo>
                  <a:pt x="779" y="14405"/>
                </a:lnTo>
                <a:lnTo>
                  <a:pt x="828" y="14478"/>
                </a:lnTo>
                <a:lnTo>
                  <a:pt x="877" y="14527"/>
                </a:lnTo>
                <a:lnTo>
                  <a:pt x="925" y="14576"/>
                </a:lnTo>
                <a:lnTo>
                  <a:pt x="1047" y="14576"/>
                </a:lnTo>
                <a:lnTo>
                  <a:pt x="1120" y="14551"/>
                </a:lnTo>
                <a:lnTo>
                  <a:pt x="1266" y="14551"/>
                </a:lnTo>
                <a:lnTo>
                  <a:pt x="1412" y="14527"/>
                </a:lnTo>
                <a:lnTo>
                  <a:pt x="1582" y="14478"/>
                </a:lnTo>
                <a:lnTo>
                  <a:pt x="1728" y="14430"/>
                </a:lnTo>
                <a:lnTo>
                  <a:pt x="2020" y="14284"/>
                </a:lnTo>
                <a:lnTo>
                  <a:pt x="2239" y="14138"/>
                </a:lnTo>
                <a:lnTo>
                  <a:pt x="2361" y="14040"/>
                </a:lnTo>
                <a:lnTo>
                  <a:pt x="2483" y="13919"/>
                </a:lnTo>
                <a:lnTo>
                  <a:pt x="2556" y="13773"/>
                </a:lnTo>
                <a:lnTo>
                  <a:pt x="2629" y="13627"/>
                </a:lnTo>
                <a:lnTo>
                  <a:pt x="2653" y="13481"/>
                </a:lnTo>
                <a:lnTo>
                  <a:pt x="2653" y="13408"/>
                </a:lnTo>
                <a:lnTo>
                  <a:pt x="2629" y="13335"/>
                </a:lnTo>
                <a:lnTo>
                  <a:pt x="2604" y="13262"/>
                </a:lnTo>
                <a:lnTo>
                  <a:pt x="2556" y="13189"/>
                </a:lnTo>
                <a:lnTo>
                  <a:pt x="2483" y="13140"/>
                </a:lnTo>
                <a:lnTo>
                  <a:pt x="2385" y="13091"/>
                </a:lnTo>
                <a:lnTo>
                  <a:pt x="2288" y="12970"/>
                </a:lnTo>
                <a:lnTo>
                  <a:pt x="2166" y="12897"/>
                </a:lnTo>
                <a:lnTo>
                  <a:pt x="2069" y="12872"/>
                </a:lnTo>
                <a:close/>
                <a:moveTo>
                  <a:pt x="15525" y="560"/>
                </a:moveTo>
                <a:lnTo>
                  <a:pt x="16084" y="633"/>
                </a:lnTo>
                <a:lnTo>
                  <a:pt x="16644" y="706"/>
                </a:lnTo>
                <a:lnTo>
                  <a:pt x="17204" y="828"/>
                </a:lnTo>
                <a:lnTo>
                  <a:pt x="17763" y="974"/>
                </a:lnTo>
                <a:lnTo>
                  <a:pt x="17666" y="1023"/>
                </a:lnTo>
                <a:lnTo>
                  <a:pt x="17593" y="1096"/>
                </a:lnTo>
                <a:lnTo>
                  <a:pt x="17496" y="1169"/>
                </a:lnTo>
                <a:lnTo>
                  <a:pt x="17496" y="1193"/>
                </a:lnTo>
                <a:lnTo>
                  <a:pt x="17520" y="1217"/>
                </a:lnTo>
                <a:lnTo>
                  <a:pt x="17569" y="1266"/>
                </a:lnTo>
                <a:lnTo>
                  <a:pt x="17617" y="1290"/>
                </a:lnTo>
                <a:lnTo>
                  <a:pt x="17739" y="1315"/>
                </a:lnTo>
                <a:lnTo>
                  <a:pt x="17861" y="1290"/>
                </a:lnTo>
                <a:lnTo>
                  <a:pt x="17934" y="1290"/>
                </a:lnTo>
                <a:lnTo>
                  <a:pt x="17982" y="1242"/>
                </a:lnTo>
                <a:lnTo>
                  <a:pt x="18007" y="1363"/>
                </a:lnTo>
                <a:lnTo>
                  <a:pt x="18031" y="1461"/>
                </a:lnTo>
                <a:lnTo>
                  <a:pt x="17909" y="1485"/>
                </a:lnTo>
                <a:lnTo>
                  <a:pt x="17812" y="1534"/>
                </a:lnTo>
                <a:lnTo>
                  <a:pt x="17715" y="1582"/>
                </a:lnTo>
                <a:lnTo>
                  <a:pt x="17617" y="1655"/>
                </a:lnTo>
                <a:lnTo>
                  <a:pt x="17593" y="1680"/>
                </a:lnTo>
                <a:lnTo>
                  <a:pt x="17593" y="1753"/>
                </a:lnTo>
                <a:lnTo>
                  <a:pt x="17617" y="1801"/>
                </a:lnTo>
                <a:lnTo>
                  <a:pt x="17690" y="1826"/>
                </a:lnTo>
                <a:lnTo>
                  <a:pt x="17739" y="1850"/>
                </a:lnTo>
                <a:lnTo>
                  <a:pt x="17812" y="1874"/>
                </a:lnTo>
                <a:lnTo>
                  <a:pt x="17958" y="1850"/>
                </a:lnTo>
                <a:lnTo>
                  <a:pt x="18080" y="1801"/>
                </a:lnTo>
                <a:lnTo>
                  <a:pt x="18104" y="1996"/>
                </a:lnTo>
                <a:lnTo>
                  <a:pt x="17909" y="2069"/>
                </a:lnTo>
                <a:lnTo>
                  <a:pt x="17788" y="2118"/>
                </a:lnTo>
                <a:lnTo>
                  <a:pt x="17690" y="2215"/>
                </a:lnTo>
                <a:lnTo>
                  <a:pt x="17642" y="2264"/>
                </a:lnTo>
                <a:lnTo>
                  <a:pt x="17642" y="2361"/>
                </a:lnTo>
                <a:lnTo>
                  <a:pt x="17666" y="2410"/>
                </a:lnTo>
                <a:lnTo>
                  <a:pt x="17739" y="2458"/>
                </a:lnTo>
                <a:lnTo>
                  <a:pt x="17836" y="2483"/>
                </a:lnTo>
                <a:lnTo>
                  <a:pt x="17934" y="2458"/>
                </a:lnTo>
                <a:lnTo>
                  <a:pt x="18128" y="2410"/>
                </a:lnTo>
                <a:lnTo>
                  <a:pt x="18153" y="2531"/>
                </a:lnTo>
                <a:lnTo>
                  <a:pt x="18007" y="2555"/>
                </a:lnTo>
                <a:lnTo>
                  <a:pt x="17836" y="2604"/>
                </a:lnTo>
                <a:lnTo>
                  <a:pt x="17763" y="2653"/>
                </a:lnTo>
                <a:lnTo>
                  <a:pt x="17715" y="2726"/>
                </a:lnTo>
                <a:lnTo>
                  <a:pt x="17690" y="2823"/>
                </a:lnTo>
                <a:lnTo>
                  <a:pt x="17690" y="2896"/>
                </a:lnTo>
                <a:lnTo>
                  <a:pt x="17739" y="2945"/>
                </a:lnTo>
                <a:lnTo>
                  <a:pt x="17812" y="2993"/>
                </a:lnTo>
                <a:lnTo>
                  <a:pt x="18153" y="2993"/>
                </a:lnTo>
                <a:lnTo>
                  <a:pt x="18177" y="2969"/>
                </a:lnTo>
                <a:lnTo>
                  <a:pt x="18177" y="3261"/>
                </a:lnTo>
                <a:lnTo>
                  <a:pt x="17739" y="3383"/>
                </a:lnTo>
                <a:lnTo>
                  <a:pt x="17690" y="3407"/>
                </a:lnTo>
                <a:lnTo>
                  <a:pt x="17666" y="3431"/>
                </a:lnTo>
                <a:lnTo>
                  <a:pt x="17617" y="3529"/>
                </a:lnTo>
                <a:lnTo>
                  <a:pt x="17617" y="3577"/>
                </a:lnTo>
                <a:lnTo>
                  <a:pt x="17642" y="3626"/>
                </a:lnTo>
                <a:lnTo>
                  <a:pt x="17666" y="3650"/>
                </a:lnTo>
                <a:lnTo>
                  <a:pt x="17715" y="3699"/>
                </a:lnTo>
                <a:lnTo>
                  <a:pt x="17812" y="3723"/>
                </a:lnTo>
                <a:lnTo>
                  <a:pt x="17934" y="3723"/>
                </a:lnTo>
                <a:lnTo>
                  <a:pt x="18153" y="3699"/>
                </a:lnTo>
                <a:lnTo>
                  <a:pt x="18153" y="3699"/>
                </a:lnTo>
                <a:lnTo>
                  <a:pt x="18104" y="4186"/>
                </a:lnTo>
                <a:lnTo>
                  <a:pt x="17934" y="4088"/>
                </a:lnTo>
                <a:lnTo>
                  <a:pt x="17739" y="4040"/>
                </a:lnTo>
                <a:lnTo>
                  <a:pt x="17642" y="4015"/>
                </a:lnTo>
                <a:lnTo>
                  <a:pt x="17569" y="4040"/>
                </a:lnTo>
                <a:lnTo>
                  <a:pt x="17471" y="4064"/>
                </a:lnTo>
                <a:lnTo>
                  <a:pt x="17423" y="4137"/>
                </a:lnTo>
                <a:lnTo>
                  <a:pt x="17423" y="4186"/>
                </a:lnTo>
                <a:lnTo>
                  <a:pt x="17496" y="4283"/>
                </a:lnTo>
                <a:lnTo>
                  <a:pt x="17617" y="4332"/>
                </a:lnTo>
                <a:lnTo>
                  <a:pt x="17812" y="4429"/>
                </a:lnTo>
                <a:lnTo>
                  <a:pt x="17982" y="4526"/>
                </a:lnTo>
                <a:lnTo>
                  <a:pt x="18055" y="4551"/>
                </a:lnTo>
                <a:lnTo>
                  <a:pt x="17958" y="4940"/>
                </a:lnTo>
                <a:lnTo>
                  <a:pt x="17690" y="4843"/>
                </a:lnTo>
                <a:lnTo>
                  <a:pt x="17471" y="4721"/>
                </a:lnTo>
                <a:lnTo>
                  <a:pt x="17228" y="4648"/>
                </a:lnTo>
                <a:lnTo>
                  <a:pt x="17155" y="4648"/>
                </a:lnTo>
                <a:lnTo>
                  <a:pt x="17155" y="4672"/>
                </a:lnTo>
                <a:lnTo>
                  <a:pt x="17155" y="4721"/>
                </a:lnTo>
                <a:lnTo>
                  <a:pt x="17204" y="4818"/>
                </a:lnTo>
                <a:lnTo>
                  <a:pt x="17252" y="4891"/>
                </a:lnTo>
                <a:lnTo>
                  <a:pt x="17350" y="4989"/>
                </a:lnTo>
                <a:lnTo>
                  <a:pt x="17423" y="5062"/>
                </a:lnTo>
                <a:lnTo>
                  <a:pt x="17642" y="5183"/>
                </a:lnTo>
                <a:lnTo>
                  <a:pt x="17861" y="5256"/>
                </a:lnTo>
                <a:lnTo>
                  <a:pt x="17739" y="5621"/>
                </a:lnTo>
                <a:lnTo>
                  <a:pt x="17617" y="5938"/>
                </a:lnTo>
                <a:lnTo>
                  <a:pt x="17569" y="5889"/>
                </a:lnTo>
                <a:lnTo>
                  <a:pt x="17520" y="5840"/>
                </a:lnTo>
                <a:lnTo>
                  <a:pt x="17398" y="5743"/>
                </a:lnTo>
                <a:lnTo>
                  <a:pt x="17301" y="5670"/>
                </a:lnTo>
                <a:lnTo>
                  <a:pt x="17179" y="5597"/>
                </a:lnTo>
                <a:lnTo>
                  <a:pt x="17082" y="5573"/>
                </a:lnTo>
                <a:lnTo>
                  <a:pt x="16985" y="5548"/>
                </a:lnTo>
                <a:lnTo>
                  <a:pt x="16887" y="5548"/>
                </a:lnTo>
                <a:lnTo>
                  <a:pt x="16766" y="5597"/>
                </a:lnTo>
                <a:lnTo>
                  <a:pt x="16741" y="5621"/>
                </a:lnTo>
                <a:lnTo>
                  <a:pt x="16741" y="5670"/>
                </a:lnTo>
                <a:lnTo>
                  <a:pt x="16741" y="5719"/>
                </a:lnTo>
                <a:lnTo>
                  <a:pt x="16766" y="5743"/>
                </a:lnTo>
                <a:lnTo>
                  <a:pt x="16863" y="5840"/>
                </a:lnTo>
                <a:lnTo>
                  <a:pt x="16936" y="5913"/>
                </a:lnTo>
                <a:lnTo>
                  <a:pt x="17009" y="5962"/>
                </a:lnTo>
                <a:lnTo>
                  <a:pt x="17228" y="6132"/>
                </a:lnTo>
                <a:lnTo>
                  <a:pt x="17325" y="6181"/>
                </a:lnTo>
                <a:lnTo>
                  <a:pt x="17447" y="6205"/>
                </a:lnTo>
                <a:lnTo>
                  <a:pt x="17496" y="6205"/>
                </a:lnTo>
                <a:lnTo>
                  <a:pt x="17325" y="6473"/>
                </a:lnTo>
                <a:lnTo>
                  <a:pt x="17204" y="6473"/>
                </a:lnTo>
                <a:lnTo>
                  <a:pt x="17106" y="6449"/>
                </a:lnTo>
                <a:lnTo>
                  <a:pt x="17009" y="6400"/>
                </a:lnTo>
                <a:lnTo>
                  <a:pt x="16936" y="6351"/>
                </a:lnTo>
                <a:lnTo>
                  <a:pt x="16814" y="6230"/>
                </a:lnTo>
                <a:lnTo>
                  <a:pt x="16668" y="6108"/>
                </a:lnTo>
                <a:lnTo>
                  <a:pt x="16522" y="6035"/>
                </a:lnTo>
                <a:lnTo>
                  <a:pt x="16449" y="6011"/>
                </a:lnTo>
                <a:lnTo>
                  <a:pt x="16352" y="6011"/>
                </a:lnTo>
                <a:lnTo>
                  <a:pt x="16279" y="6035"/>
                </a:lnTo>
                <a:lnTo>
                  <a:pt x="16182" y="6084"/>
                </a:lnTo>
                <a:lnTo>
                  <a:pt x="16133" y="6132"/>
                </a:lnTo>
                <a:lnTo>
                  <a:pt x="16133" y="6181"/>
                </a:lnTo>
                <a:lnTo>
                  <a:pt x="16182" y="6230"/>
                </a:lnTo>
                <a:lnTo>
                  <a:pt x="16230" y="6254"/>
                </a:lnTo>
                <a:lnTo>
                  <a:pt x="16303" y="6254"/>
                </a:lnTo>
                <a:lnTo>
                  <a:pt x="16401" y="6303"/>
                </a:lnTo>
                <a:lnTo>
                  <a:pt x="16547" y="6424"/>
                </a:lnTo>
                <a:lnTo>
                  <a:pt x="16693" y="6570"/>
                </a:lnTo>
                <a:lnTo>
                  <a:pt x="16814" y="6692"/>
                </a:lnTo>
                <a:lnTo>
                  <a:pt x="16936" y="6789"/>
                </a:lnTo>
                <a:lnTo>
                  <a:pt x="17082" y="6838"/>
                </a:lnTo>
                <a:lnTo>
                  <a:pt x="16668" y="7325"/>
                </a:lnTo>
                <a:lnTo>
                  <a:pt x="16157" y="7106"/>
                </a:lnTo>
                <a:lnTo>
                  <a:pt x="16011" y="7033"/>
                </a:lnTo>
                <a:lnTo>
                  <a:pt x="15865" y="7008"/>
                </a:lnTo>
                <a:lnTo>
                  <a:pt x="15744" y="7008"/>
                </a:lnTo>
                <a:lnTo>
                  <a:pt x="15598" y="7057"/>
                </a:lnTo>
                <a:lnTo>
                  <a:pt x="15573" y="7081"/>
                </a:lnTo>
                <a:lnTo>
                  <a:pt x="15549" y="7106"/>
                </a:lnTo>
                <a:lnTo>
                  <a:pt x="15549" y="7154"/>
                </a:lnTo>
                <a:lnTo>
                  <a:pt x="15573" y="7179"/>
                </a:lnTo>
                <a:lnTo>
                  <a:pt x="15646" y="7276"/>
                </a:lnTo>
                <a:lnTo>
                  <a:pt x="15744" y="7349"/>
                </a:lnTo>
                <a:lnTo>
                  <a:pt x="15987" y="7495"/>
                </a:lnTo>
                <a:lnTo>
                  <a:pt x="16328" y="7665"/>
                </a:lnTo>
                <a:lnTo>
                  <a:pt x="16036" y="7957"/>
                </a:lnTo>
                <a:lnTo>
                  <a:pt x="15890" y="7909"/>
                </a:lnTo>
                <a:lnTo>
                  <a:pt x="15744" y="7884"/>
                </a:lnTo>
                <a:lnTo>
                  <a:pt x="15598" y="7860"/>
                </a:lnTo>
                <a:lnTo>
                  <a:pt x="15452" y="7836"/>
                </a:lnTo>
                <a:lnTo>
                  <a:pt x="15160" y="7690"/>
                </a:lnTo>
                <a:lnTo>
                  <a:pt x="15014" y="7641"/>
                </a:lnTo>
                <a:lnTo>
                  <a:pt x="14868" y="7592"/>
                </a:lnTo>
                <a:lnTo>
                  <a:pt x="14819" y="7617"/>
                </a:lnTo>
                <a:lnTo>
                  <a:pt x="14770" y="7665"/>
                </a:lnTo>
                <a:lnTo>
                  <a:pt x="14770" y="7714"/>
                </a:lnTo>
                <a:lnTo>
                  <a:pt x="14770" y="7763"/>
                </a:lnTo>
                <a:lnTo>
                  <a:pt x="14843" y="7860"/>
                </a:lnTo>
                <a:lnTo>
                  <a:pt x="14916" y="7957"/>
                </a:lnTo>
                <a:lnTo>
                  <a:pt x="15135" y="8128"/>
                </a:lnTo>
                <a:lnTo>
                  <a:pt x="15427" y="8249"/>
                </a:lnTo>
                <a:lnTo>
                  <a:pt x="15549" y="8298"/>
                </a:lnTo>
                <a:lnTo>
                  <a:pt x="15695" y="8322"/>
                </a:lnTo>
                <a:lnTo>
                  <a:pt x="15403" y="8639"/>
                </a:lnTo>
                <a:lnTo>
                  <a:pt x="15184" y="8590"/>
                </a:lnTo>
                <a:lnTo>
                  <a:pt x="14965" y="8541"/>
                </a:lnTo>
                <a:lnTo>
                  <a:pt x="14770" y="8468"/>
                </a:lnTo>
                <a:lnTo>
                  <a:pt x="14576" y="8347"/>
                </a:lnTo>
                <a:lnTo>
                  <a:pt x="14551" y="8322"/>
                </a:lnTo>
                <a:lnTo>
                  <a:pt x="14503" y="8322"/>
                </a:lnTo>
                <a:lnTo>
                  <a:pt x="14454" y="8371"/>
                </a:lnTo>
                <a:lnTo>
                  <a:pt x="14430" y="8420"/>
                </a:lnTo>
                <a:lnTo>
                  <a:pt x="14430" y="8493"/>
                </a:lnTo>
                <a:lnTo>
                  <a:pt x="14478" y="8590"/>
                </a:lnTo>
                <a:lnTo>
                  <a:pt x="14551" y="8687"/>
                </a:lnTo>
                <a:lnTo>
                  <a:pt x="14722" y="8809"/>
                </a:lnTo>
                <a:lnTo>
                  <a:pt x="14892" y="8906"/>
                </a:lnTo>
                <a:lnTo>
                  <a:pt x="15111" y="8979"/>
                </a:lnTo>
                <a:lnTo>
                  <a:pt x="14843" y="9271"/>
                </a:lnTo>
                <a:lnTo>
                  <a:pt x="14795" y="9247"/>
                </a:lnTo>
                <a:lnTo>
                  <a:pt x="14503" y="9150"/>
                </a:lnTo>
                <a:lnTo>
                  <a:pt x="14211" y="9052"/>
                </a:lnTo>
                <a:lnTo>
                  <a:pt x="13919" y="8955"/>
                </a:lnTo>
                <a:lnTo>
                  <a:pt x="13627" y="8858"/>
                </a:lnTo>
                <a:lnTo>
                  <a:pt x="13578" y="8858"/>
                </a:lnTo>
                <a:lnTo>
                  <a:pt x="13554" y="8882"/>
                </a:lnTo>
                <a:lnTo>
                  <a:pt x="13529" y="8931"/>
                </a:lnTo>
                <a:lnTo>
                  <a:pt x="13554" y="8955"/>
                </a:lnTo>
                <a:lnTo>
                  <a:pt x="13627" y="9077"/>
                </a:lnTo>
                <a:lnTo>
                  <a:pt x="13748" y="9198"/>
                </a:lnTo>
                <a:lnTo>
                  <a:pt x="13846" y="9296"/>
                </a:lnTo>
                <a:lnTo>
                  <a:pt x="13992" y="9369"/>
                </a:lnTo>
                <a:lnTo>
                  <a:pt x="14284" y="9515"/>
                </a:lnTo>
                <a:lnTo>
                  <a:pt x="14576" y="9612"/>
                </a:lnTo>
                <a:lnTo>
                  <a:pt x="14211" y="10001"/>
                </a:lnTo>
                <a:lnTo>
                  <a:pt x="14186" y="9953"/>
                </a:lnTo>
                <a:lnTo>
                  <a:pt x="14113" y="9904"/>
                </a:lnTo>
                <a:lnTo>
                  <a:pt x="13846" y="9709"/>
                </a:lnTo>
                <a:lnTo>
                  <a:pt x="13529" y="9563"/>
                </a:lnTo>
                <a:lnTo>
                  <a:pt x="13359" y="9490"/>
                </a:lnTo>
                <a:lnTo>
                  <a:pt x="13213" y="9442"/>
                </a:lnTo>
                <a:lnTo>
                  <a:pt x="13043" y="9393"/>
                </a:lnTo>
                <a:lnTo>
                  <a:pt x="12824" y="9393"/>
                </a:lnTo>
                <a:lnTo>
                  <a:pt x="12799" y="9442"/>
                </a:lnTo>
                <a:lnTo>
                  <a:pt x="12799" y="9490"/>
                </a:lnTo>
                <a:lnTo>
                  <a:pt x="12824" y="9515"/>
                </a:lnTo>
                <a:lnTo>
                  <a:pt x="13067" y="9734"/>
                </a:lnTo>
                <a:lnTo>
                  <a:pt x="13335" y="9904"/>
                </a:lnTo>
                <a:lnTo>
                  <a:pt x="13627" y="10074"/>
                </a:lnTo>
                <a:lnTo>
                  <a:pt x="13919" y="10220"/>
                </a:lnTo>
                <a:lnTo>
                  <a:pt x="13967" y="10245"/>
                </a:lnTo>
                <a:lnTo>
                  <a:pt x="13894" y="10318"/>
                </a:lnTo>
                <a:lnTo>
                  <a:pt x="13748" y="10464"/>
                </a:lnTo>
                <a:lnTo>
                  <a:pt x="13700" y="10391"/>
                </a:lnTo>
                <a:lnTo>
                  <a:pt x="13627" y="10318"/>
                </a:lnTo>
                <a:lnTo>
                  <a:pt x="13456" y="10220"/>
                </a:lnTo>
                <a:lnTo>
                  <a:pt x="13091" y="10074"/>
                </a:lnTo>
                <a:lnTo>
                  <a:pt x="12897" y="10026"/>
                </a:lnTo>
                <a:lnTo>
                  <a:pt x="12702" y="9953"/>
                </a:lnTo>
                <a:lnTo>
                  <a:pt x="12507" y="9928"/>
                </a:lnTo>
                <a:lnTo>
                  <a:pt x="12288" y="9904"/>
                </a:lnTo>
                <a:lnTo>
                  <a:pt x="12240" y="9904"/>
                </a:lnTo>
                <a:lnTo>
                  <a:pt x="12215" y="9928"/>
                </a:lnTo>
                <a:lnTo>
                  <a:pt x="12191" y="9977"/>
                </a:lnTo>
                <a:lnTo>
                  <a:pt x="12215" y="10050"/>
                </a:lnTo>
                <a:lnTo>
                  <a:pt x="12264" y="10099"/>
                </a:lnTo>
                <a:lnTo>
                  <a:pt x="12459" y="10196"/>
                </a:lnTo>
                <a:lnTo>
                  <a:pt x="12629" y="10293"/>
                </a:lnTo>
                <a:lnTo>
                  <a:pt x="12994" y="10512"/>
                </a:lnTo>
                <a:lnTo>
                  <a:pt x="13237" y="10634"/>
                </a:lnTo>
                <a:lnTo>
                  <a:pt x="13359" y="10682"/>
                </a:lnTo>
                <a:lnTo>
                  <a:pt x="13505" y="10707"/>
                </a:lnTo>
                <a:lnTo>
                  <a:pt x="12921" y="11291"/>
                </a:lnTo>
                <a:lnTo>
                  <a:pt x="12799" y="11193"/>
                </a:lnTo>
                <a:lnTo>
                  <a:pt x="12653" y="11096"/>
                </a:lnTo>
                <a:lnTo>
                  <a:pt x="12434" y="10974"/>
                </a:lnTo>
                <a:lnTo>
                  <a:pt x="12240" y="10828"/>
                </a:lnTo>
                <a:lnTo>
                  <a:pt x="12021" y="10682"/>
                </a:lnTo>
                <a:lnTo>
                  <a:pt x="11802" y="10585"/>
                </a:lnTo>
                <a:lnTo>
                  <a:pt x="11680" y="10537"/>
                </a:lnTo>
                <a:lnTo>
                  <a:pt x="11534" y="10537"/>
                </a:lnTo>
                <a:lnTo>
                  <a:pt x="11510" y="10561"/>
                </a:lnTo>
                <a:lnTo>
                  <a:pt x="11510" y="10585"/>
                </a:lnTo>
                <a:lnTo>
                  <a:pt x="11534" y="10609"/>
                </a:lnTo>
                <a:lnTo>
                  <a:pt x="11704" y="10804"/>
                </a:lnTo>
                <a:lnTo>
                  <a:pt x="11996" y="11072"/>
                </a:lnTo>
                <a:lnTo>
                  <a:pt x="12337" y="11364"/>
                </a:lnTo>
                <a:lnTo>
                  <a:pt x="12507" y="11461"/>
                </a:lnTo>
                <a:lnTo>
                  <a:pt x="12678" y="11534"/>
                </a:lnTo>
                <a:lnTo>
                  <a:pt x="12337" y="11875"/>
                </a:lnTo>
                <a:lnTo>
                  <a:pt x="12215" y="11826"/>
                </a:lnTo>
                <a:lnTo>
                  <a:pt x="12094" y="11777"/>
                </a:lnTo>
                <a:lnTo>
                  <a:pt x="11899" y="11680"/>
                </a:lnTo>
                <a:lnTo>
                  <a:pt x="11510" y="11437"/>
                </a:lnTo>
                <a:lnTo>
                  <a:pt x="11291" y="11339"/>
                </a:lnTo>
                <a:lnTo>
                  <a:pt x="11193" y="11315"/>
                </a:lnTo>
                <a:lnTo>
                  <a:pt x="11072" y="11291"/>
                </a:lnTo>
                <a:lnTo>
                  <a:pt x="10999" y="11315"/>
                </a:lnTo>
                <a:lnTo>
                  <a:pt x="10974" y="11364"/>
                </a:lnTo>
                <a:lnTo>
                  <a:pt x="10950" y="11437"/>
                </a:lnTo>
                <a:lnTo>
                  <a:pt x="10999" y="11485"/>
                </a:lnTo>
                <a:lnTo>
                  <a:pt x="11266" y="11704"/>
                </a:lnTo>
                <a:lnTo>
                  <a:pt x="11558" y="11923"/>
                </a:lnTo>
                <a:lnTo>
                  <a:pt x="11777" y="12069"/>
                </a:lnTo>
                <a:lnTo>
                  <a:pt x="12045" y="12191"/>
                </a:lnTo>
                <a:lnTo>
                  <a:pt x="11753" y="12483"/>
                </a:lnTo>
                <a:lnTo>
                  <a:pt x="11485" y="12264"/>
                </a:lnTo>
                <a:lnTo>
                  <a:pt x="11218" y="12045"/>
                </a:lnTo>
                <a:lnTo>
                  <a:pt x="11047" y="11899"/>
                </a:lnTo>
                <a:lnTo>
                  <a:pt x="10877" y="11777"/>
                </a:lnTo>
                <a:lnTo>
                  <a:pt x="10682" y="11680"/>
                </a:lnTo>
                <a:lnTo>
                  <a:pt x="10488" y="11631"/>
                </a:lnTo>
                <a:lnTo>
                  <a:pt x="10439" y="11656"/>
                </a:lnTo>
                <a:lnTo>
                  <a:pt x="10439" y="11680"/>
                </a:lnTo>
                <a:lnTo>
                  <a:pt x="10415" y="11704"/>
                </a:lnTo>
                <a:lnTo>
                  <a:pt x="10439" y="11753"/>
                </a:lnTo>
                <a:lnTo>
                  <a:pt x="11072" y="12410"/>
                </a:lnTo>
                <a:lnTo>
                  <a:pt x="11242" y="12605"/>
                </a:lnTo>
                <a:lnTo>
                  <a:pt x="11461" y="12775"/>
                </a:lnTo>
                <a:lnTo>
                  <a:pt x="11315" y="12945"/>
                </a:lnTo>
                <a:lnTo>
                  <a:pt x="11193" y="12848"/>
                </a:lnTo>
                <a:lnTo>
                  <a:pt x="11047" y="12775"/>
                </a:lnTo>
                <a:lnTo>
                  <a:pt x="10780" y="12629"/>
                </a:lnTo>
                <a:lnTo>
                  <a:pt x="10366" y="12361"/>
                </a:lnTo>
                <a:lnTo>
                  <a:pt x="10172" y="12215"/>
                </a:lnTo>
                <a:lnTo>
                  <a:pt x="9977" y="12069"/>
                </a:lnTo>
                <a:lnTo>
                  <a:pt x="9953" y="12045"/>
                </a:lnTo>
                <a:lnTo>
                  <a:pt x="9928" y="12069"/>
                </a:lnTo>
                <a:lnTo>
                  <a:pt x="9904" y="12094"/>
                </a:lnTo>
                <a:lnTo>
                  <a:pt x="9928" y="12118"/>
                </a:lnTo>
                <a:lnTo>
                  <a:pt x="10220" y="12532"/>
                </a:lnTo>
                <a:lnTo>
                  <a:pt x="10391" y="12702"/>
                </a:lnTo>
                <a:lnTo>
                  <a:pt x="10585" y="12897"/>
                </a:lnTo>
                <a:lnTo>
                  <a:pt x="10804" y="13067"/>
                </a:lnTo>
                <a:lnTo>
                  <a:pt x="10926" y="13140"/>
                </a:lnTo>
                <a:lnTo>
                  <a:pt x="11047" y="13213"/>
                </a:lnTo>
                <a:lnTo>
                  <a:pt x="10780" y="13456"/>
                </a:lnTo>
                <a:lnTo>
                  <a:pt x="10439" y="13213"/>
                </a:lnTo>
                <a:lnTo>
                  <a:pt x="10099" y="12970"/>
                </a:lnTo>
                <a:lnTo>
                  <a:pt x="9928" y="12872"/>
                </a:lnTo>
                <a:lnTo>
                  <a:pt x="9734" y="12799"/>
                </a:lnTo>
                <a:lnTo>
                  <a:pt x="9563" y="12726"/>
                </a:lnTo>
                <a:lnTo>
                  <a:pt x="9369" y="12726"/>
                </a:lnTo>
                <a:lnTo>
                  <a:pt x="9320" y="12751"/>
                </a:lnTo>
                <a:lnTo>
                  <a:pt x="9320" y="12775"/>
                </a:lnTo>
                <a:lnTo>
                  <a:pt x="9320" y="12799"/>
                </a:lnTo>
                <a:lnTo>
                  <a:pt x="9442" y="12921"/>
                </a:lnTo>
                <a:lnTo>
                  <a:pt x="9588" y="13043"/>
                </a:lnTo>
                <a:lnTo>
                  <a:pt x="9855" y="13262"/>
                </a:lnTo>
                <a:lnTo>
                  <a:pt x="10464" y="13773"/>
                </a:lnTo>
                <a:lnTo>
                  <a:pt x="10293" y="13943"/>
                </a:lnTo>
                <a:lnTo>
                  <a:pt x="10123" y="13821"/>
                </a:lnTo>
                <a:lnTo>
                  <a:pt x="9953" y="13724"/>
                </a:lnTo>
                <a:lnTo>
                  <a:pt x="9612" y="13554"/>
                </a:lnTo>
                <a:lnTo>
                  <a:pt x="9393" y="13408"/>
                </a:lnTo>
                <a:lnTo>
                  <a:pt x="9223" y="13237"/>
                </a:lnTo>
                <a:lnTo>
                  <a:pt x="9052" y="13067"/>
                </a:lnTo>
                <a:lnTo>
                  <a:pt x="8906" y="12848"/>
                </a:lnTo>
                <a:lnTo>
                  <a:pt x="8833" y="12799"/>
                </a:lnTo>
                <a:lnTo>
                  <a:pt x="8760" y="12799"/>
                </a:lnTo>
                <a:lnTo>
                  <a:pt x="8712" y="12824"/>
                </a:lnTo>
                <a:lnTo>
                  <a:pt x="8663" y="12897"/>
                </a:lnTo>
                <a:lnTo>
                  <a:pt x="8639" y="13018"/>
                </a:lnTo>
                <a:lnTo>
                  <a:pt x="8663" y="13164"/>
                </a:lnTo>
                <a:lnTo>
                  <a:pt x="8687" y="13286"/>
                </a:lnTo>
                <a:lnTo>
                  <a:pt x="8760" y="13408"/>
                </a:lnTo>
                <a:lnTo>
                  <a:pt x="8833" y="13529"/>
                </a:lnTo>
                <a:lnTo>
                  <a:pt x="8931" y="13627"/>
                </a:lnTo>
                <a:lnTo>
                  <a:pt x="9125" y="13821"/>
                </a:lnTo>
                <a:lnTo>
                  <a:pt x="9490" y="14089"/>
                </a:lnTo>
                <a:lnTo>
                  <a:pt x="9685" y="14211"/>
                </a:lnTo>
                <a:lnTo>
                  <a:pt x="9904" y="14308"/>
                </a:lnTo>
                <a:lnTo>
                  <a:pt x="9661" y="14527"/>
                </a:lnTo>
                <a:lnTo>
                  <a:pt x="9369" y="14381"/>
                </a:lnTo>
                <a:lnTo>
                  <a:pt x="9052" y="14235"/>
                </a:lnTo>
                <a:lnTo>
                  <a:pt x="8760" y="14089"/>
                </a:lnTo>
                <a:lnTo>
                  <a:pt x="8614" y="13992"/>
                </a:lnTo>
                <a:lnTo>
                  <a:pt x="8468" y="13919"/>
                </a:lnTo>
                <a:lnTo>
                  <a:pt x="8444" y="13894"/>
                </a:lnTo>
                <a:lnTo>
                  <a:pt x="8420" y="13894"/>
                </a:lnTo>
                <a:lnTo>
                  <a:pt x="8395" y="13919"/>
                </a:lnTo>
                <a:lnTo>
                  <a:pt x="8395" y="13967"/>
                </a:lnTo>
                <a:lnTo>
                  <a:pt x="8468" y="14138"/>
                </a:lnTo>
                <a:lnTo>
                  <a:pt x="8566" y="14308"/>
                </a:lnTo>
                <a:lnTo>
                  <a:pt x="8687" y="14430"/>
                </a:lnTo>
                <a:lnTo>
                  <a:pt x="8833" y="14551"/>
                </a:lnTo>
                <a:lnTo>
                  <a:pt x="9296" y="14868"/>
                </a:lnTo>
                <a:lnTo>
                  <a:pt x="9004" y="15160"/>
                </a:lnTo>
                <a:lnTo>
                  <a:pt x="8614" y="14770"/>
                </a:lnTo>
                <a:lnTo>
                  <a:pt x="8201" y="14405"/>
                </a:lnTo>
                <a:lnTo>
                  <a:pt x="7398" y="13700"/>
                </a:lnTo>
                <a:lnTo>
                  <a:pt x="6984" y="13359"/>
                </a:lnTo>
                <a:lnTo>
                  <a:pt x="6595" y="12994"/>
                </a:lnTo>
                <a:lnTo>
                  <a:pt x="6205" y="12605"/>
                </a:lnTo>
                <a:lnTo>
                  <a:pt x="5840" y="12215"/>
                </a:lnTo>
                <a:lnTo>
                  <a:pt x="5500" y="11777"/>
                </a:lnTo>
                <a:lnTo>
                  <a:pt x="5135" y="11315"/>
                </a:lnTo>
                <a:lnTo>
                  <a:pt x="4794" y="10901"/>
                </a:lnTo>
                <a:lnTo>
                  <a:pt x="4599" y="10682"/>
                </a:lnTo>
                <a:lnTo>
                  <a:pt x="4405" y="10488"/>
                </a:lnTo>
                <a:lnTo>
                  <a:pt x="4137" y="10269"/>
                </a:lnTo>
                <a:lnTo>
                  <a:pt x="3845" y="10074"/>
                </a:lnTo>
                <a:lnTo>
                  <a:pt x="3553" y="9855"/>
                </a:lnTo>
                <a:lnTo>
                  <a:pt x="3285" y="9661"/>
                </a:lnTo>
                <a:lnTo>
                  <a:pt x="3261" y="9588"/>
                </a:lnTo>
                <a:lnTo>
                  <a:pt x="3602" y="9296"/>
                </a:lnTo>
                <a:lnTo>
                  <a:pt x="3967" y="9004"/>
                </a:lnTo>
                <a:lnTo>
                  <a:pt x="4332" y="8712"/>
                </a:lnTo>
                <a:lnTo>
                  <a:pt x="4672" y="8420"/>
                </a:lnTo>
                <a:lnTo>
                  <a:pt x="5646" y="7519"/>
                </a:lnTo>
                <a:lnTo>
                  <a:pt x="6595" y="6595"/>
                </a:lnTo>
                <a:lnTo>
                  <a:pt x="6984" y="6205"/>
                </a:lnTo>
                <a:lnTo>
                  <a:pt x="7349" y="5792"/>
                </a:lnTo>
                <a:lnTo>
                  <a:pt x="8055" y="4940"/>
                </a:lnTo>
                <a:lnTo>
                  <a:pt x="8760" y="4088"/>
                </a:lnTo>
                <a:lnTo>
                  <a:pt x="9466" y="3237"/>
                </a:lnTo>
                <a:lnTo>
                  <a:pt x="9855" y="2799"/>
                </a:lnTo>
                <a:lnTo>
                  <a:pt x="10269" y="2410"/>
                </a:lnTo>
                <a:lnTo>
                  <a:pt x="10707" y="2045"/>
                </a:lnTo>
                <a:lnTo>
                  <a:pt x="11169" y="1704"/>
                </a:lnTo>
                <a:lnTo>
                  <a:pt x="11631" y="1412"/>
                </a:lnTo>
                <a:lnTo>
                  <a:pt x="12142" y="1144"/>
                </a:lnTo>
                <a:lnTo>
                  <a:pt x="12678" y="950"/>
                </a:lnTo>
                <a:lnTo>
                  <a:pt x="13237" y="779"/>
                </a:lnTo>
                <a:lnTo>
                  <a:pt x="13797" y="658"/>
                </a:lnTo>
                <a:lnTo>
                  <a:pt x="14381" y="585"/>
                </a:lnTo>
                <a:lnTo>
                  <a:pt x="14941" y="560"/>
                </a:lnTo>
                <a:close/>
                <a:moveTo>
                  <a:pt x="11777" y="13237"/>
                </a:moveTo>
                <a:lnTo>
                  <a:pt x="11777" y="13602"/>
                </a:lnTo>
                <a:lnTo>
                  <a:pt x="11753" y="13967"/>
                </a:lnTo>
                <a:lnTo>
                  <a:pt x="11704" y="14746"/>
                </a:lnTo>
                <a:lnTo>
                  <a:pt x="11680" y="15549"/>
                </a:lnTo>
                <a:lnTo>
                  <a:pt x="11656" y="16328"/>
                </a:lnTo>
                <a:lnTo>
                  <a:pt x="11485" y="16084"/>
                </a:lnTo>
                <a:lnTo>
                  <a:pt x="11291" y="15865"/>
                </a:lnTo>
                <a:lnTo>
                  <a:pt x="10877" y="15427"/>
                </a:lnTo>
                <a:lnTo>
                  <a:pt x="10755" y="15257"/>
                </a:lnTo>
                <a:lnTo>
                  <a:pt x="10610" y="15062"/>
                </a:lnTo>
                <a:lnTo>
                  <a:pt x="10464" y="14868"/>
                </a:lnTo>
                <a:lnTo>
                  <a:pt x="10366" y="14770"/>
                </a:lnTo>
                <a:lnTo>
                  <a:pt x="10293" y="14722"/>
                </a:lnTo>
                <a:lnTo>
                  <a:pt x="10731" y="14284"/>
                </a:lnTo>
                <a:lnTo>
                  <a:pt x="11266" y="13773"/>
                </a:lnTo>
                <a:lnTo>
                  <a:pt x="11777" y="13237"/>
                </a:lnTo>
                <a:close/>
                <a:moveTo>
                  <a:pt x="3431" y="14381"/>
                </a:moveTo>
                <a:lnTo>
                  <a:pt x="3553" y="14405"/>
                </a:lnTo>
                <a:lnTo>
                  <a:pt x="3699" y="14454"/>
                </a:lnTo>
                <a:lnTo>
                  <a:pt x="3699" y="14527"/>
                </a:lnTo>
                <a:lnTo>
                  <a:pt x="3723" y="14576"/>
                </a:lnTo>
                <a:lnTo>
                  <a:pt x="3602" y="14576"/>
                </a:lnTo>
                <a:lnTo>
                  <a:pt x="3553" y="14600"/>
                </a:lnTo>
                <a:lnTo>
                  <a:pt x="3504" y="14649"/>
                </a:lnTo>
                <a:lnTo>
                  <a:pt x="3334" y="14843"/>
                </a:lnTo>
                <a:lnTo>
                  <a:pt x="3164" y="15038"/>
                </a:lnTo>
                <a:lnTo>
                  <a:pt x="2969" y="15233"/>
                </a:lnTo>
                <a:lnTo>
                  <a:pt x="2896" y="15330"/>
                </a:lnTo>
                <a:lnTo>
                  <a:pt x="2847" y="15452"/>
                </a:lnTo>
                <a:lnTo>
                  <a:pt x="2847" y="15525"/>
                </a:lnTo>
                <a:lnTo>
                  <a:pt x="2872" y="15573"/>
                </a:lnTo>
                <a:lnTo>
                  <a:pt x="2896" y="15622"/>
                </a:lnTo>
                <a:lnTo>
                  <a:pt x="2945" y="15646"/>
                </a:lnTo>
                <a:lnTo>
                  <a:pt x="3115" y="15646"/>
                </a:lnTo>
                <a:lnTo>
                  <a:pt x="3237" y="15598"/>
                </a:lnTo>
                <a:lnTo>
                  <a:pt x="3358" y="15525"/>
                </a:lnTo>
                <a:lnTo>
                  <a:pt x="3480" y="15427"/>
                </a:lnTo>
                <a:lnTo>
                  <a:pt x="3699" y="15208"/>
                </a:lnTo>
                <a:lnTo>
                  <a:pt x="3894" y="14941"/>
                </a:lnTo>
                <a:lnTo>
                  <a:pt x="3918" y="14868"/>
                </a:lnTo>
                <a:lnTo>
                  <a:pt x="3918" y="14795"/>
                </a:lnTo>
                <a:lnTo>
                  <a:pt x="3918" y="14722"/>
                </a:lnTo>
                <a:lnTo>
                  <a:pt x="3869" y="14673"/>
                </a:lnTo>
                <a:lnTo>
                  <a:pt x="3918" y="14697"/>
                </a:lnTo>
                <a:lnTo>
                  <a:pt x="3967" y="14770"/>
                </a:lnTo>
                <a:lnTo>
                  <a:pt x="3967" y="14819"/>
                </a:lnTo>
                <a:lnTo>
                  <a:pt x="3967" y="14892"/>
                </a:lnTo>
                <a:lnTo>
                  <a:pt x="3942" y="15087"/>
                </a:lnTo>
                <a:lnTo>
                  <a:pt x="3894" y="15281"/>
                </a:lnTo>
                <a:lnTo>
                  <a:pt x="3699" y="15671"/>
                </a:lnTo>
                <a:lnTo>
                  <a:pt x="3553" y="15938"/>
                </a:lnTo>
                <a:lnTo>
                  <a:pt x="3480" y="16060"/>
                </a:lnTo>
                <a:lnTo>
                  <a:pt x="3358" y="16157"/>
                </a:lnTo>
                <a:lnTo>
                  <a:pt x="3261" y="16230"/>
                </a:lnTo>
                <a:lnTo>
                  <a:pt x="3115" y="16303"/>
                </a:lnTo>
                <a:lnTo>
                  <a:pt x="2847" y="16376"/>
                </a:lnTo>
                <a:lnTo>
                  <a:pt x="2556" y="16425"/>
                </a:lnTo>
                <a:lnTo>
                  <a:pt x="2361" y="16449"/>
                </a:lnTo>
                <a:lnTo>
                  <a:pt x="2166" y="16449"/>
                </a:lnTo>
                <a:lnTo>
                  <a:pt x="2312" y="16182"/>
                </a:lnTo>
                <a:lnTo>
                  <a:pt x="2434" y="15890"/>
                </a:lnTo>
                <a:lnTo>
                  <a:pt x="2629" y="15403"/>
                </a:lnTo>
                <a:lnTo>
                  <a:pt x="2726" y="15160"/>
                </a:lnTo>
                <a:lnTo>
                  <a:pt x="2847" y="14916"/>
                </a:lnTo>
                <a:lnTo>
                  <a:pt x="2993" y="14697"/>
                </a:lnTo>
                <a:lnTo>
                  <a:pt x="3164" y="14503"/>
                </a:lnTo>
                <a:lnTo>
                  <a:pt x="3237" y="14430"/>
                </a:lnTo>
                <a:lnTo>
                  <a:pt x="3310" y="14405"/>
                </a:lnTo>
                <a:lnTo>
                  <a:pt x="3358" y="14381"/>
                </a:lnTo>
                <a:close/>
                <a:moveTo>
                  <a:pt x="3066" y="10001"/>
                </a:moveTo>
                <a:lnTo>
                  <a:pt x="3188" y="10147"/>
                </a:lnTo>
                <a:lnTo>
                  <a:pt x="3334" y="10293"/>
                </a:lnTo>
                <a:lnTo>
                  <a:pt x="3650" y="10488"/>
                </a:lnTo>
                <a:lnTo>
                  <a:pt x="3894" y="10682"/>
                </a:lnTo>
                <a:lnTo>
                  <a:pt x="4113" y="10877"/>
                </a:lnTo>
                <a:lnTo>
                  <a:pt x="4332" y="11096"/>
                </a:lnTo>
                <a:lnTo>
                  <a:pt x="4526" y="11315"/>
                </a:lnTo>
                <a:lnTo>
                  <a:pt x="4891" y="11777"/>
                </a:lnTo>
                <a:lnTo>
                  <a:pt x="5256" y="12264"/>
                </a:lnTo>
                <a:lnTo>
                  <a:pt x="5621" y="12702"/>
                </a:lnTo>
                <a:lnTo>
                  <a:pt x="6011" y="13140"/>
                </a:lnTo>
                <a:lnTo>
                  <a:pt x="6449" y="13529"/>
                </a:lnTo>
                <a:lnTo>
                  <a:pt x="6862" y="13919"/>
                </a:lnTo>
                <a:lnTo>
                  <a:pt x="7763" y="14697"/>
                </a:lnTo>
                <a:lnTo>
                  <a:pt x="8176" y="15087"/>
                </a:lnTo>
                <a:lnTo>
                  <a:pt x="8614" y="15500"/>
                </a:lnTo>
                <a:lnTo>
                  <a:pt x="8590" y="15525"/>
                </a:lnTo>
                <a:lnTo>
                  <a:pt x="8517" y="15573"/>
                </a:lnTo>
                <a:lnTo>
                  <a:pt x="8468" y="15646"/>
                </a:lnTo>
                <a:lnTo>
                  <a:pt x="8468" y="15719"/>
                </a:lnTo>
                <a:lnTo>
                  <a:pt x="8395" y="15914"/>
                </a:lnTo>
                <a:lnTo>
                  <a:pt x="8322" y="16133"/>
                </a:lnTo>
                <a:lnTo>
                  <a:pt x="8176" y="16547"/>
                </a:lnTo>
                <a:lnTo>
                  <a:pt x="7227" y="15817"/>
                </a:lnTo>
                <a:lnTo>
                  <a:pt x="6303" y="15062"/>
                </a:lnTo>
                <a:lnTo>
                  <a:pt x="5840" y="14649"/>
                </a:lnTo>
                <a:lnTo>
                  <a:pt x="5378" y="14259"/>
                </a:lnTo>
                <a:lnTo>
                  <a:pt x="4964" y="13846"/>
                </a:lnTo>
                <a:lnTo>
                  <a:pt x="4551" y="13408"/>
                </a:lnTo>
                <a:lnTo>
                  <a:pt x="3821" y="12580"/>
                </a:lnTo>
                <a:lnTo>
                  <a:pt x="3456" y="12142"/>
                </a:lnTo>
                <a:lnTo>
                  <a:pt x="3091" y="11729"/>
                </a:lnTo>
                <a:lnTo>
                  <a:pt x="2702" y="11315"/>
                </a:lnTo>
                <a:lnTo>
                  <a:pt x="2288" y="10950"/>
                </a:lnTo>
                <a:lnTo>
                  <a:pt x="1850" y="10609"/>
                </a:lnTo>
                <a:lnTo>
                  <a:pt x="1607" y="10464"/>
                </a:lnTo>
                <a:lnTo>
                  <a:pt x="1388" y="10318"/>
                </a:lnTo>
                <a:lnTo>
                  <a:pt x="1534" y="10318"/>
                </a:lnTo>
                <a:lnTo>
                  <a:pt x="1655" y="10293"/>
                </a:lnTo>
                <a:lnTo>
                  <a:pt x="1947" y="10245"/>
                </a:lnTo>
                <a:lnTo>
                  <a:pt x="2507" y="10147"/>
                </a:lnTo>
                <a:lnTo>
                  <a:pt x="3066" y="10001"/>
                </a:lnTo>
                <a:close/>
                <a:moveTo>
                  <a:pt x="4989" y="16328"/>
                </a:moveTo>
                <a:lnTo>
                  <a:pt x="5110" y="16352"/>
                </a:lnTo>
                <a:lnTo>
                  <a:pt x="5086" y="16401"/>
                </a:lnTo>
                <a:lnTo>
                  <a:pt x="5062" y="16474"/>
                </a:lnTo>
                <a:lnTo>
                  <a:pt x="4989" y="16522"/>
                </a:lnTo>
                <a:lnTo>
                  <a:pt x="4843" y="16620"/>
                </a:lnTo>
                <a:lnTo>
                  <a:pt x="4551" y="16741"/>
                </a:lnTo>
                <a:lnTo>
                  <a:pt x="4551" y="16741"/>
                </a:lnTo>
                <a:lnTo>
                  <a:pt x="4599" y="16620"/>
                </a:lnTo>
                <a:lnTo>
                  <a:pt x="4672" y="16474"/>
                </a:lnTo>
                <a:lnTo>
                  <a:pt x="4770" y="16376"/>
                </a:lnTo>
                <a:lnTo>
                  <a:pt x="4867" y="16328"/>
                </a:lnTo>
                <a:close/>
                <a:moveTo>
                  <a:pt x="3237" y="13846"/>
                </a:moveTo>
                <a:lnTo>
                  <a:pt x="3115" y="13894"/>
                </a:lnTo>
                <a:lnTo>
                  <a:pt x="2993" y="13943"/>
                </a:lnTo>
                <a:lnTo>
                  <a:pt x="2896" y="14016"/>
                </a:lnTo>
                <a:lnTo>
                  <a:pt x="2702" y="14211"/>
                </a:lnTo>
                <a:lnTo>
                  <a:pt x="2531" y="14430"/>
                </a:lnTo>
                <a:lnTo>
                  <a:pt x="2385" y="14673"/>
                </a:lnTo>
                <a:lnTo>
                  <a:pt x="2264" y="14941"/>
                </a:lnTo>
                <a:lnTo>
                  <a:pt x="2045" y="15500"/>
                </a:lnTo>
                <a:lnTo>
                  <a:pt x="1923" y="15768"/>
                </a:lnTo>
                <a:lnTo>
                  <a:pt x="1777" y="16036"/>
                </a:lnTo>
                <a:lnTo>
                  <a:pt x="1607" y="16279"/>
                </a:lnTo>
                <a:lnTo>
                  <a:pt x="1509" y="16376"/>
                </a:lnTo>
                <a:lnTo>
                  <a:pt x="1412" y="16449"/>
                </a:lnTo>
                <a:lnTo>
                  <a:pt x="1363" y="16522"/>
                </a:lnTo>
                <a:lnTo>
                  <a:pt x="1315" y="16595"/>
                </a:lnTo>
                <a:lnTo>
                  <a:pt x="1290" y="16668"/>
                </a:lnTo>
                <a:lnTo>
                  <a:pt x="1315" y="16741"/>
                </a:lnTo>
                <a:lnTo>
                  <a:pt x="1339" y="16814"/>
                </a:lnTo>
                <a:lnTo>
                  <a:pt x="1388" y="16863"/>
                </a:lnTo>
                <a:lnTo>
                  <a:pt x="1436" y="16887"/>
                </a:lnTo>
                <a:lnTo>
                  <a:pt x="1534" y="16912"/>
                </a:lnTo>
                <a:lnTo>
                  <a:pt x="1631" y="16912"/>
                </a:lnTo>
                <a:lnTo>
                  <a:pt x="1728" y="16887"/>
                </a:lnTo>
                <a:lnTo>
                  <a:pt x="2288" y="16887"/>
                </a:lnTo>
                <a:lnTo>
                  <a:pt x="2556" y="16863"/>
                </a:lnTo>
                <a:lnTo>
                  <a:pt x="2799" y="16839"/>
                </a:lnTo>
                <a:lnTo>
                  <a:pt x="3042" y="16790"/>
                </a:lnTo>
                <a:lnTo>
                  <a:pt x="3285" y="16717"/>
                </a:lnTo>
                <a:lnTo>
                  <a:pt x="3431" y="16644"/>
                </a:lnTo>
                <a:lnTo>
                  <a:pt x="3553" y="16571"/>
                </a:lnTo>
                <a:lnTo>
                  <a:pt x="3650" y="16474"/>
                </a:lnTo>
                <a:lnTo>
                  <a:pt x="3772" y="16376"/>
                </a:lnTo>
                <a:lnTo>
                  <a:pt x="3918" y="16157"/>
                </a:lnTo>
                <a:lnTo>
                  <a:pt x="4064" y="15865"/>
                </a:lnTo>
                <a:lnTo>
                  <a:pt x="4210" y="15549"/>
                </a:lnTo>
                <a:lnTo>
                  <a:pt x="4283" y="15306"/>
                </a:lnTo>
                <a:lnTo>
                  <a:pt x="4332" y="15062"/>
                </a:lnTo>
                <a:lnTo>
                  <a:pt x="4380" y="14795"/>
                </a:lnTo>
                <a:lnTo>
                  <a:pt x="4356" y="14576"/>
                </a:lnTo>
                <a:lnTo>
                  <a:pt x="4356" y="14478"/>
                </a:lnTo>
                <a:lnTo>
                  <a:pt x="4307" y="14405"/>
                </a:lnTo>
                <a:lnTo>
                  <a:pt x="4259" y="14332"/>
                </a:lnTo>
                <a:lnTo>
                  <a:pt x="4186" y="14284"/>
                </a:lnTo>
                <a:lnTo>
                  <a:pt x="4113" y="14186"/>
                </a:lnTo>
                <a:lnTo>
                  <a:pt x="4040" y="14089"/>
                </a:lnTo>
                <a:lnTo>
                  <a:pt x="3942" y="14016"/>
                </a:lnTo>
                <a:lnTo>
                  <a:pt x="3845" y="13967"/>
                </a:lnTo>
                <a:lnTo>
                  <a:pt x="3626" y="13870"/>
                </a:lnTo>
                <a:lnTo>
                  <a:pt x="3383" y="13846"/>
                </a:lnTo>
                <a:close/>
                <a:moveTo>
                  <a:pt x="4818" y="15817"/>
                </a:moveTo>
                <a:lnTo>
                  <a:pt x="4697" y="15865"/>
                </a:lnTo>
                <a:lnTo>
                  <a:pt x="4575" y="15914"/>
                </a:lnTo>
                <a:lnTo>
                  <a:pt x="4453" y="15987"/>
                </a:lnTo>
                <a:lnTo>
                  <a:pt x="4356" y="16084"/>
                </a:lnTo>
                <a:lnTo>
                  <a:pt x="4259" y="16206"/>
                </a:lnTo>
                <a:lnTo>
                  <a:pt x="4161" y="16328"/>
                </a:lnTo>
                <a:lnTo>
                  <a:pt x="4088" y="16474"/>
                </a:lnTo>
                <a:lnTo>
                  <a:pt x="4040" y="16620"/>
                </a:lnTo>
                <a:lnTo>
                  <a:pt x="3991" y="16766"/>
                </a:lnTo>
                <a:lnTo>
                  <a:pt x="3967" y="16912"/>
                </a:lnTo>
                <a:lnTo>
                  <a:pt x="3967" y="17058"/>
                </a:lnTo>
                <a:lnTo>
                  <a:pt x="3991" y="17155"/>
                </a:lnTo>
                <a:lnTo>
                  <a:pt x="4064" y="17252"/>
                </a:lnTo>
                <a:lnTo>
                  <a:pt x="4161" y="17301"/>
                </a:lnTo>
                <a:lnTo>
                  <a:pt x="4210" y="17325"/>
                </a:lnTo>
                <a:lnTo>
                  <a:pt x="4259" y="17301"/>
                </a:lnTo>
                <a:lnTo>
                  <a:pt x="4502" y="17228"/>
                </a:lnTo>
                <a:lnTo>
                  <a:pt x="4721" y="17131"/>
                </a:lnTo>
                <a:lnTo>
                  <a:pt x="4989" y="17009"/>
                </a:lnTo>
                <a:lnTo>
                  <a:pt x="5135" y="16936"/>
                </a:lnTo>
                <a:lnTo>
                  <a:pt x="5256" y="16863"/>
                </a:lnTo>
                <a:lnTo>
                  <a:pt x="5354" y="16766"/>
                </a:lnTo>
                <a:lnTo>
                  <a:pt x="5427" y="16668"/>
                </a:lnTo>
                <a:lnTo>
                  <a:pt x="5500" y="16547"/>
                </a:lnTo>
                <a:lnTo>
                  <a:pt x="5524" y="16401"/>
                </a:lnTo>
                <a:lnTo>
                  <a:pt x="5524" y="16328"/>
                </a:lnTo>
                <a:lnTo>
                  <a:pt x="5500" y="16230"/>
                </a:lnTo>
                <a:lnTo>
                  <a:pt x="5451" y="16133"/>
                </a:lnTo>
                <a:lnTo>
                  <a:pt x="5402" y="16060"/>
                </a:lnTo>
                <a:lnTo>
                  <a:pt x="5305" y="15963"/>
                </a:lnTo>
                <a:lnTo>
                  <a:pt x="5208" y="15890"/>
                </a:lnTo>
                <a:lnTo>
                  <a:pt x="5086" y="15841"/>
                </a:lnTo>
                <a:lnTo>
                  <a:pt x="4964" y="15817"/>
                </a:lnTo>
                <a:close/>
                <a:moveTo>
                  <a:pt x="10001" y="14965"/>
                </a:moveTo>
                <a:lnTo>
                  <a:pt x="10099" y="15184"/>
                </a:lnTo>
                <a:lnTo>
                  <a:pt x="10220" y="15379"/>
                </a:lnTo>
                <a:lnTo>
                  <a:pt x="10488" y="15719"/>
                </a:lnTo>
                <a:lnTo>
                  <a:pt x="10731" y="16011"/>
                </a:lnTo>
                <a:lnTo>
                  <a:pt x="10999" y="16303"/>
                </a:lnTo>
                <a:lnTo>
                  <a:pt x="11242" y="16595"/>
                </a:lnTo>
                <a:lnTo>
                  <a:pt x="11339" y="16766"/>
                </a:lnTo>
                <a:lnTo>
                  <a:pt x="11412" y="16936"/>
                </a:lnTo>
                <a:lnTo>
                  <a:pt x="11437" y="17009"/>
                </a:lnTo>
                <a:lnTo>
                  <a:pt x="11485" y="17058"/>
                </a:lnTo>
                <a:lnTo>
                  <a:pt x="11558" y="17082"/>
                </a:lnTo>
                <a:lnTo>
                  <a:pt x="11607" y="17106"/>
                </a:lnTo>
                <a:lnTo>
                  <a:pt x="11607" y="17350"/>
                </a:lnTo>
                <a:lnTo>
                  <a:pt x="11583" y="17593"/>
                </a:lnTo>
                <a:lnTo>
                  <a:pt x="11412" y="17471"/>
                </a:lnTo>
                <a:lnTo>
                  <a:pt x="11266" y="17325"/>
                </a:lnTo>
                <a:lnTo>
                  <a:pt x="10974" y="17009"/>
                </a:lnTo>
                <a:lnTo>
                  <a:pt x="10488" y="16328"/>
                </a:lnTo>
                <a:lnTo>
                  <a:pt x="10099" y="15817"/>
                </a:lnTo>
                <a:lnTo>
                  <a:pt x="9855" y="15549"/>
                </a:lnTo>
                <a:lnTo>
                  <a:pt x="9709" y="15427"/>
                </a:lnTo>
                <a:lnTo>
                  <a:pt x="9588" y="15306"/>
                </a:lnTo>
                <a:lnTo>
                  <a:pt x="9855" y="15111"/>
                </a:lnTo>
                <a:lnTo>
                  <a:pt x="9928" y="15038"/>
                </a:lnTo>
                <a:lnTo>
                  <a:pt x="10001" y="14965"/>
                </a:lnTo>
                <a:close/>
                <a:moveTo>
                  <a:pt x="15135" y="1"/>
                </a:moveTo>
                <a:lnTo>
                  <a:pt x="14551" y="25"/>
                </a:lnTo>
                <a:lnTo>
                  <a:pt x="13967" y="74"/>
                </a:lnTo>
                <a:lnTo>
                  <a:pt x="13408" y="171"/>
                </a:lnTo>
                <a:lnTo>
                  <a:pt x="12824" y="293"/>
                </a:lnTo>
                <a:lnTo>
                  <a:pt x="12264" y="487"/>
                </a:lnTo>
                <a:lnTo>
                  <a:pt x="11753" y="706"/>
                </a:lnTo>
                <a:lnTo>
                  <a:pt x="11242" y="974"/>
                </a:lnTo>
                <a:lnTo>
                  <a:pt x="10755" y="1290"/>
                </a:lnTo>
                <a:lnTo>
                  <a:pt x="10318" y="1631"/>
                </a:lnTo>
                <a:lnTo>
                  <a:pt x="9880" y="2020"/>
                </a:lnTo>
                <a:lnTo>
                  <a:pt x="9466" y="2434"/>
                </a:lnTo>
                <a:lnTo>
                  <a:pt x="9052" y="2847"/>
                </a:lnTo>
                <a:lnTo>
                  <a:pt x="8663" y="3310"/>
                </a:lnTo>
                <a:lnTo>
                  <a:pt x="7933" y="4234"/>
                </a:lnTo>
                <a:lnTo>
                  <a:pt x="7203" y="5135"/>
                </a:lnTo>
                <a:lnTo>
                  <a:pt x="6814" y="5597"/>
                </a:lnTo>
                <a:lnTo>
                  <a:pt x="6400" y="6011"/>
                </a:lnTo>
                <a:lnTo>
                  <a:pt x="6205" y="6205"/>
                </a:lnTo>
                <a:lnTo>
                  <a:pt x="5889" y="6205"/>
                </a:lnTo>
                <a:lnTo>
                  <a:pt x="5548" y="6230"/>
                </a:lnTo>
                <a:lnTo>
                  <a:pt x="4916" y="6303"/>
                </a:lnTo>
                <a:lnTo>
                  <a:pt x="3991" y="6376"/>
                </a:lnTo>
                <a:lnTo>
                  <a:pt x="3066" y="6400"/>
                </a:lnTo>
                <a:lnTo>
                  <a:pt x="901" y="6400"/>
                </a:lnTo>
                <a:lnTo>
                  <a:pt x="171" y="6351"/>
                </a:lnTo>
                <a:lnTo>
                  <a:pt x="122" y="6351"/>
                </a:lnTo>
                <a:lnTo>
                  <a:pt x="74" y="6376"/>
                </a:lnTo>
                <a:lnTo>
                  <a:pt x="25" y="6449"/>
                </a:lnTo>
                <a:lnTo>
                  <a:pt x="1" y="6546"/>
                </a:lnTo>
                <a:lnTo>
                  <a:pt x="25" y="6619"/>
                </a:lnTo>
                <a:lnTo>
                  <a:pt x="1" y="6716"/>
                </a:lnTo>
                <a:lnTo>
                  <a:pt x="49" y="6789"/>
                </a:lnTo>
                <a:lnTo>
                  <a:pt x="195" y="7008"/>
                </a:lnTo>
                <a:lnTo>
                  <a:pt x="366" y="7227"/>
                </a:lnTo>
                <a:lnTo>
                  <a:pt x="731" y="7617"/>
                </a:lnTo>
                <a:lnTo>
                  <a:pt x="1120" y="7982"/>
                </a:lnTo>
                <a:lnTo>
                  <a:pt x="1534" y="8347"/>
                </a:lnTo>
                <a:lnTo>
                  <a:pt x="1923" y="8712"/>
                </a:lnTo>
                <a:lnTo>
                  <a:pt x="2337" y="9101"/>
                </a:lnTo>
                <a:lnTo>
                  <a:pt x="2507" y="9296"/>
                </a:lnTo>
                <a:lnTo>
                  <a:pt x="2702" y="9466"/>
                </a:lnTo>
                <a:lnTo>
                  <a:pt x="1923" y="9661"/>
                </a:lnTo>
                <a:lnTo>
                  <a:pt x="1680" y="9709"/>
                </a:lnTo>
                <a:lnTo>
                  <a:pt x="1412" y="9734"/>
                </a:lnTo>
                <a:lnTo>
                  <a:pt x="1193" y="9807"/>
                </a:lnTo>
                <a:lnTo>
                  <a:pt x="1071" y="9855"/>
                </a:lnTo>
                <a:lnTo>
                  <a:pt x="974" y="9928"/>
                </a:lnTo>
                <a:lnTo>
                  <a:pt x="925" y="9953"/>
                </a:lnTo>
                <a:lnTo>
                  <a:pt x="925" y="10001"/>
                </a:lnTo>
                <a:lnTo>
                  <a:pt x="925" y="10099"/>
                </a:lnTo>
                <a:lnTo>
                  <a:pt x="852" y="10123"/>
                </a:lnTo>
                <a:lnTo>
                  <a:pt x="804" y="10172"/>
                </a:lnTo>
                <a:lnTo>
                  <a:pt x="779" y="10220"/>
                </a:lnTo>
                <a:lnTo>
                  <a:pt x="755" y="10293"/>
                </a:lnTo>
                <a:lnTo>
                  <a:pt x="755" y="10342"/>
                </a:lnTo>
                <a:lnTo>
                  <a:pt x="755" y="10391"/>
                </a:lnTo>
                <a:lnTo>
                  <a:pt x="779" y="10439"/>
                </a:lnTo>
                <a:lnTo>
                  <a:pt x="852" y="10512"/>
                </a:lnTo>
                <a:lnTo>
                  <a:pt x="1363" y="10901"/>
                </a:lnTo>
                <a:lnTo>
                  <a:pt x="1850" y="11291"/>
                </a:lnTo>
                <a:lnTo>
                  <a:pt x="2312" y="11729"/>
                </a:lnTo>
                <a:lnTo>
                  <a:pt x="2774" y="12167"/>
                </a:lnTo>
                <a:lnTo>
                  <a:pt x="3164" y="12629"/>
                </a:lnTo>
                <a:lnTo>
                  <a:pt x="3553" y="13091"/>
                </a:lnTo>
                <a:lnTo>
                  <a:pt x="3967" y="13554"/>
                </a:lnTo>
                <a:lnTo>
                  <a:pt x="4356" y="13992"/>
                </a:lnTo>
                <a:lnTo>
                  <a:pt x="4794" y="14454"/>
                </a:lnTo>
                <a:lnTo>
                  <a:pt x="5256" y="14892"/>
                </a:lnTo>
                <a:lnTo>
                  <a:pt x="5743" y="15330"/>
                </a:lnTo>
                <a:lnTo>
                  <a:pt x="6230" y="15744"/>
                </a:lnTo>
                <a:lnTo>
                  <a:pt x="7227" y="16522"/>
                </a:lnTo>
                <a:lnTo>
                  <a:pt x="8249" y="17301"/>
                </a:lnTo>
                <a:lnTo>
                  <a:pt x="8347" y="17350"/>
                </a:lnTo>
                <a:lnTo>
                  <a:pt x="8444" y="17350"/>
                </a:lnTo>
                <a:lnTo>
                  <a:pt x="8517" y="17325"/>
                </a:lnTo>
                <a:lnTo>
                  <a:pt x="8590" y="17277"/>
                </a:lnTo>
                <a:lnTo>
                  <a:pt x="8639" y="17204"/>
                </a:lnTo>
                <a:lnTo>
                  <a:pt x="8663" y="17106"/>
                </a:lnTo>
                <a:lnTo>
                  <a:pt x="8663" y="17009"/>
                </a:lnTo>
                <a:lnTo>
                  <a:pt x="8614" y="16912"/>
                </a:lnTo>
                <a:lnTo>
                  <a:pt x="8760" y="16620"/>
                </a:lnTo>
                <a:lnTo>
                  <a:pt x="8858" y="16328"/>
                </a:lnTo>
                <a:lnTo>
                  <a:pt x="8955" y="16011"/>
                </a:lnTo>
                <a:lnTo>
                  <a:pt x="9004" y="15695"/>
                </a:lnTo>
                <a:lnTo>
                  <a:pt x="9174" y="15598"/>
                </a:lnTo>
                <a:lnTo>
                  <a:pt x="9466" y="15914"/>
                </a:lnTo>
                <a:lnTo>
                  <a:pt x="9831" y="16376"/>
                </a:lnTo>
                <a:lnTo>
                  <a:pt x="10196" y="16887"/>
                </a:lnTo>
                <a:lnTo>
                  <a:pt x="10464" y="17252"/>
                </a:lnTo>
                <a:lnTo>
                  <a:pt x="10755" y="17617"/>
                </a:lnTo>
                <a:lnTo>
                  <a:pt x="10901" y="17788"/>
                </a:lnTo>
                <a:lnTo>
                  <a:pt x="11072" y="17934"/>
                </a:lnTo>
                <a:lnTo>
                  <a:pt x="11242" y="18080"/>
                </a:lnTo>
                <a:lnTo>
                  <a:pt x="11437" y="18201"/>
                </a:lnTo>
                <a:lnTo>
                  <a:pt x="11510" y="18226"/>
                </a:lnTo>
                <a:lnTo>
                  <a:pt x="11558" y="18250"/>
                </a:lnTo>
                <a:lnTo>
                  <a:pt x="11631" y="18250"/>
                </a:lnTo>
                <a:lnTo>
                  <a:pt x="11704" y="18226"/>
                </a:lnTo>
                <a:lnTo>
                  <a:pt x="11826" y="18226"/>
                </a:lnTo>
                <a:lnTo>
                  <a:pt x="11948" y="18177"/>
                </a:lnTo>
                <a:lnTo>
                  <a:pt x="12045" y="18128"/>
                </a:lnTo>
                <a:lnTo>
                  <a:pt x="12094" y="18007"/>
                </a:lnTo>
                <a:lnTo>
                  <a:pt x="12167" y="17763"/>
                </a:lnTo>
                <a:lnTo>
                  <a:pt x="12191" y="17520"/>
                </a:lnTo>
                <a:lnTo>
                  <a:pt x="12240" y="17033"/>
                </a:lnTo>
                <a:lnTo>
                  <a:pt x="12264" y="16279"/>
                </a:lnTo>
                <a:lnTo>
                  <a:pt x="12264" y="15549"/>
                </a:lnTo>
                <a:lnTo>
                  <a:pt x="12288" y="14746"/>
                </a:lnTo>
                <a:lnTo>
                  <a:pt x="12337" y="13967"/>
                </a:lnTo>
                <a:lnTo>
                  <a:pt x="12361" y="13651"/>
                </a:lnTo>
                <a:lnTo>
                  <a:pt x="12386" y="13335"/>
                </a:lnTo>
                <a:lnTo>
                  <a:pt x="12361" y="13018"/>
                </a:lnTo>
                <a:lnTo>
                  <a:pt x="12337" y="12848"/>
                </a:lnTo>
                <a:lnTo>
                  <a:pt x="12288" y="12726"/>
                </a:lnTo>
                <a:lnTo>
                  <a:pt x="12775" y="12191"/>
                </a:lnTo>
                <a:lnTo>
                  <a:pt x="13335" y="11607"/>
                </a:lnTo>
                <a:lnTo>
                  <a:pt x="13943" y="11047"/>
                </a:lnTo>
                <a:lnTo>
                  <a:pt x="14527" y="10464"/>
                </a:lnTo>
                <a:lnTo>
                  <a:pt x="15087" y="9880"/>
                </a:lnTo>
                <a:lnTo>
                  <a:pt x="15622" y="9247"/>
                </a:lnTo>
                <a:lnTo>
                  <a:pt x="15865" y="8931"/>
                </a:lnTo>
                <a:lnTo>
                  <a:pt x="16157" y="8639"/>
                </a:lnTo>
                <a:lnTo>
                  <a:pt x="16717" y="8055"/>
                </a:lnTo>
                <a:lnTo>
                  <a:pt x="17277" y="7446"/>
                </a:lnTo>
                <a:lnTo>
                  <a:pt x="17471" y="7227"/>
                </a:lnTo>
                <a:lnTo>
                  <a:pt x="17666" y="6960"/>
                </a:lnTo>
                <a:lnTo>
                  <a:pt x="17836" y="6716"/>
                </a:lnTo>
                <a:lnTo>
                  <a:pt x="17982" y="6449"/>
                </a:lnTo>
                <a:lnTo>
                  <a:pt x="18104" y="6157"/>
                </a:lnTo>
                <a:lnTo>
                  <a:pt x="18250" y="5889"/>
                </a:lnTo>
                <a:lnTo>
                  <a:pt x="18347" y="5597"/>
                </a:lnTo>
                <a:lnTo>
                  <a:pt x="18445" y="5305"/>
                </a:lnTo>
                <a:lnTo>
                  <a:pt x="18591" y="4721"/>
                </a:lnTo>
                <a:lnTo>
                  <a:pt x="18688" y="4113"/>
                </a:lnTo>
                <a:lnTo>
                  <a:pt x="18736" y="3480"/>
                </a:lnTo>
                <a:lnTo>
                  <a:pt x="18736" y="2872"/>
                </a:lnTo>
                <a:lnTo>
                  <a:pt x="18712" y="2312"/>
                </a:lnTo>
                <a:lnTo>
                  <a:pt x="18688" y="1899"/>
                </a:lnTo>
                <a:lnTo>
                  <a:pt x="18639" y="1436"/>
                </a:lnTo>
                <a:lnTo>
                  <a:pt x="18542" y="998"/>
                </a:lnTo>
                <a:lnTo>
                  <a:pt x="18493" y="828"/>
                </a:lnTo>
                <a:lnTo>
                  <a:pt x="18420" y="658"/>
                </a:lnTo>
                <a:lnTo>
                  <a:pt x="18323" y="536"/>
                </a:lnTo>
                <a:lnTo>
                  <a:pt x="18226" y="463"/>
                </a:lnTo>
                <a:lnTo>
                  <a:pt x="18104" y="414"/>
                </a:lnTo>
                <a:lnTo>
                  <a:pt x="17982" y="439"/>
                </a:lnTo>
                <a:lnTo>
                  <a:pt x="17447" y="268"/>
                </a:lnTo>
                <a:lnTo>
                  <a:pt x="16863" y="147"/>
                </a:lnTo>
                <a:lnTo>
                  <a:pt x="16303" y="49"/>
                </a:lnTo>
                <a:lnTo>
                  <a:pt x="15719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6D9EEB"/>
              </a:solidFill>
            </a:endParaRPr>
          </a:p>
        </p:txBody>
      </p:sp>
      <p:sp>
        <p:nvSpPr>
          <p:cNvPr id="157" name="Google Shape;157;p28"/>
          <p:cNvSpPr/>
          <p:nvPr/>
        </p:nvSpPr>
        <p:spPr>
          <a:xfrm>
            <a:off x="4287407" y="368475"/>
            <a:ext cx="377759" cy="367085"/>
          </a:xfrm>
          <a:custGeom>
            <a:avLst/>
            <a:gdLst/>
            <a:ahLst/>
            <a:cxnLst/>
            <a:rect l="l" t="t" r="r" b="b"/>
            <a:pathLst>
              <a:path w="15501" h="15063" extrusionOk="0">
                <a:moveTo>
                  <a:pt x="7957" y="925"/>
                </a:moveTo>
                <a:lnTo>
                  <a:pt x="8249" y="1533"/>
                </a:lnTo>
                <a:lnTo>
                  <a:pt x="8103" y="1606"/>
                </a:lnTo>
                <a:lnTo>
                  <a:pt x="7957" y="1704"/>
                </a:lnTo>
                <a:lnTo>
                  <a:pt x="7933" y="1752"/>
                </a:lnTo>
                <a:lnTo>
                  <a:pt x="7933" y="1339"/>
                </a:lnTo>
                <a:lnTo>
                  <a:pt x="7957" y="925"/>
                </a:lnTo>
                <a:close/>
                <a:moveTo>
                  <a:pt x="8371" y="1801"/>
                </a:moveTo>
                <a:lnTo>
                  <a:pt x="8492" y="2020"/>
                </a:lnTo>
                <a:lnTo>
                  <a:pt x="8346" y="2117"/>
                </a:lnTo>
                <a:lnTo>
                  <a:pt x="8200" y="2215"/>
                </a:lnTo>
                <a:lnTo>
                  <a:pt x="8079" y="2288"/>
                </a:lnTo>
                <a:lnTo>
                  <a:pt x="7957" y="2409"/>
                </a:lnTo>
                <a:lnTo>
                  <a:pt x="7933" y="2069"/>
                </a:lnTo>
                <a:lnTo>
                  <a:pt x="8127" y="1971"/>
                </a:lnTo>
                <a:lnTo>
                  <a:pt x="8249" y="1898"/>
                </a:lnTo>
                <a:lnTo>
                  <a:pt x="8371" y="1801"/>
                </a:lnTo>
                <a:close/>
                <a:moveTo>
                  <a:pt x="8663" y="2336"/>
                </a:moveTo>
                <a:lnTo>
                  <a:pt x="8784" y="2628"/>
                </a:lnTo>
                <a:lnTo>
                  <a:pt x="8687" y="2653"/>
                </a:lnTo>
                <a:lnTo>
                  <a:pt x="8590" y="2726"/>
                </a:lnTo>
                <a:lnTo>
                  <a:pt x="8419" y="2847"/>
                </a:lnTo>
                <a:lnTo>
                  <a:pt x="8225" y="2993"/>
                </a:lnTo>
                <a:lnTo>
                  <a:pt x="8054" y="3164"/>
                </a:lnTo>
                <a:lnTo>
                  <a:pt x="8006" y="2750"/>
                </a:lnTo>
                <a:lnTo>
                  <a:pt x="8176" y="2653"/>
                </a:lnTo>
                <a:lnTo>
                  <a:pt x="8322" y="2531"/>
                </a:lnTo>
                <a:lnTo>
                  <a:pt x="8565" y="2385"/>
                </a:lnTo>
                <a:lnTo>
                  <a:pt x="8663" y="2336"/>
                </a:lnTo>
                <a:close/>
                <a:moveTo>
                  <a:pt x="8979" y="2945"/>
                </a:moveTo>
                <a:lnTo>
                  <a:pt x="8979" y="2969"/>
                </a:lnTo>
                <a:lnTo>
                  <a:pt x="9076" y="3164"/>
                </a:lnTo>
                <a:lnTo>
                  <a:pt x="8857" y="3285"/>
                </a:lnTo>
                <a:lnTo>
                  <a:pt x="8663" y="3431"/>
                </a:lnTo>
                <a:lnTo>
                  <a:pt x="8371" y="3626"/>
                </a:lnTo>
                <a:lnTo>
                  <a:pt x="8079" y="3821"/>
                </a:lnTo>
                <a:lnTo>
                  <a:pt x="8054" y="3504"/>
                </a:lnTo>
                <a:lnTo>
                  <a:pt x="8200" y="3456"/>
                </a:lnTo>
                <a:lnTo>
                  <a:pt x="8322" y="3383"/>
                </a:lnTo>
                <a:lnTo>
                  <a:pt x="8541" y="3212"/>
                </a:lnTo>
                <a:lnTo>
                  <a:pt x="8833" y="3018"/>
                </a:lnTo>
                <a:lnTo>
                  <a:pt x="8979" y="2945"/>
                </a:lnTo>
                <a:close/>
                <a:moveTo>
                  <a:pt x="9271" y="3529"/>
                </a:moveTo>
                <a:lnTo>
                  <a:pt x="9393" y="3796"/>
                </a:lnTo>
                <a:lnTo>
                  <a:pt x="8736" y="4186"/>
                </a:lnTo>
                <a:lnTo>
                  <a:pt x="8419" y="4380"/>
                </a:lnTo>
                <a:lnTo>
                  <a:pt x="8249" y="4478"/>
                </a:lnTo>
                <a:lnTo>
                  <a:pt x="8103" y="4599"/>
                </a:lnTo>
                <a:lnTo>
                  <a:pt x="8079" y="4113"/>
                </a:lnTo>
                <a:lnTo>
                  <a:pt x="8225" y="4088"/>
                </a:lnTo>
                <a:lnTo>
                  <a:pt x="8371" y="4040"/>
                </a:lnTo>
                <a:lnTo>
                  <a:pt x="8663" y="3894"/>
                </a:lnTo>
                <a:lnTo>
                  <a:pt x="9052" y="3650"/>
                </a:lnTo>
                <a:lnTo>
                  <a:pt x="9271" y="3529"/>
                </a:lnTo>
                <a:close/>
                <a:moveTo>
                  <a:pt x="9587" y="4186"/>
                </a:moveTo>
                <a:lnTo>
                  <a:pt x="9660" y="4332"/>
                </a:lnTo>
                <a:lnTo>
                  <a:pt x="9490" y="4429"/>
                </a:lnTo>
                <a:lnTo>
                  <a:pt x="9344" y="4551"/>
                </a:lnTo>
                <a:lnTo>
                  <a:pt x="9052" y="4770"/>
                </a:lnTo>
                <a:lnTo>
                  <a:pt x="8809" y="4916"/>
                </a:lnTo>
                <a:lnTo>
                  <a:pt x="8590" y="5110"/>
                </a:lnTo>
                <a:lnTo>
                  <a:pt x="8371" y="5305"/>
                </a:lnTo>
                <a:lnTo>
                  <a:pt x="8176" y="5524"/>
                </a:lnTo>
                <a:lnTo>
                  <a:pt x="8127" y="4794"/>
                </a:lnTo>
                <a:lnTo>
                  <a:pt x="8322" y="4794"/>
                </a:lnTo>
                <a:lnTo>
                  <a:pt x="8492" y="4721"/>
                </a:lnTo>
                <a:lnTo>
                  <a:pt x="8833" y="4575"/>
                </a:lnTo>
                <a:lnTo>
                  <a:pt x="9222" y="4380"/>
                </a:lnTo>
                <a:lnTo>
                  <a:pt x="9587" y="4186"/>
                </a:lnTo>
                <a:close/>
                <a:moveTo>
                  <a:pt x="14965" y="5938"/>
                </a:moveTo>
                <a:lnTo>
                  <a:pt x="14795" y="6059"/>
                </a:lnTo>
                <a:lnTo>
                  <a:pt x="14649" y="6205"/>
                </a:lnTo>
                <a:lnTo>
                  <a:pt x="14576" y="6181"/>
                </a:lnTo>
                <a:lnTo>
                  <a:pt x="14332" y="6157"/>
                </a:lnTo>
                <a:lnTo>
                  <a:pt x="14965" y="5938"/>
                </a:lnTo>
                <a:close/>
                <a:moveTo>
                  <a:pt x="2190" y="5840"/>
                </a:moveTo>
                <a:lnTo>
                  <a:pt x="2093" y="5986"/>
                </a:lnTo>
                <a:lnTo>
                  <a:pt x="2044" y="6132"/>
                </a:lnTo>
                <a:lnTo>
                  <a:pt x="2044" y="6181"/>
                </a:lnTo>
                <a:lnTo>
                  <a:pt x="2044" y="6254"/>
                </a:lnTo>
                <a:lnTo>
                  <a:pt x="1874" y="6181"/>
                </a:lnTo>
                <a:lnTo>
                  <a:pt x="1679" y="6108"/>
                </a:lnTo>
                <a:lnTo>
                  <a:pt x="1266" y="5962"/>
                </a:lnTo>
                <a:lnTo>
                  <a:pt x="2190" y="5840"/>
                </a:lnTo>
                <a:close/>
                <a:moveTo>
                  <a:pt x="3018" y="5743"/>
                </a:moveTo>
                <a:lnTo>
                  <a:pt x="2677" y="6132"/>
                </a:lnTo>
                <a:lnTo>
                  <a:pt x="2555" y="6302"/>
                </a:lnTo>
                <a:lnTo>
                  <a:pt x="2288" y="6278"/>
                </a:lnTo>
                <a:lnTo>
                  <a:pt x="2312" y="6254"/>
                </a:lnTo>
                <a:lnTo>
                  <a:pt x="2409" y="6181"/>
                </a:lnTo>
                <a:lnTo>
                  <a:pt x="2482" y="6059"/>
                </a:lnTo>
                <a:lnTo>
                  <a:pt x="2604" y="5938"/>
                </a:lnTo>
                <a:lnTo>
                  <a:pt x="2750" y="5816"/>
                </a:lnTo>
                <a:lnTo>
                  <a:pt x="2823" y="5767"/>
                </a:lnTo>
                <a:lnTo>
                  <a:pt x="3018" y="5743"/>
                </a:lnTo>
                <a:close/>
                <a:moveTo>
                  <a:pt x="9879" y="4672"/>
                </a:moveTo>
                <a:lnTo>
                  <a:pt x="9977" y="4818"/>
                </a:lnTo>
                <a:lnTo>
                  <a:pt x="9952" y="4818"/>
                </a:lnTo>
                <a:lnTo>
                  <a:pt x="9733" y="5062"/>
                </a:lnTo>
                <a:lnTo>
                  <a:pt x="9490" y="5281"/>
                </a:lnTo>
                <a:lnTo>
                  <a:pt x="8979" y="5719"/>
                </a:lnTo>
                <a:lnTo>
                  <a:pt x="8590" y="6035"/>
                </a:lnTo>
                <a:lnTo>
                  <a:pt x="8395" y="6181"/>
                </a:lnTo>
                <a:lnTo>
                  <a:pt x="8200" y="6351"/>
                </a:lnTo>
                <a:lnTo>
                  <a:pt x="8176" y="5694"/>
                </a:lnTo>
                <a:lnTo>
                  <a:pt x="8468" y="5573"/>
                </a:lnTo>
                <a:lnTo>
                  <a:pt x="8736" y="5402"/>
                </a:lnTo>
                <a:lnTo>
                  <a:pt x="9247" y="5086"/>
                </a:lnTo>
                <a:lnTo>
                  <a:pt x="9539" y="4916"/>
                </a:lnTo>
                <a:lnTo>
                  <a:pt x="9709" y="4794"/>
                </a:lnTo>
                <a:lnTo>
                  <a:pt x="9879" y="4672"/>
                </a:lnTo>
                <a:close/>
                <a:moveTo>
                  <a:pt x="3967" y="5597"/>
                </a:moveTo>
                <a:lnTo>
                  <a:pt x="3869" y="5719"/>
                </a:lnTo>
                <a:lnTo>
                  <a:pt x="3723" y="5986"/>
                </a:lnTo>
                <a:lnTo>
                  <a:pt x="3553" y="6229"/>
                </a:lnTo>
                <a:lnTo>
                  <a:pt x="3504" y="6327"/>
                </a:lnTo>
                <a:lnTo>
                  <a:pt x="3456" y="6424"/>
                </a:lnTo>
                <a:lnTo>
                  <a:pt x="3164" y="6375"/>
                </a:lnTo>
                <a:lnTo>
                  <a:pt x="2920" y="6327"/>
                </a:lnTo>
                <a:lnTo>
                  <a:pt x="3066" y="6181"/>
                </a:lnTo>
                <a:lnTo>
                  <a:pt x="3431" y="5792"/>
                </a:lnTo>
                <a:lnTo>
                  <a:pt x="3602" y="5646"/>
                </a:lnTo>
                <a:lnTo>
                  <a:pt x="3967" y="5597"/>
                </a:lnTo>
                <a:close/>
                <a:moveTo>
                  <a:pt x="5110" y="5354"/>
                </a:moveTo>
                <a:lnTo>
                  <a:pt x="4989" y="5475"/>
                </a:lnTo>
                <a:lnTo>
                  <a:pt x="4867" y="5597"/>
                </a:lnTo>
                <a:lnTo>
                  <a:pt x="4648" y="5865"/>
                </a:lnTo>
                <a:lnTo>
                  <a:pt x="4380" y="6205"/>
                </a:lnTo>
                <a:lnTo>
                  <a:pt x="4234" y="6400"/>
                </a:lnTo>
                <a:lnTo>
                  <a:pt x="4113" y="6594"/>
                </a:lnTo>
                <a:lnTo>
                  <a:pt x="3723" y="6497"/>
                </a:lnTo>
                <a:lnTo>
                  <a:pt x="3821" y="6400"/>
                </a:lnTo>
                <a:lnTo>
                  <a:pt x="3869" y="6278"/>
                </a:lnTo>
                <a:lnTo>
                  <a:pt x="3991" y="6084"/>
                </a:lnTo>
                <a:lnTo>
                  <a:pt x="4137" y="5865"/>
                </a:lnTo>
                <a:lnTo>
                  <a:pt x="4307" y="5694"/>
                </a:lnTo>
                <a:lnTo>
                  <a:pt x="4405" y="5597"/>
                </a:lnTo>
                <a:lnTo>
                  <a:pt x="4526" y="5500"/>
                </a:lnTo>
                <a:lnTo>
                  <a:pt x="5110" y="5354"/>
                </a:lnTo>
                <a:close/>
                <a:moveTo>
                  <a:pt x="14065" y="6254"/>
                </a:moveTo>
                <a:lnTo>
                  <a:pt x="14138" y="6327"/>
                </a:lnTo>
                <a:lnTo>
                  <a:pt x="14235" y="6375"/>
                </a:lnTo>
                <a:lnTo>
                  <a:pt x="14430" y="6448"/>
                </a:lnTo>
                <a:lnTo>
                  <a:pt x="14186" y="6740"/>
                </a:lnTo>
                <a:lnTo>
                  <a:pt x="14016" y="6643"/>
                </a:lnTo>
                <a:lnTo>
                  <a:pt x="13846" y="6546"/>
                </a:lnTo>
                <a:lnTo>
                  <a:pt x="13675" y="6497"/>
                </a:lnTo>
                <a:lnTo>
                  <a:pt x="13481" y="6448"/>
                </a:lnTo>
                <a:lnTo>
                  <a:pt x="14065" y="6254"/>
                </a:lnTo>
                <a:close/>
                <a:moveTo>
                  <a:pt x="5573" y="5451"/>
                </a:moveTo>
                <a:lnTo>
                  <a:pt x="5719" y="5621"/>
                </a:lnTo>
                <a:lnTo>
                  <a:pt x="5840" y="5767"/>
                </a:lnTo>
                <a:lnTo>
                  <a:pt x="5816" y="5767"/>
                </a:lnTo>
                <a:lnTo>
                  <a:pt x="5670" y="5840"/>
                </a:lnTo>
                <a:lnTo>
                  <a:pt x="5548" y="5962"/>
                </a:lnTo>
                <a:lnTo>
                  <a:pt x="5354" y="6205"/>
                </a:lnTo>
                <a:lnTo>
                  <a:pt x="5110" y="6473"/>
                </a:lnTo>
                <a:lnTo>
                  <a:pt x="4989" y="6619"/>
                </a:lnTo>
                <a:lnTo>
                  <a:pt x="4916" y="6765"/>
                </a:lnTo>
                <a:lnTo>
                  <a:pt x="4429" y="6667"/>
                </a:lnTo>
                <a:lnTo>
                  <a:pt x="4551" y="6546"/>
                </a:lnTo>
                <a:lnTo>
                  <a:pt x="4648" y="6424"/>
                </a:lnTo>
                <a:lnTo>
                  <a:pt x="4843" y="6157"/>
                </a:lnTo>
                <a:lnTo>
                  <a:pt x="5159" y="5816"/>
                </a:lnTo>
                <a:lnTo>
                  <a:pt x="5354" y="5646"/>
                </a:lnTo>
                <a:lnTo>
                  <a:pt x="5475" y="5548"/>
                </a:lnTo>
                <a:lnTo>
                  <a:pt x="5548" y="5451"/>
                </a:lnTo>
                <a:close/>
                <a:moveTo>
                  <a:pt x="6035" y="5962"/>
                </a:moveTo>
                <a:lnTo>
                  <a:pt x="6278" y="6254"/>
                </a:lnTo>
                <a:lnTo>
                  <a:pt x="6157" y="6424"/>
                </a:lnTo>
                <a:lnTo>
                  <a:pt x="6011" y="6643"/>
                </a:lnTo>
                <a:lnTo>
                  <a:pt x="5889" y="6862"/>
                </a:lnTo>
                <a:lnTo>
                  <a:pt x="5840" y="6935"/>
                </a:lnTo>
                <a:lnTo>
                  <a:pt x="5840" y="7008"/>
                </a:lnTo>
                <a:lnTo>
                  <a:pt x="5232" y="6838"/>
                </a:lnTo>
                <a:lnTo>
                  <a:pt x="5402" y="6692"/>
                </a:lnTo>
                <a:lnTo>
                  <a:pt x="5548" y="6546"/>
                </a:lnTo>
                <a:lnTo>
                  <a:pt x="5767" y="6278"/>
                </a:lnTo>
                <a:lnTo>
                  <a:pt x="5889" y="6157"/>
                </a:lnTo>
                <a:lnTo>
                  <a:pt x="6011" y="6011"/>
                </a:lnTo>
                <a:lnTo>
                  <a:pt x="6035" y="5962"/>
                </a:lnTo>
                <a:close/>
                <a:moveTo>
                  <a:pt x="7519" y="925"/>
                </a:moveTo>
                <a:lnTo>
                  <a:pt x="7470" y="1120"/>
                </a:lnTo>
                <a:lnTo>
                  <a:pt x="7470" y="1314"/>
                </a:lnTo>
                <a:lnTo>
                  <a:pt x="7470" y="1704"/>
                </a:lnTo>
                <a:lnTo>
                  <a:pt x="7495" y="2093"/>
                </a:lnTo>
                <a:lnTo>
                  <a:pt x="7519" y="2482"/>
                </a:lnTo>
                <a:lnTo>
                  <a:pt x="7592" y="3285"/>
                </a:lnTo>
                <a:lnTo>
                  <a:pt x="7665" y="4234"/>
                </a:lnTo>
                <a:lnTo>
                  <a:pt x="7714" y="5183"/>
                </a:lnTo>
                <a:lnTo>
                  <a:pt x="7714" y="6132"/>
                </a:lnTo>
                <a:lnTo>
                  <a:pt x="7714" y="7081"/>
                </a:lnTo>
                <a:lnTo>
                  <a:pt x="7519" y="6886"/>
                </a:lnTo>
                <a:lnTo>
                  <a:pt x="7324" y="6716"/>
                </a:lnTo>
                <a:lnTo>
                  <a:pt x="7032" y="6473"/>
                </a:lnTo>
                <a:lnTo>
                  <a:pt x="6522" y="5913"/>
                </a:lnTo>
                <a:lnTo>
                  <a:pt x="5986" y="5354"/>
                </a:lnTo>
                <a:lnTo>
                  <a:pt x="5792" y="5159"/>
                </a:lnTo>
                <a:lnTo>
                  <a:pt x="5670" y="5086"/>
                </a:lnTo>
                <a:lnTo>
                  <a:pt x="5573" y="5013"/>
                </a:lnTo>
                <a:lnTo>
                  <a:pt x="5719" y="4721"/>
                </a:lnTo>
                <a:lnTo>
                  <a:pt x="5913" y="4453"/>
                </a:lnTo>
                <a:lnTo>
                  <a:pt x="6278" y="3894"/>
                </a:lnTo>
                <a:lnTo>
                  <a:pt x="6449" y="3626"/>
                </a:lnTo>
                <a:lnTo>
                  <a:pt x="6570" y="3358"/>
                </a:lnTo>
                <a:lnTo>
                  <a:pt x="6692" y="3066"/>
                </a:lnTo>
                <a:lnTo>
                  <a:pt x="6789" y="2774"/>
                </a:lnTo>
                <a:lnTo>
                  <a:pt x="6984" y="2166"/>
                </a:lnTo>
                <a:lnTo>
                  <a:pt x="7203" y="1558"/>
                </a:lnTo>
                <a:lnTo>
                  <a:pt x="7349" y="1217"/>
                </a:lnTo>
                <a:lnTo>
                  <a:pt x="7519" y="925"/>
                </a:lnTo>
                <a:close/>
                <a:moveTo>
                  <a:pt x="6497" y="6497"/>
                </a:moveTo>
                <a:lnTo>
                  <a:pt x="6522" y="6521"/>
                </a:lnTo>
                <a:lnTo>
                  <a:pt x="6716" y="6716"/>
                </a:lnTo>
                <a:lnTo>
                  <a:pt x="6643" y="6765"/>
                </a:lnTo>
                <a:lnTo>
                  <a:pt x="6595" y="6789"/>
                </a:lnTo>
                <a:lnTo>
                  <a:pt x="6497" y="6911"/>
                </a:lnTo>
                <a:lnTo>
                  <a:pt x="6400" y="7008"/>
                </a:lnTo>
                <a:lnTo>
                  <a:pt x="6327" y="7130"/>
                </a:lnTo>
                <a:lnTo>
                  <a:pt x="5986" y="7057"/>
                </a:lnTo>
                <a:lnTo>
                  <a:pt x="6059" y="7008"/>
                </a:lnTo>
                <a:lnTo>
                  <a:pt x="6132" y="6935"/>
                </a:lnTo>
                <a:lnTo>
                  <a:pt x="6254" y="6838"/>
                </a:lnTo>
                <a:lnTo>
                  <a:pt x="6497" y="6497"/>
                </a:lnTo>
                <a:close/>
                <a:moveTo>
                  <a:pt x="13286" y="6521"/>
                </a:moveTo>
                <a:lnTo>
                  <a:pt x="13627" y="6740"/>
                </a:lnTo>
                <a:lnTo>
                  <a:pt x="13967" y="6935"/>
                </a:lnTo>
                <a:lnTo>
                  <a:pt x="13870" y="7032"/>
                </a:lnTo>
                <a:lnTo>
                  <a:pt x="13724" y="7178"/>
                </a:lnTo>
                <a:lnTo>
                  <a:pt x="13578" y="7081"/>
                </a:lnTo>
                <a:lnTo>
                  <a:pt x="13456" y="7032"/>
                </a:lnTo>
                <a:lnTo>
                  <a:pt x="13164" y="6911"/>
                </a:lnTo>
                <a:lnTo>
                  <a:pt x="12897" y="6813"/>
                </a:lnTo>
                <a:lnTo>
                  <a:pt x="12653" y="6716"/>
                </a:lnTo>
                <a:lnTo>
                  <a:pt x="13286" y="6521"/>
                </a:lnTo>
                <a:close/>
                <a:moveTo>
                  <a:pt x="10171" y="5062"/>
                </a:moveTo>
                <a:lnTo>
                  <a:pt x="10220" y="5135"/>
                </a:lnTo>
                <a:lnTo>
                  <a:pt x="10196" y="5159"/>
                </a:lnTo>
                <a:lnTo>
                  <a:pt x="9587" y="5816"/>
                </a:lnTo>
                <a:lnTo>
                  <a:pt x="9003" y="6521"/>
                </a:lnTo>
                <a:lnTo>
                  <a:pt x="8809" y="6716"/>
                </a:lnTo>
                <a:lnTo>
                  <a:pt x="8590" y="6935"/>
                </a:lnTo>
                <a:lnTo>
                  <a:pt x="8371" y="7154"/>
                </a:lnTo>
                <a:lnTo>
                  <a:pt x="8152" y="7373"/>
                </a:lnTo>
                <a:lnTo>
                  <a:pt x="8200" y="6740"/>
                </a:lnTo>
                <a:lnTo>
                  <a:pt x="8444" y="6570"/>
                </a:lnTo>
                <a:lnTo>
                  <a:pt x="8663" y="6400"/>
                </a:lnTo>
                <a:lnTo>
                  <a:pt x="9101" y="6035"/>
                </a:lnTo>
                <a:lnTo>
                  <a:pt x="9660" y="5573"/>
                </a:lnTo>
                <a:lnTo>
                  <a:pt x="9928" y="5329"/>
                </a:lnTo>
                <a:lnTo>
                  <a:pt x="10171" y="5062"/>
                </a:lnTo>
                <a:close/>
                <a:moveTo>
                  <a:pt x="10488" y="5329"/>
                </a:moveTo>
                <a:lnTo>
                  <a:pt x="10731" y="5427"/>
                </a:lnTo>
                <a:lnTo>
                  <a:pt x="10999" y="5500"/>
                </a:lnTo>
                <a:lnTo>
                  <a:pt x="11510" y="5597"/>
                </a:lnTo>
                <a:lnTo>
                  <a:pt x="11850" y="5670"/>
                </a:lnTo>
                <a:lnTo>
                  <a:pt x="12167" y="5694"/>
                </a:lnTo>
                <a:lnTo>
                  <a:pt x="12824" y="5719"/>
                </a:lnTo>
                <a:lnTo>
                  <a:pt x="13529" y="5743"/>
                </a:lnTo>
                <a:lnTo>
                  <a:pt x="14235" y="5792"/>
                </a:lnTo>
                <a:lnTo>
                  <a:pt x="13505" y="6059"/>
                </a:lnTo>
                <a:lnTo>
                  <a:pt x="12799" y="6278"/>
                </a:lnTo>
                <a:lnTo>
                  <a:pt x="11339" y="6692"/>
                </a:lnTo>
                <a:lnTo>
                  <a:pt x="9612" y="7130"/>
                </a:lnTo>
                <a:lnTo>
                  <a:pt x="9149" y="7251"/>
                </a:lnTo>
                <a:lnTo>
                  <a:pt x="8663" y="7373"/>
                </a:lnTo>
                <a:lnTo>
                  <a:pt x="9101" y="6862"/>
                </a:lnTo>
                <a:lnTo>
                  <a:pt x="9758" y="6132"/>
                </a:lnTo>
                <a:lnTo>
                  <a:pt x="10098" y="5767"/>
                </a:lnTo>
                <a:lnTo>
                  <a:pt x="10439" y="5402"/>
                </a:lnTo>
                <a:lnTo>
                  <a:pt x="10488" y="5329"/>
                </a:lnTo>
                <a:close/>
                <a:moveTo>
                  <a:pt x="6862" y="6886"/>
                </a:moveTo>
                <a:lnTo>
                  <a:pt x="7349" y="7422"/>
                </a:lnTo>
                <a:lnTo>
                  <a:pt x="7349" y="7422"/>
                </a:lnTo>
                <a:lnTo>
                  <a:pt x="6570" y="7203"/>
                </a:lnTo>
                <a:lnTo>
                  <a:pt x="6668" y="7105"/>
                </a:lnTo>
                <a:lnTo>
                  <a:pt x="6765" y="7008"/>
                </a:lnTo>
                <a:lnTo>
                  <a:pt x="6862" y="6911"/>
                </a:lnTo>
                <a:lnTo>
                  <a:pt x="6862" y="6886"/>
                </a:lnTo>
                <a:close/>
                <a:moveTo>
                  <a:pt x="12386" y="6789"/>
                </a:moveTo>
                <a:lnTo>
                  <a:pt x="12483" y="6911"/>
                </a:lnTo>
                <a:lnTo>
                  <a:pt x="12629" y="7008"/>
                </a:lnTo>
                <a:lnTo>
                  <a:pt x="12775" y="7105"/>
                </a:lnTo>
                <a:lnTo>
                  <a:pt x="12921" y="7178"/>
                </a:lnTo>
                <a:lnTo>
                  <a:pt x="13432" y="7422"/>
                </a:lnTo>
                <a:lnTo>
                  <a:pt x="13140" y="7641"/>
                </a:lnTo>
                <a:lnTo>
                  <a:pt x="12970" y="7543"/>
                </a:lnTo>
                <a:lnTo>
                  <a:pt x="12799" y="7470"/>
                </a:lnTo>
                <a:lnTo>
                  <a:pt x="12483" y="7349"/>
                </a:lnTo>
                <a:lnTo>
                  <a:pt x="12045" y="7154"/>
                </a:lnTo>
                <a:lnTo>
                  <a:pt x="11826" y="7057"/>
                </a:lnTo>
                <a:lnTo>
                  <a:pt x="11607" y="7008"/>
                </a:lnTo>
                <a:lnTo>
                  <a:pt x="12386" y="6789"/>
                </a:lnTo>
                <a:close/>
                <a:moveTo>
                  <a:pt x="11461" y="7057"/>
                </a:moveTo>
                <a:lnTo>
                  <a:pt x="11534" y="7154"/>
                </a:lnTo>
                <a:lnTo>
                  <a:pt x="11631" y="7251"/>
                </a:lnTo>
                <a:lnTo>
                  <a:pt x="11850" y="7397"/>
                </a:lnTo>
                <a:lnTo>
                  <a:pt x="12069" y="7519"/>
                </a:lnTo>
                <a:lnTo>
                  <a:pt x="12313" y="7641"/>
                </a:lnTo>
                <a:lnTo>
                  <a:pt x="12532" y="7762"/>
                </a:lnTo>
                <a:lnTo>
                  <a:pt x="12799" y="7908"/>
                </a:lnTo>
                <a:lnTo>
                  <a:pt x="12483" y="8152"/>
                </a:lnTo>
                <a:lnTo>
                  <a:pt x="12410" y="8054"/>
                </a:lnTo>
                <a:lnTo>
                  <a:pt x="12337" y="7981"/>
                </a:lnTo>
                <a:lnTo>
                  <a:pt x="12240" y="7908"/>
                </a:lnTo>
                <a:lnTo>
                  <a:pt x="12118" y="7860"/>
                </a:lnTo>
                <a:lnTo>
                  <a:pt x="11875" y="7762"/>
                </a:lnTo>
                <a:lnTo>
                  <a:pt x="11656" y="7689"/>
                </a:lnTo>
                <a:lnTo>
                  <a:pt x="11145" y="7470"/>
                </a:lnTo>
                <a:lnTo>
                  <a:pt x="10901" y="7349"/>
                </a:lnTo>
                <a:lnTo>
                  <a:pt x="10634" y="7251"/>
                </a:lnTo>
                <a:lnTo>
                  <a:pt x="11437" y="7057"/>
                </a:lnTo>
                <a:close/>
                <a:moveTo>
                  <a:pt x="10439" y="7324"/>
                </a:moveTo>
                <a:lnTo>
                  <a:pt x="10512" y="7422"/>
                </a:lnTo>
                <a:lnTo>
                  <a:pt x="10609" y="7495"/>
                </a:lnTo>
                <a:lnTo>
                  <a:pt x="10828" y="7665"/>
                </a:lnTo>
                <a:lnTo>
                  <a:pt x="11047" y="7787"/>
                </a:lnTo>
                <a:lnTo>
                  <a:pt x="11291" y="7884"/>
                </a:lnTo>
                <a:lnTo>
                  <a:pt x="11996" y="8176"/>
                </a:lnTo>
                <a:lnTo>
                  <a:pt x="12167" y="8249"/>
                </a:lnTo>
                <a:lnTo>
                  <a:pt x="12215" y="8273"/>
                </a:lnTo>
                <a:lnTo>
                  <a:pt x="12288" y="8298"/>
                </a:lnTo>
                <a:lnTo>
                  <a:pt x="11996" y="8541"/>
                </a:lnTo>
                <a:lnTo>
                  <a:pt x="11972" y="8541"/>
                </a:lnTo>
                <a:lnTo>
                  <a:pt x="11583" y="8444"/>
                </a:lnTo>
                <a:lnTo>
                  <a:pt x="11218" y="8322"/>
                </a:lnTo>
                <a:lnTo>
                  <a:pt x="10853" y="8152"/>
                </a:lnTo>
                <a:lnTo>
                  <a:pt x="10512" y="7957"/>
                </a:lnTo>
                <a:lnTo>
                  <a:pt x="10098" y="7714"/>
                </a:lnTo>
                <a:lnTo>
                  <a:pt x="9879" y="7592"/>
                </a:lnTo>
                <a:lnTo>
                  <a:pt x="9660" y="7495"/>
                </a:lnTo>
                <a:lnTo>
                  <a:pt x="10439" y="7324"/>
                </a:lnTo>
                <a:close/>
                <a:moveTo>
                  <a:pt x="8225" y="8103"/>
                </a:moveTo>
                <a:lnTo>
                  <a:pt x="8638" y="8249"/>
                </a:lnTo>
                <a:lnTo>
                  <a:pt x="9028" y="8419"/>
                </a:lnTo>
                <a:lnTo>
                  <a:pt x="8930" y="8517"/>
                </a:lnTo>
                <a:lnTo>
                  <a:pt x="8784" y="8638"/>
                </a:lnTo>
                <a:lnTo>
                  <a:pt x="8711" y="8711"/>
                </a:lnTo>
                <a:lnTo>
                  <a:pt x="8687" y="8784"/>
                </a:lnTo>
                <a:lnTo>
                  <a:pt x="8225" y="8103"/>
                </a:lnTo>
                <a:close/>
                <a:moveTo>
                  <a:pt x="7689" y="8663"/>
                </a:moveTo>
                <a:lnTo>
                  <a:pt x="7714" y="9003"/>
                </a:lnTo>
                <a:lnTo>
                  <a:pt x="7689" y="9003"/>
                </a:lnTo>
                <a:lnTo>
                  <a:pt x="7519" y="8930"/>
                </a:lnTo>
                <a:lnTo>
                  <a:pt x="7665" y="8687"/>
                </a:lnTo>
                <a:lnTo>
                  <a:pt x="7689" y="8663"/>
                </a:lnTo>
                <a:close/>
                <a:moveTo>
                  <a:pt x="9344" y="7592"/>
                </a:moveTo>
                <a:lnTo>
                  <a:pt x="9612" y="7787"/>
                </a:lnTo>
                <a:lnTo>
                  <a:pt x="9904" y="7981"/>
                </a:lnTo>
                <a:lnTo>
                  <a:pt x="10463" y="8322"/>
                </a:lnTo>
                <a:lnTo>
                  <a:pt x="10755" y="8492"/>
                </a:lnTo>
                <a:lnTo>
                  <a:pt x="11047" y="8638"/>
                </a:lnTo>
                <a:lnTo>
                  <a:pt x="11364" y="8760"/>
                </a:lnTo>
                <a:lnTo>
                  <a:pt x="11680" y="8833"/>
                </a:lnTo>
                <a:lnTo>
                  <a:pt x="11510" y="9003"/>
                </a:lnTo>
                <a:lnTo>
                  <a:pt x="11485" y="9028"/>
                </a:lnTo>
                <a:lnTo>
                  <a:pt x="10463" y="8565"/>
                </a:lnTo>
                <a:lnTo>
                  <a:pt x="9952" y="8371"/>
                </a:lnTo>
                <a:lnTo>
                  <a:pt x="9417" y="8176"/>
                </a:lnTo>
                <a:lnTo>
                  <a:pt x="8979" y="7981"/>
                </a:lnTo>
                <a:lnTo>
                  <a:pt x="8736" y="7884"/>
                </a:lnTo>
                <a:lnTo>
                  <a:pt x="8468" y="7811"/>
                </a:lnTo>
                <a:lnTo>
                  <a:pt x="8906" y="7714"/>
                </a:lnTo>
                <a:lnTo>
                  <a:pt x="9344" y="7592"/>
                </a:lnTo>
                <a:close/>
                <a:moveTo>
                  <a:pt x="9368" y="8565"/>
                </a:moveTo>
                <a:lnTo>
                  <a:pt x="9733" y="8687"/>
                </a:lnTo>
                <a:lnTo>
                  <a:pt x="9660" y="8760"/>
                </a:lnTo>
                <a:lnTo>
                  <a:pt x="9198" y="9076"/>
                </a:lnTo>
                <a:lnTo>
                  <a:pt x="9101" y="9149"/>
                </a:lnTo>
                <a:lnTo>
                  <a:pt x="9003" y="9247"/>
                </a:lnTo>
                <a:lnTo>
                  <a:pt x="8760" y="8906"/>
                </a:lnTo>
                <a:lnTo>
                  <a:pt x="8784" y="8906"/>
                </a:lnTo>
                <a:lnTo>
                  <a:pt x="8930" y="8809"/>
                </a:lnTo>
                <a:lnTo>
                  <a:pt x="9052" y="8711"/>
                </a:lnTo>
                <a:lnTo>
                  <a:pt x="9174" y="8638"/>
                </a:lnTo>
                <a:lnTo>
                  <a:pt x="9344" y="8590"/>
                </a:lnTo>
                <a:lnTo>
                  <a:pt x="9368" y="8565"/>
                </a:lnTo>
                <a:close/>
                <a:moveTo>
                  <a:pt x="828" y="6181"/>
                </a:moveTo>
                <a:lnTo>
                  <a:pt x="1168" y="6302"/>
                </a:lnTo>
                <a:lnTo>
                  <a:pt x="1533" y="6400"/>
                </a:lnTo>
                <a:lnTo>
                  <a:pt x="2239" y="6546"/>
                </a:lnTo>
                <a:lnTo>
                  <a:pt x="2507" y="6570"/>
                </a:lnTo>
                <a:lnTo>
                  <a:pt x="2750" y="6594"/>
                </a:lnTo>
                <a:lnTo>
                  <a:pt x="3018" y="6619"/>
                </a:lnTo>
                <a:lnTo>
                  <a:pt x="3285" y="6643"/>
                </a:lnTo>
                <a:lnTo>
                  <a:pt x="4356" y="6911"/>
                </a:lnTo>
                <a:lnTo>
                  <a:pt x="5159" y="7081"/>
                </a:lnTo>
                <a:lnTo>
                  <a:pt x="5938" y="7300"/>
                </a:lnTo>
                <a:lnTo>
                  <a:pt x="7519" y="7762"/>
                </a:lnTo>
                <a:lnTo>
                  <a:pt x="6546" y="8273"/>
                </a:lnTo>
                <a:lnTo>
                  <a:pt x="5548" y="8736"/>
                </a:lnTo>
                <a:lnTo>
                  <a:pt x="4697" y="9076"/>
                </a:lnTo>
                <a:lnTo>
                  <a:pt x="4453" y="9198"/>
                </a:lnTo>
                <a:lnTo>
                  <a:pt x="4332" y="9271"/>
                </a:lnTo>
                <a:lnTo>
                  <a:pt x="4234" y="9368"/>
                </a:lnTo>
                <a:lnTo>
                  <a:pt x="4210" y="9320"/>
                </a:lnTo>
                <a:lnTo>
                  <a:pt x="3991" y="9003"/>
                </a:lnTo>
                <a:lnTo>
                  <a:pt x="3748" y="8687"/>
                </a:lnTo>
                <a:lnTo>
                  <a:pt x="3456" y="8395"/>
                </a:lnTo>
                <a:lnTo>
                  <a:pt x="3164" y="8127"/>
                </a:lnTo>
                <a:lnTo>
                  <a:pt x="2531" y="7616"/>
                </a:lnTo>
                <a:lnTo>
                  <a:pt x="2239" y="7373"/>
                </a:lnTo>
                <a:lnTo>
                  <a:pt x="1947" y="7105"/>
                </a:lnTo>
                <a:lnTo>
                  <a:pt x="1728" y="6911"/>
                </a:lnTo>
                <a:lnTo>
                  <a:pt x="1485" y="6716"/>
                </a:lnTo>
                <a:lnTo>
                  <a:pt x="1047" y="6375"/>
                </a:lnTo>
                <a:lnTo>
                  <a:pt x="828" y="6181"/>
                </a:lnTo>
                <a:close/>
                <a:moveTo>
                  <a:pt x="10098" y="8833"/>
                </a:moveTo>
                <a:lnTo>
                  <a:pt x="10658" y="9076"/>
                </a:lnTo>
                <a:lnTo>
                  <a:pt x="10366" y="9247"/>
                </a:lnTo>
                <a:lnTo>
                  <a:pt x="10098" y="9393"/>
                </a:lnTo>
                <a:lnTo>
                  <a:pt x="9758" y="9612"/>
                </a:lnTo>
                <a:lnTo>
                  <a:pt x="9612" y="9758"/>
                </a:lnTo>
                <a:lnTo>
                  <a:pt x="9466" y="9904"/>
                </a:lnTo>
                <a:lnTo>
                  <a:pt x="9125" y="9417"/>
                </a:lnTo>
                <a:lnTo>
                  <a:pt x="9198" y="9393"/>
                </a:lnTo>
                <a:lnTo>
                  <a:pt x="9271" y="9368"/>
                </a:lnTo>
                <a:lnTo>
                  <a:pt x="9417" y="9271"/>
                </a:lnTo>
                <a:lnTo>
                  <a:pt x="9660" y="9101"/>
                </a:lnTo>
                <a:lnTo>
                  <a:pt x="10098" y="8857"/>
                </a:lnTo>
                <a:lnTo>
                  <a:pt x="10098" y="8833"/>
                </a:lnTo>
                <a:close/>
                <a:moveTo>
                  <a:pt x="7324" y="9174"/>
                </a:moveTo>
                <a:lnTo>
                  <a:pt x="7446" y="9222"/>
                </a:lnTo>
                <a:lnTo>
                  <a:pt x="7519" y="9295"/>
                </a:lnTo>
                <a:lnTo>
                  <a:pt x="7738" y="9393"/>
                </a:lnTo>
                <a:lnTo>
                  <a:pt x="7738" y="9855"/>
                </a:lnTo>
                <a:lnTo>
                  <a:pt x="7738" y="10001"/>
                </a:lnTo>
                <a:lnTo>
                  <a:pt x="7495" y="9855"/>
                </a:lnTo>
                <a:lnTo>
                  <a:pt x="7251" y="9733"/>
                </a:lnTo>
                <a:lnTo>
                  <a:pt x="7105" y="9685"/>
                </a:lnTo>
                <a:lnTo>
                  <a:pt x="6984" y="9660"/>
                </a:lnTo>
                <a:lnTo>
                  <a:pt x="7324" y="9174"/>
                </a:lnTo>
                <a:close/>
                <a:moveTo>
                  <a:pt x="6911" y="9758"/>
                </a:moveTo>
                <a:lnTo>
                  <a:pt x="7008" y="9879"/>
                </a:lnTo>
                <a:lnTo>
                  <a:pt x="7130" y="10001"/>
                </a:lnTo>
                <a:lnTo>
                  <a:pt x="7373" y="10196"/>
                </a:lnTo>
                <a:lnTo>
                  <a:pt x="7543" y="10317"/>
                </a:lnTo>
                <a:lnTo>
                  <a:pt x="7762" y="10415"/>
                </a:lnTo>
                <a:lnTo>
                  <a:pt x="7762" y="10926"/>
                </a:lnTo>
                <a:lnTo>
                  <a:pt x="7470" y="10707"/>
                </a:lnTo>
                <a:lnTo>
                  <a:pt x="7203" y="10488"/>
                </a:lnTo>
                <a:lnTo>
                  <a:pt x="7057" y="10415"/>
                </a:lnTo>
                <a:lnTo>
                  <a:pt x="6911" y="10317"/>
                </a:lnTo>
                <a:lnTo>
                  <a:pt x="6741" y="10269"/>
                </a:lnTo>
                <a:lnTo>
                  <a:pt x="6570" y="10244"/>
                </a:lnTo>
                <a:lnTo>
                  <a:pt x="6911" y="9758"/>
                </a:lnTo>
                <a:close/>
                <a:moveTo>
                  <a:pt x="11072" y="9271"/>
                </a:moveTo>
                <a:lnTo>
                  <a:pt x="11291" y="9368"/>
                </a:lnTo>
                <a:lnTo>
                  <a:pt x="11266" y="9490"/>
                </a:lnTo>
                <a:lnTo>
                  <a:pt x="11266" y="9612"/>
                </a:lnTo>
                <a:lnTo>
                  <a:pt x="11096" y="9685"/>
                </a:lnTo>
                <a:lnTo>
                  <a:pt x="10950" y="9782"/>
                </a:lnTo>
                <a:lnTo>
                  <a:pt x="10658" y="9977"/>
                </a:lnTo>
                <a:lnTo>
                  <a:pt x="10293" y="10220"/>
                </a:lnTo>
                <a:lnTo>
                  <a:pt x="10123" y="10366"/>
                </a:lnTo>
                <a:lnTo>
                  <a:pt x="10050" y="10439"/>
                </a:lnTo>
                <a:lnTo>
                  <a:pt x="10001" y="10536"/>
                </a:lnTo>
                <a:lnTo>
                  <a:pt x="10001" y="10585"/>
                </a:lnTo>
                <a:lnTo>
                  <a:pt x="10025" y="10609"/>
                </a:lnTo>
                <a:lnTo>
                  <a:pt x="10123" y="10609"/>
                </a:lnTo>
                <a:lnTo>
                  <a:pt x="10220" y="10585"/>
                </a:lnTo>
                <a:lnTo>
                  <a:pt x="10390" y="10512"/>
                </a:lnTo>
                <a:lnTo>
                  <a:pt x="10561" y="10390"/>
                </a:lnTo>
                <a:lnTo>
                  <a:pt x="10731" y="10269"/>
                </a:lnTo>
                <a:lnTo>
                  <a:pt x="10999" y="10074"/>
                </a:lnTo>
                <a:lnTo>
                  <a:pt x="11291" y="9904"/>
                </a:lnTo>
                <a:lnTo>
                  <a:pt x="11339" y="10171"/>
                </a:lnTo>
                <a:lnTo>
                  <a:pt x="11412" y="10390"/>
                </a:lnTo>
                <a:lnTo>
                  <a:pt x="11145" y="10488"/>
                </a:lnTo>
                <a:lnTo>
                  <a:pt x="10877" y="10634"/>
                </a:lnTo>
                <a:lnTo>
                  <a:pt x="10731" y="10682"/>
                </a:lnTo>
                <a:lnTo>
                  <a:pt x="10561" y="10804"/>
                </a:lnTo>
                <a:lnTo>
                  <a:pt x="10415" y="10926"/>
                </a:lnTo>
                <a:lnTo>
                  <a:pt x="10342" y="10999"/>
                </a:lnTo>
                <a:lnTo>
                  <a:pt x="10317" y="11072"/>
                </a:lnTo>
                <a:lnTo>
                  <a:pt x="9879" y="10463"/>
                </a:lnTo>
                <a:lnTo>
                  <a:pt x="9587" y="10050"/>
                </a:lnTo>
                <a:lnTo>
                  <a:pt x="9733" y="10001"/>
                </a:lnTo>
                <a:lnTo>
                  <a:pt x="9904" y="9928"/>
                </a:lnTo>
                <a:lnTo>
                  <a:pt x="10196" y="9758"/>
                </a:lnTo>
                <a:lnTo>
                  <a:pt x="10634" y="9514"/>
                </a:lnTo>
                <a:lnTo>
                  <a:pt x="11047" y="9295"/>
                </a:lnTo>
                <a:lnTo>
                  <a:pt x="11072" y="9271"/>
                </a:lnTo>
                <a:close/>
                <a:moveTo>
                  <a:pt x="11534" y="10780"/>
                </a:moveTo>
                <a:lnTo>
                  <a:pt x="11656" y="11193"/>
                </a:lnTo>
                <a:lnTo>
                  <a:pt x="11631" y="11193"/>
                </a:lnTo>
                <a:lnTo>
                  <a:pt x="11437" y="11364"/>
                </a:lnTo>
                <a:lnTo>
                  <a:pt x="11218" y="11510"/>
                </a:lnTo>
                <a:lnTo>
                  <a:pt x="11023" y="11631"/>
                </a:lnTo>
                <a:lnTo>
                  <a:pt x="10828" y="11753"/>
                </a:lnTo>
                <a:lnTo>
                  <a:pt x="10804" y="11777"/>
                </a:lnTo>
                <a:lnTo>
                  <a:pt x="10439" y="11242"/>
                </a:lnTo>
                <a:lnTo>
                  <a:pt x="10512" y="11242"/>
                </a:lnTo>
                <a:lnTo>
                  <a:pt x="10585" y="11218"/>
                </a:lnTo>
                <a:lnTo>
                  <a:pt x="10731" y="11145"/>
                </a:lnTo>
                <a:lnTo>
                  <a:pt x="10999" y="10974"/>
                </a:lnTo>
                <a:lnTo>
                  <a:pt x="11534" y="10780"/>
                </a:lnTo>
                <a:close/>
                <a:moveTo>
                  <a:pt x="6522" y="10342"/>
                </a:moveTo>
                <a:lnTo>
                  <a:pt x="6668" y="10439"/>
                </a:lnTo>
                <a:lnTo>
                  <a:pt x="6838" y="10561"/>
                </a:lnTo>
                <a:lnTo>
                  <a:pt x="7105" y="10853"/>
                </a:lnTo>
                <a:lnTo>
                  <a:pt x="7251" y="10999"/>
                </a:lnTo>
                <a:lnTo>
                  <a:pt x="7397" y="11120"/>
                </a:lnTo>
                <a:lnTo>
                  <a:pt x="7568" y="11218"/>
                </a:lnTo>
                <a:lnTo>
                  <a:pt x="7738" y="11291"/>
                </a:lnTo>
                <a:lnTo>
                  <a:pt x="7762" y="11291"/>
                </a:lnTo>
                <a:lnTo>
                  <a:pt x="7762" y="12021"/>
                </a:lnTo>
                <a:lnTo>
                  <a:pt x="7665" y="11948"/>
                </a:lnTo>
                <a:lnTo>
                  <a:pt x="7568" y="11875"/>
                </a:lnTo>
                <a:lnTo>
                  <a:pt x="7397" y="11704"/>
                </a:lnTo>
                <a:lnTo>
                  <a:pt x="7057" y="11364"/>
                </a:lnTo>
                <a:lnTo>
                  <a:pt x="6862" y="11193"/>
                </a:lnTo>
                <a:lnTo>
                  <a:pt x="6619" y="11072"/>
                </a:lnTo>
                <a:lnTo>
                  <a:pt x="6376" y="10999"/>
                </a:lnTo>
                <a:lnTo>
                  <a:pt x="6132" y="10926"/>
                </a:lnTo>
                <a:lnTo>
                  <a:pt x="6522" y="10342"/>
                </a:lnTo>
                <a:close/>
                <a:moveTo>
                  <a:pt x="11753" y="11510"/>
                </a:moveTo>
                <a:lnTo>
                  <a:pt x="11826" y="11802"/>
                </a:lnTo>
                <a:lnTo>
                  <a:pt x="11704" y="11826"/>
                </a:lnTo>
                <a:lnTo>
                  <a:pt x="11607" y="11899"/>
                </a:lnTo>
                <a:lnTo>
                  <a:pt x="11412" y="12021"/>
                </a:lnTo>
                <a:lnTo>
                  <a:pt x="11291" y="12167"/>
                </a:lnTo>
                <a:lnTo>
                  <a:pt x="11218" y="12240"/>
                </a:lnTo>
                <a:lnTo>
                  <a:pt x="11193" y="12313"/>
                </a:lnTo>
                <a:lnTo>
                  <a:pt x="10901" y="11899"/>
                </a:lnTo>
                <a:lnTo>
                  <a:pt x="11120" y="11850"/>
                </a:lnTo>
                <a:lnTo>
                  <a:pt x="11339" y="11777"/>
                </a:lnTo>
                <a:lnTo>
                  <a:pt x="11558" y="11656"/>
                </a:lnTo>
                <a:lnTo>
                  <a:pt x="11753" y="11510"/>
                </a:lnTo>
                <a:close/>
                <a:moveTo>
                  <a:pt x="6059" y="11047"/>
                </a:moveTo>
                <a:lnTo>
                  <a:pt x="6303" y="11218"/>
                </a:lnTo>
                <a:lnTo>
                  <a:pt x="6546" y="11388"/>
                </a:lnTo>
                <a:lnTo>
                  <a:pt x="6789" y="11583"/>
                </a:lnTo>
                <a:lnTo>
                  <a:pt x="6984" y="11802"/>
                </a:lnTo>
                <a:lnTo>
                  <a:pt x="7251" y="12069"/>
                </a:lnTo>
                <a:lnTo>
                  <a:pt x="7397" y="12215"/>
                </a:lnTo>
                <a:lnTo>
                  <a:pt x="7543" y="12313"/>
                </a:lnTo>
                <a:lnTo>
                  <a:pt x="7276" y="12459"/>
                </a:lnTo>
                <a:lnTo>
                  <a:pt x="7154" y="12386"/>
                </a:lnTo>
                <a:lnTo>
                  <a:pt x="7008" y="12337"/>
                </a:lnTo>
                <a:lnTo>
                  <a:pt x="6765" y="12215"/>
                </a:lnTo>
                <a:lnTo>
                  <a:pt x="6522" y="12069"/>
                </a:lnTo>
                <a:lnTo>
                  <a:pt x="6327" y="11948"/>
                </a:lnTo>
                <a:lnTo>
                  <a:pt x="6157" y="11802"/>
                </a:lnTo>
                <a:lnTo>
                  <a:pt x="5962" y="11656"/>
                </a:lnTo>
                <a:lnTo>
                  <a:pt x="5767" y="11534"/>
                </a:lnTo>
                <a:lnTo>
                  <a:pt x="6059" y="11047"/>
                </a:lnTo>
                <a:close/>
                <a:moveTo>
                  <a:pt x="5670" y="11680"/>
                </a:moveTo>
                <a:lnTo>
                  <a:pt x="5719" y="11777"/>
                </a:lnTo>
                <a:lnTo>
                  <a:pt x="5792" y="11850"/>
                </a:lnTo>
                <a:lnTo>
                  <a:pt x="5938" y="12021"/>
                </a:lnTo>
                <a:lnTo>
                  <a:pt x="6108" y="12167"/>
                </a:lnTo>
                <a:lnTo>
                  <a:pt x="6278" y="12288"/>
                </a:lnTo>
                <a:lnTo>
                  <a:pt x="6546" y="12483"/>
                </a:lnTo>
                <a:lnTo>
                  <a:pt x="6716" y="12580"/>
                </a:lnTo>
                <a:lnTo>
                  <a:pt x="6887" y="12678"/>
                </a:lnTo>
                <a:lnTo>
                  <a:pt x="6522" y="12848"/>
                </a:lnTo>
                <a:lnTo>
                  <a:pt x="6230" y="12653"/>
                </a:lnTo>
                <a:lnTo>
                  <a:pt x="5938" y="12434"/>
                </a:lnTo>
                <a:lnTo>
                  <a:pt x="5694" y="12215"/>
                </a:lnTo>
                <a:lnTo>
                  <a:pt x="5475" y="12021"/>
                </a:lnTo>
                <a:lnTo>
                  <a:pt x="5621" y="11777"/>
                </a:lnTo>
                <a:lnTo>
                  <a:pt x="5670" y="11680"/>
                </a:lnTo>
                <a:close/>
                <a:moveTo>
                  <a:pt x="11899" y="12094"/>
                </a:moveTo>
                <a:lnTo>
                  <a:pt x="12021" y="12605"/>
                </a:lnTo>
                <a:lnTo>
                  <a:pt x="11899" y="12726"/>
                </a:lnTo>
                <a:lnTo>
                  <a:pt x="11777" y="12848"/>
                </a:lnTo>
                <a:lnTo>
                  <a:pt x="11729" y="12921"/>
                </a:lnTo>
                <a:lnTo>
                  <a:pt x="11680" y="12994"/>
                </a:lnTo>
                <a:lnTo>
                  <a:pt x="11680" y="13018"/>
                </a:lnTo>
                <a:lnTo>
                  <a:pt x="11266" y="12434"/>
                </a:lnTo>
                <a:lnTo>
                  <a:pt x="11412" y="12386"/>
                </a:lnTo>
                <a:lnTo>
                  <a:pt x="11558" y="12313"/>
                </a:lnTo>
                <a:lnTo>
                  <a:pt x="11729" y="12215"/>
                </a:lnTo>
                <a:lnTo>
                  <a:pt x="11899" y="12094"/>
                </a:lnTo>
                <a:close/>
                <a:moveTo>
                  <a:pt x="5329" y="12240"/>
                </a:moveTo>
                <a:lnTo>
                  <a:pt x="5402" y="12361"/>
                </a:lnTo>
                <a:lnTo>
                  <a:pt x="5500" y="12483"/>
                </a:lnTo>
                <a:lnTo>
                  <a:pt x="5670" y="12678"/>
                </a:lnTo>
                <a:lnTo>
                  <a:pt x="5913" y="12897"/>
                </a:lnTo>
                <a:lnTo>
                  <a:pt x="6157" y="13067"/>
                </a:lnTo>
                <a:lnTo>
                  <a:pt x="5743" y="13335"/>
                </a:lnTo>
                <a:lnTo>
                  <a:pt x="5646" y="13310"/>
                </a:lnTo>
                <a:lnTo>
                  <a:pt x="5475" y="13237"/>
                </a:lnTo>
                <a:lnTo>
                  <a:pt x="5305" y="13164"/>
                </a:lnTo>
                <a:lnTo>
                  <a:pt x="5135" y="13043"/>
                </a:lnTo>
                <a:lnTo>
                  <a:pt x="4940" y="12970"/>
                </a:lnTo>
                <a:lnTo>
                  <a:pt x="4891" y="12945"/>
                </a:lnTo>
                <a:lnTo>
                  <a:pt x="5110" y="12605"/>
                </a:lnTo>
                <a:lnTo>
                  <a:pt x="5329" y="12240"/>
                </a:lnTo>
                <a:close/>
                <a:moveTo>
                  <a:pt x="12094" y="13043"/>
                </a:moveTo>
                <a:lnTo>
                  <a:pt x="12215" y="13748"/>
                </a:lnTo>
                <a:lnTo>
                  <a:pt x="11802" y="13189"/>
                </a:lnTo>
                <a:lnTo>
                  <a:pt x="11850" y="13189"/>
                </a:lnTo>
                <a:lnTo>
                  <a:pt x="11923" y="13164"/>
                </a:lnTo>
                <a:lnTo>
                  <a:pt x="11972" y="13140"/>
                </a:lnTo>
                <a:lnTo>
                  <a:pt x="12094" y="13043"/>
                </a:lnTo>
                <a:close/>
                <a:moveTo>
                  <a:pt x="4745" y="13140"/>
                </a:moveTo>
                <a:lnTo>
                  <a:pt x="4891" y="13310"/>
                </a:lnTo>
                <a:lnTo>
                  <a:pt x="5062" y="13456"/>
                </a:lnTo>
                <a:lnTo>
                  <a:pt x="5305" y="13602"/>
                </a:lnTo>
                <a:lnTo>
                  <a:pt x="4964" y="13846"/>
                </a:lnTo>
                <a:lnTo>
                  <a:pt x="4891" y="13773"/>
                </a:lnTo>
                <a:lnTo>
                  <a:pt x="4818" y="13700"/>
                </a:lnTo>
                <a:lnTo>
                  <a:pt x="4648" y="13627"/>
                </a:lnTo>
                <a:lnTo>
                  <a:pt x="4551" y="13554"/>
                </a:lnTo>
                <a:lnTo>
                  <a:pt x="4405" y="13529"/>
                </a:lnTo>
                <a:lnTo>
                  <a:pt x="4575" y="13335"/>
                </a:lnTo>
                <a:lnTo>
                  <a:pt x="4745" y="13140"/>
                </a:lnTo>
                <a:close/>
                <a:moveTo>
                  <a:pt x="8200" y="8833"/>
                </a:moveTo>
                <a:lnTo>
                  <a:pt x="8371" y="9076"/>
                </a:lnTo>
                <a:lnTo>
                  <a:pt x="8663" y="9514"/>
                </a:lnTo>
                <a:lnTo>
                  <a:pt x="8979" y="9928"/>
                </a:lnTo>
                <a:lnTo>
                  <a:pt x="9587" y="10780"/>
                </a:lnTo>
                <a:lnTo>
                  <a:pt x="10171" y="11583"/>
                </a:lnTo>
                <a:lnTo>
                  <a:pt x="10731" y="12410"/>
                </a:lnTo>
                <a:lnTo>
                  <a:pt x="11291" y="13213"/>
                </a:lnTo>
                <a:lnTo>
                  <a:pt x="11850" y="13992"/>
                </a:lnTo>
                <a:lnTo>
                  <a:pt x="11729" y="13943"/>
                </a:lnTo>
                <a:lnTo>
                  <a:pt x="11072" y="13554"/>
                </a:lnTo>
                <a:lnTo>
                  <a:pt x="10415" y="13189"/>
                </a:lnTo>
                <a:lnTo>
                  <a:pt x="9831" y="12921"/>
                </a:lnTo>
                <a:lnTo>
                  <a:pt x="9539" y="12799"/>
                </a:lnTo>
                <a:lnTo>
                  <a:pt x="9222" y="12678"/>
                </a:lnTo>
                <a:lnTo>
                  <a:pt x="8760" y="12507"/>
                </a:lnTo>
                <a:lnTo>
                  <a:pt x="8517" y="12410"/>
                </a:lnTo>
                <a:lnTo>
                  <a:pt x="8273" y="12337"/>
                </a:lnTo>
                <a:lnTo>
                  <a:pt x="8273" y="12288"/>
                </a:lnTo>
                <a:lnTo>
                  <a:pt x="8322" y="11996"/>
                </a:lnTo>
                <a:lnTo>
                  <a:pt x="8346" y="11680"/>
                </a:lnTo>
                <a:lnTo>
                  <a:pt x="8346" y="11388"/>
                </a:lnTo>
                <a:lnTo>
                  <a:pt x="8322" y="11072"/>
                </a:lnTo>
                <a:lnTo>
                  <a:pt x="8273" y="10463"/>
                </a:lnTo>
                <a:lnTo>
                  <a:pt x="8225" y="9855"/>
                </a:lnTo>
                <a:lnTo>
                  <a:pt x="8200" y="8833"/>
                </a:lnTo>
                <a:close/>
                <a:moveTo>
                  <a:pt x="7324" y="8346"/>
                </a:moveTo>
                <a:lnTo>
                  <a:pt x="6935" y="8906"/>
                </a:lnTo>
                <a:lnTo>
                  <a:pt x="6570" y="9441"/>
                </a:lnTo>
                <a:lnTo>
                  <a:pt x="5962" y="10439"/>
                </a:lnTo>
                <a:lnTo>
                  <a:pt x="5354" y="11437"/>
                </a:lnTo>
                <a:lnTo>
                  <a:pt x="4818" y="12386"/>
                </a:lnTo>
                <a:lnTo>
                  <a:pt x="4502" y="12848"/>
                </a:lnTo>
                <a:lnTo>
                  <a:pt x="4356" y="13067"/>
                </a:lnTo>
                <a:lnTo>
                  <a:pt x="4161" y="13286"/>
                </a:lnTo>
                <a:lnTo>
                  <a:pt x="3967" y="13529"/>
                </a:lnTo>
                <a:lnTo>
                  <a:pt x="3796" y="13773"/>
                </a:lnTo>
                <a:lnTo>
                  <a:pt x="3650" y="14040"/>
                </a:lnTo>
                <a:lnTo>
                  <a:pt x="3504" y="14308"/>
                </a:lnTo>
                <a:lnTo>
                  <a:pt x="3577" y="13578"/>
                </a:lnTo>
                <a:lnTo>
                  <a:pt x="3699" y="12897"/>
                </a:lnTo>
                <a:lnTo>
                  <a:pt x="3821" y="12215"/>
                </a:lnTo>
                <a:lnTo>
                  <a:pt x="3967" y="11558"/>
                </a:lnTo>
                <a:lnTo>
                  <a:pt x="4113" y="10926"/>
                </a:lnTo>
                <a:lnTo>
                  <a:pt x="4234" y="10269"/>
                </a:lnTo>
                <a:lnTo>
                  <a:pt x="4332" y="9612"/>
                </a:lnTo>
                <a:lnTo>
                  <a:pt x="4307" y="9539"/>
                </a:lnTo>
                <a:lnTo>
                  <a:pt x="4453" y="9587"/>
                </a:lnTo>
                <a:lnTo>
                  <a:pt x="4624" y="9563"/>
                </a:lnTo>
                <a:lnTo>
                  <a:pt x="4818" y="9514"/>
                </a:lnTo>
                <a:lnTo>
                  <a:pt x="5013" y="9441"/>
                </a:lnTo>
                <a:lnTo>
                  <a:pt x="5354" y="9271"/>
                </a:lnTo>
                <a:lnTo>
                  <a:pt x="5646" y="9149"/>
                </a:lnTo>
                <a:lnTo>
                  <a:pt x="6497" y="8760"/>
                </a:lnTo>
                <a:lnTo>
                  <a:pt x="7324" y="8346"/>
                </a:lnTo>
                <a:close/>
                <a:moveTo>
                  <a:pt x="4234" y="13700"/>
                </a:moveTo>
                <a:lnTo>
                  <a:pt x="4307" y="13773"/>
                </a:lnTo>
                <a:lnTo>
                  <a:pt x="4380" y="13821"/>
                </a:lnTo>
                <a:lnTo>
                  <a:pt x="4551" y="13943"/>
                </a:lnTo>
                <a:lnTo>
                  <a:pt x="4697" y="14016"/>
                </a:lnTo>
                <a:lnTo>
                  <a:pt x="4307" y="14259"/>
                </a:lnTo>
                <a:lnTo>
                  <a:pt x="4161" y="14332"/>
                </a:lnTo>
                <a:lnTo>
                  <a:pt x="3991" y="14405"/>
                </a:lnTo>
                <a:lnTo>
                  <a:pt x="3650" y="14502"/>
                </a:lnTo>
                <a:lnTo>
                  <a:pt x="3748" y="14429"/>
                </a:lnTo>
                <a:lnTo>
                  <a:pt x="3821" y="14332"/>
                </a:lnTo>
                <a:lnTo>
                  <a:pt x="3967" y="14113"/>
                </a:lnTo>
                <a:lnTo>
                  <a:pt x="4113" y="13894"/>
                </a:lnTo>
                <a:lnTo>
                  <a:pt x="4234" y="13700"/>
                </a:lnTo>
                <a:close/>
                <a:moveTo>
                  <a:pt x="7835" y="0"/>
                </a:moveTo>
                <a:lnTo>
                  <a:pt x="7762" y="25"/>
                </a:lnTo>
                <a:lnTo>
                  <a:pt x="7689" y="73"/>
                </a:lnTo>
                <a:lnTo>
                  <a:pt x="7641" y="73"/>
                </a:lnTo>
                <a:lnTo>
                  <a:pt x="7495" y="146"/>
                </a:lnTo>
                <a:lnTo>
                  <a:pt x="7373" y="244"/>
                </a:lnTo>
                <a:lnTo>
                  <a:pt x="7276" y="341"/>
                </a:lnTo>
                <a:lnTo>
                  <a:pt x="7178" y="463"/>
                </a:lnTo>
                <a:lnTo>
                  <a:pt x="6984" y="730"/>
                </a:lnTo>
                <a:lnTo>
                  <a:pt x="6838" y="1047"/>
                </a:lnTo>
                <a:lnTo>
                  <a:pt x="6716" y="1387"/>
                </a:lnTo>
                <a:lnTo>
                  <a:pt x="6619" y="1704"/>
                </a:lnTo>
                <a:lnTo>
                  <a:pt x="6449" y="2288"/>
                </a:lnTo>
                <a:lnTo>
                  <a:pt x="6230" y="2920"/>
                </a:lnTo>
                <a:lnTo>
                  <a:pt x="6108" y="3237"/>
                </a:lnTo>
                <a:lnTo>
                  <a:pt x="5962" y="3529"/>
                </a:lnTo>
                <a:lnTo>
                  <a:pt x="5767" y="3845"/>
                </a:lnTo>
                <a:lnTo>
                  <a:pt x="5548" y="4161"/>
                </a:lnTo>
                <a:lnTo>
                  <a:pt x="5378" y="4478"/>
                </a:lnTo>
                <a:lnTo>
                  <a:pt x="5281" y="4648"/>
                </a:lnTo>
                <a:lnTo>
                  <a:pt x="5208" y="4818"/>
                </a:lnTo>
                <a:lnTo>
                  <a:pt x="4891" y="4916"/>
                </a:lnTo>
                <a:lnTo>
                  <a:pt x="4575" y="4989"/>
                </a:lnTo>
                <a:lnTo>
                  <a:pt x="3918" y="5110"/>
                </a:lnTo>
                <a:lnTo>
                  <a:pt x="2580" y="5305"/>
                </a:lnTo>
                <a:lnTo>
                  <a:pt x="1801" y="5402"/>
                </a:lnTo>
                <a:lnTo>
                  <a:pt x="998" y="5500"/>
                </a:lnTo>
                <a:lnTo>
                  <a:pt x="755" y="5524"/>
                </a:lnTo>
                <a:lnTo>
                  <a:pt x="511" y="5524"/>
                </a:lnTo>
                <a:lnTo>
                  <a:pt x="244" y="5548"/>
                </a:lnTo>
                <a:lnTo>
                  <a:pt x="146" y="5597"/>
                </a:lnTo>
                <a:lnTo>
                  <a:pt x="49" y="5646"/>
                </a:lnTo>
                <a:lnTo>
                  <a:pt x="0" y="5719"/>
                </a:lnTo>
                <a:lnTo>
                  <a:pt x="0" y="5792"/>
                </a:lnTo>
                <a:lnTo>
                  <a:pt x="0" y="5865"/>
                </a:lnTo>
                <a:lnTo>
                  <a:pt x="0" y="5962"/>
                </a:lnTo>
                <a:lnTo>
                  <a:pt x="49" y="6035"/>
                </a:lnTo>
                <a:lnTo>
                  <a:pt x="146" y="6229"/>
                </a:lnTo>
                <a:lnTo>
                  <a:pt x="292" y="6375"/>
                </a:lnTo>
                <a:lnTo>
                  <a:pt x="438" y="6497"/>
                </a:lnTo>
                <a:lnTo>
                  <a:pt x="682" y="6716"/>
                </a:lnTo>
                <a:lnTo>
                  <a:pt x="925" y="6935"/>
                </a:lnTo>
                <a:lnTo>
                  <a:pt x="1460" y="7349"/>
                </a:lnTo>
                <a:lnTo>
                  <a:pt x="1971" y="7811"/>
                </a:lnTo>
                <a:lnTo>
                  <a:pt x="2507" y="8273"/>
                </a:lnTo>
                <a:lnTo>
                  <a:pt x="2847" y="8565"/>
                </a:lnTo>
                <a:lnTo>
                  <a:pt x="3188" y="8882"/>
                </a:lnTo>
                <a:lnTo>
                  <a:pt x="3504" y="9222"/>
                </a:lnTo>
                <a:lnTo>
                  <a:pt x="3650" y="9417"/>
                </a:lnTo>
                <a:lnTo>
                  <a:pt x="3772" y="9612"/>
                </a:lnTo>
                <a:lnTo>
                  <a:pt x="3821" y="9685"/>
                </a:lnTo>
                <a:lnTo>
                  <a:pt x="3918" y="9709"/>
                </a:lnTo>
                <a:lnTo>
                  <a:pt x="3748" y="10342"/>
                </a:lnTo>
                <a:lnTo>
                  <a:pt x="3602" y="10974"/>
                </a:lnTo>
                <a:lnTo>
                  <a:pt x="3334" y="12264"/>
                </a:lnTo>
                <a:lnTo>
                  <a:pt x="3212" y="12872"/>
                </a:lnTo>
                <a:lnTo>
                  <a:pt x="3091" y="13529"/>
                </a:lnTo>
                <a:lnTo>
                  <a:pt x="3042" y="13870"/>
                </a:lnTo>
                <a:lnTo>
                  <a:pt x="2993" y="14186"/>
                </a:lnTo>
                <a:lnTo>
                  <a:pt x="2993" y="14502"/>
                </a:lnTo>
                <a:lnTo>
                  <a:pt x="3018" y="14819"/>
                </a:lnTo>
                <a:lnTo>
                  <a:pt x="3042" y="14916"/>
                </a:lnTo>
                <a:lnTo>
                  <a:pt x="3091" y="14965"/>
                </a:lnTo>
                <a:lnTo>
                  <a:pt x="3188" y="15013"/>
                </a:lnTo>
                <a:lnTo>
                  <a:pt x="3261" y="15013"/>
                </a:lnTo>
                <a:lnTo>
                  <a:pt x="3383" y="15038"/>
                </a:lnTo>
                <a:lnTo>
                  <a:pt x="3529" y="15062"/>
                </a:lnTo>
                <a:lnTo>
                  <a:pt x="3675" y="15038"/>
                </a:lnTo>
                <a:lnTo>
                  <a:pt x="3796" y="15013"/>
                </a:lnTo>
                <a:lnTo>
                  <a:pt x="4088" y="14940"/>
                </a:lnTo>
                <a:lnTo>
                  <a:pt x="4405" y="14794"/>
                </a:lnTo>
                <a:lnTo>
                  <a:pt x="4672" y="14624"/>
                </a:lnTo>
                <a:lnTo>
                  <a:pt x="4964" y="14454"/>
                </a:lnTo>
                <a:lnTo>
                  <a:pt x="5402" y="14138"/>
                </a:lnTo>
                <a:lnTo>
                  <a:pt x="5719" y="13943"/>
                </a:lnTo>
                <a:lnTo>
                  <a:pt x="6035" y="13748"/>
                </a:lnTo>
                <a:lnTo>
                  <a:pt x="6716" y="13383"/>
                </a:lnTo>
                <a:lnTo>
                  <a:pt x="7373" y="13018"/>
                </a:lnTo>
                <a:lnTo>
                  <a:pt x="7689" y="12824"/>
                </a:lnTo>
                <a:lnTo>
                  <a:pt x="8006" y="12629"/>
                </a:lnTo>
                <a:lnTo>
                  <a:pt x="8127" y="12726"/>
                </a:lnTo>
                <a:lnTo>
                  <a:pt x="8273" y="12799"/>
                </a:lnTo>
                <a:lnTo>
                  <a:pt x="8590" y="12945"/>
                </a:lnTo>
                <a:lnTo>
                  <a:pt x="9320" y="13213"/>
                </a:lnTo>
                <a:lnTo>
                  <a:pt x="9685" y="13383"/>
                </a:lnTo>
                <a:lnTo>
                  <a:pt x="10050" y="13554"/>
                </a:lnTo>
                <a:lnTo>
                  <a:pt x="10707" y="13894"/>
                </a:lnTo>
                <a:lnTo>
                  <a:pt x="11364" y="14283"/>
                </a:lnTo>
                <a:lnTo>
                  <a:pt x="11607" y="14454"/>
                </a:lnTo>
                <a:lnTo>
                  <a:pt x="11875" y="14624"/>
                </a:lnTo>
                <a:lnTo>
                  <a:pt x="12021" y="14697"/>
                </a:lnTo>
                <a:lnTo>
                  <a:pt x="12167" y="14770"/>
                </a:lnTo>
                <a:lnTo>
                  <a:pt x="12313" y="14794"/>
                </a:lnTo>
                <a:lnTo>
                  <a:pt x="12459" y="14770"/>
                </a:lnTo>
                <a:lnTo>
                  <a:pt x="12507" y="14770"/>
                </a:lnTo>
                <a:lnTo>
                  <a:pt x="12532" y="14721"/>
                </a:lnTo>
                <a:lnTo>
                  <a:pt x="12629" y="14697"/>
                </a:lnTo>
                <a:lnTo>
                  <a:pt x="12702" y="14648"/>
                </a:lnTo>
                <a:lnTo>
                  <a:pt x="12751" y="14575"/>
                </a:lnTo>
                <a:lnTo>
                  <a:pt x="12775" y="14478"/>
                </a:lnTo>
                <a:lnTo>
                  <a:pt x="12751" y="14065"/>
                </a:lnTo>
                <a:lnTo>
                  <a:pt x="12702" y="13651"/>
                </a:lnTo>
                <a:lnTo>
                  <a:pt x="12629" y="13262"/>
                </a:lnTo>
                <a:lnTo>
                  <a:pt x="12556" y="12848"/>
                </a:lnTo>
                <a:lnTo>
                  <a:pt x="12337" y="12045"/>
                </a:lnTo>
                <a:lnTo>
                  <a:pt x="12118" y="11242"/>
                </a:lnTo>
                <a:lnTo>
                  <a:pt x="11899" y="10463"/>
                </a:lnTo>
                <a:lnTo>
                  <a:pt x="11875" y="10390"/>
                </a:lnTo>
                <a:lnTo>
                  <a:pt x="11680" y="9685"/>
                </a:lnTo>
                <a:lnTo>
                  <a:pt x="11680" y="9636"/>
                </a:lnTo>
                <a:lnTo>
                  <a:pt x="11656" y="9563"/>
                </a:lnTo>
                <a:lnTo>
                  <a:pt x="11631" y="9514"/>
                </a:lnTo>
                <a:lnTo>
                  <a:pt x="11680" y="9490"/>
                </a:lnTo>
                <a:lnTo>
                  <a:pt x="11729" y="9466"/>
                </a:lnTo>
                <a:lnTo>
                  <a:pt x="11802" y="9393"/>
                </a:lnTo>
                <a:lnTo>
                  <a:pt x="11850" y="9344"/>
                </a:lnTo>
                <a:lnTo>
                  <a:pt x="12094" y="9101"/>
                </a:lnTo>
                <a:lnTo>
                  <a:pt x="12361" y="8882"/>
                </a:lnTo>
                <a:lnTo>
                  <a:pt x="12897" y="8419"/>
                </a:lnTo>
                <a:lnTo>
                  <a:pt x="13432" y="8006"/>
                </a:lnTo>
                <a:lnTo>
                  <a:pt x="13967" y="7568"/>
                </a:lnTo>
                <a:lnTo>
                  <a:pt x="14211" y="7324"/>
                </a:lnTo>
                <a:lnTo>
                  <a:pt x="14454" y="7105"/>
                </a:lnTo>
                <a:lnTo>
                  <a:pt x="14697" y="6838"/>
                </a:lnTo>
                <a:lnTo>
                  <a:pt x="14892" y="6570"/>
                </a:lnTo>
                <a:lnTo>
                  <a:pt x="15232" y="6205"/>
                </a:lnTo>
                <a:lnTo>
                  <a:pt x="15403" y="5986"/>
                </a:lnTo>
                <a:lnTo>
                  <a:pt x="15451" y="5889"/>
                </a:lnTo>
                <a:lnTo>
                  <a:pt x="15500" y="5767"/>
                </a:lnTo>
                <a:lnTo>
                  <a:pt x="15500" y="5743"/>
                </a:lnTo>
                <a:lnTo>
                  <a:pt x="15476" y="5646"/>
                </a:lnTo>
                <a:lnTo>
                  <a:pt x="15427" y="5573"/>
                </a:lnTo>
                <a:lnTo>
                  <a:pt x="15354" y="5475"/>
                </a:lnTo>
                <a:lnTo>
                  <a:pt x="15257" y="5427"/>
                </a:lnTo>
                <a:lnTo>
                  <a:pt x="15135" y="5378"/>
                </a:lnTo>
                <a:lnTo>
                  <a:pt x="15013" y="5354"/>
                </a:lnTo>
                <a:lnTo>
                  <a:pt x="14770" y="5329"/>
                </a:lnTo>
                <a:lnTo>
                  <a:pt x="14527" y="5305"/>
                </a:lnTo>
                <a:lnTo>
                  <a:pt x="13797" y="5256"/>
                </a:lnTo>
                <a:lnTo>
                  <a:pt x="13091" y="5208"/>
                </a:lnTo>
                <a:lnTo>
                  <a:pt x="12410" y="5208"/>
                </a:lnTo>
                <a:lnTo>
                  <a:pt x="11753" y="5159"/>
                </a:lnTo>
                <a:lnTo>
                  <a:pt x="11485" y="5135"/>
                </a:lnTo>
                <a:lnTo>
                  <a:pt x="11218" y="5086"/>
                </a:lnTo>
                <a:lnTo>
                  <a:pt x="10950" y="5013"/>
                </a:lnTo>
                <a:lnTo>
                  <a:pt x="10682" y="4989"/>
                </a:lnTo>
                <a:lnTo>
                  <a:pt x="10658" y="4940"/>
                </a:lnTo>
                <a:lnTo>
                  <a:pt x="10634" y="4867"/>
                </a:lnTo>
                <a:lnTo>
                  <a:pt x="10415" y="4599"/>
                </a:lnTo>
                <a:lnTo>
                  <a:pt x="10220" y="4332"/>
                </a:lnTo>
                <a:lnTo>
                  <a:pt x="10025" y="4040"/>
                </a:lnTo>
                <a:lnTo>
                  <a:pt x="9855" y="3748"/>
                </a:lnTo>
                <a:lnTo>
                  <a:pt x="9514" y="3164"/>
                </a:lnTo>
                <a:lnTo>
                  <a:pt x="9222" y="2531"/>
                </a:lnTo>
                <a:lnTo>
                  <a:pt x="8638" y="1290"/>
                </a:lnTo>
                <a:lnTo>
                  <a:pt x="8322" y="682"/>
                </a:lnTo>
                <a:lnTo>
                  <a:pt x="7981" y="73"/>
                </a:lnTo>
                <a:lnTo>
                  <a:pt x="7908" y="25"/>
                </a:lnTo>
                <a:lnTo>
                  <a:pt x="7835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6D9EEB"/>
              </a:solidFill>
            </a:endParaRPr>
          </a:p>
        </p:txBody>
      </p:sp>
      <p:sp>
        <p:nvSpPr>
          <p:cNvPr id="158" name="Google Shape;158;p28"/>
          <p:cNvSpPr/>
          <p:nvPr/>
        </p:nvSpPr>
        <p:spPr>
          <a:xfrm rot="2487103">
            <a:off x="4044483" y="2034063"/>
            <a:ext cx="268755" cy="261161"/>
          </a:xfrm>
          <a:custGeom>
            <a:avLst/>
            <a:gdLst/>
            <a:ahLst/>
            <a:cxnLst/>
            <a:rect l="l" t="t" r="r" b="b"/>
            <a:pathLst>
              <a:path w="15501" h="15063" extrusionOk="0">
                <a:moveTo>
                  <a:pt x="7957" y="925"/>
                </a:moveTo>
                <a:lnTo>
                  <a:pt x="8249" y="1533"/>
                </a:lnTo>
                <a:lnTo>
                  <a:pt x="8103" y="1606"/>
                </a:lnTo>
                <a:lnTo>
                  <a:pt x="7957" y="1704"/>
                </a:lnTo>
                <a:lnTo>
                  <a:pt x="7933" y="1752"/>
                </a:lnTo>
                <a:lnTo>
                  <a:pt x="7933" y="1339"/>
                </a:lnTo>
                <a:lnTo>
                  <a:pt x="7957" y="925"/>
                </a:lnTo>
                <a:close/>
                <a:moveTo>
                  <a:pt x="8371" y="1801"/>
                </a:moveTo>
                <a:lnTo>
                  <a:pt x="8492" y="2020"/>
                </a:lnTo>
                <a:lnTo>
                  <a:pt x="8346" y="2117"/>
                </a:lnTo>
                <a:lnTo>
                  <a:pt x="8200" y="2215"/>
                </a:lnTo>
                <a:lnTo>
                  <a:pt x="8079" y="2288"/>
                </a:lnTo>
                <a:lnTo>
                  <a:pt x="7957" y="2409"/>
                </a:lnTo>
                <a:lnTo>
                  <a:pt x="7933" y="2069"/>
                </a:lnTo>
                <a:lnTo>
                  <a:pt x="8127" y="1971"/>
                </a:lnTo>
                <a:lnTo>
                  <a:pt x="8249" y="1898"/>
                </a:lnTo>
                <a:lnTo>
                  <a:pt x="8371" y="1801"/>
                </a:lnTo>
                <a:close/>
                <a:moveTo>
                  <a:pt x="8663" y="2336"/>
                </a:moveTo>
                <a:lnTo>
                  <a:pt x="8784" y="2628"/>
                </a:lnTo>
                <a:lnTo>
                  <a:pt x="8687" y="2653"/>
                </a:lnTo>
                <a:lnTo>
                  <a:pt x="8590" y="2726"/>
                </a:lnTo>
                <a:lnTo>
                  <a:pt x="8419" y="2847"/>
                </a:lnTo>
                <a:lnTo>
                  <a:pt x="8225" y="2993"/>
                </a:lnTo>
                <a:lnTo>
                  <a:pt x="8054" y="3164"/>
                </a:lnTo>
                <a:lnTo>
                  <a:pt x="8006" y="2750"/>
                </a:lnTo>
                <a:lnTo>
                  <a:pt x="8176" y="2653"/>
                </a:lnTo>
                <a:lnTo>
                  <a:pt x="8322" y="2531"/>
                </a:lnTo>
                <a:lnTo>
                  <a:pt x="8565" y="2385"/>
                </a:lnTo>
                <a:lnTo>
                  <a:pt x="8663" y="2336"/>
                </a:lnTo>
                <a:close/>
                <a:moveTo>
                  <a:pt x="8979" y="2945"/>
                </a:moveTo>
                <a:lnTo>
                  <a:pt x="8979" y="2969"/>
                </a:lnTo>
                <a:lnTo>
                  <a:pt x="9076" y="3164"/>
                </a:lnTo>
                <a:lnTo>
                  <a:pt x="8857" y="3285"/>
                </a:lnTo>
                <a:lnTo>
                  <a:pt x="8663" y="3431"/>
                </a:lnTo>
                <a:lnTo>
                  <a:pt x="8371" y="3626"/>
                </a:lnTo>
                <a:lnTo>
                  <a:pt x="8079" y="3821"/>
                </a:lnTo>
                <a:lnTo>
                  <a:pt x="8054" y="3504"/>
                </a:lnTo>
                <a:lnTo>
                  <a:pt x="8200" y="3456"/>
                </a:lnTo>
                <a:lnTo>
                  <a:pt x="8322" y="3383"/>
                </a:lnTo>
                <a:lnTo>
                  <a:pt x="8541" y="3212"/>
                </a:lnTo>
                <a:lnTo>
                  <a:pt x="8833" y="3018"/>
                </a:lnTo>
                <a:lnTo>
                  <a:pt x="8979" y="2945"/>
                </a:lnTo>
                <a:close/>
                <a:moveTo>
                  <a:pt x="9271" y="3529"/>
                </a:moveTo>
                <a:lnTo>
                  <a:pt x="9393" y="3796"/>
                </a:lnTo>
                <a:lnTo>
                  <a:pt x="8736" y="4186"/>
                </a:lnTo>
                <a:lnTo>
                  <a:pt x="8419" y="4380"/>
                </a:lnTo>
                <a:lnTo>
                  <a:pt x="8249" y="4478"/>
                </a:lnTo>
                <a:lnTo>
                  <a:pt x="8103" y="4599"/>
                </a:lnTo>
                <a:lnTo>
                  <a:pt x="8079" y="4113"/>
                </a:lnTo>
                <a:lnTo>
                  <a:pt x="8225" y="4088"/>
                </a:lnTo>
                <a:lnTo>
                  <a:pt x="8371" y="4040"/>
                </a:lnTo>
                <a:lnTo>
                  <a:pt x="8663" y="3894"/>
                </a:lnTo>
                <a:lnTo>
                  <a:pt x="9052" y="3650"/>
                </a:lnTo>
                <a:lnTo>
                  <a:pt x="9271" y="3529"/>
                </a:lnTo>
                <a:close/>
                <a:moveTo>
                  <a:pt x="9587" y="4186"/>
                </a:moveTo>
                <a:lnTo>
                  <a:pt x="9660" y="4332"/>
                </a:lnTo>
                <a:lnTo>
                  <a:pt x="9490" y="4429"/>
                </a:lnTo>
                <a:lnTo>
                  <a:pt x="9344" y="4551"/>
                </a:lnTo>
                <a:lnTo>
                  <a:pt x="9052" y="4770"/>
                </a:lnTo>
                <a:lnTo>
                  <a:pt x="8809" y="4916"/>
                </a:lnTo>
                <a:lnTo>
                  <a:pt x="8590" y="5110"/>
                </a:lnTo>
                <a:lnTo>
                  <a:pt x="8371" y="5305"/>
                </a:lnTo>
                <a:lnTo>
                  <a:pt x="8176" y="5524"/>
                </a:lnTo>
                <a:lnTo>
                  <a:pt x="8127" y="4794"/>
                </a:lnTo>
                <a:lnTo>
                  <a:pt x="8322" y="4794"/>
                </a:lnTo>
                <a:lnTo>
                  <a:pt x="8492" y="4721"/>
                </a:lnTo>
                <a:lnTo>
                  <a:pt x="8833" y="4575"/>
                </a:lnTo>
                <a:lnTo>
                  <a:pt x="9222" y="4380"/>
                </a:lnTo>
                <a:lnTo>
                  <a:pt x="9587" y="4186"/>
                </a:lnTo>
                <a:close/>
                <a:moveTo>
                  <a:pt x="14965" y="5938"/>
                </a:moveTo>
                <a:lnTo>
                  <a:pt x="14795" y="6059"/>
                </a:lnTo>
                <a:lnTo>
                  <a:pt x="14649" y="6205"/>
                </a:lnTo>
                <a:lnTo>
                  <a:pt x="14576" y="6181"/>
                </a:lnTo>
                <a:lnTo>
                  <a:pt x="14332" y="6157"/>
                </a:lnTo>
                <a:lnTo>
                  <a:pt x="14965" y="5938"/>
                </a:lnTo>
                <a:close/>
                <a:moveTo>
                  <a:pt x="2190" y="5840"/>
                </a:moveTo>
                <a:lnTo>
                  <a:pt x="2093" y="5986"/>
                </a:lnTo>
                <a:lnTo>
                  <a:pt x="2044" y="6132"/>
                </a:lnTo>
                <a:lnTo>
                  <a:pt x="2044" y="6181"/>
                </a:lnTo>
                <a:lnTo>
                  <a:pt x="2044" y="6254"/>
                </a:lnTo>
                <a:lnTo>
                  <a:pt x="1874" y="6181"/>
                </a:lnTo>
                <a:lnTo>
                  <a:pt x="1679" y="6108"/>
                </a:lnTo>
                <a:lnTo>
                  <a:pt x="1266" y="5962"/>
                </a:lnTo>
                <a:lnTo>
                  <a:pt x="2190" y="5840"/>
                </a:lnTo>
                <a:close/>
                <a:moveTo>
                  <a:pt x="3018" y="5743"/>
                </a:moveTo>
                <a:lnTo>
                  <a:pt x="2677" y="6132"/>
                </a:lnTo>
                <a:lnTo>
                  <a:pt x="2555" y="6302"/>
                </a:lnTo>
                <a:lnTo>
                  <a:pt x="2288" y="6278"/>
                </a:lnTo>
                <a:lnTo>
                  <a:pt x="2312" y="6254"/>
                </a:lnTo>
                <a:lnTo>
                  <a:pt x="2409" y="6181"/>
                </a:lnTo>
                <a:lnTo>
                  <a:pt x="2482" y="6059"/>
                </a:lnTo>
                <a:lnTo>
                  <a:pt x="2604" y="5938"/>
                </a:lnTo>
                <a:lnTo>
                  <a:pt x="2750" y="5816"/>
                </a:lnTo>
                <a:lnTo>
                  <a:pt x="2823" y="5767"/>
                </a:lnTo>
                <a:lnTo>
                  <a:pt x="3018" y="5743"/>
                </a:lnTo>
                <a:close/>
                <a:moveTo>
                  <a:pt x="9879" y="4672"/>
                </a:moveTo>
                <a:lnTo>
                  <a:pt x="9977" y="4818"/>
                </a:lnTo>
                <a:lnTo>
                  <a:pt x="9952" y="4818"/>
                </a:lnTo>
                <a:lnTo>
                  <a:pt x="9733" y="5062"/>
                </a:lnTo>
                <a:lnTo>
                  <a:pt x="9490" y="5281"/>
                </a:lnTo>
                <a:lnTo>
                  <a:pt x="8979" y="5719"/>
                </a:lnTo>
                <a:lnTo>
                  <a:pt x="8590" y="6035"/>
                </a:lnTo>
                <a:lnTo>
                  <a:pt x="8395" y="6181"/>
                </a:lnTo>
                <a:lnTo>
                  <a:pt x="8200" y="6351"/>
                </a:lnTo>
                <a:lnTo>
                  <a:pt x="8176" y="5694"/>
                </a:lnTo>
                <a:lnTo>
                  <a:pt x="8468" y="5573"/>
                </a:lnTo>
                <a:lnTo>
                  <a:pt x="8736" y="5402"/>
                </a:lnTo>
                <a:lnTo>
                  <a:pt x="9247" y="5086"/>
                </a:lnTo>
                <a:lnTo>
                  <a:pt x="9539" y="4916"/>
                </a:lnTo>
                <a:lnTo>
                  <a:pt x="9709" y="4794"/>
                </a:lnTo>
                <a:lnTo>
                  <a:pt x="9879" y="4672"/>
                </a:lnTo>
                <a:close/>
                <a:moveTo>
                  <a:pt x="3967" y="5597"/>
                </a:moveTo>
                <a:lnTo>
                  <a:pt x="3869" y="5719"/>
                </a:lnTo>
                <a:lnTo>
                  <a:pt x="3723" y="5986"/>
                </a:lnTo>
                <a:lnTo>
                  <a:pt x="3553" y="6229"/>
                </a:lnTo>
                <a:lnTo>
                  <a:pt x="3504" y="6327"/>
                </a:lnTo>
                <a:lnTo>
                  <a:pt x="3456" y="6424"/>
                </a:lnTo>
                <a:lnTo>
                  <a:pt x="3164" y="6375"/>
                </a:lnTo>
                <a:lnTo>
                  <a:pt x="2920" y="6327"/>
                </a:lnTo>
                <a:lnTo>
                  <a:pt x="3066" y="6181"/>
                </a:lnTo>
                <a:lnTo>
                  <a:pt x="3431" y="5792"/>
                </a:lnTo>
                <a:lnTo>
                  <a:pt x="3602" y="5646"/>
                </a:lnTo>
                <a:lnTo>
                  <a:pt x="3967" y="5597"/>
                </a:lnTo>
                <a:close/>
                <a:moveTo>
                  <a:pt x="5110" y="5354"/>
                </a:moveTo>
                <a:lnTo>
                  <a:pt x="4989" y="5475"/>
                </a:lnTo>
                <a:lnTo>
                  <a:pt x="4867" y="5597"/>
                </a:lnTo>
                <a:lnTo>
                  <a:pt x="4648" y="5865"/>
                </a:lnTo>
                <a:lnTo>
                  <a:pt x="4380" y="6205"/>
                </a:lnTo>
                <a:lnTo>
                  <a:pt x="4234" y="6400"/>
                </a:lnTo>
                <a:lnTo>
                  <a:pt x="4113" y="6594"/>
                </a:lnTo>
                <a:lnTo>
                  <a:pt x="3723" y="6497"/>
                </a:lnTo>
                <a:lnTo>
                  <a:pt x="3821" y="6400"/>
                </a:lnTo>
                <a:lnTo>
                  <a:pt x="3869" y="6278"/>
                </a:lnTo>
                <a:lnTo>
                  <a:pt x="3991" y="6084"/>
                </a:lnTo>
                <a:lnTo>
                  <a:pt x="4137" y="5865"/>
                </a:lnTo>
                <a:lnTo>
                  <a:pt x="4307" y="5694"/>
                </a:lnTo>
                <a:lnTo>
                  <a:pt x="4405" y="5597"/>
                </a:lnTo>
                <a:lnTo>
                  <a:pt x="4526" y="5500"/>
                </a:lnTo>
                <a:lnTo>
                  <a:pt x="5110" y="5354"/>
                </a:lnTo>
                <a:close/>
                <a:moveTo>
                  <a:pt x="14065" y="6254"/>
                </a:moveTo>
                <a:lnTo>
                  <a:pt x="14138" y="6327"/>
                </a:lnTo>
                <a:lnTo>
                  <a:pt x="14235" y="6375"/>
                </a:lnTo>
                <a:lnTo>
                  <a:pt x="14430" y="6448"/>
                </a:lnTo>
                <a:lnTo>
                  <a:pt x="14186" y="6740"/>
                </a:lnTo>
                <a:lnTo>
                  <a:pt x="14016" y="6643"/>
                </a:lnTo>
                <a:lnTo>
                  <a:pt x="13846" y="6546"/>
                </a:lnTo>
                <a:lnTo>
                  <a:pt x="13675" y="6497"/>
                </a:lnTo>
                <a:lnTo>
                  <a:pt x="13481" y="6448"/>
                </a:lnTo>
                <a:lnTo>
                  <a:pt x="14065" y="6254"/>
                </a:lnTo>
                <a:close/>
                <a:moveTo>
                  <a:pt x="5573" y="5451"/>
                </a:moveTo>
                <a:lnTo>
                  <a:pt x="5719" y="5621"/>
                </a:lnTo>
                <a:lnTo>
                  <a:pt x="5840" y="5767"/>
                </a:lnTo>
                <a:lnTo>
                  <a:pt x="5816" y="5767"/>
                </a:lnTo>
                <a:lnTo>
                  <a:pt x="5670" y="5840"/>
                </a:lnTo>
                <a:lnTo>
                  <a:pt x="5548" y="5962"/>
                </a:lnTo>
                <a:lnTo>
                  <a:pt x="5354" y="6205"/>
                </a:lnTo>
                <a:lnTo>
                  <a:pt x="5110" y="6473"/>
                </a:lnTo>
                <a:lnTo>
                  <a:pt x="4989" y="6619"/>
                </a:lnTo>
                <a:lnTo>
                  <a:pt x="4916" y="6765"/>
                </a:lnTo>
                <a:lnTo>
                  <a:pt x="4429" y="6667"/>
                </a:lnTo>
                <a:lnTo>
                  <a:pt x="4551" y="6546"/>
                </a:lnTo>
                <a:lnTo>
                  <a:pt x="4648" y="6424"/>
                </a:lnTo>
                <a:lnTo>
                  <a:pt x="4843" y="6157"/>
                </a:lnTo>
                <a:lnTo>
                  <a:pt x="5159" y="5816"/>
                </a:lnTo>
                <a:lnTo>
                  <a:pt x="5354" y="5646"/>
                </a:lnTo>
                <a:lnTo>
                  <a:pt x="5475" y="5548"/>
                </a:lnTo>
                <a:lnTo>
                  <a:pt x="5548" y="5451"/>
                </a:lnTo>
                <a:close/>
                <a:moveTo>
                  <a:pt x="6035" y="5962"/>
                </a:moveTo>
                <a:lnTo>
                  <a:pt x="6278" y="6254"/>
                </a:lnTo>
                <a:lnTo>
                  <a:pt x="6157" y="6424"/>
                </a:lnTo>
                <a:lnTo>
                  <a:pt x="6011" y="6643"/>
                </a:lnTo>
                <a:lnTo>
                  <a:pt x="5889" y="6862"/>
                </a:lnTo>
                <a:lnTo>
                  <a:pt x="5840" y="6935"/>
                </a:lnTo>
                <a:lnTo>
                  <a:pt x="5840" y="7008"/>
                </a:lnTo>
                <a:lnTo>
                  <a:pt x="5232" y="6838"/>
                </a:lnTo>
                <a:lnTo>
                  <a:pt x="5402" y="6692"/>
                </a:lnTo>
                <a:lnTo>
                  <a:pt x="5548" y="6546"/>
                </a:lnTo>
                <a:lnTo>
                  <a:pt x="5767" y="6278"/>
                </a:lnTo>
                <a:lnTo>
                  <a:pt x="5889" y="6157"/>
                </a:lnTo>
                <a:lnTo>
                  <a:pt x="6011" y="6011"/>
                </a:lnTo>
                <a:lnTo>
                  <a:pt x="6035" y="5962"/>
                </a:lnTo>
                <a:close/>
                <a:moveTo>
                  <a:pt x="7519" y="925"/>
                </a:moveTo>
                <a:lnTo>
                  <a:pt x="7470" y="1120"/>
                </a:lnTo>
                <a:lnTo>
                  <a:pt x="7470" y="1314"/>
                </a:lnTo>
                <a:lnTo>
                  <a:pt x="7470" y="1704"/>
                </a:lnTo>
                <a:lnTo>
                  <a:pt x="7495" y="2093"/>
                </a:lnTo>
                <a:lnTo>
                  <a:pt x="7519" y="2482"/>
                </a:lnTo>
                <a:lnTo>
                  <a:pt x="7592" y="3285"/>
                </a:lnTo>
                <a:lnTo>
                  <a:pt x="7665" y="4234"/>
                </a:lnTo>
                <a:lnTo>
                  <a:pt x="7714" y="5183"/>
                </a:lnTo>
                <a:lnTo>
                  <a:pt x="7714" y="6132"/>
                </a:lnTo>
                <a:lnTo>
                  <a:pt x="7714" y="7081"/>
                </a:lnTo>
                <a:lnTo>
                  <a:pt x="7519" y="6886"/>
                </a:lnTo>
                <a:lnTo>
                  <a:pt x="7324" y="6716"/>
                </a:lnTo>
                <a:lnTo>
                  <a:pt x="7032" y="6473"/>
                </a:lnTo>
                <a:lnTo>
                  <a:pt x="6522" y="5913"/>
                </a:lnTo>
                <a:lnTo>
                  <a:pt x="5986" y="5354"/>
                </a:lnTo>
                <a:lnTo>
                  <a:pt x="5792" y="5159"/>
                </a:lnTo>
                <a:lnTo>
                  <a:pt x="5670" y="5086"/>
                </a:lnTo>
                <a:lnTo>
                  <a:pt x="5573" y="5013"/>
                </a:lnTo>
                <a:lnTo>
                  <a:pt x="5719" y="4721"/>
                </a:lnTo>
                <a:lnTo>
                  <a:pt x="5913" y="4453"/>
                </a:lnTo>
                <a:lnTo>
                  <a:pt x="6278" y="3894"/>
                </a:lnTo>
                <a:lnTo>
                  <a:pt x="6449" y="3626"/>
                </a:lnTo>
                <a:lnTo>
                  <a:pt x="6570" y="3358"/>
                </a:lnTo>
                <a:lnTo>
                  <a:pt x="6692" y="3066"/>
                </a:lnTo>
                <a:lnTo>
                  <a:pt x="6789" y="2774"/>
                </a:lnTo>
                <a:lnTo>
                  <a:pt x="6984" y="2166"/>
                </a:lnTo>
                <a:lnTo>
                  <a:pt x="7203" y="1558"/>
                </a:lnTo>
                <a:lnTo>
                  <a:pt x="7349" y="1217"/>
                </a:lnTo>
                <a:lnTo>
                  <a:pt x="7519" y="925"/>
                </a:lnTo>
                <a:close/>
                <a:moveTo>
                  <a:pt x="6497" y="6497"/>
                </a:moveTo>
                <a:lnTo>
                  <a:pt x="6522" y="6521"/>
                </a:lnTo>
                <a:lnTo>
                  <a:pt x="6716" y="6716"/>
                </a:lnTo>
                <a:lnTo>
                  <a:pt x="6643" y="6765"/>
                </a:lnTo>
                <a:lnTo>
                  <a:pt x="6595" y="6789"/>
                </a:lnTo>
                <a:lnTo>
                  <a:pt x="6497" y="6911"/>
                </a:lnTo>
                <a:lnTo>
                  <a:pt x="6400" y="7008"/>
                </a:lnTo>
                <a:lnTo>
                  <a:pt x="6327" y="7130"/>
                </a:lnTo>
                <a:lnTo>
                  <a:pt x="5986" y="7057"/>
                </a:lnTo>
                <a:lnTo>
                  <a:pt x="6059" y="7008"/>
                </a:lnTo>
                <a:lnTo>
                  <a:pt x="6132" y="6935"/>
                </a:lnTo>
                <a:lnTo>
                  <a:pt x="6254" y="6838"/>
                </a:lnTo>
                <a:lnTo>
                  <a:pt x="6497" y="6497"/>
                </a:lnTo>
                <a:close/>
                <a:moveTo>
                  <a:pt x="13286" y="6521"/>
                </a:moveTo>
                <a:lnTo>
                  <a:pt x="13627" y="6740"/>
                </a:lnTo>
                <a:lnTo>
                  <a:pt x="13967" y="6935"/>
                </a:lnTo>
                <a:lnTo>
                  <a:pt x="13870" y="7032"/>
                </a:lnTo>
                <a:lnTo>
                  <a:pt x="13724" y="7178"/>
                </a:lnTo>
                <a:lnTo>
                  <a:pt x="13578" y="7081"/>
                </a:lnTo>
                <a:lnTo>
                  <a:pt x="13456" y="7032"/>
                </a:lnTo>
                <a:lnTo>
                  <a:pt x="13164" y="6911"/>
                </a:lnTo>
                <a:lnTo>
                  <a:pt x="12897" y="6813"/>
                </a:lnTo>
                <a:lnTo>
                  <a:pt x="12653" y="6716"/>
                </a:lnTo>
                <a:lnTo>
                  <a:pt x="13286" y="6521"/>
                </a:lnTo>
                <a:close/>
                <a:moveTo>
                  <a:pt x="10171" y="5062"/>
                </a:moveTo>
                <a:lnTo>
                  <a:pt x="10220" y="5135"/>
                </a:lnTo>
                <a:lnTo>
                  <a:pt x="10196" y="5159"/>
                </a:lnTo>
                <a:lnTo>
                  <a:pt x="9587" y="5816"/>
                </a:lnTo>
                <a:lnTo>
                  <a:pt x="9003" y="6521"/>
                </a:lnTo>
                <a:lnTo>
                  <a:pt x="8809" y="6716"/>
                </a:lnTo>
                <a:lnTo>
                  <a:pt x="8590" y="6935"/>
                </a:lnTo>
                <a:lnTo>
                  <a:pt x="8371" y="7154"/>
                </a:lnTo>
                <a:lnTo>
                  <a:pt x="8152" y="7373"/>
                </a:lnTo>
                <a:lnTo>
                  <a:pt x="8200" y="6740"/>
                </a:lnTo>
                <a:lnTo>
                  <a:pt x="8444" y="6570"/>
                </a:lnTo>
                <a:lnTo>
                  <a:pt x="8663" y="6400"/>
                </a:lnTo>
                <a:lnTo>
                  <a:pt x="9101" y="6035"/>
                </a:lnTo>
                <a:lnTo>
                  <a:pt x="9660" y="5573"/>
                </a:lnTo>
                <a:lnTo>
                  <a:pt x="9928" y="5329"/>
                </a:lnTo>
                <a:lnTo>
                  <a:pt x="10171" y="5062"/>
                </a:lnTo>
                <a:close/>
                <a:moveTo>
                  <a:pt x="10488" y="5329"/>
                </a:moveTo>
                <a:lnTo>
                  <a:pt x="10731" y="5427"/>
                </a:lnTo>
                <a:lnTo>
                  <a:pt x="10999" y="5500"/>
                </a:lnTo>
                <a:lnTo>
                  <a:pt x="11510" y="5597"/>
                </a:lnTo>
                <a:lnTo>
                  <a:pt x="11850" y="5670"/>
                </a:lnTo>
                <a:lnTo>
                  <a:pt x="12167" y="5694"/>
                </a:lnTo>
                <a:lnTo>
                  <a:pt x="12824" y="5719"/>
                </a:lnTo>
                <a:lnTo>
                  <a:pt x="13529" y="5743"/>
                </a:lnTo>
                <a:lnTo>
                  <a:pt x="14235" y="5792"/>
                </a:lnTo>
                <a:lnTo>
                  <a:pt x="13505" y="6059"/>
                </a:lnTo>
                <a:lnTo>
                  <a:pt x="12799" y="6278"/>
                </a:lnTo>
                <a:lnTo>
                  <a:pt x="11339" y="6692"/>
                </a:lnTo>
                <a:lnTo>
                  <a:pt x="9612" y="7130"/>
                </a:lnTo>
                <a:lnTo>
                  <a:pt x="9149" y="7251"/>
                </a:lnTo>
                <a:lnTo>
                  <a:pt x="8663" y="7373"/>
                </a:lnTo>
                <a:lnTo>
                  <a:pt x="9101" y="6862"/>
                </a:lnTo>
                <a:lnTo>
                  <a:pt x="9758" y="6132"/>
                </a:lnTo>
                <a:lnTo>
                  <a:pt x="10098" y="5767"/>
                </a:lnTo>
                <a:lnTo>
                  <a:pt x="10439" y="5402"/>
                </a:lnTo>
                <a:lnTo>
                  <a:pt x="10488" y="5329"/>
                </a:lnTo>
                <a:close/>
                <a:moveTo>
                  <a:pt x="6862" y="6886"/>
                </a:moveTo>
                <a:lnTo>
                  <a:pt x="7349" y="7422"/>
                </a:lnTo>
                <a:lnTo>
                  <a:pt x="7349" y="7422"/>
                </a:lnTo>
                <a:lnTo>
                  <a:pt x="6570" y="7203"/>
                </a:lnTo>
                <a:lnTo>
                  <a:pt x="6668" y="7105"/>
                </a:lnTo>
                <a:lnTo>
                  <a:pt x="6765" y="7008"/>
                </a:lnTo>
                <a:lnTo>
                  <a:pt x="6862" y="6911"/>
                </a:lnTo>
                <a:lnTo>
                  <a:pt x="6862" y="6886"/>
                </a:lnTo>
                <a:close/>
                <a:moveTo>
                  <a:pt x="12386" y="6789"/>
                </a:moveTo>
                <a:lnTo>
                  <a:pt x="12483" y="6911"/>
                </a:lnTo>
                <a:lnTo>
                  <a:pt x="12629" y="7008"/>
                </a:lnTo>
                <a:lnTo>
                  <a:pt x="12775" y="7105"/>
                </a:lnTo>
                <a:lnTo>
                  <a:pt x="12921" y="7178"/>
                </a:lnTo>
                <a:lnTo>
                  <a:pt x="13432" y="7422"/>
                </a:lnTo>
                <a:lnTo>
                  <a:pt x="13140" y="7641"/>
                </a:lnTo>
                <a:lnTo>
                  <a:pt x="12970" y="7543"/>
                </a:lnTo>
                <a:lnTo>
                  <a:pt x="12799" y="7470"/>
                </a:lnTo>
                <a:lnTo>
                  <a:pt x="12483" y="7349"/>
                </a:lnTo>
                <a:lnTo>
                  <a:pt x="12045" y="7154"/>
                </a:lnTo>
                <a:lnTo>
                  <a:pt x="11826" y="7057"/>
                </a:lnTo>
                <a:lnTo>
                  <a:pt x="11607" y="7008"/>
                </a:lnTo>
                <a:lnTo>
                  <a:pt x="12386" y="6789"/>
                </a:lnTo>
                <a:close/>
                <a:moveTo>
                  <a:pt x="11461" y="7057"/>
                </a:moveTo>
                <a:lnTo>
                  <a:pt x="11534" y="7154"/>
                </a:lnTo>
                <a:lnTo>
                  <a:pt x="11631" y="7251"/>
                </a:lnTo>
                <a:lnTo>
                  <a:pt x="11850" y="7397"/>
                </a:lnTo>
                <a:lnTo>
                  <a:pt x="12069" y="7519"/>
                </a:lnTo>
                <a:lnTo>
                  <a:pt x="12313" y="7641"/>
                </a:lnTo>
                <a:lnTo>
                  <a:pt x="12532" y="7762"/>
                </a:lnTo>
                <a:lnTo>
                  <a:pt x="12799" y="7908"/>
                </a:lnTo>
                <a:lnTo>
                  <a:pt x="12483" y="8152"/>
                </a:lnTo>
                <a:lnTo>
                  <a:pt x="12410" y="8054"/>
                </a:lnTo>
                <a:lnTo>
                  <a:pt x="12337" y="7981"/>
                </a:lnTo>
                <a:lnTo>
                  <a:pt x="12240" y="7908"/>
                </a:lnTo>
                <a:lnTo>
                  <a:pt x="12118" y="7860"/>
                </a:lnTo>
                <a:lnTo>
                  <a:pt x="11875" y="7762"/>
                </a:lnTo>
                <a:lnTo>
                  <a:pt x="11656" y="7689"/>
                </a:lnTo>
                <a:lnTo>
                  <a:pt x="11145" y="7470"/>
                </a:lnTo>
                <a:lnTo>
                  <a:pt x="10901" y="7349"/>
                </a:lnTo>
                <a:lnTo>
                  <a:pt x="10634" y="7251"/>
                </a:lnTo>
                <a:lnTo>
                  <a:pt x="11437" y="7057"/>
                </a:lnTo>
                <a:close/>
                <a:moveTo>
                  <a:pt x="10439" y="7324"/>
                </a:moveTo>
                <a:lnTo>
                  <a:pt x="10512" y="7422"/>
                </a:lnTo>
                <a:lnTo>
                  <a:pt x="10609" y="7495"/>
                </a:lnTo>
                <a:lnTo>
                  <a:pt x="10828" y="7665"/>
                </a:lnTo>
                <a:lnTo>
                  <a:pt x="11047" y="7787"/>
                </a:lnTo>
                <a:lnTo>
                  <a:pt x="11291" y="7884"/>
                </a:lnTo>
                <a:lnTo>
                  <a:pt x="11996" y="8176"/>
                </a:lnTo>
                <a:lnTo>
                  <a:pt x="12167" y="8249"/>
                </a:lnTo>
                <a:lnTo>
                  <a:pt x="12215" y="8273"/>
                </a:lnTo>
                <a:lnTo>
                  <a:pt x="12288" y="8298"/>
                </a:lnTo>
                <a:lnTo>
                  <a:pt x="11996" y="8541"/>
                </a:lnTo>
                <a:lnTo>
                  <a:pt x="11972" y="8541"/>
                </a:lnTo>
                <a:lnTo>
                  <a:pt x="11583" y="8444"/>
                </a:lnTo>
                <a:lnTo>
                  <a:pt x="11218" y="8322"/>
                </a:lnTo>
                <a:lnTo>
                  <a:pt x="10853" y="8152"/>
                </a:lnTo>
                <a:lnTo>
                  <a:pt x="10512" y="7957"/>
                </a:lnTo>
                <a:lnTo>
                  <a:pt x="10098" y="7714"/>
                </a:lnTo>
                <a:lnTo>
                  <a:pt x="9879" y="7592"/>
                </a:lnTo>
                <a:lnTo>
                  <a:pt x="9660" y="7495"/>
                </a:lnTo>
                <a:lnTo>
                  <a:pt x="10439" y="7324"/>
                </a:lnTo>
                <a:close/>
                <a:moveTo>
                  <a:pt x="8225" y="8103"/>
                </a:moveTo>
                <a:lnTo>
                  <a:pt x="8638" y="8249"/>
                </a:lnTo>
                <a:lnTo>
                  <a:pt x="9028" y="8419"/>
                </a:lnTo>
                <a:lnTo>
                  <a:pt x="8930" y="8517"/>
                </a:lnTo>
                <a:lnTo>
                  <a:pt x="8784" y="8638"/>
                </a:lnTo>
                <a:lnTo>
                  <a:pt x="8711" y="8711"/>
                </a:lnTo>
                <a:lnTo>
                  <a:pt x="8687" y="8784"/>
                </a:lnTo>
                <a:lnTo>
                  <a:pt x="8225" y="8103"/>
                </a:lnTo>
                <a:close/>
                <a:moveTo>
                  <a:pt x="7689" y="8663"/>
                </a:moveTo>
                <a:lnTo>
                  <a:pt x="7714" y="9003"/>
                </a:lnTo>
                <a:lnTo>
                  <a:pt x="7689" y="9003"/>
                </a:lnTo>
                <a:lnTo>
                  <a:pt x="7519" y="8930"/>
                </a:lnTo>
                <a:lnTo>
                  <a:pt x="7665" y="8687"/>
                </a:lnTo>
                <a:lnTo>
                  <a:pt x="7689" y="8663"/>
                </a:lnTo>
                <a:close/>
                <a:moveTo>
                  <a:pt x="9344" y="7592"/>
                </a:moveTo>
                <a:lnTo>
                  <a:pt x="9612" y="7787"/>
                </a:lnTo>
                <a:lnTo>
                  <a:pt x="9904" y="7981"/>
                </a:lnTo>
                <a:lnTo>
                  <a:pt x="10463" y="8322"/>
                </a:lnTo>
                <a:lnTo>
                  <a:pt x="10755" y="8492"/>
                </a:lnTo>
                <a:lnTo>
                  <a:pt x="11047" y="8638"/>
                </a:lnTo>
                <a:lnTo>
                  <a:pt x="11364" y="8760"/>
                </a:lnTo>
                <a:lnTo>
                  <a:pt x="11680" y="8833"/>
                </a:lnTo>
                <a:lnTo>
                  <a:pt x="11510" y="9003"/>
                </a:lnTo>
                <a:lnTo>
                  <a:pt x="11485" y="9028"/>
                </a:lnTo>
                <a:lnTo>
                  <a:pt x="10463" y="8565"/>
                </a:lnTo>
                <a:lnTo>
                  <a:pt x="9952" y="8371"/>
                </a:lnTo>
                <a:lnTo>
                  <a:pt x="9417" y="8176"/>
                </a:lnTo>
                <a:lnTo>
                  <a:pt x="8979" y="7981"/>
                </a:lnTo>
                <a:lnTo>
                  <a:pt x="8736" y="7884"/>
                </a:lnTo>
                <a:lnTo>
                  <a:pt x="8468" y="7811"/>
                </a:lnTo>
                <a:lnTo>
                  <a:pt x="8906" y="7714"/>
                </a:lnTo>
                <a:lnTo>
                  <a:pt x="9344" y="7592"/>
                </a:lnTo>
                <a:close/>
                <a:moveTo>
                  <a:pt x="9368" y="8565"/>
                </a:moveTo>
                <a:lnTo>
                  <a:pt x="9733" y="8687"/>
                </a:lnTo>
                <a:lnTo>
                  <a:pt x="9660" y="8760"/>
                </a:lnTo>
                <a:lnTo>
                  <a:pt x="9198" y="9076"/>
                </a:lnTo>
                <a:lnTo>
                  <a:pt x="9101" y="9149"/>
                </a:lnTo>
                <a:lnTo>
                  <a:pt x="9003" y="9247"/>
                </a:lnTo>
                <a:lnTo>
                  <a:pt x="8760" y="8906"/>
                </a:lnTo>
                <a:lnTo>
                  <a:pt x="8784" y="8906"/>
                </a:lnTo>
                <a:lnTo>
                  <a:pt x="8930" y="8809"/>
                </a:lnTo>
                <a:lnTo>
                  <a:pt x="9052" y="8711"/>
                </a:lnTo>
                <a:lnTo>
                  <a:pt x="9174" y="8638"/>
                </a:lnTo>
                <a:lnTo>
                  <a:pt x="9344" y="8590"/>
                </a:lnTo>
                <a:lnTo>
                  <a:pt x="9368" y="8565"/>
                </a:lnTo>
                <a:close/>
                <a:moveTo>
                  <a:pt x="828" y="6181"/>
                </a:moveTo>
                <a:lnTo>
                  <a:pt x="1168" y="6302"/>
                </a:lnTo>
                <a:lnTo>
                  <a:pt x="1533" y="6400"/>
                </a:lnTo>
                <a:lnTo>
                  <a:pt x="2239" y="6546"/>
                </a:lnTo>
                <a:lnTo>
                  <a:pt x="2507" y="6570"/>
                </a:lnTo>
                <a:lnTo>
                  <a:pt x="2750" y="6594"/>
                </a:lnTo>
                <a:lnTo>
                  <a:pt x="3018" y="6619"/>
                </a:lnTo>
                <a:lnTo>
                  <a:pt x="3285" y="6643"/>
                </a:lnTo>
                <a:lnTo>
                  <a:pt x="4356" y="6911"/>
                </a:lnTo>
                <a:lnTo>
                  <a:pt x="5159" y="7081"/>
                </a:lnTo>
                <a:lnTo>
                  <a:pt x="5938" y="7300"/>
                </a:lnTo>
                <a:lnTo>
                  <a:pt x="7519" y="7762"/>
                </a:lnTo>
                <a:lnTo>
                  <a:pt x="6546" y="8273"/>
                </a:lnTo>
                <a:lnTo>
                  <a:pt x="5548" y="8736"/>
                </a:lnTo>
                <a:lnTo>
                  <a:pt x="4697" y="9076"/>
                </a:lnTo>
                <a:lnTo>
                  <a:pt x="4453" y="9198"/>
                </a:lnTo>
                <a:lnTo>
                  <a:pt x="4332" y="9271"/>
                </a:lnTo>
                <a:lnTo>
                  <a:pt x="4234" y="9368"/>
                </a:lnTo>
                <a:lnTo>
                  <a:pt x="4210" y="9320"/>
                </a:lnTo>
                <a:lnTo>
                  <a:pt x="3991" y="9003"/>
                </a:lnTo>
                <a:lnTo>
                  <a:pt x="3748" y="8687"/>
                </a:lnTo>
                <a:lnTo>
                  <a:pt x="3456" y="8395"/>
                </a:lnTo>
                <a:lnTo>
                  <a:pt x="3164" y="8127"/>
                </a:lnTo>
                <a:lnTo>
                  <a:pt x="2531" y="7616"/>
                </a:lnTo>
                <a:lnTo>
                  <a:pt x="2239" y="7373"/>
                </a:lnTo>
                <a:lnTo>
                  <a:pt x="1947" y="7105"/>
                </a:lnTo>
                <a:lnTo>
                  <a:pt x="1728" y="6911"/>
                </a:lnTo>
                <a:lnTo>
                  <a:pt x="1485" y="6716"/>
                </a:lnTo>
                <a:lnTo>
                  <a:pt x="1047" y="6375"/>
                </a:lnTo>
                <a:lnTo>
                  <a:pt x="828" y="6181"/>
                </a:lnTo>
                <a:close/>
                <a:moveTo>
                  <a:pt x="10098" y="8833"/>
                </a:moveTo>
                <a:lnTo>
                  <a:pt x="10658" y="9076"/>
                </a:lnTo>
                <a:lnTo>
                  <a:pt x="10366" y="9247"/>
                </a:lnTo>
                <a:lnTo>
                  <a:pt x="10098" y="9393"/>
                </a:lnTo>
                <a:lnTo>
                  <a:pt x="9758" y="9612"/>
                </a:lnTo>
                <a:lnTo>
                  <a:pt x="9612" y="9758"/>
                </a:lnTo>
                <a:lnTo>
                  <a:pt x="9466" y="9904"/>
                </a:lnTo>
                <a:lnTo>
                  <a:pt x="9125" y="9417"/>
                </a:lnTo>
                <a:lnTo>
                  <a:pt x="9198" y="9393"/>
                </a:lnTo>
                <a:lnTo>
                  <a:pt x="9271" y="9368"/>
                </a:lnTo>
                <a:lnTo>
                  <a:pt x="9417" y="9271"/>
                </a:lnTo>
                <a:lnTo>
                  <a:pt x="9660" y="9101"/>
                </a:lnTo>
                <a:lnTo>
                  <a:pt x="10098" y="8857"/>
                </a:lnTo>
                <a:lnTo>
                  <a:pt x="10098" y="8833"/>
                </a:lnTo>
                <a:close/>
                <a:moveTo>
                  <a:pt x="7324" y="9174"/>
                </a:moveTo>
                <a:lnTo>
                  <a:pt x="7446" y="9222"/>
                </a:lnTo>
                <a:lnTo>
                  <a:pt x="7519" y="9295"/>
                </a:lnTo>
                <a:lnTo>
                  <a:pt x="7738" y="9393"/>
                </a:lnTo>
                <a:lnTo>
                  <a:pt x="7738" y="9855"/>
                </a:lnTo>
                <a:lnTo>
                  <a:pt x="7738" y="10001"/>
                </a:lnTo>
                <a:lnTo>
                  <a:pt x="7495" y="9855"/>
                </a:lnTo>
                <a:lnTo>
                  <a:pt x="7251" y="9733"/>
                </a:lnTo>
                <a:lnTo>
                  <a:pt x="7105" y="9685"/>
                </a:lnTo>
                <a:lnTo>
                  <a:pt x="6984" y="9660"/>
                </a:lnTo>
                <a:lnTo>
                  <a:pt x="7324" y="9174"/>
                </a:lnTo>
                <a:close/>
                <a:moveTo>
                  <a:pt x="6911" y="9758"/>
                </a:moveTo>
                <a:lnTo>
                  <a:pt x="7008" y="9879"/>
                </a:lnTo>
                <a:lnTo>
                  <a:pt x="7130" y="10001"/>
                </a:lnTo>
                <a:lnTo>
                  <a:pt x="7373" y="10196"/>
                </a:lnTo>
                <a:lnTo>
                  <a:pt x="7543" y="10317"/>
                </a:lnTo>
                <a:lnTo>
                  <a:pt x="7762" y="10415"/>
                </a:lnTo>
                <a:lnTo>
                  <a:pt x="7762" y="10926"/>
                </a:lnTo>
                <a:lnTo>
                  <a:pt x="7470" y="10707"/>
                </a:lnTo>
                <a:lnTo>
                  <a:pt x="7203" y="10488"/>
                </a:lnTo>
                <a:lnTo>
                  <a:pt x="7057" y="10415"/>
                </a:lnTo>
                <a:lnTo>
                  <a:pt x="6911" y="10317"/>
                </a:lnTo>
                <a:lnTo>
                  <a:pt x="6741" y="10269"/>
                </a:lnTo>
                <a:lnTo>
                  <a:pt x="6570" y="10244"/>
                </a:lnTo>
                <a:lnTo>
                  <a:pt x="6911" y="9758"/>
                </a:lnTo>
                <a:close/>
                <a:moveTo>
                  <a:pt x="11072" y="9271"/>
                </a:moveTo>
                <a:lnTo>
                  <a:pt x="11291" y="9368"/>
                </a:lnTo>
                <a:lnTo>
                  <a:pt x="11266" y="9490"/>
                </a:lnTo>
                <a:lnTo>
                  <a:pt x="11266" y="9612"/>
                </a:lnTo>
                <a:lnTo>
                  <a:pt x="11096" y="9685"/>
                </a:lnTo>
                <a:lnTo>
                  <a:pt x="10950" y="9782"/>
                </a:lnTo>
                <a:lnTo>
                  <a:pt x="10658" y="9977"/>
                </a:lnTo>
                <a:lnTo>
                  <a:pt x="10293" y="10220"/>
                </a:lnTo>
                <a:lnTo>
                  <a:pt x="10123" y="10366"/>
                </a:lnTo>
                <a:lnTo>
                  <a:pt x="10050" y="10439"/>
                </a:lnTo>
                <a:lnTo>
                  <a:pt x="10001" y="10536"/>
                </a:lnTo>
                <a:lnTo>
                  <a:pt x="10001" y="10585"/>
                </a:lnTo>
                <a:lnTo>
                  <a:pt x="10025" y="10609"/>
                </a:lnTo>
                <a:lnTo>
                  <a:pt x="10123" y="10609"/>
                </a:lnTo>
                <a:lnTo>
                  <a:pt x="10220" y="10585"/>
                </a:lnTo>
                <a:lnTo>
                  <a:pt x="10390" y="10512"/>
                </a:lnTo>
                <a:lnTo>
                  <a:pt x="10561" y="10390"/>
                </a:lnTo>
                <a:lnTo>
                  <a:pt x="10731" y="10269"/>
                </a:lnTo>
                <a:lnTo>
                  <a:pt x="10999" y="10074"/>
                </a:lnTo>
                <a:lnTo>
                  <a:pt x="11291" y="9904"/>
                </a:lnTo>
                <a:lnTo>
                  <a:pt x="11339" y="10171"/>
                </a:lnTo>
                <a:lnTo>
                  <a:pt x="11412" y="10390"/>
                </a:lnTo>
                <a:lnTo>
                  <a:pt x="11145" y="10488"/>
                </a:lnTo>
                <a:lnTo>
                  <a:pt x="10877" y="10634"/>
                </a:lnTo>
                <a:lnTo>
                  <a:pt x="10731" y="10682"/>
                </a:lnTo>
                <a:lnTo>
                  <a:pt x="10561" y="10804"/>
                </a:lnTo>
                <a:lnTo>
                  <a:pt x="10415" y="10926"/>
                </a:lnTo>
                <a:lnTo>
                  <a:pt x="10342" y="10999"/>
                </a:lnTo>
                <a:lnTo>
                  <a:pt x="10317" y="11072"/>
                </a:lnTo>
                <a:lnTo>
                  <a:pt x="9879" y="10463"/>
                </a:lnTo>
                <a:lnTo>
                  <a:pt x="9587" y="10050"/>
                </a:lnTo>
                <a:lnTo>
                  <a:pt x="9733" y="10001"/>
                </a:lnTo>
                <a:lnTo>
                  <a:pt x="9904" y="9928"/>
                </a:lnTo>
                <a:lnTo>
                  <a:pt x="10196" y="9758"/>
                </a:lnTo>
                <a:lnTo>
                  <a:pt x="10634" y="9514"/>
                </a:lnTo>
                <a:lnTo>
                  <a:pt x="11047" y="9295"/>
                </a:lnTo>
                <a:lnTo>
                  <a:pt x="11072" y="9271"/>
                </a:lnTo>
                <a:close/>
                <a:moveTo>
                  <a:pt x="11534" y="10780"/>
                </a:moveTo>
                <a:lnTo>
                  <a:pt x="11656" y="11193"/>
                </a:lnTo>
                <a:lnTo>
                  <a:pt x="11631" y="11193"/>
                </a:lnTo>
                <a:lnTo>
                  <a:pt x="11437" y="11364"/>
                </a:lnTo>
                <a:lnTo>
                  <a:pt x="11218" y="11510"/>
                </a:lnTo>
                <a:lnTo>
                  <a:pt x="11023" y="11631"/>
                </a:lnTo>
                <a:lnTo>
                  <a:pt x="10828" y="11753"/>
                </a:lnTo>
                <a:lnTo>
                  <a:pt x="10804" y="11777"/>
                </a:lnTo>
                <a:lnTo>
                  <a:pt x="10439" y="11242"/>
                </a:lnTo>
                <a:lnTo>
                  <a:pt x="10512" y="11242"/>
                </a:lnTo>
                <a:lnTo>
                  <a:pt x="10585" y="11218"/>
                </a:lnTo>
                <a:lnTo>
                  <a:pt x="10731" y="11145"/>
                </a:lnTo>
                <a:lnTo>
                  <a:pt x="10999" y="10974"/>
                </a:lnTo>
                <a:lnTo>
                  <a:pt x="11534" y="10780"/>
                </a:lnTo>
                <a:close/>
                <a:moveTo>
                  <a:pt x="6522" y="10342"/>
                </a:moveTo>
                <a:lnTo>
                  <a:pt x="6668" y="10439"/>
                </a:lnTo>
                <a:lnTo>
                  <a:pt x="6838" y="10561"/>
                </a:lnTo>
                <a:lnTo>
                  <a:pt x="7105" y="10853"/>
                </a:lnTo>
                <a:lnTo>
                  <a:pt x="7251" y="10999"/>
                </a:lnTo>
                <a:lnTo>
                  <a:pt x="7397" y="11120"/>
                </a:lnTo>
                <a:lnTo>
                  <a:pt x="7568" y="11218"/>
                </a:lnTo>
                <a:lnTo>
                  <a:pt x="7738" y="11291"/>
                </a:lnTo>
                <a:lnTo>
                  <a:pt x="7762" y="11291"/>
                </a:lnTo>
                <a:lnTo>
                  <a:pt x="7762" y="12021"/>
                </a:lnTo>
                <a:lnTo>
                  <a:pt x="7665" y="11948"/>
                </a:lnTo>
                <a:lnTo>
                  <a:pt x="7568" y="11875"/>
                </a:lnTo>
                <a:lnTo>
                  <a:pt x="7397" y="11704"/>
                </a:lnTo>
                <a:lnTo>
                  <a:pt x="7057" y="11364"/>
                </a:lnTo>
                <a:lnTo>
                  <a:pt x="6862" y="11193"/>
                </a:lnTo>
                <a:lnTo>
                  <a:pt x="6619" y="11072"/>
                </a:lnTo>
                <a:lnTo>
                  <a:pt x="6376" y="10999"/>
                </a:lnTo>
                <a:lnTo>
                  <a:pt x="6132" y="10926"/>
                </a:lnTo>
                <a:lnTo>
                  <a:pt x="6522" y="10342"/>
                </a:lnTo>
                <a:close/>
                <a:moveTo>
                  <a:pt x="11753" y="11510"/>
                </a:moveTo>
                <a:lnTo>
                  <a:pt x="11826" y="11802"/>
                </a:lnTo>
                <a:lnTo>
                  <a:pt x="11704" y="11826"/>
                </a:lnTo>
                <a:lnTo>
                  <a:pt x="11607" y="11899"/>
                </a:lnTo>
                <a:lnTo>
                  <a:pt x="11412" y="12021"/>
                </a:lnTo>
                <a:lnTo>
                  <a:pt x="11291" y="12167"/>
                </a:lnTo>
                <a:lnTo>
                  <a:pt x="11218" y="12240"/>
                </a:lnTo>
                <a:lnTo>
                  <a:pt x="11193" y="12313"/>
                </a:lnTo>
                <a:lnTo>
                  <a:pt x="10901" y="11899"/>
                </a:lnTo>
                <a:lnTo>
                  <a:pt x="11120" y="11850"/>
                </a:lnTo>
                <a:lnTo>
                  <a:pt x="11339" y="11777"/>
                </a:lnTo>
                <a:lnTo>
                  <a:pt x="11558" y="11656"/>
                </a:lnTo>
                <a:lnTo>
                  <a:pt x="11753" y="11510"/>
                </a:lnTo>
                <a:close/>
                <a:moveTo>
                  <a:pt x="6059" y="11047"/>
                </a:moveTo>
                <a:lnTo>
                  <a:pt x="6303" y="11218"/>
                </a:lnTo>
                <a:lnTo>
                  <a:pt x="6546" y="11388"/>
                </a:lnTo>
                <a:lnTo>
                  <a:pt x="6789" y="11583"/>
                </a:lnTo>
                <a:lnTo>
                  <a:pt x="6984" y="11802"/>
                </a:lnTo>
                <a:lnTo>
                  <a:pt x="7251" y="12069"/>
                </a:lnTo>
                <a:lnTo>
                  <a:pt x="7397" y="12215"/>
                </a:lnTo>
                <a:lnTo>
                  <a:pt x="7543" y="12313"/>
                </a:lnTo>
                <a:lnTo>
                  <a:pt x="7276" y="12459"/>
                </a:lnTo>
                <a:lnTo>
                  <a:pt x="7154" y="12386"/>
                </a:lnTo>
                <a:lnTo>
                  <a:pt x="7008" y="12337"/>
                </a:lnTo>
                <a:lnTo>
                  <a:pt x="6765" y="12215"/>
                </a:lnTo>
                <a:lnTo>
                  <a:pt x="6522" y="12069"/>
                </a:lnTo>
                <a:lnTo>
                  <a:pt x="6327" y="11948"/>
                </a:lnTo>
                <a:lnTo>
                  <a:pt x="6157" y="11802"/>
                </a:lnTo>
                <a:lnTo>
                  <a:pt x="5962" y="11656"/>
                </a:lnTo>
                <a:lnTo>
                  <a:pt x="5767" y="11534"/>
                </a:lnTo>
                <a:lnTo>
                  <a:pt x="6059" y="11047"/>
                </a:lnTo>
                <a:close/>
                <a:moveTo>
                  <a:pt x="5670" y="11680"/>
                </a:moveTo>
                <a:lnTo>
                  <a:pt x="5719" y="11777"/>
                </a:lnTo>
                <a:lnTo>
                  <a:pt x="5792" y="11850"/>
                </a:lnTo>
                <a:lnTo>
                  <a:pt x="5938" y="12021"/>
                </a:lnTo>
                <a:lnTo>
                  <a:pt x="6108" y="12167"/>
                </a:lnTo>
                <a:lnTo>
                  <a:pt x="6278" y="12288"/>
                </a:lnTo>
                <a:lnTo>
                  <a:pt x="6546" y="12483"/>
                </a:lnTo>
                <a:lnTo>
                  <a:pt x="6716" y="12580"/>
                </a:lnTo>
                <a:lnTo>
                  <a:pt x="6887" y="12678"/>
                </a:lnTo>
                <a:lnTo>
                  <a:pt x="6522" y="12848"/>
                </a:lnTo>
                <a:lnTo>
                  <a:pt x="6230" y="12653"/>
                </a:lnTo>
                <a:lnTo>
                  <a:pt x="5938" y="12434"/>
                </a:lnTo>
                <a:lnTo>
                  <a:pt x="5694" y="12215"/>
                </a:lnTo>
                <a:lnTo>
                  <a:pt x="5475" y="12021"/>
                </a:lnTo>
                <a:lnTo>
                  <a:pt x="5621" y="11777"/>
                </a:lnTo>
                <a:lnTo>
                  <a:pt x="5670" y="11680"/>
                </a:lnTo>
                <a:close/>
                <a:moveTo>
                  <a:pt x="11899" y="12094"/>
                </a:moveTo>
                <a:lnTo>
                  <a:pt x="12021" y="12605"/>
                </a:lnTo>
                <a:lnTo>
                  <a:pt x="11899" y="12726"/>
                </a:lnTo>
                <a:lnTo>
                  <a:pt x="11777" y="12848"/>
                </a:lnTo>
                <a:lnTo>
                  <a:pt x="11729" y="12921"/>
                </a:lnTo>
                <a:lnTo>
                  <a:pt x="11680" y="12994"/>
                </a:lnTo>
                <a:lnTo>
                  <a:pt x="11680" y="13018"/>
                </a:lnTo>
                <a:lnTo>
                  <a:pt x="11266" y="12434"/>
                </a:lnTo>
                <a:lnTo>
                  <a:pt x="11412" y="12386"/>
                </a:lnTo>
                <a:lnTo>
                  <a:pt x="11558" y="12313"/>
                </a:lnTo>
                <a:lnTo>
                  <a:pt x="11729" y="12215"/>
                </a:lnTo>
                <a:lnTo>
                  <a:pt x="11899" y="12094"/>
                </a:lnTo>
                <a:close/>
                <a:moveTo>
                  <a:pt x="5329" y="12240"/>
                </a:moveTo>
                <a:lnTo>
                  <a:pt x="5402" y="12361"/>
                </a:lnTo>
                <a:lnTo>
                  <a:pt x="5500" y="12483"/>
                </a:lnTo>
                <a:lnTo>
                  <a:pt x="5670" y="12678"/>
                </a:lnTo>
                <a:lnTo>
                  <a:pt x="5913" y="12897"/>
                </a:lnTo>
                <a:lnTo>
                  <a:pt x="6157" y="13067"/>
                </a:lnTo>
                <a:lnTo>
                  <a:pt x="5743" y="13335"/>
                </a:lnTo>
                <a:lnTo>
                  <a:pt x="5646" y="13310"/>
                </a:lnTo>
                <a:lnTo>
                  <a:pt x="5475" y="13237"/>
                </a:lnTo>
                <a:lnTo>
                  <a:pt x="5305" y="13164"/>
                </a:lnTo>
                <a:lnTo>
                  <a:pt x="5135" y="13043"/>
                </a:lnTo>
                <a:lnTo>
                  <a:pt x="4940" y="12970"/>
                </a:lnTo>
                <a:lnTo>
                  <a:pt x="4891" y="12945"/>
                </a:lnTo>
                <a:lnTo>
                  <a:pt x="5110" y="12605"/>
                </a:lnTo>
                <a:lnTo>
                  <a:pt x="5329" y="12240"/>
                </a:lnTo>
                <a:close/>
                <a:moveTo>
                  <a:pt x="12094" y="13043"/>
                </a:moveTo>
                <a:lnTo>
                  <a:pt x="12215" y="13748"/>
                </a:lnTo>
                <a:lnTo>
                  <a:pt x="11802" y="13189"/>
                </a:lnTo>
                <a:lnTo>
                  <a:pt x="11850" y="13189"/>
                </a:lnTo>
                <a:lnTo>
                  <a:pt x="11923" y="13164"/>
                </a:lnTo>
                <a:lnTo>
                  <a:pt x="11972" y="13140"/>
                </a:lnTo>
                <a:lnTo>
                  <a:pt x="12094" y="13043"/>
                </a:lnTo>
                <a:close/>
                <a:moveTo>
                  <a:pt x="4745" y="13140"/>
                </a:moveTo>
                <a:lnTo>
                  <a:pt x="4891" y="13310"/>
                </a:lnTo>
                <a:lnTo>
                  <a:pt x="5062" y="13456"/>
                </a:lnTo>
                <a:lnTo>
                  <a:pt x="5305" y="13602"/>
                </a:lnTo>
                <a:lnTo>
                  <a:pt x="4964" y="13846"/>
                </a:lnTo>
                <a:lnTo>
                  <a:pt x="4891" y="13773"/>
                </a:lnTo>
                <a:lnTo>
                  <a:pt x="4818" y="13700"/>
                </a:lnTo>
                <a:lnTo>
                  <a:pt x="4648" y="13627"/>
                </a:lnTo>
                <a:lnTo>
                  <a:pt x="4551" y="13554"/>
                </a:lnTo>
                <a:lnTo>
                  <a:pt x="4405" y="13529"/>
                </a:lnTo>
                <a:lnTo>
                  <a:pt x="4575" y="13335"/>
                </a:lnTo>
                <a:lnTo>
                  <a:pt x="4745" y="13140"/>
                </a:lnTo>
                <a:close/>
                <a:moveTo>
                  <a:pt x="8200" y="8833"/>
                </a:moveTo>
                <a:lnTo>
                  <a:pt x="8371" y="9076"/>
                </a:lnTo>
                <a:lnTo>
                  <a:pt x="8663" y="9514"/>
                </a:lnTo>
                <a:lnTo>
                  <a:pt x="8979" y="9928"/>
                </a:lnTo>
                <a:lnTo>
                  <a:pt x="9587" y="10780"/>
                </a:lnTo>
                <a:lnTo>
                  <a:pt x="10171" y="11583"/>
                </a:lnTo>
                <a:lnTo>
                  <a:pt x="10731" y="12410"/>
                </a:lnTo>
                <a:lnTo>
                  <a:pt x="11291" y="13213"/>
                </a:lnTo>
                <a:lnTo>
                  <a:pt x="11850" y="13992"/>
                </a:lnTo>
                <a:lnTo>
                  <a:pt x="11729" y="13943"/>
                </a:lnTo>
                <a:lnTo>
                  <a:pt x="11072" y="13554"/>
                </a:lnTo>
                <a:lnTo>
                  <a:pt x="10415" y="13189"/>
                </a:lnTo>
                <a:lnTo>
                  <a:pt x="9831" y="12921"/>
                </a:lnTo>
                <a:lnTo>
                  <a:pt x="9539" y="12799"/>
                </a:lnTo>
                <a:lnTo>
                  <a:pt x="9222" y="12678"/>
                </a:lnTo>
                <a:lnTo>
                  <a:pt x="8760" y="12507"/>
                </a:lnTo>
                <a:lnTo>
                  <a:pt x="8517" y="12410"/>
                </a:lnTo>
                <a:lnTo>
                  <a:pt x="8273" y="12337"/>
                </a:lnTo>
                <a:lnTo>
                  <a:pt x="8273" y="12288"/>
                </a:lnTo>
                <a:lnTo>
                  <a:pt x="8322" y="11996"/>
                </a:lnTo>
                <a:lnTo>
                  <a:pt x="8346" y="11680"/>
                </a:lnTo>
                <a:lnTo>
                  <a:pt x="8346" y="11388"/>
                </a:lnTo>
                <a:lnTo>
                  <a:pt x="8322" y="11072"/>
                </a:lnTo>
                <a:lnTo>
                  <a:pt x="8273" y="10463"/>
                </a:lnTo>
                <a:lnTo>
                  <a:pt x="8225" y="9855"/>
                </a:lnTo>
                <a:lnTo>
                  <a:pt x="8200" y="8833"/>
                </a:lnTo>
                <a:close/>
                <a:moveTo>
                  <a:pt x="7324" y="8346"/>
                </a:moveTo>
                <a:lnTo>
                  <a:pt x="6935" y="8906"/>
                </a:lnTo>
                <a:lnTo>
                  <a:pt x="6570" y="9441"/>
                </a:lnTo>
                <a:lnTo>
                  <a:pt x="5962" y="10439"/>
                </a:lnTo>
                <a:lnTo>
                  <a:pt x="5354" y="11437"/>
                </a:lnTo>
                <a:lnTo>
                  <a:pt x="4818" y="12386"/>
                </a:lnTo>
                <a:lnTo>
                  <a:pt x="4502" y="12848"/>
                </a:lnTo>
                <a:lnTo>
                  <a:pt x="4356" y="13067"/>
                </a:lnTo>
                <a:lnTo>
                  <a:pt x="4161" y="13286"/>
                </a:lnTo>
                <a:lnTo>
                  <a:pt x="3967" y="13529"/>
                </a:lnTo>
                <a:lnTo>
                  <a:pt x="3796" y="13773"/>
                </a:lnTo>
                <a:lnTo>
                  <a:pt x="3650" y="14040"/>
                </a:lnTo>
                <a:lnTo>
                  <a:pt x="3504" y="14308"/>
                </a:lnTo>
                <a:lnTo>
                  <a:pt x="3577" y="13578"/>
                </a:lnTo>
                <a:lnTo>
                  <a:pt x="3699" y="12897"/>
                </a:lnTo>
                <a:lnTo>
                  <a:pt x="3821" y="12215"/>
                </a:lnTo>
                <a:lnTo>
                  <a:pt x="3967" y="11558"/>
                </a:lnTo>
                <a:lnTo>
                  <a:pt x="4113" y="10926"/>
                </a:lnTo>
                <a:lnTo>
                  <a:pt x="4234" y="10269"/>
                </a:lnTo>
                <a:lnTo>
                  <a:pt x="4332" y="9612"/>
                </a:lnTo>
                <a:lnTo>
                  <a:pt x="4307" y="9539"/>
                </a:lnTo>
                <a:lnTo>
                  <a:pt x="4453" y="9587"/>
                </a:lnTo>
                <a:lnTo>
                  <a:pt x="4624" y="9563"/>
                </a:lnTo>
                <a:lnTo>
                  <a:pt x="4818" y="9514"/>
                </a:lnTo>
                <a:lnTo>
                  <a:pt x="5013" y="9441"/>
                </a:lnTo>
                <a:lnTo>
                  <a:pt x="5354" y="9271"/>
                </a:lnTo>
                <a:lnTo>
                  <a:pt x="5646" y="9149"/>
                </a:lnTo>
                <a:lnTo>
                  <a:pt x="6497" y="8760"/>
                </a:lnTo>
                <a:lnTo>
                  <a:pt x="7324" y="8346"/>
                </a:lnTo>
                <a:close/>
                <a:moveTo>
                  <a:pt x="4234" y="13700"/>
                </a:moveTo>
                <a:lnTo>
                  <a:pt x="4307" y="13773"/>
                </a:lnTo>
                <a:lnTo>
                  <a:pt x="4380" y="13821"/>
                </a:lnTo>
                <a:lnTo>
                  <a:pt x="4551" y="13943"/>
                </a:lnTo>
                <a:lnTo>
                  <a:pt x="4697" y="14016"/>
                </a:lnTo>
                <a:lnTo>
                  <a:pt x="4307" y="14259"/>
                </a:lnTo>
                <a:lnTo>
                  <a:pt x="4161" y="14332"/>
                </a:lnTo>
                <a:lnTo>
                  <a:pt x="3991" y="14405"/>
                </a:lnTo>
                <a:lnTo>
                  <a:pt x="3650" y="14502"/>
                </a:lnTo>
                <a:lnTo>
                  <a:pt x="3748" y="14429"/>
                </a:lnTo>
                <a:lnTo>
                  <a:pt x="3821" y="14332"/>
                </a:lnTo>
                <a:lnTo>
                  <a:pt x="3967" y="14113"/>
                </a:lnTo>
                <a:lnTo>
                  <a:pt x="4113" y="13894"/>
                </a:lnTo>
                <a:lnTo>
                  <a:pt x="4234" y="13700"/>
                </a:lnTo>
                <a:close/>
                <a:moveTo>
                  <a:pt x="7835" y="0"/>
                </a:moveTo>
                <a:lnTo>
                  <a:pt x="7762" y="25"/>
                </a:lnTo>
                <a:lnTo>
                  <a:pt x="7689" y="73"/>
                </a:lnTo>
                <a:lnTo>
                  <a:pt x="7641" y="73"/>
                </a:lnTo>
                <a:lnTo>
                  <a:pt x="7495" y="146"/>
                </a:lnTo>
                <a:lnTo>
                  <a:pt x="7373" y="244"/>
                </a:lnTo>
                <a:lnTo>
                  <a:pt x="7276" y="341"/>
                </a:lnTo>
                <a:lnTo>
                  <a:pt x="7178" y="463"/>
                </a:lnTo>
                <a:lnTo>
                  <a:pt x="6984" y="730"/>
                </a:lnTo>
                <a:lnTo>
                  <a:pt x="6838" y="1047"/>
                </a:lnTo>
                <a:lnTo>
                  <a:pt x="6716" y="1387"/>
                </a:lnTo>
                <a:lnTo>
                  <a:pt x="6619" y="1704"/>
                </a:lnTo>
                <a:lnTo>
                  <a:pt x="6449" y="2288"/>
                </a:lnTo>
                <a:lnTo>
                  <a:pt x="6230" y="2920"/>
                </a:lnTo>
                <a:lnTo>
                  <a:pt x="6108" y="3237"/>
                </a:lnTo>
                <a:lnTo>
                  <a:pt x="5962" y="3529"/>
                </a:lnTo>
                <a:lnTo>
                  <a:pt x="5767" y="3845"/>
                </a:lnTo>
                <a:lnTo>
                  <a:pt x="5548" y="4161"/>
                </a:lnTo>
                <a:lnTo>
                  <a:pt x="5378" y="4478"/>
                </a:lnTo>
                <a:lnTo>
                  <a:pt x="5281" y="4648"/>
                </a:lnTo>
                <a:lnTo>
                  <a:pt x="5208" y="4818"/>
                </a:lnTo>
                <a:lnTo>
                  <a:pt x="4891" y="4916"/>
                </a:lnTo>
                <a:lnTo>
                  <a:pt x="4575" y="4989"/>
                </a:lnTo>
                <a:lnTo>
                  <a:pt x="3918" y="5110"/>
                </a:lnTo>
                <a:lnTo>
                  <a:pt x="2580" y="5305"/>
                </a:lnTo>
                <a:lnTo>
                  <a:pt x="1801" y="5402"/>
                </a:lnTo>
                <a:lnTo>
                  <a:pt x="998" y="5500"/>
                </a:lnTo>
                <a:lnTo>
                  <a:pt x="755" y="5524"/>
                </a:lnTo>
                <a:lnTo>
                  <a:pt x="511" y="5524"/>
                </a:lnTo>
                <a:lnTo>
                  <a:pt x="244" y="5548"/>
                </a:lnTo>
                <a:lnTo>
                  <a:pt x="146" y="5597"/>
                </a:lnTo>
                <a:lnTo>
                  <a:pt x="49" y="5646"/>
                </a:lnTo>
                <a:lnTo>
                  <a:pt x="0" y="5719"/>
                </a:lnTo>
                <a:lnTo>
                  <a:pt x="0" y="5792"/>
                </a:lnTo>
                <a:lnTo>
                  <a:pt x="0" y="5865"/>
                </a:lnTo>
                <a:lnTo>
                  <a:pt x="0" y="5962"/>
                </a:lnTo>
                <a:lnTo>
                  <a:pt x="49" y="6035"/>
                </a:lnTo>
                <a:lnTo>
                  <a:pt x="146" y="6229"/>
                </a:lnTo>
                <a:lnTo>
                  <a:pt x="292" y="6375"/>
                </a:lnTo>
                <a:lnTo>
                  <a:pt x="438" y="6497"/>
                </a:lnTo>
                <a:lnTo>
                  <a:pt x="682" y="6716"/>
                </a:lnTo>
                <a:lnTo>
                  <a:pt x="925" y="6935"/>
                </a:lnTo>
                <a:lnTo>
                  <a:pt x="1460" y="7349"/>
                </a:lnTo>
                <a:lnTo>
                  <a:pt x="1971" y="7811"/>
                </a:lnTo>
                <a:lnTo>
                  <a:pt x="2507" y="8273"/>
                </a:lnTo>
                <a:lnTo>
                  <a:pt x="2847" y="8565"/>
                </a:lnTo>
                <a:lnTo>
                  <a:pt x="3188" y="8882"/>
                </a:lnTo>
                <a:lnTo>
                  <a:pt x="3504" y="9222"/>
                </a:lnTo>
                <a:lnTo>
                  <a:pt x="3650" y="9417"/>
                </a:lnTo>
                <a:lnTo>
                  <a:pt x="3772" y="9612"/>
                </a:lnTo>
                <a:lnTo>
                  <a:pt x="3821" y="9685"/>
                </a:lnTo>
                <a:lnTo>
                  <a:pt x="3918" y="9709"/>
                </a:lnTo>
                <a:lnTo>
                  <a:pt x="3748" y="10342"/>
                </a:lnTo>
                <a:lnTo>
                  <a:pt x="3602" y="10974"/>
                </a:lnTo>
                <a:lnTo>
                  <a:pt x="3334" y="12264"/>
                </a:lnTo>
                <a:lnTo>
                  <a:pt x="3212" y="12872"/>
                </a:lnTo>
                <a:lnTo>
                  <a:pt x="3091" y="13529"/>
                </a:lnTo>
                <a:lnTo>
                  <a:pt x="3042" y="13870"/>
                </a:lnTo>
                <a:lnTo>
                  <a:pt x="2993" y="14186"/>
                </a:lnTo>
                <a:lnTo>
                  <a:pt x="2993" y="14502"/>
                </a:lnTo>
                <a:lnTo>
                  <a:pt x="3018" y="14819"/>
                </a:lnTo>
                <a:lnTo>
                  <a:pt x="3042" y="14916"/>
                </a:lnTo>
                <a:lnTo>
                  <a:pt x="3091" y="14965"/>
                </a:lnTo>
                <a:lnTo>
                  <a:pt x="3188" y="15013"/>
                </a:lnTo>
                <a:lnTo>
                  <a:pt x="3261" y="15013"/>
                </a:lnTo>
                <a:lnTo>
                  <a:pt x="3383" y="15038"/>
                </a:lnTo>
                <a:lnTo>
                  <a:pt x="3529" y="15062"/>
                </a:lnTo>
                <a:lnTo>
                  <a:pt x="3675" y="15038"/>
                </a:lnTo>
                <a:lnTo>
                  <a:pt x="3796" y="15013"/>
                </a:lnTo>
                <a:lnTo>
                  <a:pt x="4088" y="14940"/>
                </a:lnTo>
                <a:lnTo>
                  <a:pt x="4405" y="14794"/>
                </a:lnTo>
                <a:lnTo>
                  <a:pt x="4672" y="14624"/>
                </a:lnTo>
                <a:lnTo>
                  <a:pt x="4964" y="14454"/>
                </a:lnTo>
                <a:lnTo>
                  <a:pt x="5402" y="14138"/>
                </a:lnTo>
                <a:lnTo>
                  <a:pt x="5719" y="13943"/>
                </a:lnTo>
                <a:lnTo>
                  <a:pt x="6035" y="13748"/>
                </a:lnTo>
                <a:lnTo>
                  <a:pt x="6716" y="13383"/>
                </a:lnTo>
                <a:lnTo>
                  <a:pt x="7373" y="13018"/>
                </a:lnTo>
                <a:lnTo>
                  <a:pt x="7689" y="12824"/>
                </a:lnTo>
                <a:lnTo>
                  <a:pt x="8006" y="12629"/>
                </a:lnTo>
                <a:lnTo>
                  <a:pt x="8127" y="12726"/>
                </a:lnTo>
                <a:lnTo>
                  <a:pt x="8273" y="12799"/>
                </a:lnTo>
                <a:lnTo>
                  <a:pt x="8590" y="12945"/>
                </a:lnTo>
                <a:lnTo>
                  <a:pt x="9320" y="13213"/>
                </a:lnTo>
                <a:lnTo>
                  <a:pt x="9685" y="13383"/>
                </a:lnTo>
                <a:lnTo>
                  <a:pt x="10050" y="13554"/>
                </a:lnTo>
                <a:lnTo>
                  <a:pt x="10707" y="13894"/>
                </a:lnTo>
                <a:lnTo>
                  <a:pt x="11364" y="14283"/>
                </a:lnTo>
                <a:lnTo>
                  <a:pt x="11607" y="14454"/>
                </a:lnTo>
                <a:lnTo>
                  <a:pt x="11875" y="14624"/>
                </a:lnTo>
                <a:lnTo>
                  <a:pt x="12021" y="14697"/>
                </a:lnTo>
                <a:lnTo>
                  <a:pt x="12167" y="14770"/>
                </a:lnTo>
                <a:lnTo>
                  <a:pt x="12313" y="14794"/>
                </a:lnTo>
                <a:lnTo>
                  <a:pt x="12459" y="14770"/>
                </a:lnTo>
                <a:lnTo>
                  <a:pt x="12507" y="14770"/>
                </a:lnTo>
                <a:lnTo>
                  <a:pt x="12532" y="14721"/>
                </a:lnTo>
                <a:lnTo>
                  <a:pt x="12629" y="14697"/>
                </a:lnTo>
                <a:lnTo>
                  <a:pt x="12702" y="14648"/>
                </a:lnTo>
                <a:lnTo>
                  <a:pt x="12751" y="14575"/>
                </a:lnTo>
                <a:lnTo>
                  <a:pt x="12775" y="14478"/>
                </a:lnTo>
                <a:lnTo>
                  <a:pt x="12751" y="14065"/>
                </a:lnTo>
                <a:lnTo>
                  <a:pt x="12702" y="13651"/>
                </a:lnTo>
                <a:lnTo>
                  <a:pt x="12629" y="13262"/>
                </a:lnTo>
                <a:lnTo>
                  <a:pt x="12556" y="12848"/>
                </a:lnTo>
                <a:lnTo>
                  <a:pt x="12337" y="12045"/>
                </a:lnTo>
                <a:lnTo>
                  <a:pt x="12118" y="11242"/>
                </a:lnTo>
                <a:lnTo>
                  <a:pt x="11899" y="10463"/>
                </a:lnTo>
                <a:lnTo>
                  <a:pt x="11875" y="10390"/>
                </a:lnTo>
                <a:lnTo>
                  <a:pt x="11680" y="9685"/>
                </a:lnTo>
                <a:lnTo>
                  <a:pt x="11680" y="9636"/>
                </a:lnTo>
                <a:lnTo>
                  <a:pt x="11656" y="9563"/>
                </a:lnTo>
                <a:lnTo>
                  <a:pt x="11631" y="9514"/>
                </a:lnTo>
                <a:lnTo>
                  <a:pt x="11680" y="9490"/>
                </a:lnTo>
                <a:lnTo>
                  <a:pt x="11729" y="9466"/>
                </a:lnTo>
                <a:lnTo>
                  <a:pt x="11802" y="9393"/>
                </a:lnTo>
                <a:lnTo>
                  <a:pt x="11850" y="9344"/>
                </a:lnTo>
                <a:lnTo>
                  <a:pt x="12094" y="9101"/>
                </a:lnTo>
                <a:lnTo>
                  <a:pt x="12361" y="8882"/>
                </a:lnTo>
                <a:lnTo>
                  <a:pt x="12897" y="8419"/>
                </a:lnTo>
                <a:lnTo>
                  <a:pt x="13432" y="8006"/>
                </a:lnTo>
                <a:lnTo>
                  <a:pt x="13967" y="7568"/>
                </a:lnTo>
                <a:lnTo>
                  <a:pt x="14211" y="7324"/>
                </a:lnTo>
                <a:lnTo>
                  <a:pt x="14454" y="7105"/>
                </a:lnTo>
                <a:lnTo>
                  <a:pt x="14697" y="6838"/>
                </a:lnTo>
                <a:lnTo>
                  <a:pt x="14892" y="6570"/>
                </a:lnTo>
                <a:lnTo>
                  <a:pt x="15232" y="6205"/>
                </a:lnTo>
                <a:lnTo>
                  <a:pt x="15403" y="5986"/>
                </a:lnTo>
                <a:lnTo>
                  <a:pt x="15451" y="5889"/>
                </a:lnTo>
                <a:lnTo>
                  <a:pt x="15500" y="5767"/>
                </a:lnTo>
                <a:lnTo>
                  <a:pt x="15500" y="5743"/>
                </a:lnTo>
                <a:lnTo>
                  <a:pt x="15476" y="5646"/>
                </a:lnTo>
                <a:lnTo>
                  <a:pt x="15427" y="5573"/>
                </a:lnTo>
                <a:lnTo>
                  <a:pt x="15354" y="5475"/>
                </a:lnTo>
                <a:lnTo>
                  <a:pt x="15257" y="5427"/>
                </a:lnTo>
                <a:lnTo>
                  <a:pt x="15135" y="5378"/>
                </a:lnTo>
                <a:lnTo>
                  <a:pt x="15013" y="5354"/>
                </a:lnTo>
                <a:lnTo>
                  <a:pt x="14770" y="5329"/>
                </a:lnTo>
                <a:lnTo>
                  <a:pt x="14527" y="5305"/>
                </a:lnTo>
                <a:lnTo>
                  <a:pt x="13797" y="5256"/>
                </a:lnTo>
                <a:lnTo>
                  <a:pt x="13091" y="5208"/>
                </a:lnTo>
                <a:lnTo>
                  <a:pt x="12410" y="5208"/>
                </a:lnTo>
                <a:lnTo>
                  <a:pt x="11753" y="5159"/>
                </a:lnTo>
                <a:lnTo>
                  <a:pt x="11485" y="5135"/>
                </a:lnTo>
                <a:lnTo>
                  <a:pt x="11218" y="5086"/>
                </a:lnTo>
                <a:lnTo>
                  <a:pt x="10950" y="5013"/>
                </a:lnTo>
                <a:lnTo>
                  <a:pt x="10682" y="4989"/>
                </a:lnTo>
                <a:lnTo>
                  <a:pt x="10658" y="4940"/>
                </a:lnTo>
                <a:lnTo>
                  <a:pt x="10634" y="4867"/>
                </a:lnTo>
                <a:lnTo>
                  <a:pt x="10415" y="4599"/>
                </a:lnTo>
                <a:lnTo>
                  <a:pt x="10220" y="4332"/>
                </a:lnTo>
                <a:lnTo>
                  <a:pt x="10025" y="4040"/>
                </a:lnTo>
                <a:lnTo>
                  <a:pt x="9855" y="3748"/>
                </a:lnTo>
                <a:lnTo>
                  <a:pt x="9514" y="3164"/>
                </a:lnTo>
                <a:lnTo>
                  <a:pt x="9222" y="2531"/>
                </a:lnTo>
                <a:lnTo>
                  <a:pt x="8638" y="1290"/>
                </a:lnTo>
                <a:lnTo>
                  <a:pt x="8322" y="682"/>
                </a:lnTo>
                <a:lnTo>
                  <a:pt x="7981" y="73"/>
                </a:lnTo>
                <a:lnTo>
                  <a:pt x="7908" y="25"/>
                </a:lnTo>
                <a:lnTo>
                  <a:pt x="7835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6D9EEB"/>
              </a:solidFill>
            </a:endParaRPr>
          </a:p>
        </p:txBody>
      </p:sp>
      <p:sp>
        <p:nvSpPr>
          <p:cNvPr id="159" name="Google Shape;159;p28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13</a:t>
            </a:fld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6D6EFBCE-ED54-4342-A4EF-3A9E873155F8-L0-001.gif" descr="6D6EFBCE-ED54-4342-A4EF-3A9E873155F8-L0-001.gif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-46843" y="36410"/>
            <a:ext cx="9143999" cy="5184431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22" name="لعبة بنك المعلومات والشات"/>
          <p:cNvGrpSpPr/>
          <p:nvPr/>
        </p:nvGrpSpPr>
        <p:grpSpPr>
          <a:xfrm>
            <a:off x="4844580" y="260599"/>
            <a:ext cx="2683048" cy="852743"/>
            <a:chOff x="-1" y="101600"/>
            <a:chExt cx="5087851" cy="1617051"/>
          </a:xfrm>
        </p:grpSpPr>
        <p:sp>
          <p:nvSpPr>
            <p:cNvPr id="121" name="لعبة بنك المعلومات والشات"/>
            <p:cNvSpPr/>
            <p:nvPr/>
          </p:nvSpPr>
          <p:spPr>
            <a:xfrm>
              <a:off x="101600" y="101600"/>
              <a:ext cx="4884651" cy="1413851"/>
            </a:xfrm>
            <a:prstGeom prst="roundRect">
              <a:avLst>
                <a:gd name="adj" fmla="val 10000"/>
              </a:avLst>
            </a:prstGeom>
            <a:solidFill>
              <a:srgbClr val="FFFFFF"/>
            </a:solidFill>
            <a:ln>
              <a:noFill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20092" tIns="20092" rIns="20092" bIns="20092" numCol="1" anchor="ctr">
              <a:noAutofit/>
            </a:bodyPr>
            <a:lstStyle>
              <a:lvl1pPr>
                <a:defRPr sz="3000" b="0">
                  <a:latin typeface="Castile-Regular"/>
                  <a:ea typeface="Castile-Regular"/>
                  <a:cs typeface="Castile-Regular"/>
                  <a:sym typeface="Castile-Regular"/>
                </a:defRPr>
              </a:lvl1pPr>
            </a:lstStyle>
            <a:p>
              <a:pPr algn="ctr"/>
              <a:r>
                <a:rPr lang="en-US" sz="1582" dirty="0"/>
                <a:t>Chat Game</a:t>
              </a:r>
              <a:endParaRPr sz="1582" dirty="0"/>
            </a:p>
          </p:txBody>
        </p:sp>
        <p:pic>
          <p:nvPicPr>
            <p:cNvPr id="120" name="لعبة بنك المعلومات والشات لعبة بنك المعلومات والشات  " descr="لعبة بنك المعلومات والشات لعبة بنك المعلومات والشات  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-1" y="101600"/>
              <a:ext cx="5087851" cy="1617051"/>
            </a:xfrm>
            <a:prstGeom prst="rect">
              <a:avLst/>
            </a:prstGeom>
            <a:effectLst/>
          </p:spPr>
        </p:pic>
      </p:grpSp>
      <p:sp>
        <p:nvSpPr>
          <p:cNvPr id="124" name="ابدأ"/>
          <p:cNvSpPr/>
          <p:nvPr/>
        </p:nvSpPr>
        <p:spPr>
          <a:xfrm>
            <a:off x="4525157" y="3791574"/>
            <a:ext cx="1414779" cy="1315516"/>
          </a:xfrm>
          <a:prstGeom prst="ellipse">
            <a:avLst/>
          </a:prstGeom>
          <a:solidFill>
            <a:schemeClr val="accent1">
              <a:hueOff val="114395"/>
              <a:lumOff val="-24975"/>
            </a:schemeClr>
          </a:solidFill>
          <a:ln w="3175">
            <a:miter lim="400000"/>
          </a:ln>
          <a:effectLst>
            <a:outerShdw blurRad="139700" dir="5400000" rotWithShape="0">
              <a:srgbClr val="000000">
                <a:alpha val="7500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0092" tIns="20092" rIns="20092" bIns="20092" anchor="ctr"/>
          <a:lstStyle>
            <a:lvl1pPr>
              <a:defRPr sz="5400" b="0">
                <a:solidFill>
                  <a:srgbClr val="FFFFFF"/>
                </a:solidFill>
                <a:latin typeface="Geeza Pro Bold"/>
                <a:ea typeface="Geeza Pro Bold"/>
                <a:cs typeface="Geeza Pro Bold"/>
                <a:sym typeface="Geeza Pro Bold"/>
              </a:defRPr>
            </a:lvl1pPr>
          </a:lstStyle>
          <a:p>
            <a:r>
              <a:rPr lang="en-US" sz="2848" dirty="0"/>
              <a:t>start</a:t>
            </a:r>
            <a:endParaRPr sz="2848" dirty="0"/>
          </a:p>
        </p:txBody>
      </p:sp>
      <p:grpSp>
        <p:nvGrpSpPr>
          <p:cNvPr id="127" name="بعد قراءة الدرس تعرض على شاشة مكينة السحب أسئلة،…"/>
          <p:cNvGrpSpPr/>
          <p:nvPr/>
        </p:nvGrpSpPr>
        <p:grpSpPr>
          <a:xfrm>
            <a:off x="6538294" y="1360707"/>
            <a:ext cx="1414779" cy="3035743"/>
            <a:chOff x="38419" y="101600"/>
            <a:chExt cx="2682839" cy="5756667"/>
          </a:xfrm>
        </p:grpSpPr>
        <p:sp>
          <p:nvSpPr>
            <p:cNvPr id="126" name="بعد قراءة الدرس تعرض على شاشة مكينة السحب أسئلة،…"/>
            <p:cNvSpPr/>
            <p:nvPr/>
          </p:nvSpPr>
          <p:spPr>
            <a:xfrm>
              <a:off x="101600" y="101600"/>
              <a:ext cx="2479639" cy="5553468"/>
            </a:xfrm>
            <a:prstGeom prst="roundRect">
              <a:avLst>
                <a:gd name="adj" fmla="val 5212"/>
              </a:avLst>
            </a:prstGeom>
            <a:solidFill>
              <a:srgbClr val="FFFFFF"/>
            </a:solidFill>
            <a:ln>
              <a:noFill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20092" tIns="20092" rIns="20092" bIns="20092" numCol="1" anchor="ctr">
              <a:noAutofit/>
            </a:bodyPr>
            <a:lstStyle/>
            <a:p>
              <a:pPr>
                <a:defRPr sz="3000" b="0">
                  <a:latin typeface="Castile-Regular"/>
                  <a:ea typeface="Castile-Regular"/>
                  <a:cs typeface="Castile-Regular"/>
                  <a:sym typeface="Castile-Regular"/>
                </a:defRPr>
              </a:pPr>
              <a:r>
                <a:rPr lang="en-US" sz="1582" dirty="0"/>
                <a:t>Read the question and write the answer in the chat box</a:t>
              </a:r>
              <a:endParaRPr sz="1582" dirty="0"/>
            </a:p>
          </p:txBody>
        </p:sp>
        <p:pic>
          <p:nvPicPr>
            <p:cNvPr id="125" name="بعد قراءة الدرس تعرض على شاشة مكينة السحب أسئلة،… بعد قراءة الدرس تعرض على شاشة مكينة السحب أسئلة،&#10; أسرع طالبة تجيب في شات الفريق تفوز بالدرجة &#10;" descr="بعد قراءة الدرس تعرض على شاشة مكينة السحب أسئلة،… بعد قراءة الدرس تعرض على شاشة مكينة السحب أسئلة، أسرع طالبة تجيب في شات الفريق تفوز بالدرجة "/>
            <p:cNvPicPr>
              <a:picLocks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8419" y="101600"/>
              <a:ext cx="2682839" cy="5756667"/>
            </a:xfrm>
            <a:prstGeom prst="rect">
              <a:avLst/>
            </a:prstGeom>
            <a:effectLst/>
          </p:spPr>
        </p:pic>
      </p:grpSp>
      <p:sp>
        <p:nvSpPr>
          <p:cNvPr id="128" name="الطالبة التي تفوز في سؤال لا تشارك مرة أخرى في الكتابة في الشات"/>
          <p:cNvSpPr/>
          <p:nvPr/>
        </p:nvSpPr>
        <p:spPr>
          <a:xfrm>
            <a:off x="514377" y="1523282"/>
            <a:ext cx="1820899" cy="17412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557" y="0"/>
                </a:moveTo>
                <a:cubicBezTo>
                  <a:pt x="249" y="0"/>
                  <a:pt x="0" y="186"/>
                  <a:pt x="0" y="415"/>
                </a:cubicBezTo>
                <a:lnTo>
                  <a:pt x="0" y="21185"/>
                </a:lnTo>
                <a:cubicBezTo>
                  <a:pt x="0" y="21414"/>
                  <a:pt x="249" y="21600"/>
                  <a:pt x="557" y="21600"/>
                </a:cubicBezTo>
                <a:lnTo>
                  <a:pt x="16160" y="21600"/>
                </a:lnTo>
                <a:cubicBezTo>
                  <a:pt x="16468" y="21600"/>
                  <a:pt x="16717" y="21414"/>
                  <a:pt x="16717" y="21185"/>
                </a:cubicBezTo>
                <a:lnTo>
                  <a:pt x="16717" y="7399"/>
                </a:lnTo>
                <a:lnTo>
                  <a:pt x="21600" y="6150"/>
                </a:lnTo>
                <a:lnTo>
                  <a:pt x="16717" y="4904"/>
                </a:lnTo>
                <a:lnTo>
                  <a:pt x="16717" y="415"/>
                </a:lnTo>
                <a:cubicBezTo>
                  <a:pt x="16717" y="186"/>
                  <a:pt x="16468" y="0"/>
                  <a:pt x="16160" y="0"/>
                </a:cubicBezTo>
                <a:lnTo>
                  <a:pt x="557" y="0"/>
                </a:lnTo>
                <a:close/>
              </a:path>
            </a:pathLst>
          </a:custGeom>
          <a:solidFill>
            <a:srgbClr val="FFFFFF"/>
          </a:solidFill>
          <a:ln w="127000">
            <a:solidFill>
              <a:schemeClr val="accent5"/>
            </a:solidFill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0092" tIns="20092" rIns="20092" bIns="20092" anchor="ctr"/>
          <a:lstStyle>
            <a:lvl1pPr>
              <a:defRPr sz="2500" b="0">
                <a:latin typeface="Geeza Pro Bold"/>
                <a:ea typeface="Geeza Pro Bold"/>
                <a:cs typeface="Geeza Pro Bold"/>
                <a:sym typeface="Geeza Pro Bold"/>
              </a:defRPr>
            </a:lvl1pPr>
          </a:lstStyle>
          <a:p>
            <a:pPr algn="ctr"/>
            <a:r>
              <a:rPr lang="en-US" sz="1319" dirty="0"/>
              <a:t>Let’s have fun</a:t>
            </a:r>
            <a:endParaRPr sz="1319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31C64274-A75D-48B7-BED2-F68ABCB75DEC-L0-001.gif" descr="31C64274-A75D-48B7-BED2-F68ABCB75DEC-L0-001.gif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23852"/>
            <a:ext cx="9144000" cy="5191204"/>
          </a:xfrm>
          <a:prstGeom prst="rect">
            <a:avLst/>
          </a:prstGeom>
          <a:ln w="12700">
            <a:miter lim="400000"/>
          </a:ln>
        </p:spPr>
      </p:pic>
      <p:sp>
        <p:nvSpPr>
          <p:cNvPr id="131" name="الاجابة"/>
          <p:cNvSpPr/>
          <p:nvPr/>
        </p:nvSpPr>
        <p:spPr>
          <a:xfrm>
            <a:off x="1234635" y="1145067"/>
            <a:ext cx="1105267" cy="2284780"/>
          </a:xfrm>
          <a:prstGeom prst="roundRect">
            <a:avLst>
              <a:gd name="adj" fmla="val 11297"/>
            </a:avLst>
          </a:prstGeom>
          <a:solidFill>
            <a:srgbClr val="FFFFFF"/>
          </a:solidFill>
          <a:ln w="203200">
            <a:solidFill>
              <a:schemeClr val="accent2">
                <a:hueOff val="258623"/>
                <a:satOff val="16006"/>
                <a:lumOff val="-25223"/>
              </a:schemeClr>
            </a:solidFill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0092" tIns="20092" rIns="20092" bIns="20092" anchor="ctr"/>
          <a:lstStyle>
            <a:lvl1pPr>
              <a:defRPr sz="4500" b="0">
                <a:latin typeface="Geeza Pro Bold"/>
                <a:ea typeface="Geeza Pro Bold"/>
                <a:cs typeface="Geeza Pro Bold"/>
                <a:sym typeface="Geeza Pro Bold"/>
              </a:defRPr>
            </a:lvl1pPr>
          </a:lstStyle>
          <a:p>
            <a:pPr algn="ctr"/>
            <a:r>
              <a:rPr lang="en-US" sz="2373" dirty="0"/>
              <a:t>kill</a:t>
            </a:r>
            <a:endParaRPr sz="2373" dirty="0"/>
          </a:p>
        </p:txBody>
      </p:sp>
      <p:pic>
        <p:nvPicPr>
          <p:cNvPr id="132" name="تصفيق.m4a" descr="تصفيق.m4a"/>
          <p:cNvPicPr>
            <a:picLocks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997290" y="-1998761"/>
            <a:ext cx="301378" cy="301378"/>
          </a:xfrm>
          <a:prstGeom prst="rect">
            <a:avLst/>
          </a:prstGeom>
          <a:ln w="12700">
            <a:miter lim="400000"/>
          </a:ln>
        </p:spPr>
      </p:pic>
      <p:sp>
        <p:nvSpPr>
          <p:cNvPr id="133" name="اكتبي الإجابة في شات التيمز بسرعة"/>
          <p:cNvSpPr txBox="1"/>
          <p:nvPr/>
        </p:nvSpPr>
        <p:spPr>
          <a:xfrm>
            <a:off x="2130606" y="435741"/>
            <a:ext cx="5077456" cy="502241"/>
          </a:xfrm>
          <a:prstGeom prst="rect">
            <a:avLst/>
          </a:prstGeom>
          <a:solidFill>
            <a:srgbClr val="FFECD4"/>
          </a:solidFill>
          <a:ln w="3175">
            <a:miter lim="400000"/>
          </a:ln>
          <a:effectLst>
            <a:outerShdw blurRad="190500" dist="12700" dir="5400000" rotWithShape="0">
              <a:srgbClr val="000000">
                <a:alpha val="7500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0092" tIns="20092" rIns="20092" bIns="20092" anchor="ctr">
            <a:spAutoFit/>
          </a:bodyPr>
          <a:lstStyle>
            <a:lvl1pPr>
              <a:defRPr sz="6800" b="0">
                <a:latin typeface="Beirut"/>
                <a:ea typeface="Beirut"/>
                <a:cs typeface="Beirut"/>
                <a:sym typeface="Beirut"/>
              </a:defRPr>
            </a:lvl1pPr>
          </a:lstStyle>
          <a:p>
            <a:r>
              <a:rPr lang="en-US" sz="3000" dirty="0"/>
              <a:t>Write the answer in the chat.</a:t>
            </a:r>
            <a:endParaRPr sz="3000" dirty="0"/>
          </a:p>
        </p:txBody>
      </p:sp>
      <p:pic>
        <p:nvPicPr>
          <p:cNvPr id="134" name="665951BE-D9CA-462A-819E-A653FF664CE6-L0-001.png" descr="665951BE-D9CA-462A-819E-A653FF664CE6-L0-001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62531" y="262125"/>
            <a:ext cx="849474" cy="849474"/>
          </a:xfrm>
          <a:prstGeom prst="rect">
            <a:avLst/>
          </a:prstGeom>
          <a:ln w="3175">
            <a:miter lim="400000"/>
          </a:ln>
        </p:spPr>
      </p:pic>
      <p:sp>
        <p:nvSpPr>
          <p:cNvPr id="135" name="السؤال"/>
          <p:cNvSpPr/>
          <p:nvPr/>
        </p:nvSpPr>
        <p:spPr>
          <a:xfrm>
            <a:off x="2941983" y="1562760"/>
            <a:ext cx="2335696" cy="1048753"/>
          </a:xfrm>
          <a:prstGeom prst="roundRect">
            <a:avLst>
              <a:gd name="adj" fmla="val 6976"/>
            </a:avLst>
          </a:prstGeom>
          <a:solidFill>
            <a:schemeClr val="bg1"/>
          </a:solidFill>
          <a:ln w="3175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0092" tIns="20092" rIns="20092" bIns="20092" anchor="ctr"/>
          <a:lstStyle>
            <a:lvl1pPr>
              <a:defRPr sz="3900" b="0">
                <a:latin typeface="Geeza Pro Bold"/>
                <a:ea typeface="Geeza Pro Bold"/>
                <a:cs typeface="Geeza Pro Bold"/>
                <a:sym typeface="Geeza Pro Bold"/>
              </a:defRPr>
            </a:lvl1pPr>
          </a:lstStyle>
          <a:p>
            <a:r>
              <a:rPr lang="en-US" sz="2373" dirty="0"/>
              <a:t>to</a:t>
            </a:r>
            <a:r>
              <a:rPr lang="en-US" sz="900" b="1" dirty="0">
                <a:solidFill>
                  <a:srgbClr val="1D2A57"/>
                </a:solidFill>
                <a:latin typeface="Arial" panose="020B0604020202020204" pitchFamily="34" charset="0"/>
              </a:rPr>
              <a:t> </a:t>
            </a:r>
            <a:r>
              <a:rPr lang="en-US" sz="2373" dirty="0">
                <a:hlinkClick r:id="rId7" tooltip="caus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cause</a:t>
            </a:r>
            <a:r>
              <a:rPr lang="en-US" sz="2373" dirty="0"/>
              <a:t> someone or something to </a:t>
            </a:r>
            <a:r>
              <a:rPr lang="en-US" sz="2373" dirty="0">
                <a:hlinkClick r:id="rId8" tooltip="di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die</a:t>
            </a:r>
            <a:r>
              <a:rPr lang="en-US" sz="2373" dirty="0"/>
              <a:t>.</a:t>
            </a:r>
            <a:endParaRPr sz="2373" dirty="0"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085" fill="hold"/>
                                        <p:tgtEl>
                                          <p:spTgt spid="1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1" fill="hold" display="0">
                  <p:stCondLst>
                    <p:cond delay="indefinite"/>
                  </p:stCondLst>
                </p:cTn>
                <p:tgtEl>
                  <p:spTgt spid="132"/>
                </p:tgtEl>
              </p:cMediaNode>
            </p:audio>
          </p:childTnLst>
        </p:cTn>
      </p:par>
    </p:tnLst>
    <p:bldLst>
      <p:bldP spid="131" grpId="0" animBg="1" advAuto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31C64274-A75D-48B7-BED2-F68ABCB75DEC-L0-001.gif" descr="31C64274-A75D-48B7-BED2-F68ABCB75DEC-L0-001.gif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-23852"/>
            <a:ext cx="9144000" cy="5191204"/>
          </a:xfrm>
          <a:prstGeom prst="rect">
            <a:avLst/>
          </a:prstGeom>
          <a:ln w="12700">
            <a:miter lim="400000"/>
          </a:ln>
        </p:spPr>
      </p:pic>
      <p:pic>
        <p:nvPicPr>
          <p:cNvPr id="138" name="تصفيق.m4a" descr="تصفيق.m4a"/>
          <p:cNvPicPr>
            <a:picLocks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02622" y="-1687293"/>
            <a:ext cx="301378" cy="301378"/>
          </a:xfrm>
          <a:prstGeom prst="rect">
            <a:avLst/>
          </a:prstGeom>
          <a:ln w="12700">
            <a:miter lim="400000"/>
          </a:ln>
        </p:spPr>
      </p:pic>
      <p:sp>
        <p:nvSpPr>
          <p:cNvPr id="139" name="اكتبي الإجابة في شات التيمز بسرعة"/>
          <p:cNvSpPr txBox="1"/>
          <p:nvPr/>
        </p:nvSpPr>
        <p:spPr>
          <a:xfrm>
            <a:off x="2150073" y="114756"/>
            <a:ext cx="5077455" cy="1144212"/>
          </a:xfrm>
          <a:prstGeom prst="rect">
            <a:avLst/>
          </a:prstGeom>
          <a:solidFill>
            <a:srgbClr val="FFECD4"/>
          </a:solidFill>
          <a:ln w="3175">
            <a:miter lim="400000"/>
          </a:ln>
          <a:effectLst>
            <a:outerShdw blurRad="190500" dist="12700" dir="5400000" rotWithShape="0">
              <a:srgbClr val="000000">
                <a:alpha val="7500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0092" tIns="20092" rIns="20092" bIns="20092" anchor="ctr">
            <a:spAutoFit/>
          </a:bodyPr>
          <a:lstStyle>
            <a:lvl1pPr>
              <a:defRPr sz="6800" b="0">
                <a:latin typeface="Beirut"/>
                <a:ea typeface="Beirut"/>
                <a:cs typeface="Beirut"/>
                <a:sym typeface="Beirut"/>
              </a:defRPr>
            </a:lvl1pPr>
          </a:lstStyle>
          <a:p>
            <a:r>
              <a:rPr lang="en-US" sz="3586" dirty="0"/>
              <a:t>Write the answer in  the chat.</a:t>
            </a:r>
          </a:p>
        </p:txBody>
      </p:sp>
      <p:pic>
        <p:nvPicPr>
          <p:cNvPr id="140" name="665951BE-D9CA-462A-819E-A653FF664CE6-L0-001.png" descr="665951BE-D9CA-462A-819E-A653FF664CE6-L0-001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62531" y="262125"/>
            <a:ext cx="849474" cy="849474"/>
          </a:xfrm>
          <a:prstGeom prst="rect">
            <a:avLst/>
          </a:prstGeom>
          <a:ln w="3175">
            <a:miter lim="400000"/>
          </a:ln>
        </p:spPr>
      </p:pic>
      <p:sp>
        <p:nvSpPr>
          <p:cNvPr id="141" name="الاجابة"/>
          <p:cNvSpPr/>
          <p:nvPr/>
        </p:nvSpPr>
        <p:spPr>
          <a:xfrm>
            <a:off x="795131" y="1010553"/>
            <a:ext cx="1166177" cy="2284780"/>
          </a:xfrm>
          <a:prstGeom prst="roundRect">
            <a:avLst>
              <a:gd name="adj" fmla="val 11297"/>
            </a:avLst>
          </a:prstGeom>
          <a:solidFill>
            <a:srgbClr val="FFFFFF"/>
          </a:solidFill>
          <a:ln w="203200">
            <a:solidFill>
              <a:schemeClr val="accent2">
                <a:hueOff val="258623"/>
                <a:satOff val="16006"/>
                <a:lumOff val="-25223"/>
              </a:schemeClr>
            </a:solidFill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0092" tIns="20092" rIns="20092" bIns="20092" anchor="ctr"/>
          <a:lstStyle>
            <a:lvl1pPr>
              <a:defRPr sz="4500" b="0">
                <a:latin typeface="Geeza Pro Bold"/>
                <a:ea typeface="Geeza Pro Bold"/>
                <a:cs typeface="Geeza Pro Bold"/>
                <a:sym typeface="Geeza Pro Bold"/>
              </a:defRPr>
            </a:lvl1pPr>
          </a:lstStyle>
          <a:p>
            <a:pPr algn="ctr"/>
            <a:r>
              <a:rPr lang="en-US" sz="2373" dirty="0"/>
              <a:t>kinds</a:t>
            </a:r>
            <a:endParaRPr sz="2373" dirty="0"/>
          </a:p>
        </p:txBody>
      </p:sp>
      <p:sp>
        <p:nvSpPr>
          <p:cNvPr id="142" name="السؤال"/>
          <p:cNvSpPr/>
          <p:nvPr/>
        </p:nvSpPr>
        <p:spPr>
          <a:xfrm>
            <a:off x="2872409" y="1406213"/>
            <a:ext cx="2312899" cy="1493460"/>
          </a:xfrm>
          <a:prstGeom prst="roundRect">
            <a:avLst>
              <a:gd name="adj" fmla="val 6976"/>
            </a:avLst>
          </a:prstGeom>
          <a:solidFill>
            <a:schemeClr val="accent1"/>
          </a:solidFill>
          <a:ln w="3175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0092" tIns="20092" rIns="20092" bIns="20092" anchor="ctr"/>
          <a:lstStyle>
            <a:lvl1pPr>
              <a:defRPr sz="3900" b="0">
                <a:latin typeface="Geeza Pro Bold"/>
                <a:ea typeface="Geeza Pro Bold"/>
                <a:cs typeface="Geeza Pro Bold"/>
                <a:sym typeface="Geeza Pro Bold"/>
              </a:defRPr>
            </a:lvl1pPr>
          </a:lstStyle>
          <a:p>
            <a:r>
              <a:rPr lang="en-US" sz="2057" dirty="0"/>
              <a:t>There are many …..……..of houses around the world.</a:t>
            </a:r>
            <a:endParaRPr sz="2057" dirty="0"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085" fill="hold"/>
                                        <p:tgtEl>
                                          <p:spTgt spid="1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1" fill="hold" display="0">
                  <p:stCondLst>
                    <p:cond delay="indefinite"/>
                  </p:stCondLst>
                </p:cTn>
                <p:tgtEl>
                  <p:spTgt spid="138"/>
                </p:tgtEl>
              </p:cMediaNode>
            </p:audio>
          </p:childTnLst>
        </p:cTn>
      </p:par>
    </p:tnLst>
    <p:bldLst>
      <p:bldP spid="141" grpId="0" animBg="1" advAuto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31C64274-A75D-48B7-BED2-F68ABCB75DEC-L0-001.gif" descr="31C64274-A75D-48B7-BED2-F68ABCB75DEC-L0-001.gif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-23852"/>
            <a:ext cx="9143999" cy="5191204"/>
          </a:xfrm>
          <a:prstGeom prst="rect">
            <a:avLst/>
          </a:prstGeom>
          <a:ln w="12700">
            <a:miter lim="400000"/>
          </a:ln>
        </p:spPr>
      </p:pic>
      <p:pic>
        <p:nvPicPr>
          <p:cNvPr id="145" name="665951BE-D9CA-462A-819E-A653FF664CE6-L0-001.png" descr="665951BE-D9CA-462A-819E-A653FF664CE6-L0-00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2531" y="262125"/>
            <a:ext cx="849474" cy="849474"/>
          </a:xfrm>
          <a:prstGeom prst="rect">
            <a:avLst/>
          </a:prstGeom>
          <a:ln w="3175">
            <a:miter lim="400000"/>
          </a:ln>
        </p:spPr>
      </p:pic>
      <p:sp>
        <p:nvSpPr>
          <p:cNvPr id="146" name="اكتبي الإجابة في شات التيمز بسرعة"/>
          <p:cNvSpPr txBox="1"/>
          <p:nvPr/>
        </p:nvSpPr>
        <p:spPr>
          <a:xfrm>
            <a:off x="2212005" y="390665"/>
            <a:ext cx="5077455" cy="592394"/>
          </a:xfrm>
          <a:prstGeom prst="rect">
            <a:avLst/>
          </a:prstGeom>
          <a:solidFill>
            <a:srgbClr val="FFECD4"/>
          </a:solidFill>
          <a:ln w="3175">
            <a:miter lim="400000"/>
          </a:ln>
          <a:effectLst>
            <a:outerShdw blurRad="190500" dist="12700" dir="5400000" rotWithShape="0">
              <a:srgbClr val="000000">
                <a:alpha val="7500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0092" tIns="20092" rIns="20092" bIns="20092" anchor="ctr">
            <a:spAutoFit/>
          </a:bodyPr>
          <a:lstStyle>
            <a:lvl1pPr>
              <a:defRPr sz="6800" b="0">
                <a:latin typeface="Beirut"/>
                <a:ea typeface="Beirut"/>
                <a:cs typeface="Beirut"/>
                <a:sym typeface="Beirut"/>
              </a:defRPr>
            </a:lvl1pPr>
          </a:lstStyle>
          <a:p>
            <a:r>
              <a:rPr lang="en-US" sz="3586" dirty="0"/>
              <a:t>Write the verb in  the chat.</a:t>
            </a:r>
          </a:p>
        </p:txBody>
      </p:sp>
      <p:pic>
        <p:nvPicPr>
          <p:cNvPr id="147" name="تصفيق.m4a" descr="تصفيق.m4a"/>
          <p:cNvPicPr>
            <a:picLocks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802622" y="-1687293"/>
            <a:ext cx="301378" cy="301378"/>
          </a:xfrm>
          <a:prstGeom prst="rect">
            <a:avLst/>
          </a:prstGeom>
          <a:ln w="12700">
            <a:miter lim="400000"/>
          </a:ln>
        </p:spPr>
      </p:pic>
      <p:sp>
        <p:nvSpPr>
          <p:cNvPr id="148" name="الاجابة"/>
          <p:cNvSpPr/>
          <p:nvPr/>
        </p:nvSpPr>
        <p:spPr>
          <a:xfrm>
            <a:off x="1234635" y="1111599"/>
            <a:ext cx="1105267" cy="2284780"/>
          </a:xfrm>
          <a:prstGeom prst="roundRect">
            <a:avLst>
              <a:gd name="adj" fmla="val 11297"/>
            </a:avLst>
          </a:prstGeom>
          <a:solidFill>
            <a:srgbClr val="FFFFFF"/>
          </a:solidFill>
          <a:ln w="203200">
            <a:solidFill>
              <a:schemeClr val="accent2">
                <a:hueOff val="258623"/>
                <a:satOff val="16006"/>
                <a:lumOff val="-25223"/>
              </a:schemeClr>
            </a:solidFill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0092" tIns="20092" rIns="20092" bIns="20092" anchor="ctr"/>
          <a:lstStyle>
            <a:lvl1pPr>
              <a:defRPr sz="4500" b="0">
                <a:latin typeface="Geeza Pro Bold"/>
                <a:ea typeface="Geeza Pro Bold"/>
                <a:cs typeface="Geeza Pro Bold"/>
                <a:sym typeface="Geeza Pro Bold"/>
              </a:defRPr>
            </a:lvl1pPr>
          </a:lstStyle>
          <a:p>
            <a:pPr algn="ctr"/>
            <a:r>
              <a:rPr lang="en-US" sz="2373" dirty="0"/>
              <a:t>size</a:t>
            </a:r>
            <a:endParaRPr sz="2373" dirty="0"/>
          </a:p>
        </p:txBody>
      </p:sp>
      <p:sp>
        <p:nvSpPr>
          <p:cNvPr id="149" name="السؤال"/>
          <p:cNvSpPr/>
          <p:nvPr/>
        </p:nvSpPr>
        <p:spPr>
          <a:xfrm>
            <a:off x="2941983" y="1406213"/>
            <a:ext cx="2584174" cy="1493460"/>
          </a:xfrm>
          <a:prstGeom prst="roundRect">
            <a:avLst>
              <a:gd name="adj" fmla="val 6976"/>
            </a:avLst>
          </a:prstGeom>
          <a:solidFill>
            <a:schemeClr val="accent1"/>
          </a:solidFill>
          <a:ln w="3175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0092" tIns="20092" rIns="20092" bIns="20092" anchor="ctr"/>
          <a:lstStyle>
            <a:lvl1pPr>
              <a:defRPr sz="3900" b="0">
                <a:latin typeface="Geeza Pro Bold"/>
                <a:ea typeface="Geeza Pro Bold"/>
                <a:cs typeface="Geeza Pro Bold"/>
                <a:sym typeface="Geeza Pro Bold"/>
              </a:defRPr>
            </a:lvl1pPr>
          </a:lstStyle>
          <a:p>
            <a:r>
              <a:rPr lang="en-US" sz="1500" dirty="0"/>
              <a:t>how </a:t>
            </a:r>
            <a:r>
              <a:rPr lang="en-US" sz="1500" dirty="0">
                <a:hlinkClick r:id="rId7" tooltip="larg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large</a:t>
            </a:r>
            <a:r>
              <a:rPr lang="en-US" sz="1500" dirty="0"/>
              <a:t> or </a:t>
            </a:r>
            <a:r>
              <a:rPr lang="en-US" sz="1500" dirty="0">
                <a:hlinkClick r:id="rId8" tooltip="smal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small</a:t>
            </a:r>
            <a:r>
              <a:rPr lang="en-US" sz="1500" dirty="0"/>
              <a:t> something or someone is</a:t>
            </a:r>
            <a:endParaRPr sz="1500" dirty="0"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085" fill="hold"/>
                                        <p:tgtEl>
                                          <p:spTgt spid="1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1" fill="hold" display="0">
                  <p:stCondLst>
                    <p:cond delay="indefinite"/>
                  </p:stCondLst>
                </p:cTn>
                <p:tgtEl>
                  <p:spTgt spid="147"/>
                </p:tgtEl>
              </p:cMediaNode>
            </p:audio>
          </p:childTnLst>
        </p:cTn>
      </p:par>
    </p:tnLst>
    <p:bldLst>
      <p:bldP spid="148" grpId="0" animBg="1" advAuto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31C64274-A75D-48B7-BED2-F68ABCB75DEC-L0-001.gif" descr="31C64274-A75D-48B7-BED2-F68ABCB75DEC-L0-001.gif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-23852"/>
            <a:ext cx="9143999" cy="5191204"/>
          </a:xfrm>
          <a:prstGeom prst="rect">
            <a:avLst/>
          </a:prstGeom>
          <a:ln w="12700">
            <a:miter lim="400000"/>
          </a:ln>
        </p:spPr>
      </p:pic>
      <p:sp>
        <p:nvSpPr>
          <p:cNvPr id="152" name="اكتبي الإجابة في شات التيمز بسرعة"/>
          <p:cNvSpPr txBox="1"/>
          <p:nvPr/>
        </p:nvSpPr>
        <p:spPr>
          <a:xfrm>
            <a:off x="2137888" y="215464"/>
            <a:ext cx="5077455" cy="592394"/>
          </a:xfrm>
          <a:prstGeom prst="rect">
            <a:avLst/>
          </a:prstGeom>
          <a:solidFill>
            <a:srgbClr val="FFECD4"/>
          </a:solidFill>
          <a:ln w="3175">
            <a:miter lim="400000"/>
          </a:ln>
          <a:effectLst>
            <a:outerShdw blurRad="190500" dist="12700" dir="5400000" rotWithShape="0">
              <a:srgbClr val="000000">
                <a:alpha val="7500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0092" tIns="20092" rIns="20092" bIns="20092" anchor="ctr">
            <a:spAutoFit/>
          </a:bodyPr>
          <a:lstStyle>
            <a:lvl1pPr>
              <a:defRPr sz="6800" b="0">
                <a:latin typeface="Beirut"/>
                <a:ea typeface="Beirut"/>
                <a:cs typeface="Beirut"/>
                <a:sym typeface="Beirut"/>
              </a:defRPr>
            </a:lvl1pPr>
          </a:lstStyle>
          <a:p>
            <a:r>
              <a:rPr lang="en-US" sz="3586" dirty="0"/>
              <a:t>Write the verb in  the chat.</a:t>
            </a:r>
          </a:p>
        </p:txBody>
      </p:sp>
      <p:pic>
        <p:nvPicPr>
          <p:cNvPr id="153" name="665951BE-D9CA-462A-819E-A653FF664CE6-L0-001.png" descr="665951BE-D9CA-462A-819E-A653FF664CE6-L0-00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9841" y="86924"/>
            <a:ext cx="849474" cy="849474"/>
          </a:xfrm>
          <a:prstGeom prst="rect">
            <a:avLst/>
          </a:prstGeom>
          <a:ln w="3175">
            <a:miter lim="400000"/>
          </a:ln>
        </p:spPr>
      </p:pic>
      <p:pic>
        <p:nvPicPr>
          <p:cNvPr id="154" name="تصفيق.m4a" descr="تصفيق.m4a"/>
          <p:cNvPicPr>
            <a:picLocks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802622" y="-1687293"/>
            <a:ext cx="301378" cy="301378"/>
          </a:xfrm>
          <a:prstGeom prst="rect">
            <a:avLst/>
          </a:prstGeom>
          <a:ln w="12700">
            <a:miter lim="400000"/>
          </a:ln>
        </p:spPr>
      </p:pic>
      <p:sp>
        <p:nvSpPr>
          <p:cNvPr id="155" name="الاجابة"/>
          <p:cNvSpPr/>
          <p:nvPr/>
        </p:nvSpPr>
        <p:spPr>
          <a:xfrm>
            <a:off x="1234635" y="1145067"/>
            <a:ext cx="1105267" cy="2284780"/>
          </a:xfrm>
          <a:prstGeom prst="roundRect">
            <a:avLst>
              <a:gd name="adj" fmla="val 11297"/>
            </a:avLst>
          </a:prstGeom>
          <a:solidFill>
            <a:srgbClr val="FFFFFF"/>
          </a:solidFill>
          <a:ln w="203200">
            <a:solidFill>
              <a:schemeClr val="accent2">
                <a:hueOff val="258623"/>
                <a:satOff val="16006"/>
                <a:lumOff val="-25223"/>
              </a:schemeClr>
            </a:solidFill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0092" tIns="20092" rIns="20092" bIns="20092" anchor="ctr"/>
          <a:lstStyle>
            <a:lvl1pPr>
              <a:defRPr sz="4500" b="0">
                <a:latin typeface="Geeza Pro Bold"/>
                <a:ea typeface="Geeza Pro Bold"/>
                <a:cs typeface="Geeza Pro Bold"/>
                <a:sym typeface="Geeza Pro Bold"/>
              </a:defRPr>
            </a:lvl1pPr>
          </a:lstStyle>
          <a:p>
            <a:pPr algn="ctr"/>
            <a:r>
              <a:rPr lang="en-US" sz="2373" dirty="0"/>
              <a:t>million</a:t>
            </a:r>
            <a:endParaRPr sz="2373" dirty="0"/>
          </a:p>
        </p:txBody>
      </p:sp>
      <p:sp>
        <p:nvSpPr>
          <p:cNvPr id="156" name="السؤال"/>
          <p:cNvSpPr/>
          <p:nvPr/>
        </p:nvSpPr>
        <p:spPr>
          <a:xfrm>
            <a:off x="3233518" y="1406213"/>
            <a:ext cx="1951790" cy="1493460"/>
          </a:xfrm>
          <a:prstGeom prst="roundRect">
            <a:avLst>
              <a:gd name="adj" fmla="val 6976"/>
            </a:avLst>
          </a:prstGeom>
          <a:solidFill>
            <a:schemeClr val="accent1"/>
          </a:solidFill>
          <a:ln w="3175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0092" tIns="20092" rIns="20092" bIns="20092" anchor="ctr"/>
          <a:lstStyle>
            <a:lvl1pPr>
              <a:defRPr sz="3900" b="0">
                <a:latin typeface="Geeza Pro Bold"/>
                <a:ea typeface="Geeza Pro Bold"/>
                <a:cs typeface="Geeza Pro Bold"/>
                <a:sym typeface="Geeza Pro Bold"/>
              </a:defRPr>
            </a:lvl1pPr>
          </a:lstStyle>
          <a:p>
            <a:r>
              <a:rPr lang="en-US" sz="2057" dirty="0"/>
              <a:t>1000000</a:t>
            </a:r>
            <a:endParaRPr sz="2057" dirty="0"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085" fill="hold"/>
                                        <p:tgtEl>
                                          <p:spTgt spid="1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1" fill="hold" display="0">
                  <p:stCondLst>
                    <p:cond delay="indefinite"/>
                  </p:stCondLst>
                </p:cTn>
                <p:tgtEl>
                  <p:spTgt spid="154"/>
                </p:tgtEl>
              </p:cMediaNode>
            </p:audio>
          </p:childTnLst>
        </p:cTn>
      </p:par>
    </p:tnLst>
    <p:bldLst>
      <p:bldP spid="155" grpId="0" animBg="1" advAuto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9FB3518B-4C80-4156-A1F4-9F279CD4021B-L0-001.gif" descr="9FB3518B-4C80-4156-A1F4-9F279CD4021B-L0-001.gif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4389912" y="-5956"/>
            <a:ext cx="3643739" cy="5155412"/>
          </a:xfrm>
          <a:prstGeom prst="rect">
            <a:avLst/>
          </a:prstGeom>
          <a:ln w="12700">
            <a:miter lim="400000"/>
          </a:ln>
        </p:spPr>
      </p:pic>
      <p:pic>
        <p:nvPicPr>
          <p:cNvPr id="166" name="47A9B8B3-A37E-4D30-B699-71EDD5C687F8-L0-001.gif" descr="47A9B8B3-A37E-4D30-B699-71EDD5C687F8-L0-001.gif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1250419" y="2968596"/>
            <a:ext cx="2844764" cy="2133573"/>
          </a:xfrm>
          <a:prstGeom prst="rect">
            <a:avLst/>
          </a:prstGeom>
          <a:ln w="12700">
            <a:miter lim="400000"/>
          </a:ln>
        </p:spPr>
      </p:pic>
      <p:sp>
        <p:nvSpPr>
          <p:cNvPr id="167" name="انتهت اللعبة"/>
          <p:cNvSpPr txBox="1"/>
          <p:nvPr/>
        </p:nvSpPr>
        <p:spPr>
          <a:xfrm>
            <a:off x="2677807" y="1929169"/>
            <a:ext cx="2643383" cy="462551"/>
          </a:xfrm>
          <a:prstGeom prst="rect">
            <a:avLst/>
          </a:prstGeom>
          <a:solidFill>
            <a:schemeClr val="accent5">
              <a:hueOff val="-82419"/>
              <a:satOff val="-9513"/>
              <a:lumOff val="-16343"/>
            </a:schemeClr>
          </a:solidFill>
          <a:ln w="3175">
            <a:miter lim="400000"/>
          </a:ln>
          <a:effectLst>
            <a:outerShdw blurRad="139700" dir="5400000" rotWithShape="0">
              <a:srgbClr val="000000">
                <a:alpha val="7500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0092" tIns="20092" rIns="20092" bIns="20092" anchor="ctr">
            <a:spAutoFit/>
          </a:bodyPr>
          <a:lstStyle>
            <a:lvl1pPr>
              <a:defRPr sz="5200" b="0">
                <a:solidFill>
                  <a:srgbClr val="FFFFFF"/>
                </a:solidFill>
                <a:latin typeface="Geeza Pro Bold"/>
                <a:ea typeface="Geeza Pro Bold"/>
                <a:cs typeface="Geeza Pro Bold"/>
                <a:sym typeface="Geeza Pro Bold"/>
              </a:defRPr>
            </a:lvl1pPr>
          </a:lstStyle>
          <a:p>
            <a:r>
              <a:rPr lang="en-US" sz="2742" dirty="0"/>
              <a:t>The end</a:t>
            </a:r>
            <a:endParaRPr sz="2742" dirty="0"/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رقم الشريحة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smtClean="0"/>
              <a:t>20</a:t>
            </a:fld>
            <a:endParaRPr lang="en-US"/>
          </a:p>
        </p:txBody>
      </p:sp>
      <p:sp>
        <p:nvSpPr>
          <p:cNvPr id="3" name="وسيلة شرح على شكل سحابة 2"/>
          <p:cNvSpPr/>
          <p:nvPr/>
        </p:nvSpPr>
        <p:spPr>
          <a:xfrm>
            <a:off x="3087756" y="152400"/>
            <a:ext cx="5771322" cy="3167270"/>
          </a:xfrm>
          <a:prstGeom prst="cloudCallout">
            <a:avLst>
              <a:gd name="adj1" fmla="val -67332"/>
              <a:gd name="adj2" fmla="val 5538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Imagine that dinosaurs live with us now. What would happen?</a:t>
            </a: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" y="3319670"/>
            <a:ext cx="190500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29951"/>
      </p:ext>
    </p:extLst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4982A31-EAD7-465F-B455-6FD212D0D1E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21</a:t>
            </a:fld>
            <a:endParaRPr lang="en"/>
          </a:p>
        </p:txBody>
      </p:sp>
      <p:sp>
        <p:nvSpPr>
          <p:cNvPr id="7" name="Google Shape;153;p28">
            <a:extLst>
              <a:ext uri="{FF2B5EF4-FFF2-40B4-BE49-F238E27FC236}">
                <a16:creationId xmlns:a16="http://schemas.microsoft.com/office/drawing/2014/main" id="{B1889FAE-D1EC-4DC3-9D5F-90A279A427E5}"/>
              </a:ext>
            </a:extLst>
          </p:cNvPr>
          <p:cNvSpPr txBox="1">
            <a:spLocks/>
          </p:cNvSpPr>
          <p:nvPr/>
        </p:nvSpPr>
        <p:spPr>
          <a:xfrm>
            <a:off x="2038775" y="2040550"/>
            <a:ext cx="5066400" cy="115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None/>
              <a:defRPr sz="24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None/>
              <a:defRPr sz="24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None/>
              <a:defRPr sz="24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None/>
              <a:defRPr sz="24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None/>
              <a:defRPr sz="24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None/>
              <a:defRPr sz="24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None/>
              <a:defRPr sz="24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None/>
              <a:defRPr sz="24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None/>
              <a:defRPr sz="24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9pPr>
          </a:lstStyle>
          <a:p>
            <a:pPr algn="ctr"/>
            <a:r>
              <a:rPr lang="en-US" sz="7200" dirty="0">
                <a:solidFill>
                  <a:schemeClr val="accent2"/>
                </a:solidFill>
              </a:rPr>
              <a:t>Let’s watch </a:t>
            </a:r>
          </a:p>
        </p:txBody>
      </p:sp>
    </p:spTree>
    <p:extLst>
      <p:ext uri="{BB962C8B-B14F-4D97-AF65-F5344CB8AC3E}">
        <p14:creationId xmlns:p14="http://schemas.microsoft.com/office/powerpoint/2010/main" val="35755087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492F719-886F-4F27-ABA2-760427CCED5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22</a:t>
            </a:fld>
            <a:endParaRPr lang="en"/>
          </a:p>
        </p:txBody>
      </p:sp>
      <p:pic>
        <p:nvPicPr>
          <p:cNvPr id="3" name="Diplodocus Facts - Andy's Dinosaur Adventures - CBeebies">
            <a:hlinkClick r:id="" action="ppaction://media"/>
            <a:extLst>
              <a:ext uri="{FF2B5EF4-FFF2-40B4-BE49-F238E27FC236}">
                <a16:creationId xmlns:a16="http://schemas.microsoft.com/office/drawing/2014/main" id="{AAC55A48-54AC-4F55-9522-CB4A0531372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258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43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6DD6F94-4F89-4582-8D89-610549B940B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23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DA7EF7-D1C0-4329-9B74-887C14282D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1421" y="1010093"/>
            <a:ext cx="6081370" cy="2673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5371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8"/>
          <p:cNvSpPr txBox="1">
            <a:spLocks noGrp="1"/>
          </p:cNvSpPr>
          <p:nvPr>
            <p:ph type="ctrTitle" idx="4294967295"/>
          </p:nvPr>
        </p:nvSpPr>
        <p:spPr>
          <a:xfrm>
            <a:off x="2038775" y="2040550"/>
            <a:ext cx="50664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dirty="0">
                <a:solidFill>
                  <a:schemeClr val="accent2"/>
                </a:solidFill>
              </a:rPr>
              <a:t>Let’s read</a:t>
            </a:r>
            <a:endParaRPr sz="7200" dirty="0">
              <a:solidFill>
                <a:schemeClr val="accent2"/>
              </a:solidFill>
            </a:endParaRPr>
          </a:p>
        </p:txBody>
      </p:sp>
      <p:sp>
        <p:nvSpPr>
          <p:cNvPr id="155" name="Google Shape;155;p28"/>
          <p:cNvSpPr/>
          <p:nvPr/>
        </p:nvSpPr>
        <p:spPr>
          <a:xfrm>
            <a:off x="4572832" y="511383"/>
            <a:ext cx="1475763" cy="1495411"/>
          </a:xfrm>
          <a:custGeom>
            <a:avLst/>
            <a:gdLst/>
            <a:ahLst/>
            <a:cxnLst/>
            <a:rect l="l" t="t" r="r" b="b"/>
            <a:pathLst>
              <a:path w="16449" h="16668" extrusionOk="0">
                <a:moveTo>
                  <a:pt x="12288" y="1995"/>
                </a:moveTo>
                <a:lnTo>
                  <a:pt x="12093" y="2117"/>
                </a:lnTo>
                <a:lnTo>
                  <a:pt x="11923" y="2239"/>
                </a:lnTo>
                <a:lnTo>
                  <a:pt x="11655" y="2531"/>
                </a:lnTo>
                <a:lnTo>
                  <a:pt x="11461" y="2433"/>
                </a:lnTo>
                <a:lnTo>
                  <a:pt x="11874" y="2214"/>
                </a:lnTo>
                <a:lnTo>
                  <a:pt x="12288" y="1995"/>
                </a:lnTo>
                <a:close/>
                <a:moveTo>
                  <a:pt x="13261" y="2239"/>
                </a:moveTo>
                <a:lnTo>
                  <a:pt x="13359" y="2263"/>
                </a:lnTo>
                <a:lnTo>
                  <a:pt x="13456" y="2287"/>
                </a:lnTo>
                <a:lnTo>
                  <a:pt x="13529" y="2336"/>
                </a:lnTo>
                <a:lnTo>
                  <a:pt x="13578" y="2433"/>
                </a:lnTo>
                <a:lnTo>
                  <a:pt x="13626" y="2531"/>
                </a:lnTo>
                <a:lnTo>
                  <a:pt x="13675" y="2725"/>
                </a:lnTo>
                <a:lnTo>
                  <a:pt x="13651" y="2896"/>
                </a:lnTo>
                <a:lnTo>
                  <a:pt x="13626" y="3090"/>
                </a:lnTo>
                <a:lnTo>
                  <a:pt x="13578" y="3285"/>
                </a:lnTo>
                <a:lnTo>
                  <a:pt x="13480" y="3480"/>
                </a:lnTo>
                <a:lnTo>
                  <a:pt x="13383" y="3650"/>
                </a:lnTo>
                <a:lnTo>
                  <a:pt x="13188" y="4015"/>
                </a:lnTo>
                <a:lnTo>
                  <a:pt x="12969" y="3674"/>
                </a:lnTo>
                <a:lnTo>
                  <a:pt x="12702" y="3358"/>
                </a:lnTo>
                <a:lnTo>
                  <a:pt x="12410" y="3066"/>
                </a:lnTo>
                <a:lnTo>
                  <a:pt x="12093" y="2823"/>
                </a:lnTo>
                <a:lnTo>
                  <a:pt x="12288" y="2677"/>
                </a:lnTo>
                <a:lnTo>
                  <a:pt x="12483" y="2531"/>
                </a:lnTo>
                <a:lnTo>
                  <a:pt x="12726" y="2385"/>
                </a:lnTo>
                <a:lnTo>
                  <a:pt x="12945" y="2287"/>
                </a:lnTo>
                <a:lnTo>
                  <a:pt x="13164" y="2239"/>
                </a:lnTo>
                <a:close/>
                <a:moveTo>
                  <a:pt x="7981" y="3699"/>
                </a:moveTo>
                <a:lnTo>
                  <a:pt x="7981" y="3723"/>
                </a:lnTo>
                <a:lnTo>
                  <a:pt x="7932" y="3723"/>
                </a:lnTo>
                <a:lnTo>
                  <a:pt x="7908" y="3747"/>
                </a:lnTo>
                <a:lnTo>
                  <a:pt x="7835" y="3796"/>
                </a:lnTo>
                <a:lnTo>
                  <a:pt x="7786" y="3845"/>
                </a:lnTo>
                <a:lnTo>
                  <a:pt x="7738" y="3918"/>
                </a:lnTo>
                <a:lnTo>
                  <a:pt x="7689" y="3991"/>
                </a:lnTo>
                <a:lnTo>
                  <a:pt x="7689" y="4064"/>
                </a:lnTo>
                <a:lnTo>
                  <a:pt x="7689" y="4088"/>
                </a:lnTo>
                <a:lnTo>
                  <a:pt x="7689" y="4112"/>
                </a:lnTo>
                <a:lnTo>
                  <a:pt x="7689" y="4137"/>
                </a:lnTo>
                <a:lnTo>
                  <a:pt x="7689" y="4161"/>
                </a:lnTo>
                <a:lnTo>
                  <a:pt x="7689" y="4307"/>
                </a:lnTo>
                <a:lnTo>
                  <a:pt x="7738" y="4453"/>
                </a:lnTo>
                <a:lnTo>
                  <a:pt x="7786" y="4526"/>
                </a:lnTo>
                <a:lnTo>
                  <a:pt x="7859" y="4574"/>
                </a:lnTo>
                <a:lnTo>
                  <a:pt x="8030" y="4672"/>
                </a:lnTo>
                <a:lnTo>
                  <a:pt x="8176" y="4720"/>
                </a:lnTo>
                <a:lnTo>
                  <a:pt x="8297" y="4720"/>
                </a:lnTo>
                <a:lnTo>
                  <a:pt x="8395" y="4696"/>
                </a:lnTo>
                <a:lnTo>
                  <a:pt x="8492" y="4672"/>
                </a:lnTo>
                <a:lnTo>
                  <a:pt x="8589" y="4599"/>
                </a:lnTo>
                <a:lnTo>
                  <a:pt x="8662" y="4526"/>
                </a:lnTo>
                <a:lnTo>
                  <a:pt x="8711" y="4429"/>
                </a:lnTo>
                <a:lnTo>
                  <a:pt x="8711" y="4307"/>
                </a:lnTo>
                <a:lnTo>
                  <a:pt x="8711" y="4185"/>
                </a:lnTo>
                <a:lnTo>
                  <a:pt x="8662" y="4064"/>
                </a:lnTo>
                <a:lnTo>
                  <a:pt x="8614" y="3942"/>
                </a:lnTo>
                <a:lnTo>
                  <a:pt x="8541" y="3845"/>
                </a:lnTo>
                <a:lnTo>
                  <a:pt x="8468" y="3772"/>
                </a:lnTo>
                <a:lnTo>
                  <a:pt x="8370" y="3723"/>
                </a:lnTo>
                <a:lnTo>
                  <a:pt x="8273" y="3699"/>
                </a:lnTo>
                <a:close/>
                <a:moveTo>
                  <a:pt x="9830" y="3966"/>
                </a:moveTo>
                <a:lnTo>
                  <a:pt x="9709" y="3991"/>
                </a:lnTo>
                <a:lnTo>
                  <a:pt x="9611" y="4064"/>
                </a:lnTo>
                <a:lnTo>
                  <a:pt x="9538" y="4161"/>
                </a:lnTo>
                <a:lnTo>
                  <a:pt x="9514" y="4258"/>
                </a:lnTo>
                <a:lnTo>
                  <a:pt x="9490" y="4356"/>
                </a:lnTo>
                <a:lnTo>
                  <a:pt x="9514" y="4453"/>
                </a:lnTo>
                <a:lnTo>
                  <a:pt x="9563" y="4574"/>
                </a:lnTo>
                <a:lnTo>
                  <a:pt x="9636" y="4647"/>
                </a:lnTo>
                <a:lnTo>
                  <a:pt x="9757" y="4720"/>
                </a:lnTo>
                <a:lnTo>
                  <a:pt x="9879" y="4745"/>
                </a:lnTo>
                <a:lnTo>
                  <a:pt x="10025" y="4696"/>
                </a:lnTo>
                <a:lnTo>
                  <a:pt x="10098" y="4672"/>
                </a:lnTo>
                <a:lnTo>
                  <a:pt x="10147" y="4623"/>
                </a:lnTo>
                <a:lnTo>
                  <a:pt x="10244" y="4502"/>
                </a:lnTo>
                <a:lnTo>
                  <a:pt x="10268" y="4429"/>
                </a:lnTo>
                <a:lnTo>
                  <a:pt x="10268" y="4356"/>
                </a:lnTo>
                <a:lnTo>
                  <a:pt x="10244" y="4234"/>
                </a:lnTo>
                <a:lnTo>
                  <a:pt x="10220" y="4161"/>
                </a:lnTo>
                <a:lnTo>
                  <a:pt x="10147" y="4064"/>
                </a:lnTo>
                <a:lnTo>
                  <a:pt x="10074" y="4015"/>
                </a:lnTo>
                <a:lnTo>
                  <a:pt x="9952" y="3966"/>
                </a:lnTo>
                <a:close/>
                <a:moveTo>
                  <a:pt x="9125" y="5572"/>
                </a:moveTo>
                <a:lnTo>
                  <a:pt x="9003" y="5596"/>
                </a:lnTo>
                <a:lnTo>
                  <a:pt x="8881" y="5669"/>
                </a:lnTo>
                <a:lnTo>
                  <a:pt x="8808" y="5791"/>
                </a:lnTo>
                <a:lnTo>
                  <a:pt x="8784" y="5913"/>
                </a:lnTo>
                <a:lnTo>
                  <a:pt x="8808" y="6034"/>
                </a:lnTo>
                <a:lnTo>
                  <a:pt x="8881" y="6156"/>
                </a:lnTo>
                <a:lnTo>
                  <a:pt x="9003" y="6229"/>
                </a:lnTo>
                <a:lnTo>
                  <a:pt x="9125" y="6253"/>
                </a:lnTo>
                <a:lnTo>
                  <a:pt x="9246" y="6229"/>
                </a:lnTo>
                <a:lnTo>
                  <a:pt x="9368" y="6156"/>
                </a:lnTo>
                <a:lnTo>
                  <a:pt x="9441" y="6034"/>
                </a:lnTo>
                <a:lnTo>
                  <a:pt x="9465" y="5913"/>
                </a:lnTo>
                <a:lnTo>
                  <a:pt x="9441" y="5791"/>
                </a:lnTo>
                <a:lnTo>
                  <a:pt x="9368" y="5669"/>
                </a:lnTo>
                <a:lnTo>
                  <a:pt x="9246" y="5596"/>
                </a:lnTo>
                <a:lnTo>
                  <a:pt x="9125" y="5572"/>
                </a:lnTo>
                <a:close/>
                <a:moveTo>
                  <a:pt x="5013" y="9441"/>
                </a:moveTo>
                <a:lnTo>
                  <a:pt x="4842" y="9538"/>
                </a:lnTo>
                <a:lnTo>
                  <a:pt x="4672" y="9684"/>
                </a:lnTo>
                <a:lnTo>
                  <a:pt x="4502" y="9855"/>
                </a:lnTo>
                <a:lnTo>
                  <a:pt x="4356" y="10025"/>
                </a:lnTo>
                <a:lnTo>
                  <a:pt x="4112" y="10414"/>
                </a:lnTo>
                <a:lnTo>
                  <a:pt x="3918" y="10779"/>
                </a:lnTo>
                <a:lnTo>
                  <a:pt x="3723" y="11144"/>
                </a:lnTo>
                <a:lnTo>
                  <a:pt x="3650" y="11363"/>
                </a:lnTo>
                <a:lnTo>
                  <a:pt x="3553" y="11582"/>
                </a:lnTo>
                <a:lnTo>
                  <a:pt x="3504" y="11826"/>
                </a:lnTo>
                <a:lnTo>
                  <a:pt x="3480" y="12045"/>
                </a:lnTo>
                <a:lnTo>
                  <a:pt x="3480" y="12239"/>
                </a:lnTo>
                <a:lnTo>
                  <a:pt x="3528" y="12337"/>
                </a:lnTo>
                <a:lnTo>
                  <a:pt x="3577" y="12410"/>
                </a:lnTo>
                <a:lnTo>
                  <a:pt x="3601" y="12434"/>
                </a:lnTo>
                <a:lnTo>
                  <a:pt x="3626" y="12458"/>
                </a:lnTo>
                <a:lnTo>
                  <a:pt x="3650" y="12434"/>
                </a:lnTo>
                <a:lnTo>
                  <a:pt x="3674" y="12410"/>
                </a:lnTo>
                <a:lnTo>
                  <a:pt x="3747" y="12288"/>
                </a:lnTo>
                <a:lnTo>
                  <a:pt x="3772" y="12166"/>
                </a:lnTo>
                <a:lnTo>
                  <a:pt x="3820" y="11874"/>
                </a:lnTo>
                <a:lnTo>
                  <a:pt x="3869" y="11631"/>
                </a:lnTo>
                <a:lnTo>
                  <a:pt x="3966" y="11388"/>
                </a:lnTo>
                <a:lnTo>
                  <a:pt x="4137" y="10925"/>
                </a:lnTo>
                <a:lnTo>
                  <a:pt x="4331" y="10536"/>
                </a:lnTo>
                <a:lnTo>
                  <a:pt x="4575" y="10171"/>
                </a:lnTo>
                <a:lnTo>
                  <a:pt x="4818" y="9830"/>
                </a:lnTo>
                <a:lnTo>
                  <a:pt x="5061" y="9490"/>
                </a:lnTo>
                <a:lnTo>
                  <a:pt x="5061" y="9465"/>
                </a:lnTo>
                <a:lnTo>
                  <a:pt x="5061" y="9441"/>
                </a:lnTo>
                <a:close/>
                <a:moveTo>
                  <a:pt x="9003" y="2287"/>
                </a:moveTo>
                <a:lnTo>
                  <a:pt x="9319" y="2312"/>
                </a:lnTo>
                <a:lnTo>
                  <a:pt x="9611" y="2360"/>
                </a:lnTo>
                <a:lnTo>
                  <a:pt x="9928" y="2409"/>
                </a:lnTo>
                <a:lnTo>
                  <a:pt x="10220" y="2482"/>
                </a:lnTo>
                <a:lnTo>
                  <a:pt x="10512" y="2579"/>
                </a:lnTo>
                <a:lnTo>
                  <a:pt x="10804" y="2677"/>
                </a:lnTo>
                <a:lnTo>
                  <a:pt x="11071" y="2798"/>
                </a:lnTo>
                <a:lnTo>
                  <a:pt x="11339" y="2944"/>
                </a:lnTo>
                <a:lnTo>
                  <a:pt x="11582" y="3066"/>
                </a:lnTo>
                <a:lnTo>
                  <a:pt x="11826" y="3236"/>
                </a:lnTo>
                <a:lnTo>
                  <a:pt x="12020" y="3382"/>
                </a:lnTo>
                <a:lnTo>
                  <a:pt x="12215" y="3577"/>
                </a:lnTo>
                <a:lnTo>
                  <a:pt x="12580" y="3966"/>
                </a:lnTo>
                <a:lnTo>
                  <a:pt x="12921" y="4380"/>
                </a:lnTo>
                <a:lnTo>
                  <a:pt x="12410" y="5012"/>
                </a:lnTo>
                <a:lnTo>
                  <a:pt x="11874" y="5596"/>
                </a:lnTo>
                <a:lnTo>
                  <a:pt x="11339" y="6180"/>
                </a:lnTo>
                <a:lnTo>
                  <a:pt x="10804" y="6764"/>
                </a:lnTo>
                <a:lnTo>
                  <a:pt x="9684" y="7908"/>
                </a:lnTo>
                <a:lnTo>
                  <a:pt x="9149" y="8492"/>
                </a:lnTo>
                <a:lnTo>
                  <a:pt x="8614" y="9076"/>
                </a:lnTo>
                <a:lnTo>
                  <a:pt x="6667" y="11217"/>
                </a:lnTo>
                <a:lnTo>
                  <a:pt x="6302" y="11631"/>
                </a:lnTo>
                <a:lnTo>
                  <a:pt x="5889" y="12045"/>
                </a:lnTo>
                <a:lnTo>
                  <a:pt x="5499" y="12410"/>
                </a:lnTo>
                <a:lnTo>
                  <a:pt x="5061" y="12774"/>
                </a:lnTo>
                <a:lnTo>
                  <a:pt x="5061" y="12774"/>
                </a:lnTo>
                <a:lnTo>
                  <a:pt x="5110" y="12677"/>
                </a:lnTo>
                <a:lnTo>
                  <a:pt x="5329" y="12166"/>
                </a:lnTo>
                <a:lnTo>
                  <a:pt x="5572" y="11631"/>
                </a:lnTo>
                <a:lnTo>
                  <a:pt x="5597" y="11582"/>
                </a:lnTo>
                <a:lnTo>
                  <a:pt x="5548" y="11558"/>
                </a:lnTo>
                <a:lnTo>
                  <a:pt x="5499" y="11534"/>
                </a:lnTo>
                <a:lnTo>
                  <a:pt x="5475" y="11582"/>
                </a:lnTo>
                <a:lnTo>
                  <a:pt x="5183" y="11996"/>
                </a:lnTo>
                <a:lnTo>
                  <a:pt x="4915" y="12434"/>
                </a:lnTo>
                <a:lnTo>
                  <a:pt x="4745" y="12750"/>
                </a:lnTo>
                <a:lnTo>
                  <a:pt x="4648" y="12920"/>
                </a:lnTo>
                <a:lnTo>
                  <a:pt x="4599" y="13091"/>
                </a:lnTo>
                <a:lnTo>
                  <a:pt x="4477" y="13188"/>
                </a:lnTo>
                <a:lnTo>
                  <a:pt x="4404" y="13115"/>
                </a:lnTo>
                <a:lnTo>
                  <a:pt x="4258" y="13042"/>
                </a:lnTo>
                <a:lnTo>
                  <a:pt x="4331" y="12750"/>
                </a:lnTo>
                <a:lnTo>
                  <a:pt x="4404" y="12507"/>
                </a:lnTo>
                <a:lnTo>
                  <a:pt x="4526" y="12264"/>
                </a:lnTo>
                <a:lnTo>
                  <a:pt x="4769" y="11801"/>
                </a:lnTo>
                <a:lnTo>
                  <a:pt x="5232" y="11071"/>
                </a:lnTo>
                <a:lnTo>
                  <a:pt x="5694" y="10366"/>
                </a:lnTo>
                <a:lnTo>
                  <a:pt x="5718" y="10341"/>
                </a:lnTo>
                <a:lnTo>
                  <a:pt x="5694" y="10317"/>
                </a:lnTo>
                <a:lnTo>
                  <a:pt x="5670" y="10293"/>
                </a:lnTo>
                <a:lnTo>
                  <a:pt x="5645" y="10317"/>
                </a:lnTo>
                <a:lnTo>
                  <a:pt x="5037" y="11047"/>
                </a:lnTo>
                <a:lnTo>
                  <a:pt x="4745" y="11412"/>
                </a:lnTo>
                <a:lnTo>
                  <a:pt x="4477" y="11801"/>
                </a:lnTo>
                <a:lnTo>
                  <a:pt x="4331" y="12020"/>
                </a:lnTo>
                <a:lnTo>
                  <a:pt x="4185" y="12288"/>
                </a:lnTo>
                <a:lnTo>
                  <a:pt x="4064" y="12556"/>
                </a:lnTo>
                <a:lnTo>
                  <a:pt x="3966" y="12847"/>
                </a:lnTo>
                <a:lnTo>
                  <a:pt x="3674" y="12604"/>
                </a:lnTo>
                <a:lnTo>
                  <a:pt x="3407" y="12312"/>
                </a:lnTo>
                <a:lnTo>
                  <a:pt x="3188" y="11996"/>
                </a:lnTo>
                <a:lnTo>
                  <a:pt x="2969" y="11655"/>
                </a:lnTo>
                <a:lnTo>
                  <a:pt x="3066" y="11436"/>
                </a:lnTo>
                <a:lnTo>
                  <a:pt x="3139" y="11193"/>
                </a:lnTo>
                <a:lnTo>
                  <a:pt x="3236" y="10950"/>
                </a:lnTo>
                <a:lnTo>
                  <a:pt x="3358" y="10706"/>
                </a:lnTo>
                <a:lnTo>
                  <a:pt x="3626" y="10220"/>
                </a:lnTo>
                <a:lnTo>
                  <a:pt x="3869" y="9782"/>
                </a:lnTo>
                <a:lnTo>
                  <a:pt x="4161" y="9368"/>
                </a:lnTo>
                <a:lnTo>
                  <a:pt x="4453" y="8954"/>
                </a:lnTo>
                <a:lnTo>
                  <a:pt x="4769" y="8565"/>
                </a:lnTo>
                <a:lnTo>
                  <a:pt x="4794" y="8541"/>
                </a:lnTo>
                <a:lnTo>
                  <a:pt x="4769" y="8516"/>
                </a:lnTo>
                <a:lnTo>
                  <a:pt x="4745" y="8492"/>
                </a:lnTo>
                <a:lnTo>
                  <a:pt x="4721" y="8492"/>
                </a:lnTo>
                <a:lnTo>
                  <a:pt x="4331" y="8808"/>
                </a:lnTo>
                <a:lnTo>
                  <a:pt x="3991" y="9149"/>
                </a:lnTo>
                <a:lnTo>
                  <a:pt x="3699" y="9514"/>
                </a:lnTo>
                <a:lnTo>
                  <a:pt x="3407" y="9928"/>
                </a:lnTo>
                <a:lnTo>
                  <a:pt x="3236" y="10195"/>
                </a:lnTo>
                <a:lnTo>
                  <a:pt x="3042" y="10512"/>
                </a:lnTo>
                <a:lnTo>
                  <a:pt x="2871" y="10852"/>
                </a:lnTo>
                <a:lnTo>
                  <a:pt x="2798" y="11047"/>
                </a:lnTo>
                <a:lnTo>
                  <a:pt x="2750" y="11217"/>
                </a:lnTo>
                <a:lnTo>
                  <a:pt x="2579" y="10852"/>
                </a:lnTo>
                <a:lnTo>
                  <a:pt x="2458" y="10487"/>
                </a:lnTo>
                <a:lnTo>
                  <a:pt x="2579" y="10341"/>
                </a:lnTo>
                <a:lnTo>
                  <a:pt x="2652" y="10195"/>
                </a:lnTo>
                <a:lnTo>
                  <a:pt x="2798" y="9830"/>
                </a:lnTo>
                <a:lnTo>
                  <a:pt x="3236" y="8954"/>
                </a:lnTo>
                <a:lnTo>
                  <a:pt x="3455" y="8565"/>
                </a:lnTo>
                <a:lnTo>
                  <a:pt x="3699" y="8200"/>
                </a:lnTo>
                <a:lnTo>
                  <a:pt x="3966" y="7835"/>
                </a:lnTo>
                <a:lnTo>
                  <a:pt x="4185" y="7446"/>
                </a:lnTo>
                <a:lnTo>
                  <a:pt x="4210" y="7421"/>
                </a:lnTo>
                <a:lnTo>
                  <a:pt x="4185" y="7397"/>
                </a:lnTo>
                <a:lnTo>
                  <a:pt x="4161" y="7373"/>
                </a:lnTo>
                <a:lnTo>
                  <a:pt x="4137" y="7397"/>
                </a:lnTo>
                <a:lnTo>
                  <a:pt x="3966" y="7494"/>
                </a:lnTo>
                <a:lnTo>
                  <a:pt x="3820" y="7640"/>
                </a:lnTo>
                <a:lnTo>
                  <a:pt x="3674" y="7786"/>
                </a:lnTo>
                <a:lnTo>
                  <a:pt x="3528" y="7957"/>
                </a:lnTo>
                <a:lnTo>
                  <a:pt x="3285" y="8346"/>
                </a:lnTo>
                <a:lnTo>
                  <a:pt x="3066" y="8687"/>
                </a:lnTo>
                <a:lnTo>
                  <a:pt x="2798" y="9198"/>
                </a:lnTo>
                <a:lnTo>
                  <a:pt x="2555" y="9709"/>
                </a:lnTo>
                <a:lnTo>
                  <a:pt x="2458" y="9928"/>
                </a:lnTo>
                <a:lnTo>
                  <a:pt x="2360" y="10171"/>
                </a:lnTo>
                <a:lnTo>
                  <a:pt x="2239" y="9757"/>
                </a:lnTo>
                <a:lnTo>
                  <a:pt x="2166" y="9368"/>
                </a:lnTo>
                <a:lnTo>
                  <a:pt x="2239" y="9173"/>
                </a:lnTo>
                <a:lnTo>
                  <a:pt x="2385" y="8833"/>
                </a:lnTo>
                <a:lnTo>
                  <a:pt x="2555" y="8492"/>
                </a:lnTo>
                <a:lnTo>
                  <a:pt x="2725" y="8176"/>
                </a:lnTo>
                <a:lnTo>
                  <a:pt x="2920" y="7859"/>
                </a:lnTo>
                <a:lnTo>
                  <a:pt x="3309" y="7300"/>
                </a:lnTo>
                <a:lnTo>
                  <a:pt x="3528" y="7056"/>
                </a:lnTo>
                <a:lnTo>
                  <a:pt x="3747" y="6789"/>
                </a:lnTo>
                <a:lnTo>
                  <a:pt x="3893" y="6667"/>
                </a:lnTo>
                <a:lnTo>
                  <a:pt x="4088" y="6545"/>
                </a:lnTo>
                <a:lnTo>
                  <a:pt x="4234" y="6399"/>
                </a:lnTo>
                <a:lnTo>
                  <a:pt x="4380" y="6253"/>
                </a:lnTo>
                <a:lnTo>
                  <a:pt x="4356" y="6229"/>
                </a:lnTo>
                <a:lnTo>
                  <a:pt x="4283" y="6205"/>
                </a:lnTo>
                <a:lnTo>
                  <a:pt x="4185" y="6180"/>
                </a:lnTo>
                <a:lnTo>
                  <a:pt x="4064" y="6229"/>
                </a:lnTo>
                <a:lnTo>
                  <a:pt x="3942" y="6278"/>
                </a:lnTo>
                <a:lnTo>
                  <a:pt x="3820" y="6375"/>
                </a:lnTo>
                <a:lnTo>
                  <a:pt x="3699" y="6472"/>
                </a:lnTo>
                <a:lnTo>
                  <a:pt x="3455" y="6716"/>
                </a:lnTo>
                <a:lnTo>
                  <a:pt x="3236" y="6983"/>
                </a:lnTo>
                <a:lnTo>
                  <a:pt x="3017" y="7251"/>
                </a:lnTo>
                <a:lnTo>
                  <a:pt x="2750" y="7640"/>
                </a:lnTo>
                <a:lnTo>
                  <a:pt x="2579" y="7908"/>
                </a:lnTo>
                <a:lnTo>
                  <a:pt x="2409" y="8176"/>
                </a:lnTo>
                <a:lnTo>
                  <a:pt x="2239" y="8468"/>
                </a:lnTo>
                <a:lnTo>
                  <a:pt x="2093" y="8784"/>
                </a:lnTo>
                <a:lnTo>
                  <a:pt x="2093" y="8565"/>
                </a:lnTo>
                <a:lnTo>
                  <a:pt x="2093" y="8224"/>
                </a:lnTo>
                <a:lnTo>
                  <a:pt x="2239" y="7835"/>
                </a:lnTo>
                <a:lnTo>
                  <a:pt x="2385" y="7567"/>
                </a:lnTo>
                <a:lnTo>
                  <a:pt x="2506" y="7324"/>
                </a:lnTo>
                <a:lnTo>
                  <a:pt x="2823" y="6837"/>
                </a:lnTo>
                <a:lnTo>
                  <a:pt x="3139" y="6375"/>
                </a:lnTo>
                <a:lnTo>
                  <a:pt x="3309" y="6156"/>
                </a:lnTo>
                <a:lnTo>
                  <a:pt x="3504" y="5961"/>
                </a:lnTo>
                <a:lnTo>
                  <a:pt x="3723" y="5742"/>
                </a:lnTo>
                <a:lnTo>
                  <a:pt x="3942" y="5572"/>
                </a:lnTo>
                <a:lnTo>
                  <a:pt x="4161" y="5402"/>
                </a:lnTo>
                <a:lnTo>
                  <a:pt x="4404" y="5256"/>
                </a:lnTo>
                <a:lnTo>
                  <a:pt x="4429" y="5207"/>
                </a:lnTo>
                <a:lnTo>
                  <a:pt x="4429" y="5158"/>
                </a:lnTo>
                <a:lnTo>
                  <a:pt x="4380" y="5110"/>
                </a:lnTo>
                <a:lnTo>
                  <a:pt x="4331" y="5110"/>
                </a:lnTo>
                <a:lnTo>
                  <a:pt x="4088" y="5207"/>
                </a:lnTo>
                <a:lnTo>
                  <a:pt x="3845" y="5353"/>
                </a:lnTo>
                <a:lnTo>
                  <a:pt x="3626" y="5499"/>
                </a:lnTo>
                <a:lnTo>
                  <a:pt x="3431" y="5645"/>
                </a:lnTo>
                <a:lnTo>
                  <a:pt x="3236" y="5840"/>
                </a:lnTo>
                <a:lnTo>
                  <a:pt x="3042" y="6034"/>
                </a:lnTo>
                <a:lnTo>
                  <a:pt x="2701" y="6424"/>
                </a:lnTo>
                <a:lnTo>
                  <a:pt x="2409" y="6837"/>
                </a:lnTo>
                <a:lnTo>
                  <a:pt x="2166" y="7251"/>
                </a:lnTo>
                <a:lnTo>
                  <a:pt x="2239" y="6910"/>
                </a:lnTo>
                <a:lnTo>
                  <a:pt x="2312" y="6570"/>
                </a:lnTo>
                <a:lnTo>
                  <a:pt x="2409" y="6229"/>
                </a:lnTo>
                <a:lnTo>
                  <a:pt x="2531" y="5888"/>
                </a:lnTo>
                <a:lnTo>
                  <a:pt x="2774" y="5621"/>
                </a:lnTo>
                <a:lnTo>
                  <a:pt x="3042" y="5402"/>
                </a:lnTo>
                <a:lnTo>
                  <a:pt x="3626" y="4964"/>
                </a:lnTo>
                <a:lnTo>
                  <a:pt x="3650" y="4915"/>
                </a:lnTo>
                <a:lnTo>
                  <a:pt x="3650" y="4866"/>
                </a:lnTo>
                <a:lnTo>
                  <a:pt x="3626" y="4818"/>
                </a:lnTo>
                <a:lnTo>
                  <a:pt x="3407" y="4818"/>
                </a:lnTo>
                <a:lnTo>
                  <a:pt x="3261" y="4866"/>
                </a:lnTo>
                <a:lnTo>
                  <a:pt x="3090" y="4939"/>
                </a:lnTo>
                <a:lnTo>
                  <a:pt x="2944" y="5012"/>
                </a:lnTo>
                <a:lnTo>
                  <a:pt x="3236" y="4574"/>
                </a:lnTo>
                <a:lnTo>
                  <a:pt x="3577" y="4161"/>
                </a:lnTo>
                <a:lnTo>
                  <a:pt x="3747" y="3966"/>
                </a:lnTo>
                <a:lnTo>
                  <a:pt x="3942" y="3796"/>
                </a:lnTo>
                <a:lnTo>
                  <a:pt x="4137" y="3626"/>
                </a:lnTo>
                <a:lnTo>
                  <a:pt x="4356" y="3480"/>
                </a:lnTo>
                <a:lnTo>
                  <a:pt x="4623" y="3309"/>
                </a:lnTo>
                <a:lnTo>
                  <a:pt x="4867" y="3163"/>
                </a:lnTo>
                <a:lnTo>
                  <a:pt x="5426" y="2896"/>
                </a:lnTo>
                <a:lnTo>
                  <a:pt x="5986" y="2677"/>
                </a:lnTo>
                <a:lnTo>
                  <a:pt x="6594" y="2506"/>
                </a:lnTo>
                <a:lnTo>
                  <a:pt x="7178" y="2385"/>
                </a:lnTo>
                <a:lnTo>
                  <a:pt x="7786" y="2312"/>
                </a:lnTo>
                <a:lnTo>
                  <a:pt x="8419" y="2287"/>
                </a:lnTo>
                <a:close/>
                <a:moveTo>
                  <a:pt x="2506" y="11947"/>
                </a:moveTo>
                <a:lnTo>
                  <a:pt x="2798" y="12410"/>
                </a:lnTo>
                <a:lnTo>
                  <a:pt x="2969" y="12628"/>
                </a:lnTo>
                <a:lnTo>
                  <a:pt x="3139" y="12823"/>
                </a:lnTo>
                <a:lnTo>
                  <a:pt x="3334" y="12993"/>
                </a:lnTo>
                <a:lnTo>
                  <a:pt x="3528" y="13188"/>
                </a:lnTo>
                <a:lnTo>
                  <a:pt x="3723" y="13334"/>
                </a:lnTo>
                <a:lnTo>
                  <a:pt x="3918" y="13480"/>
                </a:lnTo>
                <a:lnTo>
                  <a:pt x="3528" y="13675"/>
                </a:lnTo>
                <a:lnTo>
                  <a:pt x="3309" y="13748"/>
                </a:lnTo>
                <a:lnTo>
                  <a:pt x="3090" y="13821"/>
                </a:lnTo>
                <a:lnTo>
                  <a:pt x="2871" y="13845"/>
                </a:lnTo>
                <a:lnTo>
                  <a:pt x="2677" y="13845"/>
                </a:lnTo>
                <a:lnTo>
                  <a:pt x="2506" y="13796"/>
                </a:lnTo>
                <a:lnTo>
                  <a:pt x="2409" y="13772"/>
                </a:lnTo>
                <a:lnTo>
                  <a:pt x="2336" y="13723"/>
                </a:lnTo>
                <a:lnTo>
                  <a:pt x="2239" y="13626"/>
                </a:lnTo>
                <a:lnTo>
                  <a:pt x="2190" y="13553"/>
                </a:lnTo>
                <a:lnTo>
                  <a:pt x="2141" y="13456"/>
                </a:lnTo>
                <a:lnTo>
                  <a:pt x="2117" y="13358"/>
                </a:lnTo>
                <a:lnTo>
                  <a:pt x="2117" y="13139"/>
                </a:lnTo>
                <a:lnTo>
                  <a:pt x="2166" y="12896"/>
                </a:lnTo>
                <a:lnTo>
                  <a:pt x="2239" y="12653"/>
                </a:lnTo>
                <a:lnTo>
                  <a:pt x="2336" y="12410"/>
                </a:lnTo>
                <a:lnTo>
                  <a:pt x="2506" y="11947"/>
                </a:lnTo>
                <a:close/>
                <a:moveTo>
                  <a:pt x="14064" y="6570"/>
                </a:moveTo>
                <a:lnTo>
                  <a:pt x="14113" y="6740"/>
                </a:lnTo>
                <a:lnTo>
                  <a:pt x="14162" y="6910"/>
                </a:lnTo>
                <a:lnTo>
                  <a:pt x="14210" y="7105"/>
                </a:lnTo>
                <a:lnTo>
                  <a:pt x="14235" y="7324"/>
                </a:lnTo>
                <a:lnTo>
                  <a:pt x="14235" y="7713"/>
                </a:lnTo>
                <a:lnTo>
                  <a:pt x="14235" y="8078"/>
                </a:lnTo>
                <a:lnTo>
                  <a:pt x="14235" y="8541"/>
                </a:lnTo>
                <a:lnTo>
                  <a:pt x="14210" y="9003"/>
                </a:lnTo>
                <a:lnTo>
                  <a:pt x="14162" y="9465"/>
                </a:lnTo>
                <a:lnTo>
                  <a:pt x="14064" y="9928"/>
                </a:lnTo>
                <a:lnTo>
                  <a:pt x="13943" y="10341"/>
                </a:lnTo>
                <a:lnTo>
                  <a:pt x="13797" y="10731"/>
                </a:lnTo>
                <a:lnTo>
                  <a:pt x="13602" y="11120"/>
                </a:lnTo>
                <a:lnTo>
                  <a:pt x="13383" y="11485"/>
                </a:lnTo>
                <a:lnTo>
                  <a:pt x="13140" y="11850"/>
                </a:lnTo>
                <a:lnTo>
                  <a:pt x="12848" y="12166"/>
                </a:lnTo>
                <a:lnTo>
                  <a:pt x="12556" y="12483"/>
                </a:lnTo>
                <a:lnTo>
                  <a:pt x="12239" y="12799"/>
                </a:lnTo>
                <a:lnTo>
                  <a:pt x="12191" y="12726"/>
                </a:lnTo>
                <a:lnTo>
                  <a:pt x="12142" y="12701"/>
                </a:lnTo>
                <a:lnTo>
                  <a:pt x="12020" y="12628"/>
                </a:lnTo>
                <a:lnTo>
                  <a:pt x="11972" y="12628"/>
                </a:lnTo>
                <a:lnTo>
                  <a:pt x="11947" y="12653"/>
                </a:lnTo>
                <a:lnTo>
                  <a:pt x="11947" y="12677"/>
                </a:lnTo>
                <a:lnTo>
                  <a:pt x="11947" y="12726"/>
                </a:lnTo>
                <a:lnTo>
                  <a:pt x="11996" y="12774"/>
                </a:lnTo>
                <a:lnTo>
                  <a:pt x="12020" y="12823"/>
                </a:lnTo>
                <a:lnTo>
                  <a:pt x="12045" y="12969"/>
                </a:lnTo>
                <a:lnTo>
                  <a:pt x="11680" y="13237"/>
                </a:lnTo>
                <a:lnTo>
                  <a:pt x="11582" y="13018"/>
                </a:lnTo>
                <a:lnTo>
                  <a:pt x="11558" y="12896"/>
                </a:lnTo>
                <a:lnTo>
                  <a:pt x="11534" y="12774"/>
                </a:lnTo>
                <a:lnTo>
                  <a:pt x="11509" y="12726"/>
                </a:lnTo>
                <a:lnTo>
                  <a:pt x="11461" y="12701"/>
                </a:lnTo>
                <a:lnTo>
                  <a:pt x="11412" y="12726"/>
                </a:lnTo>
                <a:lnTo>
                  <a:pt x="11388" y="12774"/>
                </a:lnTo>
                <a:lnTo>
                  <a:pt x="11363" y="13115"/>
                </a:lnTo>
                <a:lnTo>
                  <a:pt x="11363" y="13285"/>
                </a:lnTo>
                <a:lnTo>
                  <a:pt x="11388" y="13431"/>
                </a:lnTo>
                <a:lnTo>
                  <a:pt x="11266" y="13529"/>
                </a:lnTo>
                <a:lnTo>
                  <a:pt x="11096" y="13626"/>
                </a:lnTo>
                <a:lnTo>
                  <a:pt x="11023" y="13310"/>
                </a:lnTo>
                <a:lnTo>
                  <a:pt x="10925" y="12993"/>
                </a:lnTo>
                <a:lnTo>
                  <a:pt x="10877" y="12969"/>
                </a:lnTo>
                <a:lnTo>
                  <a:pt x="10828" y="12993"/>
                </a:lnTo>
                <a:lnTo>
                  <a:pt x="10779" y="13188"/>
                </a:lnTo>
                <a:lnTo>
                  <a:pt x="10779" y="13383"/>
                </a:lnTo>
                <a:lnTo>
                  <a:pt x="10804" y="13577"/>
                </a:lnTo>
                <a:lnTo>
                  <a:pt x="10852" y="13772"/>
                </a:lnTo>
                <a:lnTo>
                  <a:pt x="10487" y="13918"/>
                </a:lnTo>
                <a:lnTo>
                  <a:pt x="10487" y="13821"/>
                </a:lnTo>
                <a:lnTo>
                  <a:pt x="10463" y="13480"/>
                </a:lnTo>
                <a:lnTo>
                  <a:pt x="10439" y="13310"/>
                </a:lnTo>
                <a:lnTo>
                  <a:pt x="10414" y="13139"/>
                </a:lnTo>
                <a:lnTo>
                  <a:pt x="10390" y="13091"/>
                </a:lnTo>
                <a:lnTo>
                  <a:pt x="10293" y="13091"/>
                </a:lnTo>
                <a:lnTo>
                  <a:pt x="10268" y="13139"/>
                </a:lnTo>
                <a:lnTo>
                  <a:pt x="10195" y="13480"/>
                </a:lnTo>
                <a:lnTo>
                  <a:pt x="10195" y="13821"/>
                </a:lnTo>
                <a:lnTo>
                  <a:pt x="10171" y="14040"/>
                </a:lnTo>
                <a:lnTo>
                  <a:pt x="9782" y="14186"/>
                </a:lnTo>
                <a:lnTo>
                  <a:pt x="9806" y="13845"/>
                </a:lnTo>
                <a:lnTo>
                  <a:pt x="9879" y="13504"/>
                </a:lnTo>
                <a:lnTo>
                  <a:pt x="9928" y="13164"/>
                </a:lnTo>
                <a:lnTo>
                  <a:pt x="9952" y="12823"/>
                </a:lnTo>
                <a:lnTo>
                  <a:pt x="9952" y="12774"/>
                </a:lnTo>
                <a:lnTo>
                  <a:pt x="9928" y="12750"/>
                </a:lnTo>
                <a:lnTo>
                  <a:pt x="9879" y="12726"/>
                </a:lnTo>
                <a:lnTo>
                  <a:pt x="9806" y="12750"/>
                </a:lnTo>
                <a:lnTo>
                  <a:pt x="9757" y="12799"/>
                </a:lnTo>
                <a:lnTo>
                  <a:pt x="9636" y="13139"/>
                </a:lnTo>
                <a:lnTo>
                  <a:pt x="9490" y="13504"/>
                </a:lnTo>
                <a:lnTo>
                  <a:pt x="9417" y="13894"/>
                </a:lnTo>
                <a:lnTo>
                  <a:pt x="9392" y="14088"/>
                </a:lnTo>
                <a:lnTo>
                  <a:pt x="9368" y="14283"/>
                </a:lnTo>
                <a:lnTo>
                  <a:pt x="9125" y="14332"/>
                </a:lnTo>
                <a:lnTo>
                  <a:pt x="9125" y="14064"/>
                </a:lnTo>
                <a:lnTo>
                  <a:pt x="9149" y="13821"/>
                </a:lnTo>
                <a:lnTo>
                  <a:pt x="9173" y="13431"/>
                </a:lnTo>
                <a:lnTo>
                  <a:pt x="9222" y="13237"/>
                </a:lnTo>
                <a:lnTo>
                  <a:pt x="9246" y="13139"/>
                </a:lnTo>
                <a:lnTo>
                  <a:pt x="9295" y="13091"/>
                </a:lnTo>
                <a:lnTo>
                  <a:pt x="9295" y="13066"/>
                </a:lnTo>
                <a:lnTo>
                  <a:pt x="9295" y="13042"/>
                </a:lnTo>
                <a:lnTo>
                  <a:pt x="9246" y="13042"/>
                </a:lnTo>
                <a:lnTo>
                  <a:pt x="9173" y="13091"/>
                </a:lnTo>
                <a:lnTo>
                  <a:pt x="9125" y="13139"/>
                </a:lnTo>
                <a:lnTo>
                  <a:pt x="9027" y="13310"/>
                </a:lnTo>
                <a:lnTo>
                  <a:pt x="8954" y="13480"/>
                </a:lnTo>
                <a:lnTo>
                  <a:pt x="8906" y="13650"/>
                </a:lnTo>
                <a:lnTo>
                  <a:pt x="8808" y="13991"/>
                </a:lnTo>
                <a:lnTo>
                  <a:pt x="8784" y="14210"/>
                </a:lnTo>
                <a:lnTo>
                  <a:pt x="8784" y="14405"/>
                </a:lnTo>
                <a:lnTo>
                  <a:pt x="8443" y="14453"/>
                </a:lnTo>
                <a:lnTo>
                  <a:pt x="8443" y="14332"/>
                </a:lnTo>
                <a:lnTo>
                  <a:pt x="8492" y="13894"/>
                </a:lnTo>
                <a:lnTo>
                  <a:pt x="8589" y="13456"/>
                </a:lnTo>
                <a:lnTo>
                  <a:pt x="8735" y="13042"/>
                </a:lnTo>
                <a:lnTo>
                  <a:pt x="8833" y="12847"/>
                </a:lnTo>
                <a:lnTo>
                  <a:pt x="8930" y="12653"/>
                </a:lnTo>
                <a:lnTo>
                  <a:pt x="8930" y="12628"/>
                </a:lnTo>
                <a:lnTo>
                  <a:pt x="8906" y="12580"/>
                </a:lnTo>
                <a:lnTo>
                  <a:pt x="8881" y="12580"/>
                </a:lnTo>
                <a:lnTo>
                  <a:pt x="8857" y="12604"/>
                </a:lnTo>
                <a:lnTo>
                  <a:pt x="8687" y="12799"/>
                </a:lnTo>
                <a:lnTo>
                  <a:pt x="8516" y="12993"/>
                </a:lnTo>
                <a:lnTo>
                  <a:pt x="8395" y="13237"/>
                </a:lnTo>
                <a:lnTo>
                  <a:pt x="8297" y="13456"/>
                </a:lnTo>
                <a:lnTo>
                  <a:pt x="8200" y="13723"/>
                </a:lnTo>
                <a:lnTo>
                  <a:pt x="8127" y="13967"/>
                </a:lnTo>
                <a:lnTo>
                  <a:pt x="8103" y="14234"/>
                </a:lnTo>
                <a:lnTo>
                  <a:pt x="8078" y="14478"/>
                </a:lnTo>
                <a:lnTo>
                  <a:pt x="7762" y="14502"/>
                </a:lnTo>
                <a:lnTo>
                  <a:pt x="7811" y="14259"/>
                </a:lnTo>
                <a:lnTo>
                  <a:pt x="7859" y="14113"/>
                </a:lnTo>
                <a:lnTo>
                  <a:pt x="7908" y="13967"/>
                </a:lnTo>
                <a:lnTo>
                  <a:pt x="7957" y="13796"/>
                </a:lnTo>
                <a:lnTo>
                  <a:pt x="7981" y="13650"/>
                </a:lnTo>
                <a:lnTo>
                  <a:pt x="7957" y="13602"/>
                </a:lnTo>
                <a:lnTo>
                  <a:pt x="7932" y="13577"/>
                </a:lnTo>
                <a:lnTo>
                  <a:pt x="7884" y="13577"/>
                </a:lnTo>
                <a:lnTo>
                  <a:pt x="7811" y="13626"/>
                </a:lnTo>
                <a:lnTo>
                  <a:pt x="7738" y="13699"/>
                </a:lnTo>
                <a:lnTo>
                  <a:pt x="7689" y="13772"/>
                </a:lnTo>
                <a:lnTo>
                  <a:pt x="7640" y="13869"/>
                </a:lnTo>
                <a:lnTo>
                  <a:pt x="7567" y="14064"/>
                </a:lnTo>
                <a:lnTo>
                  <a:pt x="7519" y="14259"/>
                </a:lnTo>
                <a:lnTo>
                  <a:pt x="7446" y="14526"/>
                </a:lnTo>
                <a:lnTo>
                  <a:pt x="7105" y="14526"/>
                </a:lnTo>
                <a:lnTo>
                  <a:pt x="7129" y="14380"/>
                </a:lnTo>
                <a:lnTo>
                  <a:pt x="7178" y="14210"/>
                </a:lnTo>
                <a:lnTo>
                  <a:pt x="7300" y="13894"/>
                </a:lnTo>
                <a:lnTo>
                  <a:pt x="7421" y="13577"/>
                </a:lnTo>
                <a:lnTo>
                  <a:pt x="7421" y="13529"/>
                </a:lnTo>
                <a:lnTo>
                  <a:pt x="7397" y="13504"/>
                </a:lnTo>
                <a:lnTo>
                  <a:pt x="7324" y="13504"/>
                </a:lnTo>
                <a:lnTo>
                  <a:pt x="7154" y="13650"/>
                </a:lnTo>
                <a:lnTo>
                  <a:pt x="7008" y="13821"/>
                </a:lnTo>
                <a:lnTo>
                  <a:pt x="6886" y="13991"/>
                </a:lnTo>
                <a:lnTo>
                  <a:pt x="6789" y="14210"/>
                </a:lnTo>
                <a:lnTo>
                  <a:pt x="6740" y="14332"/>
                </a:lnTo>
                <a:lnTo>
                  <a:pt x="6716" y="14502"/>
                </a:lnTo>
                <a:lnTo>
                  <a:pt x="6497" y="14453"/>
                </a:lnTo>
                <a:lnTo>
                  <a:pt x="6302" y="14380"/>
                </a:lnTo>
                <a:lnTo>
                  <a:pt x="5889" y="14210"/>
                </a:lnTo>
                <a:lnTo>
                  <a:pt x="7008" y="13358"/>
                </a:lnTo>
                <a:lnTo>
                  <a:pt x="8078" y="12458"/>
                </a:lnTo>
                <a:lnTo>
                  <a:pt x="8881" y="11777"/>
                </a:lnTo>
                <a:lnTo>
                  <a:pt x="9271" y="11436"/>
                </a:lnTo>
                <a:lnTo>
                  <a:pt x="9684" y="11120"/>
                </a:lnTo>
                <a:lnTo>
                  <a:pt x="10463" y="10512"/>
                </a:lnTo>
                <a:lnTo>
                  <a:pt x="10828" y="10195"/>
                </a:lnTo>
                <a:lnTo>
                  <a:pt x="11193" y="9855"/>
                </a:lnTo>
                <a:lnTo>
                  <a:pt x="11388" y="9636"/>
                </a:lnTo>
                <a:lnTo>
                  <a:pt x="11582" y="9417"/>
                </a:lnTo>
                <a:lnTo>
                  <a:pt x="11923" y="8930"/>
                </a:lnTo>
                <a:lnTo>
                  <a:pt x="12264" y="8443"/>
                </a:lnTo>
                <a:lnTo>
                  <a:pt x="12434" y="8200"/>
                </a:lnTo>
                <a:lnTo>
                  <a:pt x="12629" y="7981"/>
                </a:lnTo>
                <a:lnTo>
                  <a:pt x="12969" y="7616"/>
                </a:lnTo>
                <a:lnTo>
                  <a:pt x="13334" y="7251"/>
                </a:lnTo>
                <a:lnTo>
                  <a:pt x="13699" y="6910"/>
                </a:lnTo>
                <a:lnTo>
                  <a:pt x="14064" y="6570"/>
                </a:lnTo>
                <a:close/>
                <a:moveTo>
                  <a:pt x="14356" y="1460"/>
                </a:moveTo>
                <a:lnTo>
                  <a:pt x="14575" y="1509"/>
                </a:lnTo>
                <a:lnTo>
                  <a:pt x="14721" y="1582"/>
                </a:lnTo>
                <a:lnTo>
                  <a:pt x="14843" y="1679"/>
                </a:lnTo>
                <a:lnTo>
                  <a:pt x="14916" y="1825"/>
                </a:lnTo>
                <a:lnTo>
                  <a:pt x="14964" y="1971"/>
                </a:lnTo>
                <a:lnTo>
                  <a:pt x="14989" y="2141"/>
                </a:lnTo>
                <a:lnTo>
                  <a:pt x="14964" y="2312"/>
                </a:lnTo>
                <a:lnTo>
                  <a:pt x="14940" y="2506"/>
                </a:lnTo>
                <a:lnTo>
                  <a:pt x="14867" y="2701"/>
                </a:lnTo>
                <a:lnTo>
                  <a:pt x="14721" y="3090"/>
                </a:lnTo>
                <a:lnTo>
                  <a:pt x="14551" y="3455"/>
                </a:lnTo>
                <a:lnTo>
                  <a:pt x="14381" y="3747"/>
                </a:lnTo>
                <a:lnTo>
                  <a:pt x="14162" y="4112"/>
                </a:lnTo>
                <a:lnTo>
                  <a:pt x="13918" y="4477"/>
                </a:lnTo>
                <a:lnTo>
                  <a:pt x="13432" y="5183"/>
                </a:lnTo>
                <a:lnTo>
                  <a:pt x="12385" y="6545"/>
                </a:lnTo>
                <a:lnTo>
                  <a:pt x="12045" y="7008"/>
                </a:lnTo>
                <a:lnTo>
                  <a:pt x="11704" y="7421"/>
                </a:lnTo>
                <a:lnTo>
                  <a:pt x="11339" y="7835"/>
                </a:lnTo>
                <a:lnTo>
                  <a:pt x="10950" y="8224"/>
                </a:lnTo>
                <a:lnTo>
                  <a:pt x="10560" y="8614"/>
                </a:lnTo>
                <a:lnTo>
                  <a:pt x="10171" y="9003"/>
                </a:lnTo>
                <a:lnTo>
                  <a:pt x="9319" y="9733"/>
                </a:lnTo>
                <a:lnTo>
                  <a:pt x="8565" y="10341"/>
                </a:lnTo>
                <a:lnTo>
                  <a:pt x="7835" y="10974"/>
                </a:lnTo>
                <a:lnTo>
                  <a:pt x="7129" y="11607"/>
                </a:lnTo>
                <a:lnTo>
                  <a:pt x="6789" y="11947"/>
                </a:lnTo>
                <a:lnTo>
                  <a:pt x="6448" y="12288"/>
                </a:lnTo>
                <a:lnTo>
                  <a:pt x="5791" y="12945"/>
                </a:lnTo>
                <a:lnTo>
                  <a:pt x="5134" y="13602"/>
                </a:lnTo>
                <a:lnTo>
                  <a:pt x="4794" y="13918"/>
                </a:lnTo>
                <a:lnTo>
                  <a:pt x="4429" y="14210"/>
                </a:lnTo>
                <a:lnTo>
                  <a:pt x="4064" y="14478"/>
                </a:lnTo>
                <a:lnTo>
                  <a:pt x="3674" y="14745"/>
                </a:lnTo>
                <a:lnTo>
                  <a:pt x="3431" y="14891"/>
                </a:lnTo>
                <a:lnTo>
                  <a:pt x="3115" y="15037"/>
                </a:lnTo>
                <a:lnTo>
                  <a:pt x="2750" y="15208"/>
                </a:lnTo>
                <a:lnTo>
                  <a:pt x="2360" y="15305"/>
                </a:lnTo>
                <a:lnTo>
                  <a:pt x="2166" y="15354"/>
                </a:lnTo>
                <a:lnTo>
                  <a:pt x="1971" y="15378"/>
                </a:lnTo>
                <a:lnTo>
                  <a:pt x="1776" y="15402"/>
                </a:lnTo>
                <a:lnTo>
                  <a:pt x="1606" y="15378"/>
                </a:lnTo>
                <a:lnTo>
                  <a:pt x="1460" y="15329"/>
                </a:lnTo>
                <a:lnTo>
                  <a:pt x="1314" y="15256"/>
                </a:lnTo>
                <a:lnTo>
                  <a:pt x="1192" y="15159"/>
                </a:lnTo>
                <a:lnTo>
                  <a:pt x="1095" y="15037"/>
                </a:lnTo>
                <a:lnTo>
                  <a:pt x="1022" y="14867"/>
                </a:lnTo>
                <a:lnTo>
                  <a:pt x="973" y="14672"/>
                </a:lnTo>
                <a:lnTo>
                  <a:pt x="973" y="14478"/>
                </a:lnTo>
                <a:lnTo>
                  <a:pt x="973" y="14283"/>
                </a:lnTo>
                <a:lnTo>
                  <a:pt x="998" y="14064"/>
                </a:lnTo>
                <a:lnTo>
                  <a:pt x="1046" y="13869"/>
                </a:lnTo>
                <a:lnTo>
                  <a:pt x="1168" y="13456"/>
                </a:lnTo>
                <a:lnTo>
                  <a:pt x="1752" y="12288"/>
                </a:lnTo>
                <a:lnTo>
                  <a:pt x="2020" y="11753"/>
                </a:lnTo>
                <a:lnTo>
                  <a:pt x="2141" y="11558"/>
                </a:lnTo>
                <a:lnTo>
                  <a:pt x="2190" y="11485"/>
                </a:lnTo>
                <a:lnTo>
                  <a:pt x="2239" y="11436"/>
                </a:lnTo>
                <a:lnTo>
                  <a:pt x="2287" y="11534"/>
                </a:lnTo>
                <a:lnTo>
                  <a:pt x="2263" y="11558"/>
                </a:lnTo>
                <a:lnTo>
                  <a:pt x="1995" y="12118"/>
                </a:lnTo>
                <a:lnTo>
                  <a:pt x="1874" y="12410"/>
                </a:lnTo>
                <a:lnTo>
                  <a:pt x="1776" y="12701"/>
                </a:lnTo>
                <a:lnTo>
                  <a:pt x="1703" y="12993"/>
                </a:lnTo>
                <a:lnTo>
                  <a:pt x="1703" y="13139"/>
                </a:lnTo>
                <a:lnTo>
                  <a:pt x="1703" y="13285"/>
                </a:lnTo>
                <a:lnTo>
                  <a:pt x="1703" y="13431"/>
                </a:lnTo>
                <a:lnTo>
                  <a:pt x="1728" y="13577"/>
                </a:lnTo>
                <a:lnTo>
                  <a:pt x="1776" y="13723"/>
                </a:lnTo>
                <a:lnTo>
                  <a:pt x="1849" y="13869"/>
                </a:lnTo>
                <a:lnTo>
                  <a:pt x="1922" y="13967"/>
                </a:lnTo>
                <a:lnTo>
                  <a:pt x="2020" y="14064"/>
                </a:lnTo>
                <a:lnTo>
                  <a:pt x="2117" y="14137"/>
                </a:lnTo>
                <a:lnTo>
                  <a:pt x="2214" y="14210"/>
                </a:lnTo>
                <a:lnTo>
                  <a:pt x="2336" y="14234"/>
                </a:lnTo>
                <a:lnTo>
                  <a:pt x="2458" y="14283"/>
                </a:lnTo>
                <a:lnTo>
                  <a:pt x="2701" y="14283"/>
                </a:lnTo>
                <a:lnTo>
                  <a:pt x="2969" y="14259"/>
                </a:lnTo>
                <a:lnTo>
                  <a:pt x="3236" y="14210"/>
                </a:lnTo>
                <a:lnTo>
                  <a:pt x="3480" y="14137"/>
                </a:lnTo>
                <a:lnTo>
                  <a:pt x="3674" y="14040"/>
                </a:lnTo>
                <a:lnTo>
                  <a:pt x="4064" y="13869"/>
                </a:lnTo>
                <a:lnTo>
                  <a:pt x="4404" y="13650"/>
                </a:lnTo>
                <a:lnTo>
                  <a:pt x="4745" y="13407"/>
                </a:lnTo>
                <a:lnTo>
                  <a:pt x="5086" y="13139"/>
                </a:lnTo>
                <a:lnTo>
                  <a:pt x="5718" y="12580"/>
                </a:lnTo>
                <a:lnTo>
                  <a:pt x="6351" y="12020"/>
                </a:lnTo>
                <a:lnTo>
                  <a:pt x="7056" y="11315"/>
                </a:lnTo>
                <a:lnTo>
                  <a:pt x="7762" y="10585"/>
                </a:lnTo>
                <a:lnTo>
                  <a:pt x="8443" y="9855"/>
                </a:lnTo>
                <a:lnTo>
                  <a:pt x="9149" y="9125"/>
                </a:lnTo>
                <a:lnTo>
                  <a:pt x="10585" y="7665"/>
                </a:lnTo>
                <a:lnTo>
                  <a:pt x="11315" y="6910"/>
                </a:lnTo>
                <a:lnTo>
                  <a:pt x="12045" y="6180"/>
                </a:lnTo>
                <a:lnTo>
                  <a:pt x="12580" y="5596"/>
                </a:lnTo>
                <a:lnTo>
                  <a:pt x="13091" y="4988"/>
                </a:lnTo>
                <a:lnTo>
                  <a:pt x="13334" y="4672"/>
                </a:lnTo>
                <a:lnTo>
                  <a:pt x="13553" y="4356"/>
                </a:lnTo>
                <a:lnTo>
                  <a:pt x="13772" y="4015"/>
                </a:lnTo>
                <a:lnTo>
                  <a:pt x="13943" y="3674"/>
                </a:lnTo>
                <a:lnTo>
                  <a:pt x="14040" y="3407"/>
                </a:lnTo>
                <a:lnTo>
                  <a:pt x="14113" y="3163"/>
                </a:lnTo>
                <a:lnTo>
                  <a:pt x="14162" y="2896"/>
                </a:lnTo>
                <a:lnTo>
                  <a:pt x="14186" y="2628"/>
                </a:lnTo>
                <a:lnTo>
                  <a:pt x="14137" y="2385"/>
                </a:lnTo>
                <a:lnTo>
                  <a:pt x="14089" y="2263"/>
                </a:lnTo>
                <a:lnTo>
                  <a:pt x="14040" y="2141"/>
                </a:lnTo>
                <a:lnTo>
                  <a:pt x="13967" y="2044"/>
                </a:lnTo>
                <a:lnTo>
                  <a:pt x="13894" y="1947"/>
                </a:lnTo>
                <a:lnTo>
                  <a:pt x="13772" y="1849"/>
                </a:lnTo>
                <a:lnTo>
                  <a:pt x="13651" y="1776"/>
                </a:lnTo>
                <a:lnTo>
                  <a:pt x="13480" y="1703"/>
                </a:lnTo>
                <a:lnTo>
                  <a:pt x="13334" y="1679"/>
                </a:lnTo>
                <a:lnTo>
                  <a:pt x="12994" y="1679"/>
                </a:lnTo>
                <a:lnTo>
                  <a:pt x="13261" y="1606"/>
                </a:lnTo>
                <a:lnTo>
                  <a:pt x="13529" y="1533"/>
                </a:lnTo>
                <a:lnTo>
                  <a:pt x="13821" y="1484"/>
                </a:lnTo>
                <a:lnTo>
                  <a:pt x="14113" y="1460"/>
                </a:lnTo>
                <a:close/>
                <a:moveTo>
                  <a:pt x="15573" y="535"/>
                </a:moveTo>
                <a:lnTo>
                  <a:pt x="15694" y="584"/>
                </a:lnTo>
                <a:lnTo>
                  <a:pt x="15767" y="633"/>
                </a:lnTo>
                <a:lnTo>
                  <a:pt x="15816" y="681"/>
                </a:lnTo>
                <a:lnTo>
                  <a:pt x="15840" y="754"/>
                </a:lnTo>
                <a:lnTo>
                  <a:pt x="15889" y="852"/>
                </a:lnTo>
                <a:lnTo>
                  <a:pt x="15938" y="1119"/>
                </a:lnTo>
                <a:lnTo>
                  <a:pt x="15938" y="1387"/>
                </a:lnTo>
                <a:lnTo>
                  <a:pt x="15913" y="1679"/>
                </a:lnTo>
                <a:lnTo>
                  <a:pt x="15865" y="1971"/>
                </a:lnTo>
                <a:lnTo>
                  <a:pt x="15719" y="2531"/>
                </a:lnTo>
                <a:lnTo>
                  <a:pt x="15548" y="3066"/>
                </a:lnTo>
                <a:lnTo>
                  <a:pt x="15378" y="3577"/>
                </a:lnTo>
                <a:lnTo>
                  <a:pt x="15159" y="4088"/>
                </a:lnTo>
                <a:lnTo>
                  <a:pt x="14916" y="4574"/>
                </a:lnTo>
                <a:lnTo>
                  <a:pt x="14624" y="5061"/>
                </a:lnTo>
                <a:lnTo>
                  <a:pt x="14332" y="5499"/>
                </a:lnTo>
                <a:lnTo>
                  <a:pt x="13991" y="5937"/>
                </a:lnTo>
                <a:lnTo>
                  <a:pt x="13626" y="6351"/>
                </a:lnTo>
                <a:lnTo>
                  <a:pt x="13261" y="6740"/>
                </a:lnTo>
                <a:lnTo>
                  <a:pt x="12604" y="7397"/>
                </a:lnTo>
                <a:lnTo>
                  <a:pt x="12288" y="7738"/>
                </a:lnTo>
                <a:lnTo>
                  <a:pt x="11996" y="8103"/>
                </a:lnTo>
                <a:lnTo>
                  <a:pt x="11363" y="8979"/>
                </a:lnTo>
                <a:lnTo>
                  <a:pt x="11047" y="9392"/>
                </a:lnTo>
                <a:lnTo>
                  <a:pt x="10877" y="9611"/>
                </a:lnTo>
                <a:lnTo>
                  <a:pt x="10682" y="9806"/>
                </a:lnTo>
                <a:lnTo>
                  <a:pt x="10293" y="10122"/>
                </a:lnTo>
                <a:lnTo>
                  <a:pt x="9903" y="10439"/>
                </a:lnTo>
                <a:lnTo>
                  <a:pt x="9100" y="11047"/>
                </a:lnTo>
                <a:lnTo>
                  <a:pt x="8687" y="11388"/>
                </a:lnTo>
                <a:lnTo>
                  <a:pt x="8297" y="11728"/>
                </a:lnTo>
                <a:lnTo>
                  <a:pt x="7519" y="12410"/>
                </a:lnTo>
                <a:lnTo>
                  <a:pt x="6837" y="12969"/>
                </a:lnTo>
                <a:lnTo>
                  <a:pt x="6156" y="13529"/>
                </a:lnTo>
                <a:lnTo>
                  <a:pt x="5475" y="14064"/>
                </a:lnTo>
                <a:lnTo>
                  <a:pt x="4769" y="14575"/>
                </a:lnTo>
                <a:lnTo>
                  <a:pt x="4283" y="14916"/>
                </a:lnTo>
                <a:lnTo>
                  <a:pt x="3796" y="15208"/>
                </a:lnTo>
                <a:lnTo>
                  <a:pt x="3285" y="15500"/>
                </a:lnTo>
                <a:lnTo>
                  <a:pt x="2750" y="15767"/>
                </a:lnTo>
                <a:lnTo>
                  <a:pt x="2287" y="15962"/>
                </a:lnTo>
                <a:lnTo>
                  <a:pt x="2020" y="16059"/>
                </a:lnTo>
                <a:lnTo>
                  <a:pt x="1752" y="16132"/>
                </a:lnTo>
                <a:lnTo>
                  <a:pt x="1484" y="16205"/>
                </a:lnTo>
                <a:lnTo>
                  <a:pt x="1217" y="16230"/>
                </a:lnTo>
                <a:lnTo>
                  <a:pt x="949" y="16205"/>
                </a:lnTo>
                <a:lnTo>
                  <a:pt x="827" y="16181"/>
                </a:lnTo>
                <a:lnTo>
                  <a:pt x="730" y="16132"/>
                </a:lnTo>
                <a:lnTo>
                  <a:pt x="633" y="16084"/>
                </a:lnTo>
                <a:lnTo>
                  <a:pt x="560" y="16011"/>
                </a:lnTo>
                <a:lnTo>
                  <a:pt x="511" y="15938"/>
                </a:lnTo>
                <a:lnTo>
                  <a:pt x="462" y="15840"/>
                </a:lnTo>
                <a:lnTo>
                  <a:pt x="438" y="15646"/>
                </a:lnTo>
                <a:lnTo>
                  <a:pt x="438" y="15402"/>
                </a:lnTo>
                <a:lnTo>
                  <a:pt x="487" y="15159"/>
                </a:lnTo>
                <a:lnTo>
                  <a:pt x="560" y="14891"/>
                </a:lnTo>
                <a:lnTo>
                  <a:pt x="754" y="14405"/>
                </a:lnTo>
                <a:lnTo>
                  <a:pt x="754" y="14599"/>
                </a:lnTo>
                <a:lnTo>
                  <a:pt x="754" y="14794"/>
                </a:lnTo>
                <a:lnTo>
                  <a:pt x="803" y="14964"/>
                </a:lnTo>
                <a:lnTo>
                  <a:pt x="827" y="15110"/>
                </a:lnTo>
                <a:lnTo>
                  <a:pt x="900" y="15232"/>
                </a:lnTo>
                <a:lnTo>
                  <a:pt x="973" y="15354"/>
                </a:lnTo>
                <a:lnTo>
                  <a:pt x="1046" y="15427"/>
                </a:lnTo>
                <a:lnTo>
                  <a:pt x="1144" y="15500"/>
                </a:lnTo>
                <a:lnTo>
                  <a:pt x="1241" y="15573"/>
                </a:lnTo>
                <a:lnTo>
                  <a:pt x="1338" y="15597"/>
                </a:lnTo>
                <a:lnTo>
                  <a:pt x="1460" y="15646"/>
                </a:lnTo>
                <a:lnTo>
                  <a:pt x="1849" y="15646"/>
                </a:lnTo>
                <a:lnTo>
                  <a:pt x="2141" y="15597"/>
                </a:lnTo>
                <a:lnTo>
                  <a:pt x="2433" y="15500"/>
                </a:lnTo>
                <a:lnTo>
                  <a:pt x="2750" y="15402"/>
                </a:lnTo>
                <a:lnTo>
                  <a:pt x="3042" y="15256"/>
                </a:lnTo>
                <a:lnTo>
                  <a:pt x="3626" y="14964"/>
                </a:lnTo>
                <a:lnTo>
                  <a:pt x="4112" y="14648"/>
                </a:lnTo>
                <a:lnTo>
                  <a:pt x="4453" y="14405"/>
                </a:lnTo>
                <a:lnTo>
                  <a:pt x="4794" y="14137"/>
                </a:lnTo>
                <a:lnTo>
                  <a:pt x="5134" y="13845"/>
                </a:lnTo>
                <a:lnTo>
                  <a:pt x="5767" y="13261"/>
                </a:lnTo>
                <a:lnTo>
                  <a:pt x="6375" y="12653"/>
                </a:lnTo>
                <a:lnTo>
                  <a:pt x="6983" y="12045"/>
                </a:lnTo>
                <a:lnTo>
                  <a:pt x="7738" y="11363"/>
                </a:lnTo>
                <a:lnTo>
                  <a:pt x="8492" y="10731"/>
                </a:lnTo>
                <a:lnTo>
                  <a:pt x="9271" y="10098"/>
                </a:lnTo>
                <a:lnTo>
                  <a:pt x="10049" y="9465"/>
                </a:lnTo>
                <a:lnTo>
                  <a:pt x="10439" y="9125"/>
                </a:lnTo>
                <a:lnTo>
                  <a:pt x="10828" y="8760"/>
                </a:lnTo>
                <a:lnTo>
                  <a:pt x="11193" y="8395"/>
                </a:lnTo>
                <a:lnTo>
                  <a:pt x="11558" y="8030"/>
                </a:lnTo>
                <a:lnTo>
                  <a:pt x="11899" y="7665"/>
                </a:lnTo>
                <a:lnTo>
                  <a:pt x="12239" y="7275"/>
                </a:lnTo>
                <a:lnTo>
                  <a:pt x="12896" y="6448"/>
                </a:lnTo>
                <a:lnTo>
                  <a:pt x="13894" y="5110"/>
                </a:lnTo>
                <a:lnTo>
                  <a:pt x="14381" y="4429"/>
                </a:lnTo>
                <a:lnTo>
                  <a:pt x="14599" y="4064"/>
                </a:lnTo>
                <a:lnTo>
                  <a:pt x="14818" y="3723"/>
                </a:lnTo>
                <a:lnTo>
                  <a:pt x="14989" y="3382"/>
                </a:lnTo>
                <a:lnTo>
                  <a:pt x="15159" y="2993"/>
                </a:lnTo>
                <a:lnTo>
                  <a:pt x="15281" y="2604"/>
                </a:lnTo>
                <a:lnTo>
                  <a:pt x="15329" y="2409"/>
                </a:lnTo>
                <a:lnTo>
                  <a:pt x="15378" y="2214"/>
                </a:lnTo>
                <a:lnTo>
                  <a:pt x="15378" y="2020"/>
                </a:lnTo>
                <a:lnTo>
                  <a:pt x="15354" y="1849"/>
                </a:lnTo>
                <a:lnTo>
                  <a:pt x="15305" y="1655"/>
                </a:lnTo>
                <a:lnTo>
                  <a:pt x="15232" y="1509"/>
                </a:lnTo>
                <a:lnTo>
                  <a:pt x="15135" y="1363"/>
                </a:lnTo>
                <a:lnTo>
                  <a:pt x="14989" y="1241"/>
                </a:lnTo>
                <a:lnTo>
                  <a:pt x="14794" y="1144"/>
                </a:lnTo>
                <a:lnTo>
                  <a:pt x="14575" y="1046"/>
                </a:lnTo>
                <a:lnTo>
                  <a:pt x="14332" y="998"/>
                </a:lnTo>
                <a:lnTo>
                  <a:pt x="14089" y="973"/>
                </a:lnTo>
                <a:lnTo>
                  <a:pt x="14818" y="730"/>
                </a:lnTo>
                <a:lnTo>
                  <a:pt x="15110" y="608"/>
                </a:lnTo>
                <a:lnTo>
                  <a:pt x="15281" y="560"/>
                </a:lnTo>
                <a:lnTo>
                  <a:pt x="15427" y="535"/>
                </a:lnTo>
                <a:close/>
                <a:moveTo>
                  <a:pt x="15451" y="0"/>
                </a:moveTo>
                <a:lnTo>
                  <a:pt x="15305" y="24"/>
                </a:lnTo>
                <a:lnTo>
                  <a:pt x="15013" y="97"/>
                </a:lnTo>
                <a:lnTo>
                  <a:pt x="13845" y="462"/>
                </a:lnTo>
                <a:lnTo>
                  <a:pt x="13261" y="657"/>
                </a:lnTo>
                <a:lnTo>
                  <a:pt x="12702" y="876"/>
                </a:lnTo>
                <a:lnTo>
                  <a:pt x="12118" y="1119"/>
                </a:lnTo>
                <a:lnTo>
                  <a:pt x="11582" y="1411"/>
                </a:lnTo>
                <a:lnTo>
                  <a:pt x="11047" y="1703"/>
                </a:lnTo>
                <a:lnTo>
                  <a:pt x="10536" y="2020"/>
                </a:lnTo>
                <a:lnTo>
                  <a:pt x="10512" y="2068"/>
                </a:lnTo>
                <a:lnTo>
                  <a:pt x="10195" y="1971"/>
                </a:lnTo>
                <a:lnTo>
                  <a:pt x="9879" y="1898"/>
                </a:lnTo>
                <a:lnTo>
                  <a:pt x="9246" y="1801"/>
                </a:lnTo>
                <a:lnTo>
                  <a:pt x="8906" y="1776"/>
                </a:lnTo>
                <a:lnTo>
                  <a:pt x="8565" y="1752"/>
                </a:lnTo>
                <a:lnTo>
                  <a:pt x="8224" y="1752"/>
                </a:lnTo>
                <a:lnTo>
                  <a:pt x="7884" y="1776"/>
                </a:lnTo>
                <a:lnTo>
                  <a:pt x="7543" y="1801"/>
                </a:lnTo>
                <a:lnTo>
                  <a:pt x="7178" y="1849"/>
                </a:lnTo>
                <a:lnTo>
                  <a:pt x="6837" y="1898"/>
                </a:lnTo>
                <a:lnTo>
                  <a:pt x="6497" y="1971"/>
                </a:lnTo>
                <a:lnTo>
                  <a:pt x="6181" y="2068"/>
                </a:lnTo>
                <a:lnTo>
                  <a:pt x="5840" y="2166"/>
                </a:lnTo>
                <a:lnTo>
                  <a:pt x="5524" y="2287"/>
                </a:lnTo>
                <a:lnTo>
                  <a:pt x="5207" y="2409"/>
                </a:lnTo>
                <a:lnTo>
                  <a:pt x="4891" y="2555"/>
                </a:lnTo>
                <a:lnTo>
                  <a:pt x="4575" y="2725"/>
                </a:lnTo>
                <a:lnTo>
                  <a:pt x="4283" y="2896"/>
                </a:lnTo>
                <a:lnTo>
                  <a:pt x="3991" y="3090"/>
                </a:lnTo>
                <a:lnTo>
                  <a:pt x="3626" y="3358"/>
                </a:lnTo>
                <a:lnTo>
                  <a:pt x="3285" y="3699"/>
                </a:lnTo>
                <a:lnTo>
                  <a:pt x="2969" y="4039"/>
                </a:lnTo>
                <a:lnTo>
                  <a:pt x="2677" y="4429"/>
                </a:lnTo>
                <a:lnTo>
                  <a:pt x="2433" y="4842"/>
                </a:lnTo>
                <a:lnTo>
                  <a:pt x="2214" y="5256"/>
                </a:lnTo>
                <a:lnTo>
                  <a:pt x="2044" y="5718"/>
                </a:lnTo>
                <a:lnTo>
                  <a:pt x="1874" y="6156"/>
                </a:lnTo>
                <a:lnTo>
                  <a:pt x="1776" y="6351"/>
                </a:lnTo>
                <a:lnTo>
                  <a:pt x="1679" y="6521"/>
                </a:lnTo>
                <a:lnTo>
                  <a:pt x="1630" y="6691"/>
                </a:lnTo>
                <a:lnTo>
                  <a:pt x="1630" y="6862"/>
                </a:lnTo>
                <a:lnTo>
                  <a:pt x="1655" y="6910"/>
                </a:lnTo>
                <a:lnTo>
                  <a:pt x="1703" y="6935"/>
                </a:lnTo>
                <a:lnTo>
                  <a:pt x="1630" y="7348"/>
                </a:lnTo>
                <a:lnTo>
                  <a:pt x="1582" y="7762"/>
                </a:lnTo>
                <a:lnTo>
                  <a:pt x="1557" y="8151"/>
                </a:lnTo>
                <a:lnTo>
                  <a:pt x="1557" y="8565"/>
                </a:lnTo>
                <a:lnTo>
                  <a:pt x="1557" y="8881"/>
                </a:lnTo>
                <a:lnTo>
                  <a:pt x="1606" y="9198"/>
                </a:lnTo>
                <a:lnTo>
                  <a:pt x="1655" y="9514"/>
                </a:lnTo>
                <a:lnTo>
                  <a:pt x="1703" y="9830"/>
                </a:lnTo>
                <a:lnTo>
                  <a:pt x="1776" y="10171"/>
                </a:lnTo>
                <a:lnTo>
                  <a:pt x="1874" y="10487"/>
                </a:lnTo>
                <a:lnTo>
                  <a:pt x="1995" y="10828"/>
                </a:lnTo>
                <a:lnTo>
                  <a:pt x="2117" y="11144"/>
                </a:lnTo>
                <a:lnTo>
                  <a:pt x="2020" y="11193"/>
                </a:lnTo>
                <a:lnTo>
                  <a:pt x="1898" y="11290"/>
                </a:lnTo>
                <a:lnTo>
                  <a:pt x="1776" y="11412"/>
                </a:lnTo>
                <a:lnTo>
                  <a:pt x="1655" y="11607"/>
                </a:lnTo>
                <a:lnTo>
                  <a:pt x="1387" y="12045"/>
                </a:lnTo>
                <a:lnTo>
                  <a:pt x="1119" y="12556"/>
                </a:lnTo>
                <a:lnTo>
                  <a:pt x="876" y="13091"/>
                </a:lnTo>
                <a:lnTo>
                  <a:pt x="657" y="13553"/>
                </a:lnTo>
                <a:lnTo>
                  <a:pt x="414" y="14113"/>
                </a:lnTo>
                <a:lnTo>
                  <a:pt x="243" y="14551"/>
                </a:lnTo>
                <a:lnTo>
                  <a:pt x="97" y="14989"/>
                </a:lnTo>
                <a:lnTo>
                  <a:pt x="49" y="15208"/>
                </a:lnTo>
                <a:lnTo>
                  <a:pt x="0" y="15427"/>
                </a:lnTo>
                <a:lnTo>
                  <a:pt x="0" y="15670"/>
                </a:lnTo>
                <a:lnTo>
                  <a:pt x="49" y="15889"/>
                </a:lnTo>
                <a:lnTo>
                  <a:pt x="97" y="16084"/>
                </a:lnTo>
                <a:lnTo>
                  <a:pt x="195" y="16254"/>
                </a:lnTo>
                <a:lnTo>
                  <a:pt x="316" y="16400"/>
                </a:lnTo>
                <a:lnTo>
                  <a:pt x="487" y="16497"/>
                </a:lnTo>
                <a:lnTo>
                  <a:pt x="657" y="16595"/>
                </a:lnTo>
                <a:lnTo>
                  <a:pt x="827" y="16643"/>
                </a:lnTo>
                <a:lnTo>
                  <a:pt x="1046" y="16668"/>
                </a:lnTo>
                <a:lnTo>
                  <a:pt x="1241" y="16668"/>
                </a:lnTo>
                <a:lnTo>
                  <a:pt x="1509" y="16643"/>
                </a:lnTo>
                <a:lnTo>
                  <a:pt x="1776" y="16570"/>
                </a:lnTo>
                <a:lnTo>
                  <a:pt x="2044" y="16497"/>
                </a:lnTo>
                <a:lnTo>
                  <a:pt x="2312" y="16400"/>
                </a:lnTo>
                <a:lnTo>
                  <a:pt x="2823" y="16157"/>
                </a:lnTo>
                <a:lnTo>
                  <a:pt x="3309" y="15913"/>
                </a:lnTo>
                <a:lnTo>
                  <a:pt x="3796" y="15646"/>
                </a:lnTo>
                <a:lnTo>
                  <a:pt x="4258" y="15378"/>
                </a:lnTo>
                <a:lnTo>
                  <a:pt x="4721" y="15062"/>
                </a:lnTo>
                <a:lnTo>
                  <a:pt x="5183" y="14745"/>
                </a:lnTo>
                <a:lnTo>
                  <a:pt x="5791" y="14307"/>
                </a:lnTo>
                <a:lnTo>
                  <a:pt x="5767" y="14405"/>
                </a:lnTo>
                <a:lnTo>
                  <a:pt x="5767" y="14502"/>
                </a:lnTo>
                <a:lnTo>
                  <a:pt x="5791" y="14599"/>
                </a:lnTo>
                <a:lnTo>
                  <a:pt x="5864" y="14672"/>
                </a:lnTo>
                <a:lnTo>
                  <a:pt x="5937" y="14745"/>
                </a:lnTo>
                <a:lnTo>
                  <a:pt x="6035" y="14794"/>
                </a:lnTo>
                <a:lnTo>
                  <a:pt x="6302" y="14867"/>
                </a:lnTo>
                <a:lnTo>
                  <a:pt x="6594" y="14940"/>
                </a:lnTo>
                <a:lnTo>
                  <a:pt x="6910" y="14964"/>
                </a:lnTo>
                <a:lnTo>
                  <a:pt x="7227" y="14989"/>
                </a:lnTo>
                <a:lnTo>
                  <a:pt x="7543" y="14989"/>
                </a:lnTo>
                <a:lnTo>
                  <a:pt x="7567" y="15037"/>
                </a:lnTo>
                <a:lnTo>
                  <a:pt x="7640" y="15062"/>
                </a:lnTo>
                <a:lnTo>
                  <a:pt x="7689" y="15062"/>
                </a:lnTo>
                <a:lnTo>
                  <a:pt x="7713" y="15037"/>
                </a:lnTo>
                <a:lnTo>
                  <a:pt x="7738" y="14964"/>
                </a:lnTo>
                <a:lnTo>
                  <a:pt x="8127" y="14940"/>
                </a:lnTo>
                <a:lnTo>
                  <a:pt x="8224" y="14940"/>
                </a:lnTo>
                <a:lnTo>
                  <a:pt x="8322" y="14964"/>
                </a:lnTo>
                <a:lnTo>
                  <a:pt x="8395" y="14916"/>
                </a:lnTo>
                <a:lnTo>
                  <a:pt x="8808" y="14867"/>
                </a:lnTo>
                <a:lnTo>
                  <a:pt x="9198" y="14794"/>
                </a:lnTo>
                <a:lnTo>
                  <a:pt x="9611" y="14697"/>
                </a:lnTo>
                <a:lnTo>
                  <a:pt x="10001" y="14599"/>
                </a:lnTo>
                <a:lnTo>
                  <a:pt x="10390" y="14453"/>
                </a:lnTo>
                <a:lnTo>
                  <a:pt x="10779" y="14307"/>
                </a:lnTo>
                <a:lnTo>
                  <a:pt x="11144" y="14137"/>
                </a:lnTo>
                <a:lnTo>
                  <a:pt x="11509" y="13918"/>
                </a:lnTo>
                <a:lnTo>
                  <a:pt x="12020" y="13577"/>
                </a:lnTo>
                <a:lnTo>
                  <a:pt x="12507" y="13164"/>
                </a:lnTo>
                <a:lnTo>
                  <a:pt x="12969" y="12726"/>
                </a:lnTo>
                <a:lnTo>
                  <a:pt x="13359" y="12264"/>
                </a:lnTo>
                <a:lnTo>
                  <a:pt x="13553" y="11996"/>
                </a:lnTo>
                <a:lnTo>
                  <a:pt x="13724" y="11753"/>
                </a:lnTo>
                <a:lnTo>
                  <a:pt x="13894" y="11485"/>
                </a:lnTo>
                <a:lnTo>
                  <a:pt x="14040" y="11193"/>
                </a:lnTo>
                <a:lnTo>
                  <a:pt x="14186" y="10925"/>
                </a:lnTo>
                <a:lnTo>
                  <a:pt x="14308" y="10633"/>
                </a:lnTo>
                <a:lnTo>
                  <a:pt x="14405" y="10341"/>
                </a:lnTo>
                <a:lnTo>
                  <a:pt x="14478" y="10049"/>
                </a:lnTo>
                <a:lnTo>
                  <a:pt x="14599" y="9538"/>
                </a:lnTo>
                <a:lnTo>
                  <a:pt x="14648" y="9003"/>
                </a:lnTo>
                <a:lnTo>
                  <a:pt x="14672" y="8468"/>
                </a:lnTo>
                <a:lnTo>
                  <a:pt x="14697" y="7957"/>
                </a:lnTo>
                <a:lnTo>
                  <a:pt x="14697" y="7519"/>
                </a:lnTo>
                <a:lnTo>
                  <a:pt x="14672" y="7032"/>
                </a:lnTo>
                <a:lnTo>
                  <a:pt x="14624" y="6813"/>
                </a:lnTo>
                <a:lnTo>
                  <a:pt x="14575" y="6594"/>
                </a:lnTo>
                <a:lnTo>
                  <a:pt x="14502" y="6375"/>
                </a:lnTo>
                <a:lnTo>
                  <a:pt x="14381" y="6180"/>
                </a:lnTo>
                <a:lnTo>
                  <a:pt x="14745" y="5718"/>
                </a:lnTo>
                <a:lnTo>
                  <a:pt x="15086" y="5207"/>
                </a:lnTo>
                <a:lnTo>
                  <a:pt x="15378" y="4696"/>
                </a:lnTo>
                <a:lnTo>
                  <a:pt x="15646" y="4185"/>
                </a:lnTo>
                <a:lnTo>
                  <a:pt x="15889" y="3650"/>
                </a:lnTo>
                <a:lnTo>
                  <a:pt x="16084" y="3090"/>
                </a:lnTo>
                <a:lnTo>
                  <a:pt x="16254" y="2506"/>
                </a:lnTo>
                <a:lnTo>
                  <a:pt x="16376" y="1922"/>
                </a:lnTo>
                <a:lnTo>
                  <a:pt x="16449" y="1509"/>
                </a:lnTo>
                <a:lnTo>
                  <a:pt x="16449" y="1290"/>
                </a:lnTo>
                <a:lnTo>
                  <a:pt x="16449" y="1046"/>
                </a:lnTo>
                <a:lnTo>
                  <a:pt x="16424" y="803"/>
                </a:lnTo>
                <a:lnTo>
                  <a:pt x="16376" y="584"/>
                </a:lnTo>
                <a:lnTo>
                  <a:pt x="16303" y="389"/>
                </a:lnTo>
                <a:lnTo>
                  <a:pt x="16230" y="316"/>
                </a:lnTo>
                <a:lnTo>
                  <a:pt x="16157" y="243"/>
                </a:lnTo>
                <a:lnTo>
                  <a:pt x="16035" y="122"/>
                </a:lnTo>
                <a:lnTo>
                  <a:pt x="15889" y="49"/>
                </a:lnTo>
                <a:lnTo>
                  <a:pt x="15767" y="24"/>
                </a:lnTo>
                <a:lnTo>
                  <a:pt x="15621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6D9EEB"/>
              </a:solidFill>
            </a:endParaRPr>
          </a:p>
        </p:txBody>
      </p:sp>
      <p:sp>
        <p:nvSpPr>
          <p:cNvPr id="156" name="Google Shape;156;p28"/>
          <p:cNvSpPr/>
          <p:nvPr/>
        </p:nvSpPr>
        <p:spPr>
          <a:xfrm rot="1473017">
            <a:off x="3231052" y="1258034"/>
            <a:ext cx="862799" cy="840475"/>
          </a:xfrm>
          <a:custGeom>
            <a:avLst/>
            <a:gdLst/>
            <a:ahLst/>
            <a:cxnLst/>
            <a:rect l="l" t="t" r="r" b="b"/>
            <a:pathLst>
              <a:path w="18737" h="18250" extrusionOk="0">
                <a:moveTo>
                  <a:pt x="13554" y="3431"/>
                </a:moveTo>
                <a:lnTo>
                  <a:pt x="13748" y="3456"/>
                </a:lnTo>
                <a:lnTo>
                  <a:pt x="13919" y="3480"/>
                </a:lnTo>
                <a:lnTo>
                  <a:pt x="14308" y="3602"/>
                </a:lnTo>
                <a:lnTo>
                  <a:pt x="14478" y="3675"/>
                </a:lnTo>
                <a:lnTo>
                  <a:pt x="14624" y="3748"/>
                </a:lnTo>
                <a:lnTo>
                  <a:pt x="14746" y="3845"/>
                </a:lnTo>
                <a:lnTo>
                  <a:pt x="14843" y="3967"/>
                </a:lnTo>
                <a:lnTo>
                  <a:pt x="14941" y="4113"/>
                </a:lnTo>
                <a:lnTo>
                  <a:pt x="15038" y="4259"/>
                </a:lnTo>
                <a:lnTo>
                  <a:pt x="15111" y="4405"/>
                </a:lnTo>
                <a:lnTo>
                  <a:pt x="15160" y="4551"/>
                </a:lnTo>
                <a:lnTo>
                  <a:pt x="15184" y="4721"/>
                </a:lnTo>
                <a:lnTo>
                  <a:pt x="15208" y="4891"/>
                </a:lnTo>
                <a:lnTo>
                  <a:pt x="15233" y="5232"/>
                </a:lnTo>
                <a:lnTo>
                  <a:pt x="15160" y="5548"/>
                </a:lnTo>
                <a:lnTo>
                  <a:pt x="15111" y="5719"/>
                </a:lnTo>
                <a:lnTo>
                  <a:pt x="15062" y="5865"/>
                </a:lnTo>
                <a:lnTo>
                  <a:pt x="14916" y="6132"/>
                </a:lnTo>
                <a:lnTo>
                  <a:pt x="14722" y="6351"/>
                </a:lnTo>
                <a:lnTo>
                  <a:pt x="14527" y="6570"/>
                </a:lnTo>
                <a:lnTo>
                  <a:pt x="14284" y="6765"/>
                </a:lnTo>
                <a:lnTo>
                  <a:pt x="13821" y="7130"/>
                </a:lnTo>
                <a:lnTo>
                  <a:pt x="13602" y="7325"/>
                </a:lnTo>
                <a:lnTo>
                  <a:pt x="13408" y="7544"/>
                </a:lnTo>
                <a:lnTo>
                  <a:pt x="12678" y="6984"/>
                </a:lnTo>
                <a:lnTo>
                  <a:pt x="12313" y="6692"/>
                </a:lnTo>
                <a:lnTo>
                  <a:pt x="11948" y="6400"/>
                </a:lnTo>
                <a:lnTo>
                  <a:pt x="11631" y="6108"/>
                </a:lnTo>
                <a:lnTo>
                  <a:pt x="11315" y="5767"/>
                </a:lnTo>
                <a:lnTo>
                  <a:pt x="11023" y="5427"/>
                </a:lnTo>
                <a:lnTo>
                  <a:pt x="10755" y="5037"/>
                </a:lnTo>
                <a:lnTo>
                  <a:pt x="10877" y="4989"/>
                </a:lnTo>
                <a:lnTo>
                  <a:pt x="10999" y="4891"/>
                </a:lnTo>
                <a:lnTo>
                  <a:pt x="11242" y="4697"/>
                </a:lnTo>
                <a:lnTo>
                  <a:pt x="11461" y="4478"/>
                </a:lnTo>
                <a:lnTo>
                  <a:pt x="11656" y="4283"/>
                </a:lnTo>
                <a:lnTo>
                  <a:pt x="12191" y="3869"/>
                </a:lnTo>
                <a:lnTo>
                  <a:pt x="12483" y="3699"/>
                </a:lnTo>
                <a:lnTo>
                  <a:pt x="12775" y="3553"/>
                </a:lnTo>
                <a:lnTo>
                  <a:pt x="12970" y="3480"/>
                </a:lnTo>
                <a:lnTo>
                  <a:pt x="13164" y="3456"/>
                </a:lnTo>
                <a:lnTo>
                  <a:pt x="13359" y="3431"/>
                </a:lnTo>
                <a:close/>
                <a:moveTo>
                  <a:pt x="13529" y="2872"/>
                </a:moveTo>
                <a:lnTo>
                  <a:pt x="13335" y="2896"/>
                </a:lnTo>
                <a:lnTo>
                  <a:pt x="12945" y="2969"/>
                </a:lnTo>
                <a:lnTo>
                  <a:pt x="12556" y="3066"/>
                </a:lnTo>
                <a:lnTo>
                  <a:pt x="12191" y="3237"/>
                </a:lnTo>
                <a:lnTo>
                  <a:pt x="11850" y="3456"/>
                </a:lnTo>
                <a:lnTo>
                  <a:pt x="11607" y="3626"/>
                </a:lnTo>
                <a:lnTo>
                  <a:pt x="11388" y="3821"/>
                </a:lnTo>
                <a:lnTo>
                  <a:pt x="10950" y="4210"/>
                </a:lnTo>
                <a:lnTo>
                  <a:pt x="10658" y="4478"/>
                </a:lnTo>
                <a:lnTo>
                  <a:pt x="10512" y="4648"/>
                </a:lnTo>
                <a:lnTo>
                  <a:pt x="10464" y="4721"/>
                </a:lnTo>
                <a:lnTo>
                  <a:pt x="10464" y="4818"/>
                </a:lnTo>
                <a:lnTo>
                  <a:pt x="10366" y="4843"/>
                </a:lnTo>
                <a:lnTo>
                  <a:pt x="10293" y="4916"/>
                </a:lnTo>
                <a:lnTo>
                  <a:pt x="10245" y="4989"/>
                </a:lnTo>
                <a:lnTo>
                  <a:pt x="10269" y="5110"/>
                </a:lnTo>
                <a:lnTo>
                  <a:pt x="10366" y="5354"/>
                </a:lnTo>
                <a:lnTo>
                  <a:pt x="10488" y="5597"/>
                </a:lnTo>
                <a:lnTo>
                  <a:pt x="10610" y="5816"/>
                </a:lnTo>
                <a:lnTo>
                  <a:pt x="10780" y="6035"/>
                </a:lnTo>
                <a:lnTo>
                  <a:pt x="10950" y="6230"/>
                </a:lnTo>
                <a:lnTo>
                  <a:pt x="11120" y="6449"/>
                </a:lnTo>
                <a:lnTo>
                  <a:pt x="11534" y="6814"/>
                </a:lnTo>
                <a:lnTo>
                  <a:pt x="11972" y="7179"/>
                </a:lnTo>
                <a:lnTo>
                  <a:pt x="12410" y="7519"/>
                </a:lnTo>
                <a:lnTo>
                  <a:pt x="12848" y="7836"/>
                </a:lnTo>
                <a:lnTo>
                  <a:pt x="13262" y="8152"/>
                </a:lnTo>
                <a:lnTo>
                  <a:pt x="13335" y="8201"/>
                </a:lnTo>
                <a:lnTo>
                  <a:pt x="13432" y="8225"/>
                </a:lnTo>
                <a:lnTo>
                  <a:pt x="13505" y="8225"/>
                </a:lnTo>
                <a:lnTo>
                  <a:pt x="13602" y="8201"/>
                </a:lnTo>
                <a:lnTo>
                  <a:pt x="13651" y="8152"/>
                </a:lnTo>
                <a:lnTo>
                  <a:pt x="13724" y="8079"/>
                </a:lnTo>
                <a:lnTo>
                  <a:pt x="13748" y="8006"/>
                </a:lnTo>
                <a:lnTo>
                  <a:pt x="13748" y="7933"/>
                </a:lnTo>
                <a:lnTo>
                  <a:pt x="13943" y="7787"/>
                </a:lnTo>
                <a:lnTo>
                  <a:pt x="14089" y="7665"/>
                </a:lnTo>
                <a:lnTo>
                  <a:pt x="14722" y="7154"/>
                </a:lnTo>
                <a:lnTo>
                  <a:pt x="15014" y="6862"/>
                </a:lnTo>
                <a:lnTo>
                  <a:pt x="15281" y="6546"/>
                </a:lnTo>
                <a:lnTo>
                  <a:pt x="15500" y="6205"/>
                </a:lnTo>
                <a:lnTo>
                  <a:pt x="15598" y="6035"/>
                </a:lnTo>
                <a:lnTo>
                  <a:pt x="15671" y="5840"/>
                </a:lnTo>
                <a:lnTo>
                  <a:pt x="15719" y="5670"/>
                </a:lnTo>
                <a:lnTo>
                  <a:pt x="15768" y="5500"/>
                </a:lnTo>
                <a:lnTo>
                  <a:pt x="15792" y="5305"/>
                </a:lnTo>
                <a:lnTo>
                  <a:pt x="15792" y="5135"/>
                </a:lnTo>
                <a:lnTo>
                  <a:pt x="15768" y="4770"/>
                </a:lnTo>
                <a:lnTo>
                  <a:pt x="15695" y="4429"/>
                </a:lnTo>
                <a:lnTo>
                  <a:pt x="15549" y="4088"/>
                </a:lnTo>
                <a:lnTo>
                  <a:pt x="15379" y="3772"/>
                </a:lnTo>
                <a:lnTo>
                  <a:pt x="15257" y="3626"/>
                </a:lnTo>
                <a:lnTo>
                  <a:pt x="15135" y="3504"/>
                </a:lnTo>
                <a:lnTo>
                  <a:pt x="15014" y="3383"/>
                </a:lnTo>
                <a:lnTo>
                  <a:pt x="14868" y="3261"/>
                </a:lnTo>
                <a:lnTo>
                  <a:pt x="14697" y="3164"/>
                </a:lnTo>
                <a:lnTo>
                  <a:pt x="14503" y="3066"/>
                </a:lnTo>
                <a:lnTo>
                  <a:pt x="14332" y="2993"/>
                </a:lnTo>
                <a:lnTo>
                  <a:pt x="14138" y="2945"/>
                </a:lnTo>
                <a:lnTo>
                  <a:pt x="13943" y="2896"/>
                </a:lnTo>
                <a:lnTo>
                  <a:pt x="13724" y="2872"/>
                </a:lnTo>
                <a:close/>
                <a:moveTo>
                  <a:pt x="5597" y="6814"/>
                </a:moveTo>
                <a:lnTo>
                  <a:pt x="4283" y="8030"/>
                </a:lnTo>
                <a:lnTo>
                  <a:pt x="3675" y="8590"/>
                </a:lnTo>
                <a:lnTo>
                  <a:pt x="3602" y="8468"/>
                </a:lnTo>
                <a:lnTo>
                  <a:pt x="3504" y="8395"/>
                </a:lnTo>
                <a:lnTo>
                  <a:pt x="3285" y="8201"/>
                </a:lnTo>
                <a:lnTo>
                  <a:pt x="2969" y="7860"/>
                </a:lnTo>
                <a:lnTo>
                  <a:pt x="2677" y="7519"/>
                </a:lnTo>
                <a:lnTo>
                  <a:pt x="2410" y="7203"/>
                </a:lnTo>
                <a:lnTo>
                  <a:pt x="2264" y="7057"/>
                </a:lnTo>
                <a:lnTo>
                  <a:pt x="2093" y="6911"/>
                </a:lnTo>
                <a:lnTo>
                  <a:pt x="3821" y="6911"/>
                </a:lnTo>
                <a:lnTo>
                  <a:pt x="4745" y="6862"/>
                </a:lnTo>
                <a:lnTo>
                  <a:pt x="5597" y="6814"/>
                </a:lnTo>
                <a:close/>
                <a:moveTo>
                  <a:pt x="755" y="6911"/>
                </a:moveTo>
                <a:lnTo>
                  <a:pt x="1047" y="6935"/>
                </a:lnTo>
                <a:lnTo>
                  <a:pt x="1315" y="6935"/>
                </a:lnTo>
                <a:lnTo>
                  <a:pt x="1339" y="6984"/>
                </a:lnTo>
                <a:lnTo>
                  <a:pt x="1363" y="7008"/>
                </a:lnTo>
                <a:lnTo>
                  <a:pt x="1582" y="7227"/>
                </a:lnTo>
                <a:lnTo>
                  <a:pt x="1826" y="7422"/>
                </a:lnTo>
                <a:lnTo>
                  <a:pt x="2142" y="7738"/>
                </a:lnTo>
                <a:lnTo>
                  <a:pt x="2434" y="8103"/>
                </a:lnTo>
                <a:lnTo>
                  <a:pt x="2799" y="8541"/>
                </a:lnTo>
                <a:lnTo>
                  <a:pt x="3018" y="8785"/>
                </a:lnTo>
                <a:lnTo>
                  <a:pt x="3139" y="8882"/>
                </a:lnTo>
                <a:lnTo>
                  <a:pt x="3261" y="8955"/>
                </a:lnTo>
                <a:lnTo>
                  <a:pt x="3091" y="9077"/>
                </a:lnTo>
                <a:lnTo>
                  <a:pt x="2993" y="8931"/>
                </a:lnTo>
                <a:lnTo>
                  <a:pt x="2872" y="8785"/>
                </a:lnTo>
                <a:lnTo>
                  <a:pt x="2580" y="8517"/>
                </a:lnTo>
                <a:lnTo>
                  <a:pt x="2020" y="8079"/>
                </a:lnTo>
                <a:lnTo>
                  <a:pt x="1388" y="7495"/>
                </a:lnTo>
                <a:lnTo>
                  <a:pt x="755" y="6911"/>
                </a:lnTo>
                <a:close/>
                <a:moveTo>
                  <a:pt x="9490" y="8760"/>
                </a:moveTo>
                <a:lnTo>
                  <a:pt x="9369" y="8785"/>
                </a:lnTo>
                <a:lnTo>
                  <a:pt x="9271" y="8833"/>
                </a:lnTo>
                <a:lnTo>
                  <a:pt x="9101" y="9004"/>
                </a:lnTo>
                <a:lnTo>
                  <a:pt x="8931" y="9174"/>
                </a:lnTo>
                <a:lnTo>
                  <a:pt x="8760" y="9344"/>
                </a:lnTo>
                <a:lnTo>
                  <a:pt x="8566" y="9515"/>
                </a:lnTo>
                <a:lnTo>
                  <a:pt x="8103" y="9904"/>
                </a:lnTo>
                <a:lnTo>
                  <a:pt x="7617" y="10318"/>
                </a:lnTo>
                <a:lnTo>
                  <a:pt x="7276" y="10609"/>
                </a:lnTo>
                <a:lnTo>
                  <a:pt x="7081" y="10780"/>
                </a:lnTo>
                <a:lnTo>
                  <a:pt x="6887" y="10999"/>
                </a:lnTo>
                <a:lnTo>
                  <a:pt x="6716" y="11193"/>
                </a:lnTo>
                <a:lnTo>
                  <a:pt x="6595" y="11437"/>
                </a:lnTo>
                <a:lnTo>
                  <a:pt x="6570" y="11534"/>
                </a:lnTo>
                <a:lnTo>
                  <a:pt x="6546" y="11656"/>
                </a:lnTo>
                <a:lnTo>
                  <a:pt x="6546" y="11753"/>
                </a:lnTo>
                <a:lnTo>
                  <a:pt x="6570" y="11850"/>
                </a:lnTo>
                <a:lnTo>
                  <a:pt x="6619" y="11948"/>
                </a:lnTo>
                <a:lnTo>
                  <a:pt x="6668" y="11996"/>
                </a:lnTo>
                <a:lnTo>
                  <a:pt x="6765" y="12021"/>
                </a:lnTo>
                <a:lnTo>
                  <a:pt x="6838" y="12021"/>
                </a:lnTo>
                <a:lnTo>
                  <a:pt x="6935" y="11972"/>
                </a:lnTo>
                <a:lnTo>
                  <a:pt x="7033" y="11923"/>
                </a:lnTo>
                <a:lnTo>
                  <a:pt x="7154" y="11777"/>
                </a:lnTo>
                <a:lnTo>
                  <a:pt x="7422" y="11461"/>
                </a:lnTo>
                <a:lnTo>
                  <a:pt x="7641" y="11242"/>
                </a:lnTo>
                <a:lnTo>
                  <a:pt x="7860" y="11023"/>
                </a:lnTo>
                <a:lnTo>
                  <a:pt x="8322" y="10634"/>
                </a:lnTo>
                <a:lnTo>
                  <a:pt x="8736" y="10318"/>
                </a:lnTo>
                <a:lnTo>
                  <a:pt x="9174" y="9977"/>
                </a:lnTo>
                <a:lnTo>
                  <a:pt x="9393" y="9807"/>
                </a:lnTo>
                <a:lnTo>
                  <a:pt x="9563" y="9612"/>
                </a:lnTo>
                <a:lnTo>
                  <a:pt x="9709" y="9393"/>
                </a:lnTo>
                <a:lnTo>
                  <a:pt x="9831" y="9174"/>
                </a:lnTo>
                <a:lnTo>
                  <a:pt x="9855" y="9052"/>
                </a:lnTo>
                <a:lnTo>
                  <a:pt x="9855" y="8931"/>
                </a:lnTo>
                <a:lnTo>
                  <a:pt x="9782" y="8858"/>
                </a:lnTo>
                <a:lnTo>
                  <a:pt x="9709" y="8809"/>
                </a:lnTo>
                <a:lnTo>
                  <a:pt x="9588" y="8760"/>
                </a:lnTo>
                <a:close/>
                <a:moveTo>
                  <a:pt x="2045" y="13359"/>
                </a:moveTo>
                <a:lnTo>
                  <a:pt x="2166" y="13408"/>
                </a:lnTo>
                <a:lnTo>
                  <a:pt x="2166" y="13481"/>
                </a:lnTo>
                <a:lnTo>
                  <a:pt x="2166" y="13554"/>
                </a:lnTo>
                <a:lnTo>
                  <a:pt x="2118" y="13627"/>
                </a:lnTo>
                <a:lnTo>
                  <a:pt x="2069" y="13675"/>
                </a:lnTo>
                <a:lnTo>
                  <a:pt x="1947" y="13773"/>
                </a:lnTo>
                <a:lnTo>
                  <a:pt x="1826" y="13870"/>
                </a:lnTo>
                <a:lnTo>
                  <a:pt x="1655" y="13943"/>
                </a:lnTo>
                <a:lnTo>
                  <a:pt x="1461" y="14016"/>
                </a:lnTo>
                <a:lnTo>
                  <a:pt x="1461" y="14016"/>
                </a:lnTo>
                <a:lnTo>
                  <a:pt x="1607" y="13821"/>
                </a:lnTo>
                <a:lnTo>
                  <a:pt x="1753" y="13627"/>
                </a:lnTo>
                <a:lnTo>
                  <a:pt x="1874" y="13481"/>
                </a:lnTo>
                <a:lnTo>
                  <a:pt x="1972" y="13383"/>
                </a:lnTo>
                <a:lnTo>
                  <a:pt x="1996" y="13383"/>
                </a:lnTo>
                <a:lnTo>
                  <a:pt x="2045" y="13359"/>
                </a:lnTo>
                <a:close/>
                <a:moveTo>
                  <a:pt x="1996" y="12872"/>
                </a:moveTo>
                <a:lnTo>
                  <a:pt x="1899" y="12897"/>
                </a:lnTo>
                <a:lnTo>
                  <a:pt x="1826" y="12921"/>
                </a:lnTo>
                <a:lnTo>
                  <a:pt x="1655" y="13018"/>
                </a:lnTo>
                <a:lnTo>
                  <a:pt x="1534" y="13140"/>
                </a:lnTo>
                <a:lnTo>
                  <a:pt x="1388" y="13286"/>
                </a:lnTo>
                <a:lnTo>
                  <a:pt x="1242" y="13456"/>
                </a:lnTo>
                <a:lnTo>
                  <a:pt x="998" y="13797"/>
                </a:lnTo>
                <a:lnTo>
                  <a:pt x="925" y="13967"/>
                </a:lnTo>
                <a:lnTo>
                  <a:pt x="828" y="14138"/>
                </a:lnTo>
                <a:lnTo>
                  <a:pt x="804" y="14235"/>
                </a:lnTo>
                <a:lnTo>
                  <a:pt x="779" y="14308"/>
                </a:lnTo>
                <a:lnTo>
                  <a:pt x="779" y="14405"/>
                </a:lnTo>
                <a:lnTo>
                  <a:pt x="828" y="14478"/>
                </a:lnTo>
                <a:lnTo>
                  <a:pt x="877" y="14527"/>
                </a:lnTo>
                <a:lnTo>
                  <a:pt x="925" y="14576"/>
                </a:lnTo>
                <a:lnTo>
                  <a:pt x="1047" y="14576"/>
                </a:lnTo>
                <a:lnTo>
                  <a:pt x="1120" y="14551"/>
                </a:lnTo>
                <a:lnTo>
                  <a:pt x="1266" y="14551"/>
                </a:lnTo>
                <a:lnTo>
                  <a:pt x="1412" y="14527"/>
                </a:lnTo>
                <a:lnTo>
                  <a:pt x="1582" y="14478"/>
                </a:lnTo>
                <a:lnTo>
                  <a:pt x="1728" y="14430"/>
                </a:lnTo>
                <a:lnTo>
                  <a:pt x="2020" y="14284"/>
                </a:lnTo>
                <a:lnTo>
                  <a:pt x="2239" y="14138"/>
                </a:lnTo>
                <a:lnTo>
                  <a:pt x="2361" y="14040"/>
                </a:lnTo>
                <a:lnTo>
                  <a:pt x="2483" y="13919"/>
                </a:lnTo>
                <a:lnTo>
                  <a:pt x="2556" y="13773"/>
                </a:lnTo>
                <a:lnTo>
                  <a:pt x="2629" y="13627"/>
                </a:lnTo>
                <a:lnTo>
                  <a:pt x="2653" y="13481"/>
                </a:lnTo>
                <a:lnTo>
                  <a:pt x="2653" y="13408"/>
                </a:lnTo>
                <a:lnTo>
                  <a:pt x="2629" y="13335"/>
                </a:lnTo>
                <a:lnTo>
                  <a:pt x="2604" y="13262"/>
                </a:lnTo>
                <a:lnTo>
                  <a:pt x="2556" y="13189"/>
                </a:lnTo>
                <a:lnTo>
                  <a:pt x="2483" y="13140"/>
                </a:lnTo>
                <a:lnTo>
                  <a:pt x="2385" y="13091"/>
                </a:lnTo>
                <a:lnTo>
                  <a:pt x="2288" y="12970"/>
                </a:lnTo>
                <a:lnTo>
                  <a:pt x="2166" y="12897"/>
                </a:lnTo>
                <a:lnTo>
                  <a:pt x="2069" y="12872"/>
                </a:lnTo>
                <a:close/>
                <a:moveTo>
                  <a:pt x="15525" y="560"/>
                </a:moveTo>
                <a:lnTo>
                  <a:pt x="16084" y="633"/>
                </a:lnTo>
                <a:lnTo>
                  <a:pt x="16644" y="706"/>
                </a:lnTo>
                <a:lnTo>
                  <a:pt x="17204" y="828"/>
                </a:lnTo>
                <a:lnTo>
                  <a:pt x="17763" y="974"/>
                </a:lnTo>
                <a:lnTo>
                  <a:pt x="17666" y="1023"/>
                </a:lnTo>
                <a:lnTo>
                  <a:pt x="17593" y="1096"/>
                </a:lnTo>
                <a:lnTo>
                  <a:pt x="17496" y="1169"/>
                </a:lnTo>
                <a:lnTo>
                  <a:pt x="17496" y="1193"/>
                </a:lnTo>
                <a:lnTo>
                  <a:pt x="17520" y="1217"/>
                </a:lnTo>
                <a:lnTo>
                  <a:pt x="17569" y="1266"/>
                </a:lnTo>
                <a:lnTo>
                  <a:pt x="17617" y="1290"/>
                </a:lnTo>
                <a:lnTo>
                  <a:pt x="17739" y="1315"/>
                </a:lnTo>
                <a:lnTo>
                  <a:pt x="17861" y="1290"/>
                </a:lnTo>
                <a:lnTo>
                  <a:pt x="17934" y="1290"/>
                </a:lnTo>
                <a:lnTo>
                  <a:pt x="17982" y="1242"/>
                </a:lnTo>
                <a:lnTo>
                  <a:pt x="18007" y="1363"/>
                </a:lnTo>
                <a:lnTo>
                  <a:pt x="18031" y="1461"/>
                </a:lnTo>
                <a:lnTo>
                  <a:pt x="17909" y="1485"/>
                </a:lnTo>
                <a:lnTo>
                  <a:pt x="17812" y="1534"/>
                </a:lnTo>
                <a:lnTo>
                  <a:pt x="17715" y="1582"/>
                </a:lnTo>
                <a:lnTo>
                  <a:pt x="17617" y="1655"/>
                </a:lnTo>
                <a:lnTo>
                  <a:pt x="17593" y="1680"/>
                </a:lnTo>
                <a:lnTo>
                  <a:pt x="17593" y="1753"/>
                </a:lnTo>
                <a:lnTo>
                  <a:pt x="17617" y="1801"/>
                </a:lnTo>
                <a:lnTo>
                  <a:pt x="17690" y="1826"/>
                </a:lnTo>
                <a:lnTo>
                  <a:pt x="17739" y="1850"/>
                </a:lnTo>
                <a:lnTo>
                  <a:pt x="17812" y="1874"/>
                </a:lnTo>
                <a:lnTo>
                  <a:pt x="17958" y="1850"/>
                </a:lnTo>
                <a:lnTo>
                  <a:pt x="18080" y="1801"/>
                </a:lnTo>
                <a:lnTo>
                  <a:pt x="18104" y="1996"/>
                </a:lnTo>
                <a:lnTo>
                  <a:pt x="17909" y="2069"/>
                </a:lnTo>
                <a:lnTo>
                  <a:pt x="17788" y="2118"/>
                </a:lnTo>
                <a:lnTo>
                  <a:pt x="17690" y="2215"/>
                </a:lnTo>
                <a:lnTo>
                  <a:pt x="17642" y="2264"/>
                </a:lnTo>
                <a:lnTo>
                  <a:pt x="17642" y="2361"/>
                </a:lnTo>
                <a:lnTo>
                  <a:pt x="17666" y="2410"/>
                </a:lnTo>
                <a:lnTo>
                  <a:pt x="17739" y="2458"/>
                </a:lnTo>
                <a:lnTo>
                  <a:pt x="17836" y="2483"/>
                </a:lnTo>
                <a:lnTo>
                  <a:pt x="17934" y="2458"/>
                </a:lnTo>
                <a:lnTo>
                  <a:pt x="18128" y="2410"/>
                </a:lnTo>
                <a:lnTo>
                  <a:pt x="18153" y="2531"/>
                </a:lnTo>
                <a:lnTo>
                  <a:pt x="18007" y="2555"/>
                </a:lnTo>
                <a:lnTo>
                  <a:pt x="17836" y="2604"/>
                </a:lnTo>
                <a:lnTo>
                  <a:pt x="17763" y="2653"/>
                </a:lnTo>
                <a:lnTo>
                  <a:pt x="17715" y="2726"/>
                </a:lnTo>
                <a:lnTo>
                  <a:pt x="17690" y="2823"/>
                </a:lnTo>
                <a:lnTo>
                  <a:pt x="17690" y="2896"/>
                </a:lnTo>
                <a:lnTo>
                  <a:pt x="17739" y="2945"/>
                </a:lnTo>
                <a:lnTo>
                  <a:pt x="17812" y="2993"/>
                </a:lnTo>
                <a:lnTo>
                  <a:pt x="18153" y="2993"/>
                </a:lnTo>
                <a:lnTo>
                  <a:pt x="18177" y="2969"/>
                </a:lnTo>
                <a:lnTo>
                  <a:pt x="18177" y="3261"/>
                </a:lnTo>
                <a:lnTo>
                  <a:pt x="17739" y="3383"/>
                </a:lnTo>
                <a:lnTo>
                  <a:pt x="17690" y="3407"/>
                </a:lnTo>
                <a:lnTo>
                  <a:pt x="17666" y="3431"/>
                </a:lnTo>
                <a:lnTo>
                  <a:pt x="17617" y="3529"/>
                </a:lnTo>
                <a:lnTo>
                  <a:pt x="17617" y="3577"/>
                </a:lnTo>
                <a:lnTo>
                  <a:pt x="17642" y="3626"/>
                </a:lnTo>
                <a:lnTo>
                  <a:pt x="17666" y="3650"/>
                </a:lnTo>
                <a:lnTo>
                  <a:pt x="17715" y="3699"/>
                </a:lnTo>
                <a:lnTo>
                  <a:pt x="17812" y="3723"/>
                </a:lnTo>
                <a:lnTo>
                  <a:pt x="17934" y="3723"/>
                </a:lnTo>
                <a:lnTo>
                  <a:pt x="18153" y="3699"/>
                </a:lnTo>
                <a:lnTo>
                  <a:pt x="18153" y="3699"/>
                </a:lnTo>
                <a:lnTo>
                  <a:pt x="18104" y="4186"/>
                </a:lnTo>
                <a:lnTo>
                  <a:pt x="17934" y="4088"/>
                </a:lnTo>
                <a:lnTo>
                  <a:pt x="17739" y="4040"/>
                </a:lnTo>
                <a:lnTo>
                  <a:pt x="17642" y="4015"/>
                </a:lnTo>
                <a:lnTo>
                  <a:pt x="17569" y="4040"/>
                </a:lnTo>
                <a:lnTo>
                  <a:pt x="17471" y="4064"/>
                </a:lnTo>
                <a:lnTo>
                  <a:pt x="17423" y="4137"/>
                </a:lnTo>
                <a:lnTo>
                  <a:pt x="17423" y="4186"/>
                </a:lnTo>
                <a:lnTo>
                  <a:pt x="17496" y="4283"/>
                </a:lnTo>
                <a:lnTo>
                  <a:pt x="17617" y="4332"/>
                </a:lnTo>
                <a:lnTo>
                  <a:pt x="17812" y="4429"/>
                </a:lnTo>
                <a:lnTo>
                  <a:pt x="17982" y="4526"/>
                </a:lnTo>
                <a:lnTo>
                  <a:pt x="18055" y="4551"/>
                </a:lnTo>
                <a:lnTo>
                  <a:pt x="17958" y="4940"/>
                </a:lnTo>
                <a:lnTo>
                  <a:pt x="17690" y="4843"/>
                </a:lnTo>
                <a:lnTo>
                  <a:pt x="17471" y="4721"/>
                </a:lnTo>
                <a:lnTo>
                  <a:pt x="17228" y="4648"/>
                </a:lnTo>
                <a:lnTo>
                  <a:pt x="17155" y="4648"/>
                </a:lnTo>
                <a:lnTo>
                  <a:pt x="17155" y="4672"/>
                </a:lnTo>
                <a:lnTo>
                  <a:pt x="17155" y="4721"/>
                </a:lnTo>
                <a:lnTo>
                  <a:pt x="17204" y="4818"/>
                </a:lnTo>
                <a:lnTo>
                  <a:pt x="17252" y="4891"/>
                </a:lnTo>
                <a:lnTo>
                  <a:pt x="17350" y="4989"/>
                </a:lnTo>
                <a:lnTo>
                  <a:pt x="17423" y="5062"/>
                </a:lnTo>
                <a:lnTo>
                  <a:pt x="17642" y="5183"/>
                </a:lnTo>
                <a:lnTo>
                  <a:pt x="17861" y="5256"/>
                </a:lnTo>
                <a:lnTo>
                  <a:pt x="17739" y="5621"/>
                </a:lnTo>
                <a:lnTo>
                  <a:pt x="17617" y="5938"/>
                </a:lnTo>
                <a:lnTo>
                  <a:pt x="17569" y="5889"/>
                </a:lnTo>
                <a:lnTo>
                  <a:pt x="17520" y="5840"/>
                </a:lnTo>
                <a:lnTo>
                  <a:pt x="17398" y="5743"/>
                </a:lnTo>
                <a:lnTo>
                  <a:pt x="17301" y="5670"/>
                </a:lnTo>
                <a:lnTo>
                  <a:pt x="17179" y="5597"/>
                </a:lnTo>
                <a:lnTo>
                  <a:pt x="17082" y="5573"/>
                </a:lnTo>
                <a:lnTo>
                  <a:pt x="16985" y="5548"/>
                </a:lnTo>
                <a:lnTo>
                  <a:pt x="16887" y="5548"/>
                </a:lnTo>
                <a:lnTo>
                  <a:pt x="16766" y="5597"/>
                </a:lnTo>
                <a:lnTo>
                  <a:pt x="16741" y="5621"/>
                </a:lnTo>
                <a:lnTo>
                  <a:pt x="16741" y="5670"/>
                </a:lnTo>
                <a:lnTo>
                  <a:pt x="16741" y="5719"/>
                </a:lnTo>
                <a:lnTo>
                  <a:pt x="16766" y="5743"/>
                </a:lnTo>
                <a:lnTo>
                  <a:pt x="16863" y="5840"/>
                </a:lnTo>
                <a:lnTo>
                  <a:pt x="16936" y="5913"/>
                </a:lnTo>
                <a:lnTo>
                  <a:pt x="17009" y="5962"/>
                </a:lnTo>
                <a:lnTo>
                  <a:pt x="17228" y="6132"/>
                </a:lnTo>
                <a:lnTo>
                  <a:pt x="17325" y="6181"/>
                </a:lnTo>
                <a:lnTo>
                  <a:pt x="17447" y="6205"/>
                </a:lnTo>
                <a:lnTo>
                  <a:pt x="17496" y="6205"/>
                </a:lnTo>
                <a:lnTo>
                  <a:pt x="17325" y="6473"/>
                </a:lnTo>
                <a:lnTo>
                  <a:pt x="17204" y="6473"/>
                </a:lnTo>
                <a:lnTo>
                  <a:pt x="17106" y="6449"/>
                </a:lnTo>
                <a:lnTo>
                  <a:pt x="17009" y="6400"/>
                </a:lnTo>
                <a:lnTo>
                  <a:pt x="16936" y="6351"/>
                </a:lnTo>
                <a:lnTo>
                  <a:pt x="16814" y="6230"/>
                </a:lnTo>
                <a:lnTo>
                  <a:pt x="16668" y="6108"/>
                </a:lnTo>
                <a:lnTo>
                  <a:pt x="16522" y="6035"/>
                </a:lnTo>
                <a:lnTo>
                  <a:pt x="16449" y="6011"/>
                </a:lnTo>
                <a:lnTo>
                  <a:pt x="16352" y="6011"/>
                </a:lnTo>
                <a:lnTo>
                  <a:pt x="16279" y="6035"/>
                </a:lnTo>
                <a:lnTo>
                  <a:pt x="16182" y="6084"/>
                </a:lnTo>
                <a:lnTo>
                  <a:pt x="16133" y="6132"/>
                </a:lnTo>
                <a:lnTo>
                  <a:pt x="16133" y="6181"/>
                </a:lnTo>
                <a:lnTo>
                  <a:pt x="16182" y="6230"/>
                </a:lnTo>
                <a:lnTo>
                  <a:pt x="16230" y="6254"/>
                </a:lnTo>
                <a:lnTo>
                  <a:pt x="16303" y="6254"/>
                </a:lnTo>
                <a:lnTo>
                  <a:pt x="16401" y="6303"/>
                </a:lnTo>
                <a:lnTo>
                  <a:pt x="16547" y="6424"/>
                </a:lnTo>
                <a:lnTo>
                  <a:pt x="16693" y="6570"/>
                </a:lnTo>
                <a:lnTo>
                  <a:pt x="16814" y="6692"/>
                </a:lnTo>
                <a:lnTo>
                  <a:pt x="16936" y="6789"/>
                </a:lnTo>
                <a:lnTo>
                  <a:pt x="17082" y="6838"/>
                </a:lnTo>
                <a:lnTo>
                  <a:pt x="16668" y="7325"/>
                </a:lnTo>
                <a:lnTo>
                  <a:pt x="16157" y="7106"/>
                </a:lnTo>
                <a:lnTo>
                  <a:pt x="16011" y="7033"/>
                </a:lnTo>
                <a:lnTo>
                  <a:pt x="15865" y="7008"/>
                </a:lnTo>
                <a:lnTo>
                  <a:pt x="15744" y="7008"/>
                </a:lnTo>
                <a:lnTo>
                  <a:pt x="15598" y="7057"/>
                </a:lnTo>
                <a:lnTo>
                  <a:pt x="15573" y="7081"/>
                </a:lnTo>
                <a:lnTo>
                  <a:pt x="15549" y="7106"/>
                </a:lnTo>
                <a:lnTo>
                  <a:pt x="15549" y="7154"/>
                </a:lnTo>
                <a:lnTo>
                  <a:pt x="15573" y="7179"/>
                </a:lnTo>
                <a:lnTo>
                  <a:pt x="15646" y="7276"/>
                </a:lnTo>
                <a:lnTo>
                  <a:pt x="15744" y="7349"/>
                </a:lnTo>
                <a:lnTo>
                  <a:pt x="15987" y="7495"/>
                </a:lnTo>
                <a:lnTo>
                  <a:pt x="16328" y="7665"/>
                </a:lnTo>
                <a:lnTo>
                  <a:pt x="16036" y="7957"/>
                </a:lnTo>
                <a:lnTo>
                  <a:pt x="15890" y="7909"/>
                </a:lnTo>
                <a:lnTo>
                  <a:pt x="15744" y="7884"/>
                </a:lnTo>
                <a:lnTo>
                  <a:pt x="15598" y="7860"/>
                </a:lnTo>
                <a:lnTo>
                  <a:pt x="15452" y="7836"/>
                </a:lnTo>
                <a:lnTo>
                  <a:pt x="15160" y="7690"/>
                </a:lnTo>
                <a:lnTo>
                  <a:pt x="15014" y="7641"/>
                </a:lnTo>
                <a:lnTo>
                  <a:pt x="14868" y="7592"/>
                </a:lnTo>
                <a:lnTo>
                  <a:pt x="14819" y="7617"/>
                </a:lnTo>
                <a:lnTo>
                  <a:pt x="14770" y="7665"/>
                </a:lnTo>
                <a:lnTo>
                  <a:pt x="14770" y="7714"/>
                </a:lnTo>
                <a:lnTo>
                  <a:pt x="14770" y="7763"/>
                </a:lnTo>
                <a:lnTo>
                  <a:pt x="14843" y="7860"/>
                </a:lnTo>
                <a:lnTo>
                  <a:pt x="14916" y="7957"/>
                </a:lnTo>
                <a:lnTo>
                  <a:pt x="15135" y="8128"/>
                </a:lnTo>
                <a:lnTo>
                  <a:pt x="15427" y="8249"/>
                </a:lnTo>
                <a:lnTo>
                  <a:pt x="15549" y="8298"/>
                </a:lnTo>
                <a:lnTo>
                  <a:pt x="15695" y="8322"/>
                </a:lnTo>
                <a:lnTo>
                  <a:pt x="15403" y="8639"/>
                </a:lnTo>
                <a:lnTo>
                  <a:pt x="15184" y="8590"/>
                </a:lnTo>
                <a:lnTo>
                  <a:pt x="14965" y="8541"/>
                </a:lnTo>
                <a:lnTo>
                  <a:pt x="14770" y="8468"/>
                </a:lnTo>
                <a:lnTo>
                  <a:pt x="14576" y="8347"/>
                </a:lnTo>
                <a:lnTo>
                  <a:pt x="14551" y="8322"/>
                </a:lnTo>
                <a:lnTo>
                  <a:pt x="14503" y="8322"/>
                </a:lnTo>
                <a:lnTo>
                  <a:pt x="14454" y="8371"/>
                </a:lnTo>
                <a:lnTo>
                  <a:pt x="14430" y="8420"/>
                </a:lnTo>
                <a:lnTo>
                  <a:pt x="14430" y="8493"/>
                </a:lnTo>
                <a:lnTo>
                  <a:pt x="14478" y="8590"/>
                </a:lnTo>
                <a:lnTo>
                  <a:pt x="14551" y="8687"/>
                </a:lnTo>
                <a:lnTo>
                  <a:pt x="14722" y="8809"/>
                </a:lnTo>
                <a:lnTo>
                  <a:pt x="14892" y="8906"/>
                </a:lnTo>
                <a:lnTo>
                  <a:pt x="15111" y="8979"/>
                </a:lnTo>
                <a:lnTo>
                  <a:pt x="14843" y="9271"/>
                </a:lnTo>
                <a:lnTo>
                  <a:pt x="14795" y="9247"/>
                </a:lnTo>
                <a:lnTo>
                  <a:pt x="14503" y="9150"/>
                </a:lnTo>
                <a:lnTo>
                  <a:pt x="14211" y="9052"/>
                </a:lnTo>
                <a:lnTo>
                  <a:pt x="13919" y="8955"/>
                </a:lnTo>
                <a:lnTo>
                  <a:pt x="13627" y="8858"/>
                </a:lnTo>
                <a:lnTo>
                  <a:pt x="13578" y="8858"/>
                </a:lnTo>
                <a:lnTo>
                  <a:pt x="13554" y="8882"/>
                </a:lnTo>
                <a:lnTo>
                  <a:pt x="13529" y="8931"/>
                </a:lnTo>
                <a:lnTo>
                  <a:pt x="13554" y="8955"/>
                </a:lnTo>
                <a:lnTo>
                  <a:pt x="13627" y="9077"/>
                </a:lnTo>
                <a:lnTo>
                  <a:pt x="13748" y="9198"/>
                </a:lnTo>
                <a:lnTo>
                  <a:pt x="13846" y="9296"/>
                </a:lnTo>
                <a:lnTo>
                  <a:pt x="13992" y="9369"/>
                </a:lnTo>
                <a:lnTo>
                  <a:pt x="14284" y="9515"/>
                </a:lnTo>
                <a:lnTo>
                  <a:pt x="14576" y="9612"/>
                </a:lnTo>
                <a:lnTo>
                  <a:pt x="14211" y="10001"/>
                </a:lnTo>
                <a:lnTo>
                  <a:pt x="14186" y="9953"/>
                </a:lnTo>
                <a:lnTo>
                  <a:pt x="14113" y="9904"/>
                </a:lnTo>
                <a:lnTo>
                  <a:pt x="13846" y="9709"/>
                </a:lnTo>
                <a:lnTo>
                  <a:pt x="13529" y="9563"/>
                </a:lnTo>
                <a:lnTo>
                  <a:pt x="13359" y="9490"/>
                </a:lnTo>
                <a:lnTo>
                  <a:pt x="13213" y="9442"/>
                </a:lnTo>
                <a:lnTo>
                  <a:pt x="13043" y="9393"/>
                </a:lnTo>
                <a:lnTo>
                  <a:pt x="12824" y="9393"/>
                </a:lnTo>
                <a:lnTo>
                  <a:pt x="12799" y="9442"/>
                </a:lnTo>
                <a:lnTo>
                  <a:pt x="12799" y="9490"/>
                </a:lnTo>
                <a:lnTo>
                  <a:pt x="12824" y="9515"/>
                </a:lnTo>
                <a:lnTo>
                  <a:pt x="13067" y="9734"/>
                </a:lnTo>
                <a:lnTo>
                  <a:pt x="13335" y="9904"/>
                </a:lnTo>
                <a:lnTo>
                  <a:pt x="13627" y="10074"/>
                </a:lnTo>
                <a:lnTo>
                  <a:pt x="13919" y="10220"/>
                </a:lnTo>
                <a:lnTo>
                  <a:pt x="13967" y="10245"/>
                </a:lnTo>
                <a:lnTo>
                  <a:pt x="13894" y="10318"/>
                </a:lnTo>
                <a:lnTo>
                  <a:pt x="13748" y="10464"/>
                </a:lnTo>
                <a:lnTo>
                  <a:pt x="13700" y="10391"/>
                </a:lnTo>
                <a:lnTo>
                  <a:pt x="13627" y="10318"/>
                </a:lnTo>
                <a:lnTo>
                  <a:pt x="13456" y="10220"/>
                </a:lnTo>
                <a:lnTo>
                  <a:pt x="13091" y="10074"/>
                </a:lnTo>
                <a:lnTo>
                  <a:pt x="12897" y="10026"/>
                </a:lnTo>
                <a:lnTo>
                  <a:pt x="12702" y="9953"/>
                </a:lnTo>
                <a:lnTo>
                  <a:pt x="12507" y="9928"/>
                </a:lnTo>
                <a:lnTo>
                  <a:pt x="12288" y="9904"/>
                </a:lnTo>
                <a:lnTo>
                  <a:pt x="12240" y="9904"/>
                </a:lnTo>
                <a:lnTo>
                  <a:pt x="12215" y="9928"/>
                </a:lnTo>
                <a:lnTo>
                  <a:pt x="12191" y="9977"/>
                </a:lnTo>
                <a:lnTo>
                  <a:pt x="12215" y="10050"/>
                </a:lnTo>
                <a:lnTo>
                  <a:pt x="12264" y="10099"/>
                </a:lnTo>
                <a:lnTo>
                  <a:pt x="12459" y="10196"/>
                </a:lnTo>
                <a:lnTo>
                  <a:pt x="12629" y="10293"/>
                </a:lnTo>
                <a:lnTo>
                  <a:pt x="12994" y="10512"/>
                </a:lnTo>
                <a:lnTo>
                  <a:pt x="13237" y="10634"/>
                </a:lnTo>
                <a:lnTo>
                  <a:pt x="13359" y="10682"/>
                </a:lnTo>
                <a:lnTo>
                  <a:pt x="13505" y="10707"/>
                </a:lnTo>
                <a:lnTo>
                  <a:pt x="12921" y="11291"/>
                </a:lnTo>
                <a:lnTo>
                  <a:pt x="12799" y="11193"/>
                </a:lnTo>
                <a:lnTo>
                  <a:pt x="12653" y="11096"/>
                </a:lnTo>
                <a:lnTo>
                  <a:pt x="12434" y="10974"/>
                </a:lnTo>
                <a:lnTo>
                  <a:pt x="12240" y="10828"/>
                </a:lnTo>
                <a:lnTo>
                  <a:pt x="12021" y="10682"/>
                </a:lnTo>
                <a:lnTo>
                  <a:pt x="11802" y="10585"/>
                </a:lnTo>
                <a:lnTo>
                  <a:pt x="11680" y="10537"/>
                </a:lnTo>
                <a:lnTo>
                  <a:pt x="11534" y="10537"/>
                </a:lnTo>
                <a:lnTo>
                  <a:pt x="11510" y="10561"/>
                </a:lnTo>
                <a:lnTo>
                  <a:pt x="11510" y="10585"/>
                </a:lnTo>
                <a:lnTo>
                  <a:pt x="11534" y="10609"/>
                </a:lnTo>
                <a:lnTo>
                  <a:pt x="11704" y="10804"/>
                </a:lnTo>
                <a:lnTo>
                  <a:pt x="11996" y="11072"/>
                </a:lnTo>
                <a:lnTo>
                  <a:pt x="12337" y="11364"/>
                </a:lnTo>
                <a:lnTo>
                  <a:pt x="12507" y="11461"/>
                </a:lnTo>
                <a:lnTo>
                  <a:pt x="12678" y="11534"/>
                </a:lnTo>
                <a:lnTo>
                  <a:pt x="12337" y="11875"/>
                </a:lnTo>
                <a:lnTo>
                  <a:pt x="12215" y="11826"/>
                </a:lnTo>
                <a:lnTo>
                  <a:pt x="12094" y="11777"/>
                </a:lnTo>
                <a:lnTo>
                  <a:pt x="11899" y="11680"/>
                </a:lnTo>
                <a:lnTo>
                  <a:pt x="11510" y="11437"/>
                </a:lnTo>
                <a:lnTo>
                  <a:pt x="11291" y="11339"/>
                </a:lnTo>
                <a:lnTo>
                  <a:pt x="11193" y="11315"/>
                </a:lnTo>
                <a:lnTo>
                  <a:pt x="11072" y="11291"/>
                </a:lnTo>
                <a:lnTo>
                  <a:pt x="10999" y="11315"/>
                </a:lnTo>
                <a:lnTo>
                  <a:pt x="10974" y="11364"/>
                </a:lnTo>
                <a:lnTo>
                  <a:pt x="10950" y="11437"/>
                </a:lnTo>
                <a:lnTo>
                  <a:pt x="10999" y="11485"/>
                </a:lnTo>
                <a:lnTo>
                  <a:pt x="11266" y="11704"/>
                </a:lnTo>
                <a:lnTo>
                  <a:pt x="11558" y="11923"/>
                </a:lnTo>
                <a:lnTo>
                  <a:pt x="11777" y="12069"/>
                </a:lnTo>
                <a:lnTo>
                  <a:pt x="12045" y="12191"/>
                </a:lnTo>
                <a:lnTo>
                  <a:pt x="11753" y="12483"/>
                </a:lnTo>
                <a:lnTo>
                  <a:pt x="11485" y="12264"/>
                </a:lnTo>
                <a:lnTo>
                  <a:pt x="11218" y="12045"/>
                </a:lnTo>
                <a:lnTo>
                  <a:pt x="11047" y="11899"/>
                </a:lnTo>
                <a:lnTo>
                  <a:pt x="10877" y="11777"/>
                </a:lnTo>
                <a:lnTo>
                  <a:pt x="10682" y="11680"/>
                </a:lnTo>
                <a:lnTo>
                  <a:pt x="10488" y="11631"/>
                </a:lnTo>
                <a:lnTo>
                  <a:pt x="10439" y="11656"/>
                </a:lnTo>
                <a:lnTo>
                  <a:pt x="10439" y="11680"/>
                </a:lnTo>
                <a:lnTo>
                  <a:pt x="10415" y="11704"/>
                </a:lnTo>
                <a:lnTo>
                  <a:pt x="10439" y="11753"/>
                </a:lnTo>
                <a:lnTo>
                  <a:pt x="11072" y="12410"/>
                </a:lnTo>
                <a:lnTo>
                  <a:pt x="11242" y="12605"/>
                </a:lnTo>
                <a:lnTo>
                  <a:pt x="11461" y="12775"/>
                </a:lnTo>
                <a:lnTo>
                  <a:pt x="11315" y="12945"/>
                </a:lnTo>
                <a:lnTo>
                  <a:pt x="11193" y="12848"/>
                </a:lnTo>
                <a:lnTo>
                  <a:pt x="11047" y="12775"/>
                </a:lnTo>
                <a:lnTo>
                  <a:pt x="10780" y="12629"/>
                </a:lnTo>
                <a:lnTo>
                  <a:pt x="10366" y="12361"/>
                </a:lnTo>
                <a:lnTo>
                  <a:pt x="10172" y="12215"/>
                </a:lnTo>
                <a:lnTo>
                  <a:pt x="9977" y="12069"/>
                </a:lnTo>
                <a:lnTo>
                  <a:pt x="9953" y="12045"/>
                </a:lnTo>
                <a:lnTo>
                  <a:pt x="9928" y="12069"/>
                </a:lnTo>
                <a:lnTo>
                  <a:pt x="9904" y="12094"/>
                </a:lnTo>
                <a:lnTo>
                  <a:pt x="9928" y="12118"/>
                </a:lnTo>
                <a:lnTo>
                  <a:pt x="10220" y="12532"/>
                </a:lnTo>
                <a:lnTo>
                  <a:pt x="10391" y="12702"/>
                </a:lnTo>
                <a:lnTo>
                  <a:pt x="10585" y="12897"/>
                </a:lnTo>
                <a:lnTo>
                  <a:pt x="10804" y="13067"/>
                </a:lnTo>
                <a:lnTo>
                  <a:pt x="10926" y="13140"/>
                </a:lnTo>
                <a:lnTo>
                  <a:pt x="11047" y="13213"/>
                </a:lnTo>
                <a:lnTo>
                  <a:pt x="10780" y="13456"/>
                </a:lnTo>
                <a:lnTo>
                  <a:pt x="10439" y="13213"/>
                </a:lnTo>
                <a:lnTo>
                  <a:pt x="10099" y="12970"/>
                </a:lnTo>
                <a:lnTo>
                  <a:pt x="9928" y="12872"/>
                </a:lnTo>
                <a:lnTo>
                  <a:pt x="9734" y="12799"/>
                </a:lnTo>
                <a:lnTo>
                  <a:pt x="9563" y="12726"/>
                </a:lnTo>
                <a:lnTo>
                  <a:pt x="9369" y="12726"/>
                </a:lnTo>
                <a:lnTo>
                  <a:pt x="9320" y="12751"/>
                </a:lnTo>
                <a:lnTo>
                  <a:pt x="9320" y="12775"/>
                </a:lnTo>
                <a:lnTo>
                  <a:pt x="9320" y="12799"/>
                </a:lnTo>
                <a:lnTo>
                  <a:pt x="9442" y="12921"/>
                </a:lnTo>
                <a:lnTo>
                  <a:pt x="9588" y="13043"/>
                </a:lnTo>
                <a:lnTo>
                  <a:pt x="9855" y="13262"/>
                </a:lnTo>
                <a:lnTo>
                  <a:pt x="10464" y="13773"/>
                </a:lnTo>
                <a:lnTo>
                  <a:pt x="10293" y="13943"/>
                </a:lnTo>
                <a:lnTo>
                  <a:pt x="10123" y="13821"/>
                </a:lnTo>
                <a:lnTo>
                  <a:pt x="9953" y="13724"/>
                </a:lnTo>
                <a:lnTo>
                  <a:pt x="9612" y="13554"/>
                </a:lnTo>
                <a:lnTo>
                  <a:pt x="9393" y="13408"/>
                </a:lnTo>
                <a:lnTo>
                  <a:pt x="9223" y="13237"/>
                </a:lnTo>
                <a:lnTo>
                  <a:pt x="9052" y="13067"/>
                </a:lnTo>
                <a:lnTo>
                  <a:pt x="8906" y="12848"/>
                </a:lnTo>
                <a:lnTo>
                  <a:pt x="8833" y="12799"/>
                </a:lnTo>
                <a:lnTo>
                  <a:pt x="8760" y="12799"/>
                </a:lnTo>
                <a:lnTo>
                  <a:pt x="8712" y="12824"/>
                </a:lnTo>
                <a:lnTo>
                  <a:pt x="8663" y="12897"/>
                </a:lnTo>
                <a:lnTo>
                  <a:pt x="8639" y="13018"/>
                </a:lnTo>
                <a:lnTo>
                  <a:pt x="8663" y="13164"/>
                </a:lnTo>
                <a:lnTo>
                  <a:pt x="8687" y="13286"/>
                </a:lnTo>
                <a:lnTo>
                  <a:pt x="8760" y="13408"/>
                </a:lnTo>
                <a:lnTo>
                  <a:pt x="8833" y="13529"/>
                </a:lnTo>
                <a:lnTo>
                  <a:pt x="8931" y="13627"/>
                </a:lnTo>
                <a:lnTo>
                  <a:pt x="9125" y="13821"/>
                </a:lnTo>
                <a:lnTo>
                  <a:pt x="9490" y="14089"/>
                </a:lnTo>
                <a:lnTo>
                  <a:pt x="9685" y="14211"/>
                </a:lnTo>
                <a:lnTo>
                  <a:pt x="9904" y="14308"/>
                </a:lnTo>
                <a:lnTo>
                  <a:pt x="9661" y="14527"/>
                </a:lnTo>
                <a:lnTo>
                  <a:pt x="9369" y="14381"/>
                </a:lnTo>
                <a:lnTo>
                  <a:pt x="9052" y="14235"/>
                </a:lnTo>
                <a:lnTo>
                  <a:pt x="8760" y="14089"/>
                </a:lnTo>
                <a:lnTo>
                  <a:pt x="8614" y="13992"/>
                </a:lnTo>
                <a:lnTo>
                  <a:pt x="8468" y="13919"/>
                </a:lnTo>
                <a:lnTo>
                  <a:pt x="8444" y="13894"/>
                </a:lnTo>
                <a:lnTo>
                  <a:pt x="8420" y="13894"/>
                </a:lnTo>
                <a:lnTo>
                  <a:pt x="8395" y="13919"/>
                </a:lnTo>
                <a:lnTo>
                  <a:pt x="8395" y="13967"/>
                </a:lnTo>
                <a:lnTo>
                  <a:pt x="8468" y="14138"/>
                </a:lnTo>
                <a:lnTo>
                  <a:pt x="8566" y="14308"/>
                </a:lnTo>
                <a:lnTo>
                  <a:pt x="8687" y="14430"/>
                </a:lnTo>
                <a:lnTo>
                  <a:pt x="8833" y="14551"/>
                </a:lnTo>
                <a:lnTo>
                  <a:pt x="9296" y="14868"/>
                </a:lnTo>
                <a:lnTo>
                  <a:pt x="9004" y="15160"/>
                </a:lnTo>
                <a:lnTo>
                  <a:pt x="8614" y="14770"/>
                </a:lnTo>
                <a:lnTo>
                  <a:pt x="8201" y="14405"/>
                </a:lnTo>
                <a:lnTo>
                  <a:pt x="7398" y="13700"/>
                </a:lnTo>
                <a:lnTo>
                  <a:pt x="6984" y="13359"/>
                </a:lnTo>
                <a:lnTo>
                  <a:pt x="6595" y="12994"/>
                </a:lnTo>
                <a:lnTo>
                  <a:pt x="6205" y="12605"/>
                </a:lnTo>
                <a:lnTo>
                  <a:pt x="5840" y="12215"/>
                </a:lnTo>
                <a:lnTo>
                  <a:pt x="5500" y="11777"/>
                </a:lnTo>
                <a:lnTo>
                  <a:pt x="5135" y="11315"/>
                </a:lnTo>
                <a:lnTo>
                  <a:pt x="4794" y="10901"/>
                </a:lnTo>
                <a:lnTo>
                  <a:pt x="4599" y="10682"/>
                </a:lnTo>
                <a:lnTo>
                  <a:pt x="4405" y="10488"/>
                </a:lnTo>
                <a:lnTo>
                  <a:pt x="4137" y="10269"/>
                </a:lnTo>
                <a:lnTo>
                  <a:pt x="3845" y="10074"/>
                </a:lnTo>
                <a:lnTo>
                  <a:pt x="3553" y="9855"/>
                </a:lnTo>
                <a:lnTo>
                  <a:pt x="3285" y="9661"/>
                </a:lnTo>
                <a:lnTo>
                  <a:pt x="3261" y="9588"/>
                </a:lnTo>
                <a:lnTo>
                  <a:pt x="3602" y="9296"/>
                </a:lnTo>
                <a:lnTo>
                  <a:pt x="3967" y="9004"/>
                </a:lnTo>
                <a:lnTo>
                  <a:pt x="4332" y="8712"/>
                </a:lnTo>
                <a:lnTo>
                  <a:pt x="4672" y="8420"/>
                </a:lnTo>
                <a:lnTo>
                  <a:pt x="5646" y="7519"/>
                </a:lnTo>
                <a:lnTo>
                  <a:pt x="6595" y="6595"/>
                </a:lnTo>
                <a:lnTo>
                  <a:pt x="6984" y="6205"/>
                </a:lnTo>
                <a:lnTo>
                  <a:pt x="7349" y="5792"/>
                </a:lnTo>
                <a:lnTo>
                  <a:pt x="8055" y="4940"/>
                </a:lnTo>
                <a:lnTo>
                  <a:pt x="8760" y="4088"/>
                </a:lnTo>
                <a:lnTo>
                  <a:pt x="9466" y="3237"/>
                </a:lnTo>
                <a:lnTo>
                  <a:pt x="9855" y="2799"/>
                </a:lnTo>
                <a:lnTo>
                  <a:pt x="10269" y="2410"/>
                </a:lnTo>
                <a:lnTo>
                  <a:pt x="10707" y="2045"/>
                </a:lnTo>
                <a:lnTo>
                  <a:pt x="11169" y="1704"/>
                </a:lnTo>
                <a:lnTo>
                  <a:pt x="11631" y="1412"/>
                </a:lnTo>
                <a:lnTo>
                  <a:pt x="12142" y="1144"/>
                </a:lnTo>
                <a:lnTo>
                  <a:pt x="12678" y="950"/>
                </a:lnTo>
                <a:lnTo>
                  <a:pt x="13237" y="779"/>
                </a:lnTo>
                <a:lnTo>
                  <a:pt x="13797" y="658"/>
                </a:lnTo>
                <a:lnTo>
                  <a:pt x="14381" y="585"/>
                </a:lnTo>
                <a:lnTo>
                  <a:pt x="14941" y="560"/>
                </a:lnTo>
                <a:close/>
                <a:moveTo>
                  <a:pt x="11777" y="13237"/>
                </a:moveTo>
                <a:lnTo>
                  <a:pt x="11777" y="13602"/>
                </a:lnTo>
                <a:lnTo>
                  <a:pt x="11753" y="13967"/>
                </a:lnTo>
                <a:lnTo>
                  <a:pt x="11704" y="14746"/>
                </a:lnTo>
                <a:lnTo>
                  <a:pt x="11680" y="15549"/>
                </a:lnTo>
                <a:lnTo>
                  <a:pt x="11656" y="16328"/>
                </a:lnTo>
                <a:lnTo>
                  <a:pt x="11485" y="16084"/>
                </a:lnTo>
                <a:lnTo>
                  <a:pt x="11291" y="15865"/>
                </a:lnTo>
                <a:lnTo>
                  <a:pt x="10877" y="15427"/>
                </a:lnTo>
                <a:lnTo>
                  <a:pt x="10755" y="15257"/>
                </a:lnTo>
                <a:lnTo>
                  <a:pt x="10610" y="15062"/>
                </a:lnTo>
                <a:lnTo>
                  <a:pt x="10464" y="14868"/>
                </a:lnTo>
                <a:lnTo>
                  <a:pt x="10366" y="14770"/>
                </a:lnTo>
                <a:lnTo>
                  <a:pt x="10293" y="14722"/>
                </a:lnTo>
                <a:lnTo>
                  <a:pt x="10731" y="14284"/>
                </a:lnTo>
                <a:lnTo>
                  <a:pt x="11266" y="13773"/>
                </a:lnTo>
                <a:lnTo>
                  <a:pt x="11777" y="13237"/>
                </a:lnTo>
                <a:close/>
                <a:moveTo>
                  <a:pt x="3431" y="14381"/>
                </a:moveTo>
                <a:lnTo>
                  <a:pt x="3553" y="14405"/>
                </a:lnTo>
                <a:lnTo>
                  <a:pt x="3699" y="14454"/>
                </a:lnTo>
                <a:lnTo>
                  <a:pt x="3699" y="14527"/>
                </a:lnTo>
                <a:lnTo>
                  <a:pt x="3723" y="14576"/>
                </a:lnTo>
                <a:lnTo>
                  <a:pt x="3602" y="14576"/>
                </a:lnTo>
                <a:lnTo>
                  <a:pt x="3553" y="14600"/>
                </a:lnTo>
                <a:lnTo>
                  <a:pt x="3504" y="14649"/>
                </a:lnTo>
                <a:lnTo>
                  <a:pt x="3334" y="14843"/>
                </a:lnTo>
                <a:lnTo>
                  <a:pt x="3164" y="15038"/>
                </a:lnTo>
                <a:lnTo>
                  <a:pt x="2969" y="15233"/>
                </a:lnTo>
                <a:lnTo>
                  <a:pt x="2896" y="15330"/>
                </a:lnTo>
                <a:lnTo>
                  <a:pt x="2847" y="15452"/>
                </a:lnTo>
                <a:lnTo>
                  <a:pt x="2847" y="15525"/>
                </a:lnTo>
                <a:lnTo>
                  <a:pt x="2872" y="15573"/>
                </a:lnTo>
                <a:lnTo>
                  <a:pt x="2896" y="15622"/>
                </a:lnTo>
                <a:lnTo>
                  <a:pt x="2945" y="15646"/>
                </a:lnTo>
                <a:lnTo>
                  <a:pt x="3115" y="15646"/>
                </a:lnTo>
                <a:lnTo>
                  <a:pt x="3237" y="15598"/>
                </a:lnTo>
                <a:lnTo>
                  <a:pt x="3358" y="15525"/>
                </a:lnTo>
                <a:lnTo>
                  <a:pt x="3480" y="15427"/>
                </a:lnTo>
                <a:lnTo>
                  <a:pt x="3699" y="15208"/>
                </a:lnTo>
                <a:lnTo>
                  <a:pt x="3894" y="14941"/>
                </a:lnTo>
                <a:lnTo>
                  <a:pt x="3918" y="14868"/>
                </a:lnTo>
                <a:lnTo>
                  <a:pt x="3918" y="14795"/>
                </a:lnTo>
                <a:lnTo>
                  <a:pt x="3918" y="14722"/>
                </a:lnTo>
                <a:lnTo>
                  <a:pt x="3869" y="14673"/>
                </a:lnTo>
                <a:lnTo>
                  <a:pt x="3918" y="14697"/>
                </a:lnTo>
                <a:lnTo>
                  <a:pt x="3967" y="14770"/>
                </a:lnTo>
                <a:lnTo>
                  <a:pt x="3967" y="14819"/>
                </a:lnTo>
                <a:lnTo>
                  <a:pt x="3967" y="14892"/>
                </a:lnTo>
                <a:lnTo>
                  <a:pt x="3942" y="15087"/>
                </a:lnTo>
                <a:lnTo>
                  <a:pt x="3894" y="15281"/>
                </a:lnTo>
                <a:lnTo>
                  <a:pt x="3699" y="15671"/>
                </a:lnTo>
                <a:lnTo>
                  <a:pt x="3553" y="15938"/>
                </a:lnTo>
                <a:lnTo>
                  <a:pt x="3480" y="16060"/>
                </a:lnTo>
                <a:lnTo>
                  <a:pt x="3358" y="16157"/>
                </a:lnTo>
                <a:lnTo>
                  <a:pt x="3261" y="16230"/>
                </a:lnTo>
                <a:lnTo>
                  <a:pt x="3115" y="16303"/>
                </a:lnTo>
                <a:lnTo>
                  <a:pt x="2847" y="16376"/>
                </a:lnTo>
                <a:lnTo>
                  <a:pt x="2556" y="16425"/>
                </a:lnTo>
                <a:lnTo>
                  <a:pt x="2361" y="16449"/>
                </a:lnTo>
                <a:lnTo>
                  <a:pt x="2166" y="16449"/>
                </a:lnTo>
                <a:lnTo>
                  <a:pt x="2312" y="16182"/>
                </a:lnTo>
                <a:lnTo>
                  <a:pt x="2434" y="15890"/>
                </a:lnTo>
                <a:lnTo>
                  <a:pt x="2629" y="15403"/>
                </a:lnTo>
                <a:lnTo>
                  <a:pt x="2726" y="15160"/>
                </a:lnTo>
                <a:lnTo>
                  <a:pt x="2847" y="14916"/>
                </a:lnTo>
                <a:lnTo>
                  <a:pt x="2993" y="14697"/>
                </a:lnTo>
                <a:lnTo>
                  <a:pt x="3164" y="14503"/>
                </a:lnTo>
                <a:lnTo>
                  <a:pt x="3237" y="14430"/>
                </a:lnTo>
                <a:lnTo>
                  <a:pt x="3310" y="14405"/>
                </a:lnTo>
                <a:lnTo>
                  <a:pt x="3358" y="14381"/>
                </a:lnTo>
                <a:close/>
                <a:moveTo>
                  <a:pt x="3066" y="10001"/>
                </a:moveTo>
                <a:lnTo>
                  <a:pt x="3188" y="10147"/>
                </a:lnTo>
                <a:lnTo>
                  <a:pt x="3334" y="10293"/>
                </a:lnTo>
                <a:lnTo>
                  <a:pt x="3650" y="10488"/>
                </a:lnTo>
                <a:lnTo>
                  <a:pt x="3894" y="10682"/>
                </a:lnTo>
                <a:lnTo>
                  <a:pt x="4113" y="10877"/>
                </a:lnTo>
                <a:lnTo>
                  <a:pt x="4332" y="11096"/>
                </a:lnTo>
                <a:lnTo>
                  <a:pt x="4526" y="11315"/>
                </a:lnTo>
                <a:lnTo>
                  <a:pt x="4891" y="11777"/>
                </a:lnTo>
                <a:lnTo>
                  <a:pt x="5256" y="12264"/>
                </a:lnTo>
                <a:lnTo>
                  <a:pt x="5621" y="12702"/>
                </a:lnTo>
                <a:lnTo>
                  <a:pt x="6011" y="13140"/>
                </a:lnTo>
                <a:lnTo>
                  <a:pt x="6449" y="13529"/>
                </a:lnTo>
                <a:lnTo>
                  <a:pt x="6862" y="13919"/>
                </a:lnTo>
                <a:lnTo>
                  <a:pt x="7763" y="14697"/>
                </a:lnTo>
                <a:lnTo>
                  <a:pt x="8176" y="15087"/>
                </a:lnTo>
                <a:lnTo>
                  <a:pt x="8614" y="15500"/>
                </a:lnTo>
                <a:lnTo>
                  <a:pt x="8590" y="15525"/>
                </a:lnTo>
                <a:lnTo>
                  <a:pt x="8517" y="15573"/>
                </a:lnTo>
                <a:lnTo>
                  <a:pt x="8468" y="15646"/>
                </a:lnTo>
                <a:lnTo>
                  <a:pt x="8468" y="15719"/>
                </a:lnTo>
                <a:lnTo>
                  <a:pt x="8395" y="15914"/>
                </a:lnTo>
                <a:lnTo>
                  <a:pt x="8322" y="16133"/>
                </a:lnTo>
                <a:lnTo>
                  <a:pt x="8176" y="16547"/>
                </a:lnTo>
                <a:lnTo>
                  <a:pt x="7227" y="15817"/>
                </a:lnTo>
                <a:lnTo>
                  <a:pt x="6303" y="15062"/>
                </a:lnTo>
                <a:lnTo>
                  <a:pt x="5840" y="14649"/>
                </a:lnTo>
                <a:lnTo>
                  <a:pt x="5378" y="14259"/>
                </a:lnTo>
                <a:lnTo>
                  <a:pt x="4964" y="13846"/>
                </a:lnTo>
                <a:lnTo>
                  <a:pt x="4551" y="13408"/>
                </a:lnTo>
                <a:lnTo>
                  <a:pt x="3821" y="12580"/>
                </a:lnTo>
                <a:lnTo>
                  <a:pt x="3456" y="12142"/>
                </a:lnTo>
                <a:lnTo>
                  <a:pt x="3091" y="11729"/>
                </a:lnTo>
                <a:lnTo>
                  <a:pt x="2702" y="11315"/>
                </a:lnTo>
                <a:lnTo>
                  <a:pt x="2288" y="10950"/>
                </a:lnTo>
                <a:lnTo>
                  <a:pt x="1850" y="10609"/>
                </a:lnTo>
                <a:lnTo>
                  <a:pt x="1607" y="10464"/>
                </a:lnTo>
                <a:lnTo>
                  <a:pt x="1388" y="10318"/>
                </a:lnTo>
                <a:lnTo>
                  <a:pt x="1534" y="10318"/>
                </a:lnTo>
                <a:lnTo>
                  <a:pt x="1655" y="10293"/>
                </a:lnTo>
                <a:lnTo>
                  <a:pt x="1947" y="10245"/>
                </a:lnTo>
                <a:lnTo>
                  <a:pt x="2507" y="10147"/>
                </a:lnTo>
                <a:lnTo>
                  <a:pt x="3066" y="10001"/>
                </a:lnTo>
                <a:close/>
                <a:moveTo>
                  <a:pt x="4989" y="16328"/>
                </a:moveTo>
                <a:lnTo>
                  <a:pt x="5110" y="16352"/>
                </a:lnTo>
                <a:lnTo>
                  <a:pt x="5086" y="16401"/>
                </a:lnTo>
                <a:lnTo>
                  <a:pt x="5062" y="16474"/>
                </a:lnTo>
                <a:lnTo>
                  <a:pt x="4989" y="16522"/>
                </a:lnTo>
                <a:lnTo>
                  <a:pt x="4843" y="16620"/>
                </a:lnTo>
                <a:lnTo>
                  <a:pt x="4551" y="16741"/>
                </a:lnTo>
                <a:lnTo>
                  <a:pt x="4551" y="16741"/>
                </a:lnTo>
                <a:lnTo>
                  <a:pt x="4599" y="16620"/>
                </a:lnTo>
                <a:lnTo>
                  <a:pt x="4672" y="16474"/>
                </a:lnTo>
                <a:lnTo>
                  <a:pt x="4770" y="16376"/>
                </a:lnTo>
                <a:lnTo>
                  <a:pt x="4867" y="16328"/>
                </a:lnTo>
                <a:close/>
                <a:moveTo>
                  <a:pt x="3237" y="13846"/>
                </a:moveTo>
                <a:lnTo>
                  <a:pt x="3115" y="13894"/>
                </a:lnTo>
                <a:lnTo>
                  <a:pt x="2993" y="13943"/>
                </a:lnTo>
                <a:lnTo>
                  <a:pt x="2896" y="14016"/>
                </a:lnTo>
                <a:lnTo>
                  <a:pt x="2702" y="14211"/>
                </a:lnTo>
                <a:lnTo>
                  <a:pt x="2531" y="14430"/>
                </a:lnTo>
                <a:lnTo>
                  <a:pt x="2385" y="14673"/>
                </a:lnTo>
                <a:lnTo>
                  <a:pt x="2264" y="14941"/>
                </a:lnTo>
                <a:lnTo>
                  <a:pt x="2045" y="15500"/>
                </a:lnTo>
                <a:lnTo>
                  <a:pt x="1923" y="15768"/>
                </a:lnTo>
                <a:lnTo>
                  <a:pt x="1777" y="16036"/>
                </a:lnTo>
                <a:lnTo>
                  <a:pt x="1607" y="16279"/>
                </a:lnTo>
                <a:lnTo>
                  <a:pt x="1509" y="16376"/>
                </a:lnTo>
                <a:lnTo>
                  <a:pt x="1412" y="16449"/>
                </a:lnTo>
                <a:lnTo>
                  <a:pt x="1363" y="16522"/>
                </a:lnTo>
                <a:lnTo>
                  <a:pt x="1315" y="16595"/>
                </a:lnTo>
                <a:lnTo>
                  <a:pt x="1290" y="16668"/>
                </a:lnTo>
                <a:lnTo>
                  <a:pt x="1315" y="16741"/>
                </a:lnTo>
                <a:lnTo>
                  <a:pt x="1339" y="16814"/>
                </a:lnTo>
                <a:lnTo>
                  <a:pt x="1388" y="16863"/>
                </a:lnTo>
                <a:lnTo>
                  <a:pt x="1436" y="16887"/>
                </a:lnTo>
                <a:lnTo>
                  <a:pt x="1534" y="16912"/>
                </a:lnTo>
                <a:lnTo>
                  <a:pt x="1631" y="16912"/>
                </a:lnTo>
                <a:lnTo>
                  <a:pt x="1728" y="16887"/>
                </a:lnTo>
                <a:lnTo>
                  <a:pt x="2288" y="16887"/>
                </a:lnTo>
                <a:lnTo>
                  <a:pt x="2556" y="16863"/>
                </a:lnTo>
                <a:lnTo>
                  <a:pt x="2799" y="16839"/>
                </a:lnTo>
                <a:lnTo>
                  <a:pt x="3042" y="16790"/>
                </a:lnTo>
                <a:lnTo>
                  <a:pt x="3285" y="16717"/>
                </a:lnTo>
                <a:lnTo>
                  <a:pt x="3431" y="16644"/>
                </a:lnTo>
                <a:lnTo>
                  <a:pt x="3553" y="16571"/>
                </a:lnTo>
                <a:lnTo>
                  <a:pt x="3650" y="16474"/>
                </a:lnTo>
                <a:lnTo>
                  <a:pt x="3772" y="16376"/>
                </a:lnTo>
                <a:lnTo>
                  <a:pt x="3918" y="16157"/>
                </a:lnTo>
                <a:lnTo>
                  <a:pt x="4064" y="15865"/>
                </a:lnTo>
                <a:lnTo>
                  <a:pt x="4210" y="15549"/>
                </a:lnTo>
                <a:lnTo>
                  <a:pt x="4283" y="15306"/>
                </a:lnTo>
                <a:lnTo>
                  <a:pt x="4332" y="15062"/>
                </a:lnTo>
                <a:lnTo>
                  <a:pt x="4380" y="14795"/>
                </a:lnTo>
                <a:lnTo>
                  <a:pt x="4356" y="14576"/>
                </a:lnTo>
                <a:lnTo>
                  <a:pt x="4356" y="14478"/>
                </a:lnTo>
                <a:lnTo>
                  <a:pt x="4307" y="14405"/>
                </a:lnTo>
                <a:lnTo>
                  <a:pt x="4259" y="14332"/>
                </a:lnTo>
                <a:lnTo>
                  <a:pt x="4186" y="14284"/>
                </a:lnTo>
                <a:lnTo>
                  <a:pt x="4113" y="14186"/>
                </a:lnTo>
                <a:lnTo>
                  <a:pt x="4040" y="14089"/>
                </a:lnTo>
                <a:lnTo>
                  <a:pt x="3942" y="14016"/>
                </a:lnTo>
                <a:lnTo>
                  <a:pt x="3845" y="13967"/>
                </a:lnTo>
                <a:lnTo>
                  <a:pt x="3626" y="13870"/>
                </a:lnTo>
                <a:lnTo>
                  <a:pt x="3383" y="13846"/>
                </a:lnTo>
                <a:close/>
                <a:moveTo>
                  <a:pt x="4818" y="15817"/>
                </a:moveTo>
                <a:lnTo>
                  <a:pt x="4697" y="15865"/>
                </a:lnTo>
                <a:lnTo>
                  <a:pt x="4575" y="15914"/>
                </a:lnTo>
                <a:lnTo>
                  <a:pt x="4453" y="15987"/>
                </a:lnTo>
                <a:lnTo>
                  <a:pt x="4356" y="16084"/>
                </a:lnTo>
                <a:lnTo>
                  <a:pt x="4259" y="16206"/>
                </a:lnTo>
                <a:lnTo>
                  <a:pt x="4161" y="16328"/>
                </a:lnTo>
                <a:lnTo>
                  <a:pt x="4088" y="16474"/>
                </a:lnTo>
                <a:lnTo>
                  <a:pt x="4040" y="16620"/>
                </a:lnTo>
                <a:lnTo>
                  <a:pt x="3991" y="16766"/>
                </a:lnTo>
                <a:lnTo>
                  <a:pt x="3967" y="16912"/>
                </a:lnTo>
                <a:lnTo>
                  <a:pt x="3967" y="17058"/>
                </a:lnTo>
                <a:lnTo>
                  <a:pt x="3991" y="17155"/>
                </a:lnTo>
                <a:lnTo>
                  <a:pt x="4064" y="17252"/>
                </a:lnTo>
                <a:lnTo>
                  <a:pt x="4161" y="17301"/>
                </a:lnTo>
                <a:lnTo>
                  <a:pt x="4210" y="17325"/>
                </a:lnTo>
                <a:lnTo>
                  <a:pt x="4259" y="17301"/>
                </a:lnTo>
                <a:lnTo>
                  <a:pt x="4502" y="17228"/>
                </a:lnTo>
                <a:lnTo>
                  <a:pt x="4721" y="17131"/>
                </a:lnTo>
                <a:lnTo>
                  <a:pt x="4989" y="17009"/>
                </a:lnTo>
                <a:lnTo>
                  <a:pt x="5135" y="16936"/>
                </a:lnTo>
                <a:lnTo>
                  <a:pt x="5256" y="16863"/>
                </a:lnTo>
                <a:lnTo>
                  <a:pt x="5354" y="16766"/>
                </a:lnTo>
                <a:lnTo>
                  <a:pt x="5427" y="16668"/>
                </a:lnTo>
                <a:lnTo>
                  <a:pt x="5500" y="16547"/>
                </a:lnTo>
                <a:lnTo>
                  <a:pt x="5524" y="16401"/>
                </a:lnTo>
                <a:lnTo>
                  <a:pt x="5524" y="16328"/>
                </a:lnTo>
                <a:lnTo>
                  <a:pt x="5500" y="16230"/>
                </a:lnTo>
                <a:lnTo>
                  <a:pt x="5451" y="16133"/>
                </a:lnTo>
                <a:lnTo>
                  <a:pt x="5402" y="16060"/>
                </a:lnTo>
                <a:lnTo>
                  <a:pt x="5305" y="15963"/>
                </a:lnTo>
                <a:lnTo>
                  <a:pt x="5208" y="15890"/>
                </a:lnTo>
                <a:lnTo>
                  <a:pt x="5086" y="15841"/>
                </a:lnTo>
                <a:lnTo>
                  <a:pt x="4964" y="15817"/>
                </a:lnTo>
                <a:close/>
                <a:moveTo>
                  <a:pt x="10001" y="14965"/>
                </a:moveTo>
                <a:lnTo>
                  <a:pt x="10099" y="15184"/>
                </a:lnTo>
                <a:lnTo>
                  <a:pt x="10220" y="15379"/>
                </a:lnTo>
                <a:lnTo>
                  <a:pt x="10488" y="15719"/>
                </a:lnTo>
                <a:lnTo>
                  <a:pt x="10731" y="16011"/>
                </a:lnTo>
                <a:lnTo>
                  <a:pt x="10999" y="16303"/>
                </a:lnTo>
                <a:lnTo>
                  <a:pt x="11242" y="16595"/>
                </a:lnTo>
                <a:lnTo>
                  <a:pt x="11339" y="16766"/>
                </a:lnTo>
                <a:lnTo>
                  <a:pt x="11412" y="16936"/>
                </a:lnTo>
                <a:lnTo>
                  <a:pt x="11437" y="17009"/>
                </a:lnTo>
                <a:lnTo>
                  <a:pt x="11485" y="17058"/>
                </a:lnTo>
                <a:lnTo>
                  <a:pt x="11558" y="17082"/>
                </a:lnTo>
                <a:lnTo>
                  <a:pt x="11607" y="17106"/>
                </a:lnTo>
                <a:lnTo>
                  <a:pt x="11607" y="17350"/>
                </a:lnTo>
                <a:lnTo>
                  <a:pt x="11583" y="17593"/>
                </a:lnTo>
                <a:lnTo>
                  <a:pt x="11412" y="17471"/>
                </a:lnTo>
                <a:lnTo>
                  <a:pt x="11266" y="17325"/>
                </a:lnTo>
                <a:lnTo>
                  <a:pt x="10974" y="17009"/>
                </a:lnTo>
                <a:lnTo>
                  <a:pt x="10488" y="16328"/>
                </a:lnTo>
                <a:lnTo>
                  <a:pt x="10099" y="15817"/>
                </a:lnTo>
                <a:lnTo>
                  <a:pt x="9855" y="15549"/>
                </a:lnTo>
                <a:lnTo>
                  <a:pt x="9709" y="15427"/>
                </a:lnTo>
                <a:lnTo>
                  <a:pt x="9588" y="15306"/>
                </a:lnTo>
                <a:lnTo>
                  <a:pt x="9855" y="15111"/>
                </a:lnTo>
                <a:lnTo>
                  <a:pt x="9928" y="15038"/>
                </a:lnTo>
                <a:lnTo>
                  <a:pt x="10001" y="14965"/>
                </a:lnTo>
                <a:close/>
                <a:moveTo>
                  <a:pt x="15135" y="1"/>
                </a:moveTo>
                <a:lnTo>
                  <a:pt x="14551" y="25"/>
                </a:lnTo>
                <a:lnTo>
                  <a:pt x="13967" y="74"/>
                </a:lnTo>
                <a:lnTo>
                  <a:pt x="13408" y="171"/>
                </a:lnTo>
                <a:lnTo>
                  <a:pt x="12824" y="293"/>
                </a:lnTo>
                <a:lnTo>
                  <a:pt x="12264" y="487"/>
                </a:lnTo>
                <a:lnTo>
                  <a:pt x="11753" y="706"/>
                </a:lnTo>
                <a:lnTo>
                  <a:pt x="11242" y="974"/>
                </a:lnTo>
                <a:lnTo>
                  <a:pt x="10755" y="1290"/>
                </a:lnTo>
                <a:lnTo>
                  <a:pt x="10318" y="1631"/>
                </a:lnTo>
                <a:lnTo>
                  <a:pt x="9880" y="2020"/>
                </a:lnTo>
                <a:lnTo>
                  <a:pt x="9466" y="2434"/>
                </a:lnTo>
                <a:lnTo>
                  <a:pt x="9052" y="2847"/>
                </a:lnTo>
                <a:lnTo>
                  <a:pt x="8663" y="3310"/>
                </a:lnTo>
                <a:lnTo>
                  <a:pt x="7933" y="4234"/>
                </a:lnTo>
                <a:lnTo>
                  <a:pt x="7203" y="5135"/>
                </a:lnTo>
                <a:lnTo>
                  <a:pt x="6814" y="5597"/>
                </a:lnTo>
                <a:lnTo>
                  <a:pt x="6400" y="6011"/>
                </a:lnTo>
                <a:lnTo>
                  <a:pt x="6205" y="6205"/>
                </a:lnTo>
                <a:lnTo>
                  <a:pt x="5889" y="6205"/>
                </a:lnTo>
                <a:lnTo>
                  <a:pt x="5548" y="6230"/>
                </a:lnTo>
                <a:lnTo>
                  <a:pt x="4916" y="6303"/>
                </a:lnTo>
                <a:lnTo>
                  <a:pt x="3991" y="6376"/>
                </a:lnTo>
                <a:lnTo>
                  <a:pt x="3066" y="6400"/>
                </a:lnTo>
                <a:lnTo>
                  <a:pt x="901" y="6400"/>
                </a:lnTo>
                <a:lnTo>
                  <a:pt x="171" y="6351"/>
                </a:lnTo>
                <a:lnTo>
                  <a:pt x="122" y="6351"/>
                </a:lnTo>
                <a:lnTo>
                  <a:pt x="74" y="6376"/>
                </a:lnTo>
                <a:lnTo>
                  <a:pt x="25" y="6449"/>
                </a:lnTo>
                <a:lnTo>
                  <a:pt x="1" y="6546"/>
                </a:lnTo>
                <a:lnTo>
                  <a:pt x="25" y="6619"/>
                </a:lnTo>
                <a:lnTo>
                  <a:pt x="1" y="6716"/>
                </a:lnTo>
                <a:lnTo>
                  <a:pt x="49" y="6789"/>
                </a:lnTo>
                <a:lnTo>
                  <a:pt x="195" y="7008"/>
                </a:lnTo>
                <a:lnTo>
                  <a:pt x="366" y="7227"/>
                </a:lnTo>
                <a:lnTo>
                  <a:pt x="731" y="7617"/>
                </a:lnTo>
                <a:lnTo>
                  <a:pt x="1120" y="7982"/>
                </a:lnTo>
                <a:lnTo>
                  <a:pt x="1534" y="8347"/>
                </a:lnTo>
                <a:lnTo>
                  <a:pt x="1923" y="8712"/>
                </a:lnTo>
                <a:lnTo>
                  <a:pt x="2337" y="9101"/>
                </a:lnTo>
                <a:lnTo>
                  <a:pt x="2507" y="9296"/>
                </a:lnTo>
                <a:lnTo>
                  <a:pt x="2702" y="9466"/>
                </a:lnTo>
                <a:lnTo>
                  <a:pt x="1923" y="9661"/>
                </a:lnTo>
                <a:lnTo>
                  <a:pt x="1680" y="9709"/>
                </a:lnTo>
                <a:lnTo>
                  <a:pt x="1412" y="9734"/>
                </a:lnTo>
                <a:lnTo>
                  <a:pt x="1193" y="9807"/>
                </a:lnTo>
                <a:lnTo>
                  <a:pt x="1071" y="9855"/>
                </a:lnTo>
                <a:lnTo>
                  <a:pt x="974" y="9928"/>
                </a:lnTo>
                <a:lnTo>
                  <a:pt x="925" y="9953"/>
                </a:lnTo>
                <a:lnTo>
                  <a:pt x="925" y="10001"/>
                </a:lnTo>
                <a:lnTo>
                  <a:pt x="925" y="10099"/>
                </a:lnTo>
                <a:lnTo>
                  <a:pt x="852" y="10123"/>
                </a:lnTo>
                <a:lnTo>
                  <a:pt x="804" y="10172"/>
                </a:lnTo>
                <a:lnTo>
                  <a:pt x="779" y="10220"/>
                </a:lnTo>
                <a:lnTo>
                  <a:pt x="755" y="10293"/>
                </a:lnTo>
                <a:lnTo>
                  <a:pt x="755" y="10342"/>
                </a:lnTo>
                <a:lnTo>
                  <a:pt x="755" y="10391"/>
                </a:lnTo>
                <a:lnTo>
                  <a:pt x="779" y="10439"/>
                </a:lnTo>
                <a:lnTo>
                  <a:pt x="852" y="10512"/>
                </a:lnTo>
                <a:lnTo>
                  <a:pt x="1363" y="10901"/>
                </a:lnTo>
                <a:lnTo>
                  <a:pt x="1850" y="11291"/>
                </a:lnTo>
                <a:lnTo>
                  <a:pt x="2312" y="11729"/>
                </a:lnTo>
                <a:lnTo>
                  <a:pt x="2774" y="12167"/>
                </a:lnTo>
                <a:lnTo>
                  <a:pt x="3164" y="12629"/>
                </a:lnTo>
                <a:lnTo>
                  <a:pt x="3553" y="13091"/>
                </a:lnTo>
                <a:lnTo>
                  <a:pt x="3967" y="13554"/>
                </a:lnTo>
                <a:lnTo>
                  <a:pt x="4356" y="13992"/>
                </a:lnTo>
                <a:lnTo>
                  <a:pt x="4794" y="14454"/>
                </a:lnTo>
                <a:lnTo>
                  <a:pt x="5256" y="14892"/>
                </a:lnTo>
                <a:lnTo>
                  <a:pt x="5743" y="15330"/>
                </a:lnTo>
                <a:lnTo>
                  <a:pt x="6230" y="15744"/>
                </a:lnTo>
                <a:lnTo>
                  <a:pt x="7227" y="16522"/>
                </a:lnTo>
                <a:lnTo>
                  <a:pt x="8249" y="17301"/>
                </a:lnTo>
                <a:lnTo>
                  <a:pt x="8347" y="17350"/>
                </a:lnTo>
                <a:lnTo>
                  <a:pt x="8444" y="17350"/>
                </a:lnTo>
                <a:lnTo>
                  <a:pt x="8517" y="17325"/>
                </a:lnTo>
                <a:lnTo>
                  <a:pt x="8590" y="17277"/>
                </a:lnTo>
                <a:lnTo>
                  <a:pt x="8639" y="17204"/>
                </a:lnTo>
                <a:lnTo>
                  <a:pt x="8663" y="17106"/>
                </a:lnTo>
                <a:lnTo>
                  <a:pt x="8663" y="17009"/>
                </a:lnTo>
                <a:lnTo>
                  <a:pt x="8614" y="16912"/>
                </a:lnTo>
                <a:lnTo>
                  <a:pt x="8760" y="16620"/>
                </a:lnTo>
                <a:lnTo>
                  <a:pt x="8858" y="16328"/>
                </a:lnTo>
                <a:lnTo>
                  <a:pt x="8955" y="16011"/>
                </a:lnTo>
                <a:lnTo>
                  <a:pt x="9004" y="15695"/>
                </a:lnTo>
                <a:lnTo>
                  <a:pt x="9174" y="15598"/>
                </a:lnTo>
                <a:lnTo>
                  <a:pt x="9466" y="15914"/>
                </a:lnTo>
                <a:lnTo>
                  <a:pt x="9831" y="16376"/>
                </a:lnTo>
                <a:lnTo>
                  <a:pt x="10196" y="16887"/>
                </a:lnTo>
                <a:lnTo>
                  <a:pt x="10464" y="17252"/>
                </a:lnTo>
                <a:lnTo>
                  <a:pt x="10755" y="17617"/>
                </a:lnTo>
                <a:lnTo>
                  <a:pt x="10901" y="17788"/>
                </a:lnTo>
                <a:lnTo>
                  <a:pt x="11072" y="17934"/>
                </a:lnTo>
                <a:lnTo>
                  <a:pt x="11242" y="18080"/>
                </a:lnTo>
                <a:lnTo>
                  <a:pt x="11437" y="18201"/>
                </a:lnTo>
                <a:lnTo>
                  <a:pt x="11510" y="18226"/>
                </a:lnTo>
                <a:lnTo>
                  <a:pt x="11558" y="18250"/>
                </a:lnTo>
                <a:lnTo>
                  <a:pt x="11631" y="18250"/>
                </a:lnTo>
                <a:lnTo>
                  <a:pt x="11704" y="18226"/>
                </a:lnTo>
                <a:lnTo>
                  <a:pt x="11826" y="18226"/>
                </a:lnTo>
                <a:lnTo>
                  <a:pt x="11948" y="18177"/>
                </a:lnTo>
                <a:lnTo>
                  <a:pt x="12045" y="18128"/>
                </a:lnTo>
                <a:lnTo>
                  <a:pt x="12094" y="18007"/>
                </a:lnTo>
                <a:lnTo>
                  <a:pt x="12167" y="17763"/>
                </a:lnTo>
                <a:lnTo>
                  <a:pt x="12191" y="17520"/>
                </a:lnTo>
                <a:lnTo>
                  <a:pt x="12240" y="17033"/>
                </a:lnTo>
                <a:lnTo>
                  <a:pt x="12264" y="16279"/>
                </a:lnTo>
                <a:lnTo>
                  <a:pt x="12264" y="15549"/>
                </a:lnTo>
                <a:lnTo>
                  <a:pt x="12288" y="14746"/>
                </a:lnTo>
                <a:lnTo>
                  <a:pt x="12337" y="13967"/>
                </a:lnTo>
                <a:lnTo>
                  <a:pt x="12361" y="13651"/>
                </a:lnTo>
                <a:lnTo>
                  <a:pt x="12386" y="13335"/>
                </a:lnTo>
                <a:lnTo>
                  <a:pt x="12361" y="13018"/>
                </a:lnTo>
                <a:lnTo>
                  <a:pt x="12337" y="12848"/>
                </a:lnTo>
                <a:lnTo>
                  <a:pt x="12288" y="12726"/>
                </a:lnTo>
                <a:lnTo>
                  <a:pt x="12775" y="12191"/>
                </a:lnTo>
                <a:lnTo>
                  <a:pt x="13335" y="11607"/>
                </a:lnTo>
                <a:lnTo>
                  <a:pt x="13943" y="11047"/>
                </a:lnTo>
                <a:lnTo>
                  <a:pt x="14527" y="10464"/>
                </a:lnTo>
                <a:lnTo>
                  <a:pt x="15087" y="9880"/>
                </a:lnTo>
                <a:lnTo>
                  <a:pt x="15622" y="9247"/>
                </a:lnTo>
                <a:lnTo>
                  <a:pt x="15865" y="8931"/>
                </a:lnTo>
                <a:lnTo>
                  <a:pt x="16157" y="8639"/>
                </a:lnTo>
                <a:lnTo>
                  <a:pt x="16717" y="8055"/>
                </a:lnTo>
                <a:lnTo>
                  <a:pt x="17277" y="7446"/>
                </a:lnTo>
                <a:lnTo>
                  <a:pt x="17471" y="7227"/>
                </a:lnTo>
                <a:lnTo>
                  <a:pt x="17666" y="6960"/>
                </a:lnTo>
                <a:lnTo>
                  <a:pt x="17836" y="6716"/>
                </a:lnTo>
                <a:lnTo>
                  <a:pt x="17982" y="6449"/>
                </a:lnTo>
                <a:lnTo>
                  <a:pt x="18104" y="6157"/>
                </a:lnTo>
                <a:lnTo>
                  <a:pt x="18250" y="5889"/>
                </a:lnTo>
                <a:lnTo>
                  <a:pt x="18347" y="5597"/>
                </a:lnTo>
                <a:lnTo>
                  <a:pt x="18445" y="5305"/>
                </a:lnTo>
                <a:lnTo>
                  <a:pt x="18591" y="4721"/>
                </a:lnTo>
                <a:lnTo>
                  <a:pt x="18688" y="4113"/>
                </a:lnTo>
                <a:lnTo>
                  <a:pt x="18736" y="3480"/>
                </a:lnTo>
                <a:lnTo>
                  <a:pt x="18736" y="2872"/>
                </a:lnTo>
                <a:lnTo>
                  <a:pt x="18712" y="2312"/>
                </a:lnTo>
                <a:lnTo>
                  <a:pt x="18688" y="1899"/>
                </a:lnTo>
                <a:lnTo>
                  <a:pt x="18639" y="1436"/>
                </a:lnTo>
                <a:lnTo>
                  <a:pt x="18542" y="998"/>
                </a:lnTo>
                <a:lnTo>
                  <a:pt x="18493" y="828"/>
                </a:lnTo>
                <a:lnTo>
                  <a:pt x="18420" y="658"/>
                </a:lnTo>
                <a:lnTo>
                  <a:pt x="18323" y="536"/>
                </a:lnTo>
                <a:lnTo>
                  <a:pt x="18226" y="463"/>
                </a:lnTo>
                <a:lnTo>
                  <a:pt x="18104" y="414"/>
                </a:lnTo>
                <a:lnTo>
                  <a:pt x="17982" y="439"/>
                </a:lnTo>
                <a:lnTo>
                  <a:pt x="17447" y="268"/>
                </a:lnTo>
                <a:lnTo>
                  <a:pt x="16863" y="147"/>
                </a:lnTo>
                <a:lnTo>
                  <a:pt x="16303" y="49"/>
                </a:lnTo>
                <a:lnTo>
                  <a:pt x="15719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6D9EEB"/>
              </a:solidFill>
            </a:endParaRPr>
          </a:p>
        </p:txBody>
      </p:sp>
      <p:sp>
        <p:nvSpPr>
          <p:cNvPr id="157" name="Google Shape;157;p28"/>
          <p:cNvSpPr/>
          <p:nvPr/>
        </p:nvSpPr>
        <p:spPr>
          <a:xfrm>
            <a:off x="4287407" y="368475"/>
            <a:ext cx="377759" cy="367085"/>
          </a:xfrm>
          <a:custGeom>
            <a:avLst/>
            <a:gdLst/>
            <a:ahLst/>
            <a:cxnLst/>
            <a:rect l="l" t="t" r="r" b="b"/>
            <a:pathLst>
              <a:path w="15501" h="15063" extrusionOk="0">
                <a:moveTo>
                  <a:pt x="7957" y="925"/>
                </a:moveTo>
                <a:lnTo>
                  <a:pt x="8249" y="1533"/>
                </a:lnTo>
                <a:lnTo>
                  <a:pt x="8103" y="1606"/>
                </a:lnTo>
                <a:lnTo>
                  <a:pt x="7957" y="1704"/>
                </a:lnTo>
                <a:lnTo>
                  <a:pt x="7933" y="1752"/>
                </a:lnTo>
                <a:lnTo>
                  <a:pt x="7933" y="1339"/>
                </a:lnTo>
                <a:lnTo>
                  <a:pt x="7957" y="925"/>
                </a:lnTo>
                <a:close/>
                <a:moveTo>
                  <a:pt x="8371" y="1801"/>
                </a:moveTo>
                <a:lnTo>
                  <a:pt x="8492" y="2020"/>
                </a:lnTo>
                <a:lnTo>
                  <a:pt x="8346" y="2117"/>
                </a:lnTo>
                <a:lnTo>
                  <a:pt x="8200" y="2215"/>
                </a:lnTo>
                <a:lnTo>
                  <a:pt x="8079" y="2288"/>
                </a:lnTo>
                <a:lnTo>
                  <a:pt x="7957" y="2409"/>
                </a:lnTo>
                <a:lnTo>
                  <a:pt x="7933" y="2069"/>
                </a:lnTo>
                <a:lnTo>
                  <a:pt x="8127" y="1971"/>
                </a:lnTo>
                <a:lnTo>
                  <a:pt x="8249" y="1898"/>
                </a:lnTo>
                <a:lnTo>
                  <a:pt x="8371" y="1801"/>
                </a:lnTo>
                <a:close/>
                <a:moveTo>
                  <a:pt x="8663" y="2336"/>
                </a:moveTo>
                <a:lnTo>
                  <a:pt x="8784" y="2628"/>
                </a:lnTo>
                <a:lnTo>
                  <a:pt x="8687" y="2653"/>
                </a:lnTo>
                <a:lnTo>
                  <a:pt x="8590" y="2726"/>
                </a:lnTo>
                <a:lnTo>
                  <a:pt x="8419" y="2847"/>
                </a:lnTo>
                <a:lnTo>
                  <a:pt x="8225" y="2993"/>
                </a:lnTo>
                <a:lnTo>
                  <a:pt x="8054" y="3164"/>
                </a:lnTo>
                <a:lnTo>
                  <a:pt x="8006" y="2750"/>
                </a:lnTo>
                <a:lnTo>
                  <a:pt x="8176" y="2653"/>
                </a:lnTo>
                <a:lnTo>
                  <a:pt x="8322" y="2531"/>
                </a:lnTo>
                <a:lnTo>
                  <a:pt x="8565" y="2385"/>
                </a:lnTo>
                <a:lnTo>
                  <a:pt x="8663" y="2336"/>
                </a:lnTo>
                <a:close/>
                <a:moveTo>
                  <a:pt x="8979" y="2945"/>
                </a:moveTo>
                <a:lnTo>
                  <a:pt x="8979" y="2969"/>
                </a:lnTo>
                <a:lnTo>
                  <a:pt x="9076" y="3164"/>
                </a:lnTo>
                <a:lnTo>
                  <a:pt x="8857" y="3285"/>
                </a:lnTo>
                <a:lnTo>
                  <a:pt x="8663" y="3431"/>
                </a:lnTo>
                <a:lnTo>
                  <a:pt x="8371" y="3626"/>
                </a:lnTo>
                <a:lnTo>
                  <a:pt x="8079" y="3821"/>
                </a:lnTo>
                <a:lnTo>
                  <a:pt x="8054" y="3504"/>
                </a:lnTo>
                <a:lnTo>
                  <a:pt x="8200" y="3456"/>
                </a:lnTo>
                <a:lnTo>
                  <a:pt x="8322" y="3383"/>
                </a:lnTo>
                <a:lnTo>
                  <a:pt x="8541" y="3212"/>
                </a:lnTo>
                <a:lnTo>
                  <a:pt x="8833" y="3018"/>
                </a:lnTo>
                <a:lnTo>
                  <a:pt x="8979" y="2945"/>
                </a:lnTo>
                <a:close/>
                <a:moveTo>
                  <a:pt x="9271" y="3529"/>
                </a:moveTo>
                <a:lnTo>
                  <a:pt x="9393" y="3796"/>
                </a:lnTo>
                <a:lnTo>
                  <a:pt x="8736" y="4186"/>
                </a:lnTo>
                <a:lnTo>
                  <a:pt x="8419" y="4380"/>
                </a:lnTo>
                <a:lnTo>
                  <a:pt x="8249" y="4478"/>
                </a:lnTo>
                <a:lnTo>
                  <a:pt x="8103" y="4599"/>
                </a:lnTo>
                <a:lnTo>
                  <a:pt x="8079" y="4113"/>
                </a:lnTo>
                <a:lnTo>
                  <a:pt x="8225" y="4088"/>
                </a:lnTo>
                <a:lnTo>
                  <a:pt x="8371" y="4040"/>
                </a:lnTo>
                <a:lnTo>
                  <a:pt x="8663" y="3894"/>
                </a:lnTo>
                <a:lnTo>
                  <a:pt x="9052" y="3650"/>
                </a:lnTo>
                <a:lnTo>
                  <a:pt x="9271" y="3529"/>
                </a:lnTo>
                <a:close/>
                <a:moveTo>
                  <a:pt x="9587" y="4186"/>
                </a:moveTo>
                <a:lnTo>
                  <a:pt x="9660" y="4332"/>
                </a:lnTo>
                <a:lnTo>
                  <a:pt x="9490" y="4429"/>
                </a:lnTo>
                <a:lnTo>
                  <a:pt x="9344" y="4551"/>
                </a:lnTo>
                <a:lnTo>
                  <a:pt x="9052" y="4770"/>
                </a:lnTo>
                <a:lnTo>
                  <a:pt x="8809" y="4916"/>
                </a:lnTo>
                <a:lnTo>
                  <a:pt x="8590" y="5110"/>
                </a:lnTo>
                <a:lnTo>
                  <a:pt x="8371" y="5305"/>
                </a:lnTo>
                <a:lnTo>
                  <a:pt x="8176" y="5524"/>
                </a:lnTo>
                <a:lnTo>
                  <a:pt x="8127" y="4794"/>
                </a:lnTo>
                <a:lnTo>
                  <a:pt x="8322" y="4794"/>
                </a:lnTo>
                <a:lnTo>
                  <a:pt x="8492" y="4721"/>
                </a:lnTo>
                <a:lnTo>
                  <a:pt x="8833" y="4575"/>
                </a:lnTo>
                <a:lnTo>
                  <a:pt x="9222" y="4380"/>
                </a:lnTo>
                <a:lnTo>
                  <a:pt x="9587" y="4186"/>
                </a:lnTo>
                <a:close/>
                <a:moveTo>
                  <a:pt x="14965" y="5938"/>
                </a:moveTo>
                <a:lnTo>
                  <a:pt x="14795" y="6059"/>
                </a:lnTo>
                <a:lnTo>
                  <a:pt x="14649" y="6205"/>
                </a:lnTo>
                <a:lnTo>
                  <a:pt x="14576" y="6181"/>
                </a:lnTo>
                <a:lnTo>
                  <a:pt x="14332" y="6157"/>
                </a:lnTo>
                <a:lnTo>
                  <a:pt x="14965" y="5938"/>
                </a:lnTo>
                <a:close/>
                <a:moveTo>
                  <a:pt x="2190" y="5840"/>
                </a:moveTo>
                <a:lnTo>
                  <a:pt x="2093" y="5986"/>
                </a:lnTo>
                <a:lnTo>
                  <a:pt x="2044" y="6132"/>
                </a:lnTo>
                <a:lnTo>
                  <a:pt x="2044" y="6181"/>
                </a:lnTo>
                <a:lnTo>
                  <a:pt x="2044" y="6254"/>
                </a:lnTo>
                <a:lnTo>
                  <a:pt x="1874" y="6181"/>
                </a:lnTo>
                <a:lnTo>
                  <a:pt x="1679" y="6108"/>
                </a:lnTo>
                <a:lnTo>
                  <a:pt x="1266" y="5962"/>
                </a:lnTo>
                <a:lnTo>
                  <a:pt x="2190" y="5840"/>
                </a:lnTo>
                <a:close/>
                <a:moveTo>
                  <a:pt x="3018" y="5743"/>
                </a:moveTo>
                <a:lnTo>
                  <a:pt x="2677" y="6132"/>
                </a:lnTo>
                <a:lnTo>
                  <a:pt x="2555" y="6302"/>
                </a:lnTo>
                <a:lnTo>
                  <a:pt x="2288" y="6278"/>
                </a:lnTo>
                <a:lnTo>
                  <a:pt x="2312" y="6254"/>
                </a:lnTo>
                <a:lnTo>
                  <a:pt x="2409" y="6181"/>
                </a:lnTo>
                <a:lnTo>
                  <a:pt x="2482" y="6059"/>
                </a:lnTo>
                <a:lnTo>
                  <a:pt x="2604" y="5938"/>
                </a:lnTo>
                <a:lnTo>
                  <a:pt x="2750" y="5816"/>
                </a:lnTo>
                <a:lnTo>
                  <a:pt x="2823" y="5767"/>
                </a:lnTo>
                <a:lnTo>
                  <a:pt x="3018" y="5743"/>
                </a:lnTo>
                <a:close/>
                <a:moveTo>
                  <a:pt x="9879" y="4672"/>
                </a:moveTo>
                <a:lnTo>
                  <a:pt x="9977" y="4818"/>
                </a:lnTo>
                <a:lnTo>
                  <a:pt x="9952" y="4818"/>
                </a:lnTo>
                <a:lnTo>
                  <a:pt x="9733" y="5062"/>
                </a:lnTo>
                <a:lnTo>
                  <a:pt x="9490" y="5281"/>
                </a:lnTo>
                <a:lnTo>
                  <a:pt x="8979" y="5719"/>
                </a:lnTo>
                <a:lnTo>
                  <a:pt x="8590" y="6035"/>
                </a:lnTo>
                <a:lnTo>
                  <a:pt x="8395" y="6181"/>
                </a:lnTo>
                <a:lnTo>
                  <a:pt x="8200" y="6351"/>
                </a:lnTo>
                <a:lnTo>
                  <a:pt x="8176" y="5694"/>
                </a:lnTo>
                <a:lnTo>
                  <a:pt x="8468" y="5573"/>
                </a:lnTo>
                <a:lnTo>
                  <a:pt x="8736" y="5402"/>
                </a:lnTo>
                <a:lnTo>
                  <a:pt x="9247" y="5086"/>
                </a:lnTo>
                <a:lnTo>
                  <a:pt x="9539" y="4916"/>
                </a:lnTo>
                <a:lnTo>
                  <a:pt x="9709" y="4794"/>
                </a:lnTo>
                <a:lnTo>
                  <a:pt x="9879" y="4672"/>
                </a:lnTo>
                <a:close/>
                <a:moveTo>
                  <a:pt x="3967" y="5597"/>
                </a:moveTo>
                <a:lnTo>
                  <a:pt x="3869" y="5719"/>
                </a:lnTo>
                <a:lnTo>
                  <a:pt x="3723" y="5986"/>
                </a:lnTo>
                <a:lnTo>
                  <a:pt x="3553" y="6229"/>
                </a:lnTo>
                <a:lnTo>
                  <a:pt x="3504" y="6327"/>
                </a:lnTo>
                <a:lnTo>
                  <a:pt x="3456" y="6424"/>
                </a:lnTo>
                <a:lnTo>
                  <a:pt x="3164" y="6375"/>
                </a:lnTo>
                <a:lnTo>
                  <a:pt x="2920" y="6327"/>
                </a:lnTo>
                <a:lnTo>
                  <a:pt x="3066" y="6181"/>
                </a:lnTo>
                <a:lnTo>
                  <a:pt x="3431" y="5792"/>
                </a:lnTo>
                <a:lnTo>
                  <a:pt x="3602" y="5646"/>
                </a:lnTo>
                <a:lnTo>
                  <a:pt x="3967" y="5597"/>
                </a:lnTo>
                <a:close/>
                <a:moveTo>
                  <a:pt x="5110" y="5354"/>
                </a:moveTo>
                <a:lnTo>
                  <a:pt x="4989" y="5475"/>
                </a:lnTo>
                <a:lnTo>
                  <a:pt x="4867" y="5597"/>
                </a:lnTo>
                <a:lnTo>
                  <a:pt x="4648" y="5865"/>
                </a:lnTo>
                <a:lnTo>
                  <a:pt x="4380" y="6205"/>
                </a:lnTo>
                <a:lnTo>
                  <a:pt x="4234" y="6400"/>
                </a:lnTo>
                <a:lnTo>
                  <a:pt x="4113" y="6594"/>
                </a:lnTo>
                <a:lnTo>
                  <a:pt x="3723" y="6497"/>
                </a:lnTo>
                <a:lnTo>
                  <a:pt x="3821" y="6400"/>
                </a:lnTo>
                <a:lnTo>
                  <a:pt x="3869" y="6278"/>
                </a:lnTo>
                <a:lnTo>
                  <a:pt x="3991" y="6084"/>
                </a:lnTo>
                <a:lnTo>
                  <a:pt x="4137" y="5865"/>
                </a:lnTo>
                <a:lnTo>
                  <a:pt x="4307" y="5694"/>
                </a:lnTo>
                <a:lnTo>
                  <a:pt x="4405" y="5597"/>
                </a:lnTo>
                <a:lnTo>
                  <a:pt x="4526" y="5500"/>
                </a:lnTo>
                <a:lnTo>
                  <a:pt x="5110" y="5354"/>
                </a:lnTo>
                <a:close/>
                <a:moveTo>
                  <a:pt x="14065" y="6254"/>
                </a:moveTo>
                <a:lnTo>
                  <a:pt x="14138" y="6327"/>
                </a:lnTo>
                <a:lnTo>
                  <a:pt x="14235" y="6375"/>
                </a:lnTo>
                <a:lnTo>
                  <a:pt x="14430" y="6448"/>
                </a:lnTo>
                <a:lnTo>
                  <a:pt x="14186" y="6740"/>
                </a:lnTo>
                <a:lnTo>
                  <a:pt x="14016" y="6643"/>
                </a:lnTo>
                <a:lnTo>
                  <a:pt x="13846" y="6546"/>
                </a:lnTo>
                <a:lnTo>
                  <a:pt x="13675" y="6497"/>
                </a:lnTo>
                <a:lnTo>
                  <a:pt x="13481" y="6448"/>
                </a:lnTo>
                <a:lnTo>
                  <a:pt x="14065" y="6254"/>
                </a:lnTo>
                <a:close/>
                <a:moveTo>
                  <a:pt x="5573" y="5451"/>
                </a:moveTo>
                <a:lnTo>
                  <a:pt x="5719" y="5621"/>
                </a:lnTo>
                <a:lnTo>
                  <a:pt x="5840" y="5767"/>
                </a:lnTo>
                <a:lnTo>
                  <a:pt x="5816" y="5767"/>
                </a:lnTo>
                <a:lnTo>
                  <a:pt x="5670" y="5840"/>
                </a:lnTo>
                <a:lnTo>
                  <a:pt x="5548" y="5962"/>
                </a:lnTo>
                <a:lnTo>
                  <a:pt x="5354" y="6205"/>
                </a:lnTo>
                <a:lnTo>
                  <a:pt x="5110" y="6473"/>
                </a:lnTo>
                <a:lnTo>
                  <a:pt x="4989" y="6619"/>
                </a:lnTo>
                <a:lnTo>
                  <a:pt x="4916" y="6765"/>
                </a:lnTo>
                <a:lnTo>
                  <a:pt x="4429" y="6667"/>
                </a:lnTo>
                <a:lnTo>
                  <a:pt x="4551" y="6546"/>
                </a:lnTo>
                <a:lnTo>
                  <a:pt x="4648" y="6424"/>
                </a:lnTo>
                <a:lnTo>
                  <a:pt x="4843" y="6157"/>
                </a:lnTo>
                <a:lnTo>
                  <a:pt x="5159" y="5816"/>
                </a:lnTo>
                <a:lnTo>
                  <a:pt x="5354" y="5646"/>
                </a:lnTo>
                <a:lnTo>
                  <a:pt x="5475" y="5548"/>
                </a:lnTo>
                <a:lnTo>
                  <a:pt x="5548" y="5451"/>
                </a:lnTo>
                <a:close/>
                <a:moveTo>
                  <a:pt x="6035" y="5962"/>
                </a:moveTo>
                <a:lnTo>
                  <a:pt x="6278" y="6254"/>
                </a:lnTo>
                <a:lnTo>
                  <a:pt x="6157" y="6424"/>
                </a:lnTo>
                <a:lnTo>
                  <a:pt x="6011" y="6643"/>
                </a:lnTo>
                <a:lnTo>
                  <a:pt x="5889" y="6862"/>
                </a:lnTo>
                <a:lnTo>
                  <a:pt x="5840" y="6935"/>
                </a:lnTo>
                <a:lnTo>
                  <a:pt x="5840" y="7008"/>
                </a:lnTo>
                <a:lnTo>
                  <a:pt x="5232" y="6838"/>
                </a:lnTo>
                <a:lnTo>
                  <a:pt x="5402" y="6692"/>
                </a:lnTo>
                <a:lnTo>
                  <a:pt x="5548" y="6546"/>
                </a:lnTo>
                <a:lnTo>
                  <a:pt x="5767" y="6278"/>
                </a:lnTo>
                <a:lnTo>
                  <a:pt x="5889" y="6157"/>
                </a:lnTo>
                <a:lnTo>
                  <a:pt x="6011" y="6011"/>
                </a:lnTo>
                <a:lnTo>
                  <a:pt x="6035" y="5962"/>
                </a:lnTo>
                <a:close/>
                <a:moveTo>
                  <a:pt x="7519" y="925"/>
                </a:moveTo>
                <a:lnTo>
                  <a:pt x="7470" y="1120"/>
                </a:lnTo>
                <a:lnTo>
                  <a:pt x="7470" y="1314"/>
                </a:lnTo>
                <a:lnTo>
                  <a:pt x="7470" y="1704"/>
                </a:lnTo>
                <a:lnTo>
                  <a:pt x="7495" y="2093"/>
                </a:lnTo>
                <a:lnTo>
                  <a:pt x="7519" y="2482"/>
                </a:lnTo>
                <a:lnTo>
                  <a:pt x="7592" y="3285"/>
                </a:lnTo>
                <a:lnTo>
                  <a:pt x="7665" y="4234"/>
                </a:lnTo>
                <a:lnTo>
                  <a:pt x="7714" y="5183"/>
                </a:lnTo>
                <a:lnTo>
                  <a:pt x="7714" y="6132"/>
                </a:lnTo>
                <a:lnTo>
                  <a:pt x="7714" y="7081"/>
                </a:lnTo>
                <a:lnTo>
                  <a:pt x="7519" y="6886"/>
                </a:lnTo>
                <a:lnTo>
                  <a:pt x="7324" y="6716"/>
                </a:lnTo>
                <a:lnTo>
                  <a:pt x="7032" y="6473"/>
                </a:lnTo>
                <a:lnTo>
                  <a:pt x="6522" y="5913"/>
                </a:lnTo>
                <a:lnTo>
                  <a:pt x="5986" y="5354"/>
                </a:lnTo>
                <a:lnTo>
                  <a:pt x="5792" y="5159"/>
                </a:lnTo>
                <a:lnTo>
                  <a:pt x="5670" y="5086"/>
                </a:lnTo>
                <a:lnTo>
                  <a:pt x="5573" y="5013"/>
                </a:lnTo>
                <a:lnTo>
                  <a:pt x="5719" y="4721"/>
                </a:lnTo>
                <a:lnTo>
                  <a:pt x="5913" y="4453"/>
                </a:lnTo>
                <a:lnTo>
                  <a:pt x="6278" y="3894"/>
                </a:lnTo>
                <a:lnTo>
                  <a:pt x="6449" y="3626"/>
                </a:lnTo>
                <a:lnTo>
                  <a:pt x="6570" y="3358"/>
                </a:lnTo>
                <a:lnTo>
                  <a:pt x="6692" y="3066"/>
                </a:lnTo>
                <a:lnTo>
                  <a:pt x="6789" y="2774"/>
                </a:lnTo>
                <a:lnTo>
                  <a:pt x="6984" y="2166"/>
                </a:lnTo>
                <a:lnTo>
                  <a:pt x="7203" y="1558"/>
                </a:lnTo>
                <a:lnTo>
                  <a:pt x="7349" y="1217"/>
                </a:lnTo>
                <a:lnTo>
                  <a:pt x="7519" y="925"/>
                </a:lnTo>
                <a:close/>
                <a:moveTo>
                  <a:pt x="6497" y="6497"/>
                </a:moveTo>
                <a:lnTo>
                  <a:pt x="6522" y="6521"/>
                </a:lnTo>
                <a:lnTo>
                  <a:pt x="6716" y="6716"/>
                </a:lnTo>
                <a:lnTo>
                  <a:pt x="6643" y="6765"/>
                </a:lnTo>
                <a:lnTo>
                  <a:pt x="6595" y="6789"/>
                </a:lnTo>
                <a:lnTo>
                  <a:pt x="6497" y="6911"/>
                </a:lnTo>
                <a:lnTo>
                  <a:pt x="6400" y="7008"/>
                </a:lnTo>
                <a:lnTo>
                  <a:pt x="6327" y="7130"/>
                </a:lnTo>
                <a:lnTo>
                  <a:pt x="5986" y="7057"/>
                </a:lnTo>
                <a:lnTo>
                  <a:pt x="6059" y="7008"/>
                </a:lnTo>
                <a:lnTo>
                  <a:pt x="6132" y="6935"/>
                </a:lnTo>
                <a:lnTo>
                  <a:pt x="6254" y="6838"/>
                </a:lnTo>
                <a:lnTo>
                  <a:pt x="6497" y="6497"/>
                </a:lnTo>
                <a:close/>
                <a:moveTo>
                  <a:pt x="13286" y="6521"/>
                </a:moveTo>
                <a:lnTo>
                  <a:pt x="13627" y="6740"/>
                </a:lnTo>
                <a:lnTo>
                  <a:pt x="13967" y="6935"/>
                </a:lnTo>
                <a:lnTo>
                  <a:pt x="13870" y="7032"/>
                </a:lnTo>
                <a:lnTo>
                  <a:pt x="13724" y="7178"/>
                </a:lnTo>
                <a:lnTo>
                  <a:pt x="13578" y="7081"/>
                </a:lnTo>
                <a:lnTo>
                  <a:pt x="13456" y="7032"/>
                </a:lnTo>
                <a:lnTo>
                  <a:pt x="13164" y="6911"/>
                </a:lnTo>
                <a:lnTo>
                  <a:pt x="12897" y="6813"/>
                </a:lnTo>
                <a:lnTo>
                  <a:pt x="12653" y="6716"/>
                </a:lnTo>
                <a:lnTo>
                  <a:pt x="13286" y="6521"/>
                </a:lnTo>
                <a:close/>
                <a:moveTo>
                  <a:pt x="10171" y="5062"/>
                </a:moveTo>
                <a:lnTo>
                  <a:pt x="10220" y="5135"/>
                </a:lnTo>
                <a:lnTo>
                  <a:pt x="10196" y="5159"/>
                </a:lnTo>
                <a:lnTo>
                  <a:pt x="9587" y="5816"/>
                </a:lnTo>
                <a:lnTo>
                  <a:pt x="9003" y="6521"/>
                </a:lnTo>
                <a:lnTo>
                  <a:pt x="8809" y="6716"/>
                </a:lnTo>
                <a:lnTo>
                  <a:pt x="8590" y="6935"/>
                </a:lnTo>
                <a:lnTo>
                  <a:pt x="8371" y="7154"/>
                </a:lnTo>
                <a:lnTo>
                  <a:pt x="8152" y="7373"/>
                </a:lnTo>
                <a:lnTo>
                  <a:pt x="8200" y="6740"/>
                </a:lnTo>
                <a:lnTo>
                  <a:pt x="8444" y="6570"/>
                </a:lnTo>
                <a:lnTo>
                  <a:pt x="8663" y="6400"/>
                </a:lnTo>
                <a:lnTo>
                  <a:pt x="9101" y="6035"/>
                </a:lnTo>
                <a:lnTo>
                  <a:pt x="9660" y="5573"/>
                </a:lnTo>
                <a:lnTo>
                  <a:pt x="9928" y="5329"/>
                </a:lnTo>
                <a:lnTo>
                  <a:pt x="10171" y="5062"/>
                </a:lnTo>
                <a:close/>
                <a:moveTo>
                  <a:pt x="10488" y="5329"/>
                </a:moveTo>
                <a:lnTo>
                  <a:pt x="10731" y="5427"/>
                </a:lnTo>
                <a:lnTo>
                  <a:pt x="10999" y="5500"/>
                </a:lnTo>
                <a:lnTo>
                  <a:pt x="11510" y="5597"/>
                </a:lnTo>
                <a:lnTo>
                  <a:pt x="11850" y="5670"/>
                </a:lnTo>
                <a:lnTo>
                  <a:pt x="12167" y="5694"/>
                </a:lnTo>
                <a:lnTo>
                  <a:pt x="12824" y="5719"/>
                </a:lnTo>
                <a:lnTo>
                  <a:pt x="13529" y="5743"/>
                </a:lnTo>
                <a:lnTo>
                  <a:pt x="14235" y="5792"/>
                </a:lnTo>
                <a:lnTo>
                  <a:pt x="13505" y="6059"/>
                </a:lnTo>
                <a:lnTo>
                  <a:pt x="12799" y="6278"/>
                </a:lnTo>
                <a:lnTo>
                  <a:pt x="11339" y="6692"/>
                </a:lnTo>
                <a:lnTo>
                  <a:pt x="9612" y="7130"/>
                </a:lnTo>
                <a:lnTo>
                  <a:pt x="9149" y="7251"/>
                </a:lnTo>
                <a:lnTo>
                  <a:pt x="8663" y="7373"/>
                </a:lnTo>
                <a:lnTo>
                  <a:pt x="9101" y="6862"/>
                </a:lnTo>
                <a:lnTo>
                  <a:pt x="9758" y="6132"/>
                </a:lnTo>
                <a:lnTo>
                  <a:pt x="10098" y="5767"/>
                </a:lnTo>
                <a:lnTo>
                  <a:pt x="10439" y="5402"/>
                </a:lnTo>
                <a:lnTo>
                  <a:pt x="10488" y="5329"/>
                </a:lnTo>
                <a:close/>
                <a:moveTo>
                  <a:pt x="6862" y="6886"/>
                </a:moveTo>
                <a:lnTo>
                  <a:pt x="7349" y="7422"/>
                </a:lnTo>
                <a:lnTo>
                  <a:pt x="7349" y="7422"/>
                </a:lnTo>
                <a:lnTo>
                  <a:pt x="6570" y="7203"/>
                </a:lnTo>
                <a:lnTo>
                  <a:pt x="6668" y="7105"/>
                </a:lnTo>
                <a:lnTo>
                  <a:pt x="6765" y="7008"/>
                </a:lnTo>
                <a:lnTo>
                  <a:pt x="6862" y="6911"/>
                </a:lnTo>
                <a:lnTo>
                  <a:pt x="6862" y="6886"/>
                </a:lnTo>
                <a:close/>
                <a:moveTo>
                  <a:pt x="12386" y="6789"/>
                </a:moveTo>
                <a:lnTo>
                  <a:pt x="12483" y="6911"/>
                </a:lnTo>
                <a:lnTo>
                  <a:pt x="12629" y="7008"/>
                </a:lnTo>
                <a:lnTo>
                  <a:pt x="12775" y="7105"/>
                </a:lnTo>
                <a:lnTo>
                  <a:pt x="12921" y="7178"/>
                </a:lnTo>
                <a:lnTo>
                  <a:pt x="13432" y="7422"/>
                </a:lnTo>
                <a:lnTo>
                  <a:pt x="13140" y="7641"/>
                </a:lnTo>
                <a:lnTo>
                  <a:pt x="12970" y="7543"/>
                </a:lnTo>
                <a:lnTo>
                  <a:pt x="12799" y="7470"/>
                </a:lnTo>
                <a:lnTo>
                  <a:pt x="12483" y="7349"/>
                </a:lnTo>
                <a:lnTo>
                  <a:pt x="12045" y="7154"/>
                </a:lnTo>
                <a:lnTo>
                  <a:pt x="11826" y="7057"/>
                </a:lnTo>
                <a:lnTo>
                  <a:pt x="11607" y="7008"/>
                </a:lnTo>
                <a:lnTo>
                  <a:pt x="12386" y="6789"/>
                </a:lnTo>
                <a:close/>
                <a:moveTo>
                  <a:pt x="11461" y="7057"/>
                </a:moveTo>
                <a:lnTo>
                  <a:pt x="11534" y="7154"/>
                </a:lnTo>
                <a:lnTo>
                  <a:pt x="11631" y="7251"/>
                </a:lnTo>
                <a:lnTo>
                  <a:pt x="11850" y="7397"/>
                </a:lnTo>
                <a:lnTo>
                  <a:pt x="12069" y="7519"/>
                </a:lnTo>
                <a:lnTo>
                  <a:pt x="12313" y="7641"/>
                </a:lnTo>
                <a:lnTo>
                  <a:pt x="12532" y="7762"/>
                </a:lnTo>
                <a:lnTo>
                  <a:pt x="12799" y="7908"/>
                </a:lnTo>
                <a:lnTo>
                  <a:pt x="12483" y="8152"/>
                </a:lnTo>
                <a:lnTo>
                  <a:pt x="12410" y="8054"/>
                </a:lnTo>
                <a:lnTo>
                  <a:pt x="12337" y="7981"/>
                </a:lnTo>
                <a:lnTo>
                  <a:pt x="12240" y="7908"/>
                </a:lnTo>
                <a:lnTo>
                  <a:pt x="12118" y="7860"/>
                </a:lnTo>
                <a:lnTo>
                  <a:pt x="11875" y="7762"/>
                </a:lnTo>
                <a:lnTo>
                  <a:pt x="11656" y="7689"/>
                </a:lnTo>
                <a:lnTo>
                  <a:pt x="11145" y="7470"/>
                </a:lnTo>
                <a:lnTo>
                  <a:pt x="10901" y="7349"/>
                </a:lnTo>
                <a:lnTo>
                  <a:pt x="10634" y="7251"/>
                </a:lnTo>
                <a:lnTo>
                  <a:pt x="11437" y="7057"/>
                </a:lnTo>
                <a:close/>
                <a:moveTo>
                  <a:pt x="10439" y="7324"/>
                </a:moveTo>
                <a:lnTo>
                  <a:pt x="10512" y="7422"/>
                </a:lnTo>
                <a:lnTo>
                  <a:pt x="10609" y="7495"/>
                </a:lnTo>
                <a:lnTo>
                  <a:pt x="10828" y="7665"/>
                </a:lnTo>
                <a:lnTo>
                  <a:pt x="11047" y="7787"/>
                </a:lnTo>
                <a:lnTo>
                  <a:pt x="11291" y="7884"/>
                </a:lnTo>
                <a:lnTo>
                  <a:pt x="11996" y="8176"/>
                </a:lnTo>
                <a:lnTo>
                  <a:pt x="12167" y="8249"/>
                </a:lnTo>
                <a:lnTo>
                  <a:pt x="12215" y="8273"/>
                </a:lnTo>
                <a:lnTo>
                  <a:pt x="12288" y="8298"/>
                </a:lnTo>
                <a:lnTo>
                  <a:pt x="11996" y="8541"/>
                </a:lnTo>
                <a:lnTo>
                  <a:pt x="11972" y="8541"/>
                </a:lnTo>
                <a:lnTo>
                  <a:pt x="11583" y="8444"/>
                </a:lnTo>
                <a:lnTo>
                  <a:pt x="11218" y="8322"/>
                </a:lnTo>
                <a:lnTo>
                  <a:pt x="10853" y="8152"/>
                </a:lnTo>
                <a:lnTo>
                  <a:pt x="10512" y="7957"/>
                </a:lnTo>
                <a:lnTo>
                  <a:pt x="10098" y="7714"/>
                </a:lnTo>
                <a:lnTo>
                  <a:pt x="9879" y="7592"/>
                </a:lnTo>
                <a:lnTo>
                  <a:pt x="9660" y="7495"/>
                </a:lnTo>
                <a:lnTo>
                  <a:pt x="10439" y="7324"/>
                </a:lnTo>
                <a:close/>
                <a:moveTo>
                  <a:pt x="8225" y="8103"/>
                </a:moveTo>
                <a:lnTo>
                  <a:pt x="8638" y="8249"/>
                </a:lnTo>
                <a:lnTo>
                  <a:pt x="9028" y="8419"/>
                </a:lnTo>
                <a:lnTo>
                  <a:pt x="8930" y="8517"/>
                </a:lnTo>
                <a:lnTo>
                  <a:pt x="8784" y="8638"/>
                </a:lnTo>
                <a:lnTo>
                  <a:pt x="8711" y="8711"/>
                </a:lnTo>
                <a:lnTo>
                  <a:pt x="8687" y="8784"/>
                </a:lnTo>
                <a:lnTo>
                  <a:pt x="8225" y="8103"/>
                </a:lnTo>
                <a:close/>
                <a:moveTo>
                  <a:pt x="7689" y="8663"/>
                </a:moveTo>
                <a:lnTo>
                  <a:pt x="7714" y="9003"/>
                </a:lnTo>
                <a:lnTo>
                  <a:pt x="7689" y="9003"/>
                </a:lnTo>
                <a:lnTo>
                  <a:pt x="7519" y="8930"/>
                </a:lnTo>
                <a:lnTo>
                  <a:pt x="7665" y="8687"/>
                </a:lnTo>
                <a:lnTo>
                  <a:pt x="7689" y="8663"/>
                </a:lnTo>
                <a:close/>
                <a:moveTo>
                  <a:pt x="9344" y="7592"/>
                </a:moveTo>
                <a:lnTo>
                  <a:pt x="9612" y="7787"/>
                </a:lnTo>
                <a:lnTo>
                  <a:pt x="9904" y="7981"/>
                </a:lnTo>
                <a:lnTo>
                  <a:pt x="10463" y="8322"/>
                </a:lnTo>
                <a:lnTo>
                  <a:pt x="10755" y="8492"/>
                </a:lnTo>
                <a:lnTo>
                  <a:pt x="11047" y="8638"/>
                </a:lnTo>
                <a:lnTo>
                  <a:pt x="11364" y="8760"/>
                </a:lnTo>
                <a:lnTo>
                  <a:pt x="11680" y="8833"/>
                </a:lnTo>
                <a:lnTo>
                  <a:pt x="11510" y="9003"/>
                </a:lnTo>
                <a:lnTo>
                  <a:pt x="11485" y="9028"/>
                </a:lnTo>
                <a:lnTo>
                  <a:pt x="10463" y="8565"/>
                </a:lnTo>
                <a:lnTo>
                  <a:pt x="9952" y="8371"/>
                </a:lnTo>
                <a:lnTo>
                  <a:pt x="9417" y="8176"/>
                </a:lnTo>
                <a:lnTo>
                  <a:pt x="8979" y="7981"/>
                </a:lnTo>
                <a:lnTo>
                  <a:pt x="8736" y="7884"/>
                </a:lnTo>
                <a:lnTo>
                  <a:pt x="8468" y="7811"/>
                </a:lnTo>
                <a:lnTo>
                  <a:pt x="8906" y="7714"/>
                </a:lnTo>
                <a:lnTo>
                  <a:pt x="9344" y="7592"/>
                </a:lnTo>
                <a:close/>
                <a:moveTo>
                  <a:pt x="9368" y="8565"/>
                </a:moveTo>
                <a:lnTo>
                  <a:pt x="9733" y="8687"/>
                </a:lnTo>
                <a:lnTo>
                  <a:pt x="9660" y="8760"/>
                </a:lnTo>
                <a:lnTo>
                  <a:pt x="9198" y="9076"/>
                </a:lnTo>
                <a:lnTo>
                  <a:pt x="9101" y="9149"/>
                </a:lnTo>
                <a:lnTo>
                  <a:pt x="9003" y="9247"/>
                </a:lnTo>
                <a:lnTo>
                  <a:pt x="8760" y="8906"/>
                </a:lnTo>
                <a:lnTo>
                  <a:pt x="8784" y="8906"/>
                </a:lnTo>
                <a:lnTo>
                  <a:pt x="8930" y="8809"/>
                </a:lnTo>
                <a:lnTo>
                  <a:pt x="9052" y="8711"/>
                </a:lnTo>
                <a:lnTo>
                  <a:pt x="9174" y="8638"/>
                </a:lnTo>
                <a:lnTo>
                  <a:pt x="9344" y="8590"/>
                </a:lnTo>
                <a:lnTo>
                  <a:pt x="9368" y="8565"/>
                </a:lnTo>
                <a:close/>
                <a:moveTo>
                  <a:pt x="828" y="6181"/>
                </a:moveTo>
                <a:lnTo>
                  <a:pt x="1168" y="6302"/>
                </a:lnTo>
                <a:lnTo>
                  <a:pt x="1533" y="6400"/>
                </a:lnTo>
                <a:lnTo>
                  <a:pt x="2239" y="6546"/>
                </a:lnTo>
                <a:lnTo>
                  <a:pt x="2507" y="6570"/>
                </a:lnTo>
                <a:lnTo>
                  <a:pt x="2750" y="6594"/>
                </a:lnTo>
                <a:lnTo>
                  <a:pt x="3018" y="6619"/>
                </a:lnTo>
                <a:lnTo>
                  <a:pt x="3285" y="6643"/>
                </a:lnTo>
                <a:lnTo>
                  <a:pt x="4356" y="6911"/>
                </a:lnTo>
                <a:lnTo>
                  <a:pt x="5159" y="7081"/>
                </a:lnTo>
                <a:lnTo>
                  <a:pt x="5938" y="7300"/>
                </a:lnTo>
                <a:lnTo>
                  <a:pt x="7519" y="7762"/>
                </a:lnTo>
                <a:lnTo>
                  <a:pt x="6546" y="8273"/>
                </a:lnTo>
                <a:lnTo>
                  <a:pt x="5548" y="8736"/>
                </a:lnTo>
                <a:lnTo>
                  <a:pt x="4697" y="9076"/>
                </a:lnTo>
                <a:lnTo>
                  <a:pt x="4453" y="9198"/>
                </a:lnTo>
                <a:lnTo>
                  <a:pt x="4332" y="9271"/>
                </a:lnTo>
                <a:lnTo>
                  <a:pt x="4234" y="9368"/>
                </a:lnTo>
                <a:lnTo>
                  <a:pt x="4210" y="9320"/>
                </a:lnTo>
                <a:lnTo>
                  <a:pt x="3991" y="9003"/>
                </a:lnTo>
                <a:lnTo>
                  <a:pt x="3748" y="8687"/>
                </a:lnTo>
                <a:lnTo>
                  <a:pt x="3456" y="8395"/>
                </a:lnTo>
                <a:lnTo>
                  <a:pt x="3164" y="8127"/>
                </a:lnTo>
                <a:lnTo>
                  <a:pt x="2531" y="7616"/>
                </a:lnTo>
                <a:lnTo>
                  <a:pt x="2239" y="7373"/>
                </a:lnTo>
                <a:lnTo>
                  <a:pt x="1947" y="7105"/>
                </a:lnTo>
                <a:lnTo>
                  <a:pt x="1728" y="6911"/>
                </a:lnTo>
                <a:lnTo>
                  <a:pt x="1485" y="6716"/>
                </a:lnTo>
                <a:lnTo>
                  <a:pt x="1047" y="6375"/>
                </a:lnTo>
                <a:lnTo>
                  <a:pt x="828" y="6181"/>
                </a:lnTo>
                <a:close/>
                <a:moveTo>
                  <a:pt x="10098" y="8833"/>
                </a:moveTo>
                <a:lnTo>
                  <a:pt x="10658" y="9076"/>
                </a:lnTo>
                <a:lnTo>
                  <a:pt x="10366" y="9247"/>
                </a:lnTo>
                <a:lnTo>
                  <a:pt x="10098" y="9393"/>
                </a:lnTo>
                <a:lnTo>
                  <a:pt x="9758" y="9612"/>
                </a:lnTo>
                <a:lnTo>
                  <a:pt x="9612" y="9758"/>
                </a:lnTo>
                <a:lnTo>
                  <a:pt x="9466" y="9904"/>
                </a:lnTo>
                <a:lnTo>
                  <a:pt x="9125" y="9417"/>
                </a:lnTo>
                <a:lnTo>
                  <a:pt x="9198" y="9393"/>
                </a:lnTo>
                <a:lnTo>
                  <a:pt x="9271" y="9368"/>
                </a:lnTo>
                <a:lnTo>
                  <a:pt x="9417" y="9271"/>
                </a:lnTo>
                <a:lnTo>
                  <a:pt x="9660" y="9101"/>
                </a:lnTo>
                <a:lnTo>
                  <a:pt x="10098" y="8857"/>
                </a:lnTo>
                <a:lnTo>
                  <a:pt x="10098" y="8833"/>
                </a:lnTo>
                <a:close/>
                <a:moveTo>
                  <a:pt x="7324" y="9174"/>
                </a:moveTo>
                <a:lnTo>
                  <a:pt x="7446" y="9222"/>
                </a:lnTo>
                <a:lnTo>
                  <a:pt x="7519" y="9295"/>
                </a:lnTo>
                <a:lnTo>
                  <a:pt x="7738" y="9393"/>
                </a:lnTo>
                <a:lnTo>
                  <a:pt x="7738" y="9855"/>
                </a:lnTo>
                <a:lnTo>
                  <a:pt x="7738" y="10001"/>
                </a:lnTo>
                <a:lnTo>
                  <a:pt x="7495" y="9855"/>
                </a:lnTo>
                <a:lnTo>
                  <a:pt x="7251" y="9733"/>
                </a:lnTo>
                <a:lnTo>
                  <a:pt x="7105" y="9685"/>
                </a:lnTo>
                <a:lnTo>
                  <a:pt x="6984" y="9660"/>
                </a:lnTo>
                <a:lnTo>
                  <a:pt x="7324" y="9174"/>
                </a:lnTo>
                <a:close/>
                <a:moveTo>
                  <a:pt x="6911" y="9758"/>
                </a:moveTo>
                <a:lnTo>
                  <a:pt x="7008" y="9879"/>
                </a:lnTo>
                <a:lnTo>
                  <a:pt x="7130" y="10001"/>
                </a:lnTo>
                <a:lnTo>
                  <a:pt x="7373" y="10196"/>
                </a:lnTo>
                <a:lnTo>
                  <a:pt x="7543" y="10317"/>
                </a:lnTo>
                <a:lnTo>
                  <a:pt x="7762" y="10415"/>
                </a:lnTo>
                <a:lnTo>
                  <a:pt x="7762" y="10926"/>
                </a:lnTo>
                <a:lnTo>
                  <a:pt x="7470" y="10707"/>
                </a:lnTo>
                <a:lnTo>
                  <a:pt x="7203" y="10488"/>
                </a:lnTo>
                <a:lnTo>
                  <a:pt x="7057" y="10415"/>
                </a:lnTo>
                <a:lnTo>
                  <a:pt x="6911" y="10317"/>
                </a:lnTo>
                <a:lnTo>
                  <a:pt x="6741" y="10269"/>
                </a:lnTo>
                <a:lnTo>
                  <a:pt x="6570" y="10244"/>
                </a:lnTo>
                <a:lnTo>
                  <a:pt x="6911" y="9758"/>
                </a:lnTo>
                <a:close/>
                <a:moveTo>
                  <a:pt x="11072" y="9271"/>
                </a:moveTo>
                <a:lnTo>
                  <a:pt x="11291" y="9368"/>
                </a:lnTo>
                <a:lnTo>
                  <a:pt x="11266" y="9490"/>
                </a:lnTo>
                <a:lnTo>
                  <a:pt x="11266" y="9612"/>
                </a:lnTo>
                <a:lnTo>
                  <a:pt x="11096" y="9685"/>
                </a:lnTo>
                <a:lnTo>
                  <a:pt x="10950" y="9782"/>
                </a:lnTo>
                <a:lnTo>
                  <a:pt x="10658" y="9977"/>
                </a:lnTo>
                <a:lnTo>
                  <a:pt x="10293" y="10220"/>
                </a:lnTo>
                <a:lnTo>
                  <a:pt x="10123" y="10366"/>
                </a:lnTo>
                <a:lnTo>
                  <a:pt x="10050" y="10439"/>
                </a:lnTo>
                <a:lnTo>
                  <a:pt x="10001" y="10536"/>
                </a:lnTo>
                <a:lnTo>
                  <a:pt x="10001" y="10585"/>
                </a:lnTo>
                <a:lnTo>
                  <a:pt x="10025" y="10609"/>
                </a:lnTo>
                <a:lnTo>
                  <a:pt x="10123" y="10609"/>
                </a:lnTo>
                <a:lnTo>
                  <a:pt x="10220" y="10585"/>
                </a:lnTo>
                <a:lnTo>
                  <a:pt x="10390" y="10512"/>
                </a:lnTo>
                <a:lnTo>
                  <a:pt x="10561" y="10390"/>
                </a:lnTo>
                <a:lnTo>
                  <a:pt x="10731" y="10269"/>
                </a:lnTo>
                <a:lnTo>
                  <a:pt x="10999" y="10074"/>
                </a:lnTo>
                <a:lnTo>
                  <a:pt x="11291" y="9904"/>
                </a:lnTo>
                <a:lnTo>
                  <a:pt x="11339" y="10171"/>
                </a:lnTo>
                <a:lnTo>
                  <a:pt x="11412" y="10390"/>
                </a:lnTo>
                <a:lnTo>
                  <a:pt x="11145" y="10488"/>
                </a:lnTo>
                <a:lnTo>
                  <a:pt x="10877" y="10634"/>
                </a:lnTo>
                <a:lnTo>
                  <a:pt x="10731" y="10682"/>
                </a:lnTo>
                <a:lnTo>
                  <a:pt x="10561" y="10804"/>
                </a:lnTo>
                <a:lnTo>
                  <a:pt x="10415" y="10926"/>
                </a:lnTo>
                <a:lnTo>
                  <a:pt x="10342" y="10999"/>
                </a:lnTo>
                <a:lnTo>
                  <a:pt x="10317" y="11072"/>
                </a:lnTo>
                <a:lnTo>
                  <a:pt x="9879" y="10463"/>
                </a:lnTo>
                <a:lnTo>
                  <a:pt x="9587" y="10050"/>
                </a:lnTo>
                <a:lnTo>
                  <a:pt x="9733" y="10001"/>
                </a:lnTo>
                <a:lnTo>
                  <a:pt x="9904" y="9928"/>
                </a:lnTo>
                <a:lnTo>
                  <a:pt x="10196" y="9758"/>
                </a:lnTo>
                <a:lnTo>
                  <a:pt x="10634" y="9514"/>
                </a:lnTo>
                <a:lnTo>
                  <a:pt x="11047" y="9295"/>
                </a:lnTo>
                <a:lnTo>
                  <a:pt x="11072" y="9271"/>
                </a:lnTo>
                <a:close/>
                <a:moveTo>
                  <a:pt x="11534" y="10780"/>
                </a:moveTo>
                <a:lnTo>
                  <a:pt x="11656" y="11193"/>
                </a:lnTo>
                <a:lnTo>
                  <a:pt x="11631" y="11193"/>
                </a:lnTo>
                <a:lnTo>
                  <a:pt x="11437" y="11364"/>
                </a:lnTo>
                <a:lnTo>
                  <a:pt x="11218" y="11510"/>
                </a:lnTo>
                <a:lnTo>
                  <a:pt x="11023" y="11631"/>
                </a:lnTo>
                <a:lnTo>
                  <a:pt x="10828" y="11753"/>
                </a:lnTo>
                <a:lnTo>
                  <a:pt x="10804" y="11777"/>
                </a:lnTo>
                <a:lnTo>
                  <a:pt x="10439" y="11242"/>
                </a:lnTo>
                <a:lnTo>
                  <a:pt x="10512" y="11242"/>
                </a:lnTo>
                <a:lnTo>
                  <a:pt x="10585" y="11218"/>
                </a:lnTo>
                <a:lnTo>
                  <a:pt x="10731" y="11145"/>
                </a:lnTo>
                <a:lnTo>
                  <a:pt x="10999" y="10974"/>
                </a:lnTo>
                <a:lnTo>
                  <a:pt x="11534" y="10780"/>
                </a:lnTo>
                <a:close/>
                <a:moveTo>
                  <a:pt x="6522" y="10342"/>
                </a:moveTo>
                <a:lnTo>
                  <a:pt x="6668" y="10439"/>
                </a:lnTo>
                <a:lnTo>
                  <a:pt x="6838" y="10561"/>
                </a:lnTo>
                <a:lnTo>
                  <a:pt x="7105" y="10853"/>
                </a:lnTo>
                <a:lnTo>
                  <a:pt x="7251" y="10999"/>
                </a:lnTo>
                <a:lnTo>
                  <a:pt x="7397" y="11120"/>
                </a:lnTo>
                <a:lnTo>
                  <a:pt x="7568" y="11218"/>
                </a:lnTo>
                <a:lnTo>
                  <a:pt x="7738" y="11291"/>
                </a:lnTo>
                <a:lnTo>
                  <a:pt x="7762" y="11291"/>
                </a:lnTo>
                <a:lnTo>
                  <a:pt x="7762" y="12021"/>
                </a:lnTo>
                <a:lnTo>
                  <a:pt x="7665" y="11948"/>
                </a:lnTo>
                <a:lnTo>
                  <a:pt x="7568" y="11875"/>
                </a:lnTo>
                <a:lnTo>
                  <a:pt x="7397" y="11704"/>
                </a:lnTo>
                <a:lnTo>
                  <a:pt x="7057" y="11364"/>
                </a:lnTo>
                <a:lnTo>
                  <a:pt x="6862" y="11193"/>
                </a:lnTo>
                <a:lnTo>
                  <a:pt x="6619" y="11072"/>
                </a:lnTo>
                <a:lnTo>
                  <a:pt x="6376" y="10999"/>
                </a:lnTo>
                <a:lnTo>
                  <a:pt x="6132" y="10926"/>
                </a:lnTo>
                <a:lnTo>
                  <a:pt x="6522" y="10342"/>
                </a:lnTo>
                <a:close/>
                <a:moveTo>
                  <a:pt x="11753" y="11510"/>
                </a:moveTo>
                <a:lnTo>
                  <a:pt x="11826" y="11802"/>
                </a:lnTo>
                <a:lnTo>
                  <a:pt x="11704" y="11826"/>
                </a:lnTo>
                <a:lnTo>
                  <a:pt x="11607" y="11899"/>
                </a:lnTo>
                <a:lnTo>
                  <a:pt x="11412" y="12021"/>
                </a:lnTo>
                <a:lnTo>
                  <a:pt x="11291" y="12167"/>
                </a:lnTo>
                <a:lnTo>
                  <a:pt x="11218" y="12240"/>
                </a:lnTo>
                <a:lnTo>
                  <a:pt x="11193" y="12313"/>
                </a:lnTo>
                <a:lnTo>
                  <a:pt x="10901" y="11899"/>
                </a:lnTo>
                <a:lnTo>
                  <a:pt x="11120" y="11850"/>
                </a:lnTo>
                <a:lnTo>
                  <a:pt x="11339" y="11777"/>
                </a:lnTo>
                <a:lnTo>
                  <a:pt x="11558" y="11656"/>
                </a:lnTo>
                <a:lnTo>
                  <a:pt x="11753" y="11510"/>
                </a:lnTo>
                <a:close/>
                <a:moveTo>
                  <a:pt x="6059" y="11047"/>
                </a:moveTo>
                <a:lnTo>
                  <a:pt x="6303" y="11218"/>
                </a:lnTo>
                <a:lnTo>
                  <a:pt x="6546" y="11388"/>
                </a:lnTo>
                <a:lnTo>
                  <a:pt x="6789" y="11583"/>
                </a:lnTo>
                <a:lnTo>
                  <a:pt x="6984" y="11802"/>
                </a:lnTo>
                <a:lnTo>
                  <a:pt x="7251" y="12069"/>
                </a:lnTo>
                <a:lnTo>
                  <a:pt x="7397" y="12215"/>
                </a:lnTo>
                <a:lnTo>
                  <a:pt x="7543" y="12313"/>
                </a:lnTo>
                <a:lnTo>
                  <a:pt x="7276" y="12459"/>
                </a:lnTo>
                <a:lnTo>
                  <a:pt x="7154" y="12386"/>
                </a:lnTo>
                <a:lnTo>
                  <a:pt x="7008" y="12337"/>
                </a:lnTo>
                <a:lnTo>
                  <a:pt x="6765" y="12215"/>
                </a:lnTo>
                <a:lnTo>
                  <a:pt x="6522" y="12069"/>
                </a:lnTo>
                <a:lnTo>
                  <a:pt x="6327" y="11948"/>
                </a:lnTo>
                <a:lnTo>
                  <a:pt x="6157" y="11802"/>
                </a:lnTo>
                <a:lnTo>
                  <a:pt x="5962" y="11656"/>
                </a:lnTo>
                <a:lnTo>
                  <a:pt x="5767" y="11534"/>
                </a:lnTo>
                <a:lnTo>
                  <a:pt x="6059" y="11047"/>
                </a:lnTo>
                <a:close/>
                <a:moveTo>
                  <a:pt x="5670" y="11680"/>
                </a:moveTo>
                <a:lnTo>
                  <a:pt x="5719" y="11777"/>
                </a:lnTo>
                <a:lnTo>
                  <a:pt x="5792" y="11850"/>
                </a:lnTo>
                <a:lnTo>
                  <a:pt x="5938" y="12021"/>
                </a:lnTo>
                <a:lnTo>
                  <a:pt x="6108" y="12167"/>
                </a:lnTo>
                <a:lnTo>
                  <a:pt x="6278" y="12288"/>
                </a:lnTo>
                <a:lnTo>
                  <a:pt x="6546" y="12483"/>
                </a:lnTo>
                <a:lnTo>
                  <a:pt x="6716" y="12580"/>
                </a:lnTo>
                <a:lnTo>
                  <a:pt x="6887" y="12678"/>
                </a:lnTo>
                <a:lnTo>
                  <a:pt x="6522" y="12848"/>
                </a:lnTo>
                <a:lnTo>
                  <a:pt x="6230" y="12653"/>
                </a:lnTo>
                <a:lnTo>
                  <a:pt x="5938" y="12434"/>
                </a:lnTo>
                <a:lnTo>
                  <a:pt x="5694" y="12215"/>
                </a:lnTo>
                <a:lnTo>
                  <a:pt x="5475" y="12021"/>
                </a:lnTo>
                <a:lnTo>
                  <a:pt x="5621" y="11777"/>
                </a:lnTo>
                <a:lnTo>
                  <a:pt x="5670" y="11680"/>
                </a:lnTo>
                <a:close/>
                <a:moveTo>
                  <a:pt x="11899" y="12094"/>
                </a:moveTo>
                <a:lnTo>
                  <a:pt x="12021" y="12605"/>
                </a:lnTo>
                <a:lnTo>
                  <a:pt x="11899" y="12726"/>
                </a:lnTo>
                <a:lnTo>
                  <a:pt x="11777" y="12848"/>
                </a:lnTo>
                <a:lnTo>
                  <a:pt x="11729" y="12921"/>
                </a:lnTo>
                <a:lnTo>
                  <a:pt x="11680" y="12994"/>
                </a:lnTo>
                <a:lnTo>
                  <a:pt x="11680" y="13018"/>
                </a:lnTo>
                <a:lnTo>
                  <a:pt x="11266" y="12434"/>
                </a:lnTo>
                <a:lnTo>
                  <a:pt x="11412" y="12386"/>
                </a:lnTo>
                <a:lnTo>
                  <a:pt x="11558" y="12313"/>
                </a:lnTo>
                <a:lnTo>
                  <a:pt x="11729" y="12215"/>
                </a:lnTo>
                <a:lnTo>
                  <a:pt x="11899" y="12094"/>
                </a:lnTo>
                <a:close/>
                <a:moveTo>
                  <a:pt x="5329" y="12240"/>
                </a:moveTo>
                <a:lnTo>
                  <a:pt x="5402" y="12361"/>
                </a:lnTo>
                <a:lnTo>
                  <a:pt x="5500" y="12483"/>
                </a:lnTo>
                <a:lnTo>
                  <a:pt x="5670" y="12678"/>
                </a:lnTo>
                <a:lnTo>
                  <a:pt x="5913" y="12897"/>
                </a:lnTo>
                <a:lnTo>
                  <a:pt x="6157" y="13067"/>
                </a:lnTo>
                <a:lnTo>
                  <a:pt x="5743" y="13335"/>
                </a:lnTo>
                <a:lnTo>
                  <a:pt x="5646" y="13310"/>
                </a:lnTo>
                <a:lnTo>
                  <a:pt x="5475" y="13237"/>
                </a:lnTo>
                <a:lnTo>
                  <a:pt x="5305" y="13164"/>
                </a:lnTo>
                <a:lnTo>
                  <a:pt x="5135" y="13043"/>
                </a:lnTo>
                <a:lnTo>
                  <a:pt x="4940" y="12970"/>
                </a:lnTo>
                <a:lnTo>
                  <a:pt x="4891" y="12945"/>
                </a:lnTo>
                <a:lnTo>
                  <a:pt x="5110" y="12605"/>
                </a:lnTo>
                <a:lnTo>
                  <a:pt x="5329" y="12240"/>
                </a:lnTo>
                <a:close/>
                <a:moveTo>
                  <a:pt x="12094" y="13043"/>
                </a:moveTo>
                <a:lnTo>
                  <a:pt x="12215" y="13748"/>
                </a:lnTo>
                <a:lnTo>
                  <a:pt x="11802" y="13189"/>
                </a:lnTo>
                <a:lnTo>
                  <a:pt x="11850" y="13189"/>
                </a:lnTo>
                <a:lnTo>
                  <a:pt x="11923" y="13164"/>
                </a:lnTo>
                <a:lnTo>
                  <a:pt x="11972" y="13140"/>
                </a:lnTo>
                <a:lnTo>
                  <a:pt x="12094" y="13043"/>
                </a:lnTo>
                <a:close/>
                <a:moveTo>
                  <a:pt x="4745" y="13140"/>
                </a:moveTo>
                <a:lnTo>
                  <a:pt x="4891" y="13310"/>
                </a:lnTo>
                <a:lnTo>
                  <a:pt x="5062" y="13456"/>
                </a:lnTo>
                <a:lnTo>
                  <a:pt x="5305" y="13602"/>
                </a:lnTo>
                <a:lnTo>
                  <a:pt x="4964" y="13846"/>
                </a:lnTo>
                <a:lnTo>
                  <a:pt x="4891" y="13773"/>
                </a:lnTo>
                <a:lnTo>
                  <a:pt x="4818" y="13700"/>
                </a:lnTo>
                <a:lnTo>
                  <a:pt x="4648" y="13627"/>
                </a:lnTo>
                <a:lnTo>
                  <a:pt x="4551" y="13554"/>
                </a:lnTo>
                <a:lnTo>
                  <a:pt x="4405" y="13529"/>
                </a:lnTo>
                <a:lnTo>
                  <a:pt x="4575" y="13335"/>
                </a:lnTo>
                <a:lnTo>
                  <a:pt x="4745" y="13140"/>
                </a:lnTo>
                <a:close/>
                <a:moveTo>
                  <a:pt x="8200" y="8833"/>
                </a:moveTo>
                <a:lnTo>
                  <a:pt x="8371" y="9076"/>
                </a:lnTo>
                <a:lnTo>
                  <a:pt x="8663" y="9514"/>
                </a:lnTo>
                <a:lnTo>
                  <a:pt x="8979" y="9928"/>
                </a:lnTo>
                <a:lnTo>
                  <a:pt x="9587" y="10780"/>
                </a:lnTo>
                <a:lnTo>
                  <a:pt x="10171" y="11583"/>
                </a:lnTo>
                <a:lnTo>
                  <a:pt x="10731" y="12410"/>
                </a:lnTo>
                <a:lnTo>
                  <a:pt x="11291" y="13213"/>
                </a:lnTo>
                <a:lnTo>
                  <a:pt x="11850" y="13992"/>
                </a:lnTo>
                <a:lnTo>
                  <a:pt x="11729" y="13943"/>
                </a:lnTo>
                <a:lnTo>
                  <a:pt x="11072" y="13554"/>
                </a:lnTo>
                <a:lnTo>
                  <a:pt x="10415" y="13189"/>
                </a:lnTo>
                <a:lnTo>
                  <a:pt x="9831" y="12921"/>
                </a:lnTo>
                <a:lnTo>
                  <a:pt x="9539" y="12799"/>
                </a:lnTo>
                <a:lnTo>
                  <a:pt x="9222" y="12678"/>
                </a:lnTo>
                <a:lnTo>
                  <a:pt x="8760" y="12507"/>
                </a:lnTo>
                <a:lnTo>
                  <a:pt x="8517" y="12410"/>
                </a:lnTo>
                <a:lnTo>
                  <a:pt x="8273" y="12337"/>
                </a:lnTo>
                <a:lnTo>
                  <a:pt x="8273" y="12288"/>
                </a:lnTo>
                <a:lnTo>
                  <a:pt x="8322" y="11996"/>
                </a:lnTo>
                <a:lnTo>
                  <a:pt x="8346" y="11680"/>
                </a:lnTo>
                <a:lnTo>
                  <a:pt x="8346" y="11388"/>
                </a:lnTo>
                <a:lnTo>
                  <a:pt x="8322" y="11072"/>
                </a:lnTo>
                <a:lnTo>
                  <a:pt x="8273" y="10463"/>
                </a:lnTo>
                <a:lnTo>
                  <a:pt x="8225" y="9855"/>
                </a:lnTo>
                <a:lnTo>
                  <a:pt x="8200" y="8833"/>
                </a:lnTo>
                <a:close/>
                <a:moveTo>
                  <a:pt x="7324" y="8346"/>
                </a:moveTo>
                <a:lnTo>
                  <a:pt x="6935" y="8906"/>
                </a:lnTo>
                <a:lnTo>
                  <a:pt x="6570" y="9441"/>
                </a:lnTo>
                <a:lnTo>
                  <a:pt x="5962" y="10439"/>
                </a:lnTo>
                <a:lnTo>
                  <a:pt x="5354" y="11437"/>
                </a:lnTo>
                <a:lnTo>
                  <a:pt x="4818" y="12386"/>
                </a:lnTo>
                <a:lnTo>
                  <a:pt x="4502" y="12848"/>
                </a:lnTo>
                <a:lnTo>
                  <a:pt x="4356" y="13067"/>
                </a:lnTo>
                <a:lnTo>
                  <a:pt x="4161" y="13286"/>
                </a:lnTo>
                <a:lnTo>
                  <a:pt x="3967" y="13529"/>
                </a:lnTo>
                <a:lnTo>
                  <a:pt x="3796" y="13773"/>
                </a:lnTo>
                <a:lnTo>
                  <a:pt x="3650" y="14040"/>
                </a:lnTo>
                <a:lnTo>
                  <a:pt x="3504" y="14308"/>
                </a:lnTo>
                <a:lnTo>
                  <a:pt x="3577" y="13578"/>
                </a:lnTo>
                <a:lnTo>
                  <a:pt x="3699" y="12897"/>
                </a:lnTo>
                <a:lnTo>
                  <a:pt x="3821" y="12215"/>
                </a:lnTo>
                <a:lnTo>
                  <a:pt x="3967" y="11558"/>
                </a:lnTo>
                <a:lnTo>
                  <a:pt x="4113" y="10926"/>
                </a:lnTo>
                <a:lnTo>
                  <a:pt x="4234" y="10269"/>
                </a:lnTo>
                <a:lnTo>
                  <a:pt x="4332" y="9612"/>
                </a:lnTo>
                <a:lnTo>
                  <a:pt x="4307" y="9539"/>
                </a:lnTo>
                <a:lnTo>
                  <a:pt x="4453" y="9587"/>
                </a:lnTo>
                <a:lnTo>
                  <a:pt x="4624" y="9563"/>
                </a:lnTo>
                <a:lnTo>
                  <a:pt x="4818" y="9514"/>
                </a:lnTo>
                <a:lnTo>
                  <a:pt x="5013" y="9441"/>
                </a:lnTo>
                <a:lnTo>
                  <a:pt x="5354" y="9271"/>
                </a:lnTo>
                <a:lnTo>
                  <a:pt x="5646" y="9149"/>
                </a:lnTo>
                <a:lnTo>
                  <a:pt x="6497" y="8760"/>
                </a:lnTo>
                <a:lnTo>
                  <a:pt x="7324" y="8346"/>
                </a:lnTo>
                <a:close/>
                <a:moveTo>
                  <a:pt x="4234" y="13700"/>
                </a:moveTo>
                <a:lnTo>
                  <a:pt x="4307" y="13773"/>
                </a:lnTo>
                <a:lnTo>
                  <a:pt x="4380" y="13821"/>
                </a:lnTo>
                <a:lnTo>
                  <a:pt x="4551" y="13943"/>
                </a:lnTo>
                <a:lnTo>
                  <a:pt x="4697" y="14016"/>
                </a:lnTo>
                <a:lnTo>
                  <a:pt x="4307" y="14259"/>
                </a:lnTo>
                <a:lnTo>
                  <a:pt x="4161" y="14332"/>
                </a:lnTo>
                <a:lnTo>
                  <a:pt x="3991" y="14405"/>
                </a:lnTo>
                <a:lnTo>
                  <a:pt x="3650" y="14502"/>
                </a:lnTo>
                <a:lnTo>
                  <a:pt x="3748" y="14429"/>
                </a:lnTo>
                <a:lnTo>
                  <a:pt x="3821" y="14332"/>
                </a:lnTo>
                <a:lnTo>
                  <a:pt x="3967" y="14113"/>
                </a:lnTo>
                <a:lnTo>
                  <a:pt x="4113" y="13894"/>
                </a:lnTo>
                <a:lnTo>
                  <a:pt x="4234" y="13700"/>
                </a:lnTo>
                <a:close/>
                <a:moveTo>
                  <a:pt x="7835" y="0"/>
                </a:moveTo>
                <a:lnTo>
                  <a:pt x="7762" y="25"/>
                </a:lnTo>
                <a:lnTo>
                  <a:pt x="7689" y="73"/>
                </a:lnTo>
                <a:lnTo>
                  <a:pt x="7641" y="73"/>
                </a:lnTo>
                <a:lnTo>
                  <a:pt x="7495" y="146"/>
                </a:lnTo>
                <a:lnTo>
                  <a:pt x="7373" y="244"/>
                </a:lnTo>
                <a:lnTo>
                  <a:pt x="7276" y="341"/>
                </a:lnTo>
                <a:lnTo>
                  <a:pt x="7178" y="463"/>
                </a:lnTo>
                <a:lnTo>
                  <a:pt x="6984" y="730"/>
                </a:lnTo>
                <a:lnTo>
                  <a:pt x="6838" y="1047"/>
                </a:lnTo>
                <a:lnTo>
                  <a:pt x="6716" y="1387"/>
                </a:lnTo>
                <a:lnTo>
                  <a:pt x="6619" y="1704"/>
                </a:lnTo>
                <a:lnTo>
                  <a:pt x="6449" y="2288"/>
                </a:lnTo>
                <a:lnTo>
                  <a:pt x="6230" y="2920"/>
                </a:lnTo>
                <a:lnTo>
                  <a:pt x="6108" y="3237"/>
                </a:lnTo>
                <a:lnTo>
                  <a:pt x="5962" y="3529"/>
                </a:lnTo>
                <a:lnTo>
                  <a:pt x="5767" y="3845"/>
                </a:lnTo>
                <a:lnTo>
                  <a:pt x="5548" y="4161"/>
                </a:lnTo>
                <a:lnTo>
                  <a:pt x="5378" y="4478"/>
                </a:lnTo>
                <a:lnTo>
                  <a:pt x="5281" y="4648"/>
                </a:lnTo>
                <a:lnTo>
                  <a:pt x="5208" y="4818"/>
                </a:lnTo>
                <a:lnTo>
                  <a:pt x="4891" y="4916"/>
                </a:lnTo>
                <a:lnTo>
                  <a:pt x="4575" y="4989"/>
                </a:lnTo>
                <a:lnTo>
                  <a:pt x="3918" y="5110"/>
                </a:lnTo>
                <a:lnTo>
                  <a:pt x="2580" y="5305"/>
                </a:lnTo>
                <a:lnTo>
                  <a:pt x="1801" y="5402"/>
                </a:lnTo>
                <a:lnTo>
                  <a:pt x="998" y="5500"/>
                </a:lnTo>
                <a:lnTo>
                  <a:pt x="755" y="5524"/>
                </a:lnTo>
                <a:lnTo>
                  <a:pt x="511" y="5524"/>
                </a:lnTo>
                <a:lnTo>
                  <a:pt x="244" y="5548"/>
                </a:lnTo>
                <a:lnTo>
                  <a:pt x="146" y="5597"/>
                </a:lnTo>
                <a:lnTo>
                  <a:pt x="49" y="5646"/>
                </a:lnTo>
                <a:lnTo>
                  <a:pt x="0" y="5719"/>
                </a:lnTo>
                <a:lnTo>
                  <a:pt x="0" y="5792"/>
                </a:lnTo>
                <a:lnTo>
                  <a:pt x="0" y="5865"/>
                </a:lnTo>
                <a:lnTo>
                  <a:pt x="0" y="5962"/>
                </a:lnTo>
                <a:lnTo>
                  <a:pt x="49" y="6035"/>
                </a:lnTo>
                <a:lnTo>
                  <a:pt x="146" y="6229"/>
                </a:lnTo>
                <a:lnTo>
                  <a:pt x="292" y="6375"/>
                </a:lnTo>
                <a:lnTo>
                  <a:pt x="438" y="6497"/>
                </a:lnTo>
                <a:lnTo>
                  <a:pt x="682" y="6716"/>
                </a:lnTo>
                <a:lnTo>
                  <a:pt x="925" y="6935"/>
                </a:lnTo>
                <a:lnTo>
                  <a:pt x="1460" y="7349"/>
                </a:lnTo>
                <a:lnTo>
                  <a:pt x="1971" y="7811"/>
                </a:lnTo>
                <a:lnTo>
                  <a:pt x="2507" y="8273"/>
                </a:lnTo>
                <a:lnTo>
                  <a:pt x="2847" y="8565"/>
                </a:lnTo>
                <a:lnTo>
                  <a:pt x="3188" y="8882"/>
                </a:lnTo>
                <a:lnTo>
                  <a:pt x="3504" y="9222"/>
                </a:lnTo>
                <a:lnTo>
                  <a:pt x="3650" y="9417"/>
                </a:lnTo>
                <a:lnTo>
                  <a:pt x="3772" y="9612"/>
                </a:lnTo>
                <a:lnTo>
                  <a:pt x="3821" y="9685"/>
                </a:lnTo>
                <a:lnTo>
                  <a:pt x="3918" y="9709"/>
                </a:lnTo>
                <a:lnTo>
                  <a:pt x="3748" y="10342"/>
                </a:lnTo>
                <a:lnTo>
                  <a:pt x="3602" y="10974"/>
                </a:lnTo>
                <a:lnTo>
                  <a:pt x="3334" y="12264"/>
                </a:lnTo>
                <a:lnTo>
                  <a:pt x="3212" y="12872"/>
                </a:lnTo>
                <a:lnTo>
                  <a:pt x="3091" y="13529"/>
                </a:lnTo>
                <a:lnTo>
                  <a:pt x="3042" y="13870"/>
                </a:lnTo>
                <a:lnTo>
                  <a:pt x="2993" y="14186"/>
                </a:lnTo>
                <a:lnTo>
                  <a:pt x="2993" y="14502"/>
                </a:lnTo>
                <a:lnTo>
                  <a:pt x="3018" y="14819"/>
                </a:lnTo>
                <a:lnTo>
                  <a:pt x="3042" y="14916"/>
                </a:lnTo>
                <a:lnTo>
                  <a:pt x="3091" y="14965"/>
                </a:lnTo>
                <a:lnTo>
                  <a:pt x="3188" y="15013"/>
                </a:lnTo>
                <a:lnTo>
                  <a:pt x="3261" y="15013"/>
                </a:lnTo>
                <a:lnTo>
                  <a:pt x="3383" y="15038"/>
                </a:lnTo>
                <a:lnTo>
                  <a:pt x="3529" y="15062"/>
                </a:lnTo>
                <a:lnTo>
                  <a:pt x="3675" y="15038"/>
                </a:lnTo>
                <a:lnTo>
                  <a:pt x="3796" y="15013"/>
                </a:lnTo>
                <a:lnTo>
                  <a:pt x="4088" y="14940"/>
                </a:lnTo>
                <a:lnTo>
                  <a:pt x="4405" y="14794"/>
                </a:lnTo>
                <a:lnTo>
                  <a:pt x="4672" y="14624"/>
                </a:lnTo>
                <a:lnTo>
                  <a:pt x="4964" y="14454"/>
                </a:lnTo>
                <a:lnTo>
                  <a:pt x="5402" y="14138"/>
                </a:lnTo>
                <a:lnTo>
                  <a:pt x="5719" y="13943"/>
                </a:lnTo>
                <a:lnTo>
                  <a:pt x="6035" y="13748"/>
                </a:lnTo>
                <a:lnTo>
                  <a:pt x="6716" y="13383"/>
                </a:lnTo>
                <a:lnTo>
                  <a:pt x="7373" y="13018"/>
                </a:lnTo>
                <a:lnTo>
                  <a:pt x="7689" y="12824"/>
                </a:lnTo>
                <a:lnTo>
                  <a:pt x="8006" y="12629"/>
                </a:lnTo>
                <a:lnTo>
                  <a:pt x="8127" y="12726"/>
                </a:lnTo>
                <a:lnTo>
                  <a:pt x="8273" y="12799"/>
                </a:lnTo>
                <a:lnTo>
                  <a:pt x="8590" y="12945"/>
                </a:lnTo>
                <a:lnTo>
                  <a:pt x="9320" y="13213"/>
                </a:lnTo>
                <a:lnTo>
                  <a:pt x="9685" y="13383"/>
                </a:lnTo>
                <a:lnTo>
                  <a:pt x="10050" y="13554"/>
                </a:lnTo>
                <a:lnTo>
                  <a:pt x="10707" y="13894"/>
                </a:lnTo>
                <a:lnTo>
                  <a:pt x="11364" y="14283"/>
                </a:lnTo>
                <a:lnTo>
                  <a:pt x="11607" y="14454"/>
                </a:lnTo>
                <a:lnTo>
                  <a:pt x="11875" y="14624"/>
                </a:lnTo>
                <a:lnTo>
                  <a:pt x="12021" y="14697"/>
                </a:lnTo>
                <a:lnTo>
                  <a:pt x="12167" y="14770"/>
                </a:lnTo>
                <a:lnTo>
                  <a:pt x="12313" y="14794"/>
                </a:lnTo>
                <a:lnTo>
                  <a:pt x="12459" y="14770"/>
                </a:lnTo>
                <a:lnTo>
                  <a:pt x="12507" y="14770"/>
                </a:lnTo>
                <a:lnTo>
                  <a:pt x="12532" y="14721"/>
                </a:lnTo>
                <a:lnTo>
                  <a:pt x="12629" y="14697"/>
                </a:lnTo>
                <a:lnTo>
                  <a:pt x="12702" y="14648"/>
                </a:lnTo>
                <a:lnTo>
                  <a:pt x="12751" y="14575"/>
                </a:lnTo>
                <a:lnTo>
                  <a:pt x="12775" y="14478"/>
                </a:lnTo>
                <a:lnTo>
                  <a:pt x="12751" y="14065"/>
                </a:lnTo>
                <a:lnTo>
                  <a:pt x="12702" y="13651"/>
                </a:lnTo>
                <a:lnTo>
                  <a:pt x="12629" y="13262"/>
                </a:lnTo>
                <a:lnTo>
                  <a:pt x="12556" y="12848"/>
                </a:lnTo>
                <a:lnTo>
                  <a:pt x="12337" y="12045"/>
                </a:lnTo>
                <a:lnTo>
                  <a:pt x="12118" y="11242"/>
                </a:lnTo>
                <a:lnTo>
                  <a:pt x="11899" y="10463"/>
                </a:lnTo>
                <a:lnTo>
                  <a:pt x="11875" y="10390"/>
                </a:lnTo>
                <a:lnTo>
                  <a:pt x="11680" y="9685"/>
                </a:lnTo>
                <a:lnTo>
                  <a:pt x="11680" y="9636"/>
                </a:lnTo>
                <a:lnTo>
                  <a:pt x="11656" y="9563"/>
                </a:lnTo>
                <a:lnTo>
                  <a:pt x="11631" y="9514"/>
                </a:lnTo>
                <a:lnTo>
                  <a:pt x="11680" y="9490"/>
                </a:lnTo>
                <a:lnTo>
                  <a:pt x="11729" y="9466"/>
                </a:lnTo>
                <a:lnTo>
                  <a:pt x="11802" y="9393"/>
                </a:lnTo>
                <a:lnTo>
                  <a:pt x="11850" y="9344"/>
                </a:lnTo>
                <a:lnTo>
                  <a:pt x="12094" y="9101"/>
                </a:lnTo>
                <a:lnTo>
                  <a:pt x="12361" y="8882"/>
                </a:lnTo>
                <a:lnTo>
                  <a:pt x="12897" y="8419"/>
                </a:lnTo>
                <a:lnTo>
                  <a:pt x="13432" y="8006"/>
                </a:lnTo>
                <a:lnTo>
                  <a:pt x="13967" y="7568"/>
                </a:lnTo>
                <a:lnTo>
                  <a:pt x="14211" y="7324"/>
                </a:lnTo>
                <a:lnTo>
                  <a:pt x="14454" y="7105"/>
                </a:lnTo>
                <a:lnTo>
                  <a:pt x="14697" y="6838"/>
                </a:lnTo>
                <a:lnTo>
                  <a:pt x="14892" y="6570"/>
                </a:lnTo>
                <a:lnTo>
                  <a:pt x="15232" y="6205"/>
                </a:lnTo>
                <a:lnTo>
                  <a:pt x="15403" y="5986"/>
                </a:lnTo>
                <a:lnTo>
                  <a:pt x="15451" y="5889"/>
                </a:lnTo>
                <a:lnTo>
                  <a:pt x="15500" y="5767"/>
                </a:lnTo>
                <a:lnTo>
                  <a:pt x="15500" y="5743"/>
                </a:lnTo>
                <a:lnTo>
                  <a:pt x="15476" y="5646"/>
                </a:lnTo>
                <a:lnTo>
                  <a:pt x="15427" y="5573"/>
                </a:lnTo>
                <a:lnTo>
                  <a:pt x="15354" y="5475"/>
                </a:lnTo>
                <a:lnTo>
                  <a:pt x="15257" y="5427"/>
                </a:lnTo>
                <a:lnTo>
                  <a:pt x="15135" y="5378"/>
                </a:lnTo>
                <a:lnTo>
                  <a:pt x="15013" y="5354"/>
                </a:lnTo>
                <a:lnTo>
                  <a:pt x="14770" y="5329"/>
                </a:lnTo>
                <a:lnTo>
                  <a:pt x="14527" y="5305"/>
                </a:lnTo>
                <a:lnTo>
                  <a:pt x="13797" y="5256"/>
                </a:lnTo>
                <a:lnTo>
                  <a:pt x="13091" y="5208"/>
                </a:lnTo>
                <a:lnTo>
                  <a:pt x="12410" y="5208"/>
                </a:lnTo>
                <a:lnTo>
                  <a:pt x="11753" y="5159"/>
                </a:lnTo>
                <a:lnTo>
                  <a:pt x="11485" y="5135"/>
                </a:lnTo>
                <a:lnTo>
                  <a:pt x="11218" y="5086"/>
                </a:lnTo>
                <a:lnTo>
                  <a:pt x="10950" y="5013"/>
                </a:lnTo>
                <a:lnTo>
                  <a:pt x="10682" y="4989"/>
                </a:lnTo>
                <a:lnTo>
                  <a:pt x="10658" y="4940"/>
                </a:lnTo>
                <a:lnTo>
                  <a:pt x="10634" y="4867"/>
                </a:lnTo>
                <a:lnTo>
                  <a:pt x="10415" y="4599"/>
                </a:lnTo>
                <a:lnTo>
                  <a:pt x="10220" y="4332"/>
                </a:lnTo>
                <a:lnTo>
                  <a:pt x="10025" y="4040"/>
                </a:lnTo>
                <a:lnTo>
                  <a:pt x="9855" y="3748"/>
                </a:lnTo>
                <a:lnTo>
                  <a:pt x="9514" y="3164"/>
                </a:lnTo>
                <a:lnTo>
                  <a:pt x="9222" y="2531"/>
                </a:lnTo>
                <a:lnTo>
                  <a:pt x="8638" y="1290"/>
                </a:lnTo>
                <a:lnTo>
                  <a:pt x="8322" y="682"/>
                </a:lnTo>
                <a:lnTo>
                  <a:pt x="7981" y="73"/>
                </a:lnTo>
                <a:lnTo>
                  <a:pt x="7908" y="25"/>
                </a:lnTo>
                <a:lnTo>
                  <a:pt x="7835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6D9EEB"/>
              </a:solidFill>
            </a:endParaRPr>
          </a:p>
        </p:txBody>
      </p:sp>
      <p:sp>
        <p:nvSpPr>
          <p:cNvPr id="158" name="Google Shape;158;p28"/>
          <p:cNvSpPr/>
          <p:nvPr/>
        </p:nvSpPr>
        <p:spPr>
          <a:xfrm rot="2487103">
            <a:off x="4044483" y="2034063"/>
            <a:ext cx="268755" cy="261161"/>
          </a:xfrm>
          <a:custGeom>
            <a:avLst/>
            <a:gdLst/>
            <a:ahLst/>
            <a:cxnLst/>
            <a:rect l="l" t="t" r="r" b="b"/>
            <a:pathLst>
              <a:path w="15501" h="15063" extrusionOk="0">
                <a:moveTo>
                  <a:pt x="7957" y="925"/>
                </a:moveTo>
                <a:lnTo>
                  <a:pt x="8249" y="1533"/>
                </a:lnTo>
                <a:lnTo>
                  <a:pt x="8103" y="1606"/>
                </a:lnTo>
                <a:lnTo>
                  <a:pt x="7957" y="1704"/>
                </a:lnTo>
                <a:lnTo>
                  <a:pt x="7933" y="1752"/>
                </a:lnTo>
                <a:lnTo>
                  <a:pt x="7933" y="1339"/>
                </a:lnTo>
                <a:lnTo>
                  <a:pt x="7957" y="925"/>
                </a:lnTo>
                <a:close/>
                <a:moveTo>
                  <a:pt x="8371" y="1801"/>
                </a:moveTo>
                <a:lnTo>
                  <a:pt x="8492" y="2020"/>
                </a:lnTo>
                <a:lnTo>
                  <a:pt x="8346" y="2117"/>
                </a:lnTo>
                <a:lnTo>
                  <a:pt x="8200" y="2215"/>
                </a:lnTo>
                <a:lnTo>
                  <a:pt x="8079" y="2288"/>
                </a:lnTo>
                <a:lnTo>
                  <a:pt x="7957" y="2409"/>
                </a:lnTo>
                <a:lnTo>
                  <a:pt x="7933" y="2069"/>
                </a:lnTo>
                <a:lnTo>
                  <a:pt x="8127" y="1971"/>
                </a:lnTo>
                <a:lnTo>
                  <a:pt x="8249" y="1898"/>
                </a:lnTo>
                <a:lnTo>
                  <a:pt x="8371" y="1801"/>
                </a:lnTo>
                <a:close/>
                <a:moveTo>
                  <a:pt x="8663" y="2336"/>
                </a:moveTo>
                <a:lnTo>
                  <a:pt x="8784" y="2628"/>
                </a:lnTo>
                <a:lnTo>
                  <a:pt x="8687" y="2653"/>
                </a:lnTo>
                <a:lnTo>
                  <a:pt x="8590" y="2726"/>
                </a:lnTo>
                <a:lnTo>
                  <a:pt x="8419" y="2847"/>
                </a:lnTo>
                <a:lnTo>
                  <a:pt x="8225" y="2993"/>
                </a:lnTo>
                <a:lnTo>
                  <a:pt x="8054" y="3164"/>
                </a:lnTo>
                <a:lnTo>
                  <a:pt x="8006" y="2750"/>
                </a:lnTo>
                <a:lnTo>
                  <a:pt x="8176" y="2653"/>
                </a:lnTo>
                <a:lnTo>
                  <a:pt x="8322" y="2531"/>
                </a:lnTo>
                <a:lnTo>
                  <a:pt x="8565" y="2385"/>
                </a:lnTo>
                <a:lnTo>
                  <a:pt x="8663" y="2336"/>
                </a:lnTo>
                <a:close/>
                <a:moveTo>
                  <a:pt x="8979" y="2945"/>
                </a:moveTo>
                <a:lnTo>
                  <a:pt x="8979" y="2969"/>
                </a:lnTo>
                <a:lnTo>
                  <a:pt x="9076" y="3164"/>
                </a:lnTo>
                <a:lnTo>
                  <a:pt x="8857" y="3285"/>
                </a:lnTo>
                <a:lnTo>
                  <a:pt x="8663" y="3431"/>
                </a:lnTo>
                <a:lnTo>
                  <a:pt x="8371" y="3626"/>
                </a:lnTo>
                <a:lnTo>
                  <a:pt x="8079" y="3821"/>
                </a:lnTo>
                <a:lnTo>
                  <a:pt x="8054" y="3504"/>
                </a:lnTo>
                <a:lnTo>
                  <a:pt x="8200" y="3456"/>
                </a:lnTo>
                <a:lnTo>
                  <a:pt x="8322" y="3383"/>
                </a:lnTo>
                <a:lnTo>
                  <a:pt x="8541" y="3212"/>
                </a:lnTo>
                <a:lnTo>
                  <a:pt x="8833" y="3018"/>
                </a:lnTo>
                <a:lnTo>
                  <a:pt x="8979" y="2945"/>
                </a:lnTo>
                <a:close/>
                <a:moveTo>
                  <a:pt x="9271" y="3529"/>
                </a:moveTo>
                <a:lnTo>
                  <a:pt x="9393" y="3796"/>
                </a:lnTo>
                <a:lnTo>
                  <a:pt x="8736" y="4186"/>
                </a:lnTo>
                <a:lnTo>
                  <a:pt x="8419" y="4380"/>
                </a:lnTo>
                <a:lnTo>
                  <a:pt x="8249" y="4478"/>
                </a:lnTo>
                <a:lnTo>
                  <a:pt x="8103" y="4599"/>
                </a:lnTo>
                <a:lnTo>
                  <a:pt x="8079" y="4113"/>
                </a:lnTo>
                <a:lnTo>
                  <a:pt x="8225" y="4088"/>
                </a:lnTo>
                <a:lnTo>
                  <a:pt x="8371" y="4040"/>
                </a:lnTo>
                <a:lnTo>
                  <a:pt x="8663" y="3894"/>
                </a:lnTo>
                <a:lnTo>
                  <a:pt x="9052" y="3650"/>
                </a:lnTo>
                <a:lnTo>
                  <a:pt x="9271" y="3529"/>
                </a:lnTo>
                <a:close/>
                <a:moveTo>
                  <a:pt x="9587" y="4186"/>
                </a:moveTo>
                <a:lnTo>
                  <a:pt x="9660" y="4332"/>
                </a:lnTo>
                <a:lnTo>
                  <a:pt x="9490" y="4429"/>
                </a:lnTo>
                <a:lnTo>
                  <a:pt x="9344" y="4551"/>
                </a:lnTo>
                <a:lnTo>
                  <a:pt x="9052" y="4770"/>
                </a:lnTo>
                <a:lnTo>
                  <a:pt x="8809" y="4916"/>
                </a:lnTo>
                <a:lnTo>
                  <a:pt x="8590" y="5110"/>
                </a:lnTo>
                <a:lnTo>
                  <a:pt x="8371" y="5305"/>
                </a:lnTo>
                <a:lnTo>
                  <a:pt x="8176" y="5524"/>
                </a:lnTo>
                <a:lnTo>
                  <a:pt x="8127" y="4794"/>
                </a:lnTo>
                <a:lnTo>
                  <a:pt x="8322" y="4794"/>
                </a:lnTo>
                <a:lnTo>
                  <a:pt x="8492" y="4721"/>
                </a:lnTo>
                <a:lnTo>
                  <a:pt x="8833" y="4575"/>
                </a:lnTo>
                <a:lnTo>
                  <a:pt x="9222" y="4380"/>
                </a:lnTo>
                <a:lnTo>
                  <a:pt x="9587" y="4186"/>
                </a:lnTo>
                <a:close/>
                <a:moveTo>
                  <a:pt x="14965" y="5938"/>
                </a:moveTo>
                <a:lnTo>
                  <a:pt x="14795" y="6059"/>
                </a:lnTo>
                <a:lnTo>
                  <a:pt x="14649" y="6205"/>
                </a:lnTo>
                <a:lnTo>
                  <a:pt x="14576" y="6181"/>
                </a:lnTo>
                <a:lnTo>
                  <a:pt x="14332" y="6157"/>
                </a:lnTo>
                <a:lnTo>
                  <a:pt x="14965" y="5938"/>
                </a:lnTo>
                <a:close/>
                <a:moveTo>
                  <a:pt x="2190" y="5840"/>
                </a:moveTo>
                <a:lnTo>
                  <a:pt x="2093" y="5986"/>
                </a:lnTo>
                <a:lnTo>
                  <a:pt x="2044" y="6132"/>
                </a:lnTo>
                <a:lnTo>
                  <a:pt x="2044" y="6181"/>
                </a:lnTo>
                <a:lnTo>
                  <a:pt x="2044" y="6254"/>
                </a:lnTo>
                <a:lnTo>
                  <a:pt x="1874" y="6181"/>
                </a:lnTo>
                <a:lnTo>
                  <a:pt x="1679" y="6108"/>
                </a:lnTo>
                <a:lnTo>
                  <a:pt x="1266" y="5962"/>
                </a:lnTo>
                <a:lnTo>
                  <a:pt x="2190" y="5840"/>
                </a:lnTo>
                <a:close/>
                <a:moveTo>
                  <a:pt x="3018" y="5743"/>
                </a:moveTo>
                <a:lnTo>
                  <a:pt x="2677" y="6132"/>
                </a:lnTo>
                <a:lnTo>
                  <a:pt x="2555" y="6302"/>
                </a:lnTo>
                <a:lnTo>
                  <a:pt x="2288" y="6278"/>
                </a:lnTo>
                <a:lnTo>
                  <a:pt x="2312" y="6254"/>
                </a:lnTo>
                <a:lnTo>
                  <a:pt x="2409" y="6181"/>
                </a:lnTo>
                <a:lnTo>
                  <a:pt x="2482" y="6059"/>
                </a:lnTo>
                <a:lnTo>
                  <a:pt x="2604" y="5938"/>
                </a:lnTo>
                <a:lnTo>
                  <a:pt x="2750" y="5816"/>
                </a:lnTo>
                <a:lnTo>
                  <a:pt x="2823" y="5767"/>
                </a:lnTo>
                <a:lnTo>
                  <a:pt x="3018" y="5743"/>
                </a:lnTo>
                <a:close/>
                <a:moveTo>
                  <a:pt x="9879" y="4672"/>
                </a:moveTo>
                <a:lnTo>
                  <a:pt x="9977" y="4818"/>
                </a:lnTo>
                <a:lnTo>
                  <a:pt x="9952" y="4818"/>
                </a:lnTo>
                <a:lnTo>
                  <a:pt x="9733" y="5062"/>
                </a:lnTo>
                <a:lnTo>
                  <a:pt x="9490" y="5281"/>
                </a:lnTo>
                <a:lnTo>
                  <a:pt x="8979" y="5719"/>
                </a:lnTo>
                <a:lnTo>
                  <a:pt x="8590" y="6035"/>
                </a:lnTo>
                <a:lnTo>
                  <a:pt x="8395" y="6181"/>
                </a:lnTo>
                <a:lnTo>
                  <a:pt x="8200" y="6351"/>
                </a:lnTo>
                <a:lnTo>
                  <a:pt x="8176" y="5694"/>
                </a:lnTo>
                <a:lnTo>
                  <a:pt x="8468" y="5573"/>
                </a:lnTo>
                <a:lnTo>
                  <a:pt x="8736" y="5402"/>
                </a:lnTo>
                <a:lnTo>
                  <a:pt x="9247" y="5086"/>
                </a:lnTo>
                <a:lnTo>
                  <a:pt x="9539" y="4916"/>
                </a:lnTo>
                <a:lnTo>
                  <a:pt x="9709" y="4794"/>
                </a:lnTo>
                <a:lnTo>
                  <a:pt x="9879" y="4672"/>
                </a:lnTo>
                <a:close/>
                <a:moveTo>
                  <a:pt x="3967" y="5597"/>
                </a:moveTo>
                <a:lnTo>
                  <a:pt x="3869" y="5719"/>
                </a:lnTo>
                <a:lnTo>
                  <a:pt x="3723" y="5986"/>
                </a:lnTo>
                <a:lnTo>
                  <a:pt x="3553" y="6229"/>
                </a:lnTo>
                <a:lnTo>
                  <a:pt x="3504" y="6327"/>
                </a:lnTo>
                <a:lnTo>
                  <a:pt x="3456" y="6424"/>
                </a:lnTo>
                <a:lnTo>
                  <a:pt x="3164" y="6375"/>
                </a:lnTo>
                <a:lnTo>
                  <a:pt x="2920" y="6327"/>
                </a:lnTo>
                <a:lnTo>
                  <a:pt x="3066" y="6181"/>
                </a:lnTo>
                <a:lnTo>
                  <a:pt x="3431" y="5792"/>
                </a:lnTo>
                <a:lnTo>
                  <a:pt x="3602" y="5646"/>
                </a:lnTo>
                <a:lnTo>
                  <a:pt x="3967" y="5597"/>
                </a:lnTo>
                <a:close/>
                <a:moveTo>
                  <a:pt x="5110" y="5354"/>
                </a:moveTo>
                <a:lnTo>
                  <a:pt x="4989" y="5475"/>
                </a:lnTo>
                <a:lnTo>
                  <a:pt x="4867" y="5597"/>
                </a:lnTo>
                <a:lnTo>
                  <a:pt x="4648" y="5865"/>
                </a:lnTo>
                <a:lnTo>
                  <a:pt x="4380" y="6205"/>
                </a:lnTo>
                <a:lnTo>
                  <a:pt x="4234" y="6400"/>
                </a:lnTo>
                <a:lnTo>
                  <a:pt x="4113" y="6594"/>
                </a:lnTo>
                <a:lnTo>
                  <a:pt x="3723" y="6497"/>
                </a:lnTo>
                <a:lnTo>
                  <a:pt x="3821" y="6400"/>
                </a:lnTo>
                <a:lnTo>
                  <a:pt x="3869" y="6278"/>
                </a:lnTo>
                <a:lnTo>
                  <a:pt x="3991" y="6084"/>
                </a:lnTo>
                <a:lnTo>
                  <a:pt x="4137" y="5865"/>
                </a:lnTo>
                <a:lnTo>
                  <a:pt x="4307" y="5694"/>
                </a:lnTo>
                <a:lnTo>
                  <a:pt x="4405" y="5597"/>
                </a:lnTo>
                <a:lnTo>
                  <a:pt x="4526" y="5500"/>
                </a:lnTo>
                <a:lnTo>
                  <a:pt x="5110" y="5354"/>
                </a:lnTo>
                <a:close/>
                <a:moveTo>
                  <a:pt x="14065" y="6254"/>
                </a:moveTo>
                <a:lnTo>
                  <a:pt x="14138" y="6327"/>
                </a:lnTo>
                <a:lnTo>
                  <a:pt x="14235" y="6375"/>
                </a:lnTo>
                <a:lnTo>
                  <a:pt x="14430" y="6448"/>
                </a:lnTo>
                <a:lnTo>
                  <a:pt x="14186" y="6740"/>
                </a:lnTo>
                <a:lnTo>
                  <a:pt x="14016" y="6643"/>
                </a:lnTo>
                <a:lnTo>
                  <a:pt x="13846" y="6546"/>
                </a:lnTo>
                <a:lnTo>
                  <a:pt x="13675" y="6497"/>
                </a:lnTo>
                <a:lnTo>
                  <a:pt x="13481" y="6448"/>
                </a:lnTo>
                <a:lnTo>
                  <a:pt x="14065" y="6254"/>
                </a:lnTo>
                <a:close/>
                <a:moveTo>
                  <a:pt x="5573" y="5451"/>
                </a:moveTo>
                <a:lnTo>
                  <a:pt x="5719" y="5621"/>
                </a:lnTo>
                <a:lnTo>
                  <a:pt x="5840" y="5767"/>
                </a:lnTo>
                <a:lnTo>
                  <a:pt x="5816" y="5767"/>
                </a:lnTo>
                <a:lnTo>
                  <a:pt x="5670" y="5840"/>
                </a:lnTo>
                <a:lnTo>
                  <a:pt x="5548" y="5962"/>
                </a:lnTo>
                <a:lnTo>
                  <a:pt x="5354" y="6205"/>
                </a:lnTo>
                <a:lnTo>
                  <a:pt x="5110" y="6473"/>
                </a:lnTo>
                <a:lnTo>
                  <a:pt x="4989" y="6619"/>
                </a:lnTo>
                <a:lnTo>
                  <a:pt x="4916" y="6765"/>
                </a:lnTo>
                <a:lnTo>
                  <a:pt x="4429" y="6667"/>
                </a:lnTo>
                <a:lnTo>
                  <a:pt x="4551" y="6546"/>
                </a:lnTo>
                <a:lnTo>
                  <a:pt x="4648" y="6424"/>
                </a:lnTo>
                <a:lnTo>
                  <a:pt x="4843" y="6157"/>
                </a:lnTo>
                <a:lnTo>
                  <a:pt x="5159" y="5816"/>
                </a:lnTo>
                <a:lnTo>
                  <a:pt x="5354" y="5646"/>
                </a:lnTo>
                <a:lnTo>
                  <a:pt x="5475" y="5548"/>
                </a:lnTo>
                <a:lnTo>
                  <a:pt x="5548" y="5451"/>
                </a:lnTo>
                <a:close/>
                <a:moveTo>
                  <a:pt x="6035" y="5962"/>
                </a:moveTo>
                <a:lnTo>
                  <a:pt x="6278" y="6254"/>
                </a:lnTo>
                <a:lnTo>
                  <a:pt x="6157" y="6424"/>
                </a:lnTo>
                <a:lnTo>
                  <a:pt x="6011" y="6643"/>
                </a:lnTo>
                <a:lnTo>
                  <a:pt x="5889" y="6862"/>
                </a:lnTo>
                <a:lnTo>
                  <a:pt x="5840" y="6935"/>
                </a:lnTo>
                <a:lnTo>
                  <a:pt x="5840" y="7008"/>
                </a:lnTo>
                <a:lnTo>
                  <a:pt x="5232" y="6838"/>
                </a:lnTo>
                <a:lnTo>
                  <a:pt x="5402" y="6692"/>
                </a:lnTo>
                <a:lnTo>
                  <a:pt x="5548" y="6546"/>
                </a:lnTo>
                <a:lnTo>
                  <a:pt x="5767" y="6278"/>
                </a:lnTo>
                <a:lnTo>
                  <a:pt x="5889" y="6157"/>
                </a:lnTo>
                <a:lnTo>
                  <a:pt x="6011" y="6011"/>
                </a:lnTo>
                <a:lnTo>
                  <a:pt x="6035" y="5962"/>
                </a:lnTo>
                <a:close/>
                <a:moveTo>
                  <a:pt x="7519" y="925"/>
                </a:moveTo>
                <a:lnTo>
                  <a:pt x="7470" y="1120"/>
                </a:lnTo>
                <a:lnTo>
                  <a:pt x="7470" y="1314"/>
                </a:lnTo>
                <a:lnTo>
                  <a:pt x="7470" y="1704"/>
                </a:lnTo>
                <a:lnTo>
                  <a:pt x="7495" y="2093"/>
                </a:lnTo>
                <a:lnTo>
                  <a:pt x="7519" y="2482"/>
                </a:lnTo>
                <a:lnTo>
                  <a:pt x="7592" y="3285"/>
                </a:lnTo>
                <a:lnTo>
                  <a:pt x="7665" y="4234"/>
                </a:lnTo>
                <a:lnTo>
                  <a:pt x="7714" y="5183"/>
                </a:lnTo>
                <a:lnTo>
                  <a:pt x="7714" y="6132"/>
                </a:lnTo>
                <a:lnTo>
                  <a:pt x="7714" y="7081"/>
                </a:lnTo>
                <a:lnTo>
                  <a:pt x="7519" y="6886"/>
                </a:lnTo>
                <a:lnTo>
                  <a:pt x="7324" y="6716"/>
                </a:lnTo>
                <a:lnTo>
                  <a:pt x="7032" y="6473"/>
                </a:lnTo>
                <a:lnTo>
                  <a:pt x="6522" y="5913"/>
                </a:lnTo>
                <a:lnTo>
                  <a:pt x="5986" y="5354"/>
                </a:lnTo>
                <a:lnTo>
                  <a:pt x="5792" y="5159"/>
                </a:lnTo>
                <a:lnTo>
                  <a:pt x="5670" y="5086"/>
                </a:lnTo>
                <a:lnTo>
                  <a:pt x="5573" y="5013"/>
                </a:lnTo>
                <a:lnTo>
                  <a:pt x="5719" y="4721"/>
                </a:lnTo>
                <a:lnTo>
                  <a:pt x="5913" y="4453"/>
                </a:lnTo>
                <a:lnTo>
                  <a:pt x="6278" y="3894"/>
                </a:lnTo>
                <a:lnTo>
                  <a:pt x="6449" y="3626"/>
                </a:lnTo>
                <a:lnTo>
                  <a:pt x="6570" y="3358"/>
                </a:lnTo>
                <a:lnTo>
                  <a:pt x="6692" y="3066"/>
                </a:lnTo>
                <a:lnTo>
                  <a:pt x="6789" y="2774"/>
                </a:lnTo>
                <a:lnTo>
                  <a:pt x="6984" y="2166"/>
                </a:lnTo>
                <a:lnTo>
                  <a:pt x="7203" y="1558"/>
                </a:lnTo>
                <a:lnTo>
                  <a:pt x="7349" y="1217"/>
                </a:lnTo>
                <a:lnTo>
                  <a:pt x="7519" y="925"/>
                </a:lnTo>
                <a:close/>
                <a:moveTo>
                  <a:pt x="6497" y="6497"/>
                </a:moveTo>
                <a:lnTo>
                  <a:pt x="6522" y="6521"/>
                </a:lnTo>
                <a:lnTo>
                  <a:pt x="6716" y="6716"/>
                </a:lnTo>
                <a:lnTo>
                  <a:pt x="6643" y="6765"/>
                </a:lnTo>
                <a:lnTo>
                  <a:pt x="6595" y="6789"/>
                </a:lnTo>
                <a:lnTo>
                  <a:pt x="6497" y="6911"/>
                </a:lnTo>
                <a:lnTo>
                  <a:pt x="6400" y="7008"/>
                </a:lnTo>
                <a:lnTo>
                  <a:pt x="6327" y="7130"/>
                </a:lnTo>
                <a:lnTo>
                  <a:pt x="5986" y="7057"/>
                </a:lnTo>
                <a:lnTo>
                  <a:pt x="6059" y="7008"/>
                </a:lnTo>
                <a:lnTo>
                  <a:pt x="6132" y="6935"/>
                </a:lnTo>
                <a:lnTo>
                  <a:pt x="6254" y="6838"/>
                </a:lnTo>
                <a:lnTo>
                  <a:pt x="6497" y="6497"/>
                </a:lnTo>
                <a:close/>
                <a:moveTo>
                  <a:pt x="13286" y="6521"/>
                </a:moveTo>
                <a:lnTo>
                  <a:pt x="13627" y="6740"/>
                </a:lnTo>
                <a:lnTo>
                  <a:pt x="13967" y="6935"/>
                </a:lnTo>
                <a:lnTo>
                  <a:pt x="13870" y="7032"/>
                </a:lnTo>
                <a:lnTo>
                  <a:pt x="13724" y="7178"/>
                </a:lnTo>
                <a:lnTo>
                  <a:pt x="13578" y="7081"/>
                </a:lnTo>
                <a:lnTo>
                  <a:pt x="13456" y="7032"/>
                </a:lnTo>
                <a:lnTo>
                  <a:pt x="13164" y="6911"/>
                </a:lnTo>
                <a:lnTo>
                  <a:pt x="12897" y="6813"/>
                </a:lnTo>
                <a:lnTo>
                  <a:pt x="12653" y="6716"/>
                </a:lnTo>
                <a:lnTo>
                  <a:pt x="13286" y="6521"/>
                </a:lnTo>
                <a:close/>
                <a:moveTo>
                  <a:pt x="10171" y="5062"/>
                </a:moveTo>
                <a:lnTo>
                  <a:pt x="10220" y="5135"/>
                </a:lnTo>
                <a:lnTo>
                  <a:pt x="10196" y="5159"/>
                </a:lnTo>
                <a:lnTo>
                  <a:pt x="9587" y="5816"/>
                </a:lnTo>
                <a:lnTo>
                  <a:pt x="9003" y="6521"/>
                </a:lnTo>
                <a:lnTo>
                  <a:pt x="8809" y="6716"/>
                </a:lnTo>
                <a:lnTo>
                  <a:pt x="8590" y="6935"/>
                </a:lnTo>
                <a:lnTo>
                  <a:pt x="8371" y="7154"/>
                </a:lnTo>
                <a:lnTo>
                  <a:pt x="8152" y="7373"/>
                </a:lnTo>
                <a:lnTo>
                  <a:pt x="8200" y="6740"/>
                </a:lnTo>
                <a:lnTo>
                  <a:pt x="8444" y="6570"/>
                </a:lnTo>
                <a:lnTo>
                  <a:pt x="8663" y="6400"/>
                </a:lnTo>
                <a:lnTo>
                  <a:pt x="9101" y="6035"/>
                </a:lnTo>
                <a:lnTo>
                  <a:pt x="9660" y="5573"/>
                </a:lnTo>
                <a:lnTo>
                  <a:pt x="9928" y="5329"/>
                </a:lnTo>
                <a:lnTo>
                  <a:pt x="10171" y="5062"/>
                </a:lnTo>
                <a:close/>
                <a:moveTo>
                  <a:pt x="10488" y="5329"/>
                </a:moveTo>
                <a:lnTo>
                  <a:pt x="10731" y="5427"/>
                </a:lnTo>
                <a:lnTo>
                  <a:pt x="10999" y="5500"/>
                </a:lnTo>
                <a:lnTo>
                  <a:pt x="11510" y="5597"/>
                </a:lnTo>
                <a:lnTo>
                  <a:pt x="11850" y="5670"/>
                </a:lnTo>
                <a:lnTo>
                  <a:pt x="12167" y="5694"/>
                </a:lnTo>
                <a:lnTo>
                  <a:pt x="12824" y="5719"/>
                </a:lnTo>
                <a:lnTo>
                  <a:pt x="13529" y="5743"/>
                </a:lnTo>
                <a:lnTo>
                  <a:pt x="14235" y="5792"/>
                </a:lnTo>
                <a:lnTo>
                  <a:pt x="13505" y="6059"/>
                </a:lnTo>
                <a:lnTo>
                  <a:pt x="12799" y="6278"/>
                </a:lnTo>
                <a:lnTo>
                  <a:pt x="11339" y="6692"/>
                </a:lnTo>
                <a:lnTo>
                  <a:pt x="9612" y="7130"/>
                </a:lnTo>
                <a:lnTo>
                  <a:pt x="9149" y="7251"/>
                </a:lnTo>
                <a:lnTo>
                  <a:pt x="8663" y="7373"/>
                </a:lnTo>
                <a:lnTo>
                  <a:pt x="9101" y="6862"/>
                </a:lnTo>
                <a:lnTo>
                  <a:pt x="9758" y="6132"/>
                </a:lnTo>
                <a:lnTo>
                  <a:pt x="10098" y="5767"/>
                </a:lnTo>
                <a:lnTo>
                  <a:pt x="10439" y="5402"/>
                </a:lnTo>
                <a:lnTo>
                  <a:pt x="10488" y="5329"/>
                </a:lnTo>
                <a:close/>
                <a:moveTo>
                  <a:pt x="6862" y="6886"/>
                </a:moveTo>
                <a:lnTo>
                  <a:pt x="7349" y="7422"/>
                </a:lnTo>
                <a:lnTo>
                  <a:pt x="7349" y="7422"/>
                </a:lnTo>
                <a:lnTo>
                  <a:pt x="6570" y="7203"/>
                </a:lnTo>
                <a:lnTo>
                  <a:pt x="6668" y="7105"/>
                </a:lnTo>
                <a:lnTo>
                  <a:pt x="6765" y="7008"/>
                </a:lnTo>
                <a:lnTo>
                  <a:pt x="6862" y="6911"/>
                </a:lnTo>
                <a:lnTo>
                  <a:pt x="6862" y="6886"/>
                </a:lnTo>
                <a:close/>
                <a:moveTo>
                  <a:pt x="12386" y="6789"/>
                </a:moveTo>
                <a:lnTo>
                  <a:pt x="12483" y="6911"/>
                </a:lnTo>
                <a:lnTo>
                  <a:pt x="12629" y="7008"/>
                </a:lnTo>
                <a:lnTo>
                  <a:pt x="12775" y="7105"/>
                </a:lnTo>
                <a:lnTo>
                  <a:pt x="12921" y="7178"/>
                </a:lnTo>
                <a:lnTo>
                  <a:pt x="13432" y="7422"/>
                </a:lnTo>
                <a:lnTo>
                  <a:pt x="13140" y="7641"/>
                </a:lnTo>
                <a:lnTo>
                  <a:pt x="12970" y="7543"/>
                </a:lnTo>
                <a:lnTo>
                  <a:pt x="12799" y="7470"/>
                </a:lnTo>
                <a:lnTo>
                  <a:pt x="12483" y="7349"/>
                </a:lnTo>
                <a:lnTo>
                  <a:pt x="12045" y="7154"/>
                </a:lnTo>
                <a:lnTo>
                  <a:pt x="11826" y="7057"/>
                </a:lnTo>
                <a:lnTo>
                  <a:pt x="11607" y="7008"/>
                </a:lnTo>
                <a:lnTo>
                  <a:pt x="12386" y="6789"/>
                </a:lnTo>
                <a:close/>
                <a:moveTo>
                  <a:pt x="11461" y="7057"/>
                </a:moveTo>
                <a:lnTo>
                  <a:pt x="11534" y="7154"/>
                </a:lnTo>
                <a:lnTo>
                  <a:pt x="11631" y="7251"/>
                </a:lnTo>
                <a:lnTo>
                  <a:pt x="11850" y="7397"/>
                </a:lnTo>
                <a:lnTo>
                  <a:pt x="12069" y="7519"/>
                </a:lnTo>
                <a:lnTo>
                  <a:pt x="12313" y="7641"/>
                </a:lnTo>
                <a:lnTo>
                  <a:pt x="12532" y="7762"/>
                </a:lnTo>
                <a:lnTo>
                  <a:pt x="12799" y="7908"/>
                </a:lnTo>
                <a:lnTo>
                  <a:pt x="12483" y="8152"/>
                </a:lnTo>
                <a:lnTo>
                  <a:pt x="12410" y="8054"/>
                </a:lnTo>
                <a:lnTo>
                  <a:pt x="12337" y="7981"/>
                </a:lnTo>
                <a:lnTo>
                  <a:pt x="12240" y="7908"/>
                </a:lnTo>
                <a:lnTo>
                  <a:pt x="12118" y="7860"/>
                </a:lnTo>
                <a:lnTo>
                  <a:pt x="11875" y="7762"/>
                </a:lnTo>
                <a:lnTo>
                  <a:pt x="11656" y="7689"/>
                </a:lnTo>
                <a:lnTo>
                  <a:pt x="11145" y="7470"/>
                </a:lnTo>
                <a:lnTo>
                  <a:pt x="10901" y="7349"/>
                </a:lnTo>
                <a:lnTo>
                  <a:pt x="10634" y="7251"/>
                </a:lnTo>
                <a:lnTo>
                  <a:pt x="11437" y="7057"/>
                </a:lnTo>
                <a:close/>
                <a:moveTo>
                  <a:pt x="10439" y="7324"/>
                </a:moveTo>
                <a:lnTo>
                  <a:pt x="10512" y="7422"/>
                </a:lnTo>
                <a:lnTo>
                  <a:pt x="10609" y="7495"/>
                </a:lnTo>
                <a:lnTo>
                  <a:pt x="10828" y="7665"/>
                </a:lnTo>
                <a:lnTo>
                  <a:pt x="11047" y="7787"/>
                </a:lnTo>
                <a:lnTo>
                  <a:pt x="11291" y="7884"/>
                </a:lnTo>
                <a:lnTo>
                  <a:pt x="11996" y="8176"/>
                </a:lnTo>
                <a:lnTo>
                  <a:pt x="12167" y="8249"/>
                </a:lnTo>
                <a:lnTo>
                  <a:pt x="12215" y="8273"/>
                </a:lnTo>
                <a:lnTo>
                  <a:pt x="12288" y="8298"/>
                </a:lnTo>
                <a:lnTo>
                  <a:pt x="11996" y="8541"/>
                </a:lnTo>
                <a:lnTo>
                  <a:pt x="11972" y="8541"/>
                </a:lnTo>
                <a:lnTo>
                  <a:pt x="11583" y="8444"/>
                </a:lnTo>
                <a:lnTo>
                  <a:pt x="11218" y="8322"/>
                </a:lnTo>
                <a:lnTo>
                  <a:pt x="10853" y="8152"/>
                </a:lnTo>
                <a:lnTo>
                  <a:pt x="10512" y="7957"/>
                </a:lnTo>
                <a:lnTo>
                  <a:pt x="10098" y="7714"/>
                </a:lnTo>
                <a:lnTo>
                  <a:pt x="9879" y="7592"/>
                </a:lnTo>
                <a:lnTo>
                  <a:pt x="9660" y="7495"/>
                </a:lnTo>
                <a:lnTo>
                  <a:pt x="10439" y="7324"/>
                </a:lnTo>
                <a:close/>
                <a:moveTo>
                  <a:pt x="8225" y="8103"/>
                </a:moveTo>
                <a:lnTo>
                  <a:pt x="8638" y="8249"/>
                </a:lnTo>
                <a:lnTo>
                  <a:pt x="9028" y="8419"/>
                </a:lnTo>
                <a:lnTo>
                  <a:pt x="8930" y="8517"/>
                </a:lnTo>
                <a:lnTo>
                  <a:pt x="8784" y="8638"/>
                </a:lnTo>
                <a:lnTo>
                  <a:pt x="8711" y="8711"/>
                </a:lnTo>
                <a:lnTo>
                  <a:pt x="8687" y="8784"/>
                </a:lnTo>
                <a:lnTo>
                  <a:pt x="8225" y="8103"/>
                </a:lnTo>
                <a:close/>
                <a:moveTo>
                  <a:pt x="7689" y="8663"/>
                </a:moveTo>
                <a:lnTo>
                  <a:pt x="7714" y="9003"/>
                </a:lnTo>
                <a:lnTo>
                  <a:pt x="7689" y="9003"/>
                </a:lnTo>
                <a:lnTo>
                  <a:pt x="7519" y="8930"/>
                </a:lnTo>
                <a:lnTo>
                  <a:pt x="7665" y="8687"/>
                </a:lnTo>
                <a:lnTo>
                  <a:pt x="7689" y="8663"/>
                </a:lnTo>
                <a:close/>
                <a:moveTo>
                  <a:pt x="9344" y="7592"/>
                </a:moveTo>
                <a:lnTo>
                  <a:pt x="9612" y="7787"/>
                </a:lnTo>
                <a:lnTo>
                  <a:pt x="9904" y="7981"/>
                </a:lnTo>
                <a:lnTo>
                  <a:pt x="10463" y="8322"/>
                </a:lnTo>
                <a:lnTo>
                  <a:pt x="10755" y="8492"/>
                </a:lnTo>
                <a:lnTo>
                  <a:pt x="11047" y="8638"/>
                </a:lnTo>
                <a:lnTo>
                  <a:pt x="11364" y="8760"/>
                </a:lnTo>
                <a:lnTo>
                  <a:pt x="11680" y="8833"/>
                </a:lnTo>
                <a:lnTo>
                  <a:pt x="11510" y="9003"/>
                </a:lnTo>
                <a:lnTo>
                  <a:pt x="11485" y="9028"/>
                </a:lnTo>
                <a:lnTo>
                  <a:pt x="10463" y="8565"/>
                </a:lnTo>
                <a:lnTo>
                  <a:pt x="9952" y="8371"/>
                </a:lnTo>
                <a:lnTo>
                  <a:pt x="9417" y="8176"/>
                </a:lnTo>
                <a:lnTo>
                  <a:pt x="8979" y="7981"/>
                </a:lnTo>
                <a:lnTo>
                  <a:pt x="8736" y="7884"/>
                </a:lnTo>
                <a:lnTo>
                  <a:pt x="8468" y="7811"/>
                </a:lnTo>
                <a:lnTo>
                  <a:pt x="8906" y="7714"/>
                </a:lnTo>
                <a:lnTo>
                  <a:pt x="9344" y="7592"/>
                </a:lnTo>
                <a:close/>
                <a:moveTo>
                  <a:pt x="9368" y="8565"/>
                </a:moveTo>
                <a:lnTo>
                  <a:pt x="9733" y="8687"/>
                </a:lnTo>
                <a:lnTo>
                  <a:pt x="9660" y="8760"/>
                </a:lnTo>
                <a:lnTo>
                  <a:pt x="9198" y="9076"/>
                </a:lnTo>
                <a:lnTo>
                  <a:pt x="9101" y="9149"/>
                </a:lnTo>
                <a:lnTo>
                  <a:pt x="9003" y="9247"/>
                </a:lnTo>
                <a:lnTo>
                  <a:pt x="8760" y="8906"/>
                </a:lnTo>
                <a:lnTo>
                  <a:pt x="8784" y="8906"/>
                </a:lnTo>
                <a:lnTo>
                  <a:pt x="8930" y="8809"/>
                </a:lnTo>
                <a:lnTo>
                  <a:pt x="9052" y="8711"/>
                </a:lnTo>
                <a:lnTo>
                  <a:pt x="9174" y="8638"/>
                </a:lnTo>
                <a:lnTo>
                  <a:pt x="9344" y="8590"/>
                </a:lnTo>
                <a:lnTo>
                  <a:pt x="9368" y="8565"/>
                </a:lnTo>
                <a:close/>
                <a:moveTo>
                  <a:pt x="828" y="6181"/>
                </a:moveTo>
                <a:lnTo>
                  <a:pt x="1168" y="6302"/>
                </a:lnTo>
                <a:lnTo>
                  <a:pt x="1533" y="6400"/>
                </a:lnTo>
                <a:lnTo>
                  <a:pt x="2239" y="6546"/>
                </a:lnTo>
                <a:lnTo>
                  <a:pt x="2507" y="6570"/>
                </a:lnTo>
                <a:lnTo>
                  <a:pt x="2750" y="6594"/>
                </a:lnTo>
                <a:lnTo>
                  <a:pt x="3018" y="6619"/>
                </a:lnTo>
                <a:lnTo>
                  <a:pt x="3285" y="6643"/>
                </a:lnTo>
                <a:lnTo>
                  <a:pt x="4356" y="6911"/>
                </a:lnTo>
                <a:lnTo>
                  <a:pt x="5159" y="7081"/>
                </a:lnTo>
                <a:lnTo>
                  <a:pt x="5938" y="7300"/>
                </a:lnTo>
                <a:lnTo>
                  <a:pt x="7519" y="7762"/>
                </a:lnTo>
                <a:lnTo>
                  <a:pt x="6546" y="8273"/>
                </a:lnTo>
                <a:lnTo>
                  <a:pt x="5548" y="8736"/>
                </a:lnTo>
                <a:lnTo>
                  <a:pt x="4697" y="9076"/>
                </a:lnTo>
                <a:lnTo>
                  <a:pt x="4453" y="9198"/>
                </a:lnTo>
                <a:lnTo>
                  <a:pt x="4332" y="9271"/>
                </a:lnTo>
                <a:lnTo>
                  <a:pt x="4234" y="9368"/>
                </a:lnTo>
                <a:lnTo>
                  <a:pt x="4210" y="9320"/>
                </a:lnTo>
                <a:lnTo>
                  <a:pt x="3991" y="9003"/>
                </a:lnTo>
                <a:lnTo>
                  <a:pt x="3748" y="8687"/>
                </a:lnTo>
                <a:lnTo>
                  <a:pt x="3456" y="8395"/>
                </a:lnTo>
                <a:lnTo>
                  <a:pt x="3164" y="8127"/>
                </a:lnTo>
                <a:lnTo>
                  <a:pt x="2531" y="7616"/>
                </a:lnTo>
                <a:lnTo>
                  <a:pt x="2239" y="7373"/>
                </a:lnTo>
                <a:lnTo>
                  <a:pt x="1947" y="7105"/>
                </a:lnTo>
                <a:lnTo>
                  <a:pt x="1728" y="6911"/>
                </a:lnTo>
                <a:lnTo>
                  <a:pt x="1485" y="6716"/>
                </a:lnTo>
                <a:lnTo>
                  <a:pt x="1047" y="6375"/>
                </a:lnTo>
                <a:lnTo>
                  <a:pt x="828" y="6181"/>
                </a:lnTo>
                <a:close/>
                <a:moveTo>
                  <a:pt x="10098" y="8833"/>
                </a:moveTo>
                <a:lnTo>
                  <a:pt x="10658" y="9076"/>
                </a:lnTo>
                <a:lnTo>
                  <a:pt x="10366" y="9247"/>
                </a:lnTo>
                <a:lnTo>
                  <a:pt x="10098" y="9393"/>
                </a:lnTo>
                <a:lnTo>
                  <a:pt x="9758" y="9612"/>
                </a:lnTo>
                <a:lnTo>
                  <a:pt x="9612" y="9758"/>
                </a:lnTo>
                <a:lnTo>
                  <a:pt x="9466" y="9904"/>
                </a:lnTo>
                <a:lnTo>
                  <a:pt x="9125" y="9417"/>
                </a:lnTo>
                <a:lnTo>
                  <a:pt x="9198" y="9393"/>
                </a:lnTo>
                <a:lnTo>
                  <a:pt x="9271" y="9368"/>
                </a:lnTo>
                <a:lnTo>
                  <a:pt x="9417" y="9271"/>
                </a:lnTo>
                <a:lnTo>
                  <a:pt x="9660" y="9101"/>
                </a:lnTo>
                <a:lnTo>
                  <a:pt x="10098" y="8857"/>
                </a:lnTo>
                <a:lnTo>
                  <a:pt x="10098" y="8833"/>
                </a:lnTo>
                <a:close/>
                <a:moveTo>
                  <a:pt x="7324" y="9174"/>
                </a:moveTo>
                <a:lnTo>
                  <a:pt x="7446" y="9222"/>
                </a:lnTo>
                <a:lnTo>
                  <a:pt x="7519" y="9295"/>
                </a:lnTo>
                <a:lnTo>
                  <a:pt x="7738" y="9393"/>
                </a:lnTo>
                <a:lnTo>
                  <a:pt x="7738" y="9855"/>
                </a:lnTo>
                <a:lnTo>
                  <a:pt x="7738" y="10001"/>
                </a:lnTo>
                <a:lnTo>
                  <a:pt x="7495" y="9855"/>
                </a:lnTo>
                <a:lnTo>
                  <a:pt x="7251" y="9733"/>
                </a:lnTo>
                <a:lnTo>
                  <a:pt x="7105" y="9685"/>
                </a:lnTo>
                <a:lnTo>
                  <a:pt x="6984" y="9660"/>
                </a:lnTo>
                <a:lnTo>
                  <a:pt x="7324" y="9174"/>
                </a:lnTo>
                <a:close/>
                <a:moveTo>
                  <a:pt x="6911" y="9758"/>
                </a:moveTo>
                <a:lnTo>
                  <a:pt x="7008" y="9879"/>
                </a:lnTo>
                <a:lnTo>
                  <a:pt x="7130" y="10001"/>
                </a:lnTo>
                <a:lnTo>
                  <a:pt x="7373" y="10196"/>
                </a:lnTo>
                <a:lnTo>
                  <a:pt x="7543" y="10317"/>
                </a:lnTo>
                <a:lnTo>
                  <a:pt x="7762" y="10415"/>
                </a:lnTo>
                <a:lnTo>
                  <a:pt x="7762" y="10926"/>
                </a:lnTo>
                <a:lnTo>
                  <a:pt x="7470" y="10707"/>
                </a:lnTo>
                <a:lnTo>
                  <a:pt x="7203" y="10488"/>
                </a:lnTo>
                <a:lnTo>
                  <a:pt x="7057" y="10415"/>
                </a:lnTo>
                <a:lnTo>
                  <a:pt x="6911" y="10317"/>
                </a:lnTo>
                <a:lnTo>
                  <a:pt x="6741" y="10269"/>
                </a:lnTo>
                <a:lnTo>
                  <a:pt x="6570" y="10244"/>
                </a:lnTo>
                <a:lnTo>
                  <a:pt x="6911" y="9758"/>
                </a:lnTo>
                <a:close/>
                <a:moveTo>
                  <a:pt x="11072" y="9271"/>
                </a:moveTo>
                <a:lnTo>
                  <a:pt x="11291" y="9368"/>
                </a:lnTo>
                <a:lnTo>
                  <a:pt x="11266" y="9490"/>
                </a:lnTo>
                <a:lnTo>
                  <a:pt x="11266" y="9612"/>
                </a:lnTo>
                <a:lnTo>
                  <a:pt x="11096" y="9685"/>
                </a:lnTo>
                <a:lnTo>
                  <a:pt x="10950" y="9782"/>
                </a:lnTo>
                <a:lnTo>
                  <a:pt x="10658" y="9977"/>
                </a:lnTo>
                <a:lnTo>
                  <a:pt x="10293" y="10220"/>
                </a:lnTo>
                <a:lnTo>
                  <a:pt x="10123" y="10366"/>
                </a:lnTo>
                <a:lnTo>
                  <a:pt x="10050" y="10439"/>
                </a:lnTo>
                <a:lnTo>
                  <a:pt x="10001" y="10536"/>
                </a:lnTo>
                <a:lnTo>
                  <a:pt x="10001" y="10585"/>
                </a:lnTo>
                <a:lnTo>
                  <a:pt x="10025" y="10609"/>
                </a:lnTo>
                <a:lnTo>
                  <a:pt x="10123" y="10609"/>
                </a:lnTo>
                <a:lnTo>
                  <a:pt x="10220" y="10585"/>
                </a:lnTo>
                <a:lnTo>
                  <a:pt x="10390" y="10512"/>
                </a:lnTo>
                <a:lnTo>
                  <a:pt x="10561" y="10390"/>
                </a:lnTo>
                <a:lnTo>
                  <a:pt x="10731" y="10269"/>
                </a:lnTo>
                <a:lnTo>
                  <a:pt x="10999" y="10074"/>
                </a:lnTo>
                <a:lnTo>
                  <a:pt x="11291" y="9904"/>
                </a:lnTo>
                <a:lnTo>
                  <a:pt x="11339" y="10171"/>
                </a:lnTo>
                <a:lnTo>
                  <a:pt x="11412" y="10390"/>
                </a:lnTo>
                <a:lnTo>
                  <a:pt x="11145" y="10488"/>
                </a:lnTo>
                <a:lnTo>
                  <a:pt x="10877" y="10634"/>
                </a:lnTo>
                <a:lnTo>
                  <a:pt x="10731" y="10682"/>
                </a:lnTo>
                <a:lnTo>
                  <a:pt x="10561" y="10804"/>
                </a:lnTo>
                <a:lnTo>
                  <a:pt x="10415" y="10926"/>
                </a:lnTo>
                <a:lnTo>
                  <a:pt x="10342" y="10999"/>
                </a:lnTo>
                <a:lnTo>
                  <a:pt x="10317" y="11072"/>
                </a:lnTo>
                <a:lnTo>
                  <a:pt x="9879" y="10463"/>
                </a:lnTo>
                <a:lnTo>
                  <a:pt x="9587" y="10050"/>
                </a:lnTo>
                <a:lnTo>
                  <a:pt x="9733" y="10001"/>
                </a:lnTo>
                <a:lnTo>
                  <a:pt x="9904" y="9928"/>
                </a:lnTo>
                <a:lnTo>
                  <a:pt x="10196" y="9758"/>
                </a:lnTo>
                <a:lnTo>
                  <a:pt x="10634" y="9514"/>
                </a:lnTo>
                <a:lnTo>
                  <a:pt x="11047" y="9295"/>
                </a:lnTo>
                <a:lnTo>
                  <a:pt x="11072" y="9271"/>
                </a:lnTo>
                <a:close/>
                <a:moveTo>
                  <a:pt x="11534" y="10780"/>
                </a:moveTo>
                <a:lnTo>
                  <a:pt x="11656" y="11193"/>
                </a:lnTo>
                <a:lnTo>
                  <a:pt x="11631" y="11193"/>
                </a:lnTo>
                <a:lnTo>
                  <a:pt x="11437" y="11364"/>
                </a:lnTo>
                <a:lnTo>
                  <a:pt x="11218" y="11510"/>
                </a:lnTo>
                <a:lnTo>
                  <a:pt x="11023" y="11631"/>
                </a:lnTo>
                <a:lnTo>
                  <a:pt x="10828" y="11753"/>
                </a:lnTo>
                <a:lnTo>
                  <a:pt x="10804" y="11777"/>
                </a:lnTo>
                <a:lnTo>
                  <a:pt x="10439" y="11242"/>
                </a:lnTo>
                <a:lnTo>
                  <a:pt x="10512" y="11242"/>
                </a:lnTo>
                <a:lnTo>
                  <a:pt x="10585" y="11218"/>
                </a:lnTo>
                <a:lnTo>
                  <a:pt x="10731" y="11145"/>
                </a:lnTo>
                <a:lnTo>
                  <a:pt x="10999" y="10974"/>
                </a:lnTo>
                <a:lnTo>
                  <a:pt x="11534" y="10780"/>
                </a:lnTo>
                <a:close/>
                <a:moveTo>
                  <a:pt x="6522" y="10342"/>
                </a:moveTo>
                <a:lnTo>
                  <a:pt x="6668" y="10439"/>
                </a:lnTo>
                <a:lnTo>
                  <a:pt x="6838" y="10561"/>
                </a:lnTo>
                <a:lnTo>
                  <a:pt x="7105" y="10853"/>
                </a:lnTo>
                <a:lnTo>
                  <a:pt x="7251" y="10999"/>
                </a:lnTo>
                <a:lnTo>
                  <a:pt x="7397" y="11120"/>
                </a:lnTo>
                <a:lnTo>
                  <a:pt x="7568" y="11218"/>
                </a:lnTo>
                <a:lnTo>
                  <a:pt x="7738" y="11291"/>
                </a:lnTo>
                <a:lnTo>
                  <a:pt x="7762" y="11291"/>
                </a:lnTo>
                <a:lnTo>
                  <a:pt x="7762" y="12021"/>
                </a:lnTo>
                <a:lnTo>
                  <a:pt x="7665" y="11948"/>
                </a:lnTo>
                <a:lnTo>
                  <a:pt x="7568" y="11875"/>
                </a:lnTo>
                <a:lnTo>
                  <a:pt x="7397" y="11704"/>
                </a:lnTo>
                <a:lnTo>
                  <a:pt x="7057" y="11364"/>
                </a:lnTo>
                <a:lnTo>
                  <a:pt x="6862" y="11193"/>
                </a:lnTo>
                <a:lnTo>
                  <a:pt x="6619" y="11072"/>
                </a:lnTo>
                <a:lnTo>
                  <a:pt x="6376" y="10999"/>
                </a:lnTo>
                <a:lnTo>
                  <a:pt x="6132" y="10926"/>
                </a:lnTo>
                <a:lnTo>
                  <a:pt x="6522" y="10342"/>
                </a:lnTo>
                <a:close/>
                <a:moveTo>
                  <a:pt x="11753" y="11510"/>
                </a:moveTo>
                <a:lnTo>
                  <a:pt x="11826" y="11802"/>
                </a:lnTo>
                <a:lnTo>
                  <a:pt x="11704" y="11826"/>
                </a:lnTo>
                <a:lnTo>
                  <a:pt x="11607" y="11899"/>
                </a:lnTo>
                <a:lnTo>
                  <a:pt x="11412" y="12021"/>
                </a:lnTo>
                <a:lnTo>
                  <a:pt x="11291" y="12167"/>
                </a:lnTo>
                <a:lnTo>
                  <a:pt x="11218" y="12240"/>
                </a:lnTo>
                <a:lnTo>
                  <a:pt x="11193" y="12313"/>
                </a:lnTo>
                <a:lnTo>
                  <a:pt x="10901" y="11899"/>
                </a:lnTo>
                <a:lnTo>
                  <a:pt x="11120" y="11850"/>
                </a:lnTo>
                <a:lnTo>
                  <a:pt x="11339" y="11777"/>
                </a:lnTo>
                <a:lnTo>
                  <a:pt x="11558" y="11656"/>
                </a:lnTo>
                <a:lnTo>
                  <a:pt x="11753" y="11510"/>
                </a:lnTo>
                <a:close/>
                <a:moveTo>
                  <a:pt x="6059" y="11047"/>
                </a:moveTo>
                <a:lnTo>
                  <a:pt x="6303" y="11218"/>
                </a:lnTo>
                <a:lnTo>
                  <a:pt x="6546" y="11388"/>
                </a:lnTo>
                <a:lnTo>
                  <a:pt x="6789" y="11583"/>
                </a:lnTo>
                <a:lnTo>
                  <a:pt x="6984" y="11802"/>
                </a:lnTo>
                <a:lnTo>
                  <a:pt x="7251" y="12069"/>
                </a:lnTo>
                <a:lnTo>
                  <a:pt x="7397" y="12215"/>
                </a:lnTo>
                <a:lnTo>
                  <a:pt x="7543" y="12313"/>
                </a:lnTo>
                <a:lnTo>
                  <a:pt x="7276" y="12459"/>
                </a:lnTo>
                <a:lnTo>
                  <a:pt x="7154" y="12386"/>
                </a:lnTo>
                <a:lnTo>
                  <a:pt x="7008" y="12337"/>
                </a:lnTo>
                <a:lnTo>
                  <a:pt x="6765" y="12215"/>
                </a:lnTo>
                <a:lnTo>
                  <a:pt x="6522" y="12069"/>
                </a:lnTo>
                <a:lnTo>
                  <a:pt x="6327" y="11948"/>
                </a:lnTo>
                <a:lnTo>
                  <a:pt x="6157" y="11802"/>
                </a:lnTo>
                <a:lnTo>
                  <a:pt x="5962" y="11656"/>
                </a:lnTo>
                <a:lnTo>
                  <a:pt x="5767" y="11534"/>
                </a:lnTo>
                <a:lnTo>
                  <a:pt x="6059" y="11047"/>
                </a:lnTo>
                <a:close/>
                <a:moveTo>
                  <a:pt x="5670" y="11680"/>
                </a:moveTo>
                <a:lnTo>
                  <a:pt x="5719" y="11777"/>
                </a:lnTo>
                <a:lnTo>
                  <a:pt x="5792" y="11850"/>
                </a:lnTo>
                <a:lnTo>
                  <a:pt x="5938" y="12021"/>
                </a:lnTo>
                <a:lnTo>
                  <a:pt x="6108" y="12167"/>
                </a:lnTo>
                <a:lnTo>
                  <a:pt x="6278" y="12288"/>
                </a:lnTo>
                <a:lnTo>
                  <a:pt x="6546" y="12483"/>
                </a:lnTo>
                <a:lnTo>
                  <a:pt x="6716" y="12580"/>
                </a:lnTo>
                <a:lnTo>
                  <a:pt x="6887" y="12678"/>
                </a:lnTo>
                <a:lnTo>
                  <a:pt x="6522" y="12848"/>
                </a:lnTo>
                <a:lnTo>
                  <a:pt x="6230" y="12653"/>
                </a:lnTo>
                <a:lnTo>
                  <a:pt x="5938" y="12434"/>
                </a:lnTo>
                <a:lnTo>
                  <a:pt x="5694" y="12215"/>
                </a:lnTo>
                <a:lnTo>
                  <a:pt x="5475" y="12021"/>
                </a:lnTo>
                <a:lnTo>
                  <a:pt x="5621" y="11777"/>
                </a:lnTo>
                <a:lnTo>
                  <a:pt x="5670" y="11680"/>
                </a:lnTo>
                <a:close/>
                <a:moveTo>
                  <a:pt x="11899" y="12094"/>
                </a:moveTo>
                <a:lnTo>
                  <a:pt x="12021" y="12605"/>
                </a:lnTo>
                <a:lnTo>
                  <a:pt x="11899" y="12726"/>
                </a:lnTo>
                <a:lnTo>
                  <a:pt x="11777" y="12848"/>
                </a:lnTo>
                <a:lnTo>
                  <a:pt x="11729" y="12921"/>
                </a:lnTo>
                <a:lnTo>
                  <a:pt x="11680" y="12994"/>
                </a:lnTo>
                <a:lnTo>
                  <a:pt x="11680" y="13018"/>
                </a:lnTo>
                <a:lnTo>
                  <a:pt x="11266" y="12434"/>
                </a:lnTo>
                <a:lnTo>
                  <a:pt x="11412" y="12386"/>
                </a:lnTo>
                <a:lnTo>
                  <a:pt x="11558" y="12313"/>
                </a:lnTo>
                <a:lnTo>
                  <a:pt x="11729" y="12215"/>
                </a:lnTo>
                <a:lnTo>
                  <a:pt x="11899" y="12094"/>
                </a:lnTo>
                <a:close/>
                <a:moveTo>
                  <a:pt x="5329" y="12240"/>
                </a:moveTo>
                <a:lnTo>
                  <a:pt x="5402" y="12361"/>
                </a:lnTo>
                <a:lnTo>
                  <a:pt x="5500" y="12483"/>
                </a:lnTo>
                <a:lnTo>
                  <a:pt x="5670" y="12678"/>
                </a:lnTo>
                <a:lnTo>
                  <a:pt x="5913" y="12897"/>
                </a:lnTo>
                <a:lnTo>
                  <a:pt x="6157" y="13067"/>
                </a:lnTo>
                <a:lnTo>
                  <a:pt x="5743" y="13335"/>
                </a:lnTo>
                <a:lnTo>
                  <a:pt x="5646" y="13310"/>
                </a:lnTo>
                <a:lnTo>
                  <a:pt x="5475" y="13237"/>
                </a:lnTo>
                <a:lnTo>
                  <a:pt x="5305" y="13164"/>
                </a:lnTo>
                <a:lnTo>
                  <a:pt x="5135" y="13043"/>
                </a:lnTo>
                <a:lnTo>
                  <a:pt x="4940" y="12970"/>
                </a:lnTo>
                <a:lnTo>
                  <a:pt x="4891" y="12945"/>
                </a:lnTo>
                <a:lnTo>
                  <a:pt x="5110" y="12605"/>
                </a:lnTo>
                <a:lnTo>
                  <a:pt x="5329" y="12240"/>
                </a:lnTo>
                <a:close/>
                <a:moveTo>
                  <a:pt x="12094" y="13043"/>
                </a:moveTo>
                <a:lnTo>
                  <a:pt x="12215" y="13748"/>
                </a:lnTo>
                <a:lnTo>
                  <a:pt x="11802" y="13189"/>
                </a:lnTo>
                <a:lnTo>
                  <a:pt x="11850" y="13189"/>
                </a:lnTo>
                <a:lnTo>
                  <a:pt x="11923" y="13164"/>
                </a:lnTo>
                <a:lnTo>
                  <a:pt x="11972" y="13140"/>
                </a:lnTo>
                <a:lnTo>
                  <a:pt x="12094" y="13043"/>
                </a:lnTo>
                <a:close/>
                <a:moveTo>
                  <a:pt x="4745" y="13140"/>
                </a:moveTo>
                <a:lnTo>
                  <a:pt x="4891" y="13310"/>
                </a:lnTo>
                <a:lnTo>
                  <a:pt x="5062" y="13456"/>
                </a:lnTo>
                <a:lnTo>
                  <a:pt x="5305" y="13602"/>
                </a:lnTo>
                <a:lnTo>
                  <a:pt x="4964" y="13846"/>
                </a:lnTo>
                <a:lnTo>
                  <a:pt x="4891" y="13773"/>
                </a:lnTo>
                <a:lnTo>
                  <a:pt x="4818" y="13700"/>
                </a:lnTo>
                <a:lnTo>
                  <a:pt x="4648" y="13627"/>
                </a:lnTo>
                <a:lnTo>
                  <a:pt x="4551" y="13554"/>
                </a:lnTo>
                <a:lnTo>
                  <a:pt x="4405" y="13529"/>
                </a:lnTo>
                <a:lnTo>
                  <a:pt x="4575" y="13335"/>
                </a:lnTo>
                <a:lnTo>
                  <a:pt x="4745" y="13140"/>
                </a:lnTo>
                <a:close/>
                <a:moveTo>
                  <a:pt x="8200" y="8833"/>
                </a:moveTo>
                <a:lnTo>
                  <a:pt x="8371" y="9076"/>
                </a:lnTo>
                <a:lnTo>
                  <a:pt x="8663" y="9514"/>
                </a:lnTo>
                <a:lnTo>
                  <a:pt x="8979" y="9928"/>
                </a:lnTo>
                <a:lnTo>
                  <a:pt x="9587" y="10780"/>
                </a:lnTo>
                <a:lnTo>
                  <a:pt x="10171" y="11583"/>
                </a:lnTo>
                <a:lnTo>
                  <a:pt x="10731" y="12410"/>
                </a:lnTo>
                <a:lnTo>
                  <a:pt x="11291" y="13213"/>
                </a:lnTo>
                <a:lnTo>
                  <a:pt x="11850" y="13992"/>
                </a:lnTo>
                <a:lnTo>
                  <a:pt x="11729" y="13943"/>
                </a:lnTo>
                <a:lnTo>
                  <a:pt x="11072" y="13554"/>
                </a:lnTo>
                <a:lnTo>
                  <a:pt x="10415" y="13189"/>
                </a:lnTo>
                <a:lnTo>
                  <a:pt x="9831" y="12921"/>
                </a:lnTo>
                <a:lnTo>
                  <a:pt x="9539" y="12799"/>
                </a:lnTo>
                <a:lnTo>
                  <a:pt x="9222" y="12678"/>
                </a:lnTo>
                <a:lnTo>
                  <a:pt x="8760" y="12507"/>
                </a:lnTo>
                <a:lnTo>
                  <a:pt x="8517" y="12410"/>
                </a:lnTo>
                <a:lnTo>
                  <a:pt x="8273" y="12337"/>
                </a:lnTo>
                <a:lnTo>
                  <a:pt x="8273" y="12288"/>
                </a:lnTo>
                <a:lnTo>
                  <a:pt x="8322" y="11996"/>
                </a:lnTo>
                <a:lnTo>
                  <a:pt x="8346" y="11680"/>
                </a:lnTo>
                <a:lnTo>
                  <a:pt x="8346" y="11388"/>
                </a:lnTo>
                <a:lnTo>
                  <a:pt x="8322" y="11072"/>
                </a:lnTo>
                <a:lnTo>
                  <a:pt x="8273" y="10463"/>
                </a:lnTo>
                <a:lnTo>
                  <a:pt x="8225" y="9855"/>
                </a:lnTo>
                <a:lnTo>
                  <a:pt x="8200" y="8833"/>
                </a:lnTo>
                <a:close/>
                <a:moveTo>
                  <a:pt x="7324" y="8346"/>
                </a:moveTo>
                <a:lnTo>
                  <a:pt x="6935" y="8906"/>
                </a:lnTo>
                <a:lnTo>
                  <a:pt x="6570" y="9441"/>
                </a:lnTo>
                <a:lnTo>
                  <a:pt x="5962" y="10439"/>
                </a:lnTo>
                <a:lnTo>
                  <a:pt x="5354" y="11437"/>
                </a:lnTo>
                <a:lnTo>
                  <a:pt x="4818" y="12386"/>
                </a:lnTo>
                <a:lnTo>
                  <a:pt x="4502" y="12848"/>
                </a:lnTo>
                <a:lnTo>
                  <a:pt x="4356" y="13067"/>
                </a:lnTo>
                <a:lnTo>
                  <a:pt x="4161" y="13286"/>
                </a:lnTo>
                <a:lnTo>
                  <a:pt x="3967" y="13529"/>
                </a:lnTo>
                <a:lnTo>
                  <a:pt x="3796" y="13773"/>
                </a:lnTo>
                <a:lnTo>
                  <a:pt x="3650" y="14040"/>
                </a:lnTo>
                <a:lnTo>
                  <a:pt x="3504" y="14308"/>
                </a:lnTo>
                <a:lnTo>
                  <a:pt x="3577" y="13578"/>
                </a:lnTo>
                <a:lnTo>
                  <a:pt x="3699" y="12897"/>
                </a:lnTo>
                <a:lnTo>
                  <a:pt x="3821" y="12215"/>
                </a:lnTo>
                <a:lnTo>
                  <a:pt x="3967" y="11558"/>
                </a:lnTo>
                <a:lnTo>
                  <a:pt x="4113" y="10926"/>
                </a:lnTo>
                <a:lnTo>
                  <a:pt x="4234" y="10269"/>
                </a:lnTo>
                <a:lnTo>
                  <a:pt x="4332" y="9612"/>
                </a:lnTo>
                <a:lnTo>
                  <a:pt x="4307" y="9539"/>
                </a:lnTo>
                <a:lnTo>
                  <a:pt x="4453" y="9587"/>
                </a:lnTo>
                <a:lnTo>
                  <a:pt x="4624" y="9563"/>
                </a:lnTo>
                <a:lnTo>
                  <a:pt x="4818" y="9514"/>
                </a:lnTo>
                <a:lnTo>
                  <a:pt x="5013" y="9441"/>
                </a:lnTo>
                <a:lnTo>
                  <a:pt x="5354" y="9271"/>
                </a:lnTo>
                <a:lnTo>
                  <a:pt x="5646" y="9149"/>
                </a:lnTo>
                <a:lnTo>
                  <a:pt x="6497" y="8760"/>
                </a:lnTo>
                <a:lnTo>
                  <a:pt x="7324" y="8346"/>
                </a:lnTo>
                <a:close/>
                <a:moveTo>
                  <a:pt x="4234" y="13700"/>
                </a:moveTo>
                <a:lnTo>
                  <a:pt x="4307" y="13773"/>
                </a:lnTo>
                <a:lnTo>
                  <a:pt x="4380" y="13821"/>
                </a:lnTo>
                <a:lnTo>
                  <a:pt x="4551" y="13943"/>
                </a:lnTo>
                <a:lnTo>
                  <a:pt x="4697" y="14016"/>
                </a:lnTo>
                <a:lnTo>
                  <a:pt x="4307" y="14259"/>
                </a:lnTo>
                <a:lnTo>
                  <a:pt x="4161" y="14332"/>
                </a:lnTo>
                <a:lnTo>
                  <a:pt x="3991" y="14405"/>
                </a:lnTo>
                <a:lnTo>
                  <a:pt x="3650" y="14502"/>
                </a:lnTo>
                <a:lnTo>
                  <a:pt x="3748" y="14429"/>
                </a:lnTo>
                <a:lnTo>
                  <a:pt x="3821" y="14332"/>
                </a:lnTo>
                <a:lnTo>
                  <a:pt x="3967" y="14113"/>
                </a:lnTo>
                <a:lnTo>
                  <a:pt x="4113" y="13894"/>
                </a:lnTo>
                <a:lnTo>
                  <a:pt x="4234" y="13700"/>
                </a:lnTo>
                <a:close/>
                <a:moveTo>
                  <a:pt x="7835" y="0"/>
                </a:moveTo>
                <a:lnTo>
                  <a:pt x="7762" y="25"/>
                </a:lnTo>
                <a:lnTo>
                  <a:pt x="7689" y="73"/>
                </a:lnTo>
                <a:lnTo>
                  <a:pt x="7641" y="73"/>
                </a:lnTo>
                <a:lnTo>
                  <a:pt x="7495" y="146"/>
                </a:lnTo>
                <a:lnTo>
                  <a:pt x="7373" y="244"/>
                </a:lnTo>
                <a:lnTo>
                  <a:pt x="7276" y="341"/>
                </a:lnTo>
                <a:lnTo>
                  <a:pt x="7178" y="463"/>
                </a:lnTo>
                <a:lnTo>
                  <a:pt x="6984" y="730"/>
                </a:lnTo>
                <a:lnTo>
                  <a:pt x="6838" y="1047"/>
                </a:lnTo>
                <a:lnTo>
                  <a:pt x="6716" y="1387"/>
                </a:lnTo>
                <a:lnTo>
                  <a:pt x="6619" y="1704"/>
                </a:lnTo>
                <a:lnTo>
                  <a:pt x="6449" y="2288"/>
                </a:lnTo>
                <a:lnTo>
                  <a:pt x="6230" y="2920"/>
                </a:lnTo>
                <a:lnTo>
                  <a:pt x="6108" y="3237"/>
                </a:lnTo>
                <a:lnTo>
                  <a:pt x="5962" y="3529"/>
                </a:lnTo>
                <a:lnTo>
                  <a:pt x="5767" y="3845"/>
                </a:lnTo>
                <a:lnTo>
                  <a:pt x="5548" y="4161"/>
                </a:lnTo>
                <a:lnTo>
                  <a:pt x="5378" y="4478"/>
                </a:lnTo>
                <a:lnTo>
                  <a:pt x="5281" y="4648"/>
                </a:lnTo>
                <a:lnTo>
                  <a:pt x="5208" y="4818"/>
                </a:lnTo>
                <a:lnTo>
                  <a:pt x="4891" y="4916"/>
                </a:lnTo>
                <a:lnTo>
                  <a:pt x="4575" y="4989"/>
                </a:lnTo>
                <a:lnTo>
                  <a:pt x="3918" y="5110"/>
                </a:lnTo>
                <a:lnTo>
                  <a:pt x="2580" y="5305"/>
                </a:lnTo>
                <a:lnTo>
                  <a:pt x="1801" y="5402"/>
                </a:lnTo>
                <a:lnTo>
                  <a:pt x="998" y="5500"/>
                </a:lnTo>
                <a:lnTo>
                  <a:pt x="755" y="5524"/>
                </a:lnTo>
                <a:lnTo>
                  <a:pt x="511" y="5524"/>
                </a:lnTo>
                <a:lnTo>
                  <a:pt x="244" y="5548"/>
                </a:lnTo>
                <a:lnTo>
                  <a:pt x="146" y="5597"/>
                </a:lnTo>
                <a:lnTo>
                  <a:pt x="49" y="5646"/>
                </a:lnTo>
                <a:lnTo>
                  <a:pt x="0" y="5719"/>
                </a:lnTo>
                <a:lnTo>
                  <a:pt x="0" y="5792"/>
                </a:lnTo>
                <a:lnTo>
                  <a:pt x="0" y="5865"/>
                </a:lnTo>
                <a:lnTo>
                  <a:pt x="0" y="5962"/>
                </a:lnTo>
                <a:lnTo>
                  <a:pt x="49" y="6035"/>
                </a:lnTo>
                <a:lnTo>
                  <a:pt x="146" y="6229"/>
                </a:lnTo>
                <a:lnTo>
                  <a:pt x="292" y="6375"/>
                </a:lnTo>
                <a:lnTo>
                  <a:pt x="438" y="6497"/>
                </a:lnTo>
                <a:lnTo>
                  <a:pt x="682" y="6716"/>
                </a:lnTo>
                <a:lnTo>
                  <a:pt x="925" y="6935"/>
                </a:lnTo>
                <a:lnTo>
                  <a:pt x="1460" y="7349"/>
                </a:lnTo>
                <a:lnTo>
                  <a:pt x="1971" y="7811"/>
                </a:lnTo>
                <a:lnTo>
                  <a:pt x="2507" y="8273"/>
                </a:lnTo>
                <a:lnTo>
                  <a:pt x="2847" y="8565"/>
                </a:lnTo>
                <a:lnTo>
                  <a:pt x="3188" y="8882"/>
                </a:lnTo>
                <a:lnTo>
                  <a:pt x="3504" y="9222"/>
                </a:lnTo>
                <a:lnTo>
                  <a:pt x="3650" y="9417"/>
                </a:lnTo>
                <a:lnTo>
                  <a:pt x="3772" y="9612"/>
                </a:lnTo>
                <a:lnTo>
                  <a:pt x="3821" y="9685"/>
                </a:lnTo>
                <a:lnTo>
                  <a:pt x="3918" y="9709"/>
                </a:lnTo>
                <a:lnTo>
                  <a:pt x="3748" y="10342"/>
                </a:lnTo>
                <a:lnTo>
                  <a:pt x="3602" y="10974"/>
                </a:lnTo>
                <a:lnTo>
                  <a:pt x="3334" y="12264"/>
                </a:lnTo>
                <a:lnTo>
                  <a:pt x="3212" y="12872"/>
                </a:lnTo>
                <a:lnTo>
                  <a:pt x="3091" y="13529"/>
                </a:lnTo>
                <a:lnTo>
                  <a:pt x="3042" y="13870"/>
                </a:lnTo>
                <a:lnTo>
                  <a:pt x="2993" y="14186"/>
                </a:lnTo>
                <a:lnTo>
                  <a:pt x="2993" y="14502"/>
                </a:lnTo>
                <a:lnTo>
                  <a:pt x="3018" y="14819"/>
                </a:lnTo>
                <a:lnTo>
                  <a:pt x="3042" y="14916"/>
                </a:lnTo>
                <a:lnTo>
                  <a:pt x="3091" y="14965"/>
                </a:lnTo>
                <a:lnTo>
                  <a:pt x="3188" y="15013"/>
                </a:lnTo>
                <a:lnTo>
                  <a:pt x="3261" y="15013"/>
                </a:lnTo>
                <a:lnTo>
                  <a:pt x="3383" y="15038"/>
                </a:lnTo>
                <a:lnTo>
                  <a:pt x="3529" y="15062"/>
                </a:lnTo>
                <a:lnTo>
                  <a:pt x="3675" y="15038"/>
                </a:lnTo>
                <a:lnTo>
                  <a:pt x="3796" y="15013"/>
                </a:lnTo>
                <a:lnTo>
                  <a:pt x="4088" y="14940"/>
                </a:lnTo>
                <a:lnTo>
                  <a:pt x="4405" y="14794"/>
                </a:lnTo>
                <a:lnTo>
                  <a:pt x="4672" y="14624"/>
                </a:lnTo>
                <a:lnTo>
                  <a:pt x="4964" y="14454"/>
                </a:lnTo>
                <a:lnTo>
                  <a:pt x="5402" y="14138"/>
                </a:lnTo>
                <a:lnTo>
                  <a:pt x="5719" y="13943"/>
                </a:lnTo>
                <a:lnTo>
                  <a:pt x="6035" y="13748"/>
                </a:lnTo>
                <a:lnTo>
                  <a:pt x="6716" y="13383"/>
                </a:lnTo>
                <a:lnTo>
                  <a:pt x="7373" y="13018"/>
                </a:lnTo>
                <a:lnTo>
                  <a:pt x="7689" y="12824"/>
                </a:lnTo>
                <a:lnTo>
                  <a:pt x="8006" y="12629"/>
                </a:lnTo>
                <a:lnTo>
                  <a:pt x="8127" y="12726"/>
                </a:lnTo>
                <a:lnTo>
                  <a:pt x="8273" y="12799"/>
                </a:lnTo>
                <a:lnTo>
                  <a:pt x="8590" y="12945"/>
                </a:lnTo>
                <a:lnTo>
                  <a:pt x="9320" y="13213"/>
                </a:lnTo>
                <a:lnTo>
                  <a:pt x="9685" y="13383"/>
                </a:lnTo>
                <a:lnTo>
                  <a:pt x="10050" y="13554"/>
                </a:lnTo>
                <a:lnTo>
                  <a:pt x="10707" y="13894"/>
                </a:lnTo>
                <a:lnTo>
                  <a:pt x="11364" y="14283"/>
                </a:lnTo>
                <a:lnTo>
                  <a:pt x="11607" y="14454"/>
                </a:lnTo>
                <a:lnTo>
                  <a:pt x="11875" y="14624"/>
                </a:lnTo>
                <a:lnTo>
                  <a:pt x="12021" y="14697"/>
                </a:lnTo>
                <a:lnTo>
                  <a:pt x="12167" y="14770"/>
                </a:lnTo>
                <a:lnTo>
                  <a:pt x="12313" y="14794"/>
                </a:lnTo>
                <a:lnTo>
                  <a:pt x="12459" y="14770"/>
                </a:lnTo>
                <a:lnTo>
                  <a:pt x="12507" y="14770"/>
                </a:lnTo>
                <a:lnTo>
                  <a:pt x="12532" y="14721"/>
                </a:lnTo>
                <a:lnTo>
                  <a:pt x="12629" y="14697"/>
                </a:lnTo>
                <a:lnTo>
                  <a:pt x="12702" y="14648"/>
                </a:lnTo>
                <a:lnTo>
                  <a:pt x="12751" y="14575"/>
                </a:lnTo>
                <a:lnTo>
                  <a:pt x="12775" y="14478"/>
                </a:lnTo>
                <a:lnTo>
                  <a:pt x="12751" y="14065"/>
                </a:lnTo>
                <a:lnTo>
                  <a:pt x="12702" y="13651"/>
                </a:lnTo>
                <a:lnTo>
                  <a:pt x="12629" y="13262"/>
                </a:lnTo>
                <a:lnTo>
                  <a:pt x="12556" y="12848"/>
                </a:lnTo>
                <a:lnTo>
                  <a:pt x="12337" y="12045"/>
                </a:lnTo>
                <a:lnTo>
                  <a:pt x="12118" y="11242"/>
                </a:lnTo>
                <a:lnTo>
                  <a:pt x="11899" y="10463"/>
                </a:lnTo>
                <a:lnTo>
                  <a:pt x="11875" y="10390"/>
                </a:lnTo>
                <a:lnTo>
                  <a:pt x="11680" y="9685"/>
                </a:lnTo>
                <a:lnTo>
                  <a:pt x="11680" y="9636"/>
                </a:lnTo>
                <a:lnTo>
                  <a:pt x="11656" y="9563"/>
                </a:lnTo>
                <a:lnTo>
                  <a:pt x="11631" y="9514"/>
                </a:lnTo>
                <a:lnTo>
                  <a:pt x="11680" y="9490"/>
                </a:lnTo>
                <a:lnTo>
                  <a:pt x="11729" y="9466"/>
                </a:lnTo>
                <a:lnTo>
                  <a:pt x="11802" y="9393"/>
                </a:lnTo>
                <a:lnTo>
                  <a:pt x="11850" y="9344"/>
                </a:lnTo>
                <a:lnTo>
                  <a:pt x="12094" y="9101"/>
                </a:lnTo>
                <a:lnTo>
                  <a:pt x="12361" y="8882"/>
                </a:lnTo>
                <a:lnTo>
                  <a:pt x="12897" y="8419"/>
                </a:lnTo>
                <a:lnTo>
                  <a:pt x="13432" y="8006"/>
                </a:lnTo>
                <a:lnTo>
                  <a:pt x="13967" y="7568"/>
                </a:lnTo>
                <a:lnTo>
                  <a:pt x="14211" y="7324"/>
                </a:lnTo>
                <a:lnTo>
                  <a:pt x="14454" y="7105"/>
                </a:lnTo>
                <a:lnTo>
                  <a:pt x="14697" y="6838"/>
                </a:lnTo>
                <a:lnTo>
                  <a:pt x="14892" y="6570"/>
                </a:lnTo>
                <a:lnTo>
                  <a:pt x="15232" y="6205"/>
                </a:lnTo>
                <a:lnTo>
                  <a:pt x="15403" y="5986"/>
                </a:lnTo>
                <a:lnTo>
                  <a:pt x="15451" y="5889"/>
                </a:lnTo>
                <a:lnTo>
                  <a:pt x="15500" y="5767"/>
                </a:lnTo>
                <a:lnTo>
                  <a:pt x="15500" y="5743"/>
                </a:lnTo>
                <a:lnTo>
                  <a:pt x="15476" y="5646"/>
                </a:lnTo>
                <a:lnTo>
                  <a:pt x="15427" y="5573"/>
                </a:lnTo>
                <a:lnTo>
                  <a:pt x="15354" y="5475"/>
                </a:lnTo>
                <a:lnTo>
                  <a:pt x="15257" y="5427"/>
                </a:lnTo>
                <a:lnTo>
                  <a:pt x="15135" y="5378"/>
                </a:lnTo>
                <a:lnTo>
                  <a:pt x="15013" y="5354"/>
                </a:lnTo>
                <a:lnTo>
                  <a:pt x="14770" y="5329"/>
                </a:lnTo>
                <a:lnTo>
                  <a:pt x="14527" y="5305"/>
                </a:lnTo>
                <a:lnTo>
                  <a:pt x="13797" y="5256"/>
                </a:lnTo>
                <a:lnTo>
                  <a:pt x="13091" y="5208"/>
                </a:lnTo>
                <a:lnTo>
                  <a:pt x="12410" y="5208"/>
                </a:lnTo>
                <a:lnTo>
                  <a:pt x="11753" y="5159"/>
                </a:lnTo>
                <a:lnTo>
                  <a:pt x="11485" y="5135"/>
                </a:lnTo>
                <a:lnTo>
                  <a:pt x="11218" y="5086"/>
                </a:lnTo>
                <a:lnTo>
                  <a:pt x="10950" y="5013"/>
                </a:lnTo>
                <a:lnTo>
                  <a:pt x="10682" y="4989"/>
                </a:lnTo>
                <a:lnTo>
                  <a:pt x="10658" y="4940"/>
                </a:lnTo>
                <a:lnTo>
                  <a:pt x="10634" y="4867"/>
                </a:lnTo>
                <a:lnTo>
                  <a:pt x="10415" y="4599"/>
                </a:lnTo>
                <a:lnTo>
                  <a:pt x="10220" y="4332"/>
                </a:lnTo>
                <a:lnTo>
                  <a:pt x="10025" y="4040"/>
                </a:lnTo>
                <a:lnTo>
                  <a:pt x="9855" y="3748"/>
                </a:lnTo>
                <a:lnTo>
                  <a:pt x="9514" y="3164"/>
                </a:lnTo>
                <a:lnTo>
                  <a:pt x="9222" y="2531"/>
                </a:lnTo>
                <a:lnTo>
                  <a:pt x="8638" y="1290"/>
                </a:lnTo>
                <a:lnTo>
                  <a:pt x="8322" y="682"/>
                </a:lnTo>
                <a:lnTo>
                  <a:pt x="7981" y="73"/>
                </a:lnTo>
                <a:lnTo>
                  <a:pt x="7908" y="25"/>
                </a:lnTo>
                <a:lnTo>
                  <a:pt x="7835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6D9EEB"/>
              </a:solidFill>
            </a:endParaRPr>
          </a:p>
        </p:txBody>
      </p:sp>
      <p:sp>
        <p:nvSpPr>
          <p:cNvPr id="159" name="Google Shape;159;p28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979915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3E6ED02">
            <a:hlinkClick r:id="" action="ppaction://media"/>
            <a:extLst>
              <a:ext uri="{FF2B5EF4-FFF2-40B4-BE49-F238E27FC236}">
                <a16:creationId xmlns:a16="http://schemas.microsoft.com/office/drawing/2014/main" id="{D4A26392-04C3-4759-8E31-42D5D88CC0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367692" y="4098536"/>
            <a:ext cx="457200" cy="4572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EE28254-AF07-4DD6-AD19-46CF3AFF48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428" y="0"/>
            <a:ext cx="7824892" cy="4967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6404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19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8"/>
          <p:cNvSpPr txBox="1">
            <a:spLocks noGrp="1"/>
          </p:cNvSpPr>
          <p:nvPr>
            <p:ph type="ctrTitle" idx="4294967295"/>
          </p:nvPr>
        </p:nvSpPr>
        <p:spPr>
          <a:xfrm>
            <a:off x="1943086" y="2612691"/>
            <a:ext cx="50664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400" dirty="0">
                <a:solidFill>
                  <a:schemeClr val="accent2"/>
                </a:solidFill>
              </a:rPr>
              <a:t>What could and couldn’t it do?</a:t>
            </a:r>
            <a:endParaRPr sz="5400" dirty="0">
              <a:solidFill>
                <a:schemeClr val="accent2"/>
              </a:solidFill>
            </a:endParaRPr>
          </a:p>
        </p:txBody>
      </p:sp>
      <p:sp>
        <p:nvSpPr>
          <p:cNvPr id="155" name="Google Shape;155;p28"/>
          <p:cNvSpPr/>
          <p:nvPr/>
        </p:nvSpPr>
        <p:spPr>
          <a:xfrm>
            <a:off x="4572832" y="511383"/>
            <a:ext cx="1475763" cy="1495411"/>
          </a:xfrm>
          <a:custGeom>
            <a:avLst/>
            <a:gdLst/>
            <a:ahLst/>
            <a:cxnLst/>
            <a:rect l="l" t="t" r="r" b="b"/>
            <a:pathLst>
              <a:path w="16449" h="16668" extrusionOk="0">
                <a:moveTo>
                  <a:pt x="12288" y="1995"/>
                </a:moveTo>
                <a:lnTo>
                  <a:pt x="12093" y="2117"/>
                </a:lnTo>
                <a:lnTo>
                  <a:pt x="11923" y="2239"/>
                </a:lnTo>
                <a:lnTo>
                  <a:pt x="11655" y="2531"/>
                </a:lnTo>
                <a:lnTo>
                  <a:pt x="11461" y="2433"/>
                </a:lnTo>
                <a:lnTo>
                  <a:pt x="11874" y="2214"/>
                </a:lnTo>
                <a:lnTo>
                  <a:pt x="12288" y="1995"/>
                </a:lnTo>
                <a:close/>
                <a:moveTo>
                  <a:pt x="13261" y="2239"/>
                </a:moveTo>
                <a:lnTo>
                  <a:pt x="13359" y="2263"/>
                </a:lnTo>
                <a:lnTo>
                  <a:pt x="13456" y="2287"/>
                </a:lnTo>
                <a:lnTo>
                  <a:pt x="13529" y="2336"/>
                </a:lnTo>
                <a:lnTo>
                  <a:pt x="13578" y="2433"/>
                </a:lnTo>
                <a:lnTo>
                  <a:pt x="13626" y="2531"/>
                </a:lnTo>
                <a:lnTo>
                  <a:pt x="13675" y="2725"/>
                </a:lnTo>
                <a:lnTo>
                  <a:pt x="13651" y="2896"/>
                </a:lnTo>
                <a:lnTo>
                  <a:pt x="13626" y="3090"/>
                </a:lnTo>
                <a:lnTo>
                  <a:pt x="13578" y="3285"/>
                </a:lnTo>
                <a:lnTo>
                  <a:pt x="13480" y="3480"/>
                </a:lnTo>
                <a:lnTo>
                  <a:pt x="13383" y="3650"/>
                </a:lnTo>
                <a:lnTo>
                  <a:pt x="13188" y="4015"/>
                </a:lnTo>
                <a:lnTo>
                  <a:pt x="12969" y="3674"/>
                </a:lnTo>
                <a:lnTo>
                  <a:pt x="12702" y="3358"/>
                </a:lnTo>
                <a:lnTo>
                  <a:pt x="12410" y="3066"/>
                </a:lnTo>
                <a:lnTo>
                  <a:pt x="12093" y="2823"/>
                </a:lnTo>
                <a:lnTo>
                  <a:pt x="12288" y="2677"/>
                </a:lnTo>
                <a:lnTo>
                  <a:pt x="12483" y="2531"/>
                </a:lnTo>
                <a:lnTo>
                  <a:pt x="12726" y="2385"/>
                </a:lnTo>
                <a:lnTo>
                  <a:pt x="12945" y="2287"/>
                </a:lnTo>
                <a:lnTo>
                  <a:pt x="13164" y="2239"/>
                </a:lnTo>
                <a:close/>
                <a:moveTo>
                  <a:pt x="7981" y="3699"/>
                </a:moveTo>
                <a:lnTo>
                  <a:pt x="7981" y="3723"/>
                </a:lnTo>
                <a:lnTo>
                  <a:pt x="7932" y="3723"/>
                </a:lnTo>
                <a:lnTo>
                  <a:pt x="7908" y="3747"/>
                </a:lnTo>
                <a:lnTo>
                  <a:pt x="7835" y="3796"/>
                </a:lnTo>
                <a:lnTo>
                  <a:pt x="7786" y="3845"/>
                </a:lnTo>
                <a:lnTo>
                  <a:pt x="7738" y="3918"/>
                </a:lnTo>
                <a:lnTo>
                  <a:pt x="7689" y="3991"/>
                </a:lnTo>
                <a:lnTo>
                  <a:pt x="7689" y="4064"/>
                </a:lnTo>
                <a:lnTo>
                  <a:pt x="7689" y="4088"/>
                </a:lnTo>
                <a:lnTo>
                  <a:pt x="7689" y="4112"/>
                </a:lnTo>
                <a:lnTo>
                  <a:pt x="7689" y="4137"/>
                </a:lnTo>
                <a:lnTo>
                  <a:pt x="7689" y="4161"/>
                </a:lnTo>
                <a:lnTo>
                  <a:pt x="7689" y="4307"/>
                </a:lnTo>
                <a:lnTo>
                  <a:pt x="7738" y="4453"/>
                </a:lnTo>
                <a:lnTo>
                  <a:pt x="7786" y="4526"/>
                </a:lnTo>
                <a:lnTo>
                  <a:pt x="7859" y="4574"/>
                </a:lnTo>
                <a:lnTo>
                  <a:pt x="8030" y="4672"/>
                </a:lnTo>
                <a:lnTo>
                  <a:pt x="8176" y="4720"/>
                </a:lnTo>
                <a:lnTo>
                  <a:pt x="8297" y="4720"/>
                </a:lnTo>
                <a:lnTo>
                  <a:pt x="8395" y="4696"/>
                </a:lnTo>
                <a:lnTo>
                  <a:pt x="8492" y="4672"/>
                </a:lnTo>
                <a:lnTo>
                  <a:pt x="8589" y="4599"/>
                </a:lnTo>
                <a:lnTo>
                  <a:pt x="8662" y="4526"/>
                </a:lnTo>
                <a:lnTo>
                  <a:pt x="8711" y="4429"/>
                </a:lnTo>
                <a:lnTo>
                  <a:pt x="8711" y="4307"/>
                </a:lnTo>
                <a:lnTo>
                  <a:pt x="8711" y="4185"/>
                </a:lnTo>
                <a:lnTo>
                  <a:pt x="8662" y="4064"/>
                </a:lnTo>
                <a:lnTo>
                  <a:pt x="8614" y="3942"/>
                </a:lnTo>
                <a:lnTo>
                  <a:pt x="8541" y="3845"/>
                </a:lnTo>
                <a:lnTo>
                  <a:pt x="8468" y="3772"/>
                </a:lnTo>
                <a:lnTo>
                  <a:pt x="8370" y="3723"/>
                </a:lnTo>
                <a:lnTo>
                  <a:pt x="8273" y="3699"/>
                </a:lnTo>
                <a:close/>
                <a:moveTo>
                  <a:pt x="9830" y="3966"/>
                </a:moveTo>
                <a:lnTo>
                  <a:pt x="9709" y="3991"/>
                </a:lnTo>
                <a:lnTo>
                  <a:pt x="9611" y="4064"/>
                </a:lnTo>
                <a:lnTo>
                  <a:pt x="9538" y="4161"/>
                </a:lnTo>
                <a:lnTo>
                  <a:pt x="9514" y="4258"/>
                </a:lnTo>
                <a:lnTo>
                  <a:pt x="9490" y="4356"/>
                </a:lnTo>
                <a:lnTo>
                  <a:pt x="9514" y="4453"/>
                </a:lnTo>
                <a:lnTo>
                  <a:pt x="9563" y="4574"/>
                </a:lnTo>
                <a:lnTo>
                  <a:pt x="9636" y="4647"/>
                </a:lnTo>
                <a:lnTo>
                  <a:pt x="9757" y="4720"/>
                </a:lnTo>
                <a:lnTo>
                  <a:pt x="9879" y="4745"/>
                </a:lnTo>
                <a:lnTo>
                  <a:pt x="10025" y="4696"/>
                </a:lnTo>
                <a:lnTo>
                  <a:pt x="10098" y="4672"/>
                </a:lnTo>
                <a:lnTo>
                  <a:pt x="10147" y="4623"/>
                </a:lnTo>
                <a:lnTo>
                  <a:pt x="10244" y="4502"/>
                </a:lnTo>
                <a:lnTo>
                  <a:pt x="10268" y="4429"/>
                </a:lnTo>
                <a:lnTo>
                  <a:pt x="10268" y="4356"/>
                </a:lnTo>
                <a:lnTo>
                  <a:pt x="10244" y="4234"/>
                </a:lnTo>
                <a:lnTo>
                  <a:pt x="10220" y="4161"/>
                </a:lnTo>
                <a:lnTo>
                  <a:pt x="10147" y="4064"/>
                </a:lnTo>
                <a:lnTo>
                  <a:pt x="10074" y="4015"/>
                </a:lnTo>
                <a:lnTo>
                  <a:pt x="9952" y="3966"/>
                </a:lnTo>
                <a:close/>
                <a:moveTo>
                  <a:pt x="9125" y="5572"/>
                </a:moveTo>
                <a:lnTo>
                  <a:pt x="9003" y="5596"/>
                </a:lnTo>
                <a:lnTo>
                  <a:pt x="8881" y="5669"/>
                </a:lnTo>
                <a:lnTo>
                  <a:pt x="8808" y="5791"/>
                </a:lnTo>
                <a:lnTo>
                  <a:pt x="8784" y="5913"/>
                </a:lnTo>
                <a:lnTo>
                  <a:pt x="8808" y="6034"/>
                </a:lnTo>
                <a:lnTo>
                  <a:pt x="8881" y="6156"/>
                </a:lnTo>
                <a:lnTo>
                  <a:pt x="9003" y="6229"/>
                </a:lnTo>
                <a:lnTo>
                  <a:pt x="9125" y="6253"/>
                </a:lnTo>
                <a:lnTo>
                  <a:pt x="9246" y="6229"/>
                </a:lnTo>
                <a:lnTo>
                  <a:pt x="9368" y="6156"/>
                </a:lnTo>
                <a:lnTo>
                  <a:pt x="9441" y="6034"/>
                </a:lnTo>
                <a:lnTo>
                  <a:pt x="9465" y="5913"/>
                </a:lnTo>
                <a:lnTo>
                  <a:pt x="9441" y="5791"/>
                </a:lnTo>
                <a:lnTo>
                  <a:pt x="9368" y="5669"/>
                </a:lnTo>
                <a:lnTo>
                  <a:pt x="9246" y="5596"/>
                </a:lnTo>
                <a:lnTo>
                  <a:pt x="9125" y="5572"/>
                </a:lnTo>
                <a:close/>
                <a:moveTo>
                  <a:pt x="5013" y="9441"/>
                </a:moveTo>
                <a:lnTo>
                  <a:pt x="4842" y="9538"/>
                </a:lnTo>
                <a:lnTo>
                  <a:pt x="4672" y="9684"/>
                </a:lnTo>
                <a:lnTo>
                  <a:pt x="4502" y="9855"/>
                </a:lnTo>
                <a:lnTo>
                  <a:pt x="4356" y="10025"/>
                </a:lnTo>
                <a:lnTo>
                  <a:pt x="4112" y="10414"/>
                </a:lnTo>
                <a:lnTo>
                  <a:pt x="3918" y="10779"/>
                </a:lnTo>
                <a:lnTo>
                  <a:pt x="3723" y="11144"/>
                </a:lnTo>
                <a:lnTo>
                  <a:pt x="3650" y="11363"/>
                </a:lnTo>
                <a:lnTo>
                  <a:pt x="3553" y="11582"/>
                </a:lnTo>
                <a:lnTo>
                  <a:pt x="3504" y="11826"/>
                </a:lnTo>
                <a:lnTo>
                  <a:pt x="3480" y="12045"/>
                </a:lnTo>
                <a:lnTo>
                  <a:pt x="3480" y="12239"/>
                </a:lnTo>
                <a:lnTo>
                  <a:pt x="3528" y="12337"/>
                </a:lnTo>
                <a:lnTo>
                  <a:pt x="3577" y="12410"/>
                </a:lnTo>
                <a:lnTo>
                  <a:pt x="3601" y="12434"/>
                </a:lnTo>
                <a:lnTo>
                  <a:pt x="3626" y="12458"/>
                </a:lnTo>
                <a:lnTo>
                  <a:pt x="3650" y="12434"/>
                </a:lnTo>
                <a:lnTo>
                  <a:pt x="3674" y="12410"/>
                </a:lnTo>
                <a:lnTo>
                  <a:pt x="3747" y="12288"/>
                </a:lnTo>
                <a:lnTo>
                  <a:pt x="3772" y="12166"/>
                </a:lnTo>
                <a:lnTo>
                  <a:pt x="3820" y="11874"/>
                </a:lnTo>
                <a:lnTo>
                  <a:pt x="3869" y="11631"/>
                </a:lnTo>
                <a:lnTo>
                  <a:pt x="3966" y="11388"/>
                </a:lnTo>
                <a:lnTo>
                  <a:pt x="4137" y="10925"/>
                </a:lnTo>
                <a:lnTo>
                  <a:pt x="4331" y="10536"/>
                </a:lnTo>
                <a:lnTo>
                  <a:pt x="4575" y="10171"/>
                </a:lnTo>
                <a:lnTo>
                  <a:pt x="4818" y="9830"/>
                </a:lnTo>
                <a:lnTo>
                  <a:pt x="5061" y="9490"/>
                </a:lnTo>
                <a:lnTo>
                  <a:pt x="5061" y="9465"/>
                </a:lnTo>
                <a:lnTo>
                  <a:pt x="5061" y="9441"/>
                </a:lnTo>
                <a:close/>
                <a:moveTo>
                  <a:pt x="9003" y="2287"/>
                </a:moveTo>
                <a:lnTo>
                  <a:pt x="9319" y="2312"/>
                </a:lnTo>
                <a:lnTo>
                  <a:pt x="9611" y="2360"/>
                </a:lnTo>
                <a:lnTo>
                  <a:pt x="9928" y="2409"/>
                </a:lnTo>
                <a:lnTo>
                  <a:pt x="10220" y="2482"/>
                </a:lnTo>
                <a:lnTo>
                  <a:pt x="10512" y="2579"/>
                </a:lnTo>
                <a:lnTo>
                  <a:pt x="10804" y="2677"/>
                </a:lnTo>
                <a:lnTo>
                  <a:pt x="11071" y="2798"/>
                </a:lnTo>
                <a:lnTo>
                  <a:pt x="11339" y="2944"/>
                </a:lnTo>
                <a:lnTo>
                  <a:pt x="11582" y="3066"/>
                </a:lnTo>
                <a:lnTo>
                  <a:pt x="11826" y="3236"/>
                </a:lnTo>
                <a:lnTo>
                  <a:pt x="12020" y="3382"/>
                </a:lnTo>
                <a:lnTo>
                  <a:pt x="12215" y="3577"/>
                </a:lnTo>
                <a:lnTo>
                  <a:pt x="12580" y="3966"/>
                </a:lnTo>
                <a:lnTo>
                  <a:pt x="12921" y="4380"/>
                </a:lnTo>
                <a:lnTo>
                  <a:pt x="12410" y="5012"/>
                </a:lnTo>
                <a:lnTo>
                  <a:pt x="11874" y="5596"/>
                </a:lnTo>
                <a:lnTo>
                  <a:pt x="11339" y="6180"/>
                </a:lnTo>
                <a:lnTo>
                  <a:pt x="10804" y="6764"/>
                </a:lnTo>
                <a:lnTo>
                  <a:pt x="9684" y="7908"/>
                </a:lnTo>
                <a:lnTo>
                  <a:pt x="9149" y="8492"/>
                </a:lnTo>
                <a:lnTo>
                  <a:pt x="8614" y="9076"/>
                </a:lnTo>
                <a:lnTo>
                  <a:pt x="6667" y="11217"/>
                </a:lnTo>
                <a:lnTo>
                  <a:pt x="6302" y="11631"/>
                </a:lnTo>
                <a:lnTo>
                  <a:pt x="5889" y="12045"/>
                </a:lnTo>
                <a:lnTo>
                  <a:pt x="5499" y="12410"/>
                </a:lnTo>
                <a:lnTo>
                  <a:pt x="5061" y="12774"/>
                </a:lnTo>
                <a:lnTo>
                  <a:pt x="5061" y="12774"/>
                </a:lnTo>
                <a:lnTo>
                  <a:pt x="5110" y="12677"/>
                </a:lnTo>
                <a:lnTo>
                  <a:pt x="5329" y="12166"/>
                </a:lnTo>
                <a:lnTo>
                  <a:pt x="5572" y="11631"/>
                </a:lnTo>
                <a:lnTo>
                  <a:pt x="5597" y="11582"/>
                </a:lnTo>
                <a:lnTo>
                  <a:pt x="5548" y="11558"/>
                </a:lnTo>
                <a:lnTo>
                  <a:pt x="5499" y="11534"/>
                </a:lnTo>
                <a:lnTo>
                  <a:pt x="5475" y="11582"/>
                </a:lnTo>
                <a:lnTo>
                  <a:pt x="5183" y="11996"/>
                </a:lnTo>
                <a:lnTo>
                  <a:pt x="4915" y="12434"/>
                </a:lnTo>
                <a:lnTo>
                  <a:pt x="4745" y="12750"/>
                </a:lnTo>
                <a:lnTo>
                  <a:pt x="4648" y="12920"/>
                </a:lnTo>
                <a:lnTo>
                  <a:pt x="4599" y="13091"/>
                </a:lnTo>
                <a:lnTo>
                  <a:pt x="4477" y="13188"/>
                </a:lnTo>
                <a:lnTo>
                  <a:pt x="4404" y="13115"/>
                </a:lnTo>
                <a:lnTo>
                  <a:pt x="4258" y="13042"/>
                </a:lnTo>
                <a:lnTo>
                  <a:pt x="4331" y="12750"/>
                </a:lnTo>
                <a:lnTo>
                  <a:pt x="4404" y="12507"/>
                </a:lnTo>
                <a:lnTo>
                  <a:pt x="4526" y="12264"/>
                </a:lnTo>
                <a:lnTo>
                  <a:pt x="4769" y="11801"/>
                </a:lnTo>
                <a:lnTo>
                  <a:pt x="5232" y="11071"/>
                </a:lnTo>
                <a:lnTo>
                  <a:pt x="5694" y="10366"/>
                </a:lnTo>
                <a:lnTo>
                  <a:pt x="5718" y="10341"/>
                </a:lnTo>
                <a:lnTo>
                  <a:pt x="5694" y="10317"/>
                </a:lnTo>
                <a:lnTo>
                  <a:pt x="5670" y="10293"/>
                </a:lnTo>
                <a:lnTo>
                  <a:pt x="5645" y="10317"/>
                </a:lnTo>
                <a:lnTo>
                  <a:pt x="5037" y="11047"/>
                </a:lnTo>
                <a:lnTo>
                  <a:pt x="4745" y="11412"/>
                </a:lnTo>
                <a:lnTo>
                  <a:pt x="4477" y="11801"/>
                </a:lnTo>
                <a:lnTo>
                  <a:pt x="4331" y="12020"/>
                </a:lnTo>
                <a:lnTo>
                  <a:pt x="4185" y="12288"/>
                </a:lnTo>
                <a:lnTo>
                  <a:pt x="4064" y="12556"/>
                </a:lnTo>
                <a:lnTo>
                  <a:pt x="3966" y="12847"/>
                </a:lnTo>
                <a:lnTo>
                  <a:pt x="3674" y="12604"/>
                </a:lnTo>
                <a:lnTo>
                  <a:pt x="3407" y="12312"/>
                </a:lnTo>
                <a:lnTo>
                  <a:pt x="3188" y="11996"/>
                </a:lnTo>
                <a:lnTo>
                  <a:pt x="2969" y="11655"/>
                </a:lnTo>
                <a:lnTo>
                  <a:pt x="3066" y="11436"/>
                </a:lnTo>
                <a:lnTo>
                  <a:pt x="3139" y="11193"/>
                </a:lnTo>
                <a:lnTo>
                  <a:pt x="3236" y="10950"/>
                </a:lnTo>
                <a:lnTo>
                  <a:pt x="3358" y="10706"/>
                </a:lnTo>
                <a:lnTo>
                  <a:pt x="3626" y="10220"/>
                </a:lnTo>
                <a:lnTo>
                  <a:pt x="3869" y="9782"/>
                </a:lnTo>
                <a:lnTo>
                  <a:pt x="4161" y="9368"/>
                </a:lnTo>
                <a:lnTo>
                  <a:pt x="4453" y="8954"/>
                </a:lnTo>
                <a:lnTo>
                  <a:pt x="4769" y="8565"/>
                </a:lnTo>
                <a:lnTo>
                  <a:pt x="4794" y="8541"/>
                </a:lnTo>
                <a:lnTo>
                  <a:pt x="4769" y="8516"/>
                </a:lnTo>
                <a:lnTo>
                  <a:pt x="4745" y="8492"/>
                </a:lnTo>
                <a:lnTo>
                  <a:pt x="4721" y="8492"/>
                </a:lnTo>
                <a:lnTo>
                  <a:pt x="4331" y="8808"/>
                </a:lnTo>
                <a:lnTo>
                  <a:pt x="3991" y="9149"/>
                </a:lnTo>
                <a:lnTo>
                  <a:pt x="3699" y="9514"/>
                </a:lnTo>
                <a:lnTo>
                  <a:pt x="3407" y="9928"/>
                </a:lnTo>
                <a:lnTo>
                  <a:pt x="3236" y="10195"/>
                </a:lnTo>
                <a:lnTo>
                  <a:pt x="3042" y="10512"/>
                </a:lnTo>
                <a:lnTo>
                  <a:pt x="2871" y="10852"/>
                </a:lnTo>
                <a:lnTo>
                  <a:pt x="2798" y="11047"/>
                </a:lnTo>
                <a:lnTo>
                  <a:pt x="2750" y="11217"/>
                </a:lnTo>
                <a:lnTo>
                  <a:pt x="2579" y="10852"/>
                </a:lnTo>
                <a:lnTo>
                  <a:pt x="2458" y="10487"/>
                </a:lnTo>
                <a:lnTo>
                  <a:pt x="2579" y="10341"/>
                </a:lnTo>
                <a:lnTo>
                  <a:pt x="2652" y="10195"/>
                </a:lnTo>
                <a:lnTo>
                  <a:pt x="2798" y="9830"/>
                </a:lnTo>
                <a:lnTo>
                  <a:pt x="3236" y="8954"/>
                </a:lnTo>
                <a:lnTo>
                  <a:pt x="3455" y="8565"/>
                </a:lnTo>
                <a:lnTo>
                  <a:pt x="3699" y="8200"/>
                </a:lnTo>
                <a:lnTo>
                  <a:pt x="3966" y="7835"/>
                </a:lnTo>
                <a:lnTo>
                  <a:pt x="4185" y="7446"/>
                </a:lnTo>
                <a:lnTo>
                  <a:pt x="4210" y="7421"/>
                </a:lnTo>
                <a:lnTo>
                  <a:pt x="4185" y="7397"/>
                </a:lnTo>
                <a:lnTo>
                  <a:pt x="4161" y="7373"/>
                </a:lnTo>
                <a:lnTo>
                  <a:pt x="4137" y="7397"/>
                </a:lnTo>
                <a:lnTo>
                  <a:pt x="3966" y="7494"/>
                </a:lnTo>
                <a:lnTo>
                  <a:pt x="3820" y="7640"/>
                </a:lnTo>
                <a:lnTo>
                  <a:pt x="3674" y="7786"/>
                </a:lnTo>
                <a:lnTo>
                  <a:pt x="3528" y="7957"/>
                </a:lnTo>
                <a:lnTo>
                  <a:pt x="3285" y="8346"/>
                </a:lnTo>
                <a:lnTo>
                  <a:pt x="3066" y="8687"/>
                </a:lnTo>
                <a:lnTo>
                  <a:pt x="2798" y="9198"/>
                </a:lnTo>
                <a:lnTo>
                  <a:pt x="2555" y="9709"/>
                </a:lnTo>
                <a:lnTo>
                  <a:pt x="2458" y="9928"/>
                </a:lnTo>
                <a:lnTo>
                  <a:pt x="2360" y="10171"/>
                </a:lnTo>
                <a:lnTo>
                  <a:pt x="2239" y="9757"/>
                </a:lnTo>
                <a:lnTo>
                  <a:pt x="2166" y="9368"/>
                </a:lnTo>
                <a:lnTo>
                  <a:pt x="2239" y="9173"/>
                </a:lnTo>
                <a:lnTo>
                  <a:pt x="2385" y="8833"/>
                </a:lnTo>
                <a:lnTo>
                  <a:pt x="2555" y="8492"/>
                </a:lnTo>
                <a:lnTo>
                  <a:pt x="2725" y="8176"/>
                </a:lnTo>
                <a:lnTo>
                  <a:pt x="2920" y="7859"/>
                </a:lnTo>
                <a:lnTo>
                  <a:pt x="3309" y="7300"/>
                </a:lnTo>
                <a:lnTo>
                  <a:pt x="3528" y="7056"/>
                </a:lnTo>
                <a:lnTo>
                  <a:pt x="3747" y="6789"/>
                </a:lnTo>
                <a:lnTo>
                  <a:pt x="3893" y="6667"/>
                </a:lnTo>
                <a:lnTo>
                  <a:pt x="4088" y="6545"/>
                </a:lnTo>
                <a:lnTo>
                  <a:pt x="4234" y="6399"/>
                </a:lnTo>
                <a:lnTo>
                  <a:pt x="4380" y="6253"/>
                </a:lnTo>
                <a:lnTo>
                  <a:pt x="4356" y="6229"/>
                </a:lnTo>
                <a:lnTo>
                  <a:pt x="4283" y="6205"/>
                </a:lnTo>
                <a:lnTo>
                  <a:pt x="4185" y="6180"/>
                </a:lnTo>
                <a:lnTo>
                  <a:pt x="4064" y="6229"/>
                </a:lnTo>
                <a:lnTo>
                  <a:pt x="3942" y="6278"/>
                </a:lnTo>
                <a:lnTo>
                  <a:pt x="3820" y="6375"/>
                </a:lnTo>
                <a:lnTo>
                  <a:pt x="3699" y="6472"/>
                </a:lnTo>
                <a:lnTo>
                  <a:pt x="3455" y="6716"/>
                </a:lnTo>
                <a:lnTo>
                  <a:pt x="3236" y="6983"/>
                </a:lnTo>
                <a:lnTo>
                  <a:pt x="3017" y="7251"/>
                </a:lnTo>
                <a:lnTo>
                  <a:pt x="2750" y="7640"/>
                </a:lnTo>
                <a:lnTo>
                  <a:pt x="2579" y="7908"/>
                </a:lnTo>
                <a:lnTo>
                  <a:pt x="2409" y="8176"/>
                </a:lnTo>
                <a:lnTo>
                  <a:pt x="2239" y="8468"/>
                </a:lnTo>
                <a:lnTo>
                  <a:pt x="2093" y="8784"/>
                </a:lnTo>
                <a:lnTo>
                  <a:pt x="2093" y="8565"/>
                </a:lnTo>
                <a:lnTo>
                  <a:pt x="2093" y="8224"/>
                </a:lnTo>
                <a:lnTo>
                  <a:pt x="2239" y="7835"/>
                </a:lnTo>
                <a:lnTo>
                  <a:pt x="2385" y="7567"/>
                </a:lnTo>
                <a:lnTo>
                  <a:pt x="2506" y="7324"/>
                </a:lnTo>
                <a:lnTo>
                  <a:pt x="2823" y="6837"/>
                </a:lnTo>
                <a:lnTo>
                  <a:pt x="3139" y="6375"/>
                </a:lnTo>
                <a:lnTo>
                  <a:pt x="3309" y="6156"/>
                </a:lnTo>
                <a:lnTo>
                  <a:pt x="3504" y="5961"/>
                </a:lnTo>
                <a:lnTo>
                  <a:pt x="3723" y="5742"/>
                </a:lnTo>
                <a:lnTo>
                  <a:pt x="3942" y="5572"/>
                </a:lnTo>
                <a:lnTo>
                  <a:pt x="4161" y="5402"/>
                </a:lnTo>
                <a:lnTo>
                  <a:pt x="4404" y="5256"/>
                </a:lnTo>
                <a:lnTo>
                  <a:pt x="4429" y="5207"/>
                </a:lnTo>
                <a:lnTo>
                  <a:pt x="4429" y="5158"/>
                </a:lnTo>
                <a:lnTo>
                  <a:pt x="4380" y="5110"/>
                </a:lnTo>
                <a:lnTo>
                  <a:pt x="4331" y="5110"/>
                </a:lnTo>
                <a:lnTo>
                  <a:pt x="4088" y="5207"/>
                </a:lnTo>
                <a:lnTo>
                  <a:pt x="3845" y="5353"/>
                </a:lnTo>
                <a:lnTo>
                  <a:pt x="3626" y="5499"/>
                </a:lnTo>
                <a:lnTo>
                  <a:pt x="3431" y="5645"/>
                </a:lnTo>
                <a:lnTo>
                  <a:pt x="3236" y="5840"/>
                </a:lnTo>
                <a:lnTo>
                  <a:pt x="3042" y="6034"/>
                </a:lnTo>
                <a:lnTo>
                  <a:pt x="2701" y="6424"/>
                </a:lnTo>
                <a:lnTo>
                  <a:pt x="2409" y="6837"/>
                </a:lnTo>
                <a:lnTo>
                  <a:pt x="2166" y="7251"/>
                </a:lnTo>
                <a:lnTo>
                  <a:pt x="2239" y="6910"/>
                </a:lnTo>
                <a:lnTo>
                  <a:pt x="2312" y="6570"/>
                </a:lnTo>
                <a:lnTo>
                  <a:pt x="2409" y="6229"/>
                </a:lnTo>
                <a:lnTo>
                  <a:pt x="2531" y="5888"/>
                </a:lnTo>
                <a:lnTo>
                  <a:pt x="2774" y="5621"/>
                </a:lnTo>
                <a:lnTo>
                  <a:pt x="3042" y="5402"/>
                </a:lnTo>
                <a:lnTo>
                  <a:pt x="3626" y="4964"/>
                </a:lnTo>
                <a:lnTo>
                  <a:pt x="3650" y="4915"/>
                </a:lnTo>
                <a:lnTo>
                  <a:pt x="3650" y="4866"/>
                </a:lnTo>
                <a:lnTo>
                  <a:pt x="3626" y="4818"/>
                </a:lnTo>
                <a:lnTo>
                  <a:pt x="3407" y="4818"/>
                </a:lnTo>
                <a:lnTo>
                  <a:pt x="3261" y="4866"/>
                </a:lnTo>
                <a:lnTo>
                  <a:pt x="3090" y="4939"/>
                </a:lnTo>
                <a:lnTo>
                  <a:pt x="2944" y="5012"/>
                </a:lnTo>
                <a:lnTo>
                  <a:pt x="3236" y="4574"/>
                </a:lnTo>
                <a:lnTo>
                  <a:pt x="3577" y="4161"/>
                </a:lnTo>
                <a:lnTo>
                  <a:pt x="3747" y="3966"/>
                </a:lnTo>
                <a:lnTo>
                  <a:pt x="3942" y="3796"/>
                </a:lnTo>
                <a:lnTo>
                  <a:pt x="4137" y="3626"/>
                </a:lnTo>
                <a:lnTo>
                  <a:pt x="4356" y="3480"/>
                </a:lnTo>
                <a:lnTo>
                  <a:pt x="4623" y="3309"/>
                </a:lnTo>
                <a:lnTo>
                  <a:pt x="4867" y="3163"/>
                </a:lnTo>
                <a:lnTo>
                  <a:pt x="5426" y="2896"/>
                </a:lnTo>
                <a:lnTo>
                  <a:pt x="5986" y="2677"/>
                </a:lnTo>
                <a:lnTo>
                  <a:pt x="6594" y="2506"/>
                </a:lnTo>
                <a:lnTo>
                  <a:pt x="7178" y="2385"/>
                </a:lnTo>
                <a:lnTo>
                  <a:pt x="7786" y="2312"/>
                </a:lnTo>
                <a:lnTo>
                  <a:pt x="8419" y="2287"/>
                </a:lnTo>
                <a:close/>
                <a:moveTo>
                  <a:pt x="2506" y="11947"/>
                </a:moveTo>
                <a:lnTo>
                  <a:pt x="2798" y="12410"/>
                </a:lnTo>
                <a:lnTo>
                  <a:pt x="2969" y="12628"/>
                </a:lnTo>
                <a:lnTo>
                  <a:pt x="3139" y="12823"/>
                </a:lnTo>
                <a:lnTo>
                  <a:pt x="3334" y="12993"/>
                </a:lnTo>
                <a:lnTo>
                  <a:pt x="3528" y="13188"/>
                </a:lnTo>
                <a:lnTo>
                  <a:pt x="3723" y="13334"/>
                </a:lnTo>
                <a:lnTo>
                  <a:pt x="3918" y="13480"/>
                </a:lnTo>
                <a:lnTo>
                  <a:pt x="3528" y="13675"/>
                </a:lnTo>
                <a:lnTo>
                  <a:pt x="3309" y="13748"/>
                </a:lnTo>
                <a:lnTo>
                  <a:pt x="3090" y="13821"/>
                </a:lnTo>
                <a:lnTo>
                  <a:pt x="2871" y="13845"/>
                </a:lnTo>
                <a:lnTo>
                  <a:pt x="2677" y="13845"/>
                </a:lnTo>
                <a:lnTo>
                  <a:pt x="2506" y="13796"/>
                </a:lnTo>
                <a:lnTo>
                  <a:pt x="2409" y="13772"/>
                </a:lnTo>
                <a:lnTo>
                  <a:pt x="2336" y="13723"/>
                </a:lnTo>
                <a:lnTo>
                  <a:pt x="2239" y="13626"/>
                </a:lnTo>
                <a:lnTo>
                  <a:pt x="2190" y="13553"/>
                </a:lnTo>
                <a:lnTo>
                  <a:pt x="2141" y="13456"/>
                </a:lnTo>
                <a:lnTo>
                  <a:pt x="2117" y="13358"/>
                </a:lnTo>
                <a:lnTo>
                  <a:pt x="2117" y="13139"/>
                </a:lnTo>
                <a:lnTo>
                  <a:pt x="2166" y="12896"/>
                </a:lnTo>
                <a:lnTo>
                  <a:pt x="2239" y="12653"/>
                </a:lnTo>
                <a:lnTo>
                  <a:pt x="2336" y="12410"/>
                </a:lnTo>
                <a:lnTo>
                  <a:pt x="2506" y="11947"/>
                </a:lnTo>
                <a:close/>
                <a:moveTo>
                  <a:pt x="14064" y="6570"/>
                </a:moveTo>
                <a:lnTo>
                  <a:pt x="14113" y="6740"/>
                </a:lnTo>
                <a:lnTo>
                  <a:pt x="14162" y="6910"/>
                </a:lnTo>
                <a:lnTo>
                  <a:pt x="14210" y="7105"/>
                </a:lnTo>
                <a:lnTo>
                  <a:pt x="14235" y="7324"/>
                </a:lnTo>
                <a:lnTo>
                  <a:pt x="14235" y="7713"/>
                </a:lnTo>
                <a:lnTo>
                  <a:pt x="14235" y="8078"/>
                </a:lnTo>
                <a:lnTo>
                  <a:pt x="14235" y="8541"/>
                </a:lnTo>
                <a:lnTo>
                  <a:pt x="14210" y="9003"/>
                </a:lnTo>
                <a:lnTo>
                  <a:pt x="14162" y="9465"/>
                </a:lnTo>
                <a:lnTo>
                  <a:pt x="14064" y="9928"/>
                </a:lnTo>
                <a:lnTo>
                  <a:pt x="13943" y="10341"/>
                </a:lnTo>
                <a:lnTo>
                  <a:pt x="13797" y="10731"/>
                </a:lnTo>
                <a:lnTo>
                  <a:pt x="13602" y="11120"/>
                </a:lnTo>
                <a:lnTo>
                  <a:pt x="13383" y="11485"/>
                </a:lnTo>
                <a:lnTo>
                  <a:pt x="13140" y="11850"/>
                </a:lnTo>
                <a:lnTo>
                  <a:pt x="12848" y="12166"/>
                </a:lnTo>
                <a:lnTo>
                  <a:pt x="12556" y="12483"/>
                </a:lnTo>
                <a:lnTo>
                  <a:pt x="12239" y="12799"/>
                </a:lnTo>
                <a:lnTo>
                  <a:pt x="12191" y="12726"/>
                </a:lnTo>
                <a:lnTo>
                  <a:pt x="12142" y="12701"/>
                </a:lnTo>
                <a:lnTo>
                  <a:pt x="12020" y="12628"/>
                </a:lnTo>
                <a:lnTo>
                  <a:pt x="11972" y="12628"/>
                </a:lnTo>
                <a:lnTo>
                  <a:pt x="11947" y="12653"/>
                </a:lnTo>
                <a:lnTo>
                  <a:pt x="11947" y="12677"/>
                </a:lnTo>
                <a:lnTo>
                  <a:pt x="11947" y="12726"/>
                </a:lnTo>
                <a:lnTo>
                  <a:pt x="11996" y="12774"/>
                </a:lnTo>
                <a:lnTo>
                  <a:pt x="12020" y="12823"/>
                </a:lnTo>
                <a:lnTo>
                  <a:pt x="12045" y="12969"/>
                </a:lnTo>
                <a:lnTo>
                  <a:pt x="11680" y="13237"/>
                </a:lnTo>
                <a:lnTo>
                  <a:pt x="11582" y="13018"/>
                </a:lnTo>
                <a:lnTo>
                  <a:pt x="11558" y="12896"/>
                </a:lnTo>
                <a:lnTo>
                  <a:pt x="11534" y="12774"/>
                </a:lnTo>
                <a:lnTo>
                  <a:pt x="11509" y="12726"/>
                </a:lnTo>
                <a:lnTo>
                  <a:pt x="11461" y="12701"/>
                </a:lnTo>
                <a:lnTo>
                  <a:pt x="11412" y="12726"/>
                </a:lnTo>
                <a:lnTo>
                  <a:pt x="11388" y="12774"/>
                </a:lnTo>
                <a:lnTo>
                  <a:pt x="11363" y="13115"/>
                </a:lnTo>
                <a:lnTo>
                  <a:pt x="11363" y="13285"/>
                </a:lnTo>
                <a:lnTo>
                  <a:pt x="11388" y="13431"/>
                </a:lnTo>
                <a:lnTo>
                  <a:pt x="11266" y="13529"/>
                </a:lnTo>
                <a:lnTo>
                  <a:pt x="11096" y="13626"/>
                </a:lnTo>
                <a:lnTo>
                  <a:pt x="11023" y="13310"/>
                </a:lnTo>
                <a:lnTo>
                  <a:pt x="10925" y="12993"/>
                </a:lnTo>
                <a:lnTo>
                  <a:pt x="10877" y="12969"/>
                </a:lnTo>
                <a:lnTo>
                  <a:pt x="10828" y="12993"/>
                </a:lnTo>
                <a:lnTo>
                  <a:pt x="10779" y="13188"/>
                </a:lnTo>
                <a:lnTo>
                  <a:pt x="10779" y="13383"/>
                </a:lnTo>
                <a:lnTo>
                  <a:pt x="10804" y="13577"/>
                </a:lnTo>
                <a:lnTo>
                  <a:pt x="10852" y="13772"/>
                </a:lnTo>
                <a:lnTo>
                  <a:pt x="10487" y="13918"/>
                </a:lnTo>
                <a:lnTo>
                  <a:pt x="10487" y="13821"/>
                </a:lnTo>
                <a:lnTo>
                  <a:pt x="10463" y="13480"/>
                </a:lnTo>
                <a:lnTo>
                  <a:pt x="10439" y="13310"/>
                </a:lnTo>
                <a:lnTo>
                  <a:pt x="10414" y="13139"/>
                </a:lnTo>
                <a:lnTo>
                  <a:pt x="10390" y="13091"/>
                </a:lnTo>
                <a:lnTo>
                  <a:pt x="10293" y="13091"/>
                </a:lnTo>
                <a:lnTo>
                  <a:pt x="10268" y="13139"/>
                </a:lnTo>
                <a:lnTo>
                  <a:pt x="10195" y="13480"/>
                </a:lnTo>
                <a:lnTo>
                  <a:pt x="10195" y="13821"/>
                </a:lnTo>
                <a:lnTo>
                  <a:pt x="10171" y="14040"/>
                </a:lnTo>
                <a:lnTo>
                  <a:pt x="9782" y="14186"/>
                </a:lnTo>
                <a:lnTo>
                  <a:pt x="9806" y="13845"/>
                </a:lnTo>
                <a:lnTo>
                  <a:pt x="9879" y="13504"/>
                </a:lnTo>
                <a:lnTo>
                  <a:pt x="9928" y="13164"/>
                </a:lnTo>
                <a:lnTo>
                  <a:pt x="9952" y="12823"/>
                </a:lnTo>
                <a:lnTo>
                  <a:pt x="9952" y="12774"/>
                </a:lnTo>
                <a:lnTo>
                  <a:pt x="9928" y="12750"/>
                </a:lnTo>
                <a:lnTo>
                  <a:pt x="9879" y="12726"/>
                </a:lnTo>
                <a:lnTo>
                  <a:pt x="9806" y="12750"/>
                </a:lnTo>
                <a:lnTo>
                  <a:pt x="9757" y="12799"/>
                </a:lnTo>
                <a:lnTo>
                  <a:pt x="9636" y="13139"/>
                </a:lnTo>
                <a:lnTo>
                  <a:pt x="9490" y="13504"/>
                </a:lnTo>
                <a:lnTo>
                  <a:pt x="9417" y="13894"/>
                </a:lnTo>
                <a:lnTo>
                  <a:pt x="9392" y="14088"/>
                </a:lnTo>
                <a:lnTo>
                  <a:pt x="9368" y="14283"/>
                </a:lnTo>
                <a:lnTo>
                  <a:pt x="9125" y="14332"/>
                </a:lnTo>
                <a:lnTo>
                  <a:pt x="9125" y="14064"/>
                </a:lnTo>
                <a:lnTo>
                  <a:pt x="9149" y="13821"/>
                </a:lnTo>
                <a:lnTo>
                  <a:pt x="9173" y="13431"/>
                </a:lnTo>
                <a:lnTo>
                  <a:pt x="9222" y="13237"/>
                </a:lnTo>
                <a:lnTo>
                  <a:pt x="9246" y="13139"/>
                </a:lnTo>
                <a:lnTo>
                  <a:pt x="9295" y="13091"/>
                </a:lnTo>
                <a:lnTo>
                  <a:pt x="9295" y="13066"/>
                </a:lnTo>
                <a:lnTo>
                  <a:pt x="9295" y="13042"/>
                </a:lnTo>
                <a:lnTo>
                  <a:pt x="9246" y="13042"/>
                </a:lnTo>
                <a:lnTo>
                  <a:pt x="9173" y="13091"/>
                </a:lnTo>
                <a:lnTo>
                  <a:pt x="9125" y="13139"/>
                </a:lnTo>
                <a:lnTo>
                  <a:pt x="9027" y="13310"/>
                </a:lnTo>
                <a:lnTo>
                  <a:pt x="8954" y="13480"/>
                </a:lnTo>
                <a:lnTo>
                  <a:pt x="8906" y="13650"/>
                </a:lnTo>
                <a:lnTo>
                  <a:pt x="8808" y="13991"/>
                </a:lnTo>
                <a:lnTo>
                  <a:pt x="8784" y="14210"/>
                </a:lnTo>
                <a:lnTo>
                  <a:pt x="8784" y="14405"/>
                </a:lnTo>
                <a:lnTo>
                  <a:pt x="8443" y="14453"/>
                </a:lnTo>
                <a:lnTo>
                  <a:pt x="8443" y="14332"/>
                </a:lnTo>
                <a:lnTo>
                  <a:pt x="8492" y="13894"/>
                </a:lnTo>
                <a:lnTo>
                  <a:pt x="8589" y="13456"/>
                </a:lnTo>
                <a:lnTo>
                  <a:pt x="8735" y="13042"/>
                </a:lnTo>
                <a:lnTo>
                  <a:pt x="8833" y="12847"/>
                </a:lnTo>
                <a:lnTo>
                  <a:pt x="8930" y="12653"/>
                </a:lnTo>
                <a:lnTo>
                  <a:pt x="8930" y="12628"/>
                </a:lnTo>
                <a:lnTo>
                  <a:pt x="8906" y="12580"/>
                </a:lnTo>
                <a:lnTo>
                  <a:pt x="8881" y="12580"/>
                </a:lnTo>
                <a:lnTo>
                  <a:pt x="8857" y="12604"/>
                </a:lnTo>
                <a:lnTo>
                  <a:pt x="8687" y="12799"/>
                </a:lnTo>
                <a:lnTo>
                  <a:pt x="8516" y="12993"/>
                </a:lnTo>
                <a:lnTo>
                  <a:pt x="8395" y="13237"/>
                </a:lnTo>
                <a:lnTo>
                  <a:pt x="8297" y="13456"/>
                </a:lnTo>
                <a:lnTo>
                  <a:pt x="8200" y="13723"/>
                </a:lnTo>
                <a:lnTo>
                  <a:pt x="8127" y="13967"/>
                </a:lnTo>
                <a:lnTo>
                  <a:pt x="8103" y="14234"/>
                </a:lnTo>
                <a:lnTo>
                  <a:pt x="8078" y="14478"/>
                </a:lnTo>
                <a:lnTo>
                  <a:pt x="7762" y="14502"/>
                </a:lnTo>
                <a:lnTo>
                  <a:pt x="7811" y="14259"/>
                </a:lnTo>
                <a:lnTo>
                  <a:pt x="7859" y="14113"/>
                </a:lnTo>
                <a:lnTo>
                  <a:pt x="7908" y="13967"/>
                </a:lnTo>
                <a:lnTo>
                  <a:pt x="7957" y="13796"/>
                </a:lnTo>
                <a:lnTo>
                  <a:pt x="7981" y="13650"/>
                </a:lnTo>
                <a:lnTo>
                  <a:pt x="7957" y="13602"/>
                </a:lnTo>
                <a:lnTo>
                  <a:pt x="7932" y="13577"/>
                </a:lnTo>
                <a:lnTo>
                  <a:pt x="7884" y="13577"/>
                </a:lnTo>
                <a:lnTo>
                  <a:pt x="7811" y="13626"/>
                </a:lnTo>
                <a:lnTo>
                  <a:pt x="7738" y="13699"/>
                </a:lnTo>
                <a:lnTo>
                  <a:pt x="7689" y="13772"/>
                </a:lnTo>
                <a:lnTo>
                  <a:pt x="7640" y="13869"/>
                </a:lnTo>
                <a:lnTo>
                  <a:pt x="7567" y="14064"/>
                </a:lnTo>
                <a:lnTo>
                  <a:pt x="7519" y="14259"/>
                </a:lnTo>
                <a:lnTo>
                  <a:pt x="7446" y="14526"/>
                </a:lnTo>
                <a:lnTo>
                  <a:pt x="7105" y="14526"/>
                </a:lnTo>
                <a:lnTo>
                  <a:pt x="7129" y="14380"/>
                </a:lnTo>
                <a:lnTo>
                  <a:pt x="7178" y="14210"/>
                </a:lnTo>
                <a:lnTo>
                  <a:pt x="7300" y="13894"/>
                </a:lnTo>
                <a:lnTo>
                  <a:pt x="7421" y="13577"/>
                </a:lnTo>
                <a:lnTo>
                  <a:pt x="7421" y="13529"/>
                </a:lnTo>
                <a:lnTo>
                  <a:pt x="7397" y="13504"/>
                </a:lnTo>
                <a:lnTo>
                  <a:pt x="7324" y="13504"/>
                </a:lnTo>
                <a:lnTo>
                  <a:pt x="7154" y="13650"/>
                </a:lnTo>
                <a:lnTo>
                  <a:pt x="7008" y="13821"/>
                </a:lnTo>
                <a:lnTo>
                  <a:pt x="6886" y="13991"/>
                </a:lnTo>
                <a:lnTo>
                  <a:pt x="6789" y="14210"/>
                </a:lnTo>
                <a:lnTo>
                  <a:pt x="6740" y="14332"/>
                </a:lnTo>
                <a:lnTo>
                  <a:pt x="6716" y="14502"/>
                </a:lnTo>
                <a:lnTo>
                  <a:pt x="6497" y="14453"/>
                </a:lnTo>
                <a:lnTo>
                  <a:pt x="6302" y="14380"/>
                </a:lnTo>
                <a:lnTo>
                  <a:pt x="5889" y="14210"/>
                </a:lnTo>
                <a:lnTo>
                  <a:pt x="7008" y="13358"/>
                </a:lnTo>
                <a:lnTo>
                  <a:pt x="8078" y="12458"/>
                </a:lnTo>
                <a:lnTo>
                  <a:pt x="8881" y="11777"/>
                </a:lnTo>
                <a:lnTo>
                  <a:pt x="9271" y="11436"/>
                </a:lnTo>
                <a:lnTo>
                  <a:pt x="9684" y="11120"/>
                </a:lnTo>
                <a:lnTo>
                  <a:pt x="10463" y="10512"/>
                </a:lnTo>
                <a:lnTo>
                  <a:pt x="10828" y="10195"/>
                </a:lnTo>
                <a:lnTo>
                  <a:pt x="11193" y="9855"/>
                </a:lnTo>
                <a:lnTo>
                  <a:pt x="11388" y="9636"/>
                </a:lnTo>
                <a:lnTo>
                  <a:pt x="11582" y="9417"/>
                </a:lnTo>
                <a:lnTo>
                  <a:pt x="11923" y="8930"/>
                </a:lnTo>
                <a:lnTo>
                  <a:pt x="12264" y="8443"/>
                </a:lnTo>
                <a:lnTo>
                  <a:pt x="12434" y="8200"/>
                </a:lnTo>
                <a:lnTo>
                  <a:pt x="12629" y="7981"/>
                </a:lnTo>
                <a:lnTo>
                  <a:pt x="12969" y="7616"/>
                </a:lnTo>
                <a:lnTo>
                  <a:pt x="13334" y="7251"/>
                </a:lnTo>
                <a:lnTo>
                  <a:pt x="13699" y="6910"/>
                </a:lnTo>
                <a:lnTo>
                  <a:pt x="14064" y="6570"/>
                </a:lnTo>
                <a:close/>
                <a:moveTo>
                  <a:pt x="14356" y="1460"/>
                </a:moveTo>
                <a:lnTo>
                  <a:pt x="14575" y="1509"/>
                </a:lnTo>
                <a:lnTo>
                  <a:pt x="14721" y="1582"/>
                </a:lnTo>
                <a:lnTo>
                  <a:pt x="14843" y="1679"/>
                </a:lnTo>
                <a:lnTo>
                  <a:pt x="14916" y="1825"/>
                </a:lnTo>
                <a:lnTo>
                  <a:pt x="14964" y="1971"/>
                </a:lnTo>
                <a:lnTo>
                  <a:pt x="14989" y="2141"/>
                </a:lnTo>
                <a:lnTo>
                  <a:pt x="14964" y="2312"/>
                </a:lnTo>
                <a:lnTo>
                  <a:pt x="14940" y="2506"/>
                </a:lnTo>
                <a:lnTo>
                  <a:pt x="14867" y="2701"/>
                </a:lnTo>
                <a:lnTo>
                  <a:pt x="14721" y="3090"/>
                </a:lnTo>
                <a:lnTo>
                  <a:pt x="14551" y="3455"/>
                </a:lnTo>
                <a:lnTo>
                  <a:pt x="14381" y="3747"/>
                </a:lnTo>
                <a:lnTo>
                  <a:pt x="14162" y="4112"/>
                </a:lnTo>
                <a:lnTo>
                  <a:pt x="13918" y="4477"/>
                </a:lnTo>
                <a:lnTo>
                  <a:pt x="13432" y="5183"/>
                </a:lnTo>
                <a:lnTo>
                  <a:pt x="12385" y="6545"/>
                </a:lnTo>
                <a:lnTo>
                  <a:pt x="12045" y="7008"/>
                </a:lnTo>
                <a:lnTo>
                  <a:pt x="11704" y="7421"/>
                </a:lnTo>
                <a:lnTo>
                  <a:pt x="11339" y="7835"/>
                </a:lnTo>
                <a:lnTo>
                  <a:pt x="10950" y="8224"/>
                </a:lnTo>
                <a:lnTo>
                  <a:pt x="10560" y="8614"/>
                </a:lnTo>
                <a:lnTo>
                  <a:pt x="10171" y="9003"/>
                </a:lnTo>
                <a:lnTo>
                  <a:pt x="9319" y="9733"/>
                </a:lnTo>
                <a:lnTo>
                  <a:pt x="8565" y="10341"/>
                </a:lnTo>
                <a:lnTo>
                  <a:pt x="7835" y="10974"/>
                </a:lnTo>
                <a:lnTo>
                  <a:pt x="7129" y="11607"/>
                </a:lnTo>
                <a:lnTo>
                  <a:pt x="6789" y="11947"/>
                </a:lnTo>
                <a:lnTo>
                  <a:pt x="6448" y="12288"/>
                </a:lnTo>
                <a:lnTo>
                  <a:pt x="5791" y="12945"/>
                </a:lnTo>
                <a:lnTo>
                  <a:pt x="5134" y="13602"/>
                </a:lnTo>
                <a:lnTo>
                  <a:pt x="4794" y="13918"/>
                </a:lnTo>
                <a:lnTo>
                  <a:pt x="4429" y="14210"/>
                </a:lnTo>
                <a:lnTo>
                  <a:pt x="4064" y="14478"/>
                </a:lnTo>
                <a:lnTo>
                  <a:pt x="3674" y="14745"/>
                </a:lnTo>
                <a:lnTo>
                  <a:pt x="3431" y="14891"/>
                </a:lnTo>
                <a:lnTo>
                  <a:pt x="3115" y="15037"/>
                </a:lnTo>
                <a:lnTo>
                  <a:pt x="2750" y="15208"/>
                </a:lnTo>
                <a:lnTo>
                  <a:pt x="2360" y="15305"/>
                </a:lnTo>
                <a:lnTo>
                  <a:pt x="2166" y="15354"/>
                </a:lnTo>
                <a:lnTo>
                  <a:pt x="1971" y="15378"/>
                </a:lnTo>
                <a:lnTo>
                  <a:pt x="1776" y="15402"/>
                </a:lnTo>
                <a:lnTo>
                  <a:pt x="1606" y="15378"/>
                </a:lnTo>
                <a:lnTo>
                  <a:pt x="1460" y="15329"/>
                </a:lnTo>
                <a:lnTo>
                  <a:pt x="1314" y="15256"/>
                </a:lnTo>
                <a:lnTo>
                  <a:pt x="1192" y="15159"/>
                </a:lnTo>
                <a:lnTo>
                  <a:pt x="1095" y="15037"/>
                </a:lnTo>
                <a:lnTo>
                  <a:pt x="1022" y="14867"/>
                </a:lnTo>
                <a:lnTo>
                  <a:pt x="973" y="14672"/>
                </a:lnTo>
                <a:lnTo>
                  <a:pt x="973" y="14478"/>
                </a:lnTo>
                <a:lnTo>
                  <a:pt x="973" y="14283"/>
                </a:lnTo>
                <a:lnTo>
                  <a:pt x="998" y="14064"/>
                </a:lnTo>
                <a:lnTo>
                  <a:pt x="1046" y="13869"/>
                </a:lnTo>
                <a:lnTo>
                  <a:pt x="1168" y="13456"/>
                </a:lnTo>
                <a:lnTo>
                  <a:pt x="1752" y="12288"/>
                </a:lnTo>
                <a:lnTo>
                  <a:pt x="2020" y="11753"/>
                </a:lnTo>
                <a:lnTo>
                  <a:pt x="2141" y="11558"/>
                </a:lnTo>
                <a:lnTo>
                  <a:pt x="2190" y="11485"/>
                </a:lnTo>
                <a:lnTo>
                  <a:pt x="2239" y="11436"/>
                </a:lnTo>
                <a:lnTo>
                  <a:pt x="2287" y="11534"/>
                </a:lnTo>
                <a:lnTo>
                  <a:pt x="2263" y="11558"/>
                </a:lnTo>
                <a:lnTo>
                  <a:pt x="1995" y="12118"/>
                </a:lnTo>
                <a:lnTo>
                  <a:pt x="1874" y="12410"/>
                </a:lnTo>
                <a:lnTo>
                  <a:pt x="1776" y="12701"/>
                </a:lnTo>
                <a:lnTo>
                  <a:pt x="1703" y="12993"/>
                </a:lnTo>
                <a:lnTo>
                  <a:pt x="1703" y="13139"/>
                </a:lnTo>
                <a:lnTo>
                  <a:pt x="1703" y="13285"/>
                </a:lnTo>
                <a:lnTo>
                  <a:pt x="1703" y="13431"/>
                </a:lnTo>
                <a:lnTo>
                  <a:pt x="1728" y="13577"/>
                </a:lnTo>
                <a:lnTo>
                  <a:pt x="1776" y="13723"/>
                </a:lnTo>
                <a:lnTo>
                  <a:pt x="1849" y="13869"/>
                </a:lnTo>
                <a:lnTo>
                  <a:pt x="1922" y="13967"/>
                </a:lnTo>
                <a:lnTo>
                  <a:pt x="2020" y="14064"/>
                </a:lnTo>
                <a:lnTo>
                  <a:pt x="2117" y="14137"/>
                </a:lnTo>
                <a:lnTo>
                  <a:pt x="2214" y="14210"/>
                </a:lnTo>
                <a:lnTo>
                  <a:pt x="2336" y="14234"/>
                </a:lnTo>
                <a:lnTo>
                  <a:pt x="2458" y="14283"/>
                </a:lnTo>
                <a:lnTo>
                  <a:pt x="2701" y="14283"/>
                </a:lnTo>
                <a:lnTo>
                  <a:pt x="2969" y="14259"/>
                </a:lnTo>
                <a:lnTo>
                  <a:pt x="3236" y="14210"/>
                </a:lnTo>
                <a:lnTo>
                  <a:pt x="3480" y="14137"/>
                </a:lnTo>
                <a:lnTo>
                  <a:pt x="3674" y="14040"/>
                </a:lnTo>
                <a:lnTo>
                  <a:pt x="4064" y="13869"/>
                </a:lnTo>
                <a:lnTo>
                  <a:pt x="4404" y="13650"/>
                </a:lnTo>
                <a:lnTo>
                  <a:pt x="4745" y="13407"/>
                </a:lnTo>
                <a:lnTo>
                  <a:pt x="5086" y="13139"/>
                </a:lnTo>
                <a:lnTo>
                  <a:pt x="5718" y="12580"/>
                </a:lnTo>
                <a:lnTo>
                  <a:pt x="6351" y="12020"/>
                </a:lnTo>
                <a:lnTo>
                  <a:pt x="7056" y="11315"/>
                </a:lnTo>
                <a:lnTo>
                  <a:pt x="7762" y="10585"/>
                </a:lnTo>
                <a:lnTo>
                  <a:pt x="8443" y="9855"/>
                </a:lnTo>
                <a:lnTo>
                  <a:pt x="9149" y="9125"/>
                </a:lnTo>
                <a:lnTo>
                  <a:pt x="10585" y="7665"/>
                </a:lnTo>
                <a:lnTo>
                  <a:pt x="11315" y="6910"/>
                </a:lnTo>
                <a:lnTo>
                  <a:pt x="12045" y="6180"/>
                </a:lnTo>
                <a:lnTo>
                  <a:pt x="12580" y="5596"/>
                </a:lnTo>
                <a:lnTo>
                  <a:pt x="13091" y="4988"/>
                </a:lnTo>
                <a:lnTo>
                  <a:pt x="13334" y="4672"/>
                </a:lnTo>
                <a:lnTo>
                  <a:pt x="13553" y="4356"/>
                </a:lnTo>
                <a:lnTo>
                  <a:pt x="13772" y="4015"/>
                </a:lnTo>
                <a:lnTo>
                  <a:pt x="13943" y="3674"/>
                </a:lnTo>
                <a:lnTo>
                  <a:pt x="14040" y="3407"/>
                </a:lnTo>
                <a:lnTo>
                  <a:pt x="14113" y="3163"/>
                </a:lnTo>
                <a:lnTo>
                  <a:pt x="14162" y="2896"/>
                </a:lnTo>
                <a:lnTo>
                  <a:pt x="14186" y="2628"/>
                </a:lnTo>
                <a:lnTo>
                  <a:pt x="14137" y="2385"/>
                </a:lnTo>
                <a:lnTo>
                  <a:pt x="14089" y="2263"/>
                </a:lnTo>
                <a:lnTo>
                  <a:pt x="14040" y="2141"/>
                </a:lnTo>
                <a:lnTo>
                  <a:pt x="13967" y="2044"/>
                </a:lnTo>
                <a:lnTo>
                  <a:pt x="13894" y="1947"/>
                </a:lnTo>
                <a:lnTo>
                  <a:pt x="13772" y="1849"/>
                </a:lnTo>
                <a:lnTo>
                  <a:pt x="13651" y="1776"/>
                </a:lnTo>
                <a:lnTo>
                  <a:pt x="13480" y="1703"/>
                </a:lnTo>
                <a:lnTo>
                  <a:pt x="13334" y="1679"/>
                </a:lnTo>
                <a:lnTo>
                  <a:pt x="12994" y="1679"/>
                </a:lnTo>
                <a:lnTo>
                  <a:pt x="13261" y="1606"/>
                </a:lnTo>
                <a:lnTo>
                  <a:pt x="13529" y="1533"/>
                </a:lnTo>
                <a:lnTo>
                  <a:pt x="13821" y="1484"/>
                </a:lnTo>
                <a:lnTo>
                  <a:pt x="14113" y="1460"/>
                </a:lnTo>
                <a:close/>
                <a:moveTo>
                  <a:pt x="15573" y="535"/>
                </a:moveTo>
                <a:lnTo>
                  <a:pt x="15694" y="584"/>
                </a:lnTo>
                <a:lnTo>
                  <a:pt x="15767" y="633"/>
                </a:lnTo>
                <a:lnTo>
                  <a:pt x="15816" y="681"/>
                </a:lnTo>
                <a:lnTo>
                  <a:pt x="15840" y="754"/>
                </a:lnTo>
                <a:lnTo>
                  <a:pt x="15889" y="852"/>
                </a:lnTo>
                <a:lnTo>
                  <a:pt x="15938" y="1119"/>
                </a:lnTo>
                <a:lnTo>
                  <a:pt x="15938" y="1387"/>
                </a:lnTo>
                <a:lnTo>
                  <a:pt x="15913" y="1679"/>
                </a:lnTo>
                <a:lnTo>
                  <a:pt x="15865" y="1971"/>
                </a:lnTo>
                <a:lnTo>
                  <a:pt x="15719" y="2531"/>
                </a:lnTo>
                <a:lnTo>
                  <a:pt x="15548" y="3066"/>
                </a:lnTo>
                <a:lnTo>
                  <a:pt x="15378" y="3577"/>
                </a:lnTo>
                <a:lnTo>
                  <a:pt x="15159" y="4088"/>
                </a:lnTo>
                <a:lnTo>
                  <a:pt x="14916" y="4574"/>
                </a:lnTo>
                <a:lnTo>
                  <a:pt x="14624" y="5061"/>
                </a:lnTo>
                <a:lnTo>
                  <a:pt x="14332" y="5499"/>
                </a:lnTo>
                <a:lnTo>
                  <a:pt x="13991" y="5937"/>
                </a:lnTo>
                <a:lnTo>
                  <a:pt x="13626" y="6351"/>
                </a:lnTo>
                <a:lnTo>
                  <a:pt x="13261" y="6740"/>
                </a:lnTo>
                <a:lnTo>
                  <a:pt x="12604" y="7397"/>
                </a:lnTo>
                <a:lnTo>
                  <a:pt x="12288" y="7738"/>
                </a:lnTo>
                <a:lnTo>
                  <a:pt x="11996" y="8103"/>
                </a:lnTo>
                <a:lnTo>
                  <a:pt x="11363" y="8979"/>
                </a:lnTo>
                <a:lnTo>
                  <a:pt x="11047" y="9392"/>
                </a:lnTo>
                <a:lnTo>
                  <a:pt x="10877" y="9611"/>
                </a:lnTo>
                <a:lnTo>
                  <a:pt x="10682" y="9806"/>
                </a:lnTo>
                <a:lnTo>
                  <a:pt x="10293" y="10122"/>
                </a:lnTo>
                <a:lnTo>
                  <a:pt x="9903" y="10439"/>
                </a:lnTo>
                <a:lnTo>
                  <a:pt x="9100" y="11047"/>
                </a:lnTo>
                <a:lnTo>
                  <a:pt x="8687" y="11388"/>
                </a:lnTo>
                <a:lnTo>
                  <a:pt x="8297" y="11728"/>
                </a:lnTo>
                <a:lnTo>
                  <a:pt x="7519" y="12410"/>
                </a:lnTo>
                <a:lnTo>
                  <a:pt x="6837" y="12969"/>
                </a:lnTo>
                <a:lnTo>
                  <a:pt x="6156" y="13529"/>
                </a:lnTo>
                <a:lnTo>
                  <a:pt x="5475" y="14064"/>
                </a:lnTo>
                <a:lnTo>
                  <a:pt x="4769" y="14575"/>
                </a:lnTo>
                <a:lnTo>
                  <a:pt x="4283" y="14916"/>
                </a:lnTo>
                <a:lnTo>
                  <a:pt x="3796" y="15208"/>
                </a:lnTo>
                <a:lnTo>
                  <a:pt x="3285" y="15500"/>
                </a:lnTo>
                <a:lnTo>
                  <a:pt x="2750" y="15767"/>
                </a:lnTo>
                <a:lnTo>
                  <a:pt x="2287" y="15962"/>
                </a:lnTo>
                <a:lnTo>
                  <a:pt x="2020" y="16059"/>
                </a:lnTo>
                <a:lnTo>
                  <a:pt x="1752" y="16132"/>
                </a:lnTo>
                <a:lnTo>
                  <a:pt x="1484" y="16205"/>
                </a:lnTo>
                <a:lnTo>
                  <a:pt x="1217" y="16230"/>
                </a:lnTo>
                <a:lnTo>
                  <a:pt x="949" y="16205"/>
                </a:lnTo>
                <a:lnTo>
                  <a:pt x="827" y="16181"/>
                </a:lnTo>
                <a:lnTo>
                  <a:pt x="730" y="16132"/>
                </a:lnTo>
                <a:lnTo>
                  <a:pt x="633" y="16084"/>
                </a:lnTo>
                <a:lnTo>
                  <a:pt x="560" y="16011"/>
                </a:lnTo>
                <a:lnTo>
                  <a:pt x="511" y="15938"/>
                </a:lnTo>
                <a:lnTo>
                  <a:pt x="462" y="15840"/>
                </a:lnTo>
                <a:lnTo>
                  <a:pt x="438" y="15646"/>
                </a:lnTo>
                <a:lnTo>
                  <a:pt x="438" y="15402"/>
                </a:lnTo>
                <a:lnTo>
                  <a:pt x="487" y="15159"/>
                </a:lnTo>
                <a:lnTo>
                  <a:pt x="560" y="14891"/>
                </a:lnTo>
                <a:lnTo>
                  <a:pt x="754" y="14405"/>
                </a:lnTo>
                <a:lnTo>
                  <a:pt x="754" y="14599"/>
                </a:lnTo>
                <a:lnTo>
                  <a:pt x="754" y="14794"/>
                </a:lnTo>
                <a:lnTo>
                  <a:pt x="803" y="14964"/>
                </a:lnTo>
                <a:lnTo>
                  <a:pt x="827" y="15110"/>
                </a:lnTo>
                <a:lnTo>
                  <a:pt x="900" y="15232"/>
                </a:lnTo>
                <a:lnTo>
                  <a:pt x="973" y="15354"/>
                </a:lnTo>
                <a:lnTo>
                  <a:pt x="1046" y="15427"/>
                </a:lnTo>
                <a:lnTo>
                  <a:pt x="1144" y="15500"/>
                </a:lnTo>
                <a:lnTo>
                  <a:pt x="1241" y="15573"/>
                </a:lnTo>
                <a:lnTo>
                  <a:pt x="1338" y="15597"/>
                </a:lnTo>
                <a:lnTo>
                  <a:pt x="1460" y="15646"/>
                </a:lnTo>
                <a:lnTo>
                  <a:pt x="1849" y="15646"/>
                </a:lnTo>
                <a:lnTo>
                  <a:pt x="2141" y="15597"/>
                </a:lnTo>
                <a:lnTo>
                  <a:pt x="2433" y="15500"/>
                </a:lnTo>
                <a:lnTo>
                  <a:pt x="2750" y="15402"/>
                </a:lnTo>
                <a:lnTo>
                  <a:pt x="3042" y="15256"/>
                </a:lnTo>
                <a:lnTo>
                  <a:pt x="3626" y="14964"/>
                </a:lnTo>
                <a:lnTo>
                  <a:pt x="4112" y="14648"/>
                </a:lnTo>
                <a:lnTo>
                  <a:pt x="4453" y="14405"/>
                </a:lnTo>
                <a:lnTo>
                  <a:pt x="4794" y="14137"/>
                </a:lnTo>
                <a:lnTo>
                  <a:pt x="5134" y="13845"/>
                </a:lnTo>
                <a:lnTo>
                  <a:pt x="5767" y="13261"/>
                </a:lnTo>
                <a:lnTo>
                  <a:pt x="6375" y="12653"/>
                </a:lnTo>
                <a:lnTo>
                  <a:pt x="6983" y="12045"/>
                </a:lnTo>
                <a:lnTo>
                  <a:pt x="7738" y="11363"/>
                </a:lnTo>
                <a:lnTo>
                  <a:pt x="8492" y="10731"/>
                </a:lnTo>
                <a:lnTo>
                  <a:pt x="9271" y="10098"/>
                </a:lnTo>
                <a:lnTo>
                  <a:pt x="10049" y="9465"/>
                </a:lnTo>
                <a:lnTo>
                  <a:pt x="10439" y="9125"/>
                </a:lnTo>
                <a:lnTo>
                  <a:pt x="10828" y="8760"/>
                </a:lnTo>
                <a:lnTo>
                  <a:pt x="11193" y="8395"/>
                </a:lnTo>
                <a:lnTo>
                  <a:pt x="11558" y="8030"/>
                </a:lnTo>
                <a:lnTo>
                  <a:pt x="11899" y="7665"/>
                </a:lnTo>
                <a:lnTo>
                  <a:pt x="12239" y="7275"/>
                </a:lnTo>
                <a:lnTo>
                  <a:pt x="12896" y="6448"/>
                </a:lnTo>
                <a:lnTo>
                  <a:pt x="13894" y="5110"/>
                </a:lnTo>
                <a:lnTo>
                  <a:pt x="14381" y="4429"/>
                </a:lnTo>
                <a:lnTo>
                  <a:pt x="14599" y="4064"/>
                </a:lnTo>
                <a:lnTo>
                  <a:pt x="14818" y="3723"/>
                </a:lnTo>
                <a:lnTo>
                  <a:pt x="14989" y="3382"/>
                </a:lnTo>
                <a:lnTo>
                  <a:pt x="15159" y="2993"/>
                </a:lnTo>
                <a:lnTo>
                  <a:pt x="15281" y="2604"/>
                </a:lnTo>
                <a:lnTo>
                  <a:pt x="15329" y="2409"/>
                </a:lnTo>
                <a:lnTo>
                  <a:pt x="15378" y="2214"/>
                </a:lnTo>
                <a:lnTo>
                  <a:pt x="15378" y="2020"/>
                </a:lnTo>
                <a:lnTo>
                  <a:pt x="15354" y="1849"/>
                </a:lnTo>
                <a:lnTo>
                  <a:pt x="15305" y="1655"/>
                </a:lnTo>
                <a:lnTo>
                  <a:pt x="15232" y="1509"/>
                </a:lnTo>
                <a:lnTo>
                  <a:pt x="15135" y="1363"/>
                </a:lnTo>
                <a:lnTo>
                  <a:pt x="14989" y="1241"/>
                </a:lnTo>
                <a:lnTo>
                  <a:pt x="14794" y="1144"/>
                </a:lnTo>
                <a:lnTo>
                  <a:pt x="14575" y="1046"/>
                </a:lnTo>
                <a:lnTo>
                  <a:pt x="14332" y="998"/>
                </a:lnTo>
                <a:lnTo>
                  <a:pt x="14089" y="973"/>
                </a:lnTo>
                <a:lnTo>
                  <a:pt x="14818" y="730"/>
                </a:lnTo>
                <a:lnTo>
                  <a:pt x="15110" y="608"/>
                </a:lnTo>
                <a:lnTo>
                  <a:pt x="15281" y="560"/>
                </a:lnTo>
                <a:lnTo>
                  <a:pt x="15427" y="535"/>
                </a:lnTo>
                <a:close/>
                <a:moveTo>
                  <a:pt x="15451" y="0"/>
                </a:moveTo>
                <a:lnTo>
                  <a:pt x="15305" y="24"/>
                </a:lnTo>
                <a:lnTo>
                  <a:pt x="15013" y="97"/>
                </a:lnTo>
                <a:lnTo>
                  <a:pt x="13845" y="462"/>
                </a:lnTo>
                <a:lnTo>
                  <a:pt x="13261" y="657"/>
                </a:lnTo>
                <a:lnTo>
                  <a:pt x="12702" y="876"/>
                </a:lnTo>
                <a:lnTo>
                  <a:pt x="12118" y="1119"/>
                </a:lnTo>
                <a:lnTo>
                  <a:pt x="11582" y="1411"/>
                </a:lnTo>
                <a:lnTo>
                  <a:pt x="11047" y="1703"/>
                </a:lnTo>
                <a:lnTo>
                  <a:pt x="10536" y="2020"/>
                </a:lnTo>
                <a:lnTo>
                  <a:pt x="10512" y="2068"/>
                </a:lnTo>
                <a:lnTo>
                  <a:pt x="10195" y="1971"/>
                </a:lnTo>
                <a:lnTo>
                  <a:pt x="9879" y="1898"/>
                </a:lnTo>
                <a:lnTo>
                  <a:pt x="9246" y="1801"/>
                </a:lnTo>
                <a:lnTo>
                  <a:pt x="8906" y="1776"/>
                </a:lnTo>
                <a:lnTo>
                  <a:pt x="8565" y="1752"/>
                </a:lnTo>
                <a:lnTo>
                  <a:pt x="8224" y="1752"/>
                </a:lnTo>
                <a:lnTo>
                  <a:pt x="7884" y="1776"/>
                </a:lnTo>
                <a:lnTo>
                  <a:pt x="7543" y="1801"/>
                </a:lnTo>
                <a:lnTo>
                  <a:pt x="7178" y="1849"/>
                </a:lnTo>
                <a:lnTo>
                  <a:pt x="6837" y="1898"/>
                </a:lnTo>
                <a:lnTo>
                  <a:pt x="6497" y="1971"/>
                </a:lnTo>
                <a:lnTo>
                  <a:pt x="6181" y="2068"/>
                </a:lnTo>
                <a:lnTo>
                  <a:pt x="5840" y="2166"/>
                </a:lnTo>
                <a:lnTo>
                  <a:pt x="5524" y="2287"/>
                </a:lnTo>
                <a:lnTo>
                  <a:pt x="5207" y="2409"/>
                </a:lnTo>
                <a:lnTo>
                  <a:pt x="4891" y="2555"/>
                </a:lnTo>
                <a:lnTo>
                  <a:pt x="4575" y="2725"/>
                </a:lnTo>
                <a:lnTo>
                  <a:pt x="4283" y="2896"/>
                </a:lnTo>
                <a:lnTo>
                  <a:pt x="3991" y="3090"/>
                </a:lnTo>
                <a:lnTo>
                  <a:pt x="3626" y="3358"/>
                </a:lnTo>
                <a:lnTo>
                  <a:pt x="3285" y="3699"/>
                </a:lnTo>
                <a:lnTo>
                  <a:pt x="2969" y="4039"/>
                </a:lnTo>
                <a:lnTo>
                  <a:pt x="2677" y="4429"/>
                </a:lnTo>
                <a:lnTo>
                  <a:pt x="2433" y="4842"/>
                </a:lnTo>
                <a:lnTo>
                  <a:pt x="2214" y="5256"/>
                </a:lnTo>
                <a:lnTo>
                  <a:pt x="2044" y="5718"/>
                </a:lnTo>
                <a:lnTo>
                  <a:pt x="1874" y="6156"/>
                </a:lnTo>
                <a:lnTo>
                  <a:pt x="1776" y="6351"/>
                </a:lnTo>
                <a:lnTo>
                  <a:pt x="1679" y="6521"/>
                </a:lnTo>
                <a:lnTo>
                  <a:pt x="1630" y="6691"/>
                </a:lnTo>
                <a:lnTo>
                  <a:pt x="1630" y="6862"/>
                </a:lnTo>
                <a:lnTo>
                  <a:pt x="1655" y="6910"/>
                </a:lnTo>
                <a:lnTo>
                  <a:pt x="1703" y="6935"/>
                </a:lnTo>
                <a:lnTo>
                  <a:pt x="1630" y="7348"/>
                </a:lnTo>
                <a:lnTo>
                  <a:pt x="1582" y="7762"/>
                </a:lnTo>
                <a:lnTo>
                  <a:pt x="1557" y="8151"/>
                </a:lnTo>
                <a:lnTo>
                  <a:pt x="1557" y="8565"/>
                </a:lnTo>
                <a:lnTo>
                  <a:pt x="1557" y="8881"/>
                </a:lnTo>
                <a:lnTo>
                  <a:pt x="1606" y="9198"/>
                </a:lnTo>
                <a:lnTo>
                  <a:pt x="1655" y="9514"/>
                </a:lnTo>
                <a:lnTo>
                  <a:pt x="1703" y="9830"/>
                </a:lnTo>
                <a:lnTo>
                  <a:pt x="1776" y="10171"/>
                </a:lnTo>
                <a:lnTo>
                  <a:pt x="1874" y="10487"/>
                </a:lnTo>
                <a:lnTo>
                  <a:pt x="1995" y="10828"/>
                </a:lnTo>
                <a:lnTo>
                  <a:pt x="2117" y="11144"/>
                </a:lnTo>
                <a:lnTo>
                  <a:pt x="2020" y="11193"/>
                </a:lnTo>
                <a:lnTo>
                  <a:pt x="1898" y="11290"/>
                </a:lnTo>
                <a:lnTo>
                  <a:pt x="1776" y="11412"/>
                </a:lnTo>
                <a:lnTo>
                  <a:pt x="1655" y="11607"/>
                </a:lnTo>
                <a:lnTo>
                  <a:pt x="1387" y="12045"/>
                </a:lnTo>
                <a:lnTo>
                  <a:pt x="1119" y="12556"/>
                </a:lnTo>
                <a:lnTo>
                  <a:pt x="876" y="13091"/>
                </a:lnTo>
                <a:lnTo>
                  <a:pt x="657" y="13553"/>
                </a:lnTo>
                <a:lnTo>
                  <a:pt x="414" y="14113"/>
                </a:lnTo>
                <a:lnTo>
                  <a:pt x="243" y="14551"/>
                </a:lnTo>
                <a:lnTo>
                  <a:pt x="97" y="14989"/>
                </a:lnTo>
                <a:lnTo>
                  <a:pt x="49" y="15208"/>
                </a:lnTo>
                <a:lnTo>
                  <a:pt x="0" y="15427"/>
                </a:lnTo>
                <a:lnTo>
                  <a:pt x="0" y="15670"/>
                </a:lnTo>
                <a:lnTo>
                  <a:pt x="49" y="15889"/>
                </a:lnTo>
                <a:lnTo>
                  <a:pt x="97" y="16084"/>
                </a:lnTo>
                <a:lnTo>
                  <a:pt x="195" y="16254"/>
                </a:lnTo>
                <a:lnTo>
                  <a:pt x="316" y="16400"/>
                </a:lnTo>
                <a:lnTo>
                  <a:pt x="487" y="16497"/>
                </a:lnTo>
                <a:lnTo>
                  <a:pt x="657" y="16595"/>
                </a:lnTo>
                <a:lnTo>
                  <a:pt x="827" y="16643"/>
                </a:lnTo>
                <a:lnTo>
                  <a:pt x="1046" y="16668"/>
                </a:lnTo>
                <a:lnTo>
                  <a:pt x="1241" y="16668"/>
                </a:lnTo>
                <a:lnTo>
                  <a:pt x="1509" y="16643"/>
                </a:lnTo>
                <a:lnTo>
                  <a:pt x="1776" y="16570"/>
                </a:lnTo>
                <a:lnTo>
                  <a:pt x="2044" y="16497"/>
                </a:lnTo>
                <a:lnTo>
                  <a:pt x="2312" y="16400"/>
                </a:lnTo>
                <a:lnTo>
                  <a:pt x="2823" y="16157"/>
                </a:lnTo>
                <a:lnTo>
                  <a:pt x="3309" y="15913"/>
                </a:lnTo>
                <a:lnTo>
                  <a:pt x="3796" y="15646"/>
                </a:lnTo>
                <a:lnTo>
                  <a:pt x="4258" y="15378"/>
                </a:lnTo>
                <a:lnTo>
                  <a:pt x="4721" y="15062"/>
                </a:lnTo>
                <a:lnTo>
                  <a:pt x="5183" y="14745"/>
                </a:lnTo>
                <a:lnTo>
                  <a:pt x="5791" y="14307"/>
                </a:lnTo>
                <a:lnTo>
                  <a:pt x="5767" y="14405"/>
                </a:lnTo>
                <a:lnTo>
                  <a:pt x="5767" y="14502"/>
                </a:lnTo>
                <a:lnTo>
                  <a:pt x="5791" y="14599"/>
                </a:lnTo>
                <a:lnTo>
                  <a:pt x="5864" y="14672"/>
                </a:lnTo>
                <a:lnTo>
                  <a:pt x="5937" y="14745"/>
                </a:lnTo>
                <a:lnTo>
                  <a:pt x="6035" y="14794"/>
                </a:lnTo>
                <a:lnTo>
                  <a:pt x="6302" y="14867"/>
                </a:lnTo>
                <a:lnTo>
                  <a:pt x="6594" y="14940"/>
                </a:lnTo>
                <a:lnTo>
                  <a:pt x="6910" y="14964"/>
                </a:lnTo>
                <a:lnTo>
                  <a:pt x="7227" y="14989"/>
                </a:lnTo>
                <a:lnTo>
                  <a:pt x="7543" y="14989"/>
                </a:lnTo>
                <a:lnTo>
                  <a:pt x="7567" y="15037"/>
                </a:lnTo>
                <a:lnTo>
                  <a:pt x="7640" y="15062"/>
                </a:lnTo>
                <a:lnTo>
                  <a:pt x="7689" y="15062"/>
                </a:lnTo>
                <a:lnTo>
                  <a:pt x="7713" y="15037"/>
                </a:lnTo>
                <a:lnTo>
                  <a:pt x="7738" y="14964"/>
                </a:lnTo>
                <a:lnTo>
                  <a:pt x="8127" y="14940"/>
                </a:lnTo>
                <a:lnTo>
                  <a:pt x="8224" y="14940"/>
                </a:lnTo>
                <a:lnTo>
                  <a:pt x="8322" y="14964"/>
                </a:lnTo>
                <a:lnTo>
                  <a:pt x="8395" y="14916"/>
                </a:lnTo>
                <a:lnTo>
                  <a:pt x="8808" y="14867"/>
                </a:lnTo>
                <a:lnTo>
                  <a:pt x="9198" y="14794"/>
                </a:lnTo>
                <a:lnTo>
                  <a:pt x="9611" y="14697"/>
                </a:lnTo>
                <a:lnTo>
                  <a:pt x="10001" y="14599"/>
                </a:lnTo>
                <a:lnTo>
                  <a:pt x="10390" y="14453"/>
                </a:lnTo>
                <a:lnTo>
                  <a:pt x="10779" y="14307"/>
                </a:lnTo>
                <a:lnTo>
                  <a:pt x="11144" y="14137"/>
                </a:lnTo>
                <a:lnTo>
                  <a:pt x="11509" y="13918"/>
                </a:lnTo>
                <a:lnTo>
                  <a:pt x="12020" y="13577"/>
                </a:lnTo>
                <a:lnTo>
                  <a:pt x="12507" y="13164"/>
                </a:lnTo>
                <a:lnTo>
                  <a:pt x="12969" y="12726"/>
                </a:lnTo>
                <a:lnTo>
                  <a:pt x="13359" y="12264"/>
                </a:lnTo>
                <a:lnTo>
                  <a:pt x="13553" y="11996"/>
                </a:lnTo>
                <a:lnTo>
                  <a:pt x="13724" y="11753"/>
                </a:lnTo>
                <a:lnTo>
                  <a:pt x="13894" y="11485"/>
                </a:lnTo>
                <a:lnTo>
                  <a:pt x="14040" y="11193"/>
                </a:lnTo>
                <a:lnTo>
                  <a:pt x="14186" y="10925"/>
                </a:lnTo>
                <a:lnTo>
                  <a:pt x="14308" y="10633"/>
                </a:lnTo>
                <a:lnTo>
                  <a:pt x="14405" y="10341"/>
                </a:lnTo>
                <a:lnTo>
                  <a:pt x="14478" y="10049"/>
                </a:lnTo>
                <a:lnTo>
                  <a:pt x="14599" y="9538"/>
                </a:lnTo>
                <a:lnTo>
                  <a:pt x="14648" y="9003"/>
                </a:lnTo>
                <a:lnTo>
                  <a:pt x="14672" y="8468"/>
                </a:lnTo>
                <a:lnTo>
                  <a:pt x="14697" y="7957"/>
                </a:lnTo>
                <a:lnTo>
                  <a:pt x="14697" y="7519"/>
                </a:lnTo>
                <a:lnTo>
                  <a:pt x="14672" y="7032"/>
                </a:lnTo>
                <a:lnTo>
                  <a:pt x="14624" y="6813"/>
                </a:lnTo>
                <a:lnTo>
                  <a:pt x="14575" y="6594"/>
                </a:lnTo>
                <a:lnTo>
                  <a:pt x="14502" y="6375"/>
                </a:lnTo>
                <a:lnTo>
                  <a:pt x="14381" y="6180"/>
                </a:lnTo>
                <a:lnTo>
                  <a:pt x="14745" y="5718"/>
                </a:lnTo>
                <a:lnTo>
                  <a:pt x="15086" y="5207"/>
                </a:lnTo>
                <a:lnTo>
                  <a:pt x="15378" y="4696"/>
                </a:lnTo>
                <a:lnTo>
                  <a:pt x="15646" y="4185"/>
                </a:lnTo>
                <a:lnTo>
                  <a:pt x="15889" y="3650"/>
                </a:lnTo>
                <a:lnTo>
                  <a:pt x="16084" y="3090"/>
                </a:lnTo>
                <a:lnTo>
                  <a:pt x="16254" y="2506"/>
                </a:lnTo>
                <a:lnTo>
                  <a:pt x="16376" y="1922"/>
                </a:lnTo>
                <a:lnTo>
                  <a:pt x="16449" y="1509"/>
                </a:lnTo>
                <a:lnTo>
                  <a:pt x="16449" y="1290"/>
                </a:lnTo>
                <a:lnTo>
                  <a:pt x="16449" y="1046"/>
                </a:lnTo>
                <a:lnTo>
                  <a:pt x="16424" y="803"/>
                </a:lnTo>
                <a:lnTo>
                  <a:pt x="16376" y="584"/>
                </a:lnTo>
                <a:lnTo>
                  <a:pt x="16303" y="389"/>
                </a:lnTo>
                <a:lnTo>
                  <a:pt x="16230" y="316"/>
                </a:lnTo>
                <a:lnTo>
                  <a:pt x="16157" y="243"/>
                </a:lnTo>
                <a:lnTo>
                  <a:pt x="16035" y="122"/>
                </a:lnTo>
                <a:lnTo>
                  <a:pt x="15889" y="49"/>
                </a:lnTo>
                <a:lnTo>
                  <a:pt x="15767" y="24"/>
                </a:lnTo>
                <a:lnTo>
                  <a:pt x="15621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6D9EEB"/>
              </a:solidFill>
            </a:endParaRPr>
          </a:p>
        </p:txBody>
      </p:sp>
      <p:sp>
        <p:nvSpPr>
          <p:cNvPr id="156" name="Google Shape;156;p28"/>
          <p:cNvSpPr/>
          <p:nvPr/>
        </p:nvSpPr>
        <p:spPr>
          <a:xfrm rot="1473017">
            <a:off x="3231052" y="1258034"/>
            <a:ext cx="862799" cy="840475"/>
          </a:xfrm>
          <a:custGeom>
            <a:avLst/>
            <a:gdLst/>
            <a:ahLst/>
            <a:cxnLst/>
            <a:rect l="l" t="t" r="r" b="b"/>
            <a:pathLst>
              <a:path w="18737" h="18250" extrusionOk="0">
                <a:moveTo>
                  <a:pt x="13554" y="3431"/>
                </a:moveTo>
                <a:lnTo>
                  <a:pt x="13748" y="3456"/>
                </a:lnTo>
                <a:lnTo>
                  <a:pt x="13919" y="3480"/>
                </a:lnTo>
                <a:lnTo>
                  <a:pt x="14308" y="3602"/>
                </a:lnTo>
                <a:lnTo>
                  <a:pt x="14478" y="3675"/>
                </a:lnTo>
                <a:lnTo>
                  <a:pt x="14624" y="3748"/>
                </a:lnTo>
                <a:lnTo>
                  <a:pt x="14746" y="3845"/>
                </a:lnTo>
                <a:lnTo>
                  <a:pt x="14843" y="3967"/>
                </a:lnTo>
                <a:lnTo>
                  <a:pt x="14941" y="4113"/>
                </a:lnTo>
                <a:lnTo>
                  <a:pt x="15038" y="4259"/>
                </a:lnTo>
                <a:lnTo>
                  <a:pt x="15111" y="4405"/>
                </a:lnTo>
                <a:lnTo>
                  <a:pt x="15160" y="4551"/>
                </a:lnTo>
                <a:lnTo>
                  <a:pt x="15184" y="4721"/>
                </a:lnTo>
                <a:lnTo>
                  <a:pt x="15208" y="4891"/>
                </a:lnTo>
                <a:lnTo>
                  <a:pt x="15233" y="5232"/>
                </a:lnTo>
                <a:lnTo>
                  <a:pt x="15160" y="5548"/>
                </a:lnTo>
                <a:lnTo>
                  <a:pt x="15111" y="5719"/>
                </a:lnTo>
                <a:lnTo>
                  <a:pt x="15062" y="5865"/>
                </a:lnTo>
                <a:lnTo>
                  <a:pt x="14916" y="6132"/>
                </a:lnTo>
                <a:lnTo>
                  <a:pt x="14722" y="6351"/>
                </a:lnTo>
                <a:lnTo>
                  <a:pt x="14527" y="6570"/>
                </a:lnTo>
                <a:lnTo>
                  <a:pt x="14284" y="6765"/>
                </a:lnTo>
                <a:lnTo>
                  <a:pt x="13821" y="7130"/>
                </a:lnTo>
                <a:lnTo>
                  <a:pt x="13602" y="7325"/>
                </a:lnTo>
                <a:lnTo>
                  <a:pt x="13408" y="7544"/>
                </a:lnTo>
                <a:lnTo>
                  <a:pt x="12678" y="6984"/>
                </a:lnTo>
                <a:lnTo>
                  <a:pt x="12313" y="6692"/>
                </a:lnTo>
                <a:lnTo>
                  <a:pt x="11948" y="6400"/>
                </a:lnTo>
                <a:lnTo>
                  <a:pt x="11631" y="6108"/>
                </a:lnTo>
                <a:lnTo>
                  <a:pt x="11315" y="5767"/>
                </a:lnTo>
                <a:lnTo>
                  <a:pt x="11023" y="5427"/>
                </a:lnTo>
                <a:lnTo>
                  <a:pt x="10755" y="5037"/>
                </a:lnTo>
                <a:lnTo>
                  <a:pt x="10877" y="4989"/>
                </a:lnTo>
                <a:lnTo>
                  <a:pt x="10999" y="4891"/>
                </a:lnTo>
                <a:lnTo>
                  <a:pt x="11242" y="4697"/>
                </a:lnTo>
                <a:lnTo>
                  <a:pt x="11461" y="4478"/>
                </a:lnTo>
                <a:lnTo>
                  <a:pt x="11656" y="4283"/>
                </a:lnTo>
                <a:lnTo>
                  <a:pt x="12191" y="3869"/>
                </a:lnTo>
                <a:lnTo>
                  <a:pt x="12483" y="3699"/>
                </a:lnTo>
                <a:lnTo>
                  <a:pt x="12775" y="3553"/>
                </a:lnTo>
                <a:lnTo>
                  <a:pt x="12970" y="3480"/>
                </a:lnTo>
                <a:lnTo>
                  <a:pt x="13164" y="3456"/>
                </a:lnTo>
                <a:lnTo>
                  <a:pt x="13359" y="3431"/>
                </a:lnTo>
                <a:close/>
                <a:moveTo>
                  <a:pt x="13529" y="2872"/>
                </a:moveTo>
                <a:lnTo>
                  <a:pt x="13335" y="2896"/>
                </a:lnTo>
                <a:lnTo>
                  <a:pt x="12945" y="2969"/>
                </a:lnTo>
                <a:lnTo>
                  <a:pt x="12556" y="3066"/>
                </a:lnTo>
                <a:lnTo>
                  <a:pt x="12191" y="3237"/>
                </a:lnTo>
                <a:lnTo>
                  <a:pt x="11850" y="3456"/>
                </a:lnTo>
                <a:lnTo>
                  <a:pt x="11607" y="3626"/>
                </a:lnTo>
                <a:lnTo>
                  <a:pt x="11388" y="3821"/>
                </a:lnTo>
                <a:lnTo>
                  <a:pt x="10950" y="4210"/>
                </a:lnTo>
                <a:lnTo>
                  <a:pt x="10658" y="4478"/>
                </a:lnTo>
                <a:lnTo>
                  <a:pt x="10512" y="4648"/>
                </a:lnTo>
                <a:lnTo>
                  <a:pt x="10464" y="4721"/>
                </a:lnTo>
                <a:lnTo>
                  <a:pt x="10464" y="4818"/>
                </a:lnTo>
                <a:lnTo>
                  <a:pt x="10366" y="4843"/>
                </a:lnTo>
                <a:lnTo>
                  <a:pt x="10293" y="4916"/>
                </a:lnTo>
                <a:lnTo>
                  <a:pt x="10245" y="4989"/>
                </a:lnTo>
                <a:lnTo>
                  <a:pt x="10269" y="5110"/>
                </a:lnTo>
                <a:lnTo>
                  <a:pt x="10366" y="5354"/>
                </a:lnTo>
                <a:lnTo>
                  <a:pt x="10488" y="5597"/>
                </a:lnTo>
                <a:lnTo>
                  <a:pt x="10610" y="5816"/>
                </a:lnTo>
                <a:lnTo>
                  <a:pt x="10780" y="6035"/>
                </a:lnTo>
                <a:lnTo>
                  <a:pt x="10950" y="6230"/>
                </a:lnTo>
                <a:lnTo>
                  <a:pt x="11120" y="6449"/>
                </a:lnTo>
                <a:lnTo>
                  <a:pt x="11534" y="6814"/>
                </a:lnTo>
                <a:lnTo>
                  <a:pt x="11972" y="7179"/>
                </a:lnTo>
                <a:lnTo>
                  <a:pt x="12410" y="7519"/>
                </a:lnTo>
                <a:lnTo>
                  <a:pt x="12848" y="7836"/>
                </a:lnTo>
                <a:lnTo>
                  <a:pt x="13262" y="8152"/>
                </a:lnTo>
                <a:lnTo>
                  <a:pt x="13335" y="8201"/>
                </a:lnTo>
                <a:lnTo>
                  <a:pt x="13432" y="8225"/>
                </a:lnTo>
                <a:lnTo>
                  <a:pt x="13505" y="8225"/>
                </a:lnTo>
                <a:lnTo>
                  <a:pt x="13602" y="8201"/>
                </a:lnTo>
                <a:lnTo>
                  <a:pt x="13651" y="8152"/>
                </a:lnTo>
                <a:lnTo>
                  <a:pt x="13724" y="8079"/>
                </a:lnTo>
                <a:lnTo>
                  <a:pt x="13748" y="8006"/>
                </a:lnTo>
                <a:lnTo>
                  <a:pt x="13748" y="7933"/>
                </a:lnTo>
                <a:lnTo>
                  <a:pt x="13943" y="7787"/>
                </a:lnTo>
                <a:lnTo>
                  <a:pt x="14089" y="7665"/>
                </a:lnTo>
                <a:lnTo>
                  <a:pt x="14722" y="7154"/>
                </a:lnTo>
                <a:lnTo>
                  <a:pt x="15014" y="6862"/>
                </a:lnTo>
                <a:lnTo>
                  <a:pt x="15281" y="6546"/>
                </a:lnTo>
                <a:lnTo>
                  <a:pt x="15500" y="6205"/>
                </a:lnTo>
                <a:lnTo>
                  <a:pt x="15598" y="6035"/>
                </a:lnTo>
                <a:lnTo>
                  <a:pt x="15671" y="5840"/>
                </a:lnTo>
                <a:lnTo>
                  <a:pt x="15719" y="5670"/>
                </a:lnTo>
                <a:lnTo>
                  <a:pt x="15768" y="5500"/>
                </a:lnTo>
                <a:lnTo>
                  <a:pt x="15792" y="5305"/>
                </a:lnTo>
                <a:lnTo>
                  <a:pt x="15792" y="5135"/>
                </a:lnTo>
                <a:lnTo>
                  <a:pt x="15768" y="4770"/>
                </a:lnTo>
                <a:lnTo>
                  <a:pt x="15695" y="4429"/>
                </a:lnTo>
                <a:lnTo>
                  <a:pt x="15549" y="4088"/>
                </a:lnTo>
                <a:lnTo>
                  <a:pt x="15379" y="3772"/>
                </a:lnTo>
                <a:lnTo>
                  <a:pt x="15257" y="3626"/>
                </a:lnTo>
                <a:lnTo>
                  <a:pt x="15135" y="3504"/>
                </a:lnTo>
                <a:lnTo>
                  <a:pt x="15014" y="3383"/>
                </a:lnTo>
                <a:lnTo>
                  <a:pt x="14868" y="3261"/>
                </a:lnTo>
                <a:lnTo>
                  <a:pt x="14697" y="3164"/>
                </a:lnTo>
                <a:lnTo>
                  <a:pt x="14503" y="3066"/>
                </a:lnTo>
                <a:lnTo>
                  <a:pt x="14332" y="2993"/>
                </a:lnTo>
                <a:lnTo>
                  <a:pt x="14138" y="2945"/>
                </a:lnTo>
                <a:lnTo>
                  <a:pt x="13943" y="2896"/>
                </a:lnTo>
                <a:lnTo>
                  <a:pt x="13724" y="2872"/>
                </a:lnTo>
                <a:close/>
                <a:moveTo>
                  <a:pt x="5597" y="6814"/>
                </a:moveTo>
                <a:lnTo>
                  <a:pt x="4283" y="8030"/>
                </a:lnTo>
                <a:lnTo>
                  <a:pt x="3675" y="8590"/>
                </a:lnTo>
                <a:lnTo>
                  <a:pt x="3602" y="8468"/>
                </a:lnTo>
                <a:lnTo>
                  <a:pt x="3504" y="8395"/>
                </a:lnTo>
                <a:lnTo>
                  <a:pt x="3285" y="8201"/>
                </a:lnTo>
                <a:lnTo>
                  <a:pt x="2969" y="7860"/>
                </a:lnTo>
                <a:lnTo>
                  <a:pt x="2677" y="7519"/>
                </a:lnTo>
                <a:lnTo>
                  <a:pt x="2410" y="7203"/>
                </a:lnTo>
                <a:lnTo>
                  <a:pt x="2264" y="7057"/>
                </a:lnTo>
                <a:lnTo>
                  <a:pt x="2093" y="6911"/>
                </a:lnTo>
                <a:lnTo>
                  <a:pt x="3821" y="6911"/>
                </a:lnTo>
                <a:lnTo>
                  <a:pt x="4745" y="6862"/>
                </a:lnTo>
                <a:lnTo>
                  <a:pt x="5597" y="6814"/>
                </a:lnTo>
                <a:close/>
                <a:moveTo>
                  <a:pt x="755" y="6911"/>
                </a:moveTo>
                <a:lnTo>
                  <a:pt x="1047" y="6935"/>
                </a:lnTo>
                <a:lnTo>
                  <a:pt x="1315" y="6935"/>
                </a:lnTo>
                <a:lnTo>
                  <a:pt x="1339" y="6984"/>
                </a:lnTo>
                <a:lnTo>
                  <a:pt x="1363" y="7008"/>
                </a:lnTo>
                <a:lnTo>
                  <a:pt x="1582" y="7227"/>
                </a:lnTo>
                <a:lnTo>
                  <a:pt x="1826" y="7422"/>
                </a:lnTo>
                <a:lnTo>
                  <a:pt x="2142" y="7738"/>
                </a:lnTo>
                <a:lnTo>
                  <a:pt x="2434" y="8103"/>
                </a:lnTo>
                <a:lnTo>
                  <a:pt x="2799" y="8541"/>
                </a:lnTo>
                <a:lnTo>
                  <a:pt x="3018" y="8785"/>
                </a:lnTo>
                <a:lnTo>
                  <a:pt x="3139" y="8882"/>
                </a:lnTo>
                <a:lnTo>
                  <a:pt x="3261" y="8955"/>
                </a:lnTo>
                <a:lnTo>
                  <a:pt x="3091" y="9077"/>
                </a:lnTo>
                <a:lnTo>
                  <a:pt x="2993" y="8931"/>
                </a:lnTo>
                <a:lnTo>
                  <a:pt x="2872" y="8785"/>
                </a:lnTo>
                <a:lnTo>
                  <a:pt x="2580" y="8517"/>
                </a:lnTo>
                <a:lnTo>
                  <a:pt x="2020" y="8079"/>
                </a:lnTo>
                <a:lnTo>
                  <a:pt x="1388" y="7495"/>
                </a:lnTo>
                <a:lnTo>
                  <a:pt x="755" y="6911"/>
                </a:lnTo>
                <a:close/>
                <a:moveTo>
                  <a:pt x="9490" y="8760"/>
                </a:moveTo>
                <a:lnTo>
                  <a:pt x="9369" y="8785"/>
                </a:lnTo>
                <a:lnTo>
                  <a:pt x="9271" y="8833"/>
                </a:lnTo>
                <a:lnTo>
                  <a:pt x="9101" y="9004"/>
                </a:lnTo>
                <a:lnTo>
                  <a:pt x="8931" y="9174"/>
                </a:lnTo>
                <a:lnTo>
                  <a:pt x="8760" y="9344"/>
                </a:lnTo>
                <a:lnTo>
                  <a:pt x="8566" y="9515"/>
                </a:lnTo>
                <a:lnTo>
                  <a:pt x="8103" y="9904"/>
                </a:lnTo>
                <a:lnTo>
                  <a:pt x="7617" y="10318"/>
                </a:lnTo>
                <a:lnTo>
                  <a:pt x="7276" y="10609"/>
                </a:lnTo>
                <a:lnTo>
                  <a:pt x="7081" y="10780"/>
                </a:lnTo>
                <a:lnTo>
                  <a:pt x="6887" y="10999"/>
                </a:lnTo>
                <a:lnTo>
                  <a:pt x="6716" y="11193"/>
                </a:lnTo>
                <a:lnTo>
                  <a:pt x="6595" y="11437"/>
                </a:lnTo>
                <a:lnTo>
                  <a:pt x="6570" y="11534"/>
                </a:lnTo>
                <a:lnTo>
                  <a:pt x="6546" y="11656"/>
                </a:lnTo>
                <a:lnTo>
                  <a:pt x="6546" y="11753"/>
                </a:lnTo>
                <a:lnTo>
                  <a:pt x="6570" y="11850"/>
                </a:lnTo>
                <a:lnTo>
                  <a:pt x="6619" y="11948"/>
                </a:lnTo>
                <a:lnTo>
                  <a:pt x="6668" y="11996"/>
                </a:lnTo>
                <a:lnTo>
                  <a:pt x="6765" y="12021"/>
                </a:lnTo>
                <a:lnTo>
                  <a:pt x="6838" y="12021"/>
                </a:lnTo>
                <a:lnTo>
                  <a:pt x="6935" y="11972"/>
                </a:lnTo>
                <a:lnTo>
                  <a:pt x="7033" y="11923"/>
                </a:lnTo>
                <a:lnTo>
                  <a:pt x="7154" y="11777"/>
                </a:lnTo>
                <a:lnTo>
                  <a:pt x="7422" y="11461"/>
                </a:lnTo>
                <a:lnTo>
                  <a:pt x="7641" y="11242"/>
                </a:lnTo>
                <a:lnTo>
                  <a:pt x="7860" y="11023"/>
                </a:lnTo>
                <a:lnTo>
                  <a:pt x="8322" y="10634"/>
                </a:lnTo>
                <a:lnTo>
                  <a:pt x="8736" y="10318"/>
                </a:lnTo>
                <a:lnTo>
                  <a:pt x="9174" y="9977"/>
                </a:lnTo>
                <a:lnTo>
                  <a:pt x="9393" y="9807"/>
                </a:lnTo>
                <a:lnTo>
                  <a:pt x="9563" y="9612"/>
                </a:lnTo>
                <a:lnTo>
                  <a:pt x="9709" y="9393"/>
                </a:lnTo>
                <a:lnTo>
                  <a:pt x="9831" y="9174"/>
                </a:lnTo>
                <a:lnTo>
                  <a:pt x="9855" y="9052"/>
                </a:lnTo>
                <a:lnTo>
                  <a:pt x="9855" y="8931"/>
                </a:lnTo>
                <a:lnTo>
                  <a:pt x="9782" y="8858"/>
                </a:lnTo>
                <a:lnTo>
                  <a:pt x="9709" y="8809"/>
                </a:lnTo>
                <a:lnTo>
                  <a:pt x="9588" y="8760"/>
                </a:lnTo>
                <a:close/>
                <a:moveTo>
                  <a:pt x="2045" y="13359"/>
                </a:moveTo>
                <a:lnTo>
                  <a:pt x="2166" y="13408"/>
                </a:lnTo>
                <a:lnTo>
                  <a:pt x="2166" y="13481"/>
                </a:lnTo>
                <a:lnTo>
                  <a:pt x="2166" y="13554"/>
                </a:lnTo>
                <a:lnTo>
                  <a:pt x="2118" y="13627"/>
                </a:lnTo>
                <a:lnTo>
                  <a:pt x="2069" y="13675"/>
                </a:lnTo>
                <a:lnTo>
                  <a:pt x="1947" y="13773"/>
                </a:lnTo>
                <a:lnTo>
                  <a:pt x="1826" y="13870"/>
                </a:lnTo>
                <a:lnTo>
                  <a:pt x="1655" y="13943"/>
                </a:lnTo>
                <a:lnTo>
                  <a:pt x="1461" y="14016"/>
                </a:lnTo>
                <a:lnTo>
                  <a:pt x="1461" y="14016"/>
                </a:lnTo>
                <a:lnTo>
                  <a:pt x="1607" y="13821"/>
                </a:lnTo>
                <a:lnTo>
                  <a:pt x="1753" y="13627"/>
                </a:lnTo>
                <a:lnTo>
                  <a:pt x="1874" y="13481"/>
                </a:lnTo>
                <a:lnTo>
                  <a:pt x="1972" y="13383"/>
                </a:lnTo>
                <a:lnTo>
                  <a:pt x="1996" y="13383"/>
                </a:lnTo>
                <a:lnTo>
                  <a:pt x="2045" y="13359"/>
                </a:lnTo>
                <a:close/>
                <a:moveTo>
                  <a:pt x="1996" y="12872"/>
                </a:moveTo>
                <a:lnTo>
                  <a:pt x="1899" y="12897"/>
                </a:lnTo>
                <a:lnTo>
                  <a:pt x="1826" y="12921"/>
                </a:lnTo>
                <a:lnTo>
                  <a:pt x="1655" y="13018"/>
                </a:lnTo>
                <a:lnTo>
                  <a:pt x="1534" y="13140"/>
                </a:lnTo>
                <a:lnTo>
                  <a:pt x="1388" y="13286"/>
                </a:lnTo>
                <a:lnTo>
                  <a:pt x="1242" y="13456"/>
                </a:lnTo>
                <a:lnTo>
                  <a:pt x="998" y="13797"/>
                </a:lnTo>
                <a:lnTo>
                  <a:pt x="925" y="13967"/>
                </a:lnTo>
                <a:lnTo>
                  <a:pt x="828" y="14138"/>
                </a:lnTo>
                <a:lnTo>
                  <a:pt x="804" y="14235"/>
                </a:lnTo>
                <a:lnTo>
                  <a:pt x="779" y="14308"/>
                </a:lnTo>
                <a:lnTo>
                  <a:pt x="779" y="14405"/>
                </a:lnTo>
                <a:lnTo>
                  <a:pt x="828" y="14478"/>
                </a:lnTo>
                <a:lnTo>
                  <a:pt x="877" y="14527"/>
                </a:lnTo>
                <a:lnTo>
                  <a:pt x="925" y="14576"/>
                </a:lnTo>
                <a:lnTo>
                  <a:pt x="1047" y="14576"/>
                </a:lnTo>
                <a:lnTo>
                  <a:pt x="1120" y="14551"/>
                </a:lnTo>
                <a:lnTo>
                  <a:pt x="1266" y="14551"/>
                </a:lnTo>
                <a:lnTo>
                  <a:pt x="1412" y="14527"/>
                </a:lnTo>
                <a:lnTo>
                  <a:pt x="1582" y="14478"/>
                </a:lnTo>
                <a:lnTo>
                  <a:pt x="1728" y="14430"/>
                </a:lnTo>
                <a:lnTo>
                  <a:pt x="2020" y="14284"/>
                </a:lnTo>
                <a:lnTo>
                  <a:pt x="2239" y="14138"/>
                </a:lnTo>
                <a:lnTo>
                  <a:pt x="2361" y="14040"/>
                </a:lnTo>
                <a:lnTo>
                  <a:pt x="2483" y="13919"/>
                </a:lnTo>
                <a:lnTo>
                  <a:pt x="2556" y="13773"/>
                </a:lnTo>
                <a:lnTo>
                  <a:pt x="2629" y="13627"/>
                </a:lnTo>
                <a:lnTo>
                  <a:pt x="2653" y="13481"/>
                </a:lnTo>
                <a:lnTo>
                  <a:pt x="2653" y="13408"/>
                </a:lnTo>
                <a:lnTo>
                  <a:pt x="2629" y="13335"/>
                </a:lnTo>
                <a:lnTo>
                  <a:pt x="2604" y="13262"/>
                </a:lnTo>
                <a:lnTo>
                  <a:pt x="2556" y="13189"/>
                </a:lnTo>
                <a:lnTo>
                  <a:pt x="2483" y="13140"/>
                </a:lnTo>
                <a:lnTo>
                  <a:pt x="2385" y="13091"/>
                </a:lnTo>
                <a:lnTo>
                  <a:pt x="2288" y="12970"/>
                </a:lnTo>
                <a:lnTo>
                  <a:pt x="2166" y="12897"/>
                </a:lnTo>
                <a:lnTo>
                  <a:pt x="2069" y="12872"/>
                </a:lnTo>
                <a:close/>
                <a:moveTo>
                  <a:pt x="15525" y="560"/>
                </a:moveTo>
                <a:lnTo>
                  <a:pt x="16084" y="633"/>
                </a:lnTo>
                <a:lnTo>
                  <a:pt x="16644" y="706"/>
                </a:lnTo>
                <a:lnTo>
                  <a:pt x="17204" y="828"/>
                </a:lnTo>
                <a:lnTo>
                  <a:pt x="17763" y="974"/>
                </a:lnTo>
                <a:lnTo>
                  <a:pt x="17666" y="1023"/>
                </a:lnTo>
                <a:lnTo>
                  <a:pt x="17593" y="1096"/>
                </a:lnTo>
                <a:lnTo>
                  <a:pt x="17496" y="1169"/>
                </a:lnTo>
                <a:lnTo>
                  <a:pt x="17496" y="1193"/>
                </a:lnTo>
                <a:lnTo>
                  <a:pt x="17520" y="1217"/>
                </a:lnTo>
                <a:lnTo>
                  <a:pt x="17569" y="1266"/>
                </a:lnTo>
                <a:lnTo>
                  <a:pt x="17617" y="1290"/>
                </a:lnTo>
                <a:lnTo>
                  <a:pt x="17739" y="1315"/>
                </a:lnTo>
                <a:lnTo>
                  <a:pt x="17861" y="1290"/>
                </a:lnTo>
                <a:lnTo>
                  <a:pt x="17934" y="1290"/>
                </a:lnTo>
                <a:lnTo>
                  <a:pt x="17982" y="1242"/>
                </a:lnTo>
                <a:lnTo>
                  <a:pt x="18007" y="1363"/>
                </a:lnTo>
                <a:lnTo>
                  <a:pt x="18031" y="1461"/>
                </a:lnTo>
                <a:lnTo>
                  <a:pt x="17909" y="1485"/>
                </a:lnTo>
                <a:lnTo>
                  <a:pt x="17812" y="1534"/>
                </a:lnTo>
                <a:lnTo>
                  <a:pt x="17715" y="1582"/>
                </a:lnTo>
                <a:lnTo>
                  <a:pt x="17617" y="1655"/>
                </a:lnTo>
                <a:lnTo>
                  <a:pt x="17593" y="1680"/>
                </a:lnTo>
                <a:lnTo>
                  <a:pt x="17593" y="1753"/>
                </a:lnTo>
                <a:lnTo>
                  <a:pt x="17617" y="1801"/>
                </a:lnTo>
                <a:lnTo>
                  <a:pt x="17690" y="1826"/>
                </a:lnTo>
                <a:lnTo>
                  <a:pt x="17739" y="1850"/>
                </a:lnTo>
                <a:lnTo>
                  <a:pt x="17812" y="1874"/>
                </a:lnTo>
                <a:lnTo>
                  <a:pt x="17958" y="1850"/>
                </a:lnTo>
                <a:lnTo>
                  <a:pt x="18080" y="1801"/>
                </a:lnTo>
                <a:lnTo>
                  <a:pt x="18104" y="1996"/>
                </a:lnTo>
                <a:lnTo>
                  <a:pt x="17909" y="2069"/>
                </a:lnTo>
                <a:lnTo>
                  <a:pt x="17788" y="2118"/>
                </a:lnTo>
                <a:lnTo>
                  <a:pt x="17690" y="2215"/>
                </a:lnTo>
                <a:lnTo>
                  <a:pt x="17642" y="2264"/>
                </a:lnTo>
                <a:lnTo>
                  <a:pt x="17642" y="2361"/>
                </a:lnTo>
                <a:lnTo>
                  <a:pt x="17666" y="2410"/>
                </a:lnTo>
                <a:lnTo>
                  <a:pt x="17739" y="2458"/>
                </a:lnTo>
                <a:lnTo>
                  <a:pt x="17836" y="2483"/>
                </a:lnTo>
                <a:lnTo>
                  <a:pt x="17934" y="2458"/>
                </a:lnTo>
                <a:lnTo>
                  <a:pt x="18128" y="2410"/>
                </a:lnTo>
                <a:lnTo>
                  <a:pt x="18153" y="2531"/>
                </a:lnTo>
                <a:lnTo>
                  <a:pt x="18007" y="2555"/>
                </a:lnTo>
                <a:lnTo>
                  <a:pt x="17836" y="2604"/>
                </a:lnTo>
                <a:lnTo>
                  <a:pt x="17763" y="2653"/>
                </a:lnTo>
                <a:lnTo>
                  <a:pt x="17715" y="2726"/>
                </a:lnTo>
                <a:lnTo>
                  <a:pt x="17690" y="2823"/>
                </a:lnTo>
                <a:lnTo>
                  <a:pt x="17690" y="2896"/>
                </a:lnTo>
                <a:lnTo>
                  <a:pt x="17739" y="2945"/>
                </a:lnTo>
                <a:lnTo>
                  <a:pt x="17812" y="2993"/>
                </a:lnTo>
                <a:lnTo>
                  <a:pt x="18153" y="2993"/>
                </a:lnTo>
                <a:lnTo>
                  <a:pt x="18177" y="2969"/>
                </a:lnTo>
                <a:lnTo>
                  <a:pt x="18177" y="3261"/>
                </a:lnTo>
                <a:lnTo>
                  <a:pt x="17739" y="3383"/>
                </a:lnTo>
                <a:lnTo>
                  <a:pt x="17690" y="3407"/>
                </a:lnTo>
                <a:lnTo>
                  <a:pt x="17666" y="3431"/>
                </a:lnTo>
                <a:lnTo>
                  <a:pt x="17617" y="3529"/>
                </a:lnTo>
                <a:lnTo>
                  <a:pt x="17617" y="3577"/>
                </a:lnTo>
                <a:lnTo>
                  <a:pt x="17642" y="3626"/>
                </a:lnTo>
                <a:lnTo>
                  <a:pt x="17666" y="3650"/>
                </a:lnTo>
                <a:lnTo>
                  <a:pt x="17715" y="3699"/>
                </a:lnTo>
                <a:lnTo>
                  <a:pt x="17812" y="3723"/>
                </a:lnTo>
                <a:lnTo>
                  <a:pt x="17934" y="3723"/>
                </a:lnTo>
                <a:lnTo>
                  <a:pt x="18153" y="3699"/>
                </a:lnTo>
                <a:lnTo>
                  <a:pt x="18153" y="3699"/>
                </a:lnTo>
                <a:lnTo>
                  <a:pt x="18104" y="4186"/>
                </a:lnTo>
                <a:lnTo>
                  <a:pt x="17934" y="4088"/>
                </a:lnTo>
                <a:lnTo>
                  <a:pt x="17739" y="4040"/>
                </a:lnTo>
                <a:lnTo>
                  <a:pt x="17642" y="4015"/>
                </a:lnTo>
                <a:lnTo>
                  <a:pt x="17569" y="4040"/>
                </a:lnTo>
                <a:lnTo>
                  <a:pt x="17471" y="4064"/>
                </a:lnTo>
                <a:lnTo>
                  <a:pt x="17423" y="4137"/>
                </a:lnTo>
                <a:lnTo>
                  <a:pt x="17423" y="4186"/>
                </a:lnTo>
                <a:lnTo>
                  <a:pt x="17496" y="4283"/>
                </a:lnTo>
                <a:lnTo>
                  <a:pt x="17617" y="4332"/>
                </a:lnTo>
                <a:lnTo>
                  <a:pt x="17812" y="4429"/>
                </a:lnTo>
                <a:lnTo>
                  <a:pt x="17982" y="4526"/>
                </a:lnTo>
                <a:lnTo>
                  <a:pt x="18055" y="4551"/>
                </a:lnTo>
                <a:lnTo>
                  <a:pt x="17958" y="4940"/>
                </a:lnTo>
                <a:lnTo>
                  <a:pt x="17690" y="4843"/>
                </a:lnTo>
                <a:lnTo>
                  <a:pt x="17471" y="4721"/>
                </a:lnTo>
                <a:lnTo>
                  <a:pt x="17228" y="4648"/>
                </a:lnTo>
                <a:lnTo>
                  <a:pt x="17155" y="4648"/>
                </a:lnTo>
                <a:lnTo>
                  <a:pt x="17155" y="4672"/>
                </a:lnTo>
                <a:lnTo>
                  <a:pt x="17155" y="4721"/>
                </a:lnTo>
                <a:lnTo>
                  <a:pt x="17204" y="4818"/>
                </a:lnTo>
                <a:lnTo>
                  <a:pt x="17252" y="4891"/>
                </a:lnTo>
                <a:lnTo>
                  <a:pt x="17350" y="4989"/>
                </a:lnTo>
                <a:lnTo>
                  <a:pt x="17423" y="5062"/>
                </a:lnTo>
                <a:lnTo>
                  <a:pt x="17642" y="5183"/>
                </a:lnTo>
                <a:lnTo>
                  <a:pt x="17861" y="5256"/>
                </a:lnTo>
                <a:lnTo>
                  <a:pt x="17739" y="5621"/>
                </a:lnTo>
                <a:lnTo>
                  <a:pt x="17617" y="5938"/>
                </a:lnTo>
                <a:lnTo>
                  <a:pt x="17569" y="5889"/>
                </a:lnTo>
                <a:lnTo>
                  <a:pt x="17520" y="5840"/>
                </a:lnTo>
                <a:lnTo>
                  <a:pt x="17398" y="5743"/>
                </a:lnTo>
                <a:lnTo>
                  <a:pt x="17301" y="5670"/>
                </a:lnTo>
                <a:lnTo>
                  <a:pt x="17179" y="5597"/>
                </a:lnTo>
                <a:lnTo>
                  <a:pt x="17082" y="5573"/>
                </a:lnTo>
                <a:lnTo>
                  <a:pt x="16985" y="5548"/>
                </a:lnTo>
                <a:lnTo>
                  <a:pt x="16887" y="5548"/>
                </a:lnTo>
                <a:lnTo>
                  <a:pt x="16766" y="5597"/>
                </a:lnTo>
                <a:lnTo>
                  <a:pt x="16741" y="5621"/>
                </a:lnTo>
                <a:lnTo>
                  <a:pt x="16741" y="5670"/>
                </a:lnTo>
                <a:lnTo>
                  <a:pt x="16741" y="5719"/>
                </a:lnTo>
                <a:lnTo>
                  <a:pt x="16766" y="5743"/>
                </a:lnTo>
                <a:lnTo>
                  <a:pt x="16863" y="5840"/>
                </a:lnTo>
                <a:lnTo>
                  <a:pt x="16936" y="5913"/>
                </a:lnTo>
                <a:lnTo>
                  <a:pt x="17009" y="5962"/>
                </a:lnTo>
                <a:lnTo>
                  <a:pt x="17228" y="6132"/>
                </a:lnTo>
                <a:lnTo>
                  <a:pt x="17325" y="6181"/>
                </a:lnTo>
                <a:lnTo>
                  <a:pt x="17447" y="6205"/>
                </a:lnTo>
                <a:lnTo>
                  <a:pt x="17496" y="6205"/>
                </a:lnTo>
                <a:lnTo>
                  <a:pt x="17325" y="6473"/>
                </a:lnTo>
                <a:lnTo>
                  <a:pt x="17204" y="6473"/>
                </a:lnTo>
                <a:lnTo>
                  <a:pt x="17106" y="6449"/>
                </a:lnTo>
                <a:lnTo>
                  <a:pt x="17009" y="6400"/>
                </a:lnTo>
                <a:lnTo>
                  <a:pt x="16936" y="6351"/>
                </a:lnTo>
                <a:lnTo>
                  <a:pt x="16814" y="6230"/>
                </a:lnTo>
                <a:lnTo>
                  <a:pt x="16668" y="6108"/>
                </a:lnTo>
                <a:lnTo>
                  <a:pt x="16522" y="6035"/>
                </a:lnTo>
                <a:lnTo>
                  <a:pt x="16449" y="6011"/>
                </a:lnTo>
                <a:lnTo>
                  <a:pt x="16352" y="6011"/>
                </a:lnTo>
                <a:lnTo>
                  <a:pt x="16279" y="6035"/>
                </a:lnTo>
                <a:lnTo>
                  <a:pt x="16182" y="6084"/>
                </a:lnTo>
                <a:lnTo>
                  <a:pt x="16133" y="6132"/>
                </a:lnTo>
                <a:lnTo>
                  <a:pt x="16133" y="6181"/>
                </a:lnTo>
                <a:lnTo>
                  <a:pt x="16182" y="6230"/>
                </a:lnTo>
                <a:lnTo>
                  <a:pt x="16230" y="6254"/>
                </a:lnTo>
                <a:lnTo>
                  <a:pt x="16303" y="6254"/>
                </a:lnTo>
                <a:lnTo>
                  <a:pt x="16401" y="6303"/>
                </a:lnTo>
                <a:lnTo>
                  <a:pt x="16547" y="6424"/>
                </a:lnTo>
                <a:lnTo>
                  <a:pt x="16693" y="6570"/>
                </a:lnTo>
                <a:lnTo>
                  <a:pt x="16814" y="6692"/>
                </a:lnTo>
                <a:lnTo>
                  <a:pt x="16936" y="6789"/>
                </a:lnTo>
                <a:lnTo>
                  <a:pt x="17082" y="6838"/>
                </a:lnTo>
                <a:lnTo>
                  <a:pt x="16668" y="7325"/>
                </a:lnTo>
                <a:lnTo>
                  <a:pt x="16157" y="7106"/>
                </a:lnTo>
                <a:lnTo>
                  <a:pt x="16011" y="7033"/>
                </a:lnTo>
                <a:lnTo>
                  <a:pt x="15865" y="7008"/>
                </a:lnTo>
                <a:lnTo>
                  <a:pt x="15744" y="7008"/>
                </a:lnTo>
                <a:lnTo>
                  <a:pt x="15598" y="7057"/>
                </a:lnTo>
                <a:lnTo>
                  <a:pt x="15573" y="7081"/>
                </a:lnTo>
                <a:lnTo>
                  <a:pt x="15549" y="7106"/>
                </a:lnTo>
                <a:lnTo>
                  <a:pt x="15549" y="7154"/>
                </a:lnTo>
                <a:lnTo>
                  <a:pt x="15573" y="7179"/>
                </a:lnTo>
                <a:lnTo>
                  <a:pt x="15646" y="7276"/>
                </a:lnTo>
                <a:lnTo>
                  <a:pt x="15744" y="7349"/>
                </a:lnTo>
                <a:lnTo>
                  <a:pt x="15987" y="7495"/>
                </a:lnTo>
                <a:lnTo>
                  <a:pt x="16328" y="7665"/>
                </a:lnTo>
                <a:lnTo>
                  <a:pt x="16036" y="7957"/>
                </a:lnTo>
                <a:lnTo>
                  <a:pt x="15890" y="7909"/>
                </a:lnTo>
                <a:lnTo>
                  <a:pt x="15744" y="7884"/>
                </a:lnTo>
                <a:lnTo>
                  <a:pt x="15598" y="7860"/>
                </a:lnTo>
                <a:lnTo>
                  <a:pt x="15452" y="7836"/>
                </a:lnTo>
                <a:lnTo>
                  <a:pt x="15160" y="7690"/>
                </a:lnTo>
                <a:lnTo>
                  <a:pt x="15014" y="7641"/>
                </a:lnTo>
                <a:lnTo>
                  <a:pt x="14868" y="7592"/>
                </a:lnTo>
                <a:lnTo>
                  <a:pt x="14819" y="7617"/>
                </a:lnTo>
                <a:lnTo>
                  <a:pt x="14770" y="7665"/>
                </a:lnTo>
                <a:lnTo>
                  <a:pt x="14770" y="7714"/>
                </a:lnTo>
                <a:lnTo>
                  <a:pt x="14770" y="7763"/>
                </a:lnTo>
                <a:lnTo>
                  <a:pt x="14843" y="7860"/>
                </a:lnTo>
                <a:lnTo>
                  <a:pt x="14916" y="7957"/>
                </a:lnTo>
                <a:lnTo>
                  <a:pt x="15135" y="8128"/>
                </a:lnTo>
                <a:lnTo>
                  <a:pt x="15427" y="8249"/>
                </a:lnTo>
                <a:lnTo>
                  <a:pt x="15549" y="8298"/>
                </a:lnTo>
                <a:lnTo>
                  <a:pt x="15695" y="8322"/>
                </a:lnTo>
                <a:lnTo>
                  <a:pt x="15403" y="8639"/>
                </a:lnTo>
                <a:lnTo>
                  <a:pt x="15184" y="8590"/>
                </a:lnTo>
                <a:lnTo>
                  <a:pt x="14965" y="8541"/>
                </a:lnTo>
                <a:lnTo>
                  <a:pt x="14770" y="8468"/>
                </a:lnTo>
                <a:lnTo>
                  <a:pt x="14576" y="8347"/>
                </a:lnTo>
                <a:lnTo>
                  <a:pt x="14551" y="8322"/>
                </a:lnTo>
                <a:lnTo>
                  <a:pt x="14503" y="8322"/>
                </a:lnTo>
                <a:lnTo>
                  <a:pt x="14454" y="8371"/>
                </a:lnTo>
                <a:lnTo>
                  <a:pt x="14430" y="8420"/>
                </a:lnTo>
                <a:lnTo>
                  <a:pt x="14430" y="8493"/>
                </a:lnTo>
                <a:lnTo>
                  <a:pt x="14478" y="8590"/>
                </a:lnTo>
                <a:lnTo>
                  <a:pt x="14551" y="8687"/>
                </a:lnTo>
                <a:lnTo>
                  <a:pt x="14722" y="8809"/>
                </a:lnTo>
                <a:lnTo>
                  <a:pt x="14892" y="8906"/>
                </a:lnTo>
                <a:lnTo>
                  <a:pt x="15111" y="8979"/>
                </a:lnTo>
                <a:lnTo>
                  <a:pt x="14843" y="9271"/>
                </a:lnTo>
                <a:lnTo>
                  <a:pt x="14795" y="9247"/>
                </a:lnTo>
                <a:lnTo>
                  <a:pt x="14503" y="9150"/>
                </a:lnTo>
                <a:lnTo>
                  <a:pt x="14211" y="9052"/>
                </a:lnTo>
                <a:lnTo>
                  <a:pt x="13919" y="8955"/>
                </a:lnTo>
                <a:lnTo>
                  <a:pt x="13627" y="8858"/>
                </a:lnTo>
                <a:lnTo>
                  <a:pt x="13578" y="8858"/>
                </a:lnTo>
                <a:lnTo>
                  <a:pt x="13554" y="8882"/>
                </a:lnTo>
                <a:lnTo>
                  <a:pt x="13529" y="8931"/>
                </a:lnTo>
                <a:lnTo>
                  <a:pt x="13554" y="8955"/>
                </a:lnTo>
                <a:lnTo>
                  <a:pt x="13627" y="9077"/>
                </a:lnTo>
                <a:lnTo>
                  <a:pt x="13748" y="9198"/>
                </a:lnTo>
                <a:lnTo>
                  <a:pt x="13846" y="9296"/>
                </a:lnTo>
                <a:lnTo>
                  <a:pt x="13992" y="9369"/>
                </a:lnTo>
                <a:lnTo>
                  <a:pt x="14284" y="9515"/>
                </a:lnTo>
                <a:lnTo>
                  <a:pt x="14576" y="9612"/>
                </a:lnTo>
                <a:lnTo>
                  <a:pt x="14211" y="10001"/>
                </a:lnTo>
                <a:lnTo>
                  <a:pt x="14186" y="9953"/>
                </a:lnTo>
                <a:lnTo>
                  <a:pt x="14113" y="9904"/>
                </a:lnTo>
                <a:lnTo>
                  <a:pt x="13846" y="9709"/>
                </a:lnTo>
                <a:lnTo>
                  <a:pt x="13529" y="9563"/>
                </a:lnTo>
                <a:lnTo>
                  <a:pt x="13359" y="9490"/>
                </a:lnTo>
                <a:lnTo>
                  <a:pt x="13213" y="9442"/>
                </a:lnTo>
                <a:lnTo>
                  <a:pt x="13043" y="9393"/>
                </a:lnTo>
                <a:lnTo>
                  <a:pt x="12824" y="9393"/>
                </a:lnTo>
                <a:lnTo>
                  <a:pt x="12799" y="9442"/>
                </a:lnTo>
                <a:lnTo>
                  <a:pt x="12799" y="9490"/>
                </a:lnTo>
                <a:lnTo>
                  <a:pt x="12824" y="9515"/>
                </a:lnTo>
                <a:lnTo>
                  <a:pt x="13067" y="9734"/>
                </a:lnTo>
                <a:lnTo>
                  <a:pt x="13335" y="9904"/>
                </a:lnTo>
                <a:lnTo>
                  <a:pt x="13627" y="10074"/>
                </a:lnTo>
                <a:lnTo>
                  <a:pt x="13919" y="10220"/>
                </a:lnTo>
                <a:lnTo>
                  <a:pt x="13967" y="10245"/>
                </a:lnTo>
                <a:lnTo>
                  <a:pt x="13894" y="10318"/>
                </a:lnTo>
                <a:lnTo>
                  <a:pt x="13748" y="10464"/>
                </a:lnTo>
                <a:lnTo>
                  <a:pt x="13700" y="10391"/>
                </a:lnTo>
                <a:lnTo>
                  <a:pt x="13627" y="10318"/>
                </a:lnTo>
                <a:lnTo>
                  <a:pt x="13456" y="10220"/>
                </a:lnTo>
                <a:lnTo>
                  <a:pt x="13091" y="10074"/>
                </a:lnTo>
                <a:lnTo>
                  <a:pt x="12897" y="10026"/>
                </a:lnTo>
                <a:lnTo>
                  <a:pt x="12702" y="9953"/>
                </a:lnTo>
                <a:lnTo>
                  <a:pt x="12507" y="9928"/>
                </a:lnTo>
                <a:lnTo>
                  <a:pt x="12288" y="9904"/>
                </a:lnTo>
                <a:lnTo>
                  <a:pt x="12240" y="9904"/>
                </a:lnTo>
                <a:lnTo>
                  <a:pt x="12215" y="9928"/>
                </a:lnTo>
                <a:lnTo>
                  <a:pt x="12191" y="9977"/>
                </a:lnTo>
                <a:lnTo>
                  <a:pt x="12215" y="10050"/>
                </a:lnTo>
                <a:lnTo>
                  <a:pt x="12264" y="10099"/>
                </a:lnTo>
                <a:lnTo>
                  <a:pt x="12459" y="10196"/>
                </a:lnTo>
                <a:lnTo>
                  <a:pt x="12629" y="10293"/>
                </a:lnTo>
                <a:lnTo>
                  <a:pt x="12994" y="10512"/>
                </a:lnTo>
                <a:lnTo>
                  <a:pt x="13237" y="10634"/>
                </a:lnTo>
                <a:lnTo>
                  <a:pt x="13359" y="10682"/>
                </a:lnTo>
                <a:lnTo>
                  <a:pt x="13505" y="10707"/>
                </a:lnTo>
                <a:lnTo>
                  <a:pt x="12921" y="11291"/>
                </a:lnTo>
                <a:lnTo>
                  <a:pt x="12799" y="11193"/>
                </a:lnTo>
                <a:lnTo>
                  <a:pt x="12653" y="11096"/>
                </a:lnTo>
                <a:lnTo>
                  <a:pt x="12434" y="10974"/>
                </a:lnTo>
                <a:lnTo>
                  <a:pt x="12240" y="10828"/>
                </a:lnTo>
                <a:lnTo>
                  <a:pt x="12021" y="10682"/>
                </a:lnTo>
                <a:lnTo>
                  <a:pt x="11802" y="10585"/>
                </a:lnTo>
                <a:lnTo>
                  <a:pt x="11680" y="10537"/>
                </a:lnTo>
                <a:lnTo>
                  <a:pt x="11534" y="10537"/>
                </a:lnTo>
                <a:lnTo>
                  <a:pt x="11510" y="10561"/>
                </a:lnTo>
                <a:lnTo>
                  <a:pt x="11510" y="10585"/>
                </a:lnTo>
                <a:lnTo>
                  <a:pt x="11534" y="10609"/>
                </a:lnTo>
                <a:lnTo>
                  <a:pt x="11704" y="10804"/>
                </a:lnTo>
                <a:lnTo>
                  <a:pt x="11996" y="11072"/>
                </a:lnTo>
                <a:lnTo>
                  <a:pt x="12337" y="11364"/>
                </a:lnTo>
                <a:lnTo>
                  <a:pt x="12507" y="11461"/>
                </a:lnTo>
                <a:lnTo>
                  <a:pt x="12678" y="11534"/>
                </a:lnTo>
                <a:lnTo>
                  <a:pt x="12337" y="11875"/>
                </a:lnTo>
                <a:lnTo>
                  <a:pt x="12215" y="11826"/>
                </a:lnTo>
                <a:lnTo>
                  <a:pt x="12094" y="11777"/>
                </a:lnTo>
                <a:lnTo>
                  <a:pt x="11899" y="11680"/>
                </a:lnTo>
                <a:lnTo>
                  <a:pt x="11510" y="11437"/>
                </a:lnTo>
                <a:lnTo>
                  <a:pt x="11291" y="11339"/>
                </a:lnTo>
                <a:lnTo>
                  <a:pt x="11193" y="11315"/>
                </a:lnTo>
                <a:lnTo>
                  <a:pt x="11072" y="11291"/>
                </a:lnTo>
                <a:lnTo>
                  <a:pt x="10999" y="11315"/>
                </a:lnTo>
                <a:lnTo>
                  <a:pt x="10974" y="11364"/>
                </a:lnTo>
                <a:lnTo>
                  <a:pt x="10950" y="11437"/>
                </a:lnTo>
                <a:lnTo>
                  <a:pt x="10999" y="11485"/>
                </a:lnTo>
                <a:lnTo>
                  <a:pt x="11266" y="11704"/>
                </a:lnTo>
                <a:lnTo>
                  <a:pt x="11558" y="11923"/>
                </a:lnTo>
                <a:lnTo>
                  <a:pt x="11777" y="12069"/>
                </a:lnTo>
                <a:lnTo>
                  <a:pt x="12045" y="12191"/>
                </a:lnTo>
                <a:lnTo>
                  <a:pt x="11753" y="12483"/>
                </a:lnTo>
                <a:lnTo>
                  <a:pt x="11485" y="12264"/>
                </a:lnTo>
                <a:lnTo>
                  <a:pt x="11218" y="12045"/>
                </a:lnTo>
                <a:lnTo>
                  <a:pt x="11047" y="11899"/>
                </a:lnTo>
                <a:lnTo>
                  <a:pt x="10877" y="11777"/>
                </a:lnTo>
                <a:lnTo>
                  <a:pt x="10682" y="11680"/>
                </a:lnTo>
                <a:lnTo>
                  <a:pt x="10488" y="11631"/>
                </a:lnTo>
                <a:lnTo>
                  <a:pt x="10439" y="11656"/>
                </a:lnTo>
                <a:lnTo>
                  <a:pt x="10439" y="11680"/>
                </a:lnTo>
                <a:lnTo>
                  <a:pt x="10415" y="11704"/>
                </a:lnTo>
                <a:lnTo>
                  <a:pt x="10439" y="11753"/>
                </a:lnTo>
                <a:lnTo>
                  <a:pt x="11072" y="12410"/>
                </a:lnTo>
                <a:lnTo>
                  <a:pt x="11242" y="12605"/>
                </a:lnTo>
                <a:lnTo>
                  <a:pt x="11461" y="12775"/>
                </a:lnTo>
                <a:lnTo>
                  <a:pt x="11315" y="12945"/>
                </a:lnTo>
                <a:lnTo>
                  <a:pt x="11193" y="12848"/>
                </a:lnTo>
                <a:lnTo>
                  <a:pt x="11047" y="12775"/>
                </a:lnTo>
                <a:lnTo>
                  <a:pt x="10780" y="12629"/>
                </a:lnTo>
                <a:lnTo>
                  <a:pt x="10366" y="12361"/>
                </a:lnTo>
                <a:lnTo>
                  <a:pt x="10172" y="12215"/>
                </a:lnTo>
                <a:lnTo>
                  <a:pt x="9977" y="12069"/>
                </a:lnTo>
                <a:lnTo>
                  <a:pt x="9953" y="12045"/>
                </a:lnTo>
                <a:lnTo>
                  <a:pt x="9928" y="12069"/>
                </a:lnTo>
                <a:lnTo>
                  <a:pt x="9904" y="12094"/>
                </a:lnTo>
                <a:lnTo>
                  <a:pt x="9928" y="12118"/>
                </a:lnTo>
                <a:lnTo>
                  <a:pt x="10220" y="12532"/>
                </a:lnTo>
                <a:lnTo>
                  <a:pt x="10391" y="12702"/>
                </a:lnTo>
                <a:lnTo>
                  <a:pt x="10585" y="12897"/>
                </a:lnTo>
                <a:lnTo>
                  <a:pt x="10804" y="13067"/>
                </a:lnTo>
                <a:lnTo>
                  <a:pt x="10926" y="13140"/>
                </a:lnTo>
                <a:lnTo>
                  <a:pt x="11047" y="13213"/>
                </a:lnTo>
                <a:lnTo>
                  <a:pt x="10780" y="13456"/>
                </a:lnTo>
                <a:lnTo>
                  <a:pt x="10439" y="13213"/>
                </a:lnTo>
                <a:lnTo>
                  <a:pt x="10099" y="12970"/>
                </a:lnTo>
                <a:lnTo>
                  <a:pt x="9928" y="12872"/>
                </a:lnTo>
                <a:lnTo>
                  <a:pt x="9734" y="12799"/>
                </a:lnTo>
                <a:lnTo>
                  <a:pt x="9563" y="12726"/>
                </a:lnTo>
                <a:lnTo>
                  <a:pt x="9369" y="12726"/>
                </a:lnTo>
                <a:lnTo>
                  <a:pt x="9320" y="12751"/>
                </a:lnTo>
                <a:lnTo>
                  <a:pt x="9320" y="12775"/>
                </a:lnTo>
                <a:lnTo>
                  <a:pt x="9320" y="12799"/>
                </a:lnTo>
                <a:lnTo>
                  <a:pt x="9442" y="12921"/>
                </a:lnTo>
                <a:lnTo>
                  <a:pt x="9588" y="13043"/>
                </a:lnTo>
                <a:lnTo>
                  <a:pt x="9855" y="13262"/>
                </a:lnTo>
                <a:lnTo>
                  <a:pt x="10464" y="13773"/>
                </a:lnTo>
                <a:lnTo>
                  <a:pt x="10293" y="13943"/>
                </a:lnTo>
                <a:lnTo>
                  <a:pt x="10123" y="13821"/>
                </a:lnTo>
                <a:lnTo>
                  <a:pt x="9953" y="13724"/>
                </a:lnTo>
                <a:lnTo>
                  <a:pt x="9612" y="13554"/>
                </a:lnTo>
                <a:lnTo>
                  <a:pt x="9393" y="13408"/>
                </a:lnTo>
                <a:lnTo>
                  <a:pt x="9223" y="13237"/>
                </a:lnTo>
                <a:lnTo>
                  <a:pt x="9052" y="13067"/>
                </a:lnTo>
                <a:lnTo>
                  <a:pt x="8906" y="12848"/>
                </a:lnTo>
                <a:lnTo>
                  <a:pt x="8833" y="12799"/>
                </a:lnTo>
                <a:lnTo>
                  <a:pt x="8760" y="12799"/>
                </a:lnTo>
                <a:lnTo>
                  <a:pt x="8712" y="12824"/>
                </a:lnTo>
                <a:lnTo>
                  <a:pt x="8663" y="12897"/>
                </a:lnTo>
                <a:lnTo>
                  <a:pt x="8639" y="13018"/>
                </a:lnTo>
                <a:lnTo>
                  <a:pt x="8663" y="13164"/>
                </a:lnTo>
                <a:lnTo>
                  <a:pt x="8687" y="13286"/>
                </a:lnTo>
                <a:lnTo>
                  <a:pt x="8760" y="13408"/>
                </a:lnTo>
                <a:lnTo>
                  <a:pt x="8833" y="13529"/>
                </a:lnTo>
                <a:lnTo>
                  <a:pt x="8931" y="13627"/>
                </a:lnTo>
                <a:lnTo>
                  <a:pt x="9125" y="13821"/>
                </a:lnTo>
                <a:lnTo>
                  <a:pt x="9490" y="14089"/>
                </a:lnTo>
                <a:lnTo>
                  <a:pt x="9685" y="14211"/>
                </a:lnTo>
                <a:lnTo>
                  <a:pt x="9904" y="14308"/>
                </a:lnTo>
                <a:lnTo>
                  <a:pt x="9661" y="14527"/>
                </a:lnTo>
                <a:lnTo>
                  <a:pt x="9369" y="14381"/>
                </a:lnTo>
                <a:lnTo>
                  <a:pt x="9052" y="14235"/>
                </a:lnTo>
                <a:lnTo>
                  <a:pt x="8760" y="14089"/>
                </a:lnTo>
                <a:lnTo>
                  <a:pt x="8614" y="13992"/>
                </a:lnTo>
                <a:lnTo>
                  <a:pt x="8468" y="13919"/>
                </a:lnTo>
                <a:lnTo>
                  <a:pt x="8444" y="13894"/>
                </a:lnTo>
                <a:lnTo>
                  <a:pt x="8420" y="13894"/>
                </a:lnTo>
                <a:lnTo>
                  <a:pt x="8395" y="13919"/>
                </a:lnTo>
                <a:lnTo>
                  <a:pt x="8395" y="13967"/>
                </a:lnTo>
                <a:lnTo>
                  <a:pt x="8468" y="14138"/>
                </a:lnTo>
                <a:lnTo>
                  <a:pt x="8566" y="14308"/>
                </a:lnTo>
                <a:lnTo>
                  <a:pt x="8687" y="14430"/>
                </a:lnTo>
                <a:lnTo>
                  <a:pt x="8833" y="14551"/>
                </a:lnTo>
                <a:lnTo>
                  <a:pt x="9296" y="14868"/>
                </a:lnTo>
                <a:lnTo>
                  <a:pt x="9004" y="15160"/>
                </a:lnTo>
                <a:lnTo>
                  <a:pt x="8614" y="14770"/>
                </a:lnTo>
                <a:lnTo>
                  <a:pt x="8201" y="14405"/>
                </a:lnTo>
                <a:lnTo>
                  <a:pt x="7398" y="13700"/>
                </a:lnTo>
                <a:lnTo>
                  <a:pt x="6984" y="13359"/>
                </a:lnTo>
                <a:lnTo>
                  <a:pt x="6595" y="12994"/>
                </a:lnTo>
                <a:lnTo>
                  <a:pt x="6205" y="12605"/>
                </a:lnTo>
                <a:lnTo>
                  <a:pt x="5840" y="12215"/>
                </a:lnTo>
                <a:lnTo>
                  <a:pt x="5500" y="11777"/>
                </a:lnTo>
                <a:lnTo>
                  <a:pt x="5135" y="11315"/>
                </a:lnTo>
                <a:lnTo>
                  <a:pt x="4794" y="10901"/>
                </a:lnTo>
                <a:lnTo>
                  <a:pt x="4599" y="10682"/>
                </a:lnTo>
                <a:lnTo>
                  <a:pt x="4405" y="10488"/>
                </a:lnTo>
                <a:lnTo>
                  <a:pt x="4137" y="10269"/>
                </a:lnTo>
                <a:lnTo>
                  <a:pt x="3845" y="10074"/>
                </a:lnTo>
                <a:lnTo>
                  <a:pt x="3553" y="9855"/>
                </a:lnTo>
                <a:lnTo>
                  <a:pt x="3285" y="9661"/>
                </a:lnTo>
                <a:lnTo>
                  <a:pt x="3261" y="9588"/>
                </a:lnTo>
                <a:lnTo>
                  <a:pt x="3602" y="9296"/>
                </a:lnTo>
                <a:lnTo>
                  <a:pt x="3967" y="9004"/>
                </a:lnTo>
                <a:lnTo>
                  <a:pt x="4332" y="8712"/>
                </a:lnTo>
                <a:lnTo>
                  <a:pt x="4672" y="8420"/>
                </a:lnTo>
                <a:lnTo>
                  <a:pt x="5646" y="7519"/>
                </a:lnTo>
                <a:lnTo>
                  <a:pt x="6595" y="6595"/>
                </a:lnTo>
                <a:lnTo>
                  <a:pt x="6984" y="6205"/>
                </a:lnTo>
                <a:lnTo>
                  <a:pt x="7349" y="5792"/>
                </a:lnTo>
                <a:lnTo>
                  <a:pt x="8055" y="4940"/>
                </a:lnTo>
                <a:lnTo>
                  <a:pt x="8760" y="4088"/>
                </a:lnTo>
                <a:lnTo>
                  <a:pt x="9466" y="3237"/>
                </a:lnTo>
                <a:lnTo>
                  <a:pt x="9855" y="2799"/>
                </a:lnTo>
                <a:lnTo>
                  <a:pt x="10269" y="2410"/>
                </a:lnTo>
                <a:lnTo>
                  <a:pt x="10707" y="2045"/>
                </a:lnTo>
                <a:lnTo>
                  <a:pt x="11169" y="1704"/>
                </a:lnTo>
                <a:lnTo>
                  <a:pt x="11631" y="1412"/>
                </a:lnTo>
                <a:lnTo>
                  <a:pt x="12142" y="1144"/>
                </a:lnTo>
                <a:lnTo>
                  <a:pt x="12678" y="950"/>
                </a:lnTo>
                <a:lnTo>
                  <a:pt x="13237" y="779"/>
                </a:lnTo>
                <a:lnTo>
                  <a:pt x="13797" y="658"/>
                </a:lnTo>
                <a:lnTo>
                  <a:pt x="14381" y="585"/>
                </a:lnTo>
                <a:lnTo>
                  <a:pt x="14941" y="560"/>
                </a:lnTo>
                <a:close/>
                <a:moveTo>
                  <a:pt x="11777" y="13237"/>
                </a:moveTo>
                <a:lnTo>
                  <a:pt x="11777" y="13602"/>
                </a:lnTo>
                <a:lnTo>
                  <a:pt x="11753" y="13967"/>
                </a:lnTo>
                <a:lnTo>
                  <a:pt x="11704" y="14746"/>
                </a:lnTo>
                <a:lnTo>
                  <a:pt x="11680" y="15549"/>
                </a:lnTo>
                <a:lnTo>
                  <a:pt x="11656" y="16328"/>
                </a:lnTo>
                <a:lnTo>
                  <a:pt x="11485" y="16084"/>
                </a:lnTo>
                <a:lnTo>
                  <a:pt x="11291" y="15865"/>
                </a:lnTo>
                <a:lnTo>
                  <a:pt x="10877" y="15427"/>
                </a:lnTo>
                <a:lnTo>
                  <a:pt x="10755" y="15257"/>
                </a:lnTo>
                <a:lnTo>
                  <a:pt x="10610" y="15062"/>
                </a:lnTo>
                <a:lnTo>
                  <a:pt x="10464" y="14868"/>
                </a:lnTo>
                <a:lnTo>
                  <a:pt x="10366" y="14770"/>
                </a:lnTo>
                <a:lnTo>
                  <a:pt x="10293" y="14722"/>
                </a:lnTo>
                <a:lnTo>
                  <a:pt x="10731" y="14284"/>
                </a:lnTo>
                <a:lnTo>
                  <a:pt x="11266" y="13773"/>
                </a:lnTo>
                <a:lnTo>
                  <a:pt x="11777" y="13237"/>
                </a:lnTo>
                <a:close/>
                <a:moveTo>
                  <a:pt x="3431" y="14381"/>
                </a:moveTo>
                <a:lnTo>
                  <a:pt x="3553" y="14405"/>
                </a:lnTo>
                <a:lnTo>
                  <a:pt x="3699" y="14454"/>
                </a:lnTo>
                <a:lnTo>
                  <a:pt x="3699" y="14527"/>
                </a:lnTo>
                <a:lnTo>
                  <a:pt x="3723" y="14576"/>
                </a:lnTo>
                <a:lnTo>
                  <a:pt x="3602" y="14576"/>
                </a:lnTo>
                <a:lnTo>
                  <a:pt x="3553" y="14600"/>
                </a:lnTo>
                <a:lnTo>
                  <a:pt x="3504" y="14649"/>
                </a:lnTo>
                <a:lnTo>
                  <a:pt x="3334" y="14843"/>
                </a:lnTo>
                <a:lnTo>
                  <a:pt x="3164" y="15038"/>
                </a:lnTo>
                <a:lnTo>
                  <a:pt x="2969" y="15233"/>
                </a:lnTo>
                <a:lnTo>
                  <a:pt x="2896" y="15330"/>
                </a:lnTo>
                <a:lnTo>
                  <a:pt x="2847" y="15452"/>
                </a:lnTo>
                <a:lnTo>
                  <a:pt x="2847" y="15525"/>
                </a:lnTo>
                <a:lnTo>
                  <a:pt x="2872" y="15573"/>
                </a:lnTo>
                <a:lnTo>
                  <a:pt x="2896" y="15622"/>
                </a:lnTo>
                <a:lnTo>
                  <a:pt x="2945" y="15646"/>
                </a:lnTo>
                <a:lnTo>
                  <a:pt x="3115" y="15646"/>
                </a:lnTo>
                <a:lnTo>
                  <a:pt x="3237" y="15598"/>
                </a:lnTo>
                <a:lnTo>
                  <a:pt x="3358" y="15525"/>
                </a:lnTo>
                <a:lnTo>
                  <a:pt x="3480" y="15427"/>
                </a:lnTo>
                <a:lnTo>
                  <a:pt x="3699" y="15208"/>
                </a:lnTo>
                <a:lnTo>
                  <a:pt x="3894" y="14941"/>
                </a:lnTo>
                <a:lnTo>
                  <a:pt x="3918" y="14868"/>
                </a:lnTo>
                <a:lnTo>
                  <a:pt x="3918" y="14795"/>
                </a:lnTo>
                <a:lnTo>
                  <a:pt x="3918" y="14722"/>
                </a:lnTo>
                <a:lnTo>
                  <a:pt x="3869" y="14673"/>
                </a:lnTo>
                <a:lnTo>
                  <a:pt x="3918" y="14697"/>
                </a:lnTo>
                <a:lnTo>
                  <a:pt x="3967" y="14770"/>
                </a:lnTo>
                <a:lnTo>
                  <a:pt x="3967" y="14819"/>
                </a:lnTo>
                <a:lnTo>
                  <a:pt x="3967" y="14892"/>
                </a:lnTo>
                <a:lnTo>
                  <a:pt x="3942" y="15087"/>
                </a:lnTo>
                <a:lnTo>
                  <a:pt x="3894" y="15281"/>
                </a:lnTo>
                <a:lnTo>
                  <a:pt x="3699" y="15671"/>
                </a:lnTo>
                <a:lnTo>
                  <a:pt x="3553" y="15938"/>
                </a:lnTo>
                <a:lnTo>
                  <a:pt x="3480" y="16060"/>
                </a:lnTo>
                <a:lnTo>
                  <a:pt x="3358" y="16157"/>
                </a:lnTo>
                <a:lnTo>
                  <a:pt x="3261" y="16230"/>
                </a:lnTo>
                <a:lnTo>
                  <a:pt x="3115" y="16303"/>
                </a:lnTo>
                <a:lnTo>
                  <a:pt x="2847" y="16376"/>
                </a:lnTo>
                <a:lnTo>
                  <a:pt x="2556" y="16425"/>
                </a:lnTo>
                <a:lnTo>
                  <a:pt x="2361" y="16449"/>
                </a:lnTo>
                <a:lnTo>
                  <a:pt x="2166" y="16449"/>
                </a:lnTo>
                <a:lnTo>
                  <a:pt x="2312" y="16182"/>
                </a:lnTo>
                <a:lnTo>
                  <a:pt x="2434" y="15890"/>
                </a:lnTo>
                <a:lnTo>
                  <a:pt x="2629" y="15403"/>
                </a:lnTo>
                <a:lnTo>
                  <a:pt x="2726" y="15160"/>
                </a:lnTo>
                <a:lnTo>
                  <a:pt x="2847" y="14916"/>
                </a:lnTo>
                <a:lnTo>
                  <a:pt x="2993" y="14697"/>
                </a:lnTo>
                <a:lnTo>
                  <a:pt x="3164" y="14503"/>
                </a:lnTo>
                <a:lnTo>
                  <a:pt x="3237" y="14430"/>
                </a:lnTo>
                <a:lnTo>
                  <a:pt x="3310" y="14405"/>
                </a:lnTo>
                <a:lnTo>
                  <a:pt x="3358" y="14381"/>
                </a:lnTo>
                <a:close/>
                <a:moveTo>
                  <a:pt x="3066" y="10001"/>
                </a:moveTo>
                <a:lnTo>
                  <a:pt x="3188" y="10147"/>
                </a:lnTo>
                <a:lnTo>
                  <a:pt x="3334" y="10293"/>
                </a:lnTo>
                <a:lnTo>
                  <a:pt x="3650" y="10488"/>
                </a:lnTo>
                <a:lnTo>
                  <a:pt x="3894" y="10682"/>
                </a:lnTo>
                <a:lnTo>
                  <a:pt x="4113" y="10877"/>
                </a:lnTo>
                <a:lnTo>
                  <a:pt x="4332" y="11096"/>
                </a:lnTo>
                <a:lnTo>
                  <a:pt x="4526" y="11315"/>
                </a:lnTo>
                <a:lnTo>
                  <a:pt x="4891" y="11777"/>
                </a:lnTo>
                <a:lnTo>
                  <a:pt x="5256" y="12264"/>
                </a:lnTo>
                <a:lnTo>
                  <a:pt x="5621" y="12702"/>
                </a:lnTo>
                <a:lnTo>
                  <a:pt x="6011" y="13140"/>
                </a:lnTo>
                <a:lnTo>
                  <a:pt x="6449" y="13529"/>
                </a:lnTo>
                <a:lnTo>
                  <a:pt x="6862" y="13919"/>
                </a:lnTo>
                <a:lnTo>
                  <a:pt x="7763" y="14697"/>
                </a:lnTo>
                <a:lnTo>
                  <a:pt x="8176" y="15087"/>
                </a:lnTo>
                <a:lnTo>
                  <a:pt x="8614" y="15500"/>
                </a:lnTo>
                <a:lnTo>
                  <a:pt x="8590" y="15525"/>
                </a:lnTo>
                <a:lnTo>
                  <a:pt x="8517" y="15573"/>
                </a:lnTo>
                <a:lnTo>
                  <a:pt x="8468" y="15646"/>
                </a:lnTo>
                <a:lnTo>
                  <a:pt x="8468" y="15719"/>
                </a:lnTo>
                <a:lnTo>
                  <a:pt x="8395" y="15914"/>
                </a:lnTo>
                <a:lnTo>
                  <a:pt x="8322" y="16133"/>
                </a:lnTo>
                <a:lnTo>
                  <a:pt x="8176" y="16547"/>
                </a:lnTo>
                <a:lnTo>
                  <a:pt x="7227" y="15817"/>
                </a:lnTo>
                <a:lnTo>
                  <a:pt x="6303" y="15062"/>
                </a:lnTo>
                <a:lnTo>
                  <a:pt x="5840" y="14649"/>
                </a:lnTo>
                <a:lnTo>
                  <a:pt x="5378" y="14259"/>
                </a:lnTo>
                <a:lnTo>
                  <a:pt x="4964" y="13846"/>
                </a:lnTo>
                <a:lnTo>
                  <a:pt x="4551" y="13408"/>
                </a:lnTo>
                <a:lnTo>
                  <a:pt x="3821" y="12580"/>
                </a:lnTo>
                <a:lnTo>
                  <a:pt x="3456" y="12142"/>
                </a:lnTo>
                <a:lnTo>
                  <a:pt x="3091" y="11729"/>
                </a:lnTo>
                <a:lnTo>
                  <a:pt x="2702" y="11315"/>
                </a:lnTo>
                <a:lnTo>
                  <a:pt x="2288" y="10950"/>
                </a:lnTo>
                <a:lnTo>
                  <a:pt x="1850" y="10609"/>
                </a:lnTo>
                <a:lnTo>
                  <a:pt x="1607" y="10464"/>
                </a:lnTo>
                <a:lnTo>
                  <a:pt x="1388" y="10318"/>
                </a:lnTo>
                <a:lnTo>
                  <a:pt x="1534" y="10318"/>
                </a:lnTo>
                <a:lnTo>
                  <a:pt x="1655" y="10293"/>
                </a:lnTo>
                <a:lnTo>
                  <a:pt x="1947" y="10245"/>
                </a:lnTo>
                <a:lnTo>
                  <a:pt x="2507" y="10147"/>
                </a:lnTo>
                <a:lnTo>
                  <a:pt x="3066" y="10001"/>
                </a:lnTo>
                <a:close/>
                <a:moveTo>
                  <a:pt x="4989" y="16328"/>
                </a:moveTo>
                <a:lnTo>
                  <a:pt x="5110" y="16352"/>
                </a:lnTo>
                <a:lnTo>
                  <a:pt x="5086" y="16401"/>
                </a:lnTo>
                <a:lnTo>
                  <a:pt x="5062" y="16474"/>
                </a:lnTo>
                <a:lnTo>
                  <a:pt x="4989" y="16522"/>
                </a:lnTo>
                <a:lnTo>
                  <a:pt x="4843" y="16620"/>
                </a:lnTo>
                <a:lnTo>
                  <a:pt x="4551" y="16741"/>
                </a:lnTo>
                <a:lnTo>
                  <a:pt x="4551" y="16741"/>
                </a:lnTo>
                <a:lnTo>
                  <a:pt x="4599" y="16620"/>
                </a:lnTo>
                <a:lnTo>
                  <a:pt x="4672" y="16474"/>
                </a:lnTo>
                <a:lnTo>
                  <a:pt x="4770" y="16376"/>
                </a:lnTo>
                <a:lnTo>
                  <a:pt x="4867" y="16328"/>
                </a:lnTo>
                <a:close/>
                <a:moveTo>
                  <a:pt x="3237" y="13846"/>
                </a:moveTo>
                <a:lnTo>
                  <a:pt x="3115" y="13894"/>
                </a:lnTo>
                <a:lnTo>
                  <a:pt x="2993" y="13943"/>
                </a:lnTo>
                <a:lnTo>
                  <a:pt x="2896" y="14016"/>
                </a:lnTo>
                <a:lnTo>
                  <a:pt x="2702" y="14211"/>
                </a:lnTo>
                <a:lnTo>
                  <a:pt x="2531" y="14430"/>
                </a:lnTo>
                <a:lnTo>
                  <a:pt x="2385" y="14673"/>
                </a:lnTo>
                <a:lnTo>
                  <a:pt x="2264" y="14941"/>
                </a:lnTo>
                <a:lnTo>
                  <a:pt x="2045" y="15500"/>
                </a:lnTo>
                <a:lnTo>
                  <a:pt x="1923" y="15768"/>
                </a:lnTo>
                <a:lnTo>
                  <a:pt x="1777" y="16036"/>
                </a:lnTo>
                <a:lnTo>
                  <a:pt x="1607" y="16279"/>
                </a:lnTo>
                <a:lnTo>
                  <a:pt x="1509" y="16376"/>
                </a:lnTo>
                <a:lnTo>
                  <a:pt x="1412" y="16449"/>
                </a:lnTo>
                <a:lnTo>
                  <a:pt x="1363" y="16522"/>
                </a:lnTo>
                <a:lnTo>
                  <a:pt x="1315" y="16595"/>
                </a:lnTo>
                <a:lnTo>
                  <a:pt x="1290" y="16668"/>
                </a:lnTo>
                <a:lnTo>
                  <a:pt x="1315" y="16741"/>
                </a:lnTo>
                <a:lnTo>
                  <a:pt x="1339" y="16814"/>
                </a:lnTo>
                <a:lnTo>
                  <a:pt x="1388" y="16863"/>
                </a:lnTo>
                <a:lnTo>
                  <a:pt x="1436" y="16887"/>
                </a:lnTo>
                <a:lnTo>
                  <a:pt x="1534" y="16912"/>
                </a:lnTo>
                <a:lnTo>
                  <a:pt x="1631" y="16912"/>
                </a:lnTo>
                <a:lnTo>
                  <a:pt x="1728" y="16887"/>
                </a:lnTo>
                <a:lnTo>
                  <a:pt x="2288" y="16887"/>
                </a:lnTo>
                <a:lnTo>
                  <a:pt x="2556" y="16863"/>
                </a:lnTo>
                <a:lnTo>
                  <a:pt x="2799" y="16839"/>
                </a:lnTo>
                <a:lnTo>
                  <a:pt x="3042" y="16790"/>
                </a:lnTo>
                <a:lnTo>
                  <a:pt x="3285" y="16717"/>
                </a:lnTo>
                <a:lnTo>
                  <a:pt x="3431" y="16644"/>
                </a:lnTo>
                <a:lnTo>
                  <a:pt x="3553" y="16571"/>
                </a:lnTo>
                <a:lnTo>
                  <a:pt x="3650" y="16474"/>
                </a:lnTo>
                <a:lnTo>
                  <a:pt x="3772" y="16376"/>
                </a:lnTo>
                <a:lnTo>
                  <a:pt x="3918" y="16157"/>
                </a:lnTo>
                <a:lnTo>
                  <a:pt x="4064" y="15865"/>
                </a:lnTo>
                <a:lnTo>
                  <a:pt x="4210" y="15549"/>
                </a:lnTo>
                <a:lnTo>
                  <a:pt x="4283" y="15306"/>
                </a:lnTo>
                <a:lnTo>
                  <a:pt x="4332" y="15062"/>
                </a:lnTo>
                <a:lnTo>
                  <a:pt x="4380" y="14795"/>
                </a:lnTo>
                <a:lnTo>
                  <a:pt x="4356" y="14576"/>
                </a:lnTo>
                <a:lnTo>
                  <a:pt x="4356" y="14478"/>
                </a:lnTo>
                <a:lnTo>
                  <a:pt x="4307" y="14405"/>
                </a:lnTo>
                <a:lnTo>
                  <a:pt x="4259" y="14332"/>
                </a:lnTo>
                <a:lnTo>
                  <a:pt x="4186" y="14284"/>
                </a:lnTo>
                <a:lnTo>
                  <a:pt x="4113" y="14186"/>
                </a:lnTo>
                <a:lnTo>
                  <a:pt x="4040" y="14089"/>
                </a:lnTo>
                <a:lnTo>
                  <a:pt x="3942" y="14016"/>
                </a:lnTo>
                <a:lnTo>
                  <a:pt x="3845" y="13967"/>
                </a:lnTo>
                <a:lnTo>
                  <a:pt x="3626" y="13870"/>
                </a:lnTo>
                <a:lnTo>
                  <a:pt x="3383" y="13846"/>
                </a:lnTo>
                <a:close/>
                <a:moveTo>
                  <a:pt x="4818" y="15817"/>
                </a:moveTo>
                <a:lnTo>
                  <a:pt x="4697" y="15865"/>
                </a:lnTo>
                <a:lnTo>
                  <a:pt x="4575" y="15914"/>
                </a:lnTo>
                <a:lnTo>
                  <a:pt x="4453" y="15987"/>
                </a:lnTo>
                <a:lnTo>
                  <a:pt x="4356" y="16084"/>
                </a:lnTo>
                <a:lnTo>
                  <a:pt x="4259" y="16206"/>
                </a:lnTo>
                <a:lnTo>
                  <a:pt x="4161" y="16328"/>
                </a:lnTo>
                <a:lnTo>
                  <a:pt x="4088" y="16474"/>
                </a:lnTo>
                <a:lnTo>
                  <a:pt x="4040" y="16620"/>
                </a:lnTo>
                <a:lnTo>
                  <a:pt x="3991" y="16766"/>
                </a:lnTo>
                <a:lnTo>
                  <a:pt x="3967" y="16912"/>
                </a:lnTo>
                <a:lnTo>
                  <a:pt x="3967" y="17058"/>
                </a:lnTo>
                <a:lnTo>
                  <a:pt x="3991" y="17155"/>
                </a:lnTo>
                <a:lnTo>
                  <a:pt x="4064" y="17252"/>
                </a:lnTo>
                <a:lnTo>
                  <a:pt x="4161" y="17301"/>
                </a:lnTo>
                <a:lnTo>
                  <a:pt x="4210" y="17325"/>
                </a:lnTo>
                <a:lnTo>
                  <a:pt x="4259" y="17301"/>
                </a:lnTo>
                <a:lnTo>
                  <a:pt x="4502" y="17228"/>
                </a:lnTo>
                <a:lnTo>
                  <a:pt x="4721" y="17131"/>
                </a:lnTo>
                <a:lnTo>
                  <a:pt x="4989" y="17009"/>
                </a:lnTo>
                <a:lnTo>
                  <a:pt x="5135" y="16936"/>
                </a:lnTo>
                <a:lnTo>
                  <a:pt x="5256" y="16863"/>
                </a:lnTo>
                <a:lnTo>
                  <a:pt x="5354" y="16766"/>
                </a:lnTo>
                <a:lnTo>
                  <a:pt x="5427" y="16668"/>
                </a:lnTo>
                <a:lnTo>
                  <a:pt x="5500" y="16547"/>
                </a:lnTo>
                <a:lnTo>
                  <a:pt x="5524" y="16401"/>
                </a:lnTo>
                <a:lnTo>
                  <a:pt x="5524" y="16328"/>
                </a:lnTo>
                <a:lnTo>
                  <a:pt x="5500" y="16230"/>
                </a:lnTo>
                <a:lnTo>
                  <a:pt x="5451" y="16133"/>
                </a:lnTo>
                <a:lnTo>
                  <a:pt x="5402" y="16060"/>
                </a:lnTo>
                <a:lnTo>
                  <a:pt x="5305" y="15963"/>
                </a:lnTo>
                <a:lnTo>
                  <a:pt x="5208" y="15890"/>
                </a:lnTo>
                <a:lnTo>
                  <a:pt x="5086" y="15841"/>
                </a:lnTo>
                <a:lnTo>
                  <a:pt x="4964" y="15817"/>
                </a:lnTo>
                <a:close/>
                <a:moveTo>
                  <a:pt x="10001" y="14965"/>
                </a:moveTo>
                <a:lnTo>
                  <a:pt x="10099" y="15184"/>
                </a:lnTo>
                <a:lnTo>
                  <a:pt x="10220" y="15379"/>
                </a:lnTo>
                <a:lnTo>
                  <a:pt x="10488" y="15719"/>
                </a:lnTo>
                <a:lnTo>
                  <a:pt x="10731" y="16011"/>
                </a:lnTo>
                <a:lnTo>
                  <a:pt x="10999" y="16303"/>
                </a:lnTo>
                <a:lnTo>
                  <a:pt x="11242" y="16595"/>
                </a:lnTo>
                <a:lnTo>
                  <a:pt x="11339" y="16766"/>
                </a:lnTo>
                <a:lnTo>
                  <a:pt x="11412" y="16936"/>
                </a:lnTo>
                <a:lnTo>
                  <a:pt x="11437" y="17009"/>
                </a:lnTo>
                <a:lnTo>
                  <a:pt x="11485" y="17058"/>
                </a:lnTo>
                <a:lnTo>
                  <a:pt x="11558" y="17082"/>
                </a:lnTo>
                <a:lnTo>
                  <a:pt x="11607" y="17106"/>
                </a:lnTo>
                <a:lnTo>
                  <a:pt x="11607" y="17350"/>
                </a:lnTo>
                <a:lnTo>
                  <a:pt x="11583" y="17593"/>
                </a:lnTo>
                <a:lnTo>
                  <a:pt x="11412" y="17471"/>
                </a:lnTo>
                <a:lnTo>
                  <a:pt x="11266" y="17325"/>
                </a:lnTo>
                <a:lnTo>
                  <a:pt x="10974" y="17009"/>
                </a:lnTo>
                <a:lnTo>
                  <a:pt x="10488" y="16328"/>
                </a:lnTo>
                <a:lnTo>
                  <a:pt x="10099" y="15817"/>
                </a:lnTo>
                <a:lnTo>
                  <a:pt x="9855" y="15549"/>
                </a:lnTo>
                <a:lnTo>
                  <a:pt x="9709" y="15427"/>
                </a:lnTo>
                <a:lnTo>
                  <a:pt x="9588" y="15306"/>
                </a:lnTo>
                <a:lnTo>
                  <a:pt x="9855" y="15111"/>
                </a:lnTo>
                <a:lnTo>
                  <a:pt x="9928" y="15038"/>
                </a:lnTo>
                <a:lnTo>
                  <a:pt x="10001" y="14965"/>
                </a:lnTo>
                <a:close/>
                <a:moveTo>
                  <a:pt x="15135" y="1"/>
                </a:moveTo>
                <a:lnTo>
                  <a:pt x="14551" y="25"/>
                </a:lnTo>
                <a:lnTo>
                  <a:pt x="13967" y="74"/>
                </a:lnTo>
                <a:lnTo>
                  <a:pt x="13408" y="171"/>
                </a:lnTo>
                <a:lnTo>
                  <a:pt x="12824" y="293"/>
                </a:lnTo>
                <a:lnTo>
                  <a:pt x="12264" y="487"/>
                </a:lnTo>
                <a:lnTo>
                  <a:pt x="11753" y="706"/>
                </a:lnTo>
                <a:lnTo>
                  <a:pt x="11242" y="974"/>
                </a:lnTo>
                <a:lnTo>
                  <a:pt x="10755" y="1290"/>
                </a:lnTo>
                <a:lnTo>
                  <a:pt x="10318" y="1631"/>
                </a:lnTo>
                <a:lnTo>
                  <a:pt x="9880" y="2020"/>
                </a:lnTo>
                <a:lnTo>
                  <a:pt x="9466" y="2434"/>
                </a:lnTo>
                <a:lnTo>
                  <a:pt x="9052" y="2847"/>
                </a:lnTo>
                <a:lnTo>
                  <a:pt x="8663" y="3310"/>
                </a:lnTo>
                <a:lnTo>
                  <a:pt x="7933" y="4234"/>
                </a:lnTo>
                <a:lnTo>
                  <a:pt x="7203" y="5135"/>
                </a:lnTo>
                <a:lnTo>
                  <a:pt x="6814" y="5597"/>
                </a:lnTo>
                <a:lnTo>
                  <a:pt x="6400" y="6011"/>
                </a:lnTo>
                <a:lnTo>
                  <a:pt x="6205" y="6205"/>
                </a:lnTo>
                <a:lnTo>
                  <a:pt x="5889" y="6205"/>
                </a:lnTo>
                <a:lnTo>
                  <a:pt x="5548" y="6230"/>
                </a:lnTo>
                <a:lnTo>
                  <a:pt x="4916" y="6303"/>
                </a:lnTo>
                <a:lnTo>
                  <a:pt x="3991" y="6376"/>
                </a:lnTo>
                <a:lnTo>
                  <a:pt x="3066" y="6400"/>
                </a:lnTo>
                <a:lnTo>
                  <a:pt x="901" y="6400"/>
                </a:lnTo>
                <a:lnTo>
                  <a:pt x="171" y="6351"/>
                </a:lnTo>
                <a:lnTo>
                  <a:pt x="122" y="6351"/>
                </a:lnTo>
                <a:lnTo>
                  <a:pt x="74" y="6376"/>
                </a:lnTo>
                <a:lnTo>
                  <a:pt x="25" y="6449"/>
                </a:lnTo>
                <a:lnTo>
                  <a:pt x="1" y="6546"/>
                </a:lnTo>
                <a:lnTo>
                  <a:pt x="25" y="6619"/>
                </a:lnTo>
                <a:lnTo>
                  <a:pt x="1" y="6716"/>
                </a:lnTo>
                <a:lnTo>
                  <a:pt x="49" y="6789"/>
                </a:lnTo>
                <a:lnTo>
                  <a:pt x="195" y="7008"/>
                </a:lnTo>
                <a:lnTo>
                  <a:pt x="366" y="7227"/>
                </a:lnTo>
                <a:lnTo>
                  <a:pt x="731" y="7617"/>
                </a:lnTo>
                <a:lnTo>
                  <a:pt x="1120" y="7982"/>
                </a:lnTo>
                <a:lnTo>
                  <a:pt x="1534" y="8347"/>
                </a:lnTo>
                <a:lnTo>
                  <a:pt x="1923" y="8712"/>
                </a:lnTo>
                <a:lnTo>
                  <a:pt x="2337" y="9101"/>
                </a:lnTo>
                <a:lnTo>
                  <a:pt x="2507" y="9296"/>
                </a:lnTo>
                <a:lnTo>
                  <a:pt x="2702" y="9466"/>
                </a:lnTo>
                <a:lnTo>
                  <a:pt x="1923" y="9661"/>
                </a:lnTo>
                <a:lnTo>
                  <a:pt x="1680" y="9709"/>
                </a:lnTo>
                <a:lnTo>
                  <a:pt x="1412" y="9734"/>
                </a:lnTo>
                <a:lnTo>
                  <a:pt x="1193" y="9807"/>
                </a:lnTo>
                <a:lnTo>
                  <a:pt x="1071" y="9855"/>
                </a:lnTo>
                <a:lnTo>
                  <a:pt x="974" y="9928"/>
                </a:lnTo>
                <a:lnTo>
                  <a:pt x="925" y="9953"/>
                </a:lnTo>
                <a:lnTo>
                  <a:pt x="925" y="10001"/>
                </a:lnTo>
                <a:lnTo>
                  <a:pt x="925" y="10099"/>
                </a:lnTo>
                <a:lnTo>
                  <a:pt x="852" y="10123"/>
                </a:lnTo>
                <a:lnTo>
                  <a:pt x="804" y="10172"/>
                </a:lnTo>
                <a:lnTo>
                  <a:pt x="779" y="10220"/>
                </a:lnTo>
                <a:lnTo>
                  <a:pt x="755" y="10293"/>
                </a:lnTo>
                <a:lnTo>
                  <a:pt x="755" y="10342"/>
                </a:lnTo>
                <a:lnTo>
                  <a:pt x="755" y="10391"/>
                </a:lnTo>
                <a:lnTo>
                  <a:pt x="779" y="10439"/>
                </a:lnTo>
                <a:lnTo>
                  <a:pt x="852" y="10512"/>
                </a:lnTo>
                <a:lnTo>
                  <a:pt x="1363" y="10901"/>
                </a:lnTo>
                <a:lnTo>
                  <a:pt x="1850" y="11291"/>
                </a:lnTo>
                <a:lnTo>
                  <a:pt x="2312" y="11729"/>
                </a:lnTo>
                <a:lnTo>
                  <a:pt x="2774" y="12167"/>
                </a:lnTo>
                <a:lnTo>
                  <a:pt x="3164" y="12629"/>
                </a:lnTo>
                <a:lnTo>
                  <a:pt x="3553" y="13091"/>
                </a:lnTo>
                <a:lnTo>
                  <a:pt x="3967" y="13554"/>
                </a:lnTo>
                <a:lnTo>
                  <a:pt x="4356" y="13992"/>
                </a:lnTo>
                <a:lnTo>
                  <a:pt x="4794" y="14454"/>
                </a:lnTo>
                <a:lnTo>
                  <a:pt x="5256" y="14892"/>
                </a:lnTo>
                <a:lnTo>
                  <a:pt x="5743" y="15330"/>
                </a:lnTo>
                <a:lnTo>
                  <a:pt x="6230" y="15744"/>
                </a:lnTo>
                <a:lnTo>
                  <a:pt x="7227" y="16522"/>
                </a:lnTo>
                <a:lnTo>
                  <a:pt x="8249" y="17301"/>
                </a:lnTo>
                <a:lnTo>
                  <a:pt x="8347" y="17350"/>
                </a:lnTo>
                <a:lnTo>
                  <a:pt x="8444" y="17350"/>
                </a:lnTo>
                <a:lnTo>
                  <a:pt x="8517" y="17325"/>
                </a:lnTo>
                <a:lnTo>
                  <a:pt x="8590" y="17277"/>
                </a:lnTo>
                <a:lnTo>
                  <a:pt x="8639" y="17204"/>
                </a:lnTo>
                <a:lnTo>
                  <a:pt x="8663" y="17106"/>
                </a:lnTo>
                <a:lnTo>
                  <a:pt x="8663" y="17009"/>
                </a:lnTo>
                <a:lnTo>
                  <a:pt x="8614" y="16912"/>
                </a:lnTo>
                <a:lnTo>
                  <a:pt x="8760" y="16620"/>
                </a:lnTo>
                <a:lnTo>
                  <a:pt x="8858" y="16328"/>
                </a:lnTo>
                <a:lnTo>
                  <a:pt x="8955" y="16011"/>
                </a:lnTo>
                <a:lnTo>
                  <a:pt x="9004" y="15695"/>
                </a:lnTo>
                <a:lnTo>
                  <a:pt x="9174" y="15598"/>
                </a:lnTo>
                <a:lnTo>
                  <a:pt x="9466" y="15914"/>
                </a:lnTo>
                <a:lnTo>
                  <a:pt x="9831" y="16376"/>
                </a:lnTo>
                <a:lnTo>
                  <a:pt x="10196" y="16887"/>
                </a:lnTo>
                <a:lnTo>
                  <a:pt x="10464" y="17252"/>
                </a:lnTo>
                <a:lnTo>
                  <a:pt x="10755" y="17617"/>
                </a:lnTo>
                <a:lnTo>
                  <a:pt x="10901" y="17788"/>
                </a:lnTo>
                <a:lnTo>
                  <a:pt x="11072" y="17934"/>
                </a:lnTo>
                <a:lnTo>
                  <a:pt x="11242" y="18080"/>
                </a:lnTo>
                <a:lnTo>
                  <a:pt x="11437" y="18201"/>
                </a:lnTo>
                <a:lnTo>
                  <a:pt x="11510" y="18226"/>
                </a:lnTo>
                <a:lnTo>
                  <a:pt x="11558" y="18250"/>
                </a:lnTo>
                <a:lnTo>
                  <a:pt x="11631" y="18250"/>
                </a:lnTo>
                <a:lnTo>
                  <a:pt x="11704" y="18226"/>
                </a:lnTo>
                <a:lnTo>
                  <a:pt x="11826" y="18226"/>
                </a:lnTo>
                <a:lnTo>
                  <a:pt x="11948" y="18177"/>
                </a:lnTo>
                <a:lnTo>
                  <a:pt x="12045" y="18128"/>
                </a:lnTo>
                <a:lnTo>
                  <a:pt x="12094" y="18007"/>
                </a:lnTo>
                <a:lnTo>
                  <a:pt x="12167" y="17763"/>
                </a:lnTo>
                <a:lnTo>
                  <a:pt x="12191" y="17520"/>
                </a:lnTo>
                <a:lnTo>
                  <a:pt x="12240" y="17033"/>
                </a:lnTo>
                <a:lnTo>
                  <a:pt x="12264" y="16279"/>
                </a:lnTo>
                <a:lnTo>
                  <a:pt x="12264" y="15549"/>
                </a:lnTo>
                <a:lnTo>
                  <a:pt x="12288" y="14746"/>
                </a:lnTo>
                <a:lnTo>
                  <a:pt x="12337" y="13967"/>
                </a:lnTo>
                <a:lnTo>
                  <a:pt x="12361" y="13651"/>
                </a:lnTo>
                <a:lnTo>
                  <a:pt x="12386" y="13335"/>
                </a:lnTo>
                <a:lnTo>
                  <a:pt x="12361" y="13018"/>
                </a:lnTo>
                <a:lnTo>
                  <a:pt x="12337" y="12848"/>
                </a:lnTo>
                <a:lnTo>
                  <a:pt x="12288" y="12726"/>
                </a:lnTo>
                <a:lnTo>
                  <a:pt x="12775" y="12191"/>
                </a:lnTo>
                <a:lnTo>
                  <a:pt x="13335" y="11607"/>
                </a:lnTo>
                <a:lnTo>
                  <a:pt x="13943" y="11047"/>
                </a:lnTo>
                <a:lnTo>
                  <a:pt x="14527" y="10464"/>
                </a:lnTo>
                <a:lnTo>
                  <a:pt x="15087" y="9880"/>
                </a:lnTo>
                <a:lnTo>
                  <a:pt x="15622" y="9247"/>
                </a:lnTo>
                <a:lnTo>
                  <a:pt x="15865" y="8931"/>
                </a:lnTo>
                <a:lnTo>
                  <a:pt x="16157" y="8639"/>
                </a:lnTo>
                <a:lnTo>
                  <a:pt x="16717" y="8055"/>
                </a:lnTo>
                <a:lnTo>
                  <a:pt x="17277" y="7446"/>
                </a:lnTo>
                <a:lnTo>
                  <a:pt x="17471" y="7227"/>
                </a:lnTo>
                <a:lnTo>
                  <a:pt x="17666" y="6960"/>
                </a:lnTo>
                <a:lnTo>
                  <a:pt x="17836" y="6716"/>
                </a:lnTo>
                <a:lnTo>
                  <a:pt x="17982" y="6449"/>
                </a:lnTo>
                <a:lnTo>
                  <a:pt x="18104" y="6157"/>
                </a:lnTo>
                <a:lnTo>
                  <a:pt x="18250" y="5889"/>
                </a:lnTo>
                <a:lnTo>
                  <a:pt x="18347" y="5597"/>
                </a:lnTo>
                <a:lnTo>
                  <a:pt x="18445" y="5305"/>
                </a:lnTo>
                <a:lnTo>
                  <a:pt x="18591" y="4721"/>
                </a:lnTo>
                <a:lnTo>
                  <a:pt x="18688" y="4113"/>
                </a:lnTo>
                <a:lnTo>
                  <a:pt x="18736" y="3480"/>
                </a:lnTo>
                <a:lnTo>
                  <a:pt x="18736" y="2872"/>
                </a:lnTo>
                <a:lnTo>
                  <a:pt x="18712" y="2312"/>
                </a:lnTo>
                <a:lnTo>
                  <a:pt x="18688" y="1899"/>
                </a:lnTo>
                <a:lnTo>
                  <a:pt x="18639" y="1436"/>
                </a:lnTo>
                <a:lnTo>
                  <a:pt x="18542" y="998"/>
                </a:lnTo>
                <a:lnTo>
                  <a:pt x="18493" y="828"/>
                </a:lnTo>
                <a:lnTo>
                  <a:pt x="18420" y="658"/>
                </a:lnTo>
                <a:lnTo>
                  <a:pt x="18323" y="536"/>
                </a:lnTo>
                <a:lnTo>
                  <a:pt x="18226" y="463"/>
                </a:lnTo>
                <a:lnTo>
                  <a:pt x="18104" y="414"/>
                </a:lnTo>
                <a:lnTo>
                  <a:pt x="17982" y="439"/>
                </a:lnTo>
                <a:lnTo>
                  <a:pt x="17447" y="268"/>
                </a:lnTo>
                <a:lnTo>
                  <a:pt x="16863" y="147"/>
                </a:lnTo>
                <a:lnTo>
                  <a:pt x="16303" y="49"/>
                </a:lnTo>
                <a:lnTo>
                  <a:pt x="15719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6D9EEB"/>
              </a:solidFill>
            </a:endParaRPr>
          </a:p>
        </p:txBody>
      </p:sp>
      <p:sp>
        <p:nvSpPr>
          <p:cNvPr id="157" name="Google Shape;157;p28"/>
          <p:cNvSpPr/>
          <p:nvPr/>
        </p:nvSpPr>
        <p:spPr>
          <a:xfrm>
            <a:off x="4287407" y="368475"/>
            <a:ext cx="377759" cy="367085"/>
          </a:xfrm>
          <a:custGeom>
            <a:avLst/>
            <a:gdLst/>
            <a:ahLst/>
            <a:cxnLst/>
            <a:rect l="l" t="t" r="r" b="b"/>
            <a:pathLst>
              <a:path w="15501" h="15063" extrusionOk="0">
                <a:moveTo>
                  <a:pt x="7957" y="925"/>
                </a:moveTo>
                <a:lnTo>
                  <a:pt x="8249" y="1533"/>
                </a:lnTo>
                <a:lnTo>
                  <a:pt x="8103" y="1606"/>
                </a:lnTo>
                <a:lnTo>
                  <a:pt x="7957" y="1704"/>
                </a:lnTo>
                <a:lnTo>
                  <a:pt x="7933" y="1752"/>
                </a:lnTo>
                <a:lnTo>
                  <a:pt x="7933" y="1339"/>
                </a:lnTo>
                <a:lnTo>
                  <a:pt x="7957" y="925"/>
                </a:lnTo>
                <a:close/>
                <a:moveTo>
                  <a:pt x="8371" y="1801"/>
                </a:moveTo>
                <a:lnTo>
                  <a:pt x="8492" y="2020"/>
                </a:lnTo>
                <a:lnTo>
                  <a:pt x="8346" y="2117"/>
                </a:lnTo>
                <a:lnTo>
                  <a:pt x="8200" y="2215"/>
                </a:lnTo>
                <a:lnTo>
                  <a:pt x="8079" y="2288"/>
                </a:lnTo>
                <a:lnTo>
                  <a:pt x="7957" y="2409"/>
                </a:lnTo>
                <a:lnTo>
                  <a:pt x="7933" y="2069"/>
                </a:lnTo>
                <a:lnTo>
                  <a:pt x="8127" y="1971"/>
                </a:lnTo>
                <a:lnTo>
                  <a:pt x="8249" y="1898"/>
                </a:lnTo>
                <a:lnTo>
                  <a:pt x="8371" y="1801"/>
                </a:lnTo>
                <a:close/>
                <a:moveTo>
                  <a:pt x="8663" y="2336"/>
                </a:moveTo>
                <a:lnTo>
                  <a:pt x="8784" y="2628"/>
                </a:lnTo>
                <a:lnTo>
                  <a:pt x="8687" y="2653"/>
                </a:lnTo>
                <a:lnTo>
                  <a:pt x="8590" y="2726"/>
                </a:lnTo>
                <a:lnTo>
                  <a:pt x="8419" y="2847"/>
                </a:lnTo>
                <a:lnTo>
                  <a:pt x="8225" y="2993"/>
                </a:lnTo>
                <a:lnTo>
                  <a:pt x="8054" y="3164"/>
                </a:lnTo>
                <a:lnTo>
                  <a:pt x="8006" y="2750"/>
                </a:lnTo>
                <a:lnTo>
                  <a:pt x="8176" y="2653"/>
                </a:lnTo>
                <a:lnTo>
                  <a:pt x="8322" y="2531"/>
                </a:lnTo>
                <a:lnTo>
                  <a:pt x="8565" y="2385"/>
                </a:lnTo>
                <a:lnTo>
                  <a:pt x="8663" y="2336"/>
                </a:lnTo>
                <a:close/>
                <a:moveTo>
                  <a:pt x="8979" y="2945"/>
                </a:moveTo>
                <a:lnTo>
                  <a:pt x="8979" y="2969"/>
                </a:lnTo>
                <a:lnTo>
                  <a:pt x="9076" y="3164"/>
                </a:lnTo>
                <a:lnTo>
                  <a:pt x="8857" y="3285"/>
                </a:lnTo>
                <a:lnTo>
                  <a:pt x="8663" y="3431"/>
                </a:lnTo>
                <a:lnTo>
                  <a:pt x="8371" y="3626"/>
                </a:lnTo>
                <a:lnTo>
                  <a:pt x="8079" y="3821"/>
                </a:lnTo>
                <a:lnTo>
                  <a:pt x="8054" y="3504"/>
                </a:lnTo>
                <a:lnTo>
                  <a:pt x="8200" y="3456"/>
                </a:lnTo>
                <a:lnTo>
                  <a:pt x="8322" y="3383"/>
                </a:lnTo>
                <a:lnTo>
                  <a:pt x="8541" y="3212"/>
                </a:lnTo>
                <a:lnTo>
                  <a:pt x="8833" y="3018"/>
                </a:lnTo>
                <a:lnTo>
                  <a:pt x="8979" y="2945"/>
                </a:lnTo>
                <a:close/>
                <a:moveTo>
                  <a:pt x="9271" y="3529"/>
                </a:moveTo>
                <a:lnTo>
                  <a:pt x="9393" y="3796"/>
                </a:lnTo>
                <a:lnTo>
                  <a:pt x="8736" y="4186"/>
                </a:lnTo>
                <a:lnTo>
                  <a:pt x="8419" y="4380"/>
                </a:lnTo>
                <a:lnTo>
                  <a:pt x="8249" y="4478"/>
                </a:lnTo>
                <a:lnTo>
                  <a:pt x="8103" y="4599"/>
                </a:lnTo>
                <a:lnTo>
                  <a:pt x="8079" y="4113"/>
                </a:lnTo>
                <a:lnTo>
                  <a:pt x="8225" y="4088"/>
                </a:lnTo>
                <a:lnTo>
                  <a:pt x="8371" y="4040"/>
                </a:lnTo>
                <a:lnTo>
                  <a:pt x="8663" y="3894"/>
                </a:lnTo>
                <a:lnTo>
                  <a:pt x="9052" y="3650"/>
                </a:lnTo>
                <a:lnTo>
                  <a:pt x="9271" y="3529"/>
                </a:lnTo>
                <a:close/>
                <a:moveTo>
                  <a:pt x="9587" y="4186"/>
                </a:moveTo>
                <a:lnTo>
                  <a:pt x="9660" y="4332"/>
                </a:lnTo>
                <a:lnTo>
                  <a:pt x="9490" y="4429"/>
                </a:lnTo>
                <a:lnTo>
                  <a:pt x="9344" y="4551"/>
                </a:lnTo>
                <a:lnTo>
                  <a:pt x="9052" y="4770"/>
                </a:lnTo>
                <a:lnTo>
                  <a:pt x="8809" y="4916"/>
                </a:lnTo>
                <a:lnTo>
                  <a:pt x="8590" y="5110"/>
                </a:lnTo>
                <a:lnTo>
                  <a:pt x="8371" y="5305"/>
                </a:lnTo>
                <a:lnTo>
                  <a:pt x="8176" y="5524"/>
                </a:lnTo>
                <a:lnTo>
                  <a:pt x="8127" y="4794"/>
                </a:lnTo>
                <a:lnTo>
                  <a:pt x="8322" y="4794"/>
                </a:lnTo>
                <a:lnTo>
                  <a:pt x="8492" y="4721"/>
                </a:lnTo>
                <a:lnTo>
                  <a:pt x="8833" y="4575"/>
                </a:lnTo>
                <a:lnTo>
                  <a:pt x="9222" y="4380"/>
                </a:lnTo>
                <a:lnTo>
                  <a:pt x="9587" y="4186"/>
                </a:lnTo>
                <a:close/>
                <a:moveTo>
                  <a:pt x="14965" y="5938"/>
                </a:moveTo>
                <a:lnTo>
                  <a:pt x="14795" y="6059"/>
                </a:lnTo>
                <a:lnTo>
                  <a:pt x="14649" y="6205"/>
                </a:lnTo>
                <a:lnTo>
                  <a:pt x="14576" y="6181"/>
                </a:lnTo>
                <a:lnTo>
                  <a:pt x="14332" y="6157"/>
                </a:lnTo>
                <a:lnTo>
                  <a:pt x="14965" y="5938"/>
                </a:lnTo>
                <a:close/>
                <a:moveTo>
                  <a:pt x="2190" y="5840"/>
                </a:moveTo>
                <a:lnTo>
                  <a:pt x="2093" y="5986"/>
                </a:lnTo>
                <a:lnTo>
                  <a:pt x="2044" y="6132"/>
                </a:lnTo>
                <a:lnTo>
                  <a:pt x="2044" y="6181"/>
                </a:lnTo>
                <a:lnTo>
                  <a:pt x="2044" y="6254"/>
                </a:lnTo>
                <a:lnTo>
                  <a:pt x="1874" y="6181"/>
                </a:lnTo>
                <a:lnTo>
                  <a:pt x="1679" y="6108"/>
                </a:lnTo>
                <a:lnTo>
                  <a:pt x="1266" y="5962"/>
                </a:lnTo>
                <a:lnTo>
                  <a:pt x="2190" y="5840"/>
                </a:lnTo>
                <a:close/>
                <a:moveTo>
                  <a:pt x="3018" y="5743"/>
                </a:moveTo>
                <a:lnTo>
                  <a:pt x="2677" y="6132"/>
                </a:lnTo>
                <a:lnTo>
                  <a:pt x="2555" y="6302"/>
                </a:lnTo>
                <a:lnTo>
                  <a:pt x="2288" y="6278"/>
                </a:lnTo>
                <a:lnTo>
                  <a:pt x="2312" y="6254"/>
                </a:lnTo>
                <a:lnTo>
                  <a:pt x="2409" y="6181"/>
                </a:lnTo>
                <a:lnTo>
                  <a:pt x="2482" y="6059"/>
                </a:lnTo>
                <a:lnTo>
                  <a:pt x="2604" y="5938"/>
                </a:lnTo>
                <a:lnTo>
                  <a:pt x="2750" y="5816"/>
                </a:lnTo>
                <a:lnTo>
                  <a:pt x="2823" y="5767"/>
                </a:lnTo>
                <a:lnTo>
                  <a:pt x="3018" y="5743"/>
                </a:lnTo>
                <a:close/>
                <a:moveTo>
                  <a:pt x="9879" y="4672"/>
                </a:moveTo>
                <a:lnTo>
                  <a:pt x="9977" y="4818"/>
                </a:lnTo>
                <a:lnTo>
                  <a:pt x="9952" y="4818"/>
                </a:lnTo>
                <a:lnTo>
                  <a:pt x="9733" y="5062"/>
                </a:lnTo>
                <a:lnTo>
                  <a:pt x="9490" y="5281"/>
                </a:lnTo>
                <a:lnTo>
                  <a:pt x="8979" y="5719"/>
                </a:lnTo>
                <a:lnTo>
                  <a:pt x="8590" y="6035"/>
                </a:lnTo>
                <a:lnTo>
                  <a:pt x="8395" y="6181"/>
                </a:lnTo>
                <a:lnTo>
                  <a:pt x="8200" y="6351"/>
                </a:lnTo>
                <a:lnTo>
                  <a:pt x="8176" y="5694"/>
                </a:lnTo>
                <a:lnTo>
                  <a:pt x="8468" y="5573"/>
                </a:lnTo>
                <a:lnTo>
                  <a:pt x="8736" y="5402"/>
                </a:lnTo>
                <a:lnTo>
                  <a:pt x="9247" y="5086"/>
                </a:lnTo>
                <a:lnTo>
                  <a:pt x="9539" y="4916"/>
                </a:lnTo>
                <a:lnTo>
                  <a:pt x="9709" y="4794"/>
                </a:lnTo>
                <a:lnTo>
                  <a:pt x="9879" y="4672"/>
                </a:lnTo>
                <a:close/>
                <a:moveTo>
                  <a:pt x="3967" y="5597"/>
                </a:moveTo>
                <a:lnTo>
                  <a:pt x="3869" y="5719"/>
                </a:lnTo>
                <a:lnTo>
                  <a:pt x="3723" y="5986"/>
                </a:lnTo>
                <a:lnTo>
                  <a:pt x="3553" y="6229"/>
                </a:lnTo>
                <a:lnTo>
                  <a:pt x="3504" y="6327"/>
                </a:lnTo>
                <a:lnTo>
                  <a:pt x="3456" y="6424"/>
                </a:lnTo>
                <a:lnTo>
                  <a:pt x="3164" y="6375"/>
                </a:lnTo>
                <a:lnTo>
                  <a:pt x="2920" y="6327"/>
                </a:lnTo>
                <a:lnTo>
                  <a:pt x="3066" y="6181"/>
                </a:lnTo>
                <a:lnTo>
                  <a:pt x="3431" y="5792"/>
                </a:lnTo>
                <a:lnTo>
                  <a:pt x="3602" y="5646"/>
                </a:lnTo>
                <a:lnTo>
                  <a:pt x="3967" y="5597"/>
                </a:lnTo>
                <a:close/>
                <a:moveTo>
                  <a:pt x="5110" y="5354"/>
                </a:moveTo>
                <a:lnTo>
                  <a:pt x="4989" y="5475"/>
                </a:lnTo>
                <a:lnTo>
                  <a:pt x="4867" y="5597"/>
                </a:lnTo>
                <a:lnTo>
                  <a:pt x="4648" y="5865"/>
                </a:lnTo>
                <a:lnTo>
                  <a:pt x="4380" y="6205"/>
                </a:lnTo>
                <a:lnTo>
                  <a:pt x="4234" y="6400"/>
                </a:lnTo>
                <a:lnTo>
                  <a:pt x="4113" y="6594"/>
                </a:lnTo>
                <a:lnTo>
                  <a:pt x="3723" y="6497"/>
                </a:lnTo>
                <a:lnTo>
                  <a:pt x="3821" y="6400"/>
                </a:lnTo>
                <a:lnTo>
                  <a:pt x="3869" y="6278"/>
                </a:lnTo>
                <a:lnTo>
                  <a:pt x="3991" y="6084"/>
                </a:lnTo>
                <a:lnTo>
                  <a:pt x="4137" y="5865"/>
                </a:lnTo>
                <a:lnTo>
                  <a:pt x="4307" y="5694"/>
                </a:lnTo>
                <a:lnTo>
                  <a:pt x="4405" y="5597"/>
                </a:lnTo>
                <a:lnTo>
                  <a:pt x="4526" y="5500"/>
                </a:lnTo>
                <a:lnTo>
                  <a:pt x="5110" y="5354"/>
                </a:lnTo>
                <a:close/>
                <a:moveTo>
                  <a:pt x="14065" y="6254"/>
                </a:moveTo>
                <a:lnTo>
                  <a:pt x="14138" y="6327"/>
                </a:lnTo>
                <a:lnTo>
                  <a:pt x="14235" y="6375"/>
                </a:lnTo>
                <a:lnTo>
                  <a:pt x="14430" y="6448"/>
                </a:lnTo>
                <a:lnTo>
                  <a:pt x="14186" y="6740"/>
                </a:lnTo>
                <a:lnTo>
                  <a:pt x="14016" y="6643"/>
                </a:lnTo>
                <a:lnTo>
                  <a:pt x="13846" y="6546"/>
                </a:lnTo>
                <a:lnTo>
                  <a:pt x="13675" y="6497"/>
                </a:lnTo>
                <a:lnTo>
                  <a:pt x="13481" y="6448"/>
                </a:lnTo>
                <a:lnTo>
                  <a:pt x="14065" y="6254"/>
                </a:lnTo>
                <a:close/>
                <a:moveTo>
                  <a:pt x="5573" y="5451"/>
                </a:moveTo>
                <a:lnTo>
                  <a:pt x="5719" y="5621"/>
                </a:lnTo>
                <a:lnTo>
                  <a:pt x="5840" y="5767"/>
                </a:lnTo>
                <a:lnTo>
                  <a:pt x="5816" y="5767"/>
                </a:lnTo>
                <a:lnTo>
                  <a:pt x="5670" y="5840"/>
                </a:lnTo>
                <a:lnTo>
                  <a:pt x="5548" y="5962"/>
                </a:lnTo>
                <a:lnTo>
                  <a:pt x="5354" y="6205"/>
                </a:lnTo>
                <a:lnTo>
                  <a:pt x="5110" y="6473"/>
                </a:lnTo>
                <a:lnTo>
                  <a:pt x="4989" y="6619"/>
                </a:lnTo>
                <a:lnTo>
                  <a:pt x="4916" y="6765"/>
                </a:lnTo>
                <a:lnTo>
                  <a:pt x="4429" y="6667"/>
                </a:lnTo>
                <a:lnTo>
                  <a:pt x="4551" y="6546"/>
                </a:lnTo>
                <a:lnTo>
                  <a:pt x="4648" y="6424"/>
                </a:lnTo>
                <a:lnTo>
                  <a:pt x="4843" y="6157"/>
                </a:lnTo>
                <a:lnTo>
                  <a:pt x="5159" y="5816"/>
                </a:lnTo>
                <a:lnTo>
                  <a:pt x="5354" y="5646"/>
                </a:lnTo>
                <a:lnTo>
                  <a:pt x="5475" y="5548"/>
                </a:lnTo>
                <a:lnTo>
                  <a:pt x="5548" y="5451"/>
                </a:lnTo>
                <a:close/>
                <a:moveTo>
                  <a:pt x="6035" y="5962"/>
                </a:moveTo>
                <a:lnTo>
                  <a:pt x="6278" y="6254"/>
                </a:lnTo>
                <a:lnTo>
                  <a:pt x="6157" y="6424"/>
                </a:lnTo>
                <a:lnTo>
                  <a:pt x="6011" y="6643"/>
                </a:lnTo>
                <a:lnTo>
                  <a:pt x="5889" y="6862"/>
                </a:lnTo>
                <a:lnTo>
                  <a:pt x="5840" y="6935"/>
                </a:lnTo>
                <a:lnTo>
                  <a:pt x="5840" y="7008"/>
                </a:lnTo>
                <a:lnTo>
                  <a:pt x="5232" y="6838"/>
                </a:lnTo>
                <a:lnTo>
                  <a:pt x="5402" y="6692"/>
                </a:lnTo>
                <a:lnTo>
                  <a:pt x="5548" y="6546"/>
                </a:lnTo>
                <a:lnTo>
                  <a:pt x="5767" y="6278"/>
                </a:lnTo>
                <a:lnTo>
                  <a:pt x="5889" y="6157"/>
                </a:lnTo>
                <a:lnTo>
                  <a:pt x="6011" y="6011"/>
                </a:lnTo>
                <a:lnTo>
                  <a:pt x="6035" y="5962"/>
                </a:lnTo>
                <a:close/>
                <a:moveTo>
                  <a:pt x="7519" y="925"/>
                </a:moveTo>
                <a:lnTo>
                  <a:pt x="7470" y="1120"/>
                </a:lnTo>
                <a:lnTo>
                  <a:pt x="7470" y="1314"/>
                </a:lnTo>
                <a:lnTo>
                  <a:pt x="7470" y="1704"/>
                </a:lnTo>
                <a:lnTo>
                  <a:pt x="7495" y="2093"/>
                </a:lnTo>
                <a:lnTo>
                  <a:pt x="7519" y="2482"/>
                </a:lnTo>
                <a:lnTo>
                  <a:pt x="7592" y="3285"/>
                </a:lnTo>
                <a:lnTo>
                  <a:pt x="7665" y="4234"/>
                </a:lnTo>
                <a:lnTo>
                  <a:pt x="7714" y="5183"/>
                </a:lnTo>
                <a:lnTo>
                  <a:pt x="7714" y="6132"/>
                </a:lnTo>
                <a:lnTo>
                  <a:pt x="7714" y="7081"/>
                </a:lnTo>
                <a:lnTo>
                  <a:pt x="7519" y="6886"/>
                </a:lnTo>
                <a:lnTo>
                  <a:pt x="7324" y="6716"/>
                </a:lnTo>
                <a:lnTo>
                  <a:pt x="7032" y="6473"/>
                </a:lnTo>
                <a:lnTo>
                  <a:pt x="6522" y="5913"/>
                </a:lnTo>
                <a:lnTo>
                  <a:pt x="5986" y="5354"/>
                </a:lnTo>
                <a:lnTo>
                  <a:pt x="5792" y="5159"/>
                </a:lnTo>
                <a:lnTo>
                  <a:pt x="5670" y="5086"/>
                </a:lnTo>
                <a:lnTo>
                  <a:pt x="5573" y="5013"/>
                </a:lnTo>
                <a:lnTo>
                  <a:pt x="5719" y="4721"/>
                </a:lnTo>
                <a:lnTo>
                  <a:pt x="5913" y="4453"/>
                </a:lnTo>
                <a:lnTo>
                  <a:pt x="6278" y="3894"/>
                </a:lnTo>
                <a:lnTo>
                  <a:pt x="6449" y="3626"/>
                </a:lnTo>
                <a:lnTo>
                  <a:pt x="6570" y="3358"/>
                </a:lnTo>
                <a:lnTo>
                  <a:pt x="6692" y="3066"/>
                </a:lnTo>
                <a:lnTo>
                  <a:pt x="6789" y="2774"/>
                </a:lnTo>
                <a:lnTo>
                  <a:pt x="6984" y="2166"/>
                </a:lnTo>
                <a:lnTo>
                  <a:pt x="7203" y="1558"/>
                </a:lnTo>
                <a:lnTo>
                  <a:pt x="7349" y="1217"/>
                </a:lnTo>
                <a:lnTo>
                  <a:pt x="7519" y="925"/>
                </a:lnTo>
                <a:close/>
                <a:moveTo>
                  <a:pt x="6497" y="6497"/>
                </a:moveTo>
                <a:lnTo>
                  <a:pt x="6522" y="6521"/>
                </a:lnTo>
                <a:lnTo>
                  <a:pt x="6716" y="6716"/>
                </a:lnTo>
                <a:lnTo>
                  <a:pt x="6643" y="6765"/>
                </a:lnTo>
                <a:lnTo>
                  <a:pt x="6595" y="6789"/>
                </a:lnTo>
                <a:lnTo>
                  <a:pt x="6497" y="6911"/>
                </a:lnTo>
                <a:lnTo>
                  <a:pt x="6400" y="7008"/>
                </a:lnTo>
                <a:lnTo>
                  <a:pt x="6327" y="7130"/>
                </a:lnTo>
                <a:lnTo>
                  <a:pt x="5986" y="7057"/>
                </a:lnTo>
                <a:lnTo>
                  <a:pt x="6059" y="7008"/>
                </a:lnTo>
                <a:lnTo>
                  <a:pt x="6132" y="6935"/>
                </a:lnTo>
                <a:lnTo>
                  <a:pt x="6254" y="6838"/>
                </a:lnTo>
                <a:lnTo>
                  <a:pt x="6497" y="6497"/>
                </a:lnTo>
                <a:close/>
                <a:moveTo>
                  <a:pt x="13286" y="6521"/>
                </a:moveTo>
                <a:lnTo>
                  <a:pt x="13627" y="6740"/>
                </a:lnTo>
                <a:lnTo>
                  <a:pt x="13967" y="6935"/>
                </a:lnTo>
                <a:lnTo>
                  <a:pt x="13870" y="7032"/>
                </a:lnTo>
                <a:lnTo>
                  <a:pt x="13724" y="7178"/>
                </a:lnTo>
                <a:lnTo>
                  <a:pt x="13578" y="7081"/>
                </a:lnTo>
                <a:lnTo>
                  <a:pt x="13456" y="7032"/>
                </a:lnTo>
                <a:lnTo>
                  <a:pt x="13164" y="6911"/>
                </a:lnTo>
                <a:lnTo>
                  <a:pt x="12897" y="6813"/>
                </a:lnTo>
                <a:lnTo>
                  <a:pt x="12653" y="6716"/>
                </a:lnTo>
                <a:lnTo>
                  <a:pt x="13286" y="6521"/>
                </a:lnTo>
                <a:close/>
                <a:moveTo>
                  <a:pt x="10171" y="5062"/>
                </a:moveTo>
                <a:lnTo>
                  <a:pt x="10220" y="5135"/>
                </a:lnTo>
                <a:lnTo>
                  <a:pt x="10196" y="5159"/>
                </a:lnTo>
                <a:lnTo>
                  <a:pt x="9587" y="5816"/>
                </a:lnTo>
                <a:lnTo>
                  <a:pt x="9003" y="6521"/>
                </a:lnTo>
                <a:lnTo>
                  <a:pt x="8809" y="6716"/>
                </a:lnTo>
                <a:lnTo>
                  <a:pt x="8590" y="6935"/>
                </a:lnTo>
                <a:lnTo>
                  <a:pt x="8371" y="7154"/>
                </a:lnTo>
                <a:lnTo>
                  <a:pt x="8152" y="7373"/>
                </a:lnTo>
                <a:lnTo>
                  <a:pt x="8200" y="6740"/>
                </a:lnTo>
                <a:lnTo>
                  <a:pt x="8444" y="6570"/>
                </a:lnTo>
                <a:lnTo>
                  <a:pt x="8663" y="6400"/>
                </a:lnTo>
                <a:lnTo>
                  <a:pt x="9101" y="6035"/>
                </a:lnTo>
                <a:lnTo>
                  <a:pt x="9660" y="5573"/>
                </a:lnTo>
                <a:lnTo>
                  <a:pt x="9928" y="5329"/>
                </a:lnTo>
                <a:lnTo>
                  <a:pt x="10171" y="5062"/>
                </a:lnTo>
                <a:close/>
                <a:moveTo>
                  <a:pt x="10488" y="5329"/>
                </a:moveTo>
                <a:lnTo>
                  <a:pt x="10731" y="5427"/>
                </a:lnTo>
                <a:lnTo>
                  <a:pt x="10999" y="5500"/>
                </a:lnTo>
                <a:lnTo>
                  <a:pt x="11510" y="5597"/>
                </a:lnTo>
                <a:lnTo>
                  <a:pt x="11850" y="5670"/>
                </a:lnTo>
                <a:lnTo>
                  <a:pt x="12167" y="5694"/>
                </a:lnTo>
                <a:lnTo>
                  <a:pt x="12824" y="5719"/>
                </a:lnTo>
                <a:lnTo>
                  <a:pt x="13529" y="5743"/>
                </a:lnTo>
                <a:lnTo>
                  <a:pt x="14235" y="5792"/>
                </a:lnTo>
                <a:lnTo>
                  <a:pt x="13505" y="6059"/>
                </a:lnTo>
                <a:lnTo>
                  <a:pt x="12799" y="6278"/>
                </a:lnTo>
                <a:lnTo>
                  <a:pt x="11339" y="6692"/>
                </a:lnTo>
                <a:lnTo>
                  <a:pt x="9612" y="7130"/>
                </a:lnTo>
                <a:lnTo>
                  <a:pt x="9149" y="7251"/>
                </a:lnTo>
                <a:lnTo>
                  <a:pt x="8663" y="7373"/>
                </a:lnTo>
                <a:lnTo>
                  <a:pt x="9101" y="6862"/>
                </a:lnTo>
                <a:lnTo>
                  <a:pt x="9758" y="6132"/>
                </a:lnTo>
                <a:lnTo>
                  <a:pt x="10098" y="5767"/>
                </a:lnTo>
                <a:lnTo>
                  <a:pt x="10439" y="5402"/>
                </a:lnTo>
                <a:lnTo>
                  <a:pt x="10488" y="5329"/>
                </a:lnTo>
                <a:close/>
                <a:moveTo>
                  <a:pt x="6862" y="6886"/>
                </a:moveTo>
                <a:lnTo>
                  <a:pt x="7349" y="7422"/>
                </a:lnTo>
                <a:lnTo>
                  <a:pt x="7349" y="7422"/>
                </a:lnTo>
                <a:lnTo>
                  <a:pt x="6570" y="7203"/>
                </a:lnTo>
                <a:lnTo>
                  <a:pt x="6668" y="7105"/>
                </a:lnTo>
                <a:lnTo>
                  <a:pt x="6765" y="7008"/>
                </a:lnTo>
                <a:lnTo>
                  <a:pt x="6862" y="6911"/>
                </a:lnTo>
                <a:lnTo>
                  <a:pt x="6862" y="6886"/>
                </a:lnTo>
                <a:close/>
                <a:moveTo>
                  <a:pt x="12386" y="6789"/>
                </a:moveTo>
                <a:lnTo>
                  <a:pt x="12483" y="6911"/>
                </a:lnTo>
                <a:lnTo>
                  <a:pt x="12629" y="7008"/>
                </a:lnTo>
                <a:lnTo>
                  <a:pt x="12775" y="7105"/>
                </a:lnTo>
                <a:lnTo>
                  <a:pt x="12921" y="7178"/>
                </a:lnTo>
                <a:lnTo>
                  <a:pt x="13432" y="7422"/>
                </a:lnTo>
                <a:lnTo>
                  <a:pt x="13140" y="7641"/>
                </a:lnTo>
                <a:lnTo>
                  <a:pt x="12970" y="7543"/>
                </a:lnTo>
                <a:lnTo>
                  <a:pt x="12799" y="7470"/>
                </a:lnTo>
                <a:lnTo>
                  <a:pt x="12483" y="7349"/>
                </a:lnTo>
                <a:lnTo>
                  <a:pt x="12045" y="7154"/>
                </a:lnTo>
                <a:lnTo>
                  <a:pt x="11826" y="7057"/>
                </a:lnTo>
                <a:lnTo>
                  <a:pt x="11607" y="7008"/>
                </a:lnTo>
                <a:lnTo>
                  <a:pt x="12386" y="6789"/>
                </a:lnTo>
                <a:close/>
                <a:moveTo>
                  <a:pt x="11461" y="7057"/>
                </a:moveTo>
                <a:lnTo>
                  <a:pt x="11534" y="7154"/>
                </a:lnTo>
                <a:lnTo>
                  <a:pt x="11631" y="7251"/>
                </a:lnTo>
                <a:lnTo>
                  <a:pt x="11850" y="7397"/>
                </a:lnTo>
                <a:lnTo>
                  <a:pt x="12069" y="7519"/>
                </a:lnTo>
                <a:lnTo>
                  <a:pt x="12313" y="7641"/>
                </a:lnTo>
                <a:lnTo>
                  <a:pt x="12532" y="7762"/>
                </a:lnTo>
                <a:lnTo>
                  <a:pt x="12799" y="7908"/>
                </a:lnTo>
                <a:lnTo>
                  <a:pt x="12483" y="8152"/>
                </a:lnTo>
                <a:lnTo>
                  <a:pt x="12410" y="8054"/>
                </a:lnTo>
                <a:lnTo>
                  <a:pt x="12337" y="7981"/>
                </a:lnTo>
                <a:lnTo>
                  <a:pt x="12240" y="7908"/>
                </a:lnTo>
                <a:lnTo>
                  <a:pt x="12118" y="7860"/>
                </a:lnTo>
                <a:lnTo>
                  <a:pt x="11875" y="7762"/>
                </a:lnTo>
                <a:lnTo>
                  <a:pt x="11656" y="7689"/>
                </a:lnTo>
                <a:lnTo>
                  <a:pt x="11145" y="7470"/>
                </a:lnTo>
                <a:lnTo>
                  <a:pt x="10901" y="7349"/>
                </a:lnTo>
                <a:lnTo>
                  <a:pt x="10634" y="7251"/>
                </a:lnTo>
                <a:lnTo>
                  <a:pt x="11437" y="7057"/>
                </a:lnTo>
                <a:close/>
                <a:moveTo>
                  <a:pt x="10439" y="7324"/>
                </a:moveTo>
                <a:lnTo>
                  <a:pt x="10512" y="7422"/>
                </a:lnTo>
                <a:lnTo>
                  <a:pt x="10609" y="7495"/>
                </a:lnTo>
                <a:lnTo>
                  <a:pt x="10828" y="7665"/>
                </a:lnTo>
                <a:lnTo>
                  <a:pt x="11047" y="7787"/>
                </a:lnTo>
                <a:lnTo>
                  <a:pt x="11291" y="7884"/>
                </a:lnTo>
                <a:lnTo>
                  <a:pt x="11996" y="8176"/>
                </a:lnTo>
                <a:lnTo>
                  <a:pt x="12167" y="8249"/>
                </a:lnTo>
                <a:lnTo>
                  <a:pt x="12215" y="8273"/>
                </a:lnTo>
                <a:lnTo>
                  <a:pt x="12288" y="8298"/>
                </a:lnTo>
                <a:lnTo>
                  <a:pt x="11996" y="8541"/>
                </a:lnTo>
                <a:lnTo>
                  <a:pt x="11972" y="8541"/>
                </a:lnTo>
                <a:lnTo>
                  <a:pt x="11583" y="8444"/>
                </a:lnTo>
                <a:lnTo>
                  <a:pt x="11218" y="8322"/>
                </a:lnTo>
                <a:lnTo>
                  <a:pt x="10853" y="8152"/>
                </a:lnTo>
                <a:lnTo>
                  <a:pt x="10512" y="7957"/>
                </a:lnTo>
                <a:lnTo>
                  <a:pt x="10098" y="7714"/>
                </a:lnTo>
                <a:lnTo>
                  <a:pt x="9879" y="7592"/>
                </a:lnTo>
                <a:lnTo>
                  <a:pt x="9660" y="7495"/>
                </a:lnTo>
                <a:lnTo>
                  <a:pt x="10439" y="7324"/>
                </a:lnTo>
                <a:close/>
                <a:moveTo>
                  <a:pt x="8225" y="8103"/>
                </a:moveTo>
                <a:lnTo>
                  <a:pt x="8638" y="8249"/>
                </a:lnTo>
                <a:lnTo>
                  <a:pt x="9028" y="8419"/>
                </a:lnTo>
                <a:lnTo>
                  <a:pt x="8930" y="8517"/>
                </a:lnTo>
                <a:lnTo>
                  <a:pt x="8784" y="8638"/>
                </a:lnTo>
                <a:lnTo>
                  <a:pt x="8711" y="8711"/>
                </a:lnTo>
                <a:lnTo>
                  <a:pt x="8687" y="8784"/>
                </a:lnTo>
                <a:lnTo>
                  <a:pt x="8225" y="8103"/>
                </a:lnTo>
                <a:close/>
                <a:moveTo>
                  <a:pt x="7689" y="8663"/>
                </a:moveTo>
                <a:lnTo>
                  <a:pt x="7714" y="9003"/>
                </a:lnTo>
                <a:lnTo>
                  <a:pt x="7689" y="9003"/>
                </a:lnTo>
                <a:lnTo>
                  <a:pt x="7519" y="8930"/>
                </a:lnTo>
                <a:lnTo>
                  <a:pt x="7665" y="8687"/>
                </a:lnTo>
                <a:lnTo>
                  <a:pt x="7689" y="8663"/>
                </a:lnTo>
                <a:close/>
                <a:moveTo>
                  <a:pt x="9344" y="7592"/>
                </a:moveTo>
                <a:lnTo>
                  <a:pt x="9612" y="7787"/>
                </a:lnTo>
                <a:lnTo>
                  <a:pt x="9904" y="7981"/>
                </a:lnTo>
                <a:lnTo>
                  <a:pt x="10463" y="8322"/>
                </a:lnTo>
                <a:lnTo>
                  <a:pt x="10755" y="8492"/>
                </a:lnTo>
                <a:lnTo>
                  <a:pt x="11047" y="8638"/>
                </a:lnTo>
                <a:lnTo>
                  <a:pt x="11364" y="8760"/>
                </a:lnTo>
                <a:lnTo>
                  <a:pt x="11680" y="8833"/>
                </a:lnTo>
                <a:lnTo>
                  <a:pt x="11510" y="9003"/>
                </a:lnTo>
                <a:lnTo>
                  <a:pt x="11485" y="9028"/>
                </a:lnTo>
                <a:lnTo>
                  <a:pt x="10463" y="8565"/>
                </a:lnTo>
                <a:lnTo>
                  <a:pt x="9952" y="8371"/>
                </a:lnTo>
                <a:lnTo>
                  <a:pt x="9417" y="8176"/>
                </a:lnTo>
                <a:lnTo>
                  <a:pt x="8979" y="7981"/>
                </a:lnTo>
                <a:lnTo>
                  <a:pt x="8736" y="7884"/>
                </a:lnTo>
                <a:lnTo>
                  <a:pt x="8468" y="7811"/>
                </a:lnTo>
                <a:lnTo>
                  <a:pt x="8906" y="7714"/>
                </a:lnTo>
                <a:lnTo>
                  <a:pt x="9344" y="7592"/>
                </a:lnTo>
                <a:close/>
                <a:moveTo>
                  <a:pt x="9368" y="8565"/>
                </a:moveTo>
                <a:lnTo>
                  <a:pt x="9733" y="8687"/>
                </a:lnTo>
                <a:lnTo>
                  <a:pt x="9660" y="8760"/>
                </a:lnTo>
                <a:lnTo>
                  <a:pt x="9198" y="9076"/>
                </a:lnTo>
                <a:lnTo>
                  <a:pt x="9101" y="9149"/>
                </a:lnTo>
                <a:lnTo>
                  <a:pt x="9003" y="9247"/>
                </a:lnTo>
                <a:lnTo>
                  <a:pt x="8760" y="8906"/>
                </a:lnTo>
                <a:lnTo>
                  <a:pt x="8784" y="8906"/>
                </a:lnTo>
                <a:lnTo>
                  <a:pt x="8930" y="8809"/>
                </a:lnTo>
                <a:lnTo>
                  <a:pt x="9052" y="8711"/>
                </a:lnTo>
                <a:lnTo>
                  <a:pt x="9174" y="8638"/>
                </a:lnTo>
                <a:lnTo>
                  <a:pt x="9344" y="8590"/>
                </a:lnTo>
                <a:lnTo>
                  <a:pt x="9368" y="8565"/>
                </a:lnTo>
                <a:close/>
                <a:moveTo>
                  <a:pt x="828" y="6181"/>
                </a:moveTo>
                <a:lnTo>
                  <a:pt x="1168" y="6302"/>
                </a:lnTo>
                <a:lnTo>
                  <a:pt x="1533" y="6400"/>
                </a:lnTo>
                <a:lnTo>
                  <a:pt x="2239" y="6546"/>
                </a:lnTo>
                <a:lnTo>
                  <a:pt x="2507" y="6570"/>
                </a:lnTo>
                <a:lnTo>
                  <a:pt x="2750" y="6594"/>
                </a:lnTo>
                <a:lnTo>
                  <a:pt x="3018" y="6619"/>
                </a:lnTo>
                <a:lnTo>
                  <a:pt x="3285" y="6643"/>
                </a:lnTo>
                <a:lnTo>
                  <a:pt x="4356" y="6911"/>
                </a:lnTo>
                <a:lnTo>
                  <a:pt x="5159" y="7081"/>
                </a:lnTo>
                <a:lnTo>
                  <a:pt x="5938" y="7300"/>
                </a:lnTo>
                <a:lnTo>
                  <a:pt x="7519" y="7762"/>
                </a:lnTo>
                <a:lnTo>
                  <a:pt x="6546" y="8273"/>
                </a:lnTo>
                <a:lnTo>
                  <a:pt x="5548" y="8736"/>
                </a:lnTo>
                <a:lnTo>
                  <a:pt x="4697" y="9076"/>
                </a:lnTo>
                <a:lnTo>
                  <a:pt x="4453" y="9198"/>
                </a:lnTo>
                <a:lnTo>
                  <a:pt x="4332" y="9271"/>
                </a:lnTo>
                <a:lnTo>
                  <a:pt x="4234" y="9368"/>
                </a:lnTo>
                <a:lnTo>
                  <a:pt x="4210" y="9320"/>
                </a:lnTo>
                <a:lnTo>
                  <a:pt x="3991" y="9003"/>
                </a:lnTo>
                <a:lnTo>
                  <a:pt x="3748" y="8687"/>
                </a:lnTo>
                <a:lnTo>
                  <a:pt x="3456" y="8395"/>
                </a:lnTo>
                <a:lnTo>
                  <a:pt x="3164" y="8127"/>
                </a:lnTo>
                <a:lnTo>
                  <a:pt x="2531" y="7616"/>
                </a:lnTo>
                <a:lnTo>
                  <a:pt x="2239" y="7373"/>
                </a:lnTo>
                <a:lnTo>
                  <a:pt x="1947" y="7105"/>
                </a:lnTo>
                <a:lnTo>
                  <a:pt x="1728" y="6911"/>
                </a:lnTo>
                <a:lnTo>
                  <a:pt x="1485" y="6716"/>
                </a:lnTo>
                <a:lnTo>
                  <a:pt x="1047" y="6375"/>
                </a:lnTo>
                <a:lnTo>
                  <a:pt x="828" y="6181"/>
                </a:lnTo>
                <a:close/>
                <a:moveTo>
                  <a:pt x="10098" y="8833"/>
                </a:moveTo>
                <a:lnTo>
                  <a:pt x="10658" y="9076"/>
                </a:lnTo>
                <a:lnTo>
                  <a:pt x="10366" y="9247"/>
                </a:lnTo>
                <a:lnTo>
                  <a:pt x="10098" y="9393"/>
                </a:lnTo>
                <a:lnTo>
                  <a:pt x="9758" y="9612"/>
                </a:lnTo>
                <a:lnTo>
                  <a:pt x="9612" y="9758"/>
                </a:lnTo>
                <a:lnTo>
                  <a:pt x="9466" y="9904"/>
                </a:lnTo>
                <a:lnTo>
                  <a:pt x="9125" y="9417"/>
                </a:lnTo>
                <a:lnTo>
                  <a:pt x="9198" y="9393"/>
                </a:lnTo>
                <a:lnTo>
                  <a:pt x="9271" y="9368"/>
                </a:lnTo>
                <a:lnTo>
                  <a:pt x="9417" y="9271"/>
                </a:lnTo>
                <a:lnTo>
                  <a:pt x="9660" y="9101"/>
                </a:lnTo>
                <a:lnTo>
                  <a:pt x="10098" y="8857"/>
                </a:lnTo>
                <a:lnTo>
                  <a:pt x="10098" y="8833"/>
                </a:lnTo>
                <a:close/>
                <a:moveTo>
                  <a:pt x="7324" y="9174"/>
                </a:moveTo>
                <a:lnTo>
                  <a:pt x="7446" y="9222"/>
                </a:lnTo>
                <a:lnTo>
                  <a:pt x="7519" y="9295"/>
                </a:lnTo>
                <a:lnTo>
                  <a:pt x="7738" y="9393"/>
                </a:lnTo>
                <a:lnTo>
                  <a:pt x="7738" y="9855"/>
                </a:lnTo>
                <a:lnTo>
                  <a:pt x="7738" y="10001"/>
                </a:lnTo>
                <a:lnTo>
                  <a:pt x="7495" y="9855"/>
                </a:lnTo>
                <a:lnTo>
                  <a:pt x="7251" y="9733"/>
                </a:lnTo>
                <a:lnTo>
                  <a:pt x="7105" y="9685"/>
                </a:lnTo>
                <a:lnTo>
                  <a:pt x="6984" y="9660"/>
                </a:lnTo>
                <a:lnTo>
                  <a:pt x="7324" y="9174"/>
                </a:lnTo>
                <a:close/>
                <a:moveTo>
                  <a:pt x="6911" y="9758"/>
                </a:moveTo>
                <a:lnTo>
                  <a:pt x="7008" y="9879"/>
                </a:lnTo>
                <a:lnTo>
                  <a:pt x="7130" y="10001"/>
                </a:lnTo>
                <a:lnTo>
                  <a:pt x="7373" y="10196"/>
                </a:lnTo>
                <a:lnTo>
                  <a:pt x="7543" y="10317"/>
                </a:lnTo>
                <a:lnTo>
                  <a:pt x="7762" y="10415"/>
                </a:lnTo>
                <a:lnTo>
                  <a:pt x="7762" y="10926"/>
                </a:lnTo>
                <a:lnTo>
                  <a:pt x="7470" y="10707"/>
                </a:lnTo>
                <a:lnTo>
                  <a:pt x="7203" y="10488"/>
                </a:lnTo>
                <a:lnTo>
                  <a:pt x="7057" y="10415"/>
                </a:lnTo>
                <a:lnTo>
                  <a:pt x="6911" y="10317"/>
                </a:lnTo>
                <a:lnTo>
                  <a:pt x="6741" y="10269"/>
                </a:lnTo>
                <a:lnTo>
                  <a:pt x="6570" y="10244"/>
                </a:lnTo>
                <a:lnTo>
                  <a:pt x="6911" y="9758"/>
                </a:lnTo>
                <a:close/>
                <a:moveTo>
                  <a:pt x="11072" y="9271"/>
                </a:moveTo>
                <a:lnTo>
                  <a:pt x="11291" y="9368"/>
                </a:lnTo>
                <a:lnTo>
                  <a:pt x="11266" y="9490"/>
                </a:lnTo>
                <a:lnTo>
                  <a:pt x="11266" y="9612"/>
                </a:lnTo>
                <a:lnTo>
                  <a:pt x="11096" y="9685"/>
                </a:lnTo>
                <a:lnTo>
                  <a:pt x="10950" y="9782"/>
                </a:lnTo>
                <a:lnTo>
                  <a:pt x="10658" y="9977"/>
                </a:lnTo>
                <a:lnTo>
                  <a:pt x="10293" y="10220"/>
                </a:lnTo>
                <a:lnTo>
                  <a:pt x="10123" y="10366"/>
                </a:lnTo>
                <a:lnTo>
                  <a:pt x="10050" y="10439"/>
                </a:lnTo>
                <a:lnTo>
                  <a:pt x="10001" y="10536"/>
                </a:lnTo>
                <a:lnTo>
                  <a:pt x="10001" y="10585"/>
                </a:lnTo>
                <a:lnTo>
                  <a:pt x="10025" y="10609"/>
                </a:lnTo>
                <a:lnTo>
                  <a:pt x="10123" y="10609"/>
                </a:lnTo>
                <a:lnTo>
                  <a:pt x="10220" y="10585"/>
                </a:lnTo>
                <a:lnTo>
                  <a:pt x="10390" y="10512"/>
                </a:lnTo>
                <a:lnTo>
                  <a:pt x="10561" y="10390"/>
                </a:lnTo>
                <a:lnTo>
                  <a:pt x="10731" y="10269"/>
                </a:lnTo>
                <a:lnTo>
                  <a:pt x="10999" y="10074"/>
                </a:lnTo>
                <a:lnTo>
                  <a:pt x="11291" y="9904"/>
                </a:lnTo>
                <a:lnTo>
                  <a:pt x="11339" y="10171"/>
                </a:lnTo>
                <a:lnTo>
                  <a:pt x="11412" y="10390"/>
                </a:lnTo>
                <a:lnTo>
                  <a:pt x="11145" y="10488"/>
                </a:lnTo>
                <a:lnTo>
                  <a:pt x="10877" y="10634"/>
                </a:lnTo>
                <a:lnTo>
                  <a:pt x="10731" y="10682"/>
                </a:lnTo>
                <a:lnTo>
                  <a:pt x="10561" y="10804"/>
                </a:lnTo>
                <a:lnTo>
                  <a:pt x="10415" y="10926"/>
                </a:lnTo>
                <a:lnTo>
                  <a:pt x="10342" y="10999"/>
                </a:lnTo>
                <a:lnTo>
                  <a:pt x="10317" y="11072"/>
                </a:lnTo>
                <a:lnTo>
                  <a:pt x="9879" y="10463"/>
                </a:lnTo>
                <a:lnTo>
                  <a:pt x="9587" y="10050"/>
                </a:lnTo>
                <a:lnTo>
                  <a:pt x="9733" y="10001"/>
                </a:lnTo>
                <a:lnTo>
                  <a:pt x="9904" y="9928"/>
                </a:lnTo>
                <a:lnTo>
                  <a:pt x="10196" y="9758"/>
                </a:lnTo>
                <a:lnTo>
                  <a:pt x="10634" y="9514"/>
                </a:lnTo>
                <a:lnTo>
                  <a:pt x="11047" y="9295"/>
                </a:lnTo>
                <a:lnTo>
                  <a:pt x="11072" y="9271"/>
                </a:lnTo>
                <a:close/>
                <a:moveTo>
                  <a:pt x="11534" y="10780"/>
                </a:moveTo>
                <a:lnTo>
                  <a:pt x="11656" y="11193"/>
                </a:lnTo>
                <a:lnTo>
                  <a:pt x="11631" y="11193"/>
                </a:lnTo>
                <a:lnTo>
                  <a:pt x="11437" y="11364"/>
                </a:lnTo>
                <a:lnTo>
                  <a:pt x="11218" y="11510"/>
                </a:lnTo>
                <a:lnTo>
                  <a:pt x="11023" y="11631"/>
                </a:lnTo>
                <a:lnTo>
                  <a:pt x="10828" y="11753"/>
                </a:lnTo>
                <a:lnTo>
                  <a:pt x="10804" y="11777"/>
                </a:lnTo>
                <a:lnTo>
                  <a:pt x="10439" y="11242"/>
                </a:lnTo>
                <a:lnTo>
                  <a:pt x="10512" y="11242"/>
                </a:lnTo>
                <a:lnTo>
                  <a:pt x="10585" y="11218"/>
                </a:lnTo>
                <a:lnTo>
                  <a:pt x="10731" y="11145"/>
                </a:lnTo>
                <a:lnTo>
                  <a:pt x="10999" y="10974"/>
                </a:lnTo>
                <a:lnTo>
                  <a:pt x="11534" y="10780"/>
                </a:lnTo>
                <a:close/>
                <a:moveTo>
                  <a:pt x="6522" y="10342"/>
                </a:moveTo>
                <a:lnTo>
                  <a:pt x="6668" y="10439"/>
                </a:lnTo>
                <a:lnTo>
                  <a:pt x="6838" y="10561"/>
                </a:lnTo>
                <a:lnTo>
                  <a:pt x="7105" y="10853"/>
                </a:lnTo>
                <a:lnTo>
                  <a:pt x="7251" y="10999"/>
                </a:lnTo>
                <a:lnTo>
                  <a:pt x="7397" y="11120"/>
                </a:lnTo>
                <a:lnTo>
                  <a:pt x="7568" y="11218"/>
                </a:lnTo>
                <a:lnTo>
                  <a:pt x="7738" y="11291"/>
                </a:lnTo>
                <a:lnTo>
                  <a:pt x="7762" y="11291"/>
                </a:lnTo>
                <a:lnTo>
                  <a:pt x="7762" y="12021"/>
                </a:lnTo>
                <a:lnTo>
                  <a:pt x="7665" y="11948"/>
                </a:lnTo>
                <a:lnTo>
                  <a:pt x="7568" y="11875"/>
                </a:lnTo>
                <a:lnTo>
                  <a:pt x="7397" y="11704"/>
                </a:lnTo>
                <a:lnTo>
                  <a:pt x="7057" y="11364"/>
                </a:lnTo>
                <a:lnTo>
                  <a:pt x="6862" y="11193"/>
                </a:lnTo>
                <a:lnTo>
                  <a:pt x="6619" y="11072"/>
                </a:lnTo>
                <a:lnTo>
                  <a:pt x="6376" y="10999"/>
                </a:lnTo>
                <a:lnTo>
                  <a:pt x="6132" y="10926"/>
                </a:lnTo>
                <a:lnTo>
                  <a:pt x="6522" y="10342"/>
                </a:lnTo>
                <a:close/>
                <a:moveTo>
                  <a:pt x="11753" y="11510"/>
                </a:moveTo>
                <a:lnTo>
                  <a:pt x="11826" y="11802"/>
                </a:lnTo>
                <a:lnTo>
                  <a:pt x="11704" y="11826"/>
                </a:lnTo>
                <a:lnTo>
                  <a:pt x="11607" y="11899"/>
                </a:lnTo>
                <a:lnTo>
                  <a:pt x="11412" y="12021"/>
                </a:lnTo>
                <a:lnTo>
                  <a:pt x="11291" y="12167"/>
                </a:lnTo>
                <a:lnTo>
                  <a:pt x="11218" y="12240"/>
                </a:lnTo>
                <a:lnTo>
                  <a:pt x="11193" y="12313"/>
                </a:lnTo>
                <a:lnTo>
                  <a:pt x="10901" y="11899"/>
                </a:lnTo>
                <a:lnTo>
                  <a:pt x="11120" y="11850"/>
                </a:lnTo>
                <a:lnTo>
                  <a:pt x="11339" y="11777"/>
                </a:lnTo>
                <a:lnTo>
                  <a:pt x="11558" y="11656"/>
                </a:lnTo>
                <a:lnTo>
                  <a:pt x="11753" y="11510"/>
                </a:lnTo>
                <a:close/>
                <a:moveTo>
                  <a:pt x="6059" y="11047"/>
                </a:moveTo>
                <a:lnTo>
                  <a:pt x="6303" y="11218"/>
                </a:lnTo>
                <a:lnTo>
                  <a:pt x="6546" y="11388"/>
                </a:lnTo>
                <a:lnTo>
                  <a:pt x="6789" y="11583"/>
                </a:lnTo>
                <a:lnTo>
                  <a:pt x="6984" y="11802"/>
                </a:lnTo>
                <a:lnTo>
                  <a:pt x="7251" y="12069"/>
                </a:lnTo>
                <a:lnTo>
                  <a:pt x="7397" y="12215"/>
                </a:lnTo>
                <a:lnTo>
                  <a:pt x="7543" y="12313"/>
                </a:lnTo>
                <a:lnTo>
                  <a:pt x="7276" y="12459"/>
                </a:lnTo>
                <a:lnTo>
                  <a:pt x="7154" y="12386"/>
                </a:lnTo>
                <a:lnTo>
                  <a:pt x="7008" y="12337"/>
                </a:lnTo>
                <a:lnTo>
                  <a:pt x="6765" y="12215"/>
                </a:lnTo>
                <a:lnTo>
                  <a:pt x="6522" y="12069"/>
                </a:lnTo>
                <a:lnTo>
                  <a:pt x="6327" y="11948"/>
                </a:lnTo>
                <a:lnTo>
                  <a:pt x="6157" y="11802"/>
                </a:lnTo>
                <a:lnTo>
                  <a:pt x="5962" y="11656"/>
                </a:lnTo>
                <a:lnTo>
                  <a:pt x="5767" y="11534"/>
                </a:lnTo>
                <a:lnTo>
                  <a:pt x="6059" y="11047"/>
                </a:lnTo>
                <a:close/>
                <a:moveTo>
                  <a:pt x="5670" y="11680"/>
                </a:moveTo>
                <a:lnTo>
                  <a:pt x="5719" y="11777"/>
                </a:lnTo>
                <a:lnTo>
                  <a:pt x="5792" y="11850"/>
                </a:lnTo>
                <a:lnTo>
                  <a:pt x="5938" y="12021"/>
                </a:lnTo>
                <a:lnTo>
                  <a:pt x="6108" y="12167"/>
                </a:lnTo>
                <a:lnTo>
                  <a:pt x="6278" y="12288"/>
                </a:lnTo>
                <a:lnTo>
                  <a:pt x="6546" y="12483"/>
                </a:lnTo>
                <a:lnTo>
                  <a:pt x="6716" y="12580"/>
                </a:lnTo>
                <a:lnTo>
                  <a:pt x="6887" y="12678"/>
                </a:lnTo>
                <a:lnTo>
                  <a:pt x="6522" y="12848"/>
                </a:lnTo>
                <a:lnTo>
                  <a:pt x="6230" y="12653"/>
                </a:lnTo>
                <a:lnTo>
                  <a:pt x="5938" y="12434"/>
                </a:lnTo>
                <a:lnTo>
                  <a:pt x="5694" y="12215"/>
                </a:lnTo>
                <a:lnTo>
                  <a:pt x="5475" y="12021"/>
                </a:lnTo>
                <a:lnTo>
                  <a:pt x="5621" y="11777"/>
                </a:lnTo>
                <a:lnTo>
                  <a:pt x="5670" y="11680"/>
                </a:lnTo>
                <a:close/>
                <a:moveTo>
                  <a:pt x="11899" y="12094"/>
                </a:moveTo>
                <a:lnTo>
                  <a:pt x="12021" y="12605"/>
                </a:lnTo>
                <a:lnTo>
                  <a:pt x="11899" y="12726"/>
                </a:lnTo>
                <a:lnTo>
                  <a:pt x="11777" y="12848"/>
                </a:lnTo>
                <a:lnTo>
                  <a:pt x="11729" y="12921"/>
                </a:lnTo>
                <a:lnTo>
                  <a:pt x="11680" y="12994"/>
                </a:lnTo>
                <a:lnTo>
                  <a:pt x="11680" y="13018"/>
                </a:lnTo>
                <a:lnTo>
                  <a:pt x="11266" y="12434"/>
                </a:lnTo>
                <a:lnTo>
                  <a:pt x="11412" y="12386"/>
                </a:lnTo>
                <a:lnTo>
                  <a:pt x="11558" y="12313"/>
                </a:lnTo>
                <a:lnTo>
                  <a:pt x="11729" y="12215"/>
                </a:lnTo>
                <a:lnTo>
                  <a:pt x="11899" y="12094"/>
                </a:lnTo>
                <a:close/>
                <a:moveTo>
                  <a:pt x="5329" y="12240"/>
                </a:moveTo>
                <a:lnTo>
                  <a:pt x="5402" y="12361"/>
                </a:lnTo>
                <a:lnTo>
                  <a:pt x="5500" y="12483"/>
                </a:lnTo>
                <a:lnTo>
                  <a:pt x="5670" y="12678"/>
                </a:lnTo>
                <a:lnTo>
                  <a:pt x="5913" y="12897"/>
                </a:lnTo>
                <a:lnTo>
                  <a:pt x="6157" y="13067"/>
                </a:lnTo>
                <a:lnTo>
                  <a:pt x="5743" y="13335"/>
                </a:lnTo>
                <a:lnTo>
                  <a:pt x="5646" y="13310"/>
                </a:lnTo>
                <a:lnTo>
                  <a:pt x="5475" y="13237"/>
                </a:lnTo>
                <a:lnTo>
                  <a:pt x="5305" y="13164"/>
                </a:lnTo>
                <a:lnTo>
                  <a:pt x="5135" y="13043"/>
                </a:lnTo>
                <a:lnTo>
                  <a:pt x="4940" y="12970"/>
                </a:lnTo>
                <a:lnTo>
                  <a:pt x="4891" y="12945"/>
                </a:lnTo>
                <a:lnTo>
                  <a:pt x="5110" y="12605"/>
                </a:lnTo>
                <a:lnTo>
                  <a:pt x="5329" y="12240"/>
                </a:lnTo>
                <a:close/>
                <a:moveTo>
                  <a:pt x="12094" y="13043"/>
                </a:moveTo>
                <a:lnTo>
                  <a:pt x="12215" y="13748"/>
                </a:lnTo>
                <a:lnTo>
                  <a:pt x="11802" y="13189"/>
                </a:lnTo>
                <a:lnTo>
                  <a:pt x="11850" y="13189"/>
                </a:lnTo>
                <a:lnTo>
                  <a:pt x="11923" y="13164"/>
                </a:lnTo>
                <a:lnTo>
                  <a:pt x="11972" y="13140"/>
                </a:lnTo>
                <a:lnTo>
                  <a:pt x="12094" y="13043"/>
                </a:lnTo>
                <a:close/>
                <a:moveTo>
                  <a:pt x="4745" y="13140"/>
                </a:moveTo>
                <a:lnTo>
                  <a:pt x="4891" y="13310"/>
                </a:lnTo>
                <a:lnTo>
                  <a:pt x="5062" y="13456"/>
                </a:lnTo>
                <a:lnTo>
                  <a:pt x="5305" y="13602"/>
                </a:lnTo>
                <a:lnTo>
                  <a:pt x="4964" y="13846"/>
                </a:lnTo>
                <a:lnTo>
                  <a:pt x="4891" y="13773"/>
                </a:lnTo>
                <a:lnTo>
                  <a:pt x="4818" y="13700"/>
                </a:lnTo>
                <a:lnTo>
                  <a:pt x="4648" y="13627"/>
                </a:lnTo>
                <a:lnTo>
                  <a:pt x="4551" y="13554"/>
                </a:lnTo>
                <a:lnTo>
                  <a:pt x="4405" y="13529"/>
                </a:lnTo>
                <a:lnTo>
                  <a:pt x="4575" y="13335"/>
                </a:lnTo>
                <a:lnTo>
                  <a:pt x="4745" y="13140"/>
                </a:lnTo>
                <a:close/>
                <a:moveTo>
                  <a:pt x="8200" y="8833"/>
                </a:moveTo>
                <a:lnTo>
                  <a:pt x="8371" y="9076"/>
                </a:lnTo>
                <a:lnTo>
                  <a:pt x="8663" y="9514"/>
                </a:lnTo>
                <a:lnTo>
                  <a:pt x="8979" y="9928"/>
                </a:lnTo>
                <a:lnTo>
                  <a:pt x="9587" y="10780"/>
                </a:lnTo>
                <a:lnTo>
                  <a:pt x="10171" y="11583"/>
                </a:lnTo>
                <a:lnTo>
                  <a:pt x="10731" y="12410"/>
                </a:lnTo>
                <a:lnTo>
                  <a:pt x="11291" y="13213"/>
                </a:lnTo>
                <a:lnTo>
                  <a:pt x="11850" y="13992"/>
                </a:lnTo>
                <a:lnTo>
                  <a:pt x="11729" y="13943"/>
                </a:lnTo>
                <a:lnTo>
                  <a:pt x="11072" y="13554"/>
                </a:lnTo>
                <a:lnTo>
                  <a:pt x="10415" y="13189"/>
                </a:lnTo>
                <a:lnTo>
                  <a:pt x="9831" y="12921"/>
                </a:lnTo>
                <a:lnTo>
                  <a:pt x="9539" y="12799"/>
                </a:lnTo>
                <a:lnTo>
                  <a:pt x="9222" y="12678"/>
                </a:lnTo>
                <a:lnTo>
                  <a:pt x="8760" y="12507"/>
                </a:lnTo>
                <a:lnTo>
                  <a:pt x="8517" y="12410"/>
                </a:lnTo>
                <a:lnTo>
                  <a:pt x="8273" y="12337"/>
                </a:lnTo>
                <a:lnTo>
                  <a:pt x="8273" y="12288"/>
                </a:lnTo>
                <a:lnTo>
                  <a:pt x="8322" y="11996"/>
                </a:lnTo>
                <a:lnTo>
                  <a:pt x="8346" y="11680"/>
                </a:lnTo>
                <a:lnTo>
                  <a:pt x="8346" y="11388"/>
                </a:lnTo>
                <a:lnTo>
                  <a:pt x="8322" y="11072"/>
                </a:lnTo>
                <a:lnTo>
                  <a:pt x="8273" y="10463"/>
                </a:lnTo>
                <a:lnTo>
                  <a:pt x="8225" y="9855"/>
                </a:lnTo>
                <a:lnTo>
                  <a:pt x="8200" y="8833"/>
                </a:lnTo>
                <a:close/>
                <a:moveTo>
                  <a:pt x="7324" y="8346"/>
                </a:moveTo>
                <a:lnTo>
                  <a:pt x="6935" y="8906"/>
                </a:lnTo>
                <a:lnTo>
                  <a:pt x="6570" y="9441"/>
                </a:lnTo>
                <a:lnTo>
                  <a:pt x="5962" y="10439"/>
                </a:lnTo>
                <a:lnTo>
                  <a:pt x="5354" y="11437"/>
                </a:lnTo>
                <a:lnTo>
                  <a:pt x="4818" y="12386"/>
                </a:lnTo>
                <a:lnTo>
                  <a:pt x="4502" y="12848"/>
                </a:lnTo>
                <a:lnTo>
                  <a:pt x="4356" y="13067"/>
                </a:lnTo>
                <a:lnTo>
                  <a:pt x="4161" y="13286"/>
                </a:lnTo>
                <a:lnTo>
                  <a:pt x="3967" y="13529"/>
                </a:lnTo>
                <a:lnTo>
                  <a:pt x="3796" y="13773"/>
                </a:lnTo>
                <a:lnTo>
                  <a:pt x="3650" y="14040"/>
                </a:lnTo>
                <a:lnTo>
                  <a:pt x="3504" y="14308"/>
                </a:lnTo>
                <a:lnTo>
                  <a:pt x="3577" y="13578"/>
                </a:lnTo>
                <a:lnTo>
                  <a:pt x="3699" y="12897"/>
                </a:lnTo>
                <a:lnTo>
                  <a:pt x="3821" y="12215"/>
                </a:lnTo>
                <a:lnTo>
                  <a:pt x="3967" y="11558"/>
                </a:lnTo>
                <a:lnTo>
                  <a:pt x="4113" y="10926"/>
                </a:lnTo>
                <a:lnTo>
                  <a:pt x="4234" y="10269"/>
                </a:lnTo>
                <a:lnTo>
                  <a:pt x="4332" y="9612"/>
                </a:lnTo>
                <a:lnTo>
                  <a:pt x="4307" y="9539"/>
                </a:lnTo>
                <a:lnTo>
                  <a:pt x="4453" y="9587"/>
                </a:lnTo>
                <a:lnTo>
                  <a:pt x="4624" y="9563"/>
                </a:lnTo>
                <a:lnTo>
                  <a:pt x="4818" y="9514"/>
                </a:lnTo>
                <a:lnTo>
                  <a:pt x="5013" y="9441"/>
                </a:lnTo>
                <a:lnTo>
                  <a:pt x="5354" y="9271"/>
                </a:lnTo>
                <a:lnTo>
                  <a:pt x="5646" y="9149"/>
                </a:lnTo>
                <a:lnTo>
                  <a:pt x="6497" y="8760"/>
                </a:lnTo>
                <a:lnTo>
                  <a:pt x="7324" y="8346"/>
                </a:lnTo>
                <a:close/>
                <a:moveTo>
                  <a:pt x="4234" y="13700"/>
                </a:moveTo>
                <a:lnTo>
                  <a:pt x="4307" y="13773"/>
                </a:lnTo>
                <a:lnTo>
                  <a:pt x="4380" y="13821"/>
                </a:lnTo>
                <a:lnTo>
                  <a:pt x="4551" y="13943"/>
                </a:lnTo>
                <a:lnTo>
                  <a:pt x="4697" y="14016"/>
                </a:lnTo>
                <a:lnTo>
                  <a:pt x="4307" y="14259"/>
                </a:lnTo>
                <a:lnTo>
                  <a:pt x="4161" y="14332"/>
                </a:lnTo>
                <a:lnTo>
                  <a:pt x="3991" y="14405"/>
                </a:lnTo>
                <a:lnTo>
                  <a:pt x="3650" y="14502"/>
                </a:lnTo>
                <a:lnTo>
                  <a:pt x="3748" y="14429"/>
                </a:lnTo>
                <a:lnTo>
                  <a:pt x="3821" y="14332"/>
                </a:lnTo>
                <a:lnTo>
                  <a:pt x="3967" y="14113"/>
                </a:lnTo>
                <a:lnTo>
                  <a:pt x="4113" y="13894"/>
                </a:lnTo>
                <a:lnTo>
                  <a:pt x="4234" y="13700"/>
                </a:lnTo>
                <a:close/>
                <a:moveTo>
                  <a:pt x="7835" y="0"/>
                </a:moveTo>
                <a:lnTo>
                  <a:pt x="7762" y="25"/>
                </a:lnTo>
                <a:lnTo>
                  <a:pt x="7689" y="73"/>
                </a:lnTo>
                <a:lnTo>
                  <a:pt x="7641" y="73"/>
                </a:lnTo>
                <a:lnTo>
                  <a:pt x="7495" y="146"/>
                </a:lnTo>
                <a:lnTo>
                  <a:pt x="7373" y="244"/>
                </a:lnTo>
                <a:lnTo>
                  <a:pt x="7276" y="341"/>
                </a:lnTo>
                <a:lnTo>
                  <a:pt x="7178" y="463"/>
                </a:lnTo>
                <a:lnTo>
                  <a:pt x="6984" y="730"/>
                </a:lnTo>
                <a:lnTo>
                  <a:pt x="6838" y="1047"/>
                </a:lnTo>
                <a:lnTo>
                  <a:pt x="6716" y="1387"/>
                </a:lnTo>
                <a:lnTo>
                  <a:pt x="6619" y="1704"/>
                </a:lnTo>
                <a:lnTo>
                  <a:pt x="6449" y="2288"/>
                </a:lnTo>
                <a:lnTo>
                  <a:pt x="6230" y="2920"/>
                </a:lnTo>
                <a:lnTo>
                  <a:pt x="6108" y="3237"/>
                </a:lnTo>
                <a:lnTo>
                  <a:pt x="5962" y="3529"/>
                </a:lnTo>
                <a:lnTo>
                  <a:pt x="5767" y="3845"/>
                </a:lnTo>
                <a:lnTo>
                  <a:pt x="5548" y="4161"/>
                </a:lnTo>
                <a:lnTo>
                  <a:pt x="5378" y="4478"/>
                </a:lnTo>
                <a:lnTo>
                  <a:pt x="5281" y="4648"/>
                </a:lnTo>
                <a:lnTo>
                  <a:pt x="5208" y="4818"/>
                </a:lnTo>
                <a:lnTo>
                  <a:pt x="4891" y="4916"/>
                </a:lnTo>
                <a:lnTo>
                  <a:pt x="4575" y="4989"/>
                </a:lnTo>
                <a:lnTo>
                  <a:pt x="3918" y="5110"/>
                </a:lnTo>
                <a:lnTo>
                  <a:pt x="2580" y="5305"/>
                </a:lnTo>
                <a:lnTo>
                  <a:pt x="1801" y="5402"/>
                </a:lnTo>
                <a:lnTo>
                  <a:pt x="998" y="5500"/>
                </a:lnTo>
                <a:lnTo>
                  <a:pt x="755" y="5524"/>
                </a:lnTo>
                <a:lnTo>
                  <a:pt x="511" y="5524"/>
                </a:lnTo>
                <a:lnTo>
                  <a:pt x="244" y="5548"/>
                </a:lnTo>
                <a:lnTo>
                  <a:pt x="146" y="5597"/>
                </a:lnTo>
                <a:lnTo>
                  <a:pt x="49" y="5646"/>
                </a:lnTo>
                <a:lnTo>
                  <a:pt x="0" y="5719"/>
                </a:lnTo>
                <a:lnTo>
                  <a:pt x="0" y="5792"/>
                </a:lnTo>
                <a:lnTo>
                  <a:pt x="0" y="5865"/>
                </a:lnTo>
                <a:lnTo>
                  <a:pt x="0" y="5962"/>
                </a:lnTo>
                <a:lnTo>
                  <a:pt x="49" y="6035"/>
                </a:lnTo>
                <a:lnTo>
                  <a:pt x="146" y="6229"/>
                </a:lnTo>
                <a:lnTo>
                  <a:pt x="292" y="6375"/>
                </a:lnTo>
                <a:lnTo>
                  <a:pt x="438" y="6497"/>
                </a:lnTo>
                <a:lnTo>
                  <a:pt x="682" y="6716"/>
                </a:lnTo>
                <a:lnTo>
                  <a:pt x="925" y="6935"/>
                </a:lnTo>
                <a:lnTo>
                  <a:pt x="1460" y="7349"/>
                </a:lnTo>
                <a:lnTo>
                  <a:pt x="1971" y="7811"/>
                </a:lnTo>
                <a:lnTo>
                  <a:pt x="2507" y="8273"/>
                </a:lnTo>
                <a:lnTo>
                  <a:pt x="2847" y="8565"/>
                </a:lnTo>
                <a:lnTo>
                  <a:pt x="3188" y="8882"/>
                </a:lnTo>
                <a:lnTo>
                  <a:pt x="3504" y="9222"/>
                </a:lnTo>
                <a:lnTo>
                  <a:pt x="3650" y="9417"/>
                </a:lnTo>
                <a:lnTo>
                  <a:pt x="3772" y="9612"/>
                </a:lnTo>
                <a:lnTo>
                  <a:pt x="3821" y="9685"/>
                </a:lnTo>
                <a:lnTo>
                  <a:pt x="3918" y="9709"/>
                </a:lnTo>
                <a:lnTo>
                  <a:pt x="3748" y="10342"/>
                </a:lnTo>
                <a:lnTo>
                  <a:pt x="3602" y="10974"/>
                </a:lnTo>
                <a:lnTo>
                  <a:pt x="3334" y="12264"/>
                </a:lnTo>
                <a:lnTo>
                  <a:pt x="3212" y="12872"/>
                </a:lnTo>
                <a:lnTo>
                  <a:pt x="3091" y="13529"/>
                </a:lnTo>
                <a:lnTo>
                  <a:pt x="3042" y="13870"/>
                </a:lnTo>
                <a:lnTo>
                  <a:pt x="2993" y="14186"/>
                </a:lnTo>
                <a:lnTo>
                  <a:pt x="2993" y="14502"/>
                </a:lnTo>
                <a:lnTo>
                  <a:pt x="3018" y="14819"/>
                </a:lnTo>
                <a:lnTo>
                  <a:pt x="3042" y="14916"/>
                </a:lnTo>
                <a:lnTo>
                  <a:pt x="3091" y="14965"/>
                </a:lnTo>
                <a:lnTo>
                  <a:pt x="3188" y="15013"/>
                </a:lnTo>
                <a:lnTo>
                  <a:pt x="3261" y="15013"/>
                </a:lnTo>
                <a:lnTo>
                  <a:pt x="3383" y="15038"/>
                </a:lnTo>
                <a:lnTo>
                  <a:pt x="3529" y="15062"/>
                </a:lnTo>
                <a:lnTo>
                  <a:pt x="3675" y="15038"/>
                </a:lnTo>
                <a:lnTo>
                  <a:pt x="3796" y="15013"/>
                </a:lnTo>
                <a:lnTo>
                  <a:pt x="4088" y="14940"/>
                </a:lnTo>
                <a:lnTo>
                  <a:pt x="4405" y="14794"/>
                </a:lnTo>
                <a:lnTo>
                  <a:pt x="4672" y="14624"/>
                </a:lnTo>
                <a:lnTo>
                  <a:pt x="4964" y="14454"/>
                </a:lnTo>
                <a:lnTo>
                  <a:pt x="5402" y="14138"/>
                </a:lnTo>
                <a:lnTo>
                  <a:pt x="5719" y="13943"/>
                </a:lnTo>
                <a:lnTo>
                  <a:pt x="6035" y="13748"/>
                </a:lnTo>
                <a:lnTo>
                  <a:pt x="6716" y="13383"/>
                </a:lnTo>
                <a:lnTo>
                  <a:pt x="7373" y="13018"/>
                </a:lnTo>
                <a:lnTo>
                  <a:pt x="7689" y="12824"/>
                </a:lnTo>
                <a:lnTo>
                  <a:pt x="8006" y="12629"/>
                </a:lnTo>
                <a:lnTo>
                  <a:pt x="8127" y="12726"/>
                </a:lnTo>
                <a:lnTo>
                  <a:pt x="8273" y="12799"/>
                </a:lnTo>
                <a:lnTo>
                  <a:pt x="8590" y="12945"/>
                </a:lnTo>
                <a:lnTo>
                  <a:pt x="9320" y="13213"/>
                </a:lnTo>
                <a:lnTo>
                  <a:pt x="9685" y="13383"/>
                </a:lnTo>
                <a:lnTo>
                  <a:pt x="10050" y="13554"/>
                </a:lnTo>
                <a:lnTo>
                  <a:pt x="10707" y="13894"/>
                </a:lnTo>
                <a:lnTo>
                  <a:pt x="11364" y="14283"/>
                </a:lnTo>
                <a:lnTo>
                  <a:pt x="11607" y="14454"/>
                </a:lnTo>
                <a:lnTo>
                  <a:pt x="11875" y="14624"/>
                </a:lnTo>
                <a:lnTo>
                  <a:pt x="12021" y="14697"/>
                </a:lnTo>
                <a:lnTo>
                  <a:pt x="12167" y="14770"/>
                </a:lnTo>
                <a:lnTo>
                  <a:pt x="12313" y="14794"/>
                </a:lnTo>
                <a:lnTo>
                  <a:pt x="12459" y="14770"/>
                </a:lnTo>
                <a:lnTo>
                  <a:pt x="12507" y="14770"/>
                </a:lnTo>
                <a:lnTo>
                  <a:pt x="12532" y="14721"/>
                </a:lnTo>
                <a:lnTo>
                  <a:pt x="12629" y="14697"/>
                </a:lnTo>
                <a:lnTo>
                  <a:pt x="12702" y="14648"/>
                </a:lnTo>
                <a:lnTo>
                  <a:pt x="12751" y="14575"/>
                </a:lnTo>
                <a:lnTo>
                  <a:pt x="12775" y="14478"/>
                </a:lnTo>
                <a:lnTo>
                  <a:pt x="12751" y="14065"/>
                </a:lnTo>
                <a:lnTo>
                  <a:pt x="12702" y="13651"/>
                </a:lnTo>
                <a:lnTo>
                  <a:pt x="12629" y="13262"/>
                </a:lnTo>
                <a:lnTo>
                  <a:pt x="12556" y="12848"/>
                </a:lnTo>
                <a:lnTo>
                  <a:pt x="12337" y="12045"/>
                </a:lnTo>
                <a:lnTo>
                  <a:pt x="12118" y="11242"/>
                </a:lnTo>
                <a:lnTo>
                  <a:pt x="11899" y="10463"/>
                </a:lnTo>
                <a:lnTo>
                  <a:pt x="11875" y="10390"/>
                </a:lnTo>
                <a:lnTo>
                  <a:pt x="11680" y="9685"/>
                </a:lnTo>
                <a:lnTo>
                  <a:pt x="11680" y="9636"/>
                </a:lnTo>
                <a:lnTo>
                  <a:pt x="11656" y="9563"/>
                </a:lnTo>
                <a:lnTo>
                  <a:pt x="11631" y="9514"/>
                </a:lnTo>
                <a:lnTo>
                  <a:pt x="11680" y="9490"/>
                </a:lnTo>
                <a:lnTo>
                  <a:pt x="11729" y="9466"/>
                </a:lnTo>
                <a:lnTo>
                  <a:pt x="11802" y="9393"/>
                </a:lnTo>
                <a:lnTo>
                  <a:pt x="11850" y="9344"/>
                </a:lnTo>
                <a:lnTo>
                  <a:pt x="12094" y="9101"/>
                </a:lnTo>
                <a:lnTo>
                  <a:pt x="12361" y="8882"/>
                </a:lnTo>
                <a:lnTo>
                  <a:pt x="12897" y="8419"/>
                </a:lnTo>
                <a:lnTo>
                  <a:pt x="13432" y="8006"/>
                </a:lnTo>
                <a:lnTo>
                  <a:pt x="13967" y="7568"/>
                </a:lnTo>
                <a:lnTo>
                  <a:pt x="14211" y="7324"/>
                </a:lnTo>
                <a:lnTo>
                  <a:pt x="14454" y="7105"/>
                </a:lnTo>
                <a:lnTo>
                  <a:pt x="14697" y="6838"/>
                </a:lnTo>
                <a:lnTo>
                  <a:pt x="14892" y="6570"/>
                </a:lnTo>
                <a:lnTo>
                  <a:pt x="15232" y="6205"/>
                </a:lnTo>
                <a:lnTo>
                  <a:pt x="15403" y="5986"/>
                </a:lnTo>
                <a:lnTo>
                  <a:pt x="15451" y="5889"/>
                </a:lnTo>
                <a:lnTo>
                  <a:pt x="15500" y="5767"/>
                </a:lnTo>
                <a:lnTo>
                  <a:pt x="15500" y="5743"/>
                </a:lnTo>
                <a:lnTo>
                  <a:pt x="15476" y="5646"/>
                </a:lnTo>
                <a:lnTo>
                  <a:pt x="15427" y="5573"/>
                </a:lnTo>
                <a:lnTo>
                  <a:pt x="15354" y="5475"/>
                </a:lnTo>
                <a:lnTo>
                  <a:pt x="15257" y="5427"/>
                </a:lnTo>
                <a:lnTo>
                  <a:pt x="15135" y="5378"/>
                </a:lnTo>
                <a:lnTo>
                  <a:pt x="15013" y="5354"/>
                </a:lnTo>
                <a:lnTo>
                  <a:pt x="14770" y="5329"/>
                </a:lnTo>
                <a:lnTo>
                  <a:pt x="14527" y="5305"/>
                </a:lnTo>
                <a:lnTo>
                  <a:pt x="13797" y="5256"/>
                </a:lnTo>
                <a:lnTo>
                  <a:pt x="13091" y="5208"/>
                </a:lnTo>
                <a:lnTo>
                  <a:pt x="12410" y="5208"/>
                </a:lnTo>
                <a:lnTo>
                  <a:pt x="11753" y="5159"/>
                </a:lnTo>
                <a:lnTo>
                  <a:pt x="11485" y="5135"/>
                </a:lnTo>
                <a:lnTo>
                  <a:pt x="11218" y="5086"/>
                </a:lnTo>
                <a:lnTo>
                  <a:pt x="10950" y="5013"/>
                </a:lnTo>
                <a:lnTo>
                  <a:pt x="10682" y="4989"/>
                </a:lnTo>
                <a:lnTo>
                  <a:pt x="10658" y="4940"/>
                </a:lnTo>
                <a:lnTo>
                  <a:pt x="10634" y="4867"/>
                </a:lnTo>
                <a:lnTo>
                  <a:pt x="10415" y="4599"/>
                </a:lnTo>
                <a:lnTo>
                  <a:pt x="10220" y="4332"/>
                </a:lnTo>
                <a:lnTo>
                  <a:pt x="10025" y="4040"/>
                </a:lnTo>
                <a:lnTo>
                  <a:pt x="9855" y="3748"/>
                </a:lnTo>
                <a:lnTo>
                  <a:pt x="9514" y="3164"/>
                </a:lnTo>
                <a:lnTo>
                  <a:pt x="9222" y="2531"/>
                </a:lnTo>
                <a:lnTo>
                  <a:pt x="8638" y="1290"/>
                </a:lnTo>
                <a:lnTo>
                  <a:pt x="8322" y="682"/>
                </a:lnTo>
                <a:lnTo>
                  <a:pt x="7981" y="73"/>
                </a:lnTo>
                <a:lnTo>
                  <a:pt x="7908" y="25"/>
                </a:lnTo>
                <a:lnTo>
                  <a:pt x="7835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6D9EEB"/>
              </a:solidFill>
            </a:endParaRPr>
          </a:p>
        </p:txBody>
      </p:sp>
      <p:sp>
        <p:nvSpPr>
          <p:cNvPr id="158" name="Google Shape;158;p28"/>
          <p:cNvSpPr/>
          <p:nvPr/>
        </p:nvSpPr>
        <p:spPr>
          <a:xfrm rot="2487103">
            <a:off x="4044483" y="2034063"/>
            <a:ext cx="268755" cy="261161"/>
          </a:xfrm>
          <a:custGeom>
            <a:avLst/>
            <a:gdLst/>
            <a:ahLst/>
            <a:cxnLst/>
            <a:rect l="l" t="t" r="r" b="b"/>
            <a:pathLst>
              <a:path w="15501" h="15063" extrusionOk="0">
                <a:moveTo>
                  <a:pt x="7957" y="925"/>
                </a:moveTo>
                <a:lnTo>
                  <a:pt x="8249" y="1533"/>
                </a:lnTo>
                <a:lnTo>
                  <a:pt x="8103" y="1606"/>
                </a:lnTo>
                <a:lnTo>
                  <a:pt x="7957" y="1704"/>
                </a:lnTo>
                <a:lnTo>
                  <a:pt x="7933" y="1752"/>
                </a:lnTo>
                <a:lnTo>
                  <a:pt x="7933" y="1339"/>
                </a:lnTo>
                <a:lnTo>
                  <a:pt x="7957" y="925"/>
                </a:lnTo>
                <a:close/>
                <a:moveTo>
                  <a:pt x="8371" y="1801"/>
                </a:moveTo>
                <a:lnTo>
                  <a:pt x="8492" y="2020"/>
                </a:lnTo>
                <a:lnTo>
                  <a:pt x="8346" y="2117"/>
                </a:lnTo>
                <a:lnTo>
                  <a:pt x="8200" y="2215"/>
                </a:lnTo>
                <a:lnTo>
                  <a:pt x="8079" y="2288"/>
                </a:lnTo>
                <a:lnTo>
                  <a:pt x="7957" y="2409"/>
                </a:lnTo>
                <a:lnTo>
                  <a:pt x="7933" y="2069"/>
                </a:lnTo>
                <a:lnTo>
                  <a:pt x="8127" y="1971"/>
                </a:lnTo>
                <a:lnTo>
                  <a:pt x="8249" y="1898"/>
                </a:lnTo>
                <a:lnTo>
                  <a:pt x="8371" y="1801"/>
                </a:lnTo>
                <a:close/>
                <a:moveTo>
                  <a:pt x="8663" y="2336"/>
                </a:moveTo>
                <a:lnTo>
                  <a:pt x="8784" y="2628"/>
                </a:lnTo>
                <a:lnTo>
                  <a:pt x="8687" y="2653"/>
                </a:lnTo>
                <a:lnTo>
                  <a:pt x="8590" y="2726"/>
                </a:lnTo>
                <a:lnTo>
                  <a:pt x="8419" y="2847"/>
                </a:lnTo>
                <a:lnTo>
                  <a:pt x="8225" y="2993"/>
                </a:lnTo>
                <a:lnTo>
                  <a:pt x="8054" y="3164"/>
                </a:lnTo>
                <a:lnTo>
                  <a:pt x="8006" y="2750"/>
                </a:lnTo>
                <a:lnTo>
                  <a:pt x="8176" y="2653"/>
                </a:lnTo>
                <a:lnTo>
                  <a:pt x="8322" y="2531"/>
                </a:lnTo>
                <a:lnTo>
                  <a:pt x="8565" y="2385"/>
                </a:lnTo>
                <a:lnTo>
                  <a:pt x="8663" y="2336"/>
                </a:lnTo>
                <a:close/>
                <a:moveTo>
                  <a:pt x="8979" y="2945"/>
                </a:moveTo>
                <a:lnTo>
                  <a:pt x="8979" y="2969"/>
                </a:lnTo>
                <a:lnTo>
                  <a:pt x="9076" y="3164"/>
                </a:lnTo>
                <a:lnTo>
                  <a:pt x="8857" y="3285"/>
                </a:lnTo>
                <a:lnTo>
                  <a:pt x="8663" y="3431"/>
                </a:lnTo>
                <a:lnTo>
                  <a:pt x="8371" y="3626"/>
                </a:lnTo>
                <a:lnTo>
                  <a:pt x="8079" y="3821"/>
                </a:lnTo>
                <a:lnTo>
                  <a:pt x="8054" y="3504"/>
                </a:lnTo>
                <a:lnTo>
                  <a:pt x="8200" y="3456"/>
                </a:lnTo>
                <a:lnTo>
                  <a:pt x="8322" y="3383"/>
                </a:lnTo>
                <a:lnTo>
                  <a:pt x="8541" y="3212"/>
                </a:lnTo>
                <a:lnTo>
                  <a:pt x="8833" y="3018"/>
                </a:lnTo>
                <a:lnTo>
                  <a:pt x="8979" y="2945"/>
                </a:lnTo>
                <a:close/>
                <a:moveTo>
                  <a:pt x="9271" y="3529"/>
                </a:moveTo>
                <a:lnTo>
                  <a:pt x="9393" y="3796"/>
                </a:lnTo>
                <a:lnTo>
                  <a:pt x="8736" y="4186"/>
                </a:lnTo>
                <a:lnTo>
                  <a:pt x="8419" y="4380"/>
                </a:lnTo>
                <a:lnTo>
                  <a:pt x="8249" y="4478"/>
                </a:lnTo>
                <a:lnTo>
                  <a:pt x="8103" y="4599"/>
                </a:lnTo>
                <a:lnTo>
                  <a:pt x="8079" y="4113"/>
                </a:lnTo>
                <a:lnTo>
                  <a:pt x="8225" y="4088"/>
                </a:lnTo>
                <a:lnTo>
                  <a:pt x="8371" y="4040"/>
                </a:lnTo>
                <a:lnTo>
                  <a:pt x="8663" y="3894"/>
                </a:lnTo>
                <a:lnTo>
                  <a:pt x="9052" y="3650"/>
                </a:lnTo>
                <a:lnTo>
                  <a:pt x="9271" y="3529"/>
                </a:lnTo>
                <a:close/>
                <a:moveTo>
                  <a:pt x="9587" y="4186"/>
                </a:moveTo>
                <a:lnTo>
                  <a:pt x="9660" y="4332"/>
                </a:lnTo>
                <a:lnTo>
                  <a:pt x="9490" y="4429"/>
                </a:lnTo>
                <a:lnTo>
                  <a:pt x="9344" y="4551"/>
                </a:lnTo>
                <a:lnTo>
                  <a:pt x="9052" y="4770"/>
                </a:lnTo>
                <a:lnTo>
                  <a:pt x="8809" y="4916"/>
                </a:lnTo>
                <a:lnTo>
                  <a:pt x="8590" y="5110"/>
                </a:lnTo>
                <a:lnTo>
                  <a:pt x="8371" y="5305"/>
                </a:lnTo>
                <a:lnTo>
                  <a:pt x="8176" y="5524"/>
                </a:lnTo>
                <a:lnTo>
                  <a:pt x="8127" y="4794"/>
                </a:lnTo>
                <a:lnTo>
                  <a:pt x="8322" y="4794"/>
                </a:lnTo>
                <a:lnTo>
                  <a:pt x="8492" y="4721"/>
                </a:lnTo>
                <a:lnTo>
                  <a:pt x="8833" y="4575"/>
                </a:lnTo>
                <a:lnTo>
                  <a:pt x="9222" y="4380"/>
                </a:lnTo>
                <a:lnTo>
                  <a:pt x="9587" y="4186"/>
                </a:lnTo>
                <a:close/>
                <a:moveTo>
                  <a:pt x="14965" y="5938"/>
                </a:moveTo>
                <a:lnTo>
                  <a:pt x="14795" y="6059"/>
                </a:lnTo>
                <a:lnTo>
                  <a:pt x="14649" y="6205"/>
                </a:lnTo>
                <a:lnTo>
                  <a:pt x="14576" y="6181"/>
                </a:lnTo>
                <a:lnTo>
                  <a:pt x="14332" y="6157"/>
                </a:lnTo>
                <a:lnTo>
                  <a:pt x="14965" y="5938"/>
                </a:lnTo>
                <a:close/>
                <a:moveTo>
                  <a:pt x="2190" y="5840"/>
                </a:moveTo>
                <a:lnTo>
                  <a:pt x="2093" y="5986"/>
                </a:lnTo>
                <a:lnTo>
                  <a:pt x="2044" y="6132"/>
                </a:lnTo>
                <a:lnTo>
                  <a:pt x="2044" y="6181"/>
                </a:lnTo>
                <a:lnTo>
                  <a:pt x="2044" y="6254"/>
                </a:lnTo>
                <a:lnTo>
                  <a:pt x="1874" y="6181"/>
                </a:lnTo>
                <a:lnTo>
                  <a:pt x="1679" y="6108"/>
                </a:lnTo>
                <a:lnTo>
                  <a:pt x="1266" y="5962"/>
                </a:lnTo>
                <a:lnTo>
                  <a:pt x="2190" y="5840"/>
                </a:lnTo>
                <a:close/>
                <a:moveTo>
                  <a:pt x="3018" y="5743"/>
                </a:moveTo>
                <a:lnTo>
                  <a:pt x="2677" y="6132"/>
                </a:lnTo>
                <a:lnTo>
                  <a:pt x="2555" y="6302"/>
                </a:lnTo>
                <a:lnTo>
                  <a:pt x="2288" y="6278"/>
                </a:lnTo>
                <a:lnTo>
                  <a:pt x="2312" y="6254"/>
                </a:lnTo>
                <a:lnTo>
                  <a:pt x="2409" y="6181"/>
                </a:lnTo>
                <a:lnTo>
                  <a:pt x="2482" y="6059"/>
                </a:lnTo>
                <a:lnTo>
                  <a:pt x="2604" y="5938"/>
                </a:lnTo>
                <a:lnTo>
                  <a:pt x="2750" y="5816"/>
                </a:lnTo>
                <a:lnTo>
                  <a:pt x="2823" y="5767"/>
                </a:lnTo>
                <a:lnTo>
                  <a:pt x="3018" y="5743"/>
                </a:lnTo>
                <a:close/>
                <a:moveTo>
                  <a:pt x="9879" y="4672"/>
                </a:moveTo>
                <a:lnTo>
                  <a:pt x="9977" y="4818"/>
                </a:lnTo>
                <a:lnTo>
                  <a:pt x="9952" y="4818"/>
                </a:lnTo>
                <a:lnTo>
                  <a:pt x="9733" y="5062"/>
                </a:lnTo>
                <a:lnTo>
                  <a:pt x="9490" y="5281"/>
                </a:lnTo>
                <a:lnTo>
                  <a:pt x="8979" y="5719"/>
                </a:lnTo>
                <a:lnTo>
                  <a:pt x="8590" y="6035"/>
                </a:lnTo>
                <a:lnTo>
                  <a:pt x="8395" y="6181"/>
                </a:lnTo>
                <a:lnTo>
                  <a:pt x="8200" y="6351"/>
                </a:lnTo>
                <a:lnTo>
                  <a:pt x="8176" y="5694"/>
                </a:lnTo>
                <a:lnTo>
                  <a:pt x="8468" y="5573"/>
                </a:lnTo>
                <a:lnTo>
                  <a:pt x="8736" y="5402"/>
                </a:lnTo>
                <a:lnTo>
                  <a:pt x="9247" y="5086"/>
                </a:lnTo>
                <a:lnTo>
                  <a:pt x="9539" y="4916"/>
                </a:lnTo>
                <a:lnTo>
                  <a:pt x="9709" y="4794"/>
                </a:lnTo>
                <a:lnTo>
                  <a:pt x="9879" y="4672"/>
                </a:lnTo>
                <a:close/>
                <a:moveTo>
                  <a:pt x="3967" y="5597"/>
                </a:moveTo>
                <a:lnTo>
                  <a:pt x="3869" y="5719"/>
                </a:lnTo>
                <a:lnTo>
                  <a:pt x="3723" y="5986"/>
                </a:lnTo>
                <a:lnTo>
                  <a:pt x="3553" y="6229"/>
                </a:lnTo>
                <a:lnTo>
                  <a:pt x="3504" y="6327"/>
                </a:lnTo>
                <a:lnTo>
                  <a:pt x="3456" y="6424"/>
                </a:lnTo>
                <a:lnTo>
                  <a:pt x="3164" y="6375"/>
                </a:lnTo>
                <a:lnTo>
                  <a:pt x="2920" y="6327"/>
                </a:lnTo>
                <a:lnTo>
                  <a:pt x="3066" y="6181"/>
                </a:lnTo>
                <a:lnTo>
                  <a:pt x="3431" y="5792"/>
                </a:lnTo>
                <a:lnTo>
                  <a:pt x="3602" y="5646"/>
                </a:lnTo>
                <a:lnTo>
                  <a:pt x="3967" y="5597"/>
                </a:lnTo>
                <a:close/>
                <a:moveTo>
                  <a:pt x="5110" y="5354"/>
                </a:moveTo>
                <a:lnTo>
                  <a:pt x="4989" y="5475"/>
                </a:lnTo>
                <a:lnTo>
                  <a:pt x="4867" y="5597"/>
                </a:lnTo>
                <a:lnTo>
                  <a:pt x="4648" y="5865"/>
                </a:lnTo>
                <a:lnTo>
                  <a:pt x="4380" y="6205"/>
                </a:lnTo>
                <a:lnTo>
                  <a:pt x="4234" y="6400"/>
                </a:lnTo>
                <a:lnTo>
                  <a:pt x="4113" y="6594"/>
                </a:lnTo>
                <a:lnTo>
                  <a:pt x="3723" y="6497"/>
                </a:lnTo>
                <a:lnTo>
                  <a:pt x="3821" y="6400"/>
                </a:lnTo>
                <a:lnTo>
                  <a:pt x="3869" y="6278"/>
                </a:lnTo>
                <a:lnTo>
                  <a:pt x="3991" y="6084"/>
                </a:lnTo>
                <a:lnTo>
                  <a:pt x="4137" y="5865"/>
                </a:lnTo>
                <a:lnTo>
                  <a:pt x="4307" y="5694"/>
                </a:lnTo>
                <a:lnTo>
                  <a:pt x="4405" y="5597"/>
                </a:lnTo>
                <a:lnTo>
                  <a:pt x="4526" y="5500"/>
                </a:lnTo>
                <a:lnTo>
                  <a:pt x="5110" y="5354"/>
                </a:lnTo>
                <a:close/>
                <a:moveTo>
                  <a:pt x="14065" y="6254"/>
                </a:moveTo>
                <a:lnTo>
                  <a:pt x="14138" y="6327"/>
                </a:lnTo>
                <a:lnTo>
                  <a:pt x="14235" y="6375"/>
                </a:lnTo>
                <a:lnTo>
                  <a:pt x="14430" y="6448"/>
                </a:lnTo>
                <a:lnTo>
                  <a:pt x="14186" y="6740"/>
                </a:lnTo>
                <a:lnTo>
                  <a:pt x="14016" y="6643"/>
                </a:lnTo>
                <a:lnTo>
                  <a:pt x="13846" y="6546"/>
                </a:lnTo>
                <a:lnTo>
                  <a:pt x="13675" y="6497"/>
                </a:lnTo>
                <a:lnTo>
                  <a:pt x="13481" y="6448"/>
                </a:lnTo>
                <a:lnTo>
                  <a:pt x="14065" y="6254"/>
                </a:lnTo>
                <a:close/>
                <a:moveTo>
                  <a:pt x="5573" y="5451"/>
                </a:moveTo>
                <a:lnTo>
                  <a:pt x="5719" y="5621"/>
                </a:lnTo>
                <a:lnTo>
                  <a:pt x="5840" y="5767"/>
                </a:lnTo>
                <a:lnTo>
                  <a:pt x="5816" y="5767"/>
                </a:lnTo>
                <a:lnTo>
                  <a:pt x="5670" y="5840"/>
                </a:lnTo>
                <a:lnTo>
                  <a:pt x="5548" y="5962"/>
                </a:lnTo>
                <a:lnTo>
                  <a:pt x="5354" y="6205"/>
                </a:lnTo>
                <a:lnTo>
                  <a:pt x="5110" y="6473"/>
                </a:lnTo>
                <a:lnTo>
                  <a:pt x="4989" y="6619"/>
                </a:lnTo>
                <a:lnTo>
                  <a:pt x="4916" y="6765"/>
                </a:lnTo>
                <a:lnTo>
                  <a:pt x="4429" y="6667"/>
                </a:lnTo>
                <a:lnTo>
                  <a:pt x="4551" y="6546"/>
                </a:lnTo>
                <a:lnTo>
                  <a:pt x="4648" y="6424"/>
                </a:lnTo>
                <a:lnTo>
                  <a:pt x="4843" y="6157"/>
                </a:lnTo>
                <a:lnTo>
                  <a:pt x="5159" y="5816"/>
                </a:lnTo>
                <a:lnTo>
                  <a:pt x="5354" y="5646"/>
                </a:lnTo>
                <a:lnTo>
                  <a:pt x="5475" y="5548"/>
                </a:lnTo>
                <a:lnTo>
                  <a:pt x="5548" y="5451"/>
                </a:lnTo>
                <a:close/>
                <a:moveTo>
                  <a:pt x="6035" y="5962"/>
                </a:moveTo>
                <a:lnTo>
                  <a:pt x="6278" y="6254"/>
                </a:lnTo>
                <a:lnTo>
                  <a:pt x="6157" y="6424"/>
                </a:lnTo>
                <a:lnTo>
                  <a:pt x="6011" y="6643"/>
                </a:lnTo>
                <a:lnTo>
                  <a:pt x="5889" y="6862"/>
                </a:lnTo>
                <a:lnTo>
                  <a:pt x="5840" y="6935"/>
                </a:lnTo>
                <a:lnTo>
                  <a:pt x="5840" y="7008"/>
                </a:lnTo>
                <a:lnTo>
                  <a:pt x="5232" y="6838"/>
                </a:lnTo>
                <a:lnTo>
                  <a:pt x="5402" y="6692"/>
                </a:lnTo>
                <a:lnTo>
                  <a:pt x="5548" y="6546"/>
                </a:lnTo>
                <a:lnTo>
                  <a:pt x="5767" y="6278"/>
                </a:lnTo>
                <a:lnTo>
                  <a:pt x="5889" y="6157"/>
                </a:lnTo>
                <a:lnTo>
                  <a:pt x="6011" y="6011"/>
                </a:lnTo>
                <a:lnTo>
                  <a:pt x="6035" y="5962"/>
                </a:lnTo>
                <a:close/>
                <a:moveTo>
                  <a:pt x="7519" y="925"/>
                </a:moveTo>
                <a:lnTo>
                  <a:pt x="7470" y="1120"/>
                </a:lnTo>
                <a:lnTo>
                  <a:pt x="7470" y="1314"/>
                </a:lnTo>
                <a:lnTo>
                  <a:pt x="7470" y="1704"/>
                </a:lnTo>
                <a:lnTo>
                  <a:pt x="7495" y="2093"/>
                </a:lnTo>
                <a:lnTo>
                  <a:pt x="7519" y="2482"/>
                </a:lnTo>
                <a:lnTo>
                  <a:pt x="7592" y="3285"/>
                </a:lnTo>
                <a:lnTo>
                  <a:pt x="7665" y="4234"/>
                </a:lnTo>
                <a:lnTo>
                  <a:pt x="7714" y="5183"/>
                </a:lnTo>
                <a:lnTo>
                  <a:pt x="7714" y="6132"/>
                </a:lnTo>
                <a:lnTo>
                  <a:pt x="7714" y="7081"/>
                </a:lnTo>
                <a:lnTo>
                  <a:pt x="7519" y="6886"/>
                </a:lnTo>
                <a:lnTo>
                  <a:pt x="7324" y="6716"/>
                </a:lnTo>
                <a:lnTo>
                  <a:pt x="7032" y="6473"/>
                </a:lnTo>
                <a:lnTo>
                  <a:pt x="6522" y="5913"/>
                </a:lnTo>
                <a:lnTo>
                  <a:pt x="5986" y="5354"/>
                </a:lnTo>
                <a:lnTo>
                  <a:pt x="5792" y="5159"/>
                </a:lnTo>
                <a:lnTo>
                  <a:pt x="5670" y="5086"/>
                </a:lnTo>
                <a:lnTo>
                  <a:pt x="5573" y="5013"/>
                </a:lnTo>
                <a:lnTo>
                  <a:pt x="5719" y="4721"/>
                </a:lnTo>
                <a:lnTo>
                  <a:pt x="5913" y="4453"/>
                </a:lnTo>
                <a:lnTo>
                  <a:pt x="6278" y="3894"/>
                </a:lnTo>
                <a:lnTo>
                  <a:pt x="6449" y="3626"/>
                </a:lnTo>
                <a:lnTo>
                  <a:pt x="6570" y="3358"/>
                </a:lnTo>
                <a:lnTo>
                  <a:pt x="6692" y="3066"/>
                </a:lnTo>
                <a:lnTo>
                  <a:pt x="6789" y="2774"/>
                </a:lnTo>
                <a:lnTo>
                  <a:pt x="6984" y="2166"/>
                </a:lnTo>
                <a:lnTo>
                  <a:pt x="7203" y="1558"/>
                </a:lnTo>
                <a:lnTo>
                  <a:pt x="7349" y="1217"/>
                </a:lnTo>
                <a:lnTo>
                  <a:pt x="7519" y="925"/>
                </a:lnTo>
                <a:close/>
                <a:moveTo>
                  <a:pt x="6497" y="6497"/>
                </a:moveTo>
                <a:lnTo>
                  <a:pt x="6522" y="6521"/>
                </a:lnTo>
                <a:lnTo>
                  <a:pt x="6716" y="6716"/>
                </a:lnTo>
                <a:lnTo>
                  <a:pt x="6643" y="6765"/>
                </a:lnTo>
                <a:lnTo>
                  <a:pt x="6595" y="6789"/>
                </a:lnTo>
                <a:lnTo>
                  <a:pt x="6497" y="6911"/>
                </a:lnTo>
                <a:lnTo>
                  <a:pt x="6400" y="7008"/>
                </a:lnTo>
                <a:lnTo>
                  <a:pt x="6327" y="7130"/>
                </a:lnTo>
                <a:lnTo>
                  <a:pt x="5986" y="7057"/>
                </a:lnTo>
                <a:lnTo>
                  <a:pt x="6059" y="7008"/>
                </a:lnTo>
                <a:lnTo>
                  <a:pt x="6132" y="6935"/>
                </a:lnTo>
                <a:lnTo>
                  <a:pt x="6254" y="6838"/>
                </a:lnTo>
                <a:lnTo>
                  <a:pt x="6497" y="6497"/>
                </a:lnTo>
                <a:close/>
                <a:moveTo>
                  <a:pt x="13286" y="6521"/>
                </a:moveTo>
                <a:lnTo>
                  <a:pt x="13627" y="6740"/>
                </a:lnTo>
                <a:lnTo>
                  <a:pt x="13967" y="6935"/>
                </a:lnTo>
                <a:lnTo>
                  <a:pt x="13870" y="7032"/>
                </a:lnTo>
                <a:lnTo>
                  <a:pt x="13724" y="7178"/>
                </a:lnTo>
                <a:lnTo>
                  <a:pt x="13578" y="7081"/>
                </a:lnTo>
                <a:lnTo>
                  <a:pt x="13456" y="7032"/>
                </a:lnTo>
                <a:lnTo>
                  <a:pt x="13164" y="6911"/>
                </a:lnTo>
                <a:lnTo>
                  <a:pt x="12897" y="6813"/>
                </a:lnTo>
                <a:lnTo>
                  <a:pt x="12653" y="6716"/>
                </a:lnTo>
                <a:lnTo>
                  <a:pt x="13286" y="6521"/>
                </a:lnTo>
                <a:close/>
                <a:moveTo>
                  <a:pt x="10171" y="5062"/>
                </a:moveTo>
                <a:lnTo>
                  <a:pt x="10220" y="5135"/>
                </a:lnTo>
                <a:lnTo>
                  <a:pt x="10196" y="5159"/>
                </a:lnTo>
                <a:lnTo>
                  <a:pt x="9587" y="5816"/>
                </a:lnTo>
                <a:lnTo>
                  <a:pt x="9003" y="6521"/>
                </a:lnTo>
                <a:lnTo>
                  <a:pt x="8809" y="6716"/>
                </a:lnTo>
                <a:lnTo>
                  <a:pt x="8590" y="6935"/>
                </a:lnTo>
                <a:lnTo>
                  <a:pt x="8371" y="7154"/>
                </a:lnTo>
                <a:lnTo>
                  <a:pt x="8152" y="7373"/>
                </a:lnTo>
                <a:lnTo>
                  <a:pt x="8200" y="6740"/>
                </a:lnTo>
                <a:lnTo>
                  <a:pt x="8444" y="6570"/>
                </a:lnTo>
                <a:lnTo>
                  <a:pt x="8663" y="6400"/>
                </a:lnTo>
                <a:lnTo>
                  <a:pt x="9101" y="6035"/>
                </a:lnTo>
                <a:lnTo>
                  <a:pt x="9660" y="5573"/>
                </a:lnTo>
                <a:lnTo>
                  <a:pt x="9928" y="5329"/>
                </a:lnTo>
                <a:lnTo>
                  <a:pt x="10171" y="5062"/>
                </a:lnTo>
                <a:close/>
                <a:moveTo>
                  <a:pt x="10488" y="5329"/>
                </a:moveTo>
                <a:lnTo>
                  <a:pt x="10731" y="5427"/>
                </a:lnTo>
                <a:lnTo>
                  <a:pt x="10999" y="5500"/>
                </a:lnTo>
                <a:lnTo>
                  <a:pt x="11510" y="5597"/>
                </a:lnTo>
                <a:lnTo>
                  <a:pt x="11850" y="5670"/>
                </a:lnTo>
                <a:lnTo>
                  <a:pt x="12167" y="5694"/>
                </a:lnTo>
                <a:lnTo>
                  <a:pt x="12824" y="5719"/>
                </a:lnTo>
                <a:lnTo>
                  <a:pt x="13529" y="5743"/>
                </a:lnTo>
                <a:lnTo>
                  <a:pt x="14235" y="5792"/>
                </a:lnTo>
                <a:lnTo>
                  <a:pt x="13505" y="6059"/>
                </a:lnTo>
                <a:lnTo>
                  <a:pt x="12799" y="6278"/>
                </a:lnTo>
                <a:lnTo>
                  <a:pt x="11339" y="6692"/>
                </a:lnTo>
                <a:lnTo>
                  <a:pt x="9612" y="7130"/>
                </a:lnTo>
                <a:lnTo>
                  <a:pt x="9149" y="7251"/>
                </a:lnTo>
                <a:lnTo>
                  <a:pt x="8663" y="7373"/>
                </a:lnTo>
                <a:lnTo>
                  <a:pt x="9101" y="6862"/>
                </a:lnTo>
                <a:lnTo>
                  <a:pt x="9758" y="6132"/>
                </a:lnTo>
                <a:lnTo>
                  <a:pt x="10098" y="5767"/>
                </a:lnTo>
                <a:lnTo>
                  <a:pt x="10439" y="5402"/>
                </a:lnTo>
                <a:lnTo>
                  <a:pt x="10488" y="5329"/>
                </a:lnTo>
                <a:close/>
                <a:moveTo>
                  <a:pt x="6862" y="6886"/>
                </a:moveTo>
                <a:lnTo>
                  <a:pt x="7349" y="7422"/>
                </a:lnTo>
                <a:lnTo>
                  <a:pt x="7349" y="7422"/>
                </a:lnTo>
                <a:lnTo>
                  <a:pt x="6570" y="7203"/>
                </a:lnTo>
                <a:lnTo>
                  <a:pt x="6668" y="7105"/>
                </a:lnTo>
                <a:lnTo>
                  <a:pt x="6765" y="7008"/>
                </a:lnTo>
                <a:lnTo>
                  <a:pt x="6862" y="6911"/>
                </a:lnTo>
                <a:lnTo>
                  <a:pt x="6862" y="6886"/>
                </a:lnTo>
                <a:close/>
                <a:moveTo>
                  <a:pt x="12386" y="6789"/>
                </a:moveTo>
                <a:lnTo>
                  <a:pt x="12483" y="6911"/>
                </a:lnTo>
                <a:lnTo>
                  <a:pt x="12629" y="7008"/>
                </a:lnTo>
                <a:lnTo>
                  <a:pt x="12775" y="7105"/>
                </a:lnTo>
                <a:lnTo>
                  <a:pt x="12921" y="7178"/>
                </a:lnTo>
                <a:lnTo>
                  <a:pt x="13432" y="7422"/>
                </a:lnTo>
                <a:lnTo>
                  <a:pt x="13140" y="7641"/>
                </a:lnTo>
                <a:lnTo>
                  <a:pt x="12970" y="7543"/>
                </a:lnTo>
                <a:lnTo>
                  <a:pt x="12799" y="7470"/>
                </a:lnTo>
                <a:lnTo>
                  <a:pt x="12483" y="7349"/>
                </a:lnTo>
                <a:lnTo>
                  <a:pt x="12045" y="7154"/>
                </a:lnTo>
                <a:lnTo>
                  <a:pt x="11826" y="7057"/>
                </a:lnTo>
                <a:lnTo>
                  <a:pt x="11607" y="7008"/>
                </a:lnTo>
                <a:lnTo>
                  <a:pt x="12386" y="6789"/>
                </a:lnTo>
                <a:close/>
                <a:moveTo>
                  <a:pt x="11461" y="7057"/>
                </a:moveTo>
                <a:lnTo>
                  <a:pt x="11534" y="7154"/>
                </a:lnTo>
                <a:lnTo>
                  <a:pt x="11631" y="7251"/>
                </a:lnTo>
                <a:lnTo>
                  <a:pt x="11850" y="7397"/>
                </a:lnTo>
                <a:lnTo>
                  <a:pt x="12069" y="7519"/>
                </a:lnTo>
                <a:lnTo>
                  <a:pt x="12313" y="7641"/>
                </a:lnTo>
                <a:lnTo>
                  <a:pt x="12532" y="7762"/>
                </a:lnTo>
                <a:lnTo>
                  <a:pt x="12799" y="7908"/>
                </a:lnTo>
                <a:lnTo>
                  <a:pt x="12483" y="8152"/>
                </a:lnTo>
                <a:lnTo>
                  <a:pt x="12410" y="8054"/>
                </a:lnTo>
                <a:lnTo>
                  <a:pt x="12337" y="7981"/>
                </a:lnTo>
                <a:lnTo>
                  <a:pt x="12240" y="7908"/>
                </a:lnTo>
                <a:lnTo>
                  <a:pt x="12118" y="7860"/>
                </a:lnTo>
                <a:lnTo>
                  <a:pt x="11875" y="7762"/>
                </a:lnTo>
                <a:lnTo>
                  <a:pt x="11656" y="7689"/>
                </a:lnTo>
                <a:lnTo>
                  <a:pt x="11145" y="7470"/>
                </a:lnTo>
                <a:lnTo>
                  <a:pt x="10901" y="7349"/>
                </a:lnTo>
                <a:lnTo>
                  <a:pt x="10634" y="7251"/>
                </a:lnTo>
                <a:lnTo>
                  <a:pt x="11437" y="7057"/>
                </a:lnTo>
                <a:close/>
                <a:moveTo>
                  <a:pt x="10439" y="7324"/>
                </a:moveTo>
                <a:lnTo>
                  <a:pt x="10512" y="7422"/>
                </a:lnTo>
                <a:lnTo>
                  <a:pt x="10609" y="7495"/>
                </a:lnTo>
                <a:lnTo>
                  <a:pt x="10828" y="7665"/>
                </a:lnTo>
                <a:lnTo>
                  <a:pt x="11047" y="7787"/>
                </a:lnTo>
                <a:lnTo>
                  <a:pt x="11291" y="7884"/>
                </a:lnTo>
                <a:lnTo>
                  <a:pt x="11996" y="8176"/>
                </a:lnTo>
                <a:lnTo>
                  <a:pt x="12167" y="8249"/>
                </a:lnTo>
                <a:lnTo>
                  <a:pt x="12215" y="8273"/>
                </a:lnTo>
                <a:lnTo>
                  <a:pt x="12288" y="8298"/>
                </a:lnTo>
                <a:lnTo>
                  <a:pt x="11996" y="8541"/>
                </a:lnTo>
                <a:lnTo>
                  <a:pt x="11972" y="8541"/>
                </a:lnTo>
                <a:lnTo>
                  <a:pt x="11583" y="8444"/>
                </a:lnTo>
                <a:lnTo>
                  <a:pt x="11218" y="8322"/>
                </a:lnTo>
                <a:lnTo>
                  <a:pt x="10853" y="8152"/>
                </a:lnTo>
                <a:lnTo>
                  <a:pt x="10512" y="7957"/>
                </a:lnTo>
                <a:lnTo>
                  <a:pt x="10098" y="7714"/>
                </a:lnTo>
                <a:lnTo>
                  <a:pt x="9879" y="7592"/>
                </a:lnTo>
                <a:lnTo>
                  <a:pt x="9660" y="7495"/>
                </a:lnTo>
                <a:lnTo>
                  <a:pt x="10439" y="7324"/>
                </a:lnTo>
                <a:close/>
                <a:moveTo>
                  <a:pt x="8225" y="8103"/>
                </a:moveTo>
                <a:lnTo>
                  <a:pt x="8638" y="8249"/>
                </a:lnTo>
                <a:lnTo>
                  <a:pt x="9028" y="8419"/>
                </a:lnTo>
                <a:lnTo>
                  <a:pt x="8930" y="8517"/>
                </a:lnTo>
                <a:lnTo>
                  <a:pt x="8784" y="8638"/>
                </a:lnTo>
                <a:lnTo>
                  <a:pt x="8711" y="8711"/>
                </a:lnTo>
                <a:lnTo>
                  <a:pt x="8687" y="8784"/>
                </a:lnTo>
                <a:lnTo>
                  <a:pt x="8225" y="8103"/>
                </a:lnTo>
                <a:close/>
                <a:moveTo>
                  <a:pt x="7689" y="8663"/>
                </a:moveTo>
                <a:lnTo>
                  <a:pt x="7714" y="9003"/>
                </a:lnTo>
                <a:lnTo>
                  <a:pt x="7689" y="9003"/>
                </a:lnTo>
                <a:lnTo>
                  <a:pt x="7519" y="8930"/>
                </a:lnTo>
                <a:lnTo>
                  <a:pt x="7665" y="8687"/>
                </a:lnTo>
                <a:lnTo>
                  <a:pt x="7689" y="8663"/>
                </a:lnTo>
                <a:close/>
                <a:moveTo>
                  <a:pt x="9344" y="7592"/>
                </a:moveTo>
                <a:lnTo>
                  <a:pt x="9612" y="7787"/>
                </a:lnTo>
                <a:lnTo>
                  <a:pt x="9904" y="7981"/>
                </a:lnTo>
                <a:lnTo>
                  <a:pt x="10463" y="8322"/>
                </a:lnTo>
                <a:lnTo>
                  <a:pt x="10755" y="8492"/>
                </a:lnTo>
                <a:lnTo>
                  <a:pt x="11047" y="8638"/>
                </a:lnTo>
                <a:lnTo>
                  <a:pt x="11364" y="8760"/>
                </a:lnTo>
                <a:lnTo>
                  <a:pt x="11680" y="8833"/>
                </a:lnTo>
                <a:lnTo>
                  <a:pt x="11510" y="9003"/>
                </a:lnTo>
                <a:lnTo>
                  <a:pt x="11485" y="9028"/>
                </a:lnTo>
                <a:lnTo>
                  <a:pt x="10463" y="8565"/>
                </a:lnTo>
                <a:lnTo>
                  <a:pt x="9952" y="8371"/>
                </a:lnTo>
                <a:lnTo>
                  <a:pt x="9417" y="8176"/>
                </a:lnTo>
                <a:lnTo>
                  <a:pt x="8979" y="7981"/>
                </a:lnTo>
                <a:lnTo>
                  <a:pt x="8736" y="7884"/>
                </a:lnTo>
                <a:lnTo>
                  <a:pt x="8468" y="7811"/>
                </a:lnTo>
                <a:lnTo>
                  <a:pt x="8906" y="7714"/>
                </a:lnTo>
                <a:lnTo>
                  <a:pt x="9344" y="7592"/>
                </a:lnTo>
                <a:close/>
                <a:moveTo>
                  <a:pt x="9368" y="8565"/>
                </a:moveTo>
                <a:lnTo>
                  <a:pt x="9733" y="8687"/>
                </a:lnTo>
                <a:lnTo>
                  <a:pt x="9660" y="8760"/>
                </a:lnTo>
                <a:lnTo>
                  <a:pt x="9198" y="9076"/>
                </a:lnTo>
                <a:lnTo>
                  <a:pt x="9101" y="9149"/>
                </a:lnTo>
                <a:lnTo>
                  <a:pt x="9003" y="9247"/>
                </a:lnTo>
                <a:lnTo>
                  <a:pt x="8760" y="8906"/>
                </a:lnTo>
                <a:lnTo>
                  <a:pt x="8784" y="8906"/>
                </a:lnTo>
                <a:lnTo>
                  <a:pt x="8930" y="8809"/>
                </a:lnTo>
                <a:lnTo>
                  <a:pt x="9052" y="8711"/>
                </a:lnTo>
                <a:lnTo>
                  <a:pt x="9174" y="8638"/>
                </a:lnTo>
                <a:lnTo>
                  <a:pt x="9344" y="8590"/>
                </a:lnTo>
                <a:lnTo>
                  <a:pt x="9368" y="8565"/>
                </a:lnTo>
                <a:close/>
                <a:moveTo>
                  <a:pt x="828" y="6181"/>
                </a:moveTo>
                <a:lnTo>
                  <a:pt x="1168" y="6302"/>
                </a:lnTo>
                <a:lnTo>
                  <a:pt x="1533" y="6400"/>
                </a:lnTo>
                <a:lnTo>
                  <a:pt x="2239" y="6546"/>
                </a:lnTo>
                <a:lnTo>
                  <a:pt x="2507" y="6570"/>
                </a:lnTo>
                <a:lnTo>
                  <a:pt x="2750" y="6594"/>
                </a:lnTo>
                <a:lnTo>
                  <a:pt x="3018" y="6619"/>
                </a:lnTo>
                <a:lnTo>
                  <a:pt x="3285" y="6643"/>
                </a:lnTo>
                <a:lnTo>
                  <a:pt x="4356" y="6911"/>
                </a:lnTo>
                <a:lnTo>
                  <a:pt x="5159" y="7081"/>
                </a:lnTo>
                <a:lnTo>
                  <a:pt x="5938" y="7300"/>
                </a:lnTo>
                <a:lnTo>
                  <a:pt x="7519" y="7762"/>
                </a:lnTo>
                <a:lnTo>
                  <a:pt x="6546" y="8273"/>
                </a:lnTo>
                <a:lnTo>
                  <a:pt x="5548" y="8736"/>
                </a:lnTo>
                <a:lnTo>
                  <a:pt x="4697" y="9076"/>
                </a:lnTo>
                <a:lnTo>
                  <a:pt x="4453" y="9198"/>
                </a:lnTo>
                <a:lnTo>
                  <a:pt x="4332" y="9271"/>
                </a:lnTo>
                <a:lnTo>
                  <a:pt x="4234" y="9368"/>
                </a:lnTo>
                <a:lnTo>
                  <a:pt x="4210" y="9320"/>
                </a:lnTo>
                <a:lnTo>
                  <a:pt x="3991" y="9003"/>
                </a:lnTo>
                <a:lnTo>
                  <a:pt x="3748" y="8687"/>
                </a:lnTo>
                <a:lnTo>
                  <a:pt x="3456" y="8395"/>
                </a:lnTo>
                <a:lnTo>
                  <a:pt x="3164" y="8127"/>
                </a:lnTo>
                <a:lnTo>
                  <a:pt x="2531" y="7616"/>
                </a:lnTo>
                <a:lnTo>
                  <a:pt x="2239" y="7373"/>
                </a:lnTo>
                <a:lnTo>
                  <a:pt x="1947" y="7105"/>
                </a:lnTo>
                <a:lnTo>
                  <a:pt x="1728" y="6911"/>
                </a:lnTo>
                <a:lnTo>
                  <a:pt x="1485" y="6716"/>
                </a:lnTo>
                <a:lnTo>
                  <a:pt x="1047" y="6375"/>
                </a:lnTo>
                <a:lnTo>
                  <a:pt x="828" y="6181"/>
                </a:lnTo>
                <a:close/>
                <a:moveTo>
                  <a:pt x="10098" y="8833"/>
                </a:moveTo>
                <a:lnTo>
                  <a:pt x="10658" y="9076"/>
                </a:lnTo>
                <a:lnTo>
                  <a:pt x="10366" y="9247"/>
                </a:lnTo>
                <a:lnTo>
                  <a:pt x="10098" y="9393"/>
                </a:lnTo>
                <a:lnTo>
                  <a:pt x="9758" y="9612"/>
                </a:lnTo>
                <a:lnTo>
                  <a:pt x="9612" y="9758"/>
                </a:lnTo>
                <a:lnTo>
                  <a:pt x="9466" y="9904"/>
                </a:lnTo>
                <a:lnTo>
                  <a:pt x="9125" y="9417"/>
                </a:lnTo>
                <a:lnTo>
                  <a:pt x="9198" y="9393"/>
                </a:lnTo>
                <a:lnTo>
                  <a:pt x="9271" y="9368"/>
                </a:lnTo>
                <a:lnTo>
                  <a:pt x="9417" y="9271"/>
                </a:lnTo>
                <a:lnTo>
                  <a:pt x="9660" y="9101"/>
                </a:lnTo>
                <a:lnTo>
                  <a:pt x="10098" y="8857"/>
                </a:lnTo>
                <a:lnTo>
                  <a:pt x="10098" y="8833"/>
                </a:lnTo>
                <a:close/>
                <a:moveTo>
                  <a:pt x="7324" y="9174"/>
                </a:moveTo>
                <a:lnTo>
                  <a:pt x="7446" y="9222"/>
                </a:lnTo>
                <a:lnTo>
                  <a:pt x="7519" y="9295"/>
                </a:lnTo>
                <a:lnTo>
                  <a:pt x="7738" y="9393"/>
                </a:lnTo>
                <a:lnTo>
                  <a:pt x="7738" y="9855"/>
                </a:lnTo>
                <a:lnTo>
                  <a:pt x="7738" y="10001"/>
                </a:lnTo>
                <a:lnTo>
                  <a:pt x="7495" y="9855"/>
                </a:lnTo>
                <a:lnTo>
                  <a:pt x="7251" y="9733"/>
                </a:lnTo>
                <a:lnTo>
                  <a:pt x="7105" y="9685"/>
                </a:lnTo>
                <a:lnTo>
                  <a:pt x="6984" y="9660"/>
                </a:lnTo>
                <a:lnTo>
                  <a:pt x="7324" y="9174"/>
                </a:lnTo>
                <a:close/>
                <a:moveTo>
                  <a:pt x="6911" y="9758"/>
                </a:moveTo>
                <a:lnTo>
                  <a:pt x="7008" y="9879"/>
                </a:lnTo>
                <a:lnTo>
                  <a:pt x="7130" y="10001"/>
                </a:lnTo>
                <a:lnTo>
                  <a:pt x="7373" y="10196"/>
                </a:lnTo>
                <a:lnTo>
                  <a:pt x="7543" y="10317"/>
                </a:lnTo>
                <a:lnTo>
                  <a:pt x="7762" y="10415"/>
                </a:lnTo>
                <a:lnTo>
                  <a:pt x="7762" y="10926"/>
                </a:lnTo>
                <a:lnTo>
                  <a:pt x="7470" y="10707"/>
                </a:lnTo>
                <a:lnTo>
                  <a:pt x="7203" y="10488"/>
                </a:lnTo>
                <a:lnTo>
                  <a:pt x="7057" y="10415"/>
                </a:lnTo>
                <a:lnTo>
                  <a:pt x="6911" y="10317"/>
                </a:lnTo>
                <a:lnTo>
                  <a:pt x="6741" y="10269"/>
                </a:lnTo>
                <a:lnTo>
                  <a:pt x="6570" y="10244"/>
                </a:lnTo>
                <a:lnTo>
                  <a:pt x="6911" y="9758"/>
                </a:lnTo>
                <a:close/>
                <a:moveTo>
                  <a:pt x="11072" y="9271"/>
                </a:moveTo>
                <a:lnTo>
                  <a:pt x="11291" y="9368"/>
                </a:lnTo>
                <a:lnTo>
                  <a:pt x="11266" y="9490"/>
                </a:lnTo>
                <a:lnTo>
                  <a:pt x="11266" y="9612"/>
                </a:lnTo>
                <a:lnTo>
                  <a:pt x="11096" y="9685"/>
                </a:lnTo>
                <a:lnTo>
                  <a:pt x="10950" y="9782"/>
                </a:lnTo>
                <a:lnTo>
                  <a:pt x="10658" y="9977"/>
                </a:lnTo>
                <a:lnTo>
                  <a:pt x="10293" y="10220"/>
                </a:lnTo>
                <a:lnTo>
                  <a:pt x="10123" y="10366"/>
                </a:lnTo>
                <a:lnTo>
                  <a:pt x="10050" y="10439"/>
                </a:lnTo>
                <a:lnTo>
                  <a:pt x="10001" y="10536"/>
                </a:lnTo>
                <a:lnTo>
                  <a:pt x="10001" y="10585"/>
                </a:lnTo>
                <a:lnTo>
                  <a:pt x="10025" y="10609"/>
                </a:lnTo>
                <a:lnTo>
                  <a:pt x="10123" y="10609"/>
                </a:lnTo>
                <a:lnTo>
                  <a:pt x="10220" y="10585"/>
                </a:lnTo>
                <a:lnTo>
                  <a:pt x="10390" y="10512"/>
                </a:lnTo>
                <a:lnTo>
                  <a:pt x="10561" y="10390"/>
                </a:lnTo>
                <a:lnTo>
                  <a:pt x="10731" y="10269"/>
                </a:lnTo>
                <a:lnTo>
                  <a:pt x="10999" y="10074"/>
                </a:lnTo>
                <a:lnTo>
                  <a:pt x="11291" y="9904"/>
                </a:lnTo>
                <a:lnTo>
                  <a:pt x="11339" y="10171"/>
                </a:lnTo>
                <a:lnTo>
                  <a:pt x="11412" y="10390"/>
                </a:lnTo>
                <a:lnTo>
                  <a:pt x="11145" y="10488"/>
                </a:lnTo>
                <a:lnTo>
                  <a:pt x="10877" y="10634"/>
                </a:lnTo>
                <a:lnTo>
                  <a:pt x="10731" y="10682"/>
                </a:lnTo>
                <a:lnTo>
                  <a:pt x="10561" y="10804"/>
                </a:lnTo>
                <a:lnTo>
                  <a:pt x="10415" y="10926"/>
                </a:lnTo>
                <a:lnTo>
                  <a:pt x="10342" y="10999"/>
                </a:lnTo>
                <a:lnTo>
                  <a:pt x="10317" y="11072"/>
                </a:lnTo>
                <a:lnTo>
                  <a:pt x="9879" y="10463"/>
                </a:lnTo>
                <a:lnTo>
                  <a:pt x="9587" y="10050"/>
                </a:lnTo>
                <a:lnTo>
                  <a:pt x="9733" y="10001"/>
                </a:lnTo>
                <a:lnTo>
                  <a:pt x="9904" y="9928"/>
                </a:lnTo>
                <a:lnTo>
                  <a:pt x="10196" y="9758"/>
                </a:lnTo>
                <a:lnTo>
                  <a:pt x="10634" y="9514"/>
                </a:lnTo>
                <a:lnTo>
                  <a:pt x="11047" y="9295"/>
                </a:lnTo>
                <a:lnTo>
                  <a:pt x="11072" y="9271"/>
                </a:lnTo>
                <a:close/>
                <a:moveTo>
                  <a:pt x="11534" y="10780"/>
                </a:moveTo>
                <a:lnTo>
                  <a:pt x="11656" y="11193"/>
                </a:lnTo>
                <a:lnTo>
                  <a:pt x="11631" y="11193"/>
                </a:lnTo>
                <a:lnTo>
                  <a:pt x="11437" y="11364"/>
                </a:lnTo>
                <a:lnTo>
                  <a:pt x="11218" y="11510"/>
                </a:lnTo>
                <a:lnTo>
                  <a:pt x="11023" y="11631"/>
                </a:lnTo>
                <a:lnTo>
                  <a:pt x="10828" y="11753"/>
                </a:lnTo>
                <a:lnTo>
                  <a:pt x="10804" y="11777"/>
                </a:lnTo>
                <a:lnTo>
                  <a:pt x="10439" y="11242"/>
                </a:lnTo>
                <a:lnTo>
                  <a:pt x="10512" y="11242"/>
                </a:lnTo>
                <a:lnTo>
                  <a:pt x="10585" y="11218"/>
                </a:lnTo>
                <a:lnTo>
                  <a:pt x="10731" y="11145"/>
                </a:lnTo>
                <a:lnTo>
                  <a:pt x="10999" y="10974"/>
                </a:lnTo>
                <a:lnTo>
                  <a:pt x="11534" y="10780"/>
                </a:lnTo>
                <a:close/>
                <a:moveTo>
                  <a:pt x="6522" y="10342"/>
                </a:moveTo>
                <a:lnTo>
                  <a:pt x="6668" y="10439"/>
                </a:lnTo>
                <a:lnTo>
                  <a:pt x="6838" y="10561"/>
                </a:lnTo>
                <a:lnTo>
                  <a:pt x="7105" y="10853"/>
                </a:lnTo>
                <a:lnTo>
                  <a:pt x="7251" y="10999"/>
                </a:lnTo>
                <a:lnTo>
                  <a:pt x="7397" y="11120"/>
                </a:lnTo>
                <a:lnTo>
                  <a:pt x="7568" y="11218"/>
                </a:lnTo>
                <a:lnTo>
                  <a:pt x="7738" y="11291"/>
                </a:lnTo>
                <a:lnTo>
                  <a:pt x="7762" y="11291"/>
                </a:lnTo>
                <a:lnTo>
                  <a:pt x="7762" y="12021"/>
                </a:lnTo>
                <a:lnTo>
                  <a:pt x="7665" y="11948"/>
                </a:lnTo>
                <a:lnTo>
                  <a:pt x="7568" y="11875"/>
                </a:lnTo>
                <a:lnTo>
                  <a:pt x="7397" y="11704"/>
                </a:lnTo>
                <a:lnTo>
                  <a:pt x="7057" y="11364"/>
                </a:lnTo>
                <a:lnTo>
                  <a:pt x="6862" y="11193"/>
                </a:lnTo>
                <a:lnTo>
                  <a:pt x="6619" y="11072"/>
                </a:lnTo>
                <a:lnTo>
                  <a:pt x="6376" y="10999"/>
                </a:lnTo>
                <a:lnTo>
                  <a:pt x="6132" y="10926"/>
                </a:lnTo>
                <a:lnTo>
                  <a:pt x="6522" y="10342"/>
                </a:lnTo>
                <a:close/>
                <a:moveTo>
                  <a:pt x="11753" y="11510"/>
                </a:moveTo>
                <a:lnTo>
                  <a:pt x="11826" y="11802"/>
                </a:lnTo>
                <a:lnTo>
                  <a:pt x="11704" y="11826"/>
                </a:lnTo>
                <a:lnTo>
                  <a:pt x="11607" y="11899"/>
                </a:lnTo>
                <a:lnTo>
                  <a:pt x="11412" y="12021"/>
                </a:lnTo>
                <a:lnTo>
                  <a:pt x="11291" y="12167"/>
                </a:lnTo>
                <a:lnTo>
                  <a:pt x="11218" y="12240"/>
                </a:lnTo>
                <a:lnTo>
                  <a:pt x="11193" y="12313"/>
                </a:lnTo>
                <a:lnTo>
                  <a:pt x="10901" y="11899"/>
                </a:lnTo>
                <a:lnTo>
                  <a:pt x="11120" y="11850"/>
                </a:lnTo>
                <a:lnTo>
                  <a:pt x="11339" y="11777"/>
                </a:lnTo>
                <a:lnTo>
                  <a:pt x="11558" y="11656"/>
                </a:lnTo>
                <a:lnTo>
                  <a:pt x="11753" y="11510"/>
                </a:lnTo>
                <a:close/>
                <a:moveTo>
                  <a:pt x="6059" y="11047"/>
                </a:moveTo>
                <a:lnTo>
                  <a:pt x="6303" y="11218"/>
                </a:lnTo>
                <a:lnTo>
                  <a:pt x="6546" y="11388"/>
                </a:lnTo>
                <a:lnTo>
                  <a:pt x="6789" y="11583"/>
                </a:lnTo>
                <a:lnTo>
                  <a:pt x="6984" y="11802"/>
                </a:lnTo>
                <a:lnTo>
                  <a:pt x="7251" y="12069"/>
                </a:lnTo>
                <a:lnTo>
                  <a:pt x="7397" y="12215"/>
                </a:lnTo>
                <a:lnTo>
                  <a:pt x="7543" y="12313"/>
                </a:lnTo>
                <a:lnTo>
                  <a:pt x="7276" y="12459"/>
                </a:lnTo>
                <a:lnTo>
                  <a:pt x="7154" y="12386"/>
                </a:lnTo>
                <a:lnTo>
                  <a:pt x="7008" y="12337"/>
                </a:lnTo>
                <a:lnTo>
                  <a:pt x="6765" y="12215"/>
                </a:lnTo>
                <a:lnTo>
                  <a:pt x="6522" y="12069"/>
                </a:lnTo>
                <a:lnTo>
                  <a:pt x="6327" y="11948"/>
                </a:lnTo>
                <a:lnTo>
                  <a:pt x="6157" y="11802"/>
                </a:lnTo>
                <a:lnTo>
                  <a:pt x="5962" y="11656"/>
                </a:lnTo>
                <a:lnTo>
                  <a:pt x="5767" y="11534"/>
                </a:lnTo>
                <a:lnTo>
                  <a:pt x="6059" y="11047"/>
                </a:lnTo>
                <a:close/>
                <a:moveTo>
                  <a:pt x="5670" y="11680"/>
                </a:moveTo>
                <a:lnTo>
                  <a:pt x="5719" y="11777"/>
                </a:lnTo>
                <a:lnTo>
                  <a:pt x="5792" y="11850"/>
                </a:lnTo>
                <a:lnTo>
                  <a:pt x="5938" y="12021"/>
                </a:lnTo>
                <a:lnTo>
                  <a:pt x="6108" y="12167"/>
                </a:lnTo>
                <a:lnTo>
                  <a:pt x="6278" y="12288"/>
                </a:lnTo>
                <a:lnTo>
                  <a:pt x="6546" y="12483"/>
                </a:lnTo>
                <a:lnTo>
                  <a:pt x="6716" y="12580"/>
                </a:lnTo>
                <a:lnTo>
                  <a:pt x="6887" y="12678"/>
                </a:lnTo>
                <a:lnTo>
                  <a:pt x="6522" y="12848"/>
                </a:lnTo>
                <a:lnTo>
                  <a:pt x="6230" y="12653"/>
                </a:lnTo>
                <a:lnTo>
                  <a:pt x="5938" y="12434"/>
                </a:lnTo>
                <a:lnTo>
                  <a:pt x="5694" y="12215"/>
                </a:lnTo>
                <a:lnTo>
                  <a:pt x="5475" y="12021"/>
                </a:lnTo>
                <a:lnTo>
                  <a:pt x="5621" y="11777"/>
                </a:lnTo>
                <a:lnTo>
                  <a:pt x="5670" y="11680"/>
                </a:lnTo>
                <a:close/>
                <a:moveTo>
                  <a:pt x="11899" y="12094"/>
                </a:moveTo>
                <a:lnTo>
                  <a:pt x="12021" y="12605"/>
                </a:lnTo>
                <a:lnTo>
                  <a:pt x="11899" y="12726"/>
                </a:lnTo>
                <a:lnTo>
                  <a:pt x="11777" y="12848"/>
                </a:lnTo>
                <a:lnTo>
                  <a:pt x="11729" y="12921"/>
                </a:lnTo>
                <a:lnTo>
                  <a:pt x="11680" y="12994"/>
                </a:lnTo>
                <a:lnTo>
                  <a:pt x="11680" y="13018"/>
                </a:lnTo>
                <a:lnTo>
                  <a:pt x="11266" y="12434"/>
                </a:lnTo>
                <a:lnTo>
                  <a:pt x="11412" y="12386"/>
                </a:lnTo>
                <a:lnTo>
                  <a:pt x="11558" y="12313"/>
                </a:lnTo>
                <a:lnTo>
                  <a:pt x="11729" y="12215"/>
                </a:lnTo>
                <a:lnTo>
                  <a:pt x="11899" y="12094"/>
                </a:lnTo>
                <a:close/>
                <a:moveTo>
                  <a:pt x="5329" y="12240"/>
                </a:moveTo>
                <a:lnTo>
                  <a:pt x="5402" y="12361"/>
                </a:lnTo>
                <a:lnTo>
                  <a:pt x="5500" y="12483"/>
                </a:lnTo>
                <a:lnTo>
                  <a:pt x="5670" y="12678"/>
                </a:lnTo>
                <a:lnTo>
                  <a:pt x="5913" y="12897"/>
                </a:lnTo>
                <a:lnTo>
                  <a:pt x="6157" y="13067"/>
                </a:lnTo>
                <a:lnTo>
                  <a:pt x="5743" y="13335"/>
                </a:lnTo>
                <a:lnTo>
                  <a:pt x="5646" y="13310"/>
                </a:lnTo>
                <a:lnTo>
                  <a:pt x="5475" y="13237"/>
                </a:lnTo>
                <a:lnTo>
                  <a:pt x="5305" y="13164"/>
                </a:lnTo>
                <a:lnTo>
                  <a:pt x="5135" y="13043"/>
                </a:lnTo>
                <a:lnTo>
                  <a:pt x="4940" y="12970"/>
                </a:lnTo>
                <a:lnTo>
                  <a:pt x="4891" y="12945"/>
                </a:lnTo>
                <a:lnTo>
                  <a:pt x="5110" y="12605"/>
                </a:lnTo>
                <a:lnTo>
                  <a:pt x="5329" y="12240"/>
                </a:lnTo>
                <a:close/>
                <a:moveTo>
                  <a:pt x="12094" y="13043"/>
                </a:moveTo>
                <a:lnTo>
                  <a:pt x="12215" y="13748"/>
                </a:lnTo>
                <a:lnTo>
                  <a:pt x="11802" y="13189"/>
                </a:lnTo>
                <a:lnTo>
                  <a:pt x="11850" y="13189"/>
                </a:lnTo>
                <a:lnTo>
                  <a:pt x="11923" y="13164"/>
                </a:lnTo>
                <a:lnTo>
                  <a:pt x="11972" y="13140"/>
                </a:lnTo>
                <a:lnTo>
                  <a:pt x="12094" y="13043"/>
                </a:lnTo>
                <a:close/>
                <a:moveTo>
                  <a:pt x="4745" y="13140"/>
                </a:moveTo>
                <a:lnTo>
                  <a:pt x="4891" y="13310"/>
                </a:lnTo>
                <a:lnTo>
                  <a:pt x="5062" y="13456"/>
                </a:lnTo>
                <a:lnTo>
                  <a:pt x="5305" y="13602"/>
                </a:lnTo>
                <a:lnTo>
                  <a:pt x="4964" y="13846"/>
                </a:lnTo>
                <a:lnTo>
                  <a:pt x="4891" y="13773"/>
                </a:lnTo>
                <a:lnTo>
                  <a:pt x="4818" y="13700"/>
                </a:lnTo>
                <a:lnTo>
                  <a:pt x="4648" y="13627"/>
                </a:lnTo>
                <a:lnTo>
                  <a:pt x="4551" y="13554"/>
                </a:lnTo>
                <a:lnTo>
                  <a:pt x="4405" y="13529"/>
                </a:lnTo>
                <a:lnTo>
                  <a:pt x="4575" y="13335"/>
                </a:lnTo>
                <a:lnTo>
                  <a:pt x="4745" y="13140"/>
                </a:lnTo>
                <a:close/>
                <a:moveTo>
                  <a:pt x="8200" y="8833"/>
                </a:moveTo>
                <a:lnTo>
                  <a:pt x="8371" y="9076"/>
                </a:lnTo>
                <a:lnTo>
                  <a:pt x="8663" y="9514"/>
                </a:lnTo>
                <a:lnTo>
                  <a:pt x="8979" y="9928"/>
                </a:lnTo>
                <a:lnTo>
                  <a:pt x="9587" y="10780"/>
                </a:lnTo>
                <a:lnTo>
                  <a:pt x="10171" y="11583"/>
                </a:lnTo>
                <a:lnTo>
                  <a:pt x="10731" y="12410"/>
                </a:lnTo>
                <a:lnTo>
                  <a:pt x="11291" y="13213"/>
                </a:lnTo>
                <a:lnTo>
                  <a:pt x="11850" y="13992"/>
                </a:lnTo>
                <a:lnTo>
                  <a:pt x="11729" y="13943"/>
                </a:lnTo>
                <a:lnTo>
                  <a:pt x="11072" y="13554"/>
                </a:lnTo>
                <a:lnTo>
                  <a:pt x="10415" y="13189"/>
                </a:lnTo>
                <a:lnTo>
                  <a:pt x="9831" y="12921"/>
                </a:lnTo>
                <a:lnTo>
                  <a:pt x="9539" y="12799"/>
                </a:lnTo>
                <a:lnTo>
                  <a:pt x="9222" y="12678"/>
                </a:lnTo>
                <a:lnTo>
                  <a:pt x="8760" y="12507"/>
                </a:lnTo>
                <a:lnTo>
                  <a:pt x="8517" y="12410"/>
                </a:lnTo>
                <a:lnTo>
                  <a:pt x="8273" y="12337"/>
                </a:lnTo>
                <a:lnTo>
                  <a:pt x="8273" y="12288"/>
                </a:lnTo>
                <a:lnTo>
                  <a:pt x="8322" y="11996"/>
                </a:lnTo>
                <a:lnTo>
                  <a:pt x="8346" y="11680"/>
                </a:lnTo>
                <a:lnTo>
                  <a:pt x="8346" y="11388"/>
                </a:lnTo>
                <a:lnTo>
                  <a:pt x="8322" y="11072"/>
                </a:lnTo>
                <a:lnTo>
                  <a:pt x="8273" y="10463"/>
                </a:lnTo>
                <a:lnTo>
                  <a:pt x="8225" y="9855"/>
                </a:lnTo>
                <a:lnTo>
                  <a:pt x="8200" y="8833"/>
                </a:lnTo>
                <a:close/>
                <a:moveTo>
                  <a:pt x="7324" y="8346"/>
                </a:moveTo>
                <a:lnTo>
                  <a:pt x="6935" y="8906"/>
                </a:lnTo>
                <a:lnTo>
                  <a:pt x="6570" y="9441"/>
                </a:lnTo>
                <a:lnTo>
                  <a:pt x="5962" y="10439"/>
                </a:lnTo>
                <a:lnTo>
                  <a:pt x="5354" y="11437"/>
                </a:lnTo>
                <a:lnTo>
                  <a:pt x="4818" y="12386"/>
                </a:lnTo>
                <a:lnTo>
                  <a:pt x="4502" y="12848"/>
                </a:lnTo>
                <a:lnTo>
                  <a:pt x="4356" y="13067"/>
                </a:lnTo>
                <a:lnTo>
                  <a:pt x="4161" y="13286"/>
                </a:lnTo>
                <a:lnTo>
                  <a:pt x="3967" y="13529"/>
                </a:lnTo>
                <a:lnTo>
                  <a:pt x="3796" y="13773"/>
                </a:lnTo>
                <a:lnTo>
                  <a:pt x="3650" y="14040"/>
                </a:lnTo>
                <a:lnTo>
                  <a:pt x="3504" y="14308"/>
                </a:lnTo>
                <a:lnTo>
                  <a:pt x="3577" y="13578"/>
                </a:lnTo>
                <a:lnTo>
                  <a:pt x="3699" y="12897"/>
                </a:lnTo>
                <a:lnTo>
                  <a:pt x="3821" y="12215"/>
                </a:lnTo>
                <a:lnTo>
                  <a:pt x="3967" y="11558"/>
                </a:lnTo>
                <a:lnTo>
                  <a:pt x="4113" y="10926"/>
                </a:lnTo>
                <a:lnTo>
                  <a:pt x="4234" y="10269"/>
                </a:lnTo>
                <a:lnTo>
                  <a:pt x="4332" y="9612"/>
                </a:lnTo>
                <a:lnTo>
                  <a:pt x="4307" y="9539"/>
                </a:lnTo>
                <a:lnTo>
                  <a:pt x="4453" y="9587"/>
                </a:lnTo>
                <a:lnTo>
                  <a:pt x="4624" y="9563"/>
                </a:lnTo>
                <a:lnTo>
                  <a:pt x="4818" y="9514"/>
                </a:lnTo>
                <a:lnTo>
                  <a:pt x="5013" y="9441"/>
                </a:lnTo>
                <a:lnTo>
                  <a:pt x="5354" y="9271"/>
                </a:lnTo>
                <a:lnTo>
                  <a:pt x="5646" y="9149"/>
                </a:lnTo>
                <a:lnTo>
                  <a:pt x="6497" y="8760"/>
                </a:lnTo>
                <a:lnTo>
                  <a:pt x="7324" y="8346"/>
                </a:lnTo>
                <a:close/>
                <a:moveTo>
                  <a:pt x="4234" y="13700"/>
                </a:moveTo>
                <a:lnTo>
                  <a:pt x="4307" y="13773"/>
                </a:lnTo>
                <a:lnTo>
                  <a:pt x="4380" y="13821"/>
                </a:lnTo>
                <a:lnTo>
                  <a:pt x="4551" y="13943"/>
                </a:lnTo>
                <a:lnTo>
                  <a:pt x="4697" y="14016"/>
                </a:lnTo>
                <a:lnTo>
                  <a:pt x="4307" y="14259"/>
                </a:lnTo>
                <a:lnTo>
                  <a:pt x="4161" y="14332"/>
                </a:lnTo>
                <a:lnTo>
                  <a:pt x="3991" y="14405"/>
                </a:lnTo>
                <a:lnTo>
                  <a:pt x="3650" y="14502"/>
                </a:lnTo>
                <a:lnTo>
                  <a:pt x="3748" y="14429"/>
                </a:lnTo>
                <a:lnTo>
                  <a:pt x="3821" y="14332"/>
                </a:lnTo>
                <a:lnTo>
                  <a:pt x="3967" y="14113"/>
                </a:lnTo>
                <a:lnTo>
                  <a:pt x="4113" y="13894"/>
                </a:lnTo>
                <a:lnTo>
                  <a:pt x="4234" y="13700"/>
                </a:lnTo>
                <a:close/>
                <a:moveTo>
                  <a:pt x="7835" y="0"/>
                </a:moveTo>
                <a:lnTo>
                  <a:pt x="7762" y="25"/>
                </a:lnTo>
                <a:lnTo>
                  <a:pt x="7689" y="73"/>
                </a:lnTo>
                <a:lnTo>
                  <a:pt x="7641" y="73"/>
                </a:lnTo>
                <a:lnTo>
                  <a:pt x="7495" y="146"/>
                </a:lnTo>
                <a:lnTo>
                  <a:pt x="7373" y="244"/>
                </a:lnTo>
                <a:lnTo>
                  <a:pt x="7276" y="341"/>
                </a:lnTo>
                <a:lnTo>
                  <a:pt x="7178" y="463"/>
                </a:lnTo>
                <a:lnTo>
                  <a:pt x="6984" y="730"/>
                </a:lnTo>
                <a:lnTo>
                  <a:pt x="6838" y="1047"/>
                </a:lnTo>
                <a:lnTo>
                  <a:pt x="6716" y="1387"/>
                </a:lnTo>
                <a:lnTo>
                  <a:pt x="6619" y="1704"/>
                </a:lnTo>
                <a:lnTo>
                  <a:pt x="6449" y="2288"/>
                </a:lnTo>
                <a:lnTo>
                  <a:pt x="6230" y="2920"/>
                </a:lnTo>
                <a:lnTo>
                  <a:pt x="6108" y="3237"/>
                </a:lnTo>
                <a:lnTo>
                  <a:pt x="5962" y="3529"/>
                </a:lnTo>
                <a:lnTo>
                  <a:pt x="5767" y="3845"/>
                </a:lnTo>
                <a:lnTo>
                  <a:pt x="5548" y="4161"/>
                </a:lnTo>
                <a:lnTo>
                  <a:pt x="5378" y="4478"/>
                </a:lnTo>
                <a:lnTo>
                  <a:pt x="5281" y="4648"/>
                </a:lnTo>
                <a:lnTo>
                  <a:pt x="5208" y="4818"/>
                </a:lnTo>
                <a:lnTo>
                  <a:pt x="4891" y="4916"/>
                </a:lnTo>
                <a:lnTo>
                  <a:pt x="4575" y="4989"/>
                </a:lnTo>
                <a:lnTo>
                  <a:pt x="3918" y="5110"/>
                </a:lnTo>
                <a:lnTo>
                  <a:pt x="2580" y="5305"/>
                </a:lnTo>
                <a:lnTo>
                  <a:pt x="1801" y="5402"/>
                </a:lnTo>
                <a:lnTo>
                  <a:pt x="998" y="5500"/>
                </a:lnTo>
                <a:lnTo>
                  <a:pt x="755" y="5524"/>
                </a:lnTo>
                <a:lnTo>
                  <a:pt x="511" y="5524"/>
                </a:lnTo>
                <a:lnTo>
                  <a:pt x="244" y="5548"/>
                </a:lnTo>
                <a:lnTo>
                  <a:pt x="146" y="5597"/>
                </a:lnTo>
                <a:lnTo>
                  <a:pt x="49" y="5646"/>
                </a:lnTo>
                <a:lnTo>
                  <a:pt x="0" y="5719"/>
                </a:lnTo>
                <a:lnTo>
                  <a:pt x="0" y="5792"/>
                </a:lnTo>
                <a:lnTo>
                  <a:pt x="0" y="5865"/>
                </a:lnTo>
                <a:lnTo>
                  <a:pt x="0" y="5962"/>
                </a:lnTo>
                <a:lnTo>
                  <a:pt x="49" y="6035"/>
                </a:lnTo>
                <a:lnTo>
                  <a:pt x="146" y="6229"/>
                </a:lnTo>
                <a:lnTo>
                  <a:pt x="292" y="6375"/>
                </a:lnTo>
                <a:lnTo>
                  <a:pt x="438" y="6497"/>
                </a:lnTo>
                <a:lnTo>
                  <a:pt x="682" y="6716"/>
                </a:lnTo>
                <a:lnTo>
                  <a:pt x="925" y="6935"/>
                </a:lnTo>
                <a:lnTo>
                  <a:pt x="1460" y="7349"/>
                </a:lnTo>
                <a:lnTo>
                  <a:pt x="1971" y="7811"/>
                </a:lnTo>
                <a:lnTo>
                  <a:pt x="2507" y="8273"/>
                </a:lnTo>
                <a:lnTo>
                  <a:pt x="2847" y="8565"/>
                </a:lnTo>
                <a:lnTo>
                  <a:pt x="3188" y="8882"/>
                </a:lnTo>
                <a:lnTo>
                  <a:pt x="3504" y="9222"/>
                </a:lnTo>
                <a:lnTo>
                  <a:pt x="3650" y="9417"/>
                </a:lnTo>
                <a:lnTo>
                  <a:pt x="3772" y="9612"/>
                </a:lnTo>
                <a:lnTo>
                  <a:pt x="3821" y="9685"/>
                </a:lnTo>
                <a:lnTo>
                  <a:pt x="3918" y="9709"/>
                </a:lnTo>
                <a:lnTo>
                  <a:pt x="3748" y="10342"/>
                </a:lnTo>
                <a:lnTo>
                  <a:pt x="3602" y="10974"/>
                </a:lnTo>
                <a:lnTo>
                  <a:pt x="3334" y="12264"/>
                </a:lnTo>
                <a:lnTo>
                  <a:pt x="3212" y="12872"/>
                </a:lnTo>
                <a:lnTo>
                  <a:pt x="3091" y="13529"/>
                </a:lnTo>
                <a:lnTo>
                  <a:pt x="3042" y="13870"/>
                </a:lnTo>
                <a:lnTo>
                  <a:pt x="2993" y="14186"/>
                </a:lnTo>
                <a:lnTo>
                  <a:pt x="2993" y="14502"/>
                </a:lnTo>
                <a:lnTo>
                  <a:pt x="3018" y="14819"/>
                </a:lnTo>
                <a:lnTo>
                  <a:pt x="3042" y="14916"/>
                </a:lnTo>
                <a:lnTo>
                  <a:pt x="3091" y="14965"/>
                </a:lnTo>
                <a:lnTo>
                  <a:pt x="3188" y="15013"/>
                </a:lnTo>
                <a:lnTo>
                  <a:pt x="3261" y="15013"/>
                </a:lnTo>
                <a:lnTo>
                  <a:pt x="3383" y="15038"/>
                </a:lnTo>
                <a:lnTo>
                  <a:pt x="3529" y="15062"/>
                </a:lnTo>
                <a:lnTo>
                  <a:pt x="3675" y="15038"/>
                </a:lnTo>
                <a:lnTo>
                  <a:pt x="3796" y="15013"/>
                </a:lnTo>
                <a:lnTo>
                  <a:pt x="4088" y="14940"/>
                </a:lnTo>
                <a:lnTo>
                  <a:pt x="4405" y="14794"/>
                </a:lnTo>
                <a:lnTo>
                  <a:pt x="4672" y="14624"/>
                </a:lnTo>
                <a:lnTo>
                  <a:pt x="4964" y="14454"/>
                </a:lnTo>
                <a:lnTo>
                  <a:pt x="5402" y="14138"/>
                </a:lnTo>
                <a:lnTo>
                  <a:pt x="5719" y="13943"/>
                </a:lnTo>
                <a:lnTo>
                  <a:pt x="6035" y="13748"/>
                </a:lnTo>
                <a:lnTo>
                  <a:pt x="6716" y="13383"/>
                </a:lnTo>
                <a:lnTo>
                  <a:pt x="7373" y="13018"/>
                </a:lnTo>
                <a:lnTo>
                  <a:pt x="7689" y="12824"/>
                </a:lnTo>
                <a:lnTo>
                  <a:pt x="8006" y="12629"/>
                </a:lnTo>
                <a:lnTo>
                  <a:pt x="8127" y="12726"/>
                </a:lnTo>
                <a:lnTo>
                  <a:pt x="8273" y="12799"/>
                </a:lnTo>
                <a:lnTo>
                  <a:pt x="8590" y="12945"/>
                </a:lnTo>
                <a:lnTo>
                  <a:pt x="9320" y="13213"/>
                </a:lnTo>
                <a:lnTo>
                  <a:pt x="9685" y="13383"/>
                </a:lnTo>
                <a:lnTo>
                  <a:pt x="10050" y="13554"/>
                </a:lnTo>
                <a:lnTo>
                  <a:pt x="10707" y="13894"/>
                </a:lnTo>
                <a:lnTo>
                  <a:pt x="11364" y="14283"/>
                </a:lnTo>
                <a:lnTo>
                  <a:pt x="11607" y="14454"/>
                </a:lnTo>
                <a:lnTo>
                  <a:pt x="11875" y="14624"/>
                </a:lnTo>
                <a:lnTo>
                  <a:pt x="12021" y="14697"/>
                </a:lnTo>
                <a:lnTo>
                  <a:pt x="12167" y="14770"/>
                </a:lnTo>
                <a:lnTo>
                  <a:pt x="12313" y="14794"/>
                </a:lnTo>
                <a:lnTo>
                  <a:pt x="12459" y="14770"/>
                </a:lnTo>
                <a:lnTo>
                  <a:pt x="12507" y="14770"/>
                </a:lnTo>
                <a:lnTo>
                  <a:pt x="12532" y="14721"/>
                </a:lnTo>
                <a:lnTo>
                  <a:pt x="12629" y="14697"/>
                </a:lnTo>
                <a:lnTo>
                  <a:pt x="12702" y="14648"/>
                </a:lnTo>
                <a:lnTo>
                  <a:pt x="12751" y="14575"/>
                </a:lnTo>
                <a:lnTo>
                  <a:pt x="12775" y="14478"/>
                </a:lnTo>
                <a:lnTo>
                  <a:pt x="12751" y="14065"/>
                </a:lnTo>
                <a:lnTo>
                  <a:pt x="12702" y="13651"/>
                </a:lnTo>
                <a:lnTo>
                  <a:pt x="12629" y="13262"/>
                </a:lnTo>
                <a:lnTo>
                  <a:pt x="12556" y="12848"/>
                </a:lnTo>
                <a:lnTo>
                  <a:pt x="12337" y="12045"/>
                </a:lnTo>
                <a:lnTo>
                  <a:pt x="12118" y="11242"/>
                </a:lnTo>
                <a:lnTo>
                  <a:pt x="11899" y="10463"/>
                </a:lnTo>
                <a:lnTo>
                  <a:pt x="11875" y="10390"/>
                </a:lnTo>
                <a:lnTo>
                  <a:pt x="11680" y="9685"/>
                </a:lnTo>
                <a:lnTo>
                  <a:pt x="11680" y="9636"/>
                </a:lnTo>
                <a:lnTo>
                  <a:pt x="11656" y="9563"/>
                </a:lnTo>
                <a:lnTo>
                  <a:pt x="11631" y="9514"/>
                </a:lnTo>
                <a:lnTo>
                  <a:pt x="11680" y="9490"/>
                </a:lnTo>
                <a:lnTo>
                  <a:pt x="11729" y="9466"/>
                </a:lnTo>
                <a:lnTo>
                  <a:pt x="11802" y="9393"/>
                </a:lnTo>
                <a:lnTo>
                  <a:pt x="11850" y="9344"/>
                </a:lnTo>
                <a:lnTo>
                  <a:pt x="12094" y="9101"/>
                </a:lnTo>
                <a:lnTo>
                  <a:pt x="12361" y="8882"/>
                </a:lnTo>
                <a:lnTo>
                  <a:pt x="12897" y="8419"/>
                </a:lnTo>
                <a:lnTo>
                  <a:pt x="13432" y="8006"/>
                </a:lnTo>
                <a:lnTo>
                  <a:pt x="13967" y="7568"/>
                </a:lnTo>
                <a:lnTo>
                  <a:pt x="14211" y="7324"/>
                </a:lnTo>
                <a:lnTo>
                  <a:pt x="14454" y="7105"/>
                </a:lnTo>
                <a:lnTo>
                  <a:pt x="14697" y="6838"/>
                </a:lnTo>
                <a:lnTo>
                  <a:pt x="14892" y="6570"/>
                </a:lnTo>
                <a:lnTo>
                  <a:pt x="15232" y="6205"/>
                </a:lnTo>
                <a:lnTo>
                  <a:pt x="15403" y="5986"/>
                </a:lnTo>
                <a:lnTo>
                  <a:pt x="15451" y="5889"/>
                </a:lnTo>
                <a:lnTo>
                  <a:pt x="15500" y="5767"/>
                </a:lnTo>
                <a:lnTo>
                  <a:pt x="15500" y="5743"/>
                </a:lnTo>
                <a:lnTo>
                  <a:pt x="15476" y="5646"/>
                </a:lnTo>
                <a:lnTo>
                  <a:pt x="15427" y="5573"/>
                </a:lnTo>
                <a:lnTo>
                  <a:pt x="15354" y="5475"/>
                </a:lnTo>
                <a:lnTo>
                  <a:pt x="15257" y="5427"/>
                </a:lnTo>
                <a:lnTo>
                  <a:pt x="15135" y="5378"/>
                </a:lnTo>
                <a:lnTo>
                  <a:pt x="15013" y="5354"/>
                </a:lnTo>
                <a:lnTo>
                  <a:pt x="14770" y="5329"/>
                </a:lnTo>
                <a:lnTo>
                  <a:pt x="14527" y="5305"/>
                </a:lnTo>
                <a:lnTo>
                  <a:pt x="13797" y="5256"/>
                </a:lnTo>
                <a:lnTo>
                  <a:pt x="13091" y="5208"/>
                </a:lnTo>
                <a:lnTo>
                  <a:pt x="12410" y="5208"/>
                </a:lnTo>
                <a:lnTo>
                  <a:pt x="11753" y="5159"/>
                </a:lnTo>
                <a:lnTo>
                  <a:pt x="11485" y="5135"/>
                </a:lnTo>
                <a:lnTo>
                  <a:pt x="11218" y="5086"/>
                </a:lnTo>
                <a:lnTo>
                  <a:pt x="10950" y="5013"/>
                </a:lnTo>
                <a:lnTo>
                  <a:pt x="10682" y="4989"/>
                </a:lnTo>
                <a:lnTo>
                  <a:pt x="10658" y="4940"/>
                </a:lnTo>
                <a:lnTo>
                  <a:pt x="10634" y="4867"/>
                </a:lnTo>
                <a:lnTo>
                  <a:pt x="10415" y="4599"/>
                </a:lnTo>
                <a:lnTo>
                  <a:pt x="10220" y="4332"/>
                </a:lnTo>
                <a:lnTo>
                  <a:pt x="10025" y="4040"/>
                </a:lnTo>
                <a:lnTo>
                  <a:pt x="9855" y="3748"/>
                </a:lnTo>
                <a:lnTo>
                  <a:pt x="9514" y="3164"/>
                </a:lnTo>
                <a:lnTo>
                  <a:pt x="9222" y="2531"/>
                </a:lnTo>
                <a:lnTo>
                  <a:pt x="8638" y="1290"/>
                </a:lnTo>
                <a:lnTo>
                  <a:pt x="8322" y="682"/>
                </a:lnTo>
                <a:lnTo>
                  <a:pt x="7981" y="73"/>
                </a:lnTo>
                <a:lnTo>
                  <a:pt x="7908" y="25"/>
                </a:lnTo>
                <a:lnTo>
                  <a:pt x="7835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6D9EEB"/>
              </a:solidFill>
            </a:endParaRPr>
          </a:p>
        </p:txBody>
      </p:sp>
      <p:sp>
        <p:nvSpPr>
          <p:cNvPr id="159" name="Google Shape;159;p28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563959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0017CF2-66D8-4CA6-A129-6FDD188E3AE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27</a:t>
            </a:fld>
            <a:endParaRPr lang="en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7D3340A-2972-4E22-8F82-A1B319612AA3}"/>
              </a:ext>
            </a:extLst>
          </p:cNvPr>
          <p:cNvSpPr txBox="1"/>
          <p:nvPr/>
        </p:nvSpPr>
        <p:spPr>
          <a:xfrm>
            <a:off x="1796902" y="2195907"/>
            <a:ext cx="6953693" cy="175432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sz="3600" dirty="0">
                <a:hlinkClick r:id="rId2"/>
              </a:rPr>
              <a:t>https://wordwall.net/resource/9092978</a:t>
            </a:r>
            <a:endParaRPr lang="en-US" sz="3600" dirty="0"/>
          </a:p>
          <a:p>
            <a:endParaRPr lang="en-US" sz="36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A72DB92-C683-4EFD-95C1-8F4C8EDEB8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4247" y="659866"/>
            <a:ext cx="2766459" cy="103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9711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2500473-9F3D-431F-82F9-3CE81108BF40}"/>
              </a:ext>
            </a:extLst>
          </p:cNvPr>
          <p:cNvSpPr/>
          <p:nvPr/>
        </p:nvSpPr>
        <p:spPr>
          <a:xfrm>
            <a:off x="1920144" y="0"/>
            <a:ext cx="6107906" cy="614363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4500" b="1" dirty="0"/>
              <a:t>Activity book </a:t>
            </a:r>
            <a:r>
              <a:rPr lang="en-US" sz="4500" b="1" u="sng" dirty="0"/>
              <a:t>page 53</a:t>
            </a:r>
            <a:endParaRPr lang="ar-AE" sz="4500" b="1" u="sng" dirty="0"/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B27A4DB5-5C93-4CD4-AA44-DD8F6C1F49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553" y="614363"/>
            <a:ext cx="7126828" cy="3323412"/>
          </a:xfrm>
          <a:prstGeom prst="rect">
            <a:avLst/>
          </a:prstGeom>
        </p:spPr>
      </p:pic>
      <p:pic>
        <p:nvPicPr>
          <p:cNvPr id="6" name="Picture 5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01A6625D-A0DC-4114-A721-6650CA6473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465" y="3926275"/>
            <a:ext cx="6536716" cy="120572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103F396-0B14-4875-979A-AEF2FB1A83BE}"/>
              </a:ext>
            </a:extLst>
          </p:cNvPr>
          <p:cNvSpPr txBox="1"/>
          <p:nvPr/>
        </p:nvSpPr>
        <p:spPr>
          <a:xfrm>
            <a:off x="6662345" y="2229461"/>
            <a:ext cx="221456" cy="60016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3300" b="1" dirty="0">
                <a:solidFill>
                  <a:srgbClr val="C00000"/>
                </a:solidFill>
              </a:rPr>
              <a:t>c</a:t>
            </a:r>
            <a:endParaRPr lang="ar-AE" sz="3300" b="1" dirty="0">
              <a:solidFill>
                <a:srgbClr val="C0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7D307F-C5F7-4C0B-A03F-BDA1BCF357E9}"/>
              </a:ext>
            </a:extLst>
          </p:cNvPr>
          <p:cNvSpPr txBox="1"/>
          <p:nvPr/>
        </p:nvSpPr>
        <p:spPr>
          <a:xfrm>
            <a:off x="6662344" y="2806541"/>
            <a:ext cx="221456" cy="60016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3300" b="1" dirty="0">
                <a:solidFill>
                  <a:srgbClr val="C00000"/>
                </a:solidFill>
              </a:rPr>
              <a:t>a</a:t>
            </a:r>
            <a:endParaRPr lang="ar-AE" sz="3300" b="1" dirty="0">
              <a:solidFill>
                <a:srgbClr val="C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1A7239-0D0F-4AC1-B92F-81F86D140164}"/>
              </a:ext>
            </a:extLst>
          </p:cNvPr>
          <p:cNvSpPr txBox="1"/>
          <p:nvPr/>
        </p:nvSpPr>
        <p:spPr>
          <a:xfrm>
            <a:off x="6659777" y="3394652"/>
            <a:ext cx="221456" cy="60016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3300" b="1" dirty="0">
                <a:solidFill>
                  <a:srgbClr val="C00000"/>
                </a:solidFill>
              </a:rPr>
              <a:t>b</a:t>
            </a:r>
            <a:endParaRPr lang="ar-AE" sz="3300" b="1" dirty="0">
              <a:solidFill>
                <a:srgbClr val="C0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AF39EFE-C904-4560-9ABF-DF873550449C}"/>
              </a:ext>
            </a:extLst>
          </p:cNvPr>
          <p:cNvSpPr txBox="1"/>
          <p:nvPr/>
        </p:nvSpPr>
        <p:spPr>
          <a:xfrm>
            <a:off x="2441393" y="2927827"/>
            <a:ext cx="358879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400" b="1" dirty="0"/>
              <a:t>Could Diplodocus run?</a:t>
            </a:r>
            <a:endParaRPr lang="ar-AE" sz="24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F22DF8B-CB1E-467F-B858-019AAF65C892}"/>
              </a:ext>
            </a:extLst>
          </p:cNvPr>
          <p:cNvSpPr txBox="1"/>
          <p:nvPr/>
        </p:nvSpPr>
        <p:spPr>
          <a:xfrm>
            <a:off x="2159695" y="3499194"/>
            <a:ext cx="4931142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400" b="1" dirty="0"/>
              <a:t>Could most dinosaurs make sounds?</a:t>
            </a:r>
            <a:endParaRPr lang="ar-AE" sz="2400" b="1" dirty="0"/>
          </a:p>
        </p:txBody>
      </p:sp>
      <p:pic>
        <p:nvPicPr>
          <p:cNvPr id="3" name="صورة 2" descr="لقطة الشاشة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7251" y="2118947"/>
            <a:ext cx="1481597" cy="1047593"/>
          </a:xfrm>
          <a:prstGeom prst="rect">
            <a:avLst/>
          </a:prstGeom>
        </p:spPr>
      </p:pic>
      <p:sp>
        <p:nvSpPr>
          <p:cNvPr id="5" name="مستطيل 4"/>
          <p:cNvSpPr/>
          <p:nvPr/>
        </p:nvSpPr>
        <p:spPr>
          <a:xfrm>
            <a:off x="4978061" y="614363"/>
            <a:ext cx="3658374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500" b="1" dirty="0">
                <a:solidFill>
                  <a:srgbClr val="C00000"/>
                </a:solidFill>
              </a:rPr>
              <a:t>https://wordwall.net/resource/9551459</a:t>
            </a:r>
          </a:p>
        </p:txBody>
      </p:sp>
    </p:spTree>
    <p:extLst>
      <p:ext uri="{BB962C8B-B14F-4D97-AF65-F5344CB8AC3E}">
        <p14:creationId xmlns:p14="http://schemas.microsoft.com/office/powerpoint/2010/main" val="384627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1" grpId="0"/>
      <p:bldP spid="1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A373BD63-AC21-40F4-BEB2-B81DAF1768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4262" y="685751"/>
            <a:ext cx="7529738" cy="3086199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3A63A25-0536-4A32-9BA3-6CC9E624032B}"/>
              </a:ext>
            </a:extLst>
          </p:cNvPr>
          <p:cNvSpPr/>
          <p:nvPr/>
        </p:nvSpPr>
        <p:spPr>
          <a:xfrm>
            <a:off x="1920144" y="0"/>
            <a:ext cx="6107906" cy="614363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4500" b="1" dirty="0"/>
              <a:t>Activity book </a:t>
            </a:r>
            <a:r>
              <a:rPr lang="en-US" sz="4500" b="1" u="sng" dirty="0"/>
              <a:t>page 53</a:t>
            </a:r>
            <a:endParaRPr lang="ar-AE" sz="4500" b="1" u="sng" dirty="0"/>
          </a:p>
        </p:txBody>
      </p:sp>
      <p:pic>
        <p:nvPicPr>
          <p:cNvPr id="6148" name="Picture 4" descr="Free Homework Cliparts, Download Free Clip Art, Free Clip Art on Clipart  Library">
            <a:extLst>
              <a:ext uri="{FF2B5EF4-FFF2-40B4-BE49-F238E27FC236}">
                <a16:creationId xmlns:a16="http://schemas.microsoft.com/office/drawing/2014/main" id="{15A47302-7278-4476-9D24-CE72E52403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724" y="3771950"/>
            <a:ext cx="6516815" cy="1293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مربع نص 1"/>
          <p:cNvSpPr txBox="1"/>
          <p:nvPr/>
        </p:nvSpPr>
        <p:spPr>
          <a:xfrm>
            <a:off x="2426677" y="2228850"/>
            <a:ext cx="57765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1" dirty="0">
                <a:solidFill>
                  <a:srgbClr val="C00000"/>
                </a:solidFill>
              </a:rPr>
              <a:t>Could this dinosaur use its tail as a weapon?</a:t>
            </a:r>
          </a:p>
        </p:txBody>
      </p:sp>
      <p:sp>
        <p:nvSpPr>
          <p:cNvPr id="6" name="مربع نص 5"/>
          <p:cNvSpPr txBox="1"/>
          <p:nvPr/>
        </p:nvSpPr>
        <p:spPr>
          <a:xfrm>
            <a:off x="2490858" y="2844311"/>
            <a:ext cx="57765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1" dirty="0">
                <a:solidFill>
                  <a:srgbClr val="C00000"/>
                </a:solidFill>
              </a:rPr>
              <a:t>Could this dinosaur swim?</a:t>
            </a:r>
          </a:p>
        </p:txBody>
      </p:sp>
    </p:spTree>
    <p:extLst>
      <p:ext uri="{BB962C8B-B14F-4D97-AF65-F5344CB8AC3E}">
        <p14:creationId xmlns:p14="http://schemas.microsoft.com/office/powerpoint/2010/main" val="733950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theme/theme1.xml><?xml version="1.0" encoding="utf-8"?>
<a:theme xmlns:a="http://schemas.openxmlformats.org/drawingml/2006/main" name="Bagot template">
  <a:themeElements>
    <a:clrScheme name="Custom 347">
      <a:dk1>
        <a:srgbClr val="143C55"/>
      </a:dk1>
      <a:lt1>
        <a:srgbClr val="FFFFFF"/>
      </a:lt1>
      <a:dk2>
        <a:srgbClr val="748C9C"/>
      </a:dk2>
      <a:lt2>
        <a:srgbClr val="F7F9EA"/>
      </a:lt2>
      <a:accent1>
        <a:srgbClr val="FEAB19"/>
      </a:accent1>
      <a:accent2>
        <a:srgbClr val="85CE5B"/>
      </a:accent2>
      <a:accent3>
        <a:srgbClr val="65C5DB"/>
      </a:accent3>
      <a:accent4>
        <a:srgbClr val="7D7FD0"/>
      </a:accent4>
      <a:accent5>
        <a:srgbClr val="FA7F99"/>
      </a:accent5>
      <a:accent6>
        <a:srgbClr val="FF4E45"/>
      </a:accent6>
      <a:hlink>
        <a:srgbClr val="265775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697</TotalTime>
  <Words>284</Words>
  <Application>Microsoft Office PowerPoint</Application>
  <PresentationFormat>On-screen Show (16:9)</PresentationFormat>
  <Paragraphs>77</Paragraphs>
  <Slides>29</Slides>
  <Notes>13</Notes>
  <HiddenSlides>0</HiddenSlides>
  <MMClips>6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43" baseType="lpstr">
      <vt:lpstr>Monteria</vt:lpstr>
      <vt:lpstr>Geeza Pro Bold</vt:lpstr>
      <vt:lpstr>Catamaran Thin</vt:lpstr>
      <vt:lpstr>Calibri</vt:lpstr>
      <vt:lpstr>Beirut</vt:lpstr>
      <vt:lpstr>Catamaran</vt:lpstr>
      <vt:lpstr>Helvetica Neue Light</vt:lpstr>
      <vt:lpstr>Modern Love</vt:lpstr>
      <vt:lpstr>Arial</vt:lpstr>
      <vt:lpstr>Bellota Text</vt:lpstr>
      <vt:lpstr>Arial Nova</vt:lpstr>
      <vt:lpstr>Bellota Text Light</vt:lpstr>
      <vt:lpstr>Castile-Regular</vt:lpstr>
      <vt:lpstr>Bagot template</vt:lpstr>
      <vt:lpstr>PowerPoint Presentation</vt:lpstr>
      <vt:lpstr>PowerPoint Presentation</vt:lpstr>
      <vt:lpstr>Hello!</vt:lpstr>
      <vt:lpstr>U6  Dinosaurs L 2 Dinosaur Q &amp; A</vt:lpstr>
      <vt:lpstr>Today we are going to </vt:lpstr>
      <vt:lpstr>PowerPoint Presentation</vt:lpstr>
      <vt:lpstr>1. Vocabulary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Let’s play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Let’s read</vt:lpstr>
      <vt:lpstr>PowerPoint Presentation</vt:lpstr>
      <vt:lpstr>What could and couldn’t it do?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فاطمة النقبي</dc:creator>
  <cp:lastModifiedBy>Rahaf Fouad   Alabdulla</cp:lastModifiedBy>
  <cp:revision>39</cp:revision>
  <dcterms:modified xsi:type="dcterms:W3CDTF">2023-01-04T06:49:54Z</dcterms:modified>
</cp:coreProperties>
</file>